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3.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4.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 id="2147483800" r:id="rId5"/>
    <p:sldMasterId id="2147483828" r:id="rId6"/>
    <p:sldMasterId id="2147483862" r:id="rId7"/>
    <p:sldMasterId id="2147483908" r:id="rId8"/>
  </p:sldMasterIdLst>
  <p:notesMasterIdLst>
    <p:notesMasterId r:id="rId32"/>
  </p:notesMasterIdLst>
  <p:handoutMasterIdLst>
    <p:handoutMasterId r:id="rId33"/>
  </p:handoutMasterIdLst>
  <p:sldIdLst>
    <p:sldId id="2140754423" r:id="rId9"/>
    <p:sldId id="366" r:id="rId10"/>
    <p:sldId id="2140754288" r:id="rId11"/>
    <p:sldId id="2140754290" r:id="rId12"/>
    <p:sldId id="2140754289" r:id="rId13"/>
    <p:sldId id="592" r:id="rId14"/>
    <p:sldId id="2140754292" r:id="rId15"/>
    <p:sldId id="2140754404" r:id="rId16"/>
    <p:sldId id="2140754295" r:id="rId17"/>
    <p:sldId id="2140754390" r:id="rId18"/>
    <p:sldId id="2140754296" r:id="rId19"/>
    <p:sldId id="299" r:id="rId20"/>
    <p:sldId id="393" r:id="rId21"/>
    <p:sldId id="2140754303" r:id="rId22"/>
    <p:sldId id="2140754333" r:id="rId23"/>
    <p:sldId id="2140754341" r:id="rId24"/>
    <p:sldId id="476" r:id="rId25"/>
    <p:sldId id="2140754342" r:id="rId26"/>
    <p:sldId id="2140754327" r:id="rId27"/>
    <p:sldId id="2140754345" r:id="rId28"/>
    <p:sldId id="595" r:id="rId29"/>
    <p:sldId id="2140754363" r:id="rId30"/>
    <p:sldId id="2140754388"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06" userDrawn="1">
          <p15:clr>
            <a:srgbClr val="A4A3A4"/>
          </p15:clr>
        </p15:guide>
        <p15:guide id="2" pos="5568" userDrawn="1">
          <p15:clr>
            <a:srgbClr val="A4A3A4"/>
          </p15:clr>
        </p15:guide>
        <p15:guide id="3" orient="horz" pos="684" userDrawn="1">
          <p15:clr>
            <a:srgbClr val="A4A3A4"/>
          </p15:clr>
        </p15:guide>
        <p15:guide id="4" orient="horz" pos="732" userDrawn="1">
          <p15:clr>
            <a:srgbClr val="A4A3A4"/>
          </p15:clr>
        </p15:guide>
        <p15:guide id="5" orient="horz" pos="197" userDrawn="1">
          <p15:clr>
            <a:srgbClr val="A4A3A4"/>
          </p15:clr>
        </p15:guide>
        <p15:guide id="6" orient="horz" pos="2772" userDrawn="1">
          <p15:clr>
            <a:srgbClr val="A4A3A4"/>
          </p15:clr>
        </p15:guide>
        <p15:guide id="7" orient="horz" pos="948" userDrawn="1">
          <p15:clr>
            <a:srgbClr val="A4A3A4"/>
          </p15:clr>
        </p15:guide>
        <p15:guide id="8" orient="horz" pos="2916" userDrawn="1">
          <p15:clr>
            <a:srgbClr val="A4A3A4"/>
          </p15:clr>
        </p15:guide>
        <p15:guide id="9" pos="2952" userDrawn="1">
          <p15:clr>
            <a:srgbClr val="A4A3A4"/>
          </p15:clr>
        </p15:guide>
        <p15:guide id="10" pos="2809"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15592C-9D43-2AFE-69D0-8510B41C4957}" name="Kareco, Alexa  1 /US/EXT" initials="KA1/" userId="S::Alexa.Kareco2@sanofi.com::edb1881b-22b3-4630-9cdc-a21b4aaa14f3" providerId="AD"/>
  <p188:author id="{FC6D6A2F-4C4E-DFB5-9238-566D7F47AD5D}" name="Lucas, Ann /US" initials="L/" userId="S::ann.lucas@sanofi.com::db49215f-0be7-43a8-9185-3b6480026645" providerId="AD"/>
  <p188:author id="{6740BB7C-154F-DD5C-2A66-9A6E4C9B9740}" name="Wong, Kin /US" initials="WK/" userId="S::Kin.Wong@sanofi.com::bc14569f-b045-459b-9a70-48339283cdcf" providerId="AD"/>
  <p188:author id="{69651490-8A15-9814-CCCE-3FF15BFB9986}" name="Mazzone, Melissa /US" initials="MM/" userId="S::Melissa.Mazzone@sanofi.com::957829fb-5cb6-4c92-bfac-4bbcb3826ac9" providerId="AD"/>
  <p188:author id="{8377D8E0-5421-80E4-16D3-C52CDF114AEB}" name="Lucas, Ann /US" initials="LA/" userId="S::Ann.Lucas@sanofi.com::db49215f-0be7-43a8-9185-3b6480026645" providerId="AD"/>
  <p188:author id="{209D67EB-4C7F-9B33-7C40-0B960212D920}" name="Mazzone, Melissa /US" initials="M/" userId="S::melissa.mazzone@sanofi.com::957829fb-5cb6-4c92-bfac-4bbcb3826ac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3F8"/>
    <a:srgbClr val="FFFFFF"/>
    <a:srgbClr val="1E034A"/>
    <a:srgbClr val="23004C"/>
    <a:srgbClr val="CA99F5"/>
    <a:srgbClr val="7A00E6"/>
    <a:srgbClr val="F4EBFD"/>
    <a:srgbClr val="CCECFF"/>
    <a:srgbClr val="0D0D0D"/>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796" autoAdjust="0"/>
  </p:normalViewPr>
  <p:slideViewPr>
    <p:cSldViewPr snapToGrid="0">
      <p:cViewPr varScale="1">
        <p:scale>
          <a:sx n="84" d="100"/>
          <a:sy n="84" d="100"/>
        </p:scale>
        <p:origin x="740" y="52"/>
      </p:cViewPr>
      <p:guideLst>
        <p:guide pos="206"/>
        <p:guide pos="5568"/>
        <p:guide orient="horz" pos="684"/>
        <p:guide orient="horz" pos="732"/>
        <p:guide orient="horz" pos="197"/>
        <p:guide orient="horz" pos="2772"/>
        <p:guide orient="horz" pos="948"/>
        <p:guide orient="horz" pos="2916"/>
        <p:guide pos="2952"/>
        <p:guide pos="2809"/>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handoutMaster" Target="handoutMasters/handoutMaster1.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DB702F-381A-4960-85A6-87EB295D8BB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0FDD281-D11F-4217-B4F8-462886F355D5}">
      <dgm:prSet phldrT="[Text]" custT="1"/>
      <dgm:spPr>
        <a:solidFill>
          <a:schemeClr val="accent1"/>
        </a:solidFill>
        <a:ln>
          <a:solidFill>
            <a:schemeClr val="accent1"/>
          </a:solidFill>
        </a:ln>
      </dgm:spPr>
      <dgm:t>
        <a:bodyPr/>
        <a:lstStyle/>
        <a:p>
          <a:r>
            <a:rPr lang="en-US" sz="2000" dirty="0">
              <a:latin typeface="Verdana"/>
              <a:ea typeface="Verdana"/>
              <a:cs typeface="Arial"/>
            </a:rPr>
            <a:t>Enzymatic Assay</a:t>
          </a:r>
        </a:p>
      </dgm:t>
    </dgm:pt>
    <dgm:pt modelId="{1EABD07B-75D9-4A18-AF98-C1C67F57BABE}" type="parTrans" cxnId="{63E4AC02-5A28-40D7-B58E-0FBF111C23DA}">
      <dgm:prSet/>
      <dgm:spPr/>
      <dgm:t>
        <a:bodyPr/>
        <a:lstStyle/>
        <a:p>
          <a:endParaRPr lang="en-US"/>
        </a:p>
      </dgm:t>
    </dgm:pt>
    <dgm:pt modelId="{A6E6F9AC-3D69-4AC8-8251-13A3B9A25C38}" type="sibTrans" cxnId="{63E4AC02-5A28-40D7-B58E-0FBF111C23DA}">
      <dgm:prSet/>
      <dgm:spPr/>
      <dgm:t>
        <a:bodyPr/>
        <a:lstStyle/>
        <a:p>
          <a:endParaRPr lang="en-US"/>
        </a:p>
      </dgm:t>
    </dgm:pt>
    <dgm:pt modelId="{D44F4276-2238-4E87-A2EA-82C49AE782AB}">
      <dgm:prSet phldrT="[Text]" custT="1"/>
      <dgm:spPr>
        <a:solidFill>
          <a:srgbClr val="FFFFFF">
            <a:alpha val="90000"/>
          </a:srgbClr>
        </a:solidFill>
      </dgm:spPr>
      <dgm:t>
        <a:bodyPr/>
        <a:lstStyle/>
        <a:p>
          <a:pPr marL="57150" indent="0" rtl="0"/>
          <a:r>
            <a:rPr lang="en-US" sz="1200">
              <a:latin typeface="Verdana"/>
              <a:ea typeface="Verdana"/>
              <a:cs typeface="Arial"/>
            </a:rPr>
            <a:t>Measuring alpha-L-</a:t>
          </a:r>
          <a:r>
            <a:rPr lang="en-US" sz="1200" err="1">
              <a:latin typeface="Verdana"/>
              <a:ea typeface="Verdana"/>
              <a:cs typeface="Arial"/>
            </a:rPr>
            <a:t>iduronidase</a:t>
          </a:r>
          <a:r>
            <a:rPr lang="en-US" sz="1200">
              <a:latin typeface="Verdana"/>
              <a:ea typeface="Verdana"/>
              <a:cs typeface="Arial"/>
            </a:rPr>
            <a:t> activity is the gold standard for diagnosis (leukocytes, plasma, serum, or dried blood spots)</a:t>
          </a:r>
        </a:p>
      </dgm:t>
    </dgm:pt>
    <dgm:pt modelId="{415C94EC-D0FB-49D3-86C7-DFF604992F31}" type="parTrans" cxnId="{FB0EA3AF-284B-4976-A984-F1B8BC2F6DC4}">
      <dgm:prSet/>
      <dgm:spPr/>
      <dgm:t>
        <a:bodyPr/>
        <a:lstStyle/>
        <a:p>
          <a:endParaRPr lang="en-US"/>
        </a:p>
      </dgm:t>
    </dgm:pt>
    <dgm:pt modelId="{0463A94A-3CF1-4188-8B70-541E11A47E3F}" type="sibTrans" cxnId="{FB0EA3AF-284B-4976-A984-F1B8BC2F6DC4}">
      <dgm:prSet/>
      <dgm:spPr/>
      <dgm:t>
        <a:bodyPr/>
        <a:lstStyle/>
        <a:p>
          <a:endParaRPr lang="en-US"/>
        </a:p>
      </dgm:t>
    </dgm:pt>
    <dgm:pt modelId="{5AB7A444-59B7-40C6-8AB8-947FCF7B30C5}">
      <dgm:prSet phldrT="[Text]" custT="1"/>
      <dgm:spPr>
        <a:solidFill>
          <a:schemeClr val="accent2"/>
        </a:solidFill>
        <a:ln>
          <a:solidFill>
            <a:schemeClr val="accent5"/>
          </a:solidFill>
        </a:ln>
      </dgm:spPr>
      <dgm:t>
        <a:bodyPr/>
        <a:lstStyle/>
        <a:p>
          <a:r>
            <a:rPr lang="en-US" sz="2000" dirty="0">
              <a:latin typeface="Verdana"/>
              <a:ea typeface="Verdana"/>
              <a:cs typeface="Arial"/>
            </a:rPr>
            <a:t>Molecular Sequencing</a:t>
          </a:r>
        </a:p>
      </dgm:t>
    </dgm:pt>
    <dgm:pt modelId="{E903F8EE-9BFC-412D-84B7-18052E3633F6}" type="parTrans" cxnId="{2696DF25-7097-4594-82C4-DA0F3301D97B}">
      <dgm:prSet/>
      <dgm:spPr/>
      <dgm:t>
        <a:bodyPr/>
        <a:lstStyle/>
        <a:p>
          <a:endParaRPr lang="en-US"/>
        </a:p>
      </dgm:t>
    </dgm:pt>
    <dgm:pt modelId="{7BEAE326-7467-4D4A-A219-3AA47ED364D7}" type="sibTrans" cxnId="{2696DF25-7097-4594-82C4-DA0F3301D97B}">
      <dgm:prSet/>
      <dgm:spPr/>
      <dgm:t>
        <a:bodyPr/>
        <a:lstStyle/>
        <a:p>
          <a:endParaRPr lang="en-US"/>
        </a:p>
      </dgm:t>
    </dgm:pt>
    <dgm:pt modelId="{56010F18-A630-4880-A8EE-AB1CA952A16F}">
      <dgm:prSet phldrT="[Text]" custT="1"/>
      <dgm:spPr>
        <a:solidFill>
          <a:schemeClr val="bg1">
            <a:alpha val="90000"/>
          </a:schemeClr>
        </a:solidFill>
      </dgm:spPr>
      <dgm:t>
        <a:bodyPr/>
        <a:lstStyle/>
        <a:p>
          <a:pPr marL="3175" indent="0" defTabSz="488950" rtl="0">
            <a:lnSpc>
              <a:spcPct val="90000"/>
            </a:lnSpc>
            <a:spcBef>
              <a:spcPct val="0"/>
            </a:spcBef>
            <a:spcAft>
              <a:spcPct val="15000"/>
            </a:spcAft>
            <a:buFont typeface="Arial" panose="020B0604020202020204" pitchFamily="34" charset="0"/>
            <a:buChar char="•"/>
          </a:pPr>
          <a:r>
            <a:rPr lang="en-US" sz="1200">
              <a:latin typeface="Verdana"/>
              <a:ea typeface="Verdana"/>
              <a:cs typeface="Arial"/>
            </a:rPr>
            <a:t> Diagnosis should be confirmed by molecular analysis of the</a:t>
          </a:r>
          <a:r>
            <a:rPr lang="en-US" sz="1200" b="0" i="1">
              <a:latin typeface="Verdana"/>
              <a:ea typeface="Verdana"/>
              <a:cs typeface="Arial"/>
            </a:rPr>
            <a:t> IDUA </a:t>
          </a:r>
          <a:r>
            <a:rPr lang="en-US" sz="1200" i="0">
              <a:latin typeface="Verdana"/>
              <a:ea typeface="Verdana"/>
              <a:cs typeface="Arial"/>
            </a:rPr>
            <a:t>gene</a:t>
          </a:r>
          <a:endParaRPr lang="en-US" sz="1200" i="1">
            <a:latin typeface="Verdana"/>
            <a:ea typeface="Verdana"/>
            <a:cs typeface="Arial"/>
          </a:endParaRPr>
        </a:p>
      </dgm:t>
    </dgm:pt>
    <dgm:pt modelId="{60412F4A-58D2-4F38-9D3F-38CAAF59AB20}" type="parTrans" cxnId="{9136680C-4683-4183-89E6-D80ECBB3B3E3}">
      <dgm:prSet/>
      <dgm:spPr/>
      <dgm:t>
        <a:bodyPr/>
        <a:lstStyle/>
        <a:p>
          <a:endParaRPr lang="en-US"/>
        </a:p>
      </dgm:t>
    </dgm:pt>
    <dgm:pt modelId="{74412505-E4B8-4860-8D00-1DE38FCD8752}" type="sibTrans" cxnId="{9136680C-4683-4183-89E6-D80ECBB3B3E3}">
      <dgm:prSet/>
      <dgm:spPr/>
      <dgm:t>
        <a:bodyPr/>
        <a:lstStyle/>
        <a:p>
          <a:endParaRPr lang="en-US"/>
        </a:p>
      </dgm:t>
    </dgm:pt>
    <dgm:pt modelId="{6976E9B1-6ED0-454D-94EA-7D726BD54F9F}">
      <dgm:prSet phldrT="[Text]" custT="1"/>
      <dgm:spPr>
        <a:solidFill>
          <a:schemeClr val="bg1">
            <a:alpha val="90000"/>
          </a:schemeClr>
        </a:solidFill>
      </dgm:spPr>
      <dgm:t>
        <a:bodyPr/>
        <a:lstStyle/>
        <a:p>
          <a:pPr marL="3175" indent="0" defTabSz="488950" rtl="0">
            <a:lnSpc>
              <a:spcPct val="90000"/>
            </a:lnSpc>
            <a:spcBef>
              <a:spcPct val="0"/>
            </a:spcBef>
            <a:spcAft>
              <a:spcPct val="15000"/>
            </a:spcAft>
            <a:buFont typeface="Arial" panose="020B0604020202020204" pitchFamily="34" charset="0"/>
            <a:buChar char="•"/>
          </a:pPr>
          <a:r>
            <a:rPr lang="en-US" sz="1200">
              <a:latin typeface="Verdana"/>
              <a:ea typeface="Verdana"/>
              <a:cs typeface="Arial"/>
            </a:rPr>
            <a:t> 100+ disease-causing variants have been identified in the </a:t>
          </a:r>
          <a:r>
            <a:rPr lang="en-US" sz="1200" i="1">
              <a:latin typeface="Verdana"/>
              <a:ea typeface="Verdana"/>
              <a:cs typeface="Arial"/>
            </a:rPr>
            <a:t>IDUA </a:t>
          </a:r>
          <a:r>
            <a:rPr lang="en-US" sz="1200" i="0" u="none">
              <a:latin typeface="Verdana"/>
              <a:ea typeface="Verdana"/>
              <a:cs typeface="Arial"/>
            </a:rPr>
            <a:t>gene</a:t>
          </a:r>
          <a:endParaRPr lang="en-US" sz="1200" i="1">
            <a:latin typeface="Verdana"/>
            <a:ea typeface="Verdana"/>
            <a:cs typeface="Arial"/>
          </a:endParaRPr>
        </a:p>
      </dgm:t>
    </dgm:pt>
    <dgm:pt modelId="{1A375B7C-5C22-463E-9DB0-BD0696BB7B28}" type="parTrans" cxnId="{3AAE0EE7-FA84-478E-8072-2BFCA185831B}">
      <dgm:prSet/>
      <dgm:spPr/>
      <dgm:t>
        <a:bodyPr/>
        <a:lstStyle/>
        <a:p>
          <a:endParaRPr lang="en-US"/>
        </a:p>
      </dgm:t>
    </dgm:pt>
    <dgm:pt modelId="{F7376D0C-1398-4A2A-B1AD-3EF4218D068D}" type="sibTrans" cxnId="{3AAE0EE7-FA84-478E-8072-2BFCA185831B}">
      <dgm:prSet/>
      <dgm:spPr/>
      <dgm:t>
        <a:bodyPr/>
        <a:lstStyle/>
        <a:p>
          <a:endParaRPr lang="en-US"/>
        </a:p>
      </dgm:t>
    </dgm:pt>
    <dgm:pt modelId="{6D9307C5-B9BC-4900-BEB9-00F5ED94DEAE}">
      <dgm:prSet phldrT="[Text]" custT="1"/>
      <dgm:spPr>
        <a:solidFill>
          <a:schemeClr val="bg1">
            <a:alpha val="90000"/>
          </a:schemeClr>
        </a:solidFill>
      </dgm:spPr>
      <dgm:t>
        <a:bodyPr/>
        <a:lstStyle/>
        <a:p>
          <a:pPr marL="3175" indent="0" defTabSz="488950" rtl="0">
            <a:lnSpc>
              <a:spcPct val="90000"/>
            </a:lnSpc>
            <a:spcBef>
              <a:spcPct val="0"/>
            </a:spcBef>
            <a:spcAft>
              <a:spcPct val="15000"/>
            </a:spcAft>
            <a:buFont typeface="Arial" panose="020B0604020202020204" pitchFamily="34" charset="0"/>
            <a:buChar char="•"/>
          </a:pPr>
          <a:r>
            <a:rPr lang="en-US" sz="1200">
              <a:latin typeface="Verdana"/>
              <a:ea typeface="Verdana"/>
              <a:cs typeface="Arial"/>
            </a:rPr>
            <a:t> Determining genotype does not always help predict phenotype, as many pathogenic variants  are unique (“private”)</a:t>
          </a:r>
          <a:endParaRPr lang="en-US" sz="1200" i="1">
            <a:latin typeface="Verdana"/>
            <a:ea typeface="Verdana"/>
            <a:cs typeface="Arial"/>
          </a:endParaRPr>
        </a:p>
      </dgm:t>
    </dgm:pt>
    <dgm:pt modelId="{F24DC651-6014-4C54-9708-6E31C7C62B44}" type="parTrans" cxnId="{758F5639-39A4-42CA-98A4-61456D8395AD}">
      <dgm:prSet/>
      <dgm:spPr/>
      <dgm:t>
        <a:bodyPr/>
        <a:lstStyle/>
        <a:p>
          <a:endParaRPr lang="en-US"/>
        </a:p>
      </dgm:t>
    </dgm:pt>
    <dgm:pt modelId="{49CD2C44-089C-4CC1-AEAF-ACB6A094D5FA}" type="sibTrans" cxnId="{758F5639-39A4-42CA-98A4-61456D8395AD}">
      <dgm:prSet/>
      <dgm:spPr/>
      <dgm:t>
        <a:bodyPr/>
        <a:lstStyle/>
        <a:p>
          <a:endParaRPr lang="en-US"/>
        </a:p>
      </dgm:t>
    </dgm:pt>
    <dgm:pt modelId="{D1EA4609-97A0-4436-8463-10087F41E9C6}">
      <dgm:prSet phldrT="[Text]" custT="1"/>
      <dgm:spPr>
        <a:solidFill>
          <a:schemeClr val="bg1">
            <a:alpha val="90000"/>
          </a:schemeClr>
        </a:solidFill>
      </dgm:spPr>
      <dgm:t>
        <a:bodyPr/>
        <a:lstStyle/>
        <a:p>
          <a:pPr marL="3175" indent="0" defTabSz="488950" rtl="0">
            <a:lnSpc>
              <a:spcPct val="90000"/>
            </a:lnSpc>
            <a:spcBef>
              <a:spcPct val="0"/>
            </a:spcBef>
            <a:spcAft>
              <a:spcPct val="15000"/>
            </a:spcAft>
            <a:buFont typeface="Arial" panose="020B0604020202020204" pitchFamily="34" charset="0"/>
            <a:buChar char="•"/>
          </a:pPr>
          <a:r>
            <a:rPr lang="en-US" sz="1200">
              <a:latin typeface="Verdana"/>
              <a:ea typeface="Verdana"/>
              <a:cs typeface="Arial"/>
            </a:rPr>
            <a:t> Pseudodeficiency variants are common</a:t>
          </a:r>
          <a:endParaRPr lang="en-US" sz="1200" i="1">
            <a:latin typeface="Verdana"/>
            <a:ea typeface="Verdana"/>
            <a:cs typeface="Arial"/>
          </a:endParaRPr>
        </a:p>
      </dgm:t>
    </dgm:pt>
    <dgm:pt modelId="{080F4962-CBBE-4A56-8408-2E7A61C7A419}" type="parTrans" cxnId="{535D3E85-DD40-4FA3-B9BD-914A990A0F43}">
      <dgm:prSet/>
      <dgm:spPr/>
      <dgm:t>
        <a:bodyPr/>
        <a:lstStyle/>
        <a:p>
          <a:endParaRPr lang="en-US"/>
        </a:p>
      </dgm:t>
    </dgm:pt>
    <dgm:pt modelId="{D67076DD-30F3-4602-A2A5-270A0B9E3C1E}" type="sibTrans" cxnId="{535D3E85-DD40-4FA3-B9BD-914A990A0F43}">
      <dgm:prSet/>
      <dgm:spPr/>
      <dgm:t>
        <a:bodyPr/>
        <a:lstStyle/>
        <a:p>
          <a:endParaRPr lang="en-US"/>
        </a:p>
      </dgm:t>
    </dgm:pt>
    <dgm:pt modelId="{7FC55FC7-A29E-4369-A0D6-4AFAB07C716A}" type="pres">
      <dgm:prSet presAssocID="{4FDB702F-381A-4960-85A6-87EB295D8BB5}" presName="Name0" presStyleCnt="0">
        <dgm:presLayoutVars>
          <dgm:dir/>
          <dgm:animLvl val="lvl"/>
          <dgm:resizeHandles val="exact"/>
        </dgm:presLayoutVars>
      </dgm:prSet>
      <dgm:spPr/>
    </dgm:pt>
    <dgm:pt modelId="{6ECBACA2-9448-48EB-9148-FF373135E202}" type="pres">
      <dgm:prSet presAssocID="{D0FDD281-D11F-4217-B4F8-462886F355D5}" presName="linNode" presStyleCnt="0"/>
      <dgm:spPr/>
    </dgm:pt>
    <dgm:pt modelId="{61AE3D03-D4CD-4867-886E-6D6A7CABE0B1}" type="pres">
      <dgm:prSet presAssocID="{D0FDD281-D11F-4217-B4F8-462886F355D5}" presName="parentText" presStyleLbl="node1" presStyleIdx="0" presStyleCnt="2" custScaleX="106398" custScaleY="85210">
        <dgm:presLayoutVars>
          <dgm:chMax val="1"/>
          <dgm:bulletEnabled val="1"/>
        </dgm:presLayoutVars>
      </dgm:prSet>
      <dgm:spPr>
        <a:prstGeom prst="rect">
          <a:avLst/>
        </a:prstGeom>
      </dgm:spPr>
    </dgm:pt>
    <dgm:pt modelId="{52015376-1DA3-440F-A574-E249ADFCB9F4}" type="pres">
      <dgm:prSet presAssocID="{D0FDD281-D11F-4217-B4F8-462886F355D5}" presName="descendantText" presStyleLbl="alignAccFollowNode1" presStyleIdx="0" presStyleCnt="2" custScaleX="136194" custScaleY="105691">
        <dgm:presLayoutVars>
          <dgm:bulletEnabled val="1"/>
        </dgm:presLayoutVars>
      </dgm:prSet>
      <dgm:spPr>
        <a:prstGeom prst="rect">
          <a:avLst/>
        </a:prstGeom>
      </dgm:spPr>
    </dgm:pt>
    <dgm:pt modelId="{9E372F55-CDB2-4470-9718-B8BE7794E52A}" type="pres">
      <dgm:prSet presAssocID="{A6E6F9AC-3D69-4AC8-8251-13A3B9A25C38}" presName="sp" presStyleCnt="0"/>
      <dgm:spPr/>
    </dgm:pt>
    <dgm:pt modelId="{8FE6BC39-948D-4BC2-B152-BDEA2ADE0282}" type="pres">
      <dgm:prSet presAssocID="{5AB7A444-59B7-40C6-8AB8-947FCF7B30C5}" presName="linNode" presStyleCnt="0"/>
      <dgm:spPr/>
    </dgm:pt>
    <dgm:pt modelId="{34B16DBC-1A8C-435F-8412-1A016BA88F10}" type="pres">
      <dgm:prSet presAssocID="{5AB7A444-59B7-40C6-8AB8-947FCF7B30C5}" presName="parentText" presStyleLbl="node1" presStyleIdx="1" presStyleCnt="2" custLinFactNeighborX="-4979" custLinFactNeighborY="1014">
        <dgm:presLayoutVars>
          <dgm:chMax val="1"/>
          <dgm:bulletEnabled val="1"/>
        </dgm:presLayoutVars>
      </dgm:prSet>
      <dgm:spPr>
        <a:prstGeom prst="rect">
          <a:avLst/>
        </a:prstGeom>
      </dgm:spPr>
    </dgm:pt>
    <dgm:pt modelId="{F3ABBADB-BA87-4A0F-B7C8-A02B7CD95AA6}" type="pres">
      <dgm:prSet presAssocID="{5AB7A444-59B7-40C6-8AB8-947FCF7B30C5}" presName="descendantText" presStyleLbl="alignAccFollowNode1" presStyleIdx="1" presStyleCnt="2" custScaleX="131485" custScaleY="121155">
        <dgm:presLayoutVars>
          <dgm:bulletEnabled val="1"/>
        </dgm:presLayoutVars>
      </dgm:prSet>
      <dgm:spPr>
        <a:prstGeom prst="rect">
          <a:avLst/>
        </a:prstGeom>
      </dgm:spPr>
    </dgm:pt>
  </dgm:ptLst>
  <dgm:cxnLst>
    <dgm:cxn modelId="{63E4AC02-5A28-40D7-B58E-0FBF111C23DA}" srcId="{4FDB702F-381A-4960-85A6-87EB295D8BB5}" destId="{D0FDD281-D11F-4217-B4F8-462886F355D5}" srcOrd="0" destOrd="0" parTransId="{1EABD07B-75D9-4A18-AF98-C1C67F57BABE}" sibTransId="{A6E6F9AC-3D69-4AC8-8251-13A3B9A25C38}"/>
    <dgm:cxn modelId="{CC89130A-18AA-435F-A642-425F435B875F}" type="presOf" srcId="{56010F18-A630-4880-A8EE-AB1CA952A16F}" destId="{F3ABBADB-BA87-4A0F-B7C8-A02B7CD95AA6}" srcOrd="0" destOrd="0" presId="urn:microsoft.com/office/officeart/2005/8/layout/vList5"/>
    <dgm:cxn modelId="{9136680C-4683-4183-89E6-D80ECBB3B3E3}" srcId="{5AB7A444-59B7-40C6-8AB8-947FCF7B30C5}" destId="{56010F18-A630-4880-A8EE-AB1CA952A16F}" srcOrd="0" destOrd="0" parTransId="{60412F4A-58D2-4F38-9D3F-38CAAF59AB20}" sibTransId="{74412505-E4B8-4860-8D00-1DE38FCD8752}"/>
    <dgm:cxn modelId="{5D256A14-2F2A-443B-A65B-AAD6FF5C2646}" type="presOf" srcId="{D1EA4609-97A0-4436-8463-10087F41E9C6}" destId="{F3ABBADB-BA87-4A0F-B7C8-A02B7CD95AA6}" srcOrd="0" destOrd="3" presId="urn:microsoft.com/office/officeart/2005/8/layout/vList5"/>
    <dgm:cxn modelId="{21EEC41D-3EE7-4355-89C7-81664BEA7ED5}" type="presOf" srcId="{6976E9B1-6ED0-454D-94EA-7D726BD54F9F}" destId="{F3ABBADB-BA87-4A0F-B7C8-A02B7CD95AA6}" srcOrd="0" destOrd="1" presId="urn:microsoft.com/office/officeart/2005/8/layout/vList5"/>
    <dgm:cxn modelId="{2696DF25-7097-4594-82C4-DA0F3301D97B}" srcId="{4FDB702F-381A-4960-85A6-87EB295D8BB5}" destId="{5AB7A444-59B7-40C6-8AB8-947FCF7B30C5}" srcOrd="1" destOrd="0" parTransId="{E903F8EE-9BFC-412D-84B7-18052E3633F6}" sibTransId="{7BEAE326-7467-4D4A-A219-3AA47ED364D7}"/>
    <dgm:cxn modelId="{064F9A37-A512-404F-9B49-1250936E0CCF}" type="presOf" srcId="{4FDB702F-381A-4960-85A6-87EB295D8BB5}" destId="{7FC55FC7-A29E-4369-A0D6-4AFAB07C716A}" srcOrd="0" destOrd="0" presId="urn:microsoft.com/office/officeart/2005/8/layout/vList5"/>
    <dgm:cxn modelId="{758F5639-39A4-42CA-98A4-61456D8395AD}" srcId="{5AB7A444-59B7-40C6-8AB8-947FCF7B30C5}" destId="{6D9307C5-B9BC-4900-BEB9-00F5ED94DEAE}" srcOrd="2" destOrd="0" parTransId="{F24DC651-6014-4C54-9708-6E31C7C62B44}" sibTransId="{49CD2C44-089C-4CC1-AEAF-ACB6A094D5FA}"/>
    <dgm:cxn modelId="{9FF83F5D-5D82-49DE-A260-0B34C12B1766}" type="presOf" srcId="{D0FDD281-D11F-4217-B4F8-462886F355D5}" destId="{61AE3D03-D4CD-4867-886E-6D6A7CABE0B1}" srcOrd="0" destOrd="0" presId="urn:microsoft.com/office/officeart/2005/8/layout/vList5"/>
    <dgm:cxn modelId="{36B4AA50-528D-44E5-9A6C-A8145690BD89}" type="presOf" srcId="{6D9307C5-B9BC-4900-BEB9-00F5ED94DEAE}" destId="{F3ABBADB-BA87-4A0F-B7C8-A02B7CD95AA6}" srcOrd="0" destOrd="2" presId="urn:microsoft.com/office/officeart/2005/8/layout/vList5"/>
    <dgm:cxn modelId="{6309D657-B06F-4459-A507-C7791F125B04}" type="presOf" srcId="{D44F4276-2238-4E87-A2EA-82C49AE782AB}" destId="{52015376-1DA3-440F-A574-E249ADFCB9F4}" srcOrd="0" destOrd="0" presId="urn:microsoft.com/office/officeart/2005/8/layout/vList5"/>
    <dgm:cxn modelId="{535D3E85-DD40-4FA3-B9BD-914A990A0F43}" srcId="{5AB7A444-59B7-40C6-8AB8-947FCF7B30C5}" destId="{D1EA4609-97A0-4436-8463-10087F41E9C6}" srcOrd="3" destOrd="0" parTransId="{080F4962-CBBE-4A56-8408-2E7A61C7A419}" sibTransId="{D67076DD-30F3-4602-A2A5-270A0B9E3C1E}"/>
    <dgm:cxn modelId="{FB0EA3AF-284B-4976-A984-F1B8BC2F6DC4}" srcId="{D0FDD281-D11F-4217-B4F8-462886F355D5}" destId="{D44F4276-2238-4E87-A2EA-82C49AE782AB}" srcOrd="0" destOrd="0" parTransId="{415C94EC-D0FB-49D3-86C7-DFF604992F31}" sibTransId="{0463A94A-3CF1-4188-8B70-541E11A47E3F}"/>
    <dgm:cxn modelId="{DC2F4CBD-54B7-45ED-9FF8-A40042A097CC}" type="presOf" srcId="{5AB7A444-59B7-40C6-8AB8-947FCF7B30C5}" destId="{34B16DBC-1A8C-435F-8412-1A016BA88F10}" srcOrd="0" destOrd="0" presId="urn:microsoft.com/office/officeart/2005/8/layout/vList5"/>
    <dgm:cxn modelId="{3AAE0EE7-FA84-478E-8072-2BFCA185831B}" srcId="{5AB7A444-59B7-40C6-8AB8-947FCF7B30C5}" destId="{6976E9B1-6ED0-454D-94EA-7D726BD54F9F}" srcOrd="1" destOrd="0" parTransId="{1A375B7C-5C22-463E-9DB0-BD0696BB7B28}" sibTransId="{F7376D0C-1398-4A2A-B1AD-3EF4218D068D}"/>
    <dgm:cxn modelId="{4BF1E5E6-BAD6-484D-9208-975A92318B3E}" type="presParOf" srcId="{7FC55FC7-A29E-4369-A0D6-4AFAB07C716A}" destId="{6ECBACA2-9448-48EB-9148-FF373135E202}" srcOrd="0" destOrd="0" presId="urn:microsoft.com/office/officeart/2005/8/layout/vList5"/>
    <dgm:cxn modelId="{1BE80BAA-6967-4811-B1F5-E25ABB67FFC8}" type="presParOf" srcId="{6ECBACA2-9448-48EB-9148-FF373135E202}" destId="{61AE3D03-D4CD-4867-886E-6D6A7CABE0B1}" srcOrd="0" destOrd="0" presId="urn:microsoft.com/office/officeart/2005/8/layout/vList5"/>
    <dgm:cxn modelId="{85C8C96F-2D56-4C4D-A012-3CAB37A69836}" type="presParOf" srcId="{6ECBACA2-9448-48EB-9148-FF373135E202}" destId="{52015376-1DA3-440F-A574-E249ADFCB9F4}" srcOrd="1" destOrd="0" presId="urn:microsoft.com/office/officeart/2005/8/layout/vList5"/>
    <dgm:cxn modelId="{CF61FE88-1079-4BE5-AFC0-970D65A4C345}" type="presParOf" srcId="{7FC55FC7-A29E-4369-A0D6-4AFAB07C716A}" destId="{9E372F55-CDB2-4470-9718-B8BE7794E52A}" srcOrd="1" destOrd="0" presId="urn:microsoft.com/office/officeart/2005/8/layout/vList5"/>
    <dgm:cxn modelId="{813B5431-26CB-4E4C-855D-7DC9417CC119}" type="presParOf" srcId="{7FC55FC7-A29E-4369-A0D6-4AFAB07C716A}" destId="{8FE6BC39-948D-4BC2-B152-BDEA2ADE0282}" srcOrd="2" destOrd="0" presId="urn:microsoft.com/office/officeart/2005/8/layout/vList5"/>
    <dgm:cxn modelId="{EB459186-6C36-4289-B961-8BA80FA5870C}" type="presParOf" srcId="{8FE6BC39-948D-4BC2-B152-BDEA2ADE0282}" destId="{34B16DBC-1A8C-435F-8412-1A016BA88F10}" srcOrd="0" destOrd="0" presId="urn:microsoft.com/office/officeart/2005/8/layout/vList5"/>
    <dgm:cxn modelId="{12B4624D-A042-4BD4-A121-0BAA3BA0BBC7}" type="presParOf" srcId="{8FE6BC39-948D-4BC2-B152-BDEA2ADE0282}" destId="{F3ABBADB-BA87-4A0F-B7C8-A02B7CD95AA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015376-1DA3-440F-A574-E249ADFCB9F4}">
      <dsp:nvSpPr>
        <dsp:cNvPr id="0" name=""/>
        <dsp:cNvSpPr/>
      </dsp:nvSpPr>
      <dsp:spPr>
        <a:xfrm rot="5400000">
          <a:off x="3504613" y="-1531800"/>
          <a:ext cx="1396856" cy="4473371"/>
        </a:xfrm>
        <a:prstGeom prst="rect">
          <a:avLst/>
        </a:prstGeom>
        <a:solidFill>
          <a:srgbClr val="FFFFFF">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0" algn="l" defTabSz="533400" rtl="0">
            <a:lnSpc>
              <a:spcPct val="90000"/>
            </a:lnSpc>
            <a:spcBef>
              <a:spcPct val="0"/>
            </a:spcBef>
            <a:spcAft>
              <a:spcPct val="15000"/>
            </a:spcAft>
            <a:buChar char="•"/>
          </a:pPr>
          <a:r>
            <a:rPr lang="en-US" sz="1200" kern="1200">
              <a:latin typeface="Verdana"/>
              <a:ea typeface="Verdana"/>
              <a:cs typeface="Arial"/>
            </a:rPr>
            <a:t>Measuring alpha-L-</a:t>
          </a:r>
          <a:r>
            <a:rPr lang="en-US" sz="1200" kern="1200" err="1">
              <a:latin typeface="Verdana"/>
              <a:ea typeface="Verdana"/>
              <a:cs typeface="Arial"/>
            </a:rPr>
            <a:t>iduronidase</a:t>
          </a:r>
          <a:r>
            <a:rPr lang="en-US" sz="1200" kern="1200">
              <a:latin typeface="Verdana"/>
              <a:ea typeface="Verdana"/>
              <a:cs typeface="Arial"/>
            </a:rPr>
            <a:t> activity is the gold standard for diagnosis (leukocytes, plasma, serum, or dried blood spots)</a:t>
          </a:r>
        </a:p>
      </dsp:txBody>
      <dsp:txXfrm rot="-5400000">
        <a:off x="1966356" y="6457"/>
        <a:ext cx="4473371" cy="1396856"/>
      </dsp:txXfrm>
    </dsp:sp>
    <dsp:sp modelId="{61AE3D03-D4CD-4867-886E-6D6A7CABE0B1}">
      <dsp:nvSpPr>
        <dsp:cNvPr id="0" name=""/>
        <dsp:cNvSpPr/>
      </dsp:nvSpPr>
      <dsp:spPr>
        <a:xfrm>
          <a:off x="583" y="1029"/>
          <a:ext cx="1965771" cy="1407713"/>
        </a:xfrm>
        <a:prstGeom prst="rect">
          <a:avLst/>
        </a:prstGeom>
        <a:solidFill>
          <a:schemeClr val="accent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Verdana"/>
              <a:ea typeface="Verdana"/>
              <a:cs typeface="Arial"/>
            </a:rPr>
            <a:t>Enzymatic Assay</a:t>
          </a:r>
        </a:p>
      </dsp:txBody>
      <dsp:txXfrm>
        <a:off x="583" y="1029"/>
        <a:ext cx="1965771" cy="1407713"/>
      </dsp:txXfrm>
    </dsp:sp>
    <dsp:sp modelId="{F3ABBADB-BA87-4A0F-B7C8-A02B7CD95AA6}">
      <dsp:nvSpPr>
        <dsp:cNvPr id="0" name=""/>
        <dsp:cNvSpPr/>
      </dsp:nvSpPr>
      <dsp:spPr>
        <a:xfrm rot="5400000">
          <a:off x="3383657" y="62754"/>
          <a:ext cx="1601234" cy="4509232"/>
        </a:xfrm>
        <a:prstGeom prst="rect">
          <a:avLst/>
        </a:prstGeom>
        <a:solidFill>
          <a:schemeClr val="bg1">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3175" lvl="1" indent="0" algn="l" defTabSz="488950" rtl="0">
            <a:lnSpc>
              <a:spcPct val="90000"/>
            </a:lnSpc>
            <a:spcBef>
              <a:spcPct val="0"/>
            </a:spcBef>
            <a:spcAft>
              <a:spcPct val="15000"/>
            </a:spcAft>
            <a:buFont typeface="Arial" panose="020B0604020202020204" pitchFamily="34" charset="0"/>
            <a:buChar char="•"/>
          </a:pPr>
          <a:r>
            <a:rPr lang="en-US" sz="1200" kern="1200">
              <a:latin typeface="Verdana"/>
              <a:ea typeface="Verdana"/>
              <a:cs typeface="Arial"/>
            </a:rPr>
            <a:t> Diagnosis should be confirmed by molecular analysis of the</a:t>
          </a:r>
          <a:r>
            <a:rPr lang="en-US" sz="1200" b="0" i="1" kern="1200">
              <a:latin typeface="Verdana"/>
              <a:ea typeface="Verdana"/>
              <a:cs typeface="Arial"/>
            </a:rPr>
            <a:t> IDUA </a:t>
          </a:r>
          <a:r>
            <a:rPr lang="en-US" sz="1200" i="0" kern="1200">
              <a:latin typeface="Verdana"/>
              <a:ea typeface="Verdana"/>
              <a:cs typeface="Arial"/>
            </a:rPr>
            <a:t>gene</a:t>
          </a:r>
          <a:endParaRPr lang="en-US" sz="1200" i="1" kern="1200">
            <a:latin typeface="Verdana"/>
            <a:ea typeface="Verdana"/>
            <a:cs typeface="Arial"/>
          </a:endParaRPr>
        </a:p>
        <a:p>
          <a:pPr marL="3175" lvl="1" indent="0" algn="l" defTabSz="488950" rtl="0">
            <a:lnSpc>
              <a:spcPct val="90000"/>
            </a:lnSpc>
            <a:spcBef>
              <a:spcPct val="0"/>
            </a:spcBef>
            <a:spcAft>
              <a:spcPct val="15000"/>
            </a:spcAft>
            <a:buFont typeface="Arial" panose="020B0604020202020204" pitchFamily="34" charset="0"/>
            <a:buChar char="•"/>
          </a:pPr>
          <a:r>
            <a:rPr lang="en-US" sz="1200" kern="1200">
              <a:latin typeface="Verdana"/>
              <a:ea typeface="Verdana"/>
              <a:cs typeface="Arial"/>
            </a:rPr>
            <a:t> 100+ disease-causing variants have been identified in the </a:t>
          </a:r>
          <a:r>
            <a:rPr lang="en-US" sz="1200" i="1" kern="1200">
              <a:latin typeface="Verdana"/>
              <a:ea typeface="Verdana"/>
              <a:cs typeface="Arial"/>
            </a:rPr>
            <a:t>IDUA </a:t>
          </a:r>
          <a:r>
            <a:rPr lang="en-US" sz="1200" i="0" u="none" kern="1200">
              <a:latin typeface="Verdana"/>
              <a:ea typeface="Verdana"/>
              <a:cs typeface="Arial"/>
            </a:rPr>
            <a:t>gene</a:t>
          </a:r>
          <a:endParaRPr lang="en-US" sz="1200" i="1" kern="1200">
            <a:latin typeface="Verdana"/>
            <a:ea typeface="Verdana"/>
            <a:cs typeface="Arial"/>
          </a:endParaRPr>
        </a:p>
        <a:p>
          <a:pPr marL="3175" lvl="1" indent="0" algn="l" defTabSz="488950" rtl="0">
            <a:lnSpc>
              <a:spcPct val="90000"/>
            </a:lnSpc>
            <a:spcBef>
              <a:spcPct val="0"/>
            </a:spcBef>
            <a:spcAft>
              <a:spcPct val="15000"/>
            </a:spcAft>
            <a:buFont typeface="Arial" panose="020B0604020202020204" pitchFamily="34" charset="0"/>
            <a:buChar char="•"/>
          </a:pPr>
          <a:r>
            <a:rPr lang="en-US" sz="1200" kern="1200">
              <a:latin typeface="Verdana"/>
              <a:ea typeface="Verdana"/>
              <a:cs typeface="Arial"/>
            </a:rPr>
            <a:t> Determining genotype does not always help predict phenotype, as many pathogenic variants  are unique (“private”)</a:t>
          </a:r>
          <a:endParaRPr lang="en-US" sz="1200" i="1" kern="1200">
            <a:latin typeface="Verdana"/>
            <a:ea typeface="Verdana"/>
            <a:cs typeface="Arial"/>
          </a:endParaRPr>
        </a:p>
        <a:p>
          <a:pPr marL="3175" lvl="1" indent="0" algn="l" defTabSz="488950" rtl="0">
            <a:lnSpc>
              <a:spcPct val="90000"/>
            </a:lnSpc>
            <a:spcBef>
              <a:spcPct val="0"/>
            </a:spcBef>
            <a:spcAft>
              <a:spcPct val="15000"/>
            </a:spcAft>
            <a:buFont typeface="Arial" panose="020B0604020202020204" pitchFamily="34" charset="0"/>
            <a:buChar char="•"/>
          </a:pPr>
          <a:r>
            <a:rPr lang="en-US" sz="1200" kern="1200">
              <a:latin typeface="Verdana"/>
              <a:ea typeface="Verdana"/>
              <a:cs typeface="Arial"/>
            </a:rPr>
            <a:t> Pseudodeficiency variants are common</a:t>
          </a:r>
          <a:endParaRPr lang="en-US" sz="1200" i="1" kern="1200">
            <a:latin typeface="Verdana"/>
            <a:ea typeface="Verdana"/>
            <a:cs typeface="Arial"/>
          </a:endParaRPr>
        </a:p>
      </dsp:txBody>
      <dsp:txXfrm rot="-5400000">
        <a:off x="1929658" y="1516753"/>
        <a:ext cx="4509232" cy="1601234"/>
      </dsp:txXfrm>
    </dsp:sp>
    <dsp:sp modelId="{34B16DBC-1A8C-435F-8412-1A016BA88F10}">
      <dsp:nvSpPr>
        <dsp:cNvPr id="0" name=""/>
        <dsp:cNvSpPr/>
      </dsp:nvSpPr>
      <dsp:spPr>
        <a:xfrm>
          <a:off x="0" y="1492374"/>
          <a:ext cx="1929074" cy="1652051"/>
        </a:xfrm>
        <a:prstGeom prst="rect">
          <a:avLst/>
        </a:prstGeom>
        <a:solidFill>
          <a:schemeClr val="accent2"/>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Verdana"/>
              <a:ea typeface="Verdana"/>
              <a:cs typeface="Arial"/>
            </a:rPr>
            <a:t>Molecular Sequencing</a:t>
          </a:r>
        </a:p>
      </dsp:txBody>
      <dsp:txXfrm>
        <a:off x="0" y="1492374"/>
        <a:ext cx="1929074" cy="165205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95986D-8BE5-CF41-BDD9-ABAFDA2F44C7}" type="datetimeFigureOut">
              <a:rPr lang="fr-FR" smtClean="0"/>
              <a:t>10/04/2025</a:t>
            </a:fld>
            <a:endParaRPr lang="fr-FR" dirty="0"/>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6DFDA78-543E-4D49-948C-0112778612F3}" type="slidenum">
              <a:rPr lang="fr-FR" smtClean="0"/>
              <a:t>‹#›</a:t>
            </a:fld>
            <a:endParaRPr lang="fr-FR" dirty="0"/>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BC6454-8C49-4AFA-8B67-E69B53E09A31}" type="datetimeFigureOut">
              <a:rPr lang="fr-FR" smtClean="0"/>
              <a:t>10/04/2025</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76107-2EC1-4836-BBE2-B29C7F5CEAC4}" type="slidenum">
              <a:rPr lang="fr-FR" smtClean="0"/>
              <a:t>‹#›</a:t>
            </a:fld>
            <a:endParaRPr lang="fr-FR" dirty="0"/>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0906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14</a:t>
            </a:fld>
            <a:endParaRPr lang="fr-FR" dirty="0"/>
          </a:p>
        </p:txBody>
      </p:sp>
    </p:spTree>
    <p:extLst>
      <p:ext uri="{BB962C8B-B14F-4D97-AF65-F5344CB8AC3E}">
        <p14:creationId xmlns:p14="http://schemas.microsoft.com/office/powerpoint/2010/main" val="3082705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15</a:t>
            </a:fld>
            <a:endParaRPr lang="fr-FR" dirty="0"/>
          </a:p>
        </p:txBody>
      </p:sp>
    </p:spTree>
    <p:extLst>
      <p:ext uri="{BB962C8B-B14F-4D97-AF65-F5344CB8AC3E}">
        <p14:creationId xmlns:p14="http://schemas.microsoft.com/office/powerpoint/2010/main" val="1715285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16</a:t>
            </a:fld>
            <a:endParaRPr lang="fr-FR" dirty="0"/>
          </a:p>
        </p:txBody>
      </p:sp>
    </p:spTree>
    <p:extLst>
      <p:ext uri="{BB962C8B-B14F-4D97-AF65-F5344CB8AC3E}">
        <p14:creationId xmlns:p14="http://schemas.microsoft.com/office/powerpoint/2010/main" val="265268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2"/>
          <p:cNvSpPr>
            <a:spLocks noGrp="1" noRot="1" noChangeAspect="1" noChangeArrowheads="1" noTextEdit="1"/>
          </p:cNvSpPr>
          <p:nvPr>
            <p:ph type="sldImg"/>
          </p:nvPr>
        </p:nvSpPr>
        <p:spPr>
          <a:ln/>
        </p:spPr>
      </p:sp>
      <p:sp>
        <p:nvSpPr>
          <p:cNvPr id="52228" name="Rectangle 6"/>
          <p:cNvSpPr>
            <a:spLocks noGrp="1" noChangeArrowheads="1"/>
          </p:cNvSpPr>
          <p:nvPr>
            <p:ph type="body" idx="1"/>
          </p:nvPr>
        </p:nvSpPr>
        <p:spPr/>
        <p:txBody>
          <a:bodyPr/>
          <a:lstStyle/>
          <a:p>
            <a:pPr marL="0" indent="0" eaLnBrk="1" hangingPunct="1">
              <a:buNone/>
              <a:defRPr/>
            </a:pPr>
            <a:r>
              <a:rPr lang="en-US" sz="900" dirty="0"/>
              <a:t>Added bullet about dentition</a:t>
            </a: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254174-B847-4B54-9014-B828B115E4E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86407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18</a:t>
            </a:fld>
            <a:endParaRPr lang="fr-FR" dirty="0"/>
          </a:p>
        </p:txBody>
      </p:sp>
    </p:spTree>
    <p:extLst>
      <p:ext uri="{BB962C8B-B14F-4D97-AF65-F5344CB8AC3E}">
        <p14:creationId xmlns:p14="http://schemas.microsoft.com/office/powerpoint/2010/main" val="128570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19</a:t>
            </a:fld>
            <a:endParaRPr lang="fr-FR" dirty="0"/>
          </a:p>
        </p:txBody>
      </p:sp>
    </p:spTree>
    <p:extLst>
      <p:ext uri="{BB962C8B-B14F-4D97-AF65-F5344CB8AC3E}">
        <p14:creationId xmlns:p14="http://schemas.microsoft.com/office/powerpoint/2010/main" val="1095891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to diagnosis:</a:t>
            </a:r>
          </a:p>
          <a:p>
            <a:r>
              <a:rPr lang="en-US" dirty="0"/>
              <a:t>Usually starts with enzyme testing—that’s the gold standard and the first step for states that have NBS for MPS I. I just went to a conference and currently 35 states in the US screen for MPS I. </a:t>
            </a:r>
          </a:p>
          <a:p>
            <a:endParaRPr lang="en-US" dirty="0"/>
          </a:p>
          <a:p>
            <a:r>
              <a:rPr lang="en-US" dirty="0"/>
              <a:t>Molecular sequencing is also needed to try to tease out the phenotype as the enzyme levels don’t allow you to differentiate. </a:t>
            </a:r>
          </a:p>
          <a:p>
            <a:r>
              <a:rPr lang="en-US" dirty="0"/>
              <a:t>Again, it’s the IDUA gene, and there are over 100+ pathogenic variants</a:t>
            </a:r>
          </a:p>
          <a:p>
            <a:r>
              <a:rPr lang="en-US" dirty="0"/>
              <a:t>There are some recurring pathogenic variants that are known to be associated with severe or attenuated, but many of the variants are private and maybe not previously described. Also, some of the pathogenic variants have variability and have been shown to be associated with severe MPS I  in some individuals and attenuated MPS I in other individuals. </a:t>
            </a:r>
          </a:p>
          <a:p>
            <a:r>
              <a:rPr lang="en-US" dirty="0"/>
              <a:t>Also, pseudo deficiency alleles are common, where it looks like enzyme levels are low, but in reality there is not the GAG accumulation and the individual does not have MPS I. SO those are false positives. </a:t>
            </a:r>
          </a:p>
          <a:p>
            <a:r>
              <a:rPr lang="en-US" dirty="0"/>
              <a:t>There are some other tests that can be useful to tease out a real diagnosis from false positive—urine GAGs, or dried blood spot GAGs, etc. If there’s ever a question on whether a patient may have MPS I we’re always happy to review test results or genotype, etc.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64110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22</a:t>
            </a:fld>
            <a:endParaRPr lang="fr-FR" dirty="0"/>
          </a:p>
        </p:txBody>
      </p:sp>
    </p:spTree>
    <p:extLst>
      <p:ext uri="{BB962C8B-B14F-4D97-AF65-F5344CB8AC3E}">
        <p14:creationId xmlns:p14="http://schemas.microsoft.com/office/powerpoint/2010/main" val="1190262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23</a:t>
            </a:fld>
            <a:endParaRPr lang="fr-FR" dirty="0"/>
          </a:p>
        </p:txBody>
      </p:sp>
    </p:spTree>
    <p:extLst>
      <p:ext uri="{BB962C8B-B14F-4D97-AF65-F5344CB8AC3E}">
        <p14:creationId xmlns:p14="http://schemas.microsoft.com/office/powerpoint/2010/main" val="4012114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a:t>
            </a:fld>
            <a:endParaRPr lang="fr-FR" dirty="0"/>
          </a:p>
        </p:txBody>
      </p:sp>
    </p:spTree>
    <p:extLst>
      <p:ext uri="{BB962C8B-B14F-4D97-AF65-F5344CB8AC3E}">
        <p14:creationId xmlns:p14="http://schemas.microsoft.com/office/powerpoint/2010/main" val="1453841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3</a:t>
            </a:fld>
            <a:endParaRPr lang="fr-FR" dirty="0"/>
          </a:p>
        </p:txBody>
      </p:sp>
    </p:spTree>
    <p:extLst>
      <p:ext uri="{BB962C8B-B14F-4D97-AF65-F5344CB8AC3E}">
        <p14:creationId xmlns:p14="http://schemas.microsoft.com/office/powerpoint/2010/main" val="3883783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5122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7246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9</a:t>
            </a:fld>
            <a:endParaRPr lang="fr-FR" dirty="0"/>
          </a:p>
        </p:txBody>
      </p:sp>
    </p:spTree>
    <p:extLst>
      <p:ext uri="{BB962C8B-B14F-4D97-AF65-F5344CB8AC3E}">
        <p14:creationId xmlns:p14="http://schemas.microsoft.com/office/powerpoint/2010/main" val="40222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10</a:t>
            </a:fld>
            <a:endParaRPr lang="fr-FR" dirty="0"/>
          </a:p>
        </p:txBody>
      </p:sp>
    </p:spTree>
    <p:extLst>
      <p:ext uri="{BB962C8B-B14F-4D97-AF65-F5344CB8AC3E}">
        <p14:creationId xmlns:p14="http://schemas.microsoft.com/office/powerpoint/2010/main" val="3984686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spc="-10" dirty="0"/>
              <a:t>Patients with Hurler syndrome have the shortest life expectancy (less than 10 years), whereas patients with Scheie syndrome usually survive to middle age with and without disease management</a:t>
            </a:r>
          </a:p>
          <a:p>
            <a:pPr lvl="1"/>
            <a:r>
              <a:rPr lang="en-US" sz="1200" dirty="0"/>
              <a:t>Cardiovascular complications and restricted airway disease are the leading morbidities associated with early deaths in patients with MPS I</a:t>
            </a:r>
          </a:p>
          <a:p>
            <a:endParaRPr lang="en-US" dirty="0"/>
          </a:p>
        </p:txBody>
      </p:sp>
      <p:sp>
        <p:nvSpPr>
          <p:cNvPr id="4" name="Slide Number Placeholder 3"/>
          <p:cNvSpPr>
            <a:spLocks noGrp="1"/>
          </p:cNvSpPr>
          <p:nvPr>
            <p:ph type="sldNum" sz="quarter" idx="10"/>
          </p:nvPr>
        </p:nvSpPr>
        <p:spPr/>
        <p:txBody>
          <a:bodyPr/>
          <a:lstStyle/>
          <a:p>
            <a:fld id="{66EA5ACE-B965-4185-9FE7-1F074E197308}" type="slidenum">
              <a:rPr lang="en-US" smtClean="0"/>
              <a:t>12</a:t>
            </a:fld>
            <a:endParaRPr lang="en-US" dirty="0"/>
          </a:p>
        </p:txBody>
      </p:sp>
    </p:spTree>
    <p:extLst>
      <p:ext uri="{BB962C8B-B14F-4D97-AF65-F5344CB8AC3E}">
        <p14:creationId xmlns:p14="http://schemas.microsoft.com/office/powerpoint/2010/main" val="399978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Also, potentially Anesthesia and Transplantation</a:t>
            </a:r>
            <a:r>
              <a:rPr lang="en-US" baseline="30000" dirty="0">
                <a:cs typeface="Calibri"/>
              </a:rPr>
              <a:t> 2</a:t>
            </a:r>
          </a:p>
        </p:txBody>
      </p:sp>
      <p:sp>
        <p:nvSpPr>
          <p:cNvPr id="4" name="Slide Number Placeholder 3"/>
          <p:cNvSpPr>
            <a:spLocks noGrp="1"/>
          </p:cNvSpPr>
          <p:nvPr>
            <p:ph type="sldNum" sz="quarter" idx="5"/>
          </p:nvPr>
        </p:nvSpPr>
        <p:spPr/>
        <p:txBody>
          <a:bodyPr/>
          <a:lstStyle/>
          <a:p>
            <a:fld id="{1F576107-2EC1-4836-BBE2-B29C7F5CEAC4}" type="slidenum">
              <a:rPr lang="fr-FR" smtClean="0"/>
              <a:t>13</a:t>
            </a:fld>
            <a:endParaRPr lang="fr-FR" dirty="0"/>
          </a:p>
        </p:txBody>
      </p:sp>
    </p:spTree>
    <p:extLst>
      <p:ext uri="{BB962C8B-B14F-4D97-AF65-F5344CB8AC3E}">
        <p14:creationId xmlns:p14="http://schemas.microsoft.com/office/powerpoint/2010/main" val="1518653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4.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4.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9.png"/></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9.png"/></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oleObject" Target="../embeddings/oleObject2.bin"/><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4.jpeg"/><Relationship Id="rId5" Type="http://schemas.openxmlformats.org/officeDocument/2006/relationships/image" Target="../media/image13.emf"/><Relationship Id="rId4" Type="http://schemas.openxmlformats.org/officeDocument/2006/relationships/oleObject" Target="../embeddings/oleObject1.bin"/></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6" name="Footer Placeholder 4">
            <a:extLst>
              <a:ext uri="{FF2B5EF4-FFF2-40B4-BE49-F238E27FC236}">
                <a16:creationId xmlns:a16="http://schemas.microsoft.com/office/drawing/2014/main" id="{012B5A8D-AB5C-4C71-8E02-45FB37B49A4B}"/>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13" name="Slide Number Placeholder 5">
            <a:extLst>
              <a:ext uri="{FF2B5EF4-FFF2-40B4-BE49-F238E27FC236}">
                <a16:creationId xmlns:a16="http://schemas.microsoft.com/office/drawing/2014/main" id="{8F895D8C-6D41-4B7E-979B-1EEBC71B1E31}"/>
              </a:ext>
            </a:extLst>
          </p:cNvPr>
          <p:cNvSpPr>
            <a:spLocks noGrp="1"/>
          </p:cNvSpPr>
          <p:nvPr>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MAT-US-2304951 v1.0 - P</a:t>
            </a:r>
          </a:p>
          <a:p>
            <a:r>
              <a:rPr lang="en-US" dirty="0"/>
              <a:t>Expiration Date: 04/10/2027</a:t>
            </a:r>
          </a:p>
        </p:txBody>
      </p:sp>
    </p:spTree>
    <p:extLst>
      <p:ext uri="{BB962C8B-B14F-4D97-AF65-F5344CB8AC3E}">
        <p14:creationId xmlns:p14="http://schemas.microsoft.com/office/powerpoint/2010/main" val="175098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2833146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7296862" y="4747678"/>
            <a:ext cx="1715640" cy="165157"/>
          </a:xfrm>
        </p:spPr>
        <p:txBody>
          <a:bodyPr/>
          <a:lstStyle/>
          <a:p>
            <a:fld id="{6B54B0F7-55DD-40D6-B7F4-70B586885C0B}" type="slidenum">
              <a:rPr lang="en-US" noProof="0" smtClean="0"/>
              <a:pPr/>
              <a:t>‹#›</a:t>
            </a:fld>
            <a:endParaRPr lang="en-US" noProof="0" dirty="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8"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0"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8"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0"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8"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0"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8"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0"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8"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0"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normAutofit/>
          </a:bodyPr>
          <a:lstStyle>
            <a:lvl1pPr>
              <a:defRPr sz="2000"/>
            </a:lvl1pPr>
          </a:lstStyle>
          <a:p>
            <a:r>
              <a:rPr lang="en-US"/>
              <a:t>Click to edit Master title style</a:t>
            </a:r>
          </a:p>
        </p:txBody>
      </p:sp>
      <p:sp>
        <p:nvSpPr>
          <p:cNvPr id="35" name="Slide Number Placeholder 5">
            <a:extLst>
              <a:ext uri="{FF2B5EF4-FFF2-40B4-BE49-F238E27FC236}">
                <a16:creationId xmlns:a16="http://schemas.microsoft.com/office/drawing/2014/main" id="{C46965FE-FB0A-4E7B-B108-E2C0F56525DD}"/>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1293997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1" name="Slide Number Placeholder 5">
            <a:extLst>
              <a:ext uri="{FF2B5EF4-FFF2-40B4-BE49-F238E27FC236}">
                <a16:creationId xmlns:a16="http://schemas.microsoft.com/office/drawing/2014/main" id="{B061F543-C1F1-4598-8A07-CB23B173C509}"/>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600" dirty="0"/>
              <a:t>MAT-US-2304951 v1.0 - P</a:t>
            </a:r>
          </a:p>
          <a:p>
            <a:pPr algn="r"/>
            <a:r>
              <a:rPr lang="en-US" sz="600" dirty="0"/>
              <a:t>Expiration Date: 04/10/2027</a:t>
            </a:r>
          </a:p>
        </p:txBody>
      </p:sp>
    </p:spTree>
    <p:extLst>
      <p:ext uri="{BB962C8B-B14F-4D97-AF65-F5344CB8AC3E}">
        <p14:creationId xmlns:p14="http://schemas.microsoft.com/office/powerpoint/2010/main" val="1483896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
        <p:nvSpPr>
          <p:cNvPr id="9" name="Slide Number Placeholder 5">
            <a:extLst>
              <a:ext uri="{FF2B5EF4-FFF2-40B4-BE49-F238E27FC236}">
                <a16:creationId xmlns:a16="http://schemas.microsoft.com/office/drawing/2014/main" id="{98A46B35-E3B8-448D-BE27-466E99BB521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3286238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
        <p:nvSpPr>
          <p:cNvPr id="9" name="Slide Number Placeholder 5">
            <a:extLst>
              <a:ext uri="{FF2B5EF4-FFF2-40B4-BE49-F238E27FC236}">
                <a16:creationId xmlns:a16="http://schemas.microsoft.com/office/drawing/2014/main" id="{07334C9C-F7D1-41F8-8824-9F0E51E652C7}"/>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1966637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9" name="Slide Number Placeholder 5">
            <a:extLst>
              <a:ext uri="{FF2B5EF4-FFF2-40B4-BE49-F238E27FC236}">
                <a16:creationId xmlns:a16="http://schemas.microsoft.com/office/drawing/2014/main" id="{603A1DFA-F446-44A4-A1FE-41D7467019A5}"/>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04/10/2027</a:t>
            </a:r>
          </a:p>
        </p:txBody>
      </p:sp>
    </p:spTree>
    <p:extLst>
      <p:ext uri="{BB962C8B-B14F-4D97-AF65-F5344CB8AC3E}">
        <p14:creationId xmlns:p14="http://schemas.microsoft.com/office/powerpoint/2010/main" val="3272642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
        <p:nvSpPr>
          <p:cNvPr id="9" name="Slide Number Placeholder 5">
            <a:extLst>
              <a:ext uri="{FF2B5EF4-FFF2-40B4-BE49-F238E27FC236}">
                <a16:creationId xmlns:a16="http://schemas.microsoft.com/office/drawing/2014/main" id="{19C49627-5CDE-40DA-BEDB-04E49124A39C}"/>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04/10/2027</a:t>
            </a:r>
          </a:p>
        </p:txBody>
      </p:sp>
    </p:spTree>
    <p:extLst>
      <p:ext uri="{BB962C8B-B14F-4D97-AF65-F5344CB8AC3E}">
        <p14:creationId xmlns:p14="http://schemas.microsoft.com/office/powerpoint/2010/main" val="47032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
        <p:nvSpPr>
          <p:cNvPr id="9" name="Slide Number Placeholder 5">
            <a:extLst>
              <a:ext uri="{FF2B5EF4-FFF2-40B4-BE49-F238E27FC236}">
                <a16:creationId xmlns:a16="http://schemas.microsoft.com/office/drawing/2014/main" id="{F83D9C42-3DE0-4D0A-984F-3A1303AFE7E0}"/>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04/10/2027</a:t>
            </a:r>
          </a:p>
        </p:txBody>
      </p:sp>
    </p:spTree>
    <p:extLst>
      <p:ext uri="{BB962C8B-B14F-4D97-AF65-F5344CB8AC3E}">
        <p14:creationId xmlns:p14="http://schemas.microsoft.com/office/powerpoint/2010/main" val="2245131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0"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315913" y="4788289"/>
            <a:ext cx="1715640" cy="165157"/>
          </a:xfrm>
        </p:spPr>
        <p:txBody>
          <a:bodyPr/>
          <a:lstStyle/>
          <a:p>
            <a:fld id="{6B54B0F7-55DD-40D6-B7F4-70B586885C0B}" type="slidenum">
              <a:rPr lang="en-US" noProof="0" smtClean="0"/>
              <a:pPr/>
              <a:t>‹#›</a:t>
            </a:fld>
            <a:endParaRPr lang="en-US" noProof="0" dirty="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4" name="Slide Number Placeholder 5">
            <a:extLst>
              <a:ext uri="{FF2B5EF4-FFF2-40B4-BE49-F238E27FC236}">
                <a16:creationId xmlns:a16="http://schemas.microsoft.com/office/drawing/2014/main" id="{E58995D9-2C94-4183-BEF9-F33222BA2B7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277806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en-US" dirty="0"/>
              <a:t>For use by Sanofi Medical Affairs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a:xfrm>
            <a:off x="7222770" y="4776912"/>
            <a:ext cx="1715640" cy="165157"/>
          </a:xfrm>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0" name="Slide Number Placeholder 5">
            <a:extLst>
              <a:ext uri="{FF2B5EF4-FFF2-40B4-BE49-F238E27FC236}">
                <a16:creationId xmlns:a16="http://schemas.microsoft.com/office/drawing/2014/main" id="{9DA39951-3585-40B4-8F58-A17C3FB6367B}"/>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231595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lvl1pPr>
              <a:defRPr sz="600"/>
            </a:lvl1pPr>
          </a:lstStyle>
          <a:p>
            <a:fld id="{6B54B0F7-55DD-40D6-B7F4-70B586885C0B}" type="slidenum">
              <a:rPr lang="en-US" smtClean="0"/>
              <a:pPr/>
              <a:t>‹#›</a:t>
            </a:fld>
            <a:endParaRPr lang="en-US" dirty="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2904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Autofit/>
          </a:bodyPr>
          <a:lstStyle>
            <a:lvl1pPr>
              <a:defRPr sz="2000"/>
            </a:lvl1p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MAT-US-2022708 v1.0 - P</a:t>
            </a:r>
          </a:p>
          <a:p>
            <a:r>
              <a:rPr lang="en-US" sz="600" dirty="0"/>
              <a:t>Expiration Date: 1/26/2023</a:t>
            </a:r>
          </a:p>
        </p:txBody>
      </p:sp>
      <p:sp>
        <p:nvSpPr>
          <p:cNvPr id="5" name="Text Placeholder 4">
            <a:extLst>
              <a:ext uri="{FF2B5EF4-FFF2-40B4-BE49-F238E27FC236}">
                <a16:creationId xmlns:a16="http://schemas.microsoft.com/office/drawing/2014/main" id="{A4E90588-CEB3-4037-828D-EBBDC5DF5CA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946776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172680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lvl1pPr>
              <a:defRPr sz="600"/>
            </a:lvl1pPr>
          </a:lstStyle>
          <a:p>
            <a:fld id="{6B54B0F7-55DD-40D6-B7F4-70B586885C0B}" type="slidenum">
              <a:rPr lang="en-US" smtClean="0"/>
              <a:pPr/>
              <a:t>‹#›</a:t>
            </a:fld>
            <a:endParaRPr lang="en-US" dirty="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8478000"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MAT-US-2022708 v1.0 - P</a:t>
            </a:r>
          </a:p>
          <a:p>
            <a:r>
              <a:rPr lang="en-US" sz="600" dirty="0"/>
              <a:t>Expiration Date: 1/26/2023</a:t>
            </a:r>
          </a:p>
        </p:txBody>
      </p:sp>
      <p:sp>
        <p:nvSpPr>
          <p:cNvPr id="18" name="Text Placeholder 4">
            <a:extLst>
              <a:ext uri="{FF2B5EF4-FFF2-40B4-BE49-F238E27FC236}">
                <a16:creationId xmlns:a16="http://schemas.microsoft.com/office/drawing/2014/main" id="{C35899C7-58A8-49CD-9245-2C83AECDBA9C}"/>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2419726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F5F3F8"/>
        </a:solidFill>
        <a:effectLst/>
      </p:bgPr>
    </p:bg>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189706" y="4840786"/>
            <a:ext cx="1715640" cy="165157"/>
          </a:xfrm>
        </p:spPr>
        <p:txBody>
          <a:bodyPr/>
          <a:lstStyle>
            <a:lvl1pPr>
              <a:defRPr sz="600"/>
            </a:lvl1pPr>
          </a:lstStyle>
          <a:p>
            <a:fld id="{6B54B0F7-55DD-40D6-B7F4-70B586885C0B}" type="slidenum">
              <a:rPr lang="en-US" smtClean="0"/>
              <a:pPr/>
              <a:t>‹#›</a:t>
            </a:fld>
            <a:endParaRPr lang="en-US"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4127761"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32800"/>
            <a:ext cx="8485200" cy="561185"/>
          </a:xfrm>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MAT-US-2022708 v1.0 - P</a:t>
            </a:r>
          </a:p>
          <a:p>
            <a:r>
              <a:rPr lang="en-US" sz="600" dirty="0"/>
              <a:t>Expiration Date: 1/26/2023</a:t>
            </a:r>
          </a:p>
        </p:txBody>
      </p:sp>
      <p:sp>
        <p:nvSpPr>
          <p:cNvPr id="13" name="Text Placeholder 2">
            <a:extLst>
              <a:ext uri="{FF2B5EF4-FFF2-40B4-BE49-F238E27FC236}">
                <a16:creationId xmlns:a16="http://schemas.microsoft.com/office/drawing/2014/main" id="{64D5B4D6-49F0-4083-A5D8-2ADD3AA231BC}"/>
              </a:ext>
            </a:extLst>
          </p:cNvPr>
          <p:cNvSpPr>
            <a:spLocks noGrp="1"/>
          </p:cNvSpPr>
          <p:nvPr>
            <p:ph type="body" sz="quarter" idx="22"/>
          </p:nvPr>
        </p:nvSpPr>
        <p:spPr>
          <a:xfrm>
            <a:off x="4688639" y="1183184"/>
            <a:ext cx="4127761"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4">
            <a:extLst>
              <a:ext uri="{FF2B5EF4-FFF2-40B4-BE49-F238E27FC236}">
                <a16:creationId xmlns:a16="http://schemas.microsoft.com/office/drawing/2014/main" id="{871CD63C-DD15-4474-B95A-3147691E1A0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2094892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17B0FF81-E501-47F6-86AA-B301BAA1DA8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2248360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
        <p:nvSpPr>
          <p:cNvPr id="8" name="Slide Number Placeholder 5">
            <a:extLst>
              <a:ext uri="{FF2B5EF4-FFF2-40B4-BE49-F238E27FC236}">
                <a16:creationId xmlns:a16="http://schemas.microsoft.com/office/drawing/2014/main" id="{AE59D9A3-E5AE-4085-8602-584D370AEE9C}"/>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3176270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dirty="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dirty="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
        <p:nvSpPr>
          <p:cNvPr id="12" name="Slide Number Placeholder 5">
            <a:extLst>
              <a:ext uri="{FF2B5EF4-FFF2-40B4-BE49-F238E27FC236}">
                <a16:creationId xmlns:a16="http://schemas.microsoft.com/office/drawing/2014/main" id="{3760DFD8-050A-4A31-BA0A-0963086A00A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72105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42" name="Slide Number Placeholder 5">
            <a:extLst>
              <a:ext uri="{FF2B5EF4-FFF2-40B4-BE49-F238E27FC236}">
                <a16:creationId xmlns:a16="http://schemas.microsoft.com/office/drawing/2014/main" id="{BAEC2D39-277A-48EC-BACF-7B183676A309}"/>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2447436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Content and Numbers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43" name="Graphique 7">
            <a:extLst>
              <a:ext uri="{FF2B5EF4-FFF2-40B4-BE49-F238E27FC236}">
                <a16:creationId xmlns:a16="http://schemas.microsoft.com/office/drawing/2014/main" id="{E81F6DB5-904A-4266-BC9D-43DEDDAB2FF5}"/>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44" name="Forme libre : forme 9">
              <a:extLst>
                <a:ext uri="{FF2B5EF4-FFF2-40B4-BE49-F238E27FC236}">
                  <a16:creationId xmlns:a16="http://schemas.microsoft.com/office/drawing/2014/main" id="{D973C0DD-9BFB-489B-BB18-B95D2818DDE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6" name="Forme libre : forme 10">
              <a:extLst>
                <a:ext uri="{FF2B5EF4-FFF2-40B4-BE49-F238E27FC236}">
                  <a16:creationId xmlns:a16="http://schemas.microsoft.com/office/drawing/2014/main" id="{CDE5A571-F6DA-4505-A5B1-DCCE6D336F4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1EB464DC-BE69-4F65-B141-43FCFC49AC68}"/>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31" name="Slide Number Placeholder 5">
            <a:extLst>
              <a:ext uri="{FF2B5EF4-FFF2-40B4-BE49-F238E27FC236}">
                <a16:creationId xmlns:a16="http://schemas.microsoft.com/office/drawing/2014/main" id="{89A52CC3-0139-45D6-8BCA-F8477E28DA01}"/>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2852069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Content and Numbers (Dar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1" name="Graphique 7">
            <a:extLst>
              <a:ext uri="{FF2B5EF4-FFF2-40B4-BE49-F238E27FC236}">
                <a16:creationId xmlns:a16="http://schemas.microsoft.com/office/drawing/2014/main" id="{0055A07A-E8A5-4FC1-9082-2E1016C97878}"/>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2" name="Forme libre : forme 9">
              <a:extLst>
                <a:ext uri="{FF2B5EF4-FFF2-40B4-BE49-F238E27FC236}">
                  <a16:creationId xmlns:a16="http://schemas.microsoft.com/office/drawing/2014/main" id="{3CAEBE62-17A4-4CBD-B78D-154B1E270C5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0" name="Forme libre : forme 10">
              <a:extLst>
                <a:ext uri="{FF2B5EF4-FFF2-40B4-BE49-F238E27FC236}">
                  <a16:creationId xmlns:a16="http://schemas.microsoft.com/office/drawing/2014/main" id="{398D76C0-14BC-45A1-BA5D-05C4DA269827}"/>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1" name="Forme libre : forme 11">
              <a:extLst>
                <a:ext uri="{FF2B5EF4-FFF2-40B4-BE49-F238E27FC236}">
                  <a16:creationId xmlns:a16="http://schemas.microsoft.com/office/drawing/2014/main" id="{7734F84F-E2B5-42BC-915A-6FEA20143203}"/>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42" name="Slide Number Placeholder 5">
            <a:extLst>
              <a:ext uri="{FF2B5EF4-FFF2-40B4-BE49-F238E27FC236}">
                <a16:creationId xmlns:a16="http://schemas.microsoft.com/office/drawing/2014/main" id="{5E79A4A2-FBAB-4130-B7EF-EBF6252E815A}"/>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3846497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tx1"/>
                </a:solidFill>
              </a:defRPr>
            </a:lvl1pPr>
            <a:lvl2pPr marL="226800" indent="-226800">
              <a:buFontTx/>
              <a:buBlip>
                <a:blip r:embed="rId4"/>
              </a:buBlip>
              <a:defRPr>
                <a:solidFill>
                  <a:schemeClr val="tx1"/>
                </a:solidFill>
              </a:defRPr>
            </a:lvl2pPr>
            <a:lvl3pPr marL="457200" indent="-226800">
              <a:buFontTx/>
              <a:buBlip>
                <a:blip r:embed="rId4"/>
              </a:buBlip>
              <a:defRPr>
                <a:solidFill>
                  <a:schemeClr val="tx1"/>
                </a:solidFill>
              </a:defRPr>
            </a:lvl3pPr>
            <a:lvl4pPr marL="684000" indent="-226800">
              <a:buFontTx/>
              <a:buBlip>
                <a:blip r:embed="rId4"/>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35" name="Graphique 7">
            <a:extLst>
              <a:ext uri="{FF2B5EF4-FFF2-40B4-BE49-F238E27FC236}">
                <a16:creationId xmlns:a16="http://schemas.microsoft.com/office/drawing/2014/main" id="{5AC15C66-D7EB-4500-A551-9FCE3A2D9B84}"/>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6" name="Forme libre : forme 9">
              <a:extLst>
                <a:ext uri="{FF2B5EF4-FFF2-40B4-BE49-F238E27FC236}">
                  <a16:creationId xmlns:a16="http://schemas.microsoft.com/office/drawing/2014/main" id="{DAF98B67-E81F-4FBA-B764-933BBFE9CB5D}"/>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543963D-5473-4E97-AA1B-110116F53F39}"/>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3C560FE1-3142-4294-8909-8B9B8E77CFF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26" name="Slide Number Placeholder 5">
            <a:extLst>
              <a:ext uri="{FF2B5EF4-FFF2-40B4-BE49-F238E27FC236}">
                <a16:creationId xmlns:a16="http://schemas.microsoft.com/office/drawing/2014/main" id="{59A2DE5D-C231-467E-B1DB-BB749B2AD20E}"/>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1956301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grpSp>
        <p:nvGrpSpPr>
          <p:cNvPr id="35" name="Graphique 7">
            <a:extLst>
              <a:ext uri="{FF2B5EF4-FFF2-40B4-BE49-F238E27FC236}">
                <a16:creationId xmlns:a16="http://schemas.microsoft.com/office/drawing/2014/main" id="{8670D0AF-4A05-41F5-A174-F1DCC172E6C4}"/>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674A82B9-E907-49FC-BC51-EE0E71572E6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365977A4-5832-45CF-A184-D4324C135EE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5471ED42-9DE8-447E-9480-04E42DA17FE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Espace réservé du texte 4">
            <a:extLst>
              <a:ext uri="{FF2B5EF4-FFF2-40B4-BE49-F238E27FC236}">
                <a16:creationId xmlns:a16="http://schemas.microsoft.com/office/drawing/2014/main" id="{BEB64EF3-BB46-4060-851B-3BDF171213C2}"/>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7" name="Text Placeholder 2">
            <a:extLst>
              <a:ext uri="{FF2B5EF4-FFF2-40B4-BE49-F238E27FC236}">
                <a16:creationId xmlns:a16="http://schemas.microsoft.com/office/drawing/2014/main" id="{855E673C-6C7F-4EB7-A0E8-9C04C7963949}"/>
              </a:ext>
            </a:extLst>
          </p:cNvPr>
          <p:cNvSpPr>
            <a:spLocks noGrp="1"/>
          </p:cNvSpPr>
          <p:nvPr>
            <p:ph type="body" sz="quarter" idx="49"/>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itle 1">
            <a:extLst>
              <a:ext uri="{FF2B5EF4-FFF2-40B4-BE49-F238E27FC236}">
                <a16:creationId xmlns:a16="http://schemas.microsoft.com/office/drawing/2014/main" id="{30FF51BB-965D-4F61-9692-EE296D3C661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sp>
        <p:nvSpPr>
          <p:cNvPr id="34" name="Slide Number Placeholder 5">
            <a:extLst>
              <a:ext uri="{FF2B5EF4-FFF2-40B4-BE49-F238E27FC236}">
                <a16:creationId xmlns:a16="http://schemas.microsoft.com/office/drawing/2014/main" id="{1605DF6F-6C67-49EC-90C6-95937849A147}"/>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41024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10" name="Slide Number Placeholder 5">
            <a:extLst>
              <a:ext uri="{FF2B5EF4-FFF2-40B4-BE49-F238E27FC236}">
                <a16:creationId xmlns:a16="http://schemas.microsoft.com/office/drawing/2014/main" id="{565DBC14-6C42-4B6B-83F1-0E1E2562ED98}"/>
              </a:ext>
            </a:extLst>
          </p:cNvPr>
          <p:cNvSpPr>
            <a:spLocks noGrp="1"/>
          </p:cNvSpPr>
          <p:nvPr>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MAT-US-2304951 v1.0 - P</a:t>
            </a:r>
          </a:p>
          <a:p>
            <a:r>
              <a:rPr lang="en-US" dirty="0"/>
              <a:t>Expiration Date: 04/10/2027</a:t>
            </a:r>
          </a:p>
        </p:txBody>
      </p:sp>
    </p:spTree>
    <p:extLst>
      <p:ext uri="{BB962C8B-B14F-4D97-AF65-F5344CB8AC3E}">
        <p14:creationId xmlns:p14="http://schemas.microsoft.com/office/powerpoint/2010/main" val="2815040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5" name="Graphique 7">
            <a:extLst>
              <a:ext uri="{FF2B5EF4-FFF2-40B4-BE49-F238E27FC236}">
                <a16:creationId xmlns:a16="http://schemas.microsoft.com/office/drawing/2014/main" id="{92DE48E4-21B7-43C3-B1C8-D1A1E1D11836}"/>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Slide Number Placeholder 5">
            <a:extLst>
              <a:ext uri="{FF2B5EF4-FFF2-40B4-BE49-F238E27FC236}">
                <a16:creationId xmlns:a16="http://schemas.microsoft.com/office/drawing/2014/main" id="{23E0B455-F565-4EC0-B374-768678FC9A21}"/>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3746361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lvl1pPr>
              <a:defRPr sz="600"/>
            </a:lvl1pPr>
          </a:lstStyle>
          <a:p>
            <a:fld id="{6B54B0F7-55DD-40D6-B7F4-70B586885C0B}" type="slidenum">
              <a:rPr lang="en-US" smtClean="0"/>
              <a:pPr/>
              <a:t>‹#›</a:t>
            </a:fld>
            <a:endParaRPr lang="en-US" dirty="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stStyle>
          <a:p>
            <a:r>
              <a:rPr lang="en-US" dirty="0"/>
              <a:t>Click icon to add table</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0BE5D8E5-C96B-4F8B-A925-A449BBF6F41F}"/>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MAT-US-2022708 v1.0</a:t>
            </a:r>
          </a:p>
          <a:p>
            <a:r>
              <a:rPr lang="en-US" sz="600" dirty="0"/>
              <a:t>Expiration Date: 1/26/2023</a:t>
            </a:r>
          </a:p>
        </p:txBody>
      </p:sp>
    </p:spTree>
    <p:extLst>
      <p:ext uri="{BB962C8B-B14F-4D97-AF65-F5344CB8AC3E}">
        <p14:creationId xmlns:p14="http://schemas.microsoft.com/office/powerpoint/2010/main" val="76145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10" name="Slide Number Placeholder 5">
            <a:extLst>
              <a:ext uri="{FF2B5EF4-FFF2-40B4-BE49-F238E27FC236}">
                <a16:creationId xmlns:a16="http://schemas.microsoft.com/office/drawing/2014/main" id="{B74E9D24-3F82-4DFC-BC42-25B80D6DA185}"/>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04/10/2027</a:t>
            </a:r>
          </a:p>
        </p:txBody>
      </p:sp>
    </p:spTree>
    <p:extLst>
      <p:ext uri="{BB962C8B-B14F-4D97-AF65-F5344CB8AC3E}">
        <p14:creationId xmlns:p14="http://schemas.microsoft.com/office/powerpoint/2010/main" val="2621988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1F691B88-55F6-4BB1-B0B9-566155921A59}"/>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2481273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62611" y="4752938"/>
            <a:ext cx="3978858" cy="128177"/>
          </a:xfrm>
          <a:solidFill>
            <a:schemeClr val="bg1">
              <a:alpha val="50000"/>
            </a:schemeClr>
          </a:solidFill>
          <a:ln>
            <a:noFill/>
          </a:ln>
        </p:spPr>
        <p:txBody>
          <a:bodyPr wrap="square" anchor="b">
            <a:spAutoFit/>
          </a:bodyPr>
          <a:lstStyle>
            <a:lvl1pPr marL="0" indent="0" algn="r">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3C6433D8-6843-4BCB-BA35-5D8F60353FCE}"/>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968269865"/>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41180" y="4746699"/>
            <a:ext cx="3978858" cy="128177"/>
          </a:xfrm>
          <a:solidFill>
            <a:schemeClr val="bg1">
              <a:alpha val="50000"/>
            </a:schemeClr>
          </a:solidFill>
          <a:ln>
            <a:noFill/>
          </a:ln>
        </p:spPr>
        <p:txBody>
          <a:bodyPr wrap="square" anchor="b">
            <a:spAutoFit/>
          </a:bodyPr>
          <a:lstStyle>
            <a:lvl1pPr marL="0" indent="0" algn="r">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6C6BC4C9-3D75-4D3D-A58B-D128D7A325EC}"/>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3304344743"/>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851275" y="4786293"/>
            <a:ext cx="3978858" cy="128177"/>
          </a:xfrm>
          <a:solidFill>
            <a:schemeClr val="bg1">
              <a:alpha val="50000"/>
            </a:schemeClr>
          </a:solidFill>
          <a:ln>
            <a:noFill/>
          </a:ln>
        </p:spPr>
        <p:txBody>
          <a:bodyPr wrap="square" anchor="b">
            <a:spAutoFit/>
          </a:bodyPr>
          <a:lstStyle>
            <a:lvl1pPr marL="0" indent="0" algn="r">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06C59FED-6BE3-47CA-9DB7-4CC4E25D36C1}"/>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3652185439"/>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41180" y="4852704"/>
            <a:ext cx="3978858" cy="128177"/>
          </a:xfrm>
          <a:solidFill>
            <a:schemeClr val="bg1">
              <a:alpha val="50000"/>
            </a:schemeClr>
          </a:solidFill>
          <a:ln>
            <a:noFill/>
          </a:ln>
        </p:spPr>
        <p:txBody>
          <a:bodyPr wrap="square" anchor="b">
            <a:spAutoFit/>
          </a:bodyPr>
          <a:lstStyle>
            <a:lvl1pPr marL="0" indent="0" algn="l">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5533996E-BA69-4373-9421-B252EF2595FB}"/>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2821369360"/>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41180" y="4852704"/>
            <a:ext cx="3978858" cy="128177"/>
          </a:xfrm>
          <a:solidFill>
            <a:schemeClr val="bg1">
              <a:alpha val="50000"/>
            </a:schemeClr>
          </a:solidFill>
          <a:ln>
            <a:noFill/>
          </a:ln>
        </p:spPr>
        <p:txBody>
          <a:bodyPr wrap="square" anchor="b">
            <a:spAutoFit/>
          </a:bodyPr>
          <a:lstStyle>
            <a:lvl1pPr marL="0" indent="0" algn="l">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E8B70ACC-D0EA-4310-8F4B-DEDBC95DB3F1}"/>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3809114358"/>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41180" y="4852704"/>
            <a:ext cx="3978858" cy="128177"/>
          </a:xfrm>
          <a:solidFill>
            <a:schemeClr val="bg1">
              <a:alpha val="50000"/>
            </a:schemeClr>
          </a:solidFill>
          <a:ln>
            <a:noFill/>
          </a:ln>
        </p:spPr>
        <p:txBody>
          <a:bodyPr wrap="square" anchor="b">
            <a:spAutoFit/>
          </a:bodyPr>
          <a:lstStyle>
            <a:lvl1pPr marL="0" indent="0" algn="r">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Tree>
    <p:extLst>
      <p:ext uri="{BB962C8B-B14F-4D97-AF65-F5344CB8AC3E}">
        <p14:creationId xmlns:p14="http://schemas.microsoft.com/office/powerpoint/2010/main" val="1286859700"/>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3619891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userDrawn="1">
  <p:cSld name="10.Cover_Back">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pic>
        <p:nvPicPr>
          <p:cNvPr id="14" name="Graphique 13">
            <a:extLst>
              <a:ext uri="{FF2B5EF4-FFF2-40B4-BE49-F238E27FC236}">
                <a16:creationId xmlns:a16="http://schemas.microsoft.com/office/drawing/2014/main" id="{04203E6E-75E4-45E4-AF05-51E86DA0080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198928" y="4526700"/>
            <a:ext cx="746142" cy="191136"/>
          </a:xfrm>
          <a:prstGeom prst="rect">
            <a:avLst/>
          </a:prstGeom>
        </p:spPr>
      </p:pic>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7" name="Slide Number Placeholder 5">
            <a:extLst>
              <a:ext uri="{FF2B5EF4-FFF2-40B4-BE49-F238E27FC236}">
                <a16:creationId xmlns:a16="http://schemas.microsoft.com/office/drawing/2014/main" id="{D44D5E9A-B891-4400-A61B-9DB39E99C729}"/>
              </a:ext>
            </a:extLst>
          </p:cNvPr>
          <p:cNvSpPr>
            <a:spLocks noGrp="1"/>
          </p:cNvSpPr>
          <p:nvPr>
            <p:ph type="sldNum" sz="quarter" idx="4"/>
          </p:nvPr>
        </p:nvSpPr>
        <p:spPr>
          <a:xfrm>
            <a:off x="7096837" y="4788289"/>
            <a:ext cx="1715640" cy="165157"/>
          </a:xfrm>
          <a:prstGeom prst="rect">
            <a:avLst/>
          </a:prstGeom>
        </p:spPr>
        <p:txBody>
          <a:bodyPr vert="horz" lIns="0" tIns="0" rIns="0" bIns="0" rtlCol="0" anchor="ctr"/>
          <a:lstStyle>
            <a:lvl1pPr algn="r">
              <a:defRPr sz="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MAT-US-XXXXXX vX.0 - P</a:t>
            </a:r>
          </a:p>
          <a:p>
            <a:r>
              <a:rPr lang="en-US" dirty="0"/>
              <a:t>Expiration Date: XX/XX/20XX</a:t>
            </a:r>
          </a:p>
        </p:txBody>
      </p:sp>
    </p:spTree>
    <p:extLst>
      <p:ext uri="{BB962C8B-B14F-4D97-AF65-F5344CB8AC3E}">
        <p14:creationId xmlns:p14="http://schemas.microsoft.com/office/powerpoint/2010/main" val="2981279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5CD18-A0B7-4538-B82F-688898DC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CABE4F-65C0-44DD-ABEF-0418D2B78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6CC821EB-9CCA-4414-92B3-45E8E47C2371}"/>
              </a:ext>
            </a:extLst>
          </p:cNvPr>
          <p:cNvSpPr>
            <a:spLocks noGrp="1"/>
          </p:cNvSpPr>
          <p:nvPr>
            <p:ph type="ftr" sz="quarter" idx="11"/>
          </p:nvPr>
        </p:nvSpPr>
        <p:spPr>
          <a:xfrm>
            <a:off x="1" y="4713395"/>
            <a:ext cx="4331825" cy="270000"/>
          </a:xfrm>
        </p:spPr>
        <p:txBody>
          <a:bodyPr/>
          <a:lstStyle/>
          <a:p>
            <a:endParaRPr lang="en-US" dirty="0"/>
          </a:p>
        </p:txBody>
      </p:sp>
      <p:sp>
        <p:nvSpPr>
          <p:cNvPr id="8" name="Text Placeholder 7">
            <a:extLst>
              <a:ext uri="{FF2B5EF4-FFF2-40B4-BE49-F238E27FC236}">
                <a16:creationId xmlns:a16="http://schemas.microsoft.com/office/drawing/2014/main" id="{4E3E37EF-AA00-4EEF-A104-21C3D107E60A}"/>
              </a:ext>
            </a:extLst>
          </p:cNvPr>
          <p:cNvSpPr>
            <a:spLocks noGrp="1"/>
          </p:cNvSpPr>
          <p:nvPr>
            <p:ph type="body" sz="quarter" idx="12"/>
          </p:nvPr>
        </p:nvSpPr>
        <p:spPr>
          <a:xfrm>
            <a:off x="4401274" y="4713395"/>
            <a:ext cx="3524491" cy="273844"/>
          </a:xfrm>
          <a:solidFill>
            <a:schemeClr val="bg1">
              <a:alpha val="50000"/>
            </a:schemeClr>
          </a:solidFill>
        </p:spPr>
        <p:txBody>
          <a:bodyPr anchor="b">
            <a:noAutofit/>
          </a:bodyPr>
          <a:lstStyle>
            <a:lvl1pPr marL="0" indent="0" algn="r">
              <a:spcBef>
                <a:spcPts val="0"/>
              </a:spcBef>
              <a:buNone/>
              <a:defRPr sz="750">
                <a:solidFill>
                  <a:schemeClr val="accent3">
                    <a:lumMod val="75000"/>
                  </a:schemeClr>
                </a:solidFill>
              </a:defRPr>
            </a:lvl1pPr>
            <a:lvl2pPr marL="342900" indent="0" algn="r">
              <a:buNone/>
              <a:defRPr sz="750">
                <a:solidFill>
                  <a:schemeClr val="accent3"/>
                </a:solidFill>
              </a:defRPr>
            </a:lvl2pPr>
            <a:lvl3pPr marL="685800" indent="0" algn="r">
              <a:buNone/>
              <a:defRPr sz="750">
                <a:solidFill>
                  <a:schemeClr val="accent3"/>
                </a:solidFill>
              </a:defRPr>
            </a:lvl3pPr>
            <a:lvl4pPr marL="1028700" indent="0" algn="r">
              <a:buNone/>
              <a:defRPr sz="750">
                <a:solidFill>
                  <a:schemeClr val="accent3"/>
                </a:solidFill>
              </a:defRPr>
            </a:lvl4pPr>
            <a:lvl5pPr marL="1371600" indent="0" algn="r">
              <a:buNone/>
              <a:defRPr sz="750">
                <a:solidFill>
                  <a:schemeClr val="accent3"/>
                </a:solidFill>
              </a:defRPr>
            </a:lvl5pPr>
          </a:lstStyle>
          <a:p>
            <a:pPr lvl="0"/>
            <a:r>
              <a:rPr lang="en-US"/>
              <a:t>Click to edit Master text styles</a:t>
            </a:r>
          </a:p>
        </p:txBody>
      </p:sp>
      <p:sp>
        <p:nvSpPr>
          <p:cNvPr id="6" name="Slide Number Placeholder 3">
            <a:extLst>
              <a:ext uri="{FF2B5EF4-FFF2-40B4-BE49-F238E27FC236}">
                <a16:creationId xmlns:a16="http://schemas.microsoft.com/office/drawing/2014/main" id="{039ADCE5-4F6D-8040-B6E6-0D92CE9BD2B8}"/>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Tree>
    <p:extLst>
      <p:ext uri="{BB962C8B-B14F-4D97-AF65-F5344CB8AC3E}">
        <p14:creationId xmlns:p14="http://schemas.microsoft.com/office/powerpoint/2010/main" val="18021083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15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8872B5D3-8EE0-4206-87D0-2A0DE50BD1A9}"/>
              </a:ext>
            </a:extLst>
          </p:cNvPr>
          <p:cNvSpPr>
            <a:spLocks noGrp="1"/>
          </p:cNvSpPr>
          <p:nvPr userDrawn="1"/>
        </p:nvSpPr>
        <p:spPr>
          <a:xfrm>
            <a:off x="6994170" y="4832441"/>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dirty="0"/>
              <a:t>MAT-US-XXXXXX vX.0 - P</a:t>
            </a:r>
          </a:p>
          <a:p>
            <a:pPr algn="r"/>
            <a:r>
              <a:rPr lang="en-US" sz="800" dirty="0"/>
              <a:t>Expiration Date: XX/XX/20XX</a:t>
            </a:r>
          </a:p>
        </p:txBody>
      </p:sp>
    </p:spTree>
    <p:extLst>
      <p:ext uri="{BB962C8B-B14F-4D97-AF65-F5344CB8AC3E}">
        <p14:creationId xmlns:p14="http://schemas.microsoft.com/office/powerpoint/2010/main" val="1445686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6" name="Espace réservé du pied de page 9">
            <a:extLst>
              <a:ext uri="{FF2B5EF4-FFF2-40B4-BE49-F238E27FC236}">
                <a16:creationId xmlns:a16="http://schemas.microsoft.com/office/drawing/2014/main" id="{D288C844-9653-45EF-A0C6-88531CA6A52F}"/>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7" name="TextBox 6">
            <a:extLst>
              <a:ext uri="{FF2B5EF4-FFF2-40B4-BE49-F238E27FC236}">
                <a16:creationId xmlns:a16="http://schemas.microsoft.com/office/drawing/2014/main" id="{60551E40-906B-41C8-82CD-C9512D1C6DA8}"/>
              </a:ext>
            </a:extLst>
          </p:cNvPr>
          <p:cNvSpPr txBox="1"/>
          <p:nvPr userDrawn="1"/>
        </p:nvSpPr>
        <p:spPr>
          <a:xfrm>
            <a:off x="7785169" y="4820495"/>
            <a:ext cx="1108953" cy="276999"/>
          </a:xfrm>
          <a:prstGeom prst="rect">
            <a:avLst/>
          </a:prstGeom>
          <a:noFill/>
        </p:spPr>
        <p:txBody>
          <a:bodyPr wrap="square" rtlCol="0">
            <a:spAutoFit/>
          </a:bodyPr>
          <a:lstStyle/>
          <a:p>
            <a:pPr algn="r"/>
            <a:r>
              <a:rPr lang="en-US" sz="600" dirty="0"/>
              <a:t>MAT-US-XXXX, v1.0</a:t>
            </a:r>
          </a:p>
          <a:p>
            <a:pPr algn="r"/>
            <a:r>
              <a:rPr lang="en-US" sz="600" dirty="0"/>
              <a:t>Exp date: XX/XX/XXXX</a:t>
            </a:r>
          </a:p>
        </p:txBody>
      </p:sp>
    </p:spTree>
    <p:extLst>
      <p:ext uri="{BB962C8B-B14F-4D97-AF65-F5344CB8AC3E}">
        <p14:creationId xmlns:p14="http://schemas.microsoft.com/office/powerpoint/2010/main" val="484557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304089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dirty="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endParaRPr lang="en-US" noProof="0" dirty="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415575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604AA1C7-8201-4E54-8055-F92A0F711F55}"/>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14" name="TextBox 13">
            <a:extLst>
              <a:ext uri="{FF2B5EF4-FFF2-40B4-BE49-F238E27FC236}">
                <a16:creationId xmlns:a16="http://schemas.microsoft.com/office/drawing/2014/main" id="{F85F9A0A-6E63-404B-8129-9299680724EC}"/>
              </a:ext>
            </a:extLst>
          </p:cNvPr>
          <p:cNvSpPr txBox="1"/>
          <p:nvPr userDrawn="1"/>
        </p:nvSpPr>
        <p:spPr>
          <a:xfrm>
            <a:off x="7700864" y="4784866"/>
            <a:ext cx="1108953" cy="276999"/>
          </a:xfrm>
          <a:prstGeom prst="rect">
            <a:avLst/>
          </a:prstGeom>
          <a:noFill/>
        </p:spPr>
        <p:txBody>
          <a:bodyPr wrap="square" rtlCol="0">
            <a:spAutoFit/>
          </a:bodyPr>
          <a:lstStyle/>
          <a:p>
            <a:pPr algn="r"/>
            <a:r>
              <a:rPr lang="en-US" sz="600" dirty="0">
                <a:solidFill>
                  <a:schemeClr val="bg1"/>
                </a:solidFill>
              </a:rPr>
              <a:t>MAT-US-XXXX, v1.0</a:t>
            </a:r>
          </a:p>
          <a:p>
            <a:pPr algn="r"/>
            <a:r>
              <a:rPr lang="en-US" sz="600" dirty="0">
                <a:solidFill>
                  <a:schemeClr val="bg1"/>
                </a:solidFill>
              </a:rPr>
              <a:t>Exp date: XX/XX/XXXX</a:t>
            </a:r>
          </a:p>
        </p:txBody>
      </p:sp>
    </p:spTree>
    <p:extLst>
      <p:ext uri="{BB962C8B-B14F-4D97-AF65-F5344CB8AC3E}">
        <p14:creationId xmlns:p14="http://schemas.microsoft.com/office/powerpoint/2010/main" val="781406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895193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endParaRPr lang="en-US"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268512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dirty="0"/>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fr-FR"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59"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1"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59"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1"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59"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1"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59"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1"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Tree>
    <p:extLst>
      <p:ext uri="{BB962C8B-B14F-4D97-AF65-F5344CB8AC3E}">
        <p14:creationId xmlns:p14="http://schemas.microsoft.com/office/powerpoint/2010/main" val="123427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164738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en-US" noProof="0" smtClean="0"/>
              <a:pPr/>
              <a:t>‹#›</a:t>
            </a:fld>
            <a:endParaRPr lang="en-US" noProof="0" dirty="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8"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0"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8"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0"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8"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0"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8"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0"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8"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0"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62591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1482948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380278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215107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9" name="TextBox 8">
            <a:extLst>
              <a:ext uri="{FF2B5EF4-FFF2-40B4-BE49-F238E27FC236}">
                <a16:creationId xmlns:a16="http://schemas.microsoft.com/office/drawing/2014/main" id="{EEDE032D-5A78-4C5D-B581-E25373B9CE5F}"/>
              </a:ext>
            </a:extLst>
          </p:cNvPr>
          <p:cNvSpPr txBox="1"/>
          <p:nvPr userDrawn="1"/>
        </p:nvSpPr>
        <p:spPr>
          <a:xfrm>
            <a:off x="7577649" y="4820495"/>
            <a:ext cx="1108953" cy="276999"/>
          </a:xfrm>
          <a:prstGeom prst="rect">
            <a:avLst/>
          </a:prstGeom>
          <a:noFill/>
        </p:spPr>
        <p:txBody>
          <a:bodyPr wrap="square" rtlCol="0">
            <a:spAutoFit/>
          </a:bodyPr>
          <a:lstStyle/>
          <a:p>
            <a:pPr algn="r"/>
            <a:r>
              <a:rPr lang="en-US" sz="600" dirty="0">
                <a:solidFill>
                  <a:schemeClr val="bg1"/>
                </a:solidFill>
              </a:rPr>
              <a:t>MAT-US-XXXX, v1.0</a:t>
            </a:r>
          </a:p>
          <a:p>
            <a:pPr algn="r"/>
            <a:r>
              <a:rPr lang="en-US" sz="600" dirty="0">
                <a:solidFill>
                  <a:schemeClr val="bg1"/>
                </a:solidFill>
              </a:rPr>
              <a:t>Exp date: XX/XX/XXXX</a:t>
            </a:r>
          </a:p>
        </p:txBody>
      </p:sp>
    </p:spTree>
    <p:extLst>
      <p:ext uri="{BB962C8B-B14F-4D97-AF65-F5344CB8AC3E}">
        <p14:creationId xmlns:p14="http://schemas.microsoft.com/office/powerpoint/2010/main" val="3309212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320424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143994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747198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fr-FR" dirty="0"/>
              <a:t>internal use</a:t>
            </a:r>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3719118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4" name="TextBox 3">
            <a:extLst>
              <a:ext uri="{FF2B5EF4-FFF2-40B4-BE49-F238E27FC236}">
                <a16:creationId xmlns:a16="http://schemas.microsoft.com/office/drawing/2014/main" id="{4A40BFD2-2B75-4AD4-9698-835CDF0C953B}"/>
              </a:ext>
            </a:extLst>
          </p:cNvPr>
          <p:cNvSpPr txBox="1"/>
          <p:nvPr userDrawn="1"/>
        </p:nvSpPr>
        <p:spPr>
          <a:xfrm>
            <a:off x="7545224" y="4784866"/>
            <a:ext cx="1108953" cy="276999"/>
          </a:xfrm>
          <a:prstGeom prst="rect">
            <a:avLst/>
          </a:prstGeom>
          <a:noFill/>
        </p:spPr>
        <p:txBody>
          <a:bodyPr wrap="square" rtlCol="0">
            <a:spAutoFit/>
          </a:bodyPr>
          <a:lstStyle/>
          <a:p>
            <a:pPr algn="r"/>
            <a:r>
              <a:rPr lang="en-US" sz="600" dirty="0"/>
              <a:t>MAT-US-XXXX, v1.0</a:t>
            </a:r>
          </a:p>
          <a:p>
            <a:pPr algn="r"/>
            <a:r>
              <a:rPr lang="en-US" sz="600" dirty="0"/>
              <a:t>Exp date: XX/XX/XXXX</a:t>
            </a:r>
          </a:p>
        </p:txBody>
      </p:sp>
    </p:spTree>
    <p:extLst>
      <p:ext uri="{BB962C8B-B14F-4D97-AF65-F5344CB8AC3E}">
        <p14:creationId xmlns:p14="http://schemas.microsoft.com/office/powerpoint/2010/main" val="38721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007510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39F8F8F8-B2E7-4739-8BFF-FA42634CE5EB}"/>
              </a:ext>
            </a:extLst>
          </p:cNvPr>
          <p:cNvSpPr>
            <a:spLocks noGrp="1"/>
          </p:cNvSpPr>
          <p:nvPr>
            <p:ph type="body" sz="quarter" idx="18"/>
          </p:nvPr>
        </p:nvSpPr>
        <p:spPr>
          <a:xfrm>
            <a:off x="333730" y="318887"/>
            <a:ext cx="57384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Tree>
    <p:extLst>
      <p:ext uri="{BB962C8B-B14F-4D97-AF65-F5344CB8AC3E}">
        <p14:creationId xmlns:p14="http://schemas.microsoft.com/office/powerpoint/2010/main" val="296156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D67FA919-D04A-4310-ADDF-1120333F61D8}"/>
              </a:ext>
            </a:extLst>
          </p:cNvPr>
          <p:cNvSpPr>
            <a:spLocks noGrp="1"/>
          </p:cNvSpPr>
          <p:nvPr>
            <p:ph type="body" sz="quarter" idx="18"/>
          </p:nvPr>
        </p:nvSpPr>
        <p:spPr>
          <a:xfrm>
            <a:off x="333730" y="318887"/>
            <a:ext cx="4030028"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Tree>
    <p:extLst>
      <p:ext uri="{BB962C8B-B14F-4D97-AF65-F5344CB8AC3E}">
        <p14:creationId xmlns:p14="http://schemas.microsoft.com/office/powerpoint/2010/main" val="1727650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dirty="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dirty="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861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873223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Content and Numbers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43" name="Graphique 7">
            <a:extLst>
              <a:ext uri="{FF2B5EF4-FFF2-40B4-BE49-F238E27FC236}">
                <a16:creationId xmlns:a16="http://schemas.microsoft.com/office/drawing/2014/main" id="{E81F6DB5-904A-4266-BC9D-43DEDDAB2FF5}"/>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44" name="Forme libre : forme 9">
              <a:extLst>
                <a:ext uri="{FF2B5EF4-FFF2-40B4-BE49-F238E27FC236}">
                  <a16:creationId xmlns:a16="http://schemas.microsoft.com/office/drawing/2014/main" id="{D973C0DD-9BFB-489B-BB18-B95D2818DDE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6" name="Forme libre : forme 10">
              <a:extLst>
                <a:ext uri="{FF2B5EF4-FFF2-40B4-BE49-F238E27FC236}">
                  <a16:creationId xmlns:a16="http://schemas.microsoft.com/office/drawing/2014/main" id="{CDE5A571-F6DA-4505-A5B1-DCCE6D336F4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1EB464DC-BE69-4F65-B141-43FCFC49AC68}"/>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424639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Content and Numbers (Dar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1" name="Graphique 7">
            <a:extLst>
              <a:ext uri="{FF2B5EF4-FFF2-40B4-BE49-F238E27FC236}">
                <a16:creationId xmlns:a16="http://schemas.microsoft.com/office/drawing/2014/main" id="{0055A07A-E8A5-4FC1-9082-2E1016C97878}"/>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2" name="Forme libre : forme 9">
              <a:extLst>
                <a:ext uri="{FF2B5EF4-FFF2-40B4-BE49-F238E27FC236}">
                  <a16:creationId xmlns:a16="http://schemas.microsoft.com/office/drawing/2014/main" id="{3CAEBE62-17A4-4CBD-B78D-154B1E270C5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0" name="Forme libre : forme 10">
              <a:extLst>
                <a:ext uri="{FF2B5EF4-FFF2-40B4-BE49-F238E27FC236}">
                  <a16:creationId xmlns:a16="http://schemas.microsoft.com/office/drawing/2014/main" id="{398D76C0-14BC-45A1-BA5D-05C4DA269827}"/>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1" name="Forme libre : forme 11">
              <a:extLst>
                <a:ext uri="{FF2B5EF4-FFF2-40B4-BE49-F238E27FC236}">
                  <a16:creationId xmlns:a16="http://schemas.microsoft.com/office/drawing/2014/main" id="{7734F84F-E2B5-42BC-915A-6FEA20143203}"/>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644257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tx1"/>
                </a:solidFill>
              </a:defRPr>
            </a:lvl1pPr>
            <a:lvl2pPr marL="226800" indent="-226800">
              <a:buFontTx/>
              <a:buBlip>
                <a:blip r:embed="rId4"/>
              </a:buBlip>
              <a:defRPr>
                <a:solidFill>
                  <a:schemeClr val="tx1"/>
                </a:solidFill>
              </a:defRPr>
            </a:lvl2pPr>
            <a:lvl3pPr marL="457200" indent="-226800">
              <a:buFontTx/>
              <a:buBlip>
                <a:blip r:embed="rId4"/>
              </a:buBlip>
              <a:defRPr>
                <a:solidFill>
                  <a:schemeClr val="tx1"/>
                </a:solidFill>
              </a:defRPr>
            </a:lvl3pPr>
            <a:lvl4pPr marL="684000" indent="-226800">
              <a:buFontTx/>
              <a:buBlip>
                <a:blip r:embed="rId4"/>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35" name="Graphique 7">
            <a:extLst>
              <a:ext uri="{FF2B5EF4-FFF2-40B4-BE49-F238E27FC236}">
                <a16:creationId xmlns:a16="http://schemas.microsoft.com/office/drawing/2014/main" id="{5AC15C66-D7EB-4500-A551-9FCE3A2D9B84}"/>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6" name="Forme libre : forme 9">
              <a:extLst>
                <a:ext uri="{FF2B5EF4-FFF2-40B4-BE49-F238E27FC236}">
                  <a16:creationId xmlns:a16="http://schemas.microsoft.com/office/drawing/2014/main" id="{DAF98B67-E81F-4FBA-B764-933BBFE9CB5D}"/>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543963D-5473-4E97-AA1B-110116F53F39}"/>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3C560FE1-3142-4294-8909-8B9B8E77CFF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59873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grpSp>
        <p:nvGrpSpPr>
          <p:cNvPr id="35" name="Graphique 7">
            <a:extLst>
              <a:ext uri="{FF2B5EF4-FFF2-40B4-BE49-F238E27FC236}">
                <a16:creationId xmlns:a16="http://schemas.microsoft.com/office/drawing/2014/main" id="{8670D0AF-4A05-41F5-A174-F1DCC172E6C4}"/>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674A82B9-E907-49FC-BC51-EE0E71572E6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365977A4-5832-45CF-A184-D4324C135EE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5471ED42-9DE8-447E-9480-04E42DA17FE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Espace réservé du texte 4">
            <a:extLst>
              <a:ext uri="{FF2B5EF4-FFF2-40B4-BE49-F238E27FC236}">
                <a16:creationId xmlns:a16="http://schemas.microsoft.com/office/drawing/2014/main" id="{BEB64EF3-BB46-4060-851B-3BDF171213C2}"/>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7" name="Text Placeholder 2">
            <a:extLst>
              <a:ext uri="{FF2B5EF4-FFF2-40B4-BE49-F238E27FC236}">
                <a16:creationId xmlns:a16="http://schemas.microsoft.com/office/drawing/2014/main" id="{855E673C-6C7F-4EB7-A0E8-9C04C7963949}"/>
              </a:ext>
            </a:extLst>
          </p:cNvPr>
          <p:cNvSpPr>
            <a:spLocks noGrp="1"/>
          </p:cNvSpPr>
          <p:nvPr>
            <p:ph type="body" sz="quarter" idx="49"/>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itle 1">
            <a:extLst>
              <a:ext uri="{FF2B5EF4-FFF2-40B4-BE49-F238E27FC236}">
                <a16:creationId xmlns:a16="http://schemas.microsoft.com/office/drawing/2014/main" id="{30FF51BB-965D-4F61-9692-EE296D3C661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1260619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5" name="Graphique 7">
            <a:extLst>
              <a:ext uri="{FF2B5EF4-FFF2-40B4-BE49-F238E27FC236}">
                <a16:creationId xmlns:a16="http://schemas.microsoft.com/office/drawing/2014/main" id="{92DE48E4-21B7-43C3-B1C8-D1A1E1D11836}"/>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001775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 by medical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stStyle>
          <a:p>
            <a:r>
              <a:rPr lang="en-US" dirty="0"/>
              <a:t>Click icon to add table</a:t>
            </a:r>
          </a:p>
        </p:txBody>
      </p:sp>
      <p:sp>
        <p:nvSpPr>
          <p:cNvPr id="8" name="Espace réservé du texte 5">
            <a:extLst>
              <a:ext uri="{FF2B5EF4-FFF2-40B4-BE49-F238E27FC236}">
                <a16:creationId xmlns:a16="http://schemas.microsoft.com/office/drawing/2014/main" id="{D46BD89B-81DC-413F-95C7-44BCE7D89F2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TextBox 8">
            <a:extLst>
              <a:ext uri="{FF2B5EF4-FFF2-40B4-BE49-F238E27FC236}">
                <a16:creationId xmlns:a16="http://schemas.microsoft.com/office/drawing/2014/main" id="{8233E323-ECF7-4168-A51C-E223826DB382}"/>
              </a:ext>
            </a:extLst>
          </p:cNvPr>
          <p:cNvSpPr txBox="1"/>
          <p:nvPr userDrawn="1"/>
        </p:nvSpPr>
        <p:spPr>
          <a:xfrm>
            <a:off x="7571164" y="4820495"/>
            <a:ext cx="1108953" cy="276999"/>
          </a:xfrm>
          <a:prstGeom prst="rect">
            <a:avLst/>
          </a:prstGeom>
          <a:noFill/>
        </p:spPr>
        <p:txBody>
          <a:bodyPr wrap="square" rtlCol="0">
            <a:spAutoFit/>
          </a:bodyPr>
          <a:lstStyle/>
          <a:p>
            <a:pPr algn="r"/>
            <a:r>
              <a:rPr lang="en-US" sz="600" dirty="0"/>
              <a:t>MAT-US-XXXX, v1.0</a:t>
            </a:r>
          </a:p>
          <a:p>
            <a:pPr algn="r"/>
            <a:r>
              <a:rPr lang="en-US" sz="600" dirty="0"/>
              <a:t>Exp date: XX/XX/XXXX</a:t>
            </a:r>
          </a:p>
        </p:txBody>
      </p:sp>
    </p:spTree>
    <p:extLst>
      <p:ext uri="{BB962C8B-B14F-4D97-AF65-F5344CB8AC3E}">
        <p14:creationId xmlns:p14="http://schemas.microsoft.com/office/powerpoint/2010/main" val="53325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en-US" dirty="0"/>
              <a:t>For use by Sanofi Medical Affairs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2628808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10" name="TextBox 9">
            <a:extLst>
              <a:ext uri="{FF2B5EF4-FFF2-40B4-BE49-F238E27FC236}">
                <a16:creationId xmlns:a16="http://schemas.microsoft.com/office/drawing/2014/main" id="{B785BB70-87D3-48F3-A357-CF4A59F9E156}"/>
              </a:ext>
            </a:extLst>
          </p:cNvPr>
          <p:cNvSpPr txBox="1"/>
          <p:nvPr userDrawn="1"/>
        </p:nvSpPr>
        <p:spPr>
          <a:xfrm>
            <a:off x="7577649" y="4820495"/>
            <a:ext cx="1108953" cy="276999"/>
          </a:xfrm>
          <a:prstGeom prst="rect">
            <a:avLst/>
          </a:prstGeom>
          <a:noFill/>
        </p:spPr>
        <p:txBody>
          <a:bodyPr wrap="square" rtlCol="0">
            <a:spAutoFit/>
          </a:bodyPr>
          <a:lstStyle/>
          <a:p>
            <a:pPr algn="r"/>
            <a:r>
              <a:rPr lang="en-US" sz="600" dirty="0">
                <a:solidFill>
                  <a:schemeClr val="bg1"/>
                </a:solidFill>
              </a:rPr>
              <a:t>MAT-US-XXXX, v1.0</a:t>
            </a:r>
          </a:p>
          <a:p>
            <a:pPr algn="r"/>
            <a:r>
              <a:rPr lang="en-US" sz="600" dirty="0">
                <a:solidFill>
                  <a:schemeClr val="bg1"/>
                </a:solidFill>
              </a:rPr>
              <a:t>Exp date: XX/XX/XXXX</a:t>
            </a:r>
          </a:p>
        </p:txBody>
      </p:sp>
    </p:spTree>
    <p:extLst>
      <p:ext uri="{BB962C8B-B14F-4D97-AF65-F5344CB8AC3E}">
        <p14:creationId xmlns:p14="http://schemas.microsoft.com/office/powerpoint/2010/main" val="4253770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631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94909"/>
            <a:ext cx="4844338" cy="92333"/>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1"/>
            <a:ext cx="8478000" cy="2904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rmAutofit/>
          </a:bodyPr>
          <a:lstStyle>
            <a:lvl1pPr>
              <a:defRPr sz="2000"/>
            </a:lvl1p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8"/>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MAT-US-2008133 v5.0 - P</a:t>
            </a:r>
          </a:p>
          <a:p>
            <a:r>
              <a:rPr lang="en-US" sz="600" dirty="0"/>
              <a:t>Expiration Date: 05/09/2025</a:t>
            </a:r>
          </a:p>
        </p:txBody>
      </p:sp>
      <p:sp>
        <p:nvSpPr>
          <p:cNvPr id="5" name="Text Placeholder 4">
            <a:extLst>
              <a:ext uri="{FF2B5EF4-FFF2-40B4-BE49-F238E27FC236}">
                <a16:creationId xmlns:a16="http://schemas.microsoft.com/office/drawing/2014/main" id="{A4E90588-CEB3-4037-828D-EBBDC5DF5CA5}"/>
              </a:ext>
            </a:extLst>
          </p:cNvPr>
          <p:cNvSpPr>
            <a:spLocks noGrp="1"/>
          </p:cNvSpPr>
          <p:nvPr>
            <p:ph type="body" sz="quarter" idx="23"/>
          </p:nvPr>
        </p:nvSpPr>
        <p:spPr>
          <a:xfrm>
            <a:off x="331525" y="4400550"/>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1491264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2904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rmAutofit/>
          </a:bodyPr>
          <a:lstStyle>
            <a:lvl1pPr>
              <a:defRPr sz="2000"/>
            </a:lvl1p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v5.0 – P</a:t>
            </a:r>
            <a:br>
              <a:rPr lang="en-US" sz="600" dirty="0"/>
            </a:br>
            <a:r>
              <a:rPr lang="en-US" sz="600" dirty="0"/>
              <a:t>Expiration Date: 04/10/2027</a:t>
            </a:r>
          </a:p>
        </p:txBody>
      </p:sp>
      <p:sp>
        <p:nvSpPr>
          <p:cNvPr id="5" name="Text Placeholder 4">
            <a:extLst>
              <a:ext uri="{FF2B5EF4-FFF2-40B4-BE49-F238E27FC236}">
                <a16:creationId xmlns:a16="http://schemas.microsoft.com/office/drawing/2014/main" id="{A4E90588-CEB3-4037-828D-EBBDC5DF5CA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42584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8478000"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Autofit/>
          </a:bodyPr>
          <a:lstStyle>
            <a:lvl1pPr>
              <a:defRPr sz="2000"/>
            </a:lvl1pPr>
          </a:lstStyle>
          <a:p>
            <a:r>
              <a:rPr lang="en-US"/>
              <a:t>Click to edit Master title style</a:t>
            </a:r>
          </a:p>
        </p:txBody>
      </p:sp>
      <p:sp>
        <p:nvSpPr>
          <p:cNvPr id="18" name="Text Placeholder 4">
            <a:extLst>
              <a:ext uri="{FF2B5EF4-FFF2-40B4-BE49-F238E27FC236}">
                <a16:creationId xmlns:a16="http://schemas.microsoft.com/office/drawing/2014/main" id="{C35899C7-58A8-49CD-9245-2C83AECDBA9C}"/>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
        <p:nvSpPr>
          <p:cNvPr id="4" name="Slide Number Placeholder 5">
            <a:extLst>
              <a:ext uri="{FF2B5EF4-FFF2-40B4-BE49-F238E27FC236}">
                <a16:creationId xmlns:a16="http://schemas.microsoft.com/office/drawing/2014/main" id="{94599396-6E57-AA06-CE08-EB5D6C52BA0B}"/>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v5.0 – P</a:t>
            </a:r>
            <a:br>
              <a:rPr lang="en-US" sz="600" dirty="0"/>
            </a:br>
            <a:r>
              <a:rPr lang="en-US" sz="600" dirty="0"/>
              <a:t>Expiration Date: 04/10/2027</a:t>
            </a:r>
          </a:p>
        </p:txBody>
      </p:sp>
    </p:spTree>
    <p:extLst>
      <p:ext uri="{BB962C8B-B14F-4D97-AF65-F5344CB8AC3E}">
        <p14:creationId xmlns:p14="http://schemas.microsoft.com/office/powerpoint/2010/main" val="3339215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4127761"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32800"/>
            <a:ext cx="8485200" cy="561185"/>
          </a:xfrm>
        </p:spPr>
        <p:txBody>
          <a:bodyPr>
            <a:noAutofit/>
          </a:bodyPr>
          <a:lstStyle/>
          <a:p>
            <a:r>
              <a:rPr lang="en-US"/>
              <a:t>Click to edit Master title style</a:t>
            </a:r>
          </a:p>
        </p:txBody>
      </p:sp>
      <p:sp>
        <p:nvSpPr>
          <p:cNvPr id="13" name="Text Placeholder 2">
            <a:extLst>
              <a:ext uri="{FF2B5EF4-FFF2-40B4-BE49-F238E27FC236}">
                <a16:creationId xmlns:a16="http://schemas.microsoft.com/office/drawing/2014/main" id="{64D5B4D6-49F0-4083-A5D8-2ADD3AA231BC}"/>
              </a:ext>
            </a:extLst>
          </p:cNvPr>
          <p:cNvSpPr>
            <a:spLocks noGrp="1"/>
          </p:cNvSpPr>
          <p:nvPr>
            <p:ph type="body" sz="quarter" idx="22"/>
          </p:nvPr>
        </p:nvSpPr>
        <p:spPr>
          <a:xfrm>
            <a:off x="4688639" y="1183184"/>
            <a:ext cx="4127761"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4">
            <a:extLst>
              <a:ext uri="{FF2B5EF4-FFF2-40B4-BE49-F238E27FC236}">
                <a16:creationId xmlns:a16="http://schemas.microsoft.com/office/drawing/2014/main" id="{871CD63C-DD15-4474-B95A-3147691E1A0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
        <p:nvSpPr>
          <p:cNvPr id="4" name="Slide Number Placeholder 5">
            <a:extLst>
              <a:ext uri="{FF2B5EF4-FFF2-40B4-BE49-F238E27FC236}">
                <a16:creationId xmlns:a16="http://schemas.microsoft.com/office/drawing/2014/main" id="{E81D0C13-41C2-9DD4-9990-486D815A87D7}"/>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v5.0 – P</a:t>
            </a:r>
            <a:br>
              <a:rPr lang="en-US" sz="600" dirty="0"/>
            </a:br>
            <a:r>
              <a:rPr lang="en-US" sz="600" dirty="0"/>
              <a:t>Expiration Date: 04/10/2027</a:t>
            </a:r>
          </a:p>
        </p:txBody>
      </p:sp>
    </p:spTree>
    <p:extLst>
      <p:ext uri="{BB962C8B-B14F-4D97-AF65-F5344CB8AC3E}">
        <p14:creationId xmlns:p14="http://schemas.microsoft.com/office/powerpoint/2010/main" val="3484164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1578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39F8F8F8-B2E7-4739-8BFF-FA42634CE5EB}"/>
              </a:ext>
            </a:extLst>
          </p:cNvPr>
          <p:cNvSpPr>
            <a:spLocks noGrp="1"/>
          </p:cNvSpPr>
          <p:nvPr>
            <p:ph type="body" sz="quarter" idx="18"/>
          </p:nvPr>
        </p:nvSpPr>
        <p:spPr>
          <a:xfrm>
            <a:off x="333730" y="318887"/>
            <a:ext cx="57384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Tree>
    <p:extLst>
      <p:ext uri="{BB962C8B-B14F-4D97-AF65-F5344CB8AC3E}">
        <p14:creationId xmlns:p14="http://schemas.microsoft.com/office/powerpoint/2010/main" val="2020872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D67FA919-D04A-4310-ADDF-1120333F61D8}"/>
              </a:ext>
            </a:extLst>
          </p:cNvPr>
          <p:cNvSpPr>
            <a:spLocks noGrp="1"/>
          </p:cNvSpPr>
          <p:nvPr>
            <p:ph type="body" sz="quarter" idx="18"/>
          </p:nvPr>
        </p:nvSpPr>
        <p:spPr>
          <a:xfrm>
            <a:off x="333730" y="318887"/>
            <a:ext cx="4030028"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Tree>
    <p:extLst>
      <p:ext uri="{BB962C8B-B14F-4D97-AF65-F5344CB8AC3E}">
        <p14:creationId xmlns:p14="http://schemas.microsoft.com/office/powerpoint/2010/main" val="209604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dirty="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dirty="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2881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87285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Content and Numbers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43" name="Graphique 7">
            <a:extLst>
              <a:ext uri="{FF2B5EF4-FFF2-40B4-BE49-F238E27FC236}">
                <a16:creationId xmlns:a16="http://schemas.microsoft.com/office/drawing/2014/main" id="{E81F6DB5-904A-4266-BC9D-43DEDDAB2FF5}"/>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44" name="Forme libre : forme 9">
              <a:extLst>
                <a:ext uri="{FF2B5EF4-FFF2-40B4-BE49-F238E27FC236}">
                  <a16:creationId xmlns:a16="http://schemas.microsoft.com/office/drawing/2014/main" id="{D973C0DD-9BFB-489B-BB18-B95D2818DDE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6" name="Forme libre : forme 10">
              <a:extLst>
                <a:ext uri="{FF2B5EF4-FFF2-40B4-BE49-F238E27FC236}">
                  <a16:creationId xmlns:a16="http://schemas.microsoft.com/office/drawing/2014/main" id="{CDE5A571-F6DA-4505-A5B1-DCCE6D336F4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1EB464DC-BE69-4F65-B141-43FCFC49AC68}"/>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854547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Content and Numbers (Dar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1" name="Graphique 7">
            <a:extLst>
              <a:ext uri="{FF2B5EF4-FFF2-40B4-BE49-F238E27FC236}">
                <a16:creationId xmlns:a16="http://schemas.microsoft.com/office/drawing/2014/main" id="{0055A07A-E8A5-4FC1-9082-2E1016C97878}"/>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2" name="Forme libre : forme 9">
              <a:extLst>
                <a:ext uri="{FF2B5EF4-FFF2-40B4-BE49-F238E27FC236}">
                  <a16:creationId xmlns:a16="http://schemas.microsoft.com/office/drawing/2014/main" id="{3CAEBE62-17A4-4CBD-B78D-154B1E270C5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0" name="Forme libre : forme 10">
              <a:extLst>
                <a:ext uri="{FF2B5EF4-FFF2-40B4-BE49-F238E27FC236}">
                  <a16:creationId xmlns:a16="http://schemas.microsoft.com/office/drawing/2014/main" id="{398D76C0-14BC-45A1-BA5D-05C4DA269827}"/>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1" name="Forme libre : forme 11">
              <a:extLst>
                <a:ext uri="{FF2B5EF4-FFF2-40B4-BE49-F238E27FC236}">
                  <a16:creationId xmlns:a16="http://schemas.microsoft.com/office/drawing/2014/main" id="{7734F84F-E2B5-42BC-915A-6FEA20143203}"/>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4203223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tx1"/>
                </a:solidFill>
              </a:defRPr>
            </a:lvl1pPr>
            <a:lvl2pPr marL="226800" indent="-226800">
              <a:buFontTx/>
              <a:buBlip>
                <a:blip r:embed="rId4"/>
              </a:buBlip>
              <a:defRPr>
                <a:solidFill>
                  <a:schemeClr val="tx1"/>
                </a:solidFill>
              </a:defRPr>
            </a:lvl2pPr>
            <a:lvl3pPr marL="457200" indent="-226800">
              <a:buFontTx/>
              <a:buBlip>
                <a:blip r:embed="rId4"/>
              </a:buBlip>
              <a:defRPr>
                <a:solidFill>
                  <a:schemeClr val="tx1"/>
                </a:solidFill>
              </a:defRPr>
            </a:lvl3pPr>
            <a:lvl4pPr marL="684000" indent="-226800">
              <a:buFontTx/>
              <a:buBlip>
                <a:blip r:embed="rId4"/>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35" name="Graphique 7">
            <a:extLst>
              <a:ext uri="{FF2B5EF4-FFF2-40B4-BE49-F238E27FC236}">
                <a16:creationId xmlns:a16="http://schemas.microsoft.com/office/drawing/2014/main" id="{5AC15C66-D7EB-4500-A551-9FCE3A2D9B84}"/>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6" name="Forme libre : forme 9">
              <a:extLst>
                <a:ext uri="{FF2B5EF4-FFF2-40B4-BE49-F238E27FC236}">
                  <a16:creationId xmlns:a16="http://schemas.microsoft.com/office/drawing/2014/main" id="{DAF98B67-E81F-4FBA-B764-933BBFE9CB5D}"/>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543963D-5473-4E97-AA1B-110116F53F39}"/>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3C560FE1-3142-4294-8909-8B9B8E77CFF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042892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grpSp>
        <p:nvGrpSpPr>
          <p:cNvPr id="35" name="Graphique 7">
            <a:extLst>
              <a:ext uri="{FF2B5EF4-FFF2-40B4-BE49-F238E27FC236}">
                <a16:creationId xmlns:a16="http://schemas.microsoft.com/office/drawing/2014/main" id="{8670D0AF-4A05-41F5-A174-F1DCC172E6C4}"/>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674A82B9-E907-49FC-BC51-EE0E71572E6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365977A4-5832-45CF-A184-D4324C135EE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5471ED42-9DE8-447E-9480-04E42DA17FE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Espace réservé du texte 4">
            <a:extLst>
              <a:ext uri="{FF2B5EF4-FFF2-40B4-BE49-F238E27FC236}">
                <a16:creationId xmlns:a16="http://schemas.microsoft.com/office/drawing/2014/main" id="{BEB64EF3-BB46-4060-851B-3BDF171213C2}"/>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7" name="Text Placeholder 2">
            <a:extLst>
              <a:ext uri="{FF2B5EF4-FFF2-40B4-BE49-F238E27FC236}">
                <a16:creationId xmlns:a16="http://schemas.microsoft.com/office/drawing/2014/main" id="{855E673C-6C7F-4EB7-A0E8-9C04C7963949}"/>
              </a:ext>
            </a:extLst>
          </p:cNvPr>
          <p:cNvSpPr>
            <a:spLocks noGrp="1"/>
          </p:cNvSpPr>
          <p:nvPr>
            <p:ph type="body" sz="quarter" idx="49"/>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itle 1">
            <a:extLst>
              <a:ext uri="{FF2B5EF4-FFF2-40B4-BE49-F238E27FC236}">
                <a16:creationId xmlns:a16="http://schemas.microsoft.com/office/drawing/2014/main" id="{30FF51BB-965D-4F61-9692-EE296D3C661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385453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5" name="Graphique 7">
            <a:extLst>
              <a:ext uri="{FF2B5EF4-FFF2-40B4-BE49-F238E27FC236}">
                <a16:creationId xmlns:a16="http://schemas.microsoft.com/office/drawing/2014/main" id="{92DE48E4-21B7-43C3-B1C8-D1A1E1D11836}"/>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597377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stStyle>
          <a:p>
            <a:r>
              <a:rPr lang="en-US" dirty="0"/>
              <a:t>Click icon to add table</a:t>
            </a:r>
          </a:p>
        </p:txBody>
      </p:sp>
      <p:sp>
        <p:nvSpPr>
          <p:cNvPr id="8" name="Espace réservé du texte 5">
            <a:extLst>
              <a:ext uri="{FF2B5EF4-FFF2-40B4-BE49-F238E27FC236}">
                <a16:creationId xmlns:a16="http://schemas.microsoft.com/office/drawing/2014/main" id="{D46BD89B-81DC-413F-95C7-44BCE7D89F2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0BE5D8E5-C96B-4F8B-A925-A449BBF6F41F}"/>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MAT-US-2304951 v1.0 - P</a:t>
            </a:r>
          </a:p>
          <a:p>
            <a:r>
              <a:rPr lang="en-US" sz="600" dirty="0"/>
              <a:t>Expiration Date: 04/10/2027</a:t>
            </a:r>
          </a:p>
        </p:txBody>
      </p:sp>
    </p:spTree>
    <p:extLst>
      <p:ext uri="{BB962C8B-B14F-4D97-AF65-F5344CB8AC3E}">
        <p14:creationId xmlns:p14="http://schemas.microsoft.com/office/powerpoint/2010/main" val="925629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dirty="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endParaRPr lang="en-US" noProof="0" dirty="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17430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713618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8775" y="946484"/>
            <a:ext cx="8420100" cy="3549316"/>
          </a:xfrm>
        </p:spPr>
        <p:txBody>
          <a:bodyPr/>
          <a:lstStyle>
            <a:lvl1pPr>
              <a:lnSpc>
                <a:spcPct val="100000"/>
              </a:lnSpc>
              <a:defRPr b="0"/>
            </a:lvl1pPr>
            <a:lvl2pPr>
              <a:lnSpc>
                <a:spcPct val="100000"/>
              </a:lnSpc>
              <a:spcBef>
                <a:spcPts val="1200"/>
              </a:spcBef>
              <a:defRPr/>
            </a:lvl2pPr>
            <a:lvl3pPr>
              <a:lnSpc>
                <a:spcPct val="100000"/>
              </a:lnSpc>
              <a:spcBef>
                <a:spcPts val="1200"/>
              </a:spcBef>
              <a:buClr>
                <a:schemeClr val="tx2"/>
              </a:buClr>
              <a:defRPr>
                <a:solidFill>
                  <a:schemeClr val="tx2"/>
                </a:solidFill>
              </a:defRPr>
            </a:lvl3pPr>
            <a:lvl4pPr marL="719138" indent="-171450">
              <a:lnSpc>
                <a:spcPct val="100000"/>
              </a:lnSpc>
              <a:spcBef>
                <a:spcPts val="1200"/>
              </a:spcBef>
              <a:buClr>
                <a:schemeClr val="tx2"/>
              </a:buClr>
              <a:defRPr sz="1200">
                <a:solidFill>
                  <a:schemeClr val="tx2"/>
                </a:solidFill>
              </a:defRPr>
            </a:lvl4pPr>
            <a:lvl5pPr marL="1076325" indent="-171450">
              <a:lnSpc>
                <a:spcPct val="100000"/>
              </a:lnSpc>
              <a:spcBef>
                <a:spcPts val="1200"/>
              </a:spcBef>
              <a:buClr>
                <a:schemeClr val="tx2"/>
              </a:buCl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dirty="0"/>
              <a:t>DATE</a:t>
            </a:r>
            <a:endParaRPr lang="en-US" dirty="0"/>
          </a:p>
        </p:txBody>
      </p:sp>
      <p:sp>
        <p:nvSpPr>
          <p:cNvPr id="5" name="Footer Placeholder 4"/>
          <p:cNvSpPr>
            <a:spLocks noGrp="1"/>
          </p:cNvSpPr>
          <p:nvPr>
            <p:ph type="ftr" sz="quarter" idx="11"/>
          </p:nvPr>
        </p:nvSpPr>
        <p:spPr/>
        <p:txBody>
          <a:bodyPr/>
          <a:lstStyle/>
          <a:p>
            <a:pPr algn="l"/>
            <a:r>
              <a:rPr lang="en-US" dirty="0"/>
              <a:t>Footer text</a:t>
            </a:r>
          </a:p>
        </p:txBody>
      </p:sp>
      <p:sp>
        <p:nvSpPr>
          <p:cNvPr id="6" name="Slide Number Placeholder 5"/>
          <p:cNvSpPr>
            <a:spLocks noGrp="1"/>
          </p:cNvSpPr>
          <p:nvPr>
            <p:ph type="sldNum" sz="quarter" idx="12"/>
          </p:nvPr>
        </p:nvSpPr>
        <p:spPr/>
        <p:txBody>
          <a:bodyPr/>
          <a:lstStyle/>
          <a:p>
            <a:fld id="{970B1DE9-DF1E-478B-8EAC-D83EF13FF69C}" type="slidenum">
              <a:rPr lang="en-US" smtClean="0"/>
              <a:t>‹#›</a:t>
            </a:fld>
            <a:endParaRPr lang="en-US" dirty="0"/>
          </a:p>
        </p:txBody>
      </p:sp>
      <p:sp>
        <p:nvSpPr>
          <p:cNvPr id="7" name="Title 6"/>
          <p:cNvSpPr>
            <a:spLocks noGrp="1"/>
          </p:cNvSpPr>
          <p:nvPr>
            <p:ph type="title"/>
          </p:nvPr>
        </p:nvSpPr>
        <p:spPr/>
        <p:txBody>
          <a:bodyPr/>
          <a:lstStyle/>
          <a:p>
            <a:r>
              <a:rPr lang="en-US"/>
              <a:t>Click to edit Master title style</a:t>
            </a:r>
            <a:endParaRPr lang="en-GB"/>
          </a:p>
        </p:txBody>
      </p:sp>
    </p:spTree>
    <p:custDataLst>
      <p:tags r:id="rId1"/>
    </p:custDataLst>
    <p:extLst>
      <p:ext uri="{BB962C8B-B14F-4D97-AF65-F5344CB8AC3E}">
        <p14:creationId xmlns:p14="http://schemas.microsoft.com/office/powerpoint/2010/main" val="15945568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8" name="TextBox 7">
            <a:extLst>
              <a:ext uri="{FF2B5EF4-FFF2-40B4-BE49-F238E27FC236}">
                <a16:creationId xmlns:a16="http://schemas.microsoft.com/office/drawing/2014/main" id="{99432B99-AD2F-AC23-0510-0C923060C25E}"/>
              </a:ext>
            </a:extLst>
          </p:cNvPr>
          <p:cNvSpPr txBox="1"/>
          <p:nvPr userDrawn="1"/>
        </p:nvSpPr>
        <p:spPr>
          <a:xfrm>
            <a:off x="7255722" y="4784866"/>
            <a:ext cx="1380501" cy="276999"/>
          </a:xfrm>
          <a:prstGeom prst="rect">
            <a:avLst/>
          </a:prstGeom>
          <a:noFill/>
        </p:spPr>
        <p:txBody>
          <a:bodyPr wrap="square" rtlCol="0">
            <a:spAutoFit/>
          </a:bodyPr>
          <a:lstStyle/>
          <a:p>
            <a:pPr algn="r"/>
            <a:r>
              <a:rPr lang="en-US" sz="600" dirty="0"/>
              <a:t>MAT-US-2304951 v1.0 - P</a:t>
            </a:r>
          </a:p>
          <a:p>
            <a:pPr algn="r"/>
            <a:r>
              <a:rPr lang="en-US" sz="600" dirty="0"/>
              <a:t>Expiration Date: 06/27/2025</a:t>
            </a:r>
          </a:p>
        </p:txBody>
      </p:sp>
    </p:spTree>
    <p:extLst>
      <p:ext uri="{BB962C8B-B14F-4D97-AF65-F5344CB8AC3E}">
        <p14:creationId xmlns:p14="http://schemas.microsoft.com/office/powerpoint/2010/main" val="232176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dirty="0"/>
            </a:p>
          </p:txBody>
        </p:sp>
      </p:grpSp>
      <p:sp>
        <p:nvSpPr>
          <p:cNvPr id="8" name="Footer Placeholder 4">
            <a:extLst>
              <a:ext uri="{FF2B5EF4-FFF2-40B4-BE49-F238E27FC236}">
                <a16:creationId xmlns:a16="http://schemas.microsoft.com/office/drawing/2014/main" id="{F2207ADA-C3A7-4E16-906F-7ADB239AB25D}"/>
              </a:ext>
            </a:extLst>
          </p:cNvPr>
          <p:cNvSpPr txBox="1">
            <a:spLocks/>
          </p:cNvSpPr>
          <p:nvPr userDrawn="1"/>
        </p:nvSpPr>
        <p:spPr>
          <a:xfrm>
            <a:off x="2264132" y="4973792"/>
            <a:ext cx="4844338" cy="127750"/>
          </a:xfrm>
          <a:prstGeom prst="rect">
            <a:avLst/>
          </a:prstGeom>
        </p:spPr>
        <p:txBody>
          <a:bodyPr vert="horz" lIns="0" tIns="0" rIns="0" bIns="0" rtlCol="0" anchor="ctr"/>
          <a:lstStyle>
            <a:defPPr>
              <a:defRPr lang="en-US"/>
            </a:defPPr>
            <a:lvl1pPr marL="0" algn="ctr" defTabSz="914400" rtl="0" eaLnBrk="1" latinLnBrk="0" hangingPunct="1">
              <a:defRPr sz="8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t>For use by Medical for scientific and medical discussions only.</a:t>
            </a:r>
          </a:p>
          <a:p>
            <a:r>
              <a:rPr lang="en-US" sz="600" dirty="0"/>
              <a:t>Do not photograph, copy or distribute.</a:t>
            </a:r>
          </a:p>
        </p:txBody>
      </p:sp>
      <p:sp>
        <p:nvSpPr>
          <p:cNvPr id="13" name="TextBox 12">
            <a:extLst>
              <a:ext uri="{FF2B5EF4-FFF2-40B4-BE49-F238E27FC236}">
                <a16:creationId xmlns:a16="http://schemas.microsoft.com/office/drawing/2014/main" id="{A5F54637-D92C-4DDF-8A88-B39B5D3A0A22}"/>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2945187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dirty="0"/>
            </a:p>
          </p:txBody>
        </p:sp>
      </p:grpSp>
      <p:sp>
        <p:nvSpPr>
          <p:cNvPr id="6" name="TextBox 5">
            <a:extLst>
              <a:ext uri="{FF2B5EF4-FFF2-40B4-BE49-F238E27FC236}">
                <a16:creationId xmlns:a16="http://schemas.microsoft.com/office/drawing/2014/main" id="{2E085C0A-C4BD-4339-9E05-D3100C6035AA}"/>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
        <p:nvSpPr>
          <p:cNvPr id="11" name="Footer Placeholder 4">
            <a:extLst>
              <a:ext uri="{FF2B5EF4-FFF2-40B4-BE49-F238E27FC236}">
                <a16:creationId xmlns:a16="http://schemas.microsoft.com/office/drawing/2014/main" id="{7B05B6CF-AEE3-4403-8180-760CB80DAECA}"/>
              </a:ext>
            </a:extLst>
          </p:cNvPr>
          <p:cNvSpPr txBox="1">
            <a:spLocks/>
          </p:cNvSpPr>
          <p:nvPr userDrawn="1"/>
        </p:nvSpPr>
        <p:spPr>
          <a:xfrm>
            <a:off x="2257898" y="4911825"/>
            <a:ext cx="4844338" cy="127750"/>
          </a:xfrm>
          <a:prstGeom prst="rect">
            <a:avLst/>
          </a:prstGeom>
        </p:spPr>
        <p:txBody>
          <a:bodyPr vert="horz" lIns="0" tIns="0" rIns="0" bIns="0" rtlCol="0" anchor="ctr"/>
          <a:lstStyle>
            <a:defPPr>
              <a:defRPr lang="en-US"/>
            </a:defPPr>
            <a:lvl1pPr marL="0" algn="ctr" defTabSz="914400" rtl="0" eaLnBrk="1" latinLnBrk="0" hangingPunct="1">
              <a:defRPr sz="8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solidFill>
                  <a:schemeClr val="bg1"/>
                </a:solidFill>
              </a:rPr>
              <a:t>For use by Medical for scientific and medical discussions only.</a:t>
            </a:r>
          </a:p>
          <a:p>
            <a:r>
              <a:rPr lang="en-US" sz="600" dirty="0">
                <a:solidFill>
                  <a:schemeClr val="bg1"/>
                </a:solidFill>
              </a:rPr>
              <a:t>Do not photograph, copy or distribute.</a:t>
            </a:r>
          </a:p>
          <a:p>
            <a:endParaRPr lang="en-US" sz="600" dirty="0">
              <a:solidFill>
                <a:schemeClr val="bg1"/>
              </a:solidFill>
            </a:endParaRPr>
          </a:p>
        </p:txBody>
      </p:sp>
    </p:spTree>
    <p:extLst>
      <p:ext uri="{BB962C8B-B14F-4D97-AF65-F5344CB8AC3E}">
        <p14:creationId xmlns:p14="http://schemas.microsoft.com/office/powerpoint/2010/main" val="1178102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p:nvGrpSpPr>
        <p:grpSpPr>
          <a:xfrm>
            <a:off x="4146496" y="333343"/>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sz="1800"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sz="1800"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sz="1800" noProof="0" dirty="0"/>
            </a:p>
          </p:txBody>
        </p:sp>
      </p:gr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88D0BF12-FB57-459A-958E-A319FAEF7141}"/>
              </a:ext>
            </a:extLst>
          </p:cNvPr>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5" name="TextBox 14">
            <a:extLst>
              <a:ext uri="{FF2B5EF4-FFF2-40B4-BE49-F238E27FC236}">
                <a16:creationId xmlns:a16="http://schemas.microsoft.com/office/drawing/2014/main" id="{5DAB72B9-1B78-4CF4-A4F0-A6C49ED50122}"/>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2282267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p:nvGrpSpPr>
        <p:grpSpPr>
          <a:xfrm>
            <a:off x="4146496" y="333343"/>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4" name="TextBox 13">
            <a:extLst>
              <a:ext uri="{FF2B5EF4-FFF2-40B4-BE49-F238E27FC236}">
                <a16:creationId xmlns:a16="http://schemas.microsoft.com/office/drawing/2014/main" id="{F85F9A0A-6E63-404B-8129-9299680724EC}"/>
              </a:ext>
            </a:extLst>
          </p:cNvPr>
          <p:cNvSpPr txBox="1"/>
          <p:nvPr/>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
        <p:nvSpPr>
          <p:cNvPr id="15" name="Footer Placeholder 4">
            <a:extLst>
              <a:ext uri="{FF2B5EF4-FFF2-40B4-BE49-F238E27FC236}">
                <a16:creationId xmlns:a16="http://schemas.microsoft.com/office/drawing/2014/main" id="{AEE0FC30-53A3-46D3-B058-DDE96F651A1A}"/>
              </a:ext>
            </a:extLst>
          </p:cNvPr>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3482064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Cover Title with Image (Light)">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p:nvGrpSpPr>
        <p:grpSpPr>
          <a:xfrm>
            <a:off x="6518221" y="387186"/>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60" y="1322815"/>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60" y="38773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2"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3" y="1444726"/>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3" y="2818618"/>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3" y="3240374"/>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Footer Placeholder 4">
            <a:extLst>
              <a:ext uri="{FF2B5EF4-FFF2-40B4-BE49-F238E27FC236}">
                <a16:creationId xmlns:a16="http://schemas.microsoft.com/office/drawing/2014/main" id="{8CD6C6B4-EA5D-4298-B987-3D8EFF23E4A4}"/>
              </a:ext>
            </a:extLst>
          </p:cNvPr>
          <p:cNvSpPr>
            <a:spLocks noGrp="1"/>
          </p:cNvSpPr>
          <p:nvPr>
            <p:ph type="ftr" sz="quarter" idx="3"/>
          </p:nvPr>
        </p:nvSpPr>
        <p:spPr>
          <a:xfrm>
            <a:off x="2150554" y="4961019"/>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9" name="TextBox 18">
            <a:extLst>
              <a:ext uri="{FF2B5EF4-FFF2-40B4-BE49-F238E27FC236}">
                <a16:creationId xmlns:a16="http://schemas.microsoft.com/office/drawing/2014/main" id="{FB6AD0DD-952E-4655-9723-B3701721E565}"/>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1146086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Cover Title with Image (Dark)">
    <p:bg>
      <p:bgPr>
        <a:solidFill>
          <a:schemeClr val="accent1"/>
        </a:solidFill>
        <a:effectLst/>
      </p:bgPr>
    </p:bg>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p:nvGrpSpPr>
        <p:grpSpPr>
          <a:xfrm>
            <a:off x="6518221" y="387186"/>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2"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60" y="1322815"/>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60" y="38773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3" y="1444726"/>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3" y="2818618"/>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3" y="3240374"/>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TextBox 16">
            <a:extLst>
              <a:ext uri="{FF2B5EF4-FFF2-40B4-BE49-F238E27FC236}">
                <a16:creationId xmlns:a16="http://schemas.microsoft.com/office/drawing/2014/main" id="{A27EC5E8-DB39-4E08-911E-4D39C213DC0D}"/>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
        <p:nvSpPr>
          <p:cNvPr id="19" name="Footer Placeholder 4">
            <a:extLst>
              <a:ext uri="{FF2B5EF4-FFF2-40B4-BE49-F238E27FC236}">
                <a16:creationId xmlns:a16="http://schemas.microsoft.com/office/drawing/2014/main" id="{E0358E9F-E771-46E3-B3C0-9779A8B8FA98}"/>
              </a:ext>
            </a:extLst>
          </p:cNvPr>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2084149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800"/>
            <a:ext cx="4756746" cy="4132943"/>
          </a:xfrm>
        </p:spPr>
        <p:txBody>
          <a:bodyPr>
            <a:noAutofit/>
          </a:bodyPr>
          <a:lstStyle>
            <a:lvl1pPr>
              <a:defRPr>
                <a:noFill/>
              </a:defRPr>
            </a:lvl1pPr>
          </a:lstStyle>
          <a:p>
            <a:r>
              <a:rPr lang="en-US" dirty="0"/>
              <a:t>Click icon to add picture</a:t>
            </a:r>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5"/>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60"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2" y="1468493"/>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60"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2"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60"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2" y="265599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60"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2" y="3249747"/>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60"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2" y="3849263"/>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1" y="532801"/>
            <a:ext cx="3548792" cy="561185"/>
          </a:xfrm>
        </p:spPr>
        <p:txBody>
          <a:bodyPr/>
          <a:lstStyle/>
          <a:p>
            <a:r>
              <a:rPr lang="en-US"/>
              <a:t>Click to edit Master title style</a:t>
            </a:r>
          </a:p>
        </p:txBody>
      </p:sp>
      <p:sp>
        <p:nvSpPr>
          <p:cNvPr id="21" name="Footer Placeholder 4">
            <a:extLst>
              <a:ext uri="{FF2B5EF4-FFF2-40B4-BE49-F238E27FC236}">
                <a16:creationId xmlns:a16="http://schemas.microsoft.com/office/drawing/2014/main" id="{C11F9C62-7EB5-4D14-BECF-126162D2E4A2}"/>
              </a:ext>
            </a:extLst>
          </p:cNvPr>
          <p:cNvSpPr txBox="1">
            <a:spLocks/>
          </p:cNvSpPr>
          <p:nvPr userDrawn="1"/>
        </p:nvSpPr>
        <p:spPr>
          <a:xfrm>
            <a:off x="2264132" y="4973792"/>
            <a:ext cx="4844338" cy="127750"/>
          </a:xfrm>
          <a:prstGeom prst="rect">
            <a:avLst/>
          </a:prstGeom>
        </p:spPr>
        <p:txBody>
          <a:bodyPr vert="horz" lIns="0" tIns="0" rIns="0" bIns="0" rtlCol="0" anchor="ctr"/>
          <a:lstStyle>
            <a:defPPr>
              <a:defRPr lang="en-US"/>
            </a:defPPr>
            <a:lvl1pPr marL="0" algn="ctr" defTabSz="914400" rtl="0" eaLnBrk="1" latinLnBrk="0" hangingPunct="1">
              <a:defRPr sz="8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t>For use by Medical for scientific and medical discussions only.</a:t>
            </a:r>
          </a:p>
          <a:p>
            <a:r>
              <a:rPr lang="en-US" sz="600" dirty="0"/>
              <a:t>Do not photograph, copy or distribute.</a:t>
            </a:r>
          </a:p>
        </p:txBody>
      </p:sp>
    </p:spTree>
    <p:extLst>
      <p:ext uri="{BB962C8B-B14F-4D97-AF65-F5344CB8AC3E}">
        <p14:creationId xmlns:p14="http://schemas.microsoft.com/office/powerpoint/2010/main" val="423457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604AA1C7-8201-4E54-8055-F92A0F711F55}"/>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Tree>
    <p:extLst>
      <p:ext uri="{BB962C8B-B14F-4D97-AF65-F5344CB8AC3E}">
        <p14:creationId xmlns:p14="http://schemas.microsoft.com/office/powerpoint/2010/main" val="108355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able of Contents Large">
    <p:bg>
      <p:bgPr>
        <a:solidFill>
          <a:srgbClr val="F5F3F8"/>
        </a:solidFill>
        <a:effectLst/>
      </p:bgPr>
    </p:bg>
    <p:spTree>
      <p:nvGrpSpPr>
        <p:cNvPr id="1" name=""/>
        <p:cNvGrpSpPr/>
        <p:nvPr/>
      </p:nvGrpSpPr>
      <p:grpSpPr>
        <a:xfrm>
          <a:off x="0" y="0"/>
          <a:ext cx="0" cy="0"/>
          <a:chOff x="0" y="0"/>
          <a:chExt cx="0" cy="0"/>
        </a:xfrm>
      </p:grpSpPr>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5"/>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5"/>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3"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5" y="146849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3"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5"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3"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5" y="265599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3"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5" y="3249747"/>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3"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5" y="384926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9"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1" y="146849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9"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1"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9"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1" y="265599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9"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1" y="3249747"/>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9"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1" y="384926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
        <p:nvSpPr>
          <p:cNvPr id="35" name="Footer Placeholder 4">
            <a:extLst>
              <a:ext uri="{FF2B5EF4-FFF2-40B4-BE49-F238E27FC236}">
                <a16:creationId xmlns:a16="http://schemas.microsoft.com/office/drawing/2014/main" id="{1704B208-17DA-4DEE-9B9C-3457CB019B34}"/>
              </a:ext>
            </a:extLst>
          </p:cNvPr>
          <p:cNvSpPr>
            <a:spLocks noGrp="1"/>
          </p:cNvSpPr>
          <p:nvPr>
            <p:ph type="ftr" sz="quarter" idx="3"/>
          </p:nvPr>
        </p:nvSpPr>
        <p:spPr>
          <a:xfrm>
            <a:off x="2181078" y="4998239"/>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3180196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3" y="3119438"/>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1" name="Footer Placeholder 4">
            <a:extLst>
              <a:ext uri="{FF2B5EF4-FFF2-40B4-BE49-F238E27FC236}">
                <a16:creationId xmlns:a16="http://schemas.microsoft.com/office/drawing/2014/main" id="{39736473-FD51-417B-BE22-6A8CBC1672E5}"/>
              </a:ext>
            </a:extLst>
          </p:cNvPr>
          <p:cNvSpPr>
            <a:spLocks noGrp="1"/>
          </p:cNvSpPr>
          <p:nvPr>
            <p:ph type="ftr" sz="quarter" idx="3"/>
          </p:nvPr>
        </p:nvSpPr>
        <p:spPr>
          <a:xfrm>
            <a:off x="2149831" y="4965479"/>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2" name="TextBox 11">
            <a:extLst>
              <a:ext uri="{FF2B5EF4-FFF2-40B4-BE49-F238E27FC236}">
                <a16:creationId xmlns:a16="http://schemas.microsoft.com/office/drawing/2014/main" id="{0D0189E3-174F-44D1-8F37-D2F538C103A5}"/>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3076918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10" y="723299"/>
            <a:ext cx="953453" cy="942975"/>
          </a:xfrm>
          <a:prstGeom prst="rect">
            <a:avLst/>
          </a:prstGeom>
        </p:spPr>
      </p:pic>
      <p:sp>
        <p:nvSpPr>
          <p:cNvPr id="9" name="Footer Placeholder 4">
            <a:extLst>
              <a:ext uri="{FF2B5EF4-FFF2-40B4-BE49-F238E27FC236}">
                <a16:creationId xmlns:a16="http://schemas.microsoft.com/office/drawing/2014/main" id="{FC8173F3-1F9A-46A8-B269-E70E1187C794}"/>
              </a:ext>
            </a:extLst>
          </p:cNvPr>
          <p:cNvSpPr>
            <a:spLocks noGrp="1"/>
          </p:cNvSpPr>
          <p:nvPr>
            <p:ph type="ftr" sz="quarter" idx="3"/>
          </p:nvPr>
        </p:nvSpPr>
        <p:spPr>
          <a:xfrm>
            <a:off x="2149831" y="4965480"/>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0" name="TextBox 9">
            <a:extLst>
              <a:ext uri="{FF2B5EF4-FFF2-40B4-BE49-F238E27FC236}">
                <a16:creationId xmlns:a16="http://schemas.microsoft.com/office/drawing/2014/main" id="{EA6EC38A-F314-407A-97D3-93B04E9D180A}"/>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125589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6" y="3768443"/>
            <a:ext cx="953453" cy="942975"/>
          </a:xfrm>
          <a:prstGeom prst="rect">
            <a:avLst/>
          </a:prstGeom>
        </p:spPr>
      </p:pic>
      <p:sp>
        <p:nvSpPr>
          <p:cNvPr id="9" name="Footer Placeholder 4">
            <a:extLst>
              <a:ext uri="{FF2B5EF4-FFF2-40B4-BE49-F238E27FC236}">
                <a16:creationId xmlns:a16="http://schemas.microsoft.com/office/drawing/2014/main" id="{AB9A4035-0ADC-42AA-A940-269A0B886BAD}"/>
              </a:ext>
            </a:extLst>
          </p:cNvPr>
          <p:cNvSpPr>
            <a:spLocks noGrp="1"/>
          </p:cNvSpPr>
          <p:nvPr>
            <p:ph type="ftr" sz="quarter" idx="3"/>
          </p:nvPr>
        </p:nvSpPr>
        <p:spPr>
          <a:xfrm>
            <a:off x="2149831" y="4965480"/>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0" name="TextBox 9">
            <a:extLst>
              <a:ext uri="{FF2B5EF4-FFF2-40B4-BE49-F238E27FC236}">
                <a16:creationId xmlns:a16="http://schemas.microsoft.com/office/drawing/2014/main" id="{E9EB8388-A923-4306-99AE-7338BD88EBE3}"/>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1671245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3" y="3119438"/>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a:p>
            <a:endParaRPr lang="en-US" dirty="0"/>
          </a:p>
        </p:txBody>
      </p:sp>
      <p:sp>
        <p:nvSpPr>
          <p:cNvPr id="10" name="TextBox 9">
            <a:extLst>
              <a:ext uri="{FF2B5EF4-FFF2-40B4-BE49-F238E27FC236}">
                <a16:creationId xmlns:a16="http://schemas.microsoft.com/office/drawing/2014/main" id="{1F05FE5A-7977-4C9C-A674-E56CD05AE142}"/>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3417534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10" y="723299"/>
            <a:ext cx="953453" cy="942975"/>
          </a:xfrm>
          <a:prstGeom prst="rect">
            <a:avLst/>
          </a:prstGeom>
        </p:spPr>
      </p:pic>
      <p:sp>
        <p:nvSpPr>
          <p:cNvPr id="9" name="TextBox 8">
            <a:extLst>
              <a:ext uri="{FF2B5EF4-FFF2-40B4-BE49-F238E27FC236}">
                <a16:creationId xmlns:a16="http://schemas.microsoft.com/office/drawing/2014/main" id="{546EA677-B10B-4AD9-A60E-19B568116E53}"/>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94897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6" y="3768443"/>
            <a:ext cx="953453" cy="942975"/>
          </a:xfrm>
          <a:prstGeom prst="rect">
            <a:avLst/>
          </a:prstGeom>
        </p:spPr>
      </p:pic>
      <p:sp>
        <p:nvSpPr>
          <p:cNvPr id="9" name="TextBox 8">
            <a:extLst>
              <a:ext uri="{FF2B5EF4-FFF2-40B4-BE49-F238E27FC236}">
                <a16:creationId xmlns:a16="http://schemas.microsoft.com/office/drawing/2014/main" id="{F57A248C-ED16-4A77-82BD-5F13E9BE8138}"/>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4057496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9" y="2186524"/>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486" lvl="0" indent="-571486" algn="l" defTabSz="685783"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9" y="3296920"/>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783"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9" y="1344696"/>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p:nvGrpSpPr>
        <p:grpSpPr>
          <a:xfrm>
            <a:off x="331625"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dirty="0"/>
            </a:p>
          </p:txBody>
        </p:sp>
      </p:grpSp>
      <p:sp>
        <p:nvSpPr>
          <p:cNvPr id="14" name="Footer Placeholder 4">
            <a:extLst>
              <a:ext uri="{FF2B5EF4-FFF2-40B4-BE49-F238E27FC236}">
                <a16:creationId xmlns:a16="http://schemas.microsoft.com/office/drawing/2014/main" id="{1BE84185-4EB9-4C46-8B9C-8C1A5A0BEBC1}"/>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5" name="TextBox 14">
            <a:extLst>
              <a:ext uri="{FF2B5EF4-FFF2-40B4-BE49-F238E27FC236}">
                <a16:creationId xmlns:a16="http://schemas.microsoft.com/office/drawing/2014/main" id="{A2BE0FBD-16E5-4E3E-A165-EE07FE32E328}"/>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4205345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2"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2"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2" y="1875663"/>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2" y="2617812"/>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2"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43"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0" name="Footer Placeholder 4">
            <a:extLst>
              <a:ext uri="{FF2B5EF4-FFF2-40B4-BE49-F238E27FC236}">
                <a16:creationId xmlns:a16="http://schemas.microsoft.com/office/drawing/2014/main" id="{153149EF-06A7-41EB-8FC4-FEA3C04E7A12}"/>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1" name="TextBox 10">
            <a:extLst>
              <a:ext uri="{FF2B5EF4-FFF2-40B4-BE49-F238E27FC236}">
                <a16:creationId xmlns:a16="http://schemas.microsoft.com/office/drawing/2014/main" id="{12461AAC-2374-4098-B0CE-A0A38825A269}"/>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3731949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p:nvGrpSpPr>
        <p:grpSpPr>
          <a:xfrm>
            <a:off x="4170048" y="4510418"/>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dirty="0"/>
            </a:p>
          </p:txBody>
        </p:sp>
      </p:grpSp>
      <p:sp>
        <p:nvSpPr>
          <p:cNvPr id="11" name="TextBox 10">
            <a:extLst>
              <a:ext uri="{FF2B5EF4-FFF2-40B4-BE49-F238E27FC236}">
                <a16:creationId xmlns:a16="http://schemas.microsoft.com/office/drawing/2014/main" id="{8C51C8CF-20B5-4BD5-A917-7F8C862625F2}"/>
              </a:ext>
            </a:extLst>
          </p:cNvPr>
          <p:cNvSpPr txBox="1"/>
          <p:nvPr userDrawn="1"/>
        </p:nvSpPr>
        <p:spPr>
          <a:xfrm>
            <a:off x="7811886" y="4814219"/>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61911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78301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119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cSld name="10.Cover_Back">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pic>
        <p:nvPicPr>
          <p:cNvPr id="14" name="Graphique 13">
            <a:extLst>
              <a:ext uri="{FF2B5EF4-FFF2-40B4-BE49-F238E27FC236}">
                <a16:creationId xmlns:a16="http://schemas.microsoft.com/office/drawing/2014/main" id="{04203E6E-75E4-45E4-AF05-51E86DA0080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198928" y="4526700"/>
            <a:ext cx="746142" cy="191136"/>
          </a:xfrm>
          <a:prstGeom prst="rect">
            <a:avLst/>
          </a:prstGeom>
        </p:spPr>
      </p:pic>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7" name="TextBox 6">
            <a:extLst>
              <a:ext uri="{FF2B5EF4-FFF2-40B4-BE49-F238E27FC236}">
                <a16:creationId xmlns:a16="http://schemas.microsoft.com/office/drawing/2014/main" id="{3E6D981A-B2A6-42C8-9ED9-B8CBA0B94986}"/>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773737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5CD18-A0B7-4538-B82F-688898DC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CABE4F-65C0-44DD-ABEF-0418D2B78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001EBD2C-3E49-455B-91BA-1493AEDEC4E0}"/>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9" name="TextBox 8">
            <a:extLst>
              <a:ext uri="{FF2B5EF4-FFF2-40B4-BE49-F238E27FC236}">
                <a16:creationId xmlns:a16="http://schemas.microsoft.com/office/drawing/2014/main" id="{89E4B3EF-7E5F-458B-AFF1-9928A2D0129B}"/>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1036118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777877" y="1102519"/>
            <a:ext cx="7672388" cy="32920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05BA715D-D599-4A25-B2F0-3A5D6720C40D}"/>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17635822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8789E-7145-4CE0-B9A5-3A231735F753}"/>
              </a:ext>
            </a:extLst>
          </p:cNvPr>
          <p:cNvSpPr>
            <a:spLocks noGrp="1"/>
          </p:cNvSpPr>
          <p:nvPr>
            <p:ph type="title"/>
          </p:nvPr>
        </p:nvSpPr>
        <p:spPr>
          <a:xfrm>
            <a:off x="623888" y="1282305"/>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5BAF878-7885-40F3-A476-E34A395A4281}"/>
              </a:ext>
            </a:extLst>
          </p:cNvPr>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EC2DE37A-E7E6-46CC-96C3-77024332DD96}"/>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94809262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2DF81-48F5-4CA0-A8F7-145FB84BB5E7}"/>
              </a:ext>
            </a:extLst>
          </p:cNvPr>
          <p:cNvSpPr>
            <a:spLocks noGrp="1"/>
          </p:cNvSpPr>
          <p:nvPr>
            <p:ph type="title"/>
          </p:nvPr>
        </p:nvSpPr>
        <p:spPr/>
        <p:txBody>
          <a:bodyPr/>
          <a:lstStyle/>
          <a:p>
            <a:r>
              <a:rPr lang="en-US"/>
              <a:t>Click to edit Master title style</a:t>
            </a:r>
          </a:p>
        </p:txBody>
      </p:sp>
      <p:sp>
        <p:nvSpPr>
          <p:cNvPr id="6" name="Footer Placeholder 4">
            <a:extLst>
              <a:ext uri="{FF2B5EF4-FFF2-40B4-BE49-F238E27FC236}">
                <a16:creationId xmlns:a16="http://schemas.microsoft.com/office/drawing/2014/main" id="{D4571721-125B-48FF-BD52-73F2B388631F}"/>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28288300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itle w/o Bttm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Rectangle 3"/>
          <p:cNvSpPr/>
          <p:nvPr userDrawn="1"/>
        </p:nvSpPr>
        <p:spPr>
          <a:xfrm>
            <a:off x="611560" y="4515966"/>
            <a:ext cx="7992888" cy="54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1431" tIns="25717" rIns="51431" bIns="25717" rtlCol="0" anchor="ctr"/>
          <a:lstStyle/>
          <a:p>
            <a:pPr algn="ctr" fontAlgn="base">
              <a:spcBef>
                <a:spcPct val="0"/>
              </a:spcBef>
              <a:spcAft>
                <a:spcPct val="0"/>
              </a:spcAft>
            </a:pPr>
            <a:endParaRPr lang="en-US" sz="1069" dirty="0">
              <a:solidFill>
                <a:srgbClr val="FFFFFF"/>
              </a:solidFill>
            </a:endParaRPr>
          </a:p>
        </p:txBody>
      </p:sp>
      <p:sp>
        <p:nvSpPr>
          <p:cNvPr id="5" name="Footer Placeholder 4">
            <a:extLst>
              <a:ext uri="{FF2B5EF4-FFF2-40B4-BE49-F238E27FC236}">
                <a16:creationId xmlns:a16="http://schemas.microsoft.com/office/drawing/2014/main" id="{ED64B2D5-B99E-47B7-B5FD-E78606873F6F}"/>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25127126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1DC4D-6EC4-4A32-AD76-C0B8402058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A41D01-8A47-427E-9FA9-BD2D48A6832B}"/>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2E5DF01-3E04-4CA6-A493-BB6CDCB39C82}"/>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2DCE548C-02E8-4F79-8215-4F545C7EFDCC}"/>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a:p>
            <a:endParaRPr lang="en-US" dirty="0"/>
          </a:p>
        </p:txBody>
      </p:sp>
    </p:spTree>
    <p:extLst>
      <p:ext uri="{BB962C8B-B14F-4D97-AF65-F5344CB8AC3E}">
        <p14:creationId xmlns:p14="http://schemas.microsoft.com/office/powerpoint/2010/main" val="24054158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 column">
    <p:bg>
      <p:bgPr>
        <a:solidFill>
          <a:srgbClr val="FFFFFF"/>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429052" y="91066"/>
            <a:ext cx="8410148" cy="648000"/>
          </a:xfrm>
          <a:prstGeom prst="rect">
            <a:avLst/>
          </a:prstGeom>
        </p:spPr>
        <p:txBody>
          <a:bodyPr lIns="0"/>
          <a:lstStyle/>
          <a:p>
            <a:r>
              <a:rPr lang="en-US"/>
              <a:t>Click to edit Master title style</a:t>
            </a:r>
            <a:endParaRPr lang="en-GB"/>
          </a:p>
        </p:txBody>
      </p:sp>
      <p:sp>
        <p:nvSpPr>
          <p:cNvPr id="12" name="Text Placeholder 4">
            <a:extLst>
              <a:ext uri="{FF2B5EF4-FFF2-40B4-BE49-F238E27FC236}">
                <a16:creationId xmlns:a16="http://schemas.microsoft.com/office/drawing/2014/main" id="{A2B9CEC4-8426-C94F-AB38-DBB5235428E0}"/>
              </a:ext>
            </a:extLst>
          </p:cNvPr>
          <p:cNvSpPr>
            <a:spLocks noGrp="1"/>
          </p:cNvSpPr>
          <p:nvPr>
            <p:ph type="body" sz="quarter" idx="17" hasCustomPrompt="1"/>
          </p:nvPr>
        </p:nvSpPr>
        <p:spPr>
          <a:xfrm>
            <a:off x="160257" y="4524567"/>
            <a:ext cx="8775782" cy="200880"/>
          </a:xfrm>
        </p:spPr>
        <p:txBody>
          <a:bodyPr lIns="0" tIns="0" rIns="0" bIns="72000" anchor="b">
            <a:spAutoFit/>
          </a:bodyPr>
          <a:lstStyle>
            <a:lvl1pPr marL="0" indent="0">
              <a:buClr>
                <a:schemeClr val="tx1"/>
              </a:buClr>
              <a:buFontTx/>
              <a:buNone/>
              <a:tabLst/>
              <a:defRPr sz="750"/>
            </a:lvl1pPr>
          </a:lstStyle>
          <a:p>
            <a:pPr lvl="0"/>
            <a:r>
              <a:rPr lang="en-GB"/>
              <a:t>References</a:t>
            </a:r>
            <a:endParaRPr lang="en-US"/>
          </a:p>
        </p:txBody>
      </p:sp>
      <p:sp>
        <p:nvSpPr>
          <p:cNvPr id="13" name="Content Placeholder 12">
            <a:extLst>
              <a:ext uri="{FF2B5EF4-FFF2-40B4-BE49-F238E27FC236}">
                <a16:creationId xmlns:a16="http://schemas.microsoft.com/office/drawing/2014/main" id="{DEBC0377-B68B-044E-AD25-185202108686}"/>
              </a:ext>
            </a:extLst>
          </p:cNvPr>
          <p:cNvSpPr>
            <a:spLocks noGrp="1"/>
          </p:cNvSpPr>
          <p:nvPr>
            <p:ph sz="quarter" idx="18"/>
          </p:nvPr>
        </p:nvSpPr>
        <p:spPr>
          <a:xfrm>
            <a:off x="429052" y="780884"/>
            <a:ext cx="8410148" cy="3698813"/>
          </a:xfrm>
        </p:spPr>
        <p:txBody>
          <a:bodyPr lIns="0"/>
          <a:lstStyle>
            <a:lvl5pPr marL="1028700" indent="0">
              <a:buNone/>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TextBox 7">
            <a:extLst>
              <a:ext uri="{FF2B5EF4-FFF2-40B4-BE49-F238E27FC236}">
                <a16:creationId xmlns:a16="http://schemas.microsoft.com/office/drawing/2014/main" id="{F5F7D8E3-F485-4441-8F6E-CB5570FAA461}"/>
              </a:ext>
            </a:extLst>
          </p:cNvPr>
          <p:cNvSpPr txBox="1"/>
          <p:nvPr userDrawn="1"/>
        </p:nvSpPr>
        <p:spPr>
          <a:xfrm>
            <a:off x="1" y="4862193"/>
            <a:ext cx="9143999" cy="276999"/>
          </a:xfrm>
          <a:prstGeom prst="rect">
            <a:avLst/>
          </a:prstGeom>
          <a:noFill/>
        </p:spPr>
        <p:txBody>
          <a:bodyPr wrap="square" rtlCol="0">
            <a:spAutoFit/>
          </a:bodyPr>
          <a:lstStyle/>
          <a:p>
            <a:pPr algn="ctr"/>
            <a:r>
              <a:rPr lang="en-US" sz="600" dirty="0"/>
              <a:t>For use by Medical for scientific and medical discussions only.</a:t>
            </a:r>
          </a:p>
          <a:p>
            <a:pPr algn="ctr"/>
            <a:r>
              <a:rPr lang="en-US" sz="600" dirty="0"/>
              <a:t>Do not photograph, copy or distribute.</a:t>
            </a:r>
          </a:p>
        </p:txBody>
      </p:sp>
      <p:sp>
        <p:nvSpPr>
          <p:cNvPr id="7" name="TextBox 6">
            <a:extLst>
              <a:ext uri="{FF2B5EF4-FFF2-40B4-BE49-F238E27FC236}">
                <a16:creationId xmlns:a16="http://schemas.microsoft.com/office/drawing/2014/main" id="{23A5C9FC-2B31-441E-B545-2DA8D8BF2E4C}"/>
              </a:ext>
            </a:extLst>
          </p:cNvPr>
          <p:cNvSpPr txBox="1"/>
          <p:nvPr userDrawn="1"/>
        </p:nvSpPr>
        <p:spPr>
          <a:xfrm>
            <a:off x="7716859" y="4839109"/>
            <a:ext cx="1760009" cy="300082"/>
          </a:xfrm>
          <a:prstGeom prst="rect">
            <a:avLst/>
          </a:prstGeom>
          <a:noFill/>
        </p:spPr>
        <p:txBody>
          <a:bodyPr wrap="square" rtlCol="0">
            <a:spAutoFit/>
          </a:bodyPr>
          <a:lstStyle/>
          <a:p>
            <a:pPr algn="ctr"/>
            <a:r>
              <a:rPr lang="en-US" sz="675" dirty="0">
                <a:solidFill>
                  <a:schemeClr val="tx1">
                    <a:lumMod val="50000"/>
                  </a:schemeClr>
                </a:solidFill>
              </a:rPr>
              <a:t>MAT-US-2021896 v2.0</a:t>
            </a:r>
          </a:p>
          <a:p>
            <a:pPr algn="ctr"/>
            <a:r>
              <a:rPr lang="en-US" sz="675" dirty="0">
                <a:solidFill>
                  <a:schemeClr val="tx1">
                    <a:lumMod val="50000"/>
                  </a:schemeClr>
                </a:solidFill>
              </a:rPr>
              <a:t>Exp. Date 11/1/2024</a:t>
            </a:r>
          </a:p>
        </p:txBody>
      </p:sp>
    </p:spTree>
    <p:extLst>
      <p:ext uri="{BB962C8B-B14F-4D97-AF65-F5344CB8AC3E}">
        <p14:creationId xmlns:p14="http://schemas.microsoft.com/office/powerpoint/2010/main" val="37605635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4_Title Only">
    <p:spTree>
      <p:nvGrpSpPr>
        <p:cNvPr id="1" name=""/>
        <p:cNvGrpSpPr/>
        <p:nvPr/>
      </p:nvGrpSpPr>
      <p:grpSpPr>
        <a:xfrm>
          <a:off x="0" y="0"/>
          <a:ext cx="0" cy="0"/>
          <a:chOff x="0" y="0"/>
          <a:chExt cx="0" cy="0"/>
        </a:xfrm>
      </p:grpSpPr>
      <p:graphicFrame>
        <p:nvGraphicFramePr>
          <p:cNvPr id="3" name="Object 3" hidden="1">
            <a:extLst>
              <a:ext uri="{FF2B5EF4-FFF2-40B4-BE49-F238E27FC236}">
                <a16:creationId xmlns:a16="http://schemas.microsoft.com/office/drawing/2014/main" id="{F2C38551-D8FA-4B80-A760-D7A7A2A21182}"/>
              </a:ext>
            </a:extLst>
          </p:cNvPr>
          <p:cNvGraphicFramePr>
            <a:graphicFrameLocks noChangeAspect="1"/>
          </p:cNvGraphicFramePr>
          <p:nvPr userDrawn="1">
            <p:custDataLst>
              <p:tags r:id="rId1"/>
            </p:custDataLst>
          </p:nvPr>
        </p:nvGraphicFramePr>
        <p:xfrm>
          <a:off x="1589" y="1192"/>
          <a:ext cx="1587" cy="1190"/>
        </p:xfrm>
        <a:graphic>
          <a:graphicData uri="http://schemas.openxmlformats.org/presentationml/2006/ole">
            <mc:AlternateContent xmlns:mc="http://schemas.openxmlformats.org/markup-compatibility/2006">
              <mc:Choice xmlns:v="urn:schemas-microsoft-com:vml" Requires="v">
                <p:oleObj name="think-cell Slide" r:id="rId4" imgW="479" imgH="478" progId="TCLayout.ActiveDocument.1">
                  <p:embed/>
                </p:oleObj>
              </mc:Choice>
              <mc:Fallback>
                <p:oleObj name="think-cell Slide" r:id="rId4" imgW="479" imgH="478" progId="TCLayout.ActiveDocument.1">
                  <p:embed/>
                  <p:pic>
                    <p:nvPicPr>
                      <p:cNvPr id="3" name="Object 3" hidden="1">
                        <a:extLst>
                          <a:ext uri="{FF2B5EF4-FFF2-40B4-BE49-F238E27FC236}">
                            <a16:creationId xmlns:a16="http://schemas.microsoft.com/office/drawing/2014/main" id="{F2C38551-D8FA-4B80-A760-D7A7A2A211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9" y="1192"/>
                        <a:ext cx="1587" cy="1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 name="Picture 16" descr="A picture containing knot&#10;&#10;Description automatically generated">
            <a:extLst>
              <a:ext uri="{FF2B5EF4-FFF2-40B4-BE49-F238E27FC236}">
                <a16:creationId xmlns:a16="http://schemas.microsoft.com/office/drawing/2014/main" id="{EF5EC9BE-A97A-4B8C-9B61-27F2046F50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29513" y="3802856"/>
            <a:ext cx="1601787" cy="1201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AF92695C-5E97-43CF-948E-73E3A8F3192E}"/>
              </a:ext>
            </a:extLst>
          </p:cNvPr>
          <p:cNvCxnSpPr>
            <a:cxnSpLocks/>
          </p:cNvCxnSpPr>
          <p:nvPr/>
        </p:nvCxnSpPr>
        <p:spPr>
          <a:xfrm>
            <a:off x="359532" y="898327"/>
            <a:ext cx="8784468" cy="0"/>
          </a:xfrm>
          <a:prstGeom prst="line">
            <a:avLst/>
          </a:prstGeom>
          <a:ln w="66675">
            <a:gradFill flip="none" rotWithShape="1">
              <a:gsLst>
                <a:gs pos="49500">
                  <a:srgbClr val="4472C4">
                    <a:alpha val="49000"/>
                  </a:srgbClr>
                </a:gs>
                <a:gs pos="0">
                  <a:schemeClr val="accent1"/>
                </a:gs>
                <a:gs pos="99000">
                  <a:schemeClr val="accent1">
                    <a:alpha val="0"/>
                  </a:schemeClr>
                </a:gs>
              </a:gsLst>
              <a:lin ang="0" scaled="1"/>
              <a:tileRect/>
            </a:gra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graphicFrame>
        <p:nvGraphicFramePr>
          <p:cNvPr id="9" name="Object 10" hidden="1">
            <a:extLst>
              <a:ext uri="{FF2B5EF4-FFF2-40B4-BE49-F238E27FC236}">
                <a16:creationId xmlns:a16="http://schemas.microsoft.com/office/drawing/2014/main" id="{69FACE94-874D-4E35-B289-4A4D95B1289F}"/>
              </a:ext>
            </a:extLst>
          </p:cNvPr>
          <p:cNvGraphicFramePr>
            <a:graphicFrameLocks noChangeAspect="1"/>
          </p:cNvGraphicFramePr>
          <p:nvPr userDrawn="1">
            <p:custDataLst>
              <p:tags r:id="rId2"/>
            </p:custDataLst>
          </p:nvPr>
        </p:nvGraphicFramePr>
        <p:xfrm>
          <a:off x="1589" y="1192"/>
          <a:ext cx="1587" cy="1190"/>
        </p:xfrm>
        <a:graphic>
          <a:graphicData uri="http://schemas.openxmlformats.org/presentationml/2006/ole">
            <mc:AlternateContent xmlns:mc="http://schemas.openxmlformats.org/markup-compatibility/2006">
              <mc:Choice xmlns:v="urn:schemas-microsoft-com:vml" Requires="v">
                <p:oleObj name="think-cell Slide" r:id="rId7" imgW="479" imgH="478" progId="TCLayout.ActiveDocument.1">
                  <p:embed/>
                </p:oleObj>
              </mc:Choice>
              <mc:Fallback>
                <p:oleObj name="think-cell Slide" r:id="rId7" imgW="479" imgH="478" progId="TCLayout.ActiveDocument.1">
                  <p:embed/>
                  <p:pic>
                    <p:nvPicPr>
                      <p:cNvPr id="9" name="Object 10" hidden="1">
                        <a:extLst>
                          <a:ext uri="{FF2B5EF4-FFF2-40B4-BE49-F238E27FC236}">
                            <a16:creationId xmlns:a16="http://schemas.microsoft.com/office/drawing/2014/main" id="{69FACE94-874D-4E35-B289-4A4D95B128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9" y="1192"/>
                        <a:ext cx="1587" cy="1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p:txBody>
          <a:bodyPr/>
          <a:lstStyle/>
          <a:p>
            <a:r>
              <a:rPr lang="en-US"/>
              <a:t>Click to edit Master title style</a:t>
            </a:r>
          </a:p>
        </p:txBody>
      </p:sp>
      <p:sp>
        <p:nvSpPr>
          <p:cNvPr id="13" name="TextBox 12">
            <a:extLst>
              <a:ext uri="{FF2B5EF4-FFF2-40B4-BE49-F238E27FC236}">
                <a16:creationId xmlns:a16="http://schemas.microsoft.com/office/drawing/2014/main" id="{100EA8E6-38F2-42A9-8265-CF582C685211}"/>
              </a:ext>
            </a:extLst>
          </p:cNvPr>
          <p:cNvSpPr txBox="1"/>
          <p:nvPr userDrawn="1"/>
        </p:nvSpPr>
        <p:spPr>
          <a:xfrm>
            <a:off x="-54243" y="4895532"/>
            <a:ext cx="9143999" cy="27699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600" kern="1200" dirty="0">
                <a:solidFill>
                  <a:schemeClr val="tx1">
                    <a:lumMod val="50000"/>
                  </a:schemeClr>
                </a:solidFill>
                <a:effectLst/>
                <a:latin typeface="+mn-lt"/>
                <a:ea typeface="+mn-ea"/>
                <a:cs typeface="+mn-cs"/>
              </a:rPr>
              <a:t>For use by Medical for scientific and medical discussions only.</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sz="600" kern="1200" dirty="0">
                <a:solidFill>
                  <a:schemeClr val="tx1">
                    <a:lumMod val="50000"/>
                  </a:schemeClr>
                </a:solidFill>
                <a:effectLst/>
                <a:latin typeface="+mn-lt"/>
                <a:ea typeface="+mn-ea"/>
                <a:cs typeface="+mn-cs"/>
              </a:rPr>
              <a:t>Do not photograph, copy or distribute.</a:t>
            </a:r>
          </a:p>
        </p:txBody>
      </p:sp>
      <p:sp>
        <p:nvSpPr>
          <p:cNvPr id="16" name="Content Placeholder 2">
            <a:extLst>
              <a:ext uri="{FF2B5EF4-FFF2-40B4-BE49-F238E27FC236}">
                <a16:creationId xmlns:a16="http://schemas.microsoft.com/office/drawing/2014/main" id="{798D64E9-7E10-4E13-BFF9-26CFAF006011}"/>
              </a:ext>
            </a:extLst>
          </p:cNvPr>
          <p:cNvSpPr>
            <a:spLocks noGrp="1"/>
          </p:cNvSpPr>
          <p:nvPr>
            <p:ph idx="17" hasCustomPrompt="1"/>
          </p:nvPr>
        </p:nvSpPr>
        <p:spPr>
          <a:xfrm>
            <a:off x="359532" y="985745"/>
            <a:ext cx="8420101" cy="349131"/>
          </a:xfrm>
        </p:spPr>
        <p:txBody>
          <a:bodyPr/>
          <a:lstStyle>
            <a:lvl1pPr marL="0" indent="0">
              <a:buNone/>
              <a:defRPr sz="1650" b="0" baseline="0">
                <a:solidFill>
                  <a:schemeClr val="bg1">
                    <a:lumMod val="50000"/>
                  </a:schemeClr>
                </a:solidFill>
              </a:defRPr>
            </a:lvl1pPr>
            <a:lvl2pPr marL="200025" indent="0">
              <a:buNone/>
              <a:defRPr/>
            </a:lvl2pPr>
            <a:lvl3pPr marL="514350" indent="0">
              <a:buNone/>
              <a:defRPr/>
            </a:lvl3pPr>
            <a:lvl4pPr marL="771525" indent="0">
              <a:buNone/>
              <a:defRPr/>
            </a:lvl4pPr>
            <a:lvl5pPr marL="1028700" indent="0">
              <a:buNone/>
              <a:defRPr/>
            </a:lvl5pPr>
          </a:lstStyle>
          <a:p>
            <a:pPr lvl="0"/>
            <a:r>
              <a:rPr lang="en-US" noProof="0"/>
              <a:t>Subtitle, 22 pts</a:t>
            </a:r>
          </a:p>
        </p:txBody>
      </p:sp>
      <p:sp>
        <p:nvSpPr>
          <p:cNvPr id="10" name="Text Placeholder 4">
            <a:extLst>
              <a:ext uri="{FF2B5EF4-FFF2-40B4-BE49-F238E27FC236}">
                <a16:creationId xmlns:a16="http://schemas.microsoft.com/office/drawing/2014/main" id="{8E4C146E-3728-4097-95DC-D89DEBB1D3CB}"/>
              </a:ext>
            </a:extLst>
          </p:cNvPr>
          <p:cNvSpPr>
            <a:spLocks noGrp="1"/>
          </p:cNvSpPr>
          <p:nvPr>
            <p:ph type="body" sz="quarter" idx="18" hasCustomPrompt="1"/>
          </p:nvPr>
        </p:nvSpPr>
        <p:spPr>
          <a:xfrm>
            <a:off x="160257" y="4524567"/>
            <a:ext cx="8775782" cy="200880"/>
          </a:xfrm>
        </p:spPr>
        <p:txBody>
          <a:bodyPr lIns="0" tIns="0" rIns="0" bIns="72000" anchor="b">
            <a:spAutoFit/>
          </a:bodyPr>
          <a:lstStyle>
            <a:lvl1pPr marL="0" indent="0">
              <a:buClr>
                <a:schemeClr val="tx1"/>
              </a:buClr>
              <a:buFont typeface="+mj-lt"/>
              <a:buNone/>
              <a:tabLst/>
              <a:defRPr sz="750"/>
            </a:lvl1pPr>
          </a:lstStyle>
          <a:p>
            <a:pPr lvl="0"/>
            <a:r>
              <a:rPr lang="en-GB"/>
              <a:t>References</a:t>
            </a:r>
            <a:endParaRPr lang="en-US"/>
          </a:p>
        </p:txBody>
      </p:sp>
      <p:sp>
        <p:nvSpPr>
          <p:cNvPr id="11" name="TextBox 10">
            <a:extLst>
              <a:ext uri="{FF2B5EF4-FFF2-40B4-BE49-F238E27FC236}">
                <a16:creationId xmlns:a16="http://schemas.microsoft.com/office/drawing/2014/main" id="{93727CAF-1C23-4869-AD5D-BA6AD9251C33}"/>
              </a:ext>
            </a:extLst>
          </p:cNvPr>
          <p:cNvSpPr txBox="1"/>
          <p:nvPr userDrawn="1"/>
        </p:nvSpPr>
        <p:spPr>
          <a:xfrm>
            <a:off x="7329747" y="4843417"/>
            <a:ext cx="1760009" cy="300082"/>
          </a:xfrm>
          <a:prstGeom prst="rect">
            <a:avLst/>
          </a:prstGeom>
          <a:noFill/>
        </p:spPr>
        <p:txBody>
          <a:bodyPr wrap="square" rtlCol="0">
            <a:spAutoFit/>
          </a:bodyPr>
          <a:lstStyle/>
          <a:p>
            <a:pPr algn="r"/>
            <a:r>
              <a:rPr lang="en-US" sz="675" dirty="0">
                <a:solidFill>
                  <a:schemeClr val="tx1"/>
                </a:solidFill>
              </a:rPr>
              <a:t>MAT-US-2304951 v1.0 - P </a:t>
            </a:r>
          </a:p>
          <a:p>
            <a:pPr algn="r"/>
            <a:r>
              <a:rPr lang="en-US" sz="675" dirty="0">
                <a:solidFill>
                  <a:schemeClr val="tx1"/>
                </a:solidFill>
              </a:rPr>
              <a:t>Exp date: 09/01/2024</a:t>
            </a:r>
            <a:endParaRPr lang="en-US" sz="675" dirty="0">
              <a:solidFill>
                <a:schemeClr val="tx1">
                  <a:lumMod val="50000"/>
                </a:schemeClr>
              </a:solidFill>
            </a:endParaRPr>
          </a:p>
        </p:txBody>
      </p:sp>
    </p:spTree>
    <p:extLst>
      <p:ext uri="{BB962C8B-B14F-4D97-AF65-F5344CB8AC3E}">
        <p14:creationId xmlns:p14="http://schemas.microsoft.com/office/powerpoint/2010/main" val="322468256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endParaRPr lang="en-US"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60449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6" name="Footer Placeholder 4">
            <a:extLst>
              <a:ext uri="{FF2B5EF4-FFF2-40B4-BE49-F238E27FC236}">
                <a16:creationId xmlns:a16="http://schemas.microsoft.com/office/drawing/2014/main" id="{012B5A8D-AB5C-4C71-8E02-45FB37B49A4B}"/>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a:t>
            </a:r>
          </a:p>
        </p:txBody>
      </p:sp>
      <p:sp>
        <p:nvSpPr>
          <p:cNvPr id="7" name="TextBox 6">
            <a:extLst>
              <a:ext uri="{FF2B5EF4-FFF2-40B4-BE49-F238E27FC236}">
                <a16:creationId xmlns:a16="http://schemas.microsoft.com/office/drawing/2014/main" id="{4E5DDA4D-29E0-48C7-A18D-4E9BF73C5D90}"/>
              </a:ext>
            </a:extLst>
          </p:cNvPr>
          <p:cNvSpPr txBox="1"/>
          <p:nvPr userDrawn="1"/>
        </p:nvSpPr>
        <p:spPr>
          <a:xfrm>
            <a:off x="7274257" y="4911480"/>
            <a:ext cx="1380501" cy="276999"/>
          </a:xfrm>
          <a:prstGeom prst="rect">
            <a:avLst/>
          </a:prstGeom>
          <a:noFill/>
        </p:spPr>
        <p:txBody>
          <a:bodyPr wrap="square" rtlCol="0">
            <a:spAutoFit/>
          </a:bodyPr>
          <a:lstStyle/>
          <a:p>
            <a:pPr algn="r"/>
            <a:r>
              <a:rPr lang="en-US" sz="600" dirty="0"/>
              <a:t>MAT-US-2304951 v1.0 - P</a:t>
            </a:r>
          </a:p>
          <a:p>
            <a:pPr algn="r"/>
            <a:r>
              <a:rPr lang="en-US" sz="600" dirty="0"/>
              <a:t>Expiration Date: 04/10/2027</a:t>
            </a:r>
          </a:p>
        </p:txBody>
      </p:sp>
    </p:spTree>
    <p:extLst>
      <p:ext uri="{BB962C8B-B14F-4D97-AF65-F5344CB8AC3E}">
        <p14:creationId xmlns:p14="http://schemas.microsoft.com/office/powerpoint/2010/main" val="3066665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373156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dirty="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endParaRPr lang="en-US" noProof="0" dirty="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207807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604AA1C7-8201-4E54-8055-F92A0F711F55}"/>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a:t>
            </a:r>
          </a:p>
        </p:txBody>
      </p:sp>
    </p:spTree>
    <p:extLst>
      <p:ext uri="{BB962C8B-B14F-4D97-AF65-F5344CB8AC3E}">
        <p14:creationId xmlns:p14="http://schemas.microsoft.com/office/powerpoint/2010/main" val="2265822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745473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endParaRPr lang="en-US"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3957990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dirty="0"/>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fr-FR"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59"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1"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59"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1"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59"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1"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59"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1"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Tree>
    <p:extLst>
      <p:ext uri="{BB962C8B-B14F-4D97-AF65-F5344CB8AC3E}">
        <p14:creationId xmlns:p14="http://schemas.microsoft.com/office/powerpoint/2010/main" val="265854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en-US" noProof="0" smtClean="0"/>
              <a:pPr/>
              <a:t>‹#›</a:t>
            </a:fld>
            <a:endParaRPr lang="en-US" noProof="0" dirty="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8"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0"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8"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0"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8"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0"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8"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0"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8"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0"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351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4127859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353364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dirty="0"/>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dirty="0"/>
              <a:t>For use by Sanofi Medical Affairs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8336226" y="4827639"/>
            <a:ext cx="476250" cy="205743"/>
          </a:xfrm>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59"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1"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59"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1"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59"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1"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59"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1"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Tree>
    <p:extLst>
      <p:ext uri="{BB962C8B-B14F-4D97-AF65-F5344CB8AC3E}">
        <p14:creationId xmlns:p14="http://schemas.microsoft.com/office/powerpoint/2010/main" val="1950589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2991939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a:t>
            </a:r>
          </a:p>
        </p:txBody>
      </p:sp>
      <p:sp>
        <p:nvSpPr>
          <p:cNvPr id="3" name="TextBox 2">
            <a:extLst>
              <a:ext uri="{FF2B5EF4-FFF2-40B4-BE49-F238E27FC236}">
                <a16:creationId xmlns:a16="http://schemas.microsoft.com/office/drawing/2014/main" id="{428E5E02-00EB-004D-C692-3B4D079B955B}"/>
              </a:ext>
            </a:extLst>
          </p:cNvPr>
          <p:cNvSpPr txBox="1"/>
          <p:nvPr userDrawn="1"/>
        </p:nvSpPr>
        <p:spPr>
          <a:xfrm>
            <a:off x="7274257" y="4911480"/>
            <a:ext cx="1380501" cy="276999"/>
          </a:xfrm>
          <a:prstGeom prst="rect">
            <a:avLst/>
          </a:prstGeom>
          <a:noFill/>
        </p:spPr>
        <p:txBody>
          <a:bodyPr wrap="square" rtlCol="0">
            <a:spAutoFit/>
          </a:bodyPr>
          <a:lstStyle/>
          <a:p>
            <a:pPr algn="r"/>
            <a:r>
              <a:rPr lang="en-US" sz="600" dirty="0">
                <a:solidFill>
                  <a:schemeClr val="bg1"/>
                </a:solidFill>
              </a:rPr>
              <a:t>MAT-US-2304951 v1.0 - P</a:t>
            </a:r>
          </a:p>
          <a:p>
            <a:pPr algn="r"/>
            <a:r>
              <a:rPr lang="en-US" sz="600" dirty="0">
                <a:solidFill>
                  <a:schemeClr val="bg1"/>
                </a:solidFill>
              </a:rPr>
              <a:t>Expiration Date: 04/10/2027</a:t>
            </a:r>
          </a:p>
        </p:txBody>
      </p:sp>
    </p:spTree>
    <p:extLst>
      <p:ext uri="{BB962C8B-B14F-4D97-AF65-F5344CB8AC3E}">
        <p14:creationId xmlns:p14="http://schemas.microsoft.com/office/powerpoint/2010/main" val="1736035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2521698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3045230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488629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fr-FR" dirty="0"/>
              <a:t>internal use</a:t>
            </a:r>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084815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4" name="Slide Number Placeholder 5">
            <a:extLst>
              <a:ext uri="{FF2B5EF4-FFF2-40B4-BE49-F238E27FC236}">
                <a16:creationId xmlns:a16="http://schemas.microsoft.com/office/drawing/2014/main" id="{DA5CFDEF-7EE0-2527-6092-1956B6F52882}"/>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v5.0 – P</a:t>
            </a:r>
            <a:br>
              <a:rPr lang="en-US" sz="600" dirty="0"/>
            </a:br>
            <a:r>
              <a:rPr lang="en-US" sz="600" dirty="0"/>
              <a:t>Expiration Date: 04/10/2027</a:t>
            </a:r>
          </a:p>
        </p:txBody>
      </p:sp>
    </p:spTree>
    <p:extLst>
      <p:ext uri="{BB962C8B-B14F-4D97-AF65-F5344CB8AC3E}">
        <p14:creationId xmlns:p14="http://schemas.microsoft.com/office/powerpoint/2010/main" val="4062758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39F8F8F8-B2E7-4739-8BFF-FA42634CE5EB}"/>
              </a:ext>
            </a:extLst>
          </p:cNvPr>
          <p:cNvSpPr>
            <a:spLocks noGrp="1"/>
          </p:cNvSpPr>
          <p:nvPr>
            <p:ph type="body" sz="quarter" idx="18"/>
          </p:nvPr>
        </p:nvSpPr>
        <p:spPr>
          <a:xfrm>
            <a:off x="333730" y="318887"/>
            <a:ext cx="57384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Tree>
    <p:extLst>
      <p:ext uri="{BB962C8B-B14F-4D97-AF65-F5344CB8AC3E}">
        <p14:creationId xmlns:p14="http://schemas.microsoft.com/office/powerpoint/2010/main" val="401860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D67FA919-D04A-4310-ADDF-1120333F61D8}"/>
              </a:ext>
            </a:extLst>
          </p:cNvPr>
          <p:cNvSpPr>
            <a:spLocks noGrp="1"/>
          </p:cNvSpPr>
          <p:nvPr>
            <p:ph type="body" sz="quarter" idx="18"/>
          </p:nvPr>
        </p:nvSpPr>
        <p:spPr>
          <a:xfrm>
            <a:off x="333730" y="318887"/>
            <a:ext cx="4030028"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Tree>
    <p:extLst>
      <p:ext uri="{BB962C8B-B14F-4D97-AF65-F5344CB8AC3E}">
        <p14:creationId xmlns:p14="http://schemas.microsoft.com/office/powerpoint/2010/main" val="121473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dirty="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dirty="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65204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en-US" noProof="0" smtClean="0"/>
              <a:pPr/>
              <a:t>‹#›</a:t>
            </a:fld>
            <a:endParaRPr lang="en-US" noProof="0" dirty="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8"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0"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8"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0"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8"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0"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8"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0"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8"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0"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3950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92297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Content and Numbers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43" name="Graphique 7">
            <a:extLst>
              <a:ext uri="{FF2B5EF4-FFF2-40B4-BE49-F238E27FC236}">
                <a16:creationId xmlns:a16="http://schemas.microsoft.com/office/drawing/2014/main" id="{E81F6DB5-904A-4266-BC9D-43DEDDAB2FF5}"/>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44" name="Forme libre : forme 9">
              <a:extLst>
                <a:ext uri="{FF2B5EF4-FFF2-40B4-BE49-F238E27FC236}">
                  <a16:creationId xmlns:a16="http://schemas.microsoft.com/office/drawing/2014/main" id="{D973C0DD-9BFB-489B-BB18-B95D2818DDE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6" name="Forme libre : forme 10">
              <a:extLst>
                <a:ext uri="{FF2B5EF4-FFF2-40B4-BE49-F238E27FC236}">
                  <a16:creationId xmlns:a16="http://schemas.microsoft.com/office/drawing/2014/main" id="{CDE5A571-F6DA-4505-A5B1-DCCE6D336F4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1EB464DC-BE69-4F65-B141-43FCFC49AC68}"/>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631353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Content and Numbers (Dar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1" name="Graphique 7">
            <a:extLst>
              <a:ext uri="{FF2B5EF4-FFF2-40B4-BE49-F238E27FC236}">
                <a16:creationId xmlns:a16="http://schemas.microsoft.com/office/drawing/2014/main" id="{0055A07A-E8A5-4FC1-9082-2E1016C97878}"/>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2" name="Forme libre : forme 9">
              <a:extLst>
                <a:ext uri="{FF2B5EF4-FFF2-40B4-BE49-F238E27FC236}">
                  <a16:creationId xmlns:a16="http://schemas.microsoft.com/office/drawing/2014/main" id="{3CAEBE62-17A4-4CBD-B78D-154B1E270C5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0" name="Forme libre : forme 10">
              <a:extLst>
                <a:ext uri="{FF2B5EF4-FFF2-40B4-BE49-F238E27FC236}">
                  <a16:creationId xmlns:a16="http://schemas.microsoft.com/office/drawing/2014/main" id="{398D76C0-14BC-45A1-BA5D-05C4DA269827}"/>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1" name="Forme libre : forme 11">
              <a:extLst>
                <a:ext uri="{FF2B5EF4-FFF2-40B4-BE49-F238E27FC236}">
                  <a16:creationId xmlns:a16="http://schemas.microsoft.com/office/drawing/2014/main" id="{7734F84F-E2B5-42BC-915A-6FEA20143203}"/>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4165597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tx1"/>
                </a:solidFill>
              </a:defRPr>
            </a:lvl1pPr>
            <a:lvl2pPr marL="226800" indent="-226800">
              <a:buFontTx/>
              <a:buBlip>
                <a:blip r:embed="rId4"/>
              </a:buBlip>
              <a:defRPr>
                <a:solidFill>
                  <a:schemeClr val="tx1"/>
                </a:solidFill>
              </a:defRPr>
            </a:lvl2pPr>
            <a:lvl3pPr marL="457200" indent="-226800">
              <a:buFontTx/>
              <a:buBlip>
                <a:blip r:embed="rId4"/>
              </a:buBlip>
              <a:defRPr>
                <a:solidFill>
                  <a:schemeClr val="tx1"/>
                </a:solidFill>
              </a:defRPr>
            </a:lvl3pPr>
            <a:lvl4pPr marL="684000" indent="-226800">
              <a:buFontTx/>
              <a:buBlip>
                <a:blip r:embed="rId4"/>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35" name="Graphique 7">
            <a:extLst>
              <a:ext uri="{FF2B5EF4-FFF2-40B4-BE49-F238E27FC236}">
                <a16:creationId xmlns:a16="http://schemas.microsoft.com/office/drawing/2014/main" id="{5AC15C66-D7EB-4500-A551-9FCE3A2D9B84}"/>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6" name="Forme libre : forme 9">
              <a:extLst>
                <a:ext uri="{FF2B5EF4-FFF2-40B4-BE49-F238E27FC236}">
                  <a16:creationId xmlns:a16="http://schemas.microsoft.com/office/drawing/2014/main" id="{DAF98B67-E81F-4FBA-B764-933BBFE9CB5D}"/>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543963D-5473-4E97-AA1B-110116F53F39}"/>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3C560FE1-3142-4294-8909-8B9B8E77CFF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75659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grpSp>
        <p:nvGrpSpPr>
          <p:cNvPr id="35" name="Graphique 7">
            <a:extLst>
              <a:ext uri="{FF2B5EF4-FFF2-40B4-BE49-F238E27FC236}">
                <a16:creationId xmlns:a16="http://schemas.microsoft.com/office/drawing/2014/main" id="{8670D0AF-4A05-41F5-A174-F1DCC172E6C4}"/>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674A82B9-E907-49FC-BC51-EE0E71572E6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365977A4-5832-45CF-A184-D4324C135EE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5471ED42-9DE8-447E-9480-04E42DA17FE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Espace réservé du texte 4">
            <a:extLst>
              <a:ext uri="{FF2B5EF4-FFF2-40B4-BE49-F238E27FC236}">
                <a16:creationId xmlns:a16="http://schemas.microsoft.com/office/drawing/2014/main" id="{BEB64EF3-BB46-4060-851B-3BDF171213C2}"/>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7" name="Text Placeholder 2">
            <a:extLst>
              <a:ext uri="{FF2B5EF4-FFF2-40B4-BE49-F238E27FC236}">
                <a16:creationId xmlns:a16="http://schemas.microsoft.com/office/drawing/2014/main" id="{855E673C-6C7F-4EB7-A0E8-9C04C7963949}"/>
              </a:ext>
            </a:extLst>
          </p:cNvPr>
          <p:cNvSpPr>
            <a:spLocks noGrp="1"/>
          </p:cNvSpPr>
          <p:nvPr>
            <p:ph type="body" sz="quarter" idx="49"/>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itle 1">
            <a:extLst>
              <a:ext uri="{FF2B5EF4-FFF2-40B4-BE49-F238E27FC236}">
                <a16:creationId xmlns:a16="http://schemas.microsoft.com/office/drawing/2014/main" id="{30FF51BB-965D-4F61-9692-EE296D3C661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1202744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5" name="Graphique 7">
            <a:extLst>
              <a:ext uri="{FF2B5EF4-FFF2-40B4-BE49-F238E27FC236}">
                <a16:creationId xmlns:a16="http://schemas.microsoft.com/office/drawing/2014/main" id="{92DE48E4-21B7-43C3-B1C8-D1A1E1D11836}"/>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449461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 by medical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stStyle>
          <a:p>
            <a:r>
              <a:rPr lang="en-US" dirty="0"/>
              <a:t>Click icon to add table</a:t>
            </a:r>
          </a:p>
        </p:txBody>
      </p:sp>
      <p:sp>
        <p:nvSpPr>
          <p:cNvPr id="8" name="Espace réservé du texte 5">
            <a:extLst>
              <a:ext uri="{FF2B5EF4-FFF2-40B4-BE49-F238E27FC236}">
                <a16:creationId xmlns:a16="http://schemas.microsoft.com/office/drawing/2014/main" id="{D46BD89B-81DC-413F-95C7-44BCE7D89F2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TextBox 8">
            <a:extLst>
              <a:ext uri="{FF2B5EF4-FFF2-40B4-BE49-F238E27FC236}">
                <a16:creationId xmlns:a16="http://schemas.microsoft.com/office/drawing/2014/main" id="{8233E323-ECF7-4168-A51C-E223826DB382}"/>
              </a:ext>
            </a:extLst>
          </p:cNvPr>
          <p:cNvSpPr txBox="1"/>
          <p:nvPr userDrawn="1"/>
        </p:nvSpPr>
        <p:spPr>
          <a:xfrm>
            <a:off x="7577649" y="4820495"/>
            <a:ext cx="1108953" cy="276999"/>
          </a:xfrm>
          <a:prstGeom prst="rect">
            <a:avLst/>
          </a:prstGeom>
          <a:noFill/>
        </p:spPr>
        <p:txBody>
          <a:bodyPr wrap="square" rtlCol="0">
            <a:spAutoFit/>
          </a:bodyPr>
          <a:lstStyle/>
          <a:p>
            <a:pPr algn="r"/>
            <a:r>
              <a:rPr lang="en-US" sz="600" dirty="0"/>
              <a:t>MAT-US-XXXX, v1.0</a:t>
            </a:r>
          </a:p>
          <a:p>
            <a:pPr algn="r"/>
            <a:r>
              <a:rPr lang="en-US" sz="600" dirty="0"/>
              <a:t>Exp date: XX/XX/XXXX</a:t>
            </a:r>
          </a:p>
        </p:txBody>
      </p:sp>
    </p:spTree>
    <p:extLst>
      <p:ext uri="{BB962C8B-B14F-4D97-AF65-F5344CB8AC3E}">
        <p14:creationId xmlns:p14="http://schemas.microsoft.com/office/powerpoint/2010/main" val="4050936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10" name="TextBox 9">
            <a:extLst>
              <a:ext uri="{FF2B5EF4-FFF2-40B4-BE49-F238E27FC236}">
                <a16:creationId xmlns:a16="http://schemas.microsoft.com/office/drawing/2014/main" id="{B785BB70-87D3-48F3-A357-CF4A59F9E156}"/>
              </a:ext>
            </a:extLst>
          </p:cNvPr>
          <p:cNvSpPr txBox="1"/>
          <p:nvPr userDrawn="1"/>
        </p:nvSpPr>
        <p:spPr>
          <a:xfrm>
            <a:off x="7577649" y="4820495"/>
            <a:ext cx="1240348" cy="276999"/>
          </a:xfrm>
          <a:prstGeom prst="rect">
            <a:avLst/>
          </a:prstGeom>
          <a:noFill/>
        </p:spPr>
        <p:txBody>
          <a:bodyPr wrap="square" rtlCol="0">
            <a:spAutoFit/>
          </a:bodyPr>
          <a:lstStyle/>
          <a:p>
            <a:pPr algn="r"/>
            <a:r>
              <a:rPr lang="en-US" sz="600" dirty="0">
                <a:solidFill>
                  <a:schemeClr val="bg1"/>
                </a:solidFill>
              </a:rPr>
              <a:t>MAT-US-2008133, v5.0 - P</a:t>
            </a:r>
          </a:p>
          <a:p>
            <a:pPr algn="r"/>
            <a:r>
              <a:rPr lang="en-US" sz="600" dirty="0">
                <a:solidFill>
                  <a:schemeClr val="bg1"/>
                </a:solidFill>
              </a:rPr>
              <a:t>Exp date: 05/09/2025</a:t>
            </a:r>
          </a:p>
        </p:txBody>
      </p:sp>
    </p:spTree>
    <p:extLst>
      <p:ext uri="{BB962C8B-B14F-4D97-AF65-F5344CB8AC3E}">
        <p14:creationId xmlns:p14="http://schemas.microsoft.com/office/powerpoint/2010/main" val="2788834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7058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5CD18-A0B7-4538-B82F-688898DC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CABE4F-65C0-44DD-ABEF-0418D2B78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0759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249117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2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94909"/>
            <a:ext cx="4844338" cy="92333"/>
          </a:xfrm>
          <a:prstGeom prst="rect">
            <a:avLst/>
          </a:prstGeom>
        </p:spPr>
        <p:txBody>
          <a:bodyPr/>
          <a:lstStyle>
            <a:lvl1pPr>
              <a:defRPr/>
            </a:lvl1pPr>
          </a:lstStyle>
          <a:p>
            <a:r>
              <a:rPr lang="en-US" dirty="0"/>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8" name="TextBox 7">
            <a:extLst>
              <a:ext uri="{FF2B5EF4-FFF2-40B4-BE49-F238E27FC236}">
                <a16:creationId xmlns:a16="http://schemas.microsoft.com/office/drawing/2014/main" id="{99432B99-AD2F-AC23-0510-0C923060C25E}"/>
              </a:ext>
            </a:extLst>
          </p:cNvPr>
          <p:cNvSpPr txBox="1"/>
          <p:nvPr userDrawn="1"/>
        </p:nvSpPr>
        <p:spPr>
          <a:xfrm>
            <a:off x="7117736" y="4784866"/>
            <a:ext cx="1380501" cy="276999"/>
          </a:xfrm>
          <a:prstGeom prst="rect">
            <a:avLst/>
          </a:prstGeom>
          <a:noFill/>
        </p:spPr>
        <p:txBody>
          <a:bodyPr wrap="square" rtlCol="0">
            <a:spAutoFit/>
          </a:bodyPr>
          <a:lstStyle/>
          <a:p>
            <a:pPr algn="r"/>
            <a:r>
              <a:rPr lang="en-US" sz="600" dirty="0"/>
              <a:t>MAT-US-2304951 v1.0 - P</a:t>
            </a:r>
          </a:p>
          <a:p>
            <a:pPr algn="r"/>
            <a:r>
              <a:rPr lang="en-US" sz="600" dirty="0"/>
              <a:t>Expiration Date: 04/10/2027</a:t>
            </a:r>
          </a:p>
        </p:txBody>
      </p:sp>
    </p:spTree>
    <p:extLst>
      <p:ext uri="{BB962C8B-B14F-4D97-AF65-F5344CB8AC3E}">
        <p14:creationId xmlns:p14="http://schemas.microsoft.com/office/powerpoint/2010/main" val="4280689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94909"/>
            <a:ext cx="4844338" cy="92333"/>
          </a:xfrm>
          <a:prstGeom prst="rect">
            <a:avLst/>
          </a:prstGeom>
        </p:spPr>
        <p:txBody>
          <a:bodyPr/>
          <a:lstStyle>
            <a:lvl1pPr>
              <a:defRPr/>
            </a:lvl1pPr>
          </a:lstStyle>
          <a:p>
            <a:r>
              <a:rPr lang="en-US" dirty="0"/>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1"/>
            <a:ext cx="8478000" cy="2904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rmAutofit/>
          </a:bodyPr>
          <a:lstStyle>
            <a:lvl1pPr>
              <a:defRPr sz="2000"/>
            </a:lvl1pPr>
          </a:lstStyle>
          <a:p>
            <a:r>
              <a:rPr lang="en-US"/>
              <a:t>Click to edit Master title style</a:t>
            </a:r>
          </a:p>
        </p:txBody>
      </p:sp>
      <p:sp>
        <p:nvSpPr>
          <p:cNvPr id="5" name="Text Placeholder 4">
            <a:extLst>
              <a:ext uri="{FF2B5EF4-FFF2-40B4-BE49-F238E27FC236}">
                <a16:creationId xmlns:a16="http://schemas.microsoft.com/office/drawing/2014/main" id="{A4E90588-CEB3-4037-828D-EBBDC5DF5CA5}"/>
              </a:ext>
            </a:extLst>
          </p:cNvPr>
          <p:cNvSpPr>
            <a:spLocks noGrp="1"/>
          </p:cNvSpPr>
          <p:nvPr>
            <p:ph type="body" sz="quarter" idx="23"/>
          </p:nvPr>
        </p:nvSpPr>
        <p:spPr>
          <a:xfrm>
            <a:off x="331525" y="4400550"/>
            <a:ext cx="8478000" cy="218675"/>
          </a:xfrm>
        </p:spPr>
        <p:txBody>
          <a:bodyPr anchor="b"/>
          <a:lstStyle>
            <a:lvl1pPr>
              <a:defRPr sz="600"/>
            </a:lvl1pPr>
          </a:lstStyle>
          <a:p>
            <a:pPr lvl="0"/>
            <a:r>
              <a:rPr lang="en-US"/>
              <a:t>Click to edit Master text styles</a:t>
            </a:r>
          </a:p>
        </p:txBody>
      </p:sp>
      <p:sp>
        <p:nvSpPr>
          <p:cNvPr id="4" name="Slide Number Placeholder 5">
            <a:extLst>
              <a:ext uri="{FF2B5EF4-FFF2-40B4-BE49-F238E27FC236}">
                <a16:creationId xmlns:a16="http://schemas.microsoft.com/office/drawing/2014/main" id="{901B7305-78A0-EA41-84BD-EBA970632A45}"/>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v5.0 – P</a:t>
            </a:r>
            <a:br>
              <a:rPr lang="en-US" sz="600" dirty="0"/>
            </a:br>
            <a:r>
              <a:rPr lang="en-US" sz="600" dirty="0"/>
              <a:t>Expiration Date: 04/10/2027</a:t>
            </a:r>
          </a:p>
        </p:txBody>
      </p:sp>
    </p:spTree>
    <p:extLst>
      <p:ext uri="{BB962C8B-B14F-4D97-AF65-F5344CB8AC3E}">
        <p14:creationId xmlns:p14="http://schemas.microsoft.com/office/powerpoint/2010/main" val="4061454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2_3 columns">
    <p:bg>
      <p:bgPr>
        <a:solidFill>
          <a:srgbClr val="FFFFFF"/>
        </a:solidFill>
        <a:effectLst/>
      </p:bgPr>
    </p:bg>
    <p:spTree>
      <p:nvGrpSpPr>
        <p:cNvPr id="1" name=""/>
        <p:cNvGrpSpPr/>
        <p:nvPr/>
      </p:nvGrpSpPr>
      <p:grpSpPr>
        <a:xfrm>
          <a:off x="0" y="0"/>
          <a:ext cx="0" cy="0"/>
          <a:chOff x="0" y="0"/>
          <a:chExt cx="0" cy="0"/>
        </a:xfrm>
      </p:grpSpPr>
      <p:sp>
        <p:nvSpPr>
          <p:cNvPr id="9" name="Slide Number Placeholder 5">
            <a:extLst>
              <a:ext uri="{FF2B5EF4-FFF2-40B4-BE49-F238E27FC236}">
                <a16:creationId xmlns:a16="http://schemas.microsoft.com/office/drawing/2014/main" id="{213B4E28-DB4B-9340-A168-E033E3909139}"/>
              </a:ext>
            </a:extLst>
          </p:cNvPr>
          <p:cNvSpPr>
            <a:spLocks noGrp="1"/>
          </p:cNvSpPr>
          <p:nvPr>
            <p:ph type="sldNum" sz="quarter" idx="4"/>
          </p:nvPr>
        </p:nvSpPr>
        <p:spPr>
          <a:xfrm>
            <a:off x="0" y="4767265"/>
            <a:ext cx="429052" cy="273844"/>
          </a:xfrm>
          <a:prstGeom prst="rect">
            <a:avLst/>
          </a:prstGeom>
        </p:spPr>
        <p:txBody>
          <a:bodyPr vert="horz" lIns="91440" tIns="45720" rIns="91440" bIns="45720" rtlCol="0" anchor="b"/>
          <a:lstStyle>
            <a:lvl1pPr algn="ctr">
              <a:defRPr sz="675">
                <a:solidFill>
                  <a:schemeClr val="bg1">
                    <a:lumMod val="75000"/>
                  </a:schemeClr>
                </a:solidFill>
                <a:latin typeface="Arial" panose="020B0604020202020204" pitchFamily="34" charset="0"/>
                <a:cs typeface="Arial" panose="020B0604020202020204" pitchFamily="34" charset="0"/>
              </a:defRPr>
            </a:lvl1pPr>
          </a:lstStyle>
          <a:p>
            <a:fld id="{2AD82425-FBF0-4A03-82C6-0F384A96D990}" type="slidenum">
              <a:rPr lang="en-GB" smtClean="0"/>
              <a:pPr/>
              <a:t>‹#›</a:t>
            </a:fld>
            <a:endParaRPr lang="en-GB" dirty="0"/>
          </a:p>
        </p:txBody>
      </p:sp>
      <p:sp>
        <p:nvSpPr>
          <p:cNvPr id="14" name="Text Placeholder 4">
            <a:extLst>
              <a:ext uri="{FF2B5EF4-FFF2-40B4-BE49-F238E27FC236}">
                <a16:creationId xmlns:a16="http://schemas.microsoft.com/office/drawing/2014/main" id="{1C6B21BC-F2DE-BE4C-B4C9-81929FC29AB8}"/>
              </a:ext>
            </a:extLst>
          </p:cNvPr>
          <p:cNvSpPr>
            <a:spLocks noGrp="1"/>
          </p:cNvSpPr>
          <p:nvPr>
            <p:ph type="body" sz="quarter" idx="18" hasCustomPrompt="1"/>
          </p:nvPr>
        </p:nvSpPr>
        <p:spPr>
          <a:xfrm>
            <a:off x="160257" y="4524567"/>
            <a:ext cx="8775782" cy="200880"/>
          </a:xfrm>
        </p:spPr>
        <p:txBody>
          <a:bodyPr lIns="0" tIns="0" rIns="0" bIns="72000" anchor="b">
            <a:spAutoFit/>
          </a:bodyPr>
          <a:lstStyle>
            <a:lvl1pPr marL="0" indent="0">
              <a:buClr>
                <a:schemeClr val="tx1"/>
              </a:buClr>
              <a:buFont typeface="+mj-lt"/>
              <a:buNone/>
              <a:tabLst/>
              <a:defRPr sz="750"/>
            </a:lvl1pPr>
          </a:lstStyle>
          <a:p>
            <a:pPr lvl="0"/>
            <a:r>
              <a:rPr lang="en-GB"/>
              <a:t>References</a:t>
            </a:r>
            <a:endParaRPr lang="en-US"/>
          </a:p>
        </p:txBody>
      </p:sp>
      <p:sp>
        <p:nvSpPr>
          <p:cNvPr id="3" name="Content Placeholder 2">
            <a:extLst>
              <a:ext uri="{FF2B5EF4-FFF2-40B4-BE49-F238E27FC236}">
                <a16:creationId xmlns:a16="http://schemas.microsoft.com/office/drawing/2014/main" id="{B53C5965-2D68-2147-A18C-C9E79CA9C45A}"/>
              </a:ext>
            </a:extLst>
          </p:cNvPr>
          <p:cNvSpPr>
            <a:spLocks noGrp="1"/>
          </p:cNvSpPr>
          <p:nvPr>
            <p:ph sz="quarter" idx="19"/>
          </p:nvPr>
        </p:nvSpPr>
        <p:spPr>
          <a:xfrm>
            <a:off x="429053" y="783874"/>
            <a:ext cx="5564109" cy="369582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3" name="Content Placeholder 2">
            <a:extLst>
              <a:ext uri="{FF2B5EF4-FFF2-40B4-BE49-F238E27FC236}">
                <a16:creationId xmlns:a16="http://schemas.microsoft.com/office/drawing/2014/main" id="{FE079986-8141-2246-AF4B-E3225C9B2DA0}"/>
              </a:ext>
            </a:extLst>
          </p:cNvPr>
          <p:cNvSpPr>
            <a:spLocks noGrp="1"/>
          </p:cNvSpPr>
          <p:nvPr>
            <p:ph sz="quarter" idx="21"/>
          </p:nvPr>
        </p:nvSpPr>
        <p:spPr>
          <a:xfrm>
            <a:off x="6308038" y="783874"/>
            <a:ext cx="2628000" cy="369582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Title 5">
            <a:extLst>
              <a:ext uri="{FF2B5EF4-FFF2-40B4-BE49-F238E27FC236}">
                <a16:creationId xmlns:a16="http://schemas.microsoft.com/office/drawing/2014/main" id="{CA741C75-300B-4D14-A5F9-3DB00C9754A5}"/>
              </a:ext>
            </a:extLst>
          </p:cNvPr>
          <p:cNvSpPr>
            <a:spLocks noGrp="1"/>
          </p:cNvSpPr>
          <p:nvPr>
            <p:ph type="title"/>
          </p:nvPr>
        </p:nvSpPr>
        <p:spPr>
          <a:xfrm>
            <a:off x="429052" y="91066"/>
            <a:ext cx="8410148" cy="648000"/>
          </a:xfrm>
          <a:prstGeom prst="rect">
            <a:avLst/>
          </a:prstGeom>
        </p:spPr>
        <p:txBody>
          <a:bodyPr lIns="0"/>
          <a:lstStyle/>
          <a:p>
            <a:r>
              <a:rPr lang="en-US"/>
              <a:t>Click to edit Master title style</a:t>
            </a:r>
            <a:endParaRPr lang="en-GB"/>
          </a:p>
        </p:txBody>
      </p:sp>
      <p:sp>
        <p:nvSpPr>
          <p:cNvPr id="11" name="Footer Placeholder 4">
            <a:extLst>
              <a:ext uri="{FF2B5EF4-FFF2-40B4-BE49-F238E27FC236}">
                <a16:creationId xmlns:a16="http://schemas.microsoft.com/office/drawing/2014/main" id="{7DEC26A9-0FB2-8E41-A8A2-21FB1B55C53C}"/>
              </a:ext>
            </a:extLst>
          </p:cNvPr>
          <p:cNvSpPr>
            <a:spLocks noGrp="1"/>
          </p:cNvSpPr>
          <p:nvPr>
            <p:ph type="ftr" sz="quarter" idx="3"/>
          </p:nvPr>
        </p:nvSpPr>
        <p:spPr>
          <a:xfrm>
            <a:off x="1486237" y="4821667"/>
            <a:ext cx="6066470" cy="273844"/>
          </a:xfrm>
          <a:prstGeom prst="rect">
            <a:avLst/>
          </a:prstGeom>
        </p:spPr>
        <p:txBody>
          <a:bodyPr vert="horz" lIns="91440" tIns="45720" rIns="91440" bIns="45720" rtlCol="0" anchor="b"/>
          <a:lstStyle>
            <a:lvl1pPr algn="l">
              <a:defRPr sz="525">
                <a:solidFill>
                  <a:schemeClr val="tx1"/>
                </a:solidFill>
                <a:latin typeface="Arial" panose="020B0604020202020204" pitchFamily="34" charset="0"/>
                <a:cs typeface="Arial" panose="020B0604020202020204" pitchFamily="34" charset="0"/>
              </a:defRPr>
            </a:lvl1pPr>
          </a:lstStyle>
          <a:p>
            <a:pPr algn="ctr"/>
            <a:r>
              <a:rPr lang="en-GB" dirty="0"/>
              <a:t>FOR INTERNAL USE ONLY</a:t>
            </a:r>
          </a:p>
        </p:txBody>
      </p:sp>
      <p:sp>
        <p:nvSpPr>
          <p:cNvPr id="8" name="TextBox 7">
            <a:extLst>
              <a:ext uri="{FF2B5EF4-FFF2-40B4-BE49-F238E27FC236}">
                <a16:creationId xmlns:a16="http://schemas.microsoft.com/office/drawing/2014/main" id="{DA297FC0-90BB-43C9-A076-68619A5B90DF}"/>
              </a:ext>
            </a:extLst>
          </p:cNvPr>
          <p:cNvSpPr txBox="1"/>
          <p:nvPr userDrawn="1"/>
        </p:nvSpPr>
        <p:spPr>
          <a:xfrm>
            <a:off x="7716859" y="4839109"/>
            <a:ext cx="1760009" cy="300082"/>
          </a:xfrm>
          <a:prstGeom prst="rect">
            <a:avLst/>
          </a:prstGeom>
          <a:noFill/>
        </p:spPr>
        <p:txBody>
          <a:bodyPr wrap="square" rtlCol="0">
            <a:spAutoFit/>
          </a:bodyPr>
          <a:lstStyle/>
          <a:p>
            <a:pPr algn="ctr"/>
            <a:r>
              <a:rPr lang="en-US" sz="675" dirty="0">
                <a:solidFill>
                  <a:schemeClr val="tx1">
                    <a:lumMod val="50000"/>
                  </a:schemeClr>
                </a:solidFill>
              </a:rPr>
              <a:t>MAT-US-2021896 v2.0</a:t>
            </a:r>
          </a:p>
          <a:p>
            <a:pPr algn="ctr"/>
            <a:r>
              <a:rPr lang="en-US" sz="675" dirty="0">
                <a:solidFill>
                  <a:schemeClr val="tx1">
                    <a:lumMod val="50000"/>
                  </a:schemeClr>
                </a:solidFill>
              </a:rPr>
              <a:t>Exp. Date 11/1/2023</a:t>
            </a:r>
          </a:p>
        </p:txBody>
      </p:sp>
    </p:spTree>
    <p:extLst>
      <p:ext uri="{BB962C8B-B14F-4D97-AF65-F5344CB8AC3E}">
        <p14:creationId xmlns:p14="http://schemas.microsoft.com/office/powerpoint/2010/main" val="406159282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6" name="Footer Placeholder 4">
            <a:extLst>
              <a:ext uri="{FF2B5EF4-FFF2-40B4-BE49-F238E27FC236}">
                <a16:creationId xmlns:a16="http://schemas.microsoft.com/office/drawing/2014/main" id="{012B5A8D-AB5C-4C71-8E02-45FB37B49A4B}"/>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8" name="Slide Number Placeholder 5">
            <a:extLst>
              <a:ext uri="{FF2B5EF4-FFF2-40B4-BE49-F238E27FC236}">
                <a16:creationId xmlns:a16="http://schemas.microsoft.com/office/drawing/2014/main" id="{0A5C7717-C191-41EE-BAFC-488CE2D20D1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1619250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6" name="Slide Number Placeholder 5">
            <a:extLst>
              <a:ext uri="{FF2B5EF4-FFF2-40B4-BE49-F238E27FC236}">
                <a16:creationId xmlns:a16="http://schemas.microsoft.com/office/drawing/2014/main" id="{44AE44F8-E176-4A63-AE4A-7521F80575C2}"/>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04/10/2027</a:t>
            </a:r>
          </a:p>
        </p:txBody>
      </p:sp>
    </p:spTree>
    <p:extLst>
      <p:ext uri="{BB962C8B-B14F-4D97-AF65-F5344CB8AC3E}">
        <p14:creationId xmlns:p14="http://schemas.microsoft.com/office/powerpoint/2010/main" val="3455593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dirty="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endParaRPr lang="en-US" noProof="0" dirty="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Slide Number Placeholder 5">
            <a:extLst>
              <a:ext uri="{FF2B5EF4-FFF2-40B4-BE49-F238E27FC236}">
                <a16:creationId xmlns:a16="http://schemas.microsoft.com/office/drawing/2014/main" id="{25BA38B9-3850-47C9-9E94-D4C0027BB255}"/>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151833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604AA1C7-8201-4E54-8055-F92A0F711F55}"/>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14" name="Slide Number Placeholder 5">
            <a:extLst>
              <a:ext uri="{FF2B5EF4-FFF2-40B4-BE49-F238E27FC236}">
                <a16:creationId xmlns:a16="http://schemas.microsoft.com/office/drawing/2014/main" id="{4A20BD4F-380C-415E-AF3F-AE763B468F83}"/>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04/10/2027</a:t>
            </a:r>
          </a:p>
        </p:txBody>
      </p:sp>
    </p:spTree>
    <p:extLst>
      <p:ext uri="{BB962C8B-B14F-4D97-AF65-F5344CB8AC3E}">
        <p14:creationId xmlns:p14="http://schemas.microsoft.com/office/powerpoint/2010/main" val="298448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Slide Number Placeholder 5">
            <a:extLst>
              <a:ext uri="{FF2B5EF4-FFF2-40B4-BE49-F238E27FC236}">
                <a16:creationId xmlns:a16="http://schemas.microsoft.com/office/drawing/2014/main" id="{0D5F1441-F90A-49E8-A634-E3ECED67AC3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364447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endParaRPr lang="en-US"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Slide Number Placeholder 5">
            <a:extLst>
              <a:ext uri="{FF2B5EF4-FFF2-40B4-BE49-F238E27FC236}">
                <a16:creationId xmlns:a16="http://schemas.microsoft.com/office/drawing/2014/main" id="{60A0A253-5466-4D8D-AF92-67EB82B8F24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04/10/2027</a:t>
            </a:r>
          </a:p>
        </p:txBody>
      </p:sp>
    </p:spTree>
    <p:extLst>
      <p:ext uri="{BB962C8B-B14F-4D97-AF65-F5344CB8AC3E}">
        <p14:creationId xmlns:p14="http://schemas.microsoft.com/office/powerpoint/2010/main" val="3464393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dirty="0"/>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dirty="0"/>
              <a:t>For use by Sanofi Medical Affairs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8479101" y="4787106"/>
            <a:ext cx="476250" cy="205743"/>
          </a:xfrm>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59"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1"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59"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1"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59"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1"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59"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1"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
        <p:nvSpPr>
          <p:cNvPr id="21" name="Slide Number Placeholder 5">
            <a:extLst>
              <a:ext uri="{FF2B5EF4-FFF2-40B4-BE49-F238E27FC236}">
                <a16:creationId xmlns:a16="http://schemas.microsoft.com/office/drawing/2014/main" id="{73C710A5-7204-4F00-B8C5-CDB25E1F3F4C}"/>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04/10/2027</a:t>
            </a:r>
          </a:p>
        </p:txBody>
      </p:sp>
    </p:spTree>
    <p:extLst>
      <p:ext uri="{BB962C8B-B14F-4D97-AF65-F5344CB8AC3E}">
        <p14:creationId xmlns:p14="http://schemas.microsoft.com/office/powerpoint/2010/main" val="148546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 Type="http://schemas.openxmlformats.org/officeDocument/2006/relationships/slideLayout" Target="../slideLayouts/slideLayout35.xml"/><Relationship Id="rId21" Type="http://schemas.openxmlformats.org/officeDocument/2006/relationships/slideLayout" Target="../slideLayouts/slideLayout53.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29" Type="http://schemas.openxmlformats.org/officeDocument/2006/relationships/image" Target="../media/image1.png"/><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theme" Target="../theme/theme2.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2.xml"/><Relationship Id="rId18" Type="http://schemas.openxmlformats.org/officeDocument/2006/relationships/slideLayout" Target="../slideLayouts/slideLayout77.xml"/><Relationship Id="rId26" Type="http://schemas.openxmlformats.org/officeDocument/2006/relationships/slideLayout" Target="../slideLayouts/slideLayout85.xml"/><Relationship Id="rId3" Type="http://schemas.openxmlformats.org/officeDocument/2006/relationships/slideLayout" Target="../slideLayouts/slideLayout62.xml"/><Relationship Id="rId21" Type="http://schemas.openxmlformats.org/officeDocument/2006/relationships/slideLayout" Target="../slideLayouts/slideLayout80.xml"/><Relationship Id="rId34" Type="http://schemas.openxmlformats.org/officeDocument/2006/relationships/theme" Target="../theme/theme3.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slideLayout" Target="../slideLayouts/slideLayout76.xml"/><Relationship Id="rId25" Type="http://schemas.openxmlformats.org/officeDocument/2006/relationships/slideLayout" Target="../slideLayouts/slideLayout84.xml"/><Relationship Id="rId33" Type="http://schemas.openxmlformats.org/officeDocument/2006/relationships/slideLayout" Target="../slideLayouts/slideLayout92.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20" Type="http://schemas.openxmlformats.org/officeDocument/2006/relationships/slideLayout" Target="../slideLayouts/slideLayout79.xml"/><Relationship Id="rId29" Type="http://schemas.openxmlformats.org/officeDocument/2006/relationships/slideLayout" Target="../slideLayouts/slideLayout88.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24" Type="http://schemas.openxmlformats.org/officeDocument/2006/relationships/slideLayout" Target="../slideLayouts/slideLayout83.xml"/><Relationship Id="rId32" Type="http://schemas.openxmlformats.org/officeDocument/2006/relationships/slideLayout" Target="../slideLayouts/slideLayout91.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23" Type="http://schemas.openxmlformats.org/officeDocument/2006/relationships/slideLayout" Target="../slideLayouts/slideLayout82.xml"/><Relationship Id="rId28" Type="http://schemas.openxmlformats.org/officeDocument/2006/relationships/slideLayout" Target="../slideLayouts/slideLayout87.xml"/><Relationship Id="rId10" Type="http://schemas.openxmlformats.org/officeDocument/2006/relationships/slideLayout" Target="../slideLayouts/slideLayout69.xml"/><Relationship Id="rId19" Type="http://schemas.openxmlformats.org/officeDocument/2006/relationships/slideLayout" Target="../slideLayouts/slideLayout78.xml"/><Relationship Id="rId31" Type="http://schemas.openxmlformats.org/officeDocument/2006/relationships/slideLayout" Target="../slideLayouts/slideLayout90.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 Id="rId22" Type="http://schemas.openxmlformats.org/officeDocument/2006/relationships/slideLayout" Target="../slideLayouts/slideLayout81.xml"/><Relationship Id="rId27" Type="http://schemas.openxmlformats.org/officeDocument/2006/relationships/slideLayout" Target="../slideLayouts/slideLayout86.xml"/><Relationship Id="rId30" Type="http://schemas.openxmlformats.org/officeDocument/2006/relationships/slideLayout" Target="../slideLayouts/slideLayout89.xml"/><Relationship Id="rId35" Type="http://schemas.openxmlformats.org/officeDocument/2006/relationships/image" Target="../media/image1.png"/><Relationship Id="rId8" Type="http://schemas.openxmlformats.org/officeDocument/2006/relationships/slideLayout" Target="../slideLayouts/slideLayout67.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05.xml"/><Relationship Id="rId18" Type="http://schemas.openxmlformats.org/officeDocument/2006/relationships/slideLayout" Target="../slideLayouts/slideLayout110.xml"/><Relationship Id="rId26" Type="http://schemas.openxmlformats.org/officeDocument/2006/relationships/slideLayout" Target="../slideLayouts/slideLayout118.xml"/><Relationship Id="rId39" Type="http://schemas.openxmlformats.org/officeDocument/2006/relationships/slideLayout" Target="../slideLayouts/slideLayout131.xml"/><Relationship Id="rId21" Type="http://schemas.openxmlformats.org/officeDocument/2006/relationships/slideLayout" Target="../slideLayouts/slideLayout113.xml"/><Relationship Id="rId34" Type="http://schemas.openxmlformats.org/officeDocument/2006/relationships/slideLayout" Target="../slideLayouts/slideLayout126.xml"/><Relationship Id="rId42" Type="http://schemas.openxmlformats.org/officeDocument/2006/relationships/image" Target="../media/image1.png"/><Relationship Id="rId7" Type="http://schemas.openxmlformats.org/officeDocument/2006/relationships/slideLayout" Target="../slideLayouts/slideLayout99.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20" Type="http://schemas.openxmlformats.org/officeDocument/2006/relationships/slideLayout" Target="../slideLayouts/slideLayout112.xml"/><Relationship Id="rId29" Type="http://schemas.openxmlformats.org/officeDocument/2006/relationships/slideLayout" Target="../slideLayouts/slideLayout121.xml"/><Relationship Id="rId41" Type="http://schemas.openxmlformats.org/officeDocument/2006/relationships/theme" Target="../theme/theme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24" Type="http://schemas.openxmlformats.org/officeDocument/2006/relationships/slideLayout" Target="../slideLayouts/slideLayout116.xml"/><Relationship Id="rId32" Type="http://schemas.openxmlformats.org/officeDocument/2006/relationships/slideLayout" Target="../slideLayouts/slideLayout124.xml"/><Relationship Id="rId37" Type="http://schemas.openxmlformats.org/officeDocument/2006/relationships/slideLayout" Target="../slideLayouts/slideLayout129.xml"/><Relationship Id="rId40" Type="http://schemas.openxmlformats.org/officeDocument/2006/relationships/slideLayout" Target="../slideLayouts/slideLayout132.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23" Type="http://schemas.openxmlformats.org/officeDocument/2006/relationships/slideLayout" Target="../slideLayouts/slideLayout115.xml"/><Relationship Id="rId28" Type="http://schemas.openxmlformats.org/officeDocument/2006/relationships/slideLayout" Target="../slideLayouts/slideLayout120.xml"/><Relationship Id="rId36" Type="http://schemas.openxmlformats.org/officeDocument/2006/relationships/slideLayout" Target="../slideLayouts/slideLayout128.xml"/><Relationship Id="rId10" Type="http://schemas.openxmlformats.org/officeDocument/2006/relationships/slideLayout" Target="../slideLayouts/slideLayout102.xml"/><Relationship Id="rId19" Type="http://schemas.openxmlformats.org/officeDocument/2006/relationships/slideLayout" Target="../slideLayouts/slideLayout111.xml"/><Relationship Id="rId31" Type="http://schemas.openxmlformats.org/officeDocument/2006/relationships/slideLayout" Target="../slideLayouts/slideLayout123.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 Id="rId22" Type="http://schemas.openxmlformats.org/officeDocument/2006/relationships/slideLayout" Target="../slideLayouts/slideLayout114.xml"/><Relationship Id="rId27" Type="http://schemas.openxmlformats.org/officeDocument/2006/relationships/slideLayout" Target="../slideLayouts/slideLayout119.xml"/><Relationship Id="rId30" Type="http://schemas.openxmlformats.org/officeDocument/2006/relationships/slideLayout" Target="../slideLayouts/slideLayout122.xml"/><Relationship Id="rId35" Type="http://schemas.openxmlformats.org/officeDocument/2006/relationships/slideLayout" Target="../slideLayouts/slideLayout127.xml"/><Relationship Id="rId8" Type="http://schemas.openxmlformats.org/officeDocument/2006/relationships/slideLayout" Target="../slideLayouts/slideLayout100.xml"/><Relationship Id="rId3" Type="http://schemas.openxmlformats.org/officeDocument/2006/relationships/slideLayout" Target="../slideLayouts/slideLayout95.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5" Type="http://schemas.openxmlformats.org/officeDocument/2006/relationships/slideLayout" Target="../slideLayouts/slideLayout117.xml"/><Relationship Id="rId33" Type="http://schemas.openxmlformats.org/officeDocument/2006/relationships/slideLayout" Target="../slideLayouts/slideLayout125.xml"/><Relationship Id="rId38" Type="http://schemas.openxmlformats.org/officeDocument/2006/relationships/slideLayout" Target="../slideLayouts/slideLayout13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slideLayout" Target="../slideLayouts/slideLayout145.xml"/><Relationship Id="rId18" Type="http://schemas.openxmlformats.org/officeDocument/2006/relationships/slideLayout" Target="../slideLayouts/slideLayout150.xml"/><Relationship Id="rId26" Type="http://schemas.openxmlformats.org/officeDocument/2006/relationships/slideLayout" Target="../slideLayouts/slideLayout158.xml"/><Relationship Id="rId3" Type="http://schemas.openxmlformats.org/officeDocument/2006/relationships/slideLayout" Target="../slideLayouts/slideLayout135.xml"/><Relationship Id="rId21" Type="http://schemas.openxmlformats.org/officeDocument/2006/relationships/slideLayout" Target="../slideLayouts/slideLayout153.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17" Type="http://schemas.openxmlformats.org/officeDocument/2006/relationships/slideLayout" Target="../slideLayouts/slideLayout149.xml"/><Relationship Id="rId25" Type="http://schemas.openxmlformats.org/officeDocument/2006/relationships/slideLayout" Target="../slideLayouts/slideLayout157.xml"/><Relationship Id="rId2" Type="http://schemas.openxmlformats.org/officeDocument/2006/relationships/slideLayout" Target="../slideLayouts/slideLayout134.xml"/><Relationship Id="rId16" Type="http://schemas.openxmlformats.org/officeDocument/2006/relationships/slideLayout" Target="../slideLayouts/slideLayout148.xml"/><Relationship Id="rId20" Type="http://schemas.openxmlformats.org/officeDocument/2006/relationships/slideLayout" Target="../slideLayouts/slideLayout152.xml"/><Relationship Id="rId29" Type="http://schemas.openxmlformats.org/officeDocument/2006/relationships/slideLayout" Target="../slideLayouts/slideLayout161.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24" Type="http://schemas.openxmlformats.org/officeDocument/2006/relationships/slideLayout" Target="../slideLayouts/slideLayout156.xml"/><Relationship Id="rId32" Type="http://schemas.openxmlformats.org/officeDocument/2006/relationships/image" Target="../media/image1.png"/><Relationship Id="rId5" Type="http://schemas.openxmlformats.org/officeDocument/2006/relationships/slideLayout" Target="../slideLayouts/slideLayout137.xml"/><Relationship Id="rId15" Type="http://schemas.openxmlformats.org/officeDocument/2006/relationships/slideLayout" Target="../slideLayouts/slideLayout147.xml"/><Relationship Id="rId23" Type="http://schemas.openxmlformats.org/officeDocument/2006/relationships/slideLayout" Target="../slideLayouts/slideLayout155.xml"/><Relationship Id="rId28" Type="http://schemas.openxmlformats.org/officeDocument/2006/relationships/slideLayout" Target="../slideLayouts/slideLayout160.xml"/><Relationship Id="rId10" Type="http://schemas.openxmlformats.org/officeDocument/2006/relationships/slideLayout" Target="../slideLayouts/slideLayout142.xml"/><Relationship Id="rId19" Type="http://schemas.openxmlformats.org/officeDocument/2006/relationships/slideLayout" Target="../slideLayouts/slideLayout151.xml"/><Relationship Id="rId31" Type="http://schemas.openxmlformats.org/officeDocument/2006/relationships/theme" Target="../theme/theme5.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 Id="rId22" Type="http://schemas.openxmlformats.org/officeDocument/2006/relationships/slideLayout" Target="../slideLayouts/slideLayout154.xml"/><Relationship Id="rId27" Type="http://schemas.openxmlformats.org/officeDocument/2006/relationships/slideLayout" Target="../slideLayouts/slideLayout159.xml"/><Relationship Id="rId30" Type="http://schemas.openxmlformats.org/officeDocument/2006/relationships/slideLayout" Target="../slideLayouts/slideLayout16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noProof="0" dirty="0"/>
          </a:p>
        </p:txBody>
      </p:sp>
      <p:sp>
        <p:nvSpPr>
          <p:cNvPr id="6" name="Slide Number Placeholder 5"/>
          <p:cNvSpPr>
            <a:spLocks noGrp="1"/>
          </p:cNvSpPr>
          <p:nvPr userDrawn="1">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MAT-US-2304951 v1.0 - P</a:t>
            </a:r>
          </a:p>
          <a:p>
            <a:r>
              <a:rPr lang="en-US" dirty="0"/>
              <a:t>Expiration Date: 04/10/2027</a:t>
            </a:r>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332367059"/>
      </p:ext>
    </p:extLst>
  </p:cSld>
  <p:clrMap bg1="lt1" tx1="dk1" bg2="lt2" tx2="dk2" accent1="accent1" accent2="accent2" accent3="accent3" accent4="accent4" accent5="accent5" accent6="accent6" hlink="hlink" folHlink="folHlink"/>
  <p:sldLayoutIdLst>
    <p:sldLayoutId id="2147483685" r:id="rId1"/>
    <p:sldLayoutId id="2147483729" r:id="rId2"/>
    <p:sldLayoutId id="2147483665" r:id="rId3"/>
    <p:sldLayoutId id="2147483688" r:id="rId4"/>
    <p:sldLayoutId id="2147483696" r:id="rId5"/>
    <p:sldLayoutId id="2147483698" r:id="rId6"/>
    <p:sldLayoutId id="2147483667" r:id="rId7"/>
    <p:sldLayoutId id="2147483733" r:id="rId8"/>
    <p:sldLayoutId id="2147483704" r:id="rId9"/>
    <p:sldLayoutId id="2147483792" r:id="rId10"/>
    <p:sldLayoutId id="2147483793" r:id="rId11"/>
    <p:sldLayoutId id="2147483673" r:id="rId12"/>
    <p:sldLayoutId id="2147483789" r:id="rId13"/>
    <p:sldLayoutId id="2147483790" r:id="rId14"/>
    <p:sldLayoutId id="2147483710" r:id="rId15"/>
    <p:sldLayoutId id="2147483713" r:id="rId16"/>
    <p:sldLayoutId id="2147483739" r:id="rId17"/>
    <p:sldLayoutId id="2147483798" r:id="rId18"/>
    <p:sldLayoutId id="2147483799" r:id="rId19"/>
    <p:sldLayoutId id="2147483741" r:id="rId20"/>
    <p:sldLayoutId id="2147483742" r:id="rId21"/>
    <p:sldLayoutId id="2147483743" r:id="rId22"/>
    <p:sldLayoutId id="2147483744" r:id="rId23"/>
    <p:sldLayoutId id="2147483794" r:id="rId24"/>
    <p:sldLayoutId id="2147483795" r:id="rId25"/>
    <p:sldLayoutId id="2147483796" r:id="rId26"/>
    <p:sldLayoutId id="2147483797" r:id="rId27"/>
    <p:sldLayoutId id="2147483745" r:id="rId28"/>
    <p:sldLayoutId id="2147483746" r:id="rId29"/>
    <p:sldLayoutId id="2147483683" r:id="rId30"/>
    <p:sldLayoutId id="2147483939" r:id="rId31"/>
    <p:sldLayoutId id="2147483940"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90000"/>
        </a:lnSpc>
        <a:spcBef>
          <a:spcPct val="0"/>
        </a:spcBef>
        <a:buNone/>
        <a:defRPr lang="fr-FR" sz="20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1"/>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p:nvGrpSpPr>
        <p:grpSpPr>
          <a:xfrm>
            <a:off x="331625"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dirty="0"/>
            </a:p>
          </p:txBody>
        </p:sp>
      </p:grpSp>
      <p:sp>
        <p:nvSpPr>
          <p:cNvPr id="16" name="TextBox 15">
            <a:extLst>
              <a:ext uri="{FF2B5EF4-FFF2-40B4-BE49-F238E27FC236}">
                <a16:creationId xmlns:a16="http://schemas.microsoft.com/office/drawing/2014/main" id="{5CC2F688-7733-4309-845A-8BAA9F1C67C1}"/>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4113647756"/>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15" r:id="rId15"/>
    <p:sldLayoutId id="2147483816" r:id="rId16"/>
    <p:sldLayoutId id="2147483817" r:id="rId17"/>
    <p:sldLayoutId id="2147483818" r:id="rId18"/>
    <p:sldLayoutId id="2147483819" r:id="rId19"/>
    <p:sldLayoutId id="2147483820" r:id="rId20"/>
    <p:sldLayoutId id="2147483821" r:id="rId21"/>
    <p:sldLayoutId id="2147483822" r:id="rId22"/>
    <p:sldLayoutId id="2147483823" r:id="rId23"/>
    <p:sldLayoutId id="2147483824" r:id="rId24"/>
    <p:sldLayoutId id="2147483825" r:id="rId25"/>
    <p:sldLayoutId id="2147483826" r:id="rId26"/>
    <p:sldLayoutId id="2147483827"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783"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783"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ts val="0"/>
        </a:spcBef>
        <a:buClr>
          <a:schemeClr val="accent2"/>
        </a:buClr>
        <a:buFontTx/>
        <a:buBlip>
          <a:blip r:embed="rId29"/>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ts val="0"/>
        </a:spcBef>
        <a:buFontTx/>
        <a:buBlip>
          <a:blip r:embed="rId29"/>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ts val="0"/>
        </a:spcBef>
        <a:buFontTx/>
        <a:buBlip>
          <a:blip r:embed="rId29"/>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783"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noProof="0" dirty="0"/>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r"/>
            <a:r>
              <a:rPr lang="en-US" sz="700" dirty="0"/>
              <a:t>MAT-US-2008133, v2.0</a:t>
            </a:r>
          </a:p>
          <a:p>
            <a:pPr algn="r"/>
            <a:r>
              <a:rPr lang="en-US" sz="700" dirty="0"/>
              <a:t>Exp date: 05/04/2023</a:t>
            </a:r>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886004720"/>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 id="2147483845" r:id="rId17"/>
    <p:sldLayoutId id="2147483846" r:id="rId18"/>
    <p:sldLayoutId id="2147483847" r:id="rId19"/>
    <p:sldLayoutId id="2147483848" r:id="rId20"/>
    <p:sldLayoutId id="2147483849" r:id="rId21"/>
    <p:sldLayoutId id="2147483850" r:id="rId22"/>
    <p:sldLayoutId id="2147483851" r:id="rId23"/>
    <p:sldLayoutId id="2147483852" r:id="rId24"/>
    <p:sldLayoutId id="2147483853" r:id="rId25"/>
    <p:sldLayoutId id="2147483854" r:id="rId26"/>
    <p:sldLayoutId id="2147483855" r:id="rId27"/>
    <p:sldLayoutId id="2147483856" r:id="rId28"/>
    <p:sldLayoutId id="2147483857" r:id="rId29"/>
    <p:sldLayoutId id="2147483858" r:id="rId30"/>
    <p:sldLayoutId id="2147483859" r:id="rId31"/>
    <p:sldLayoutId id="2147483860" r:id="rId32"/>
    <p:sldLayoutId id="2147483861" r:id="rId3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5"/>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5"/>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5"/>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noProof="0" dirty="0"/>
          </a:p>
        </p:txBody>
      </p:sp>
      <p:sp>
        <p:nvSpPr>
          <p:cNvPr id="6" name="Slide Number Placeholder 5"/>
          <p:cNvSpPr>
            <a:spLocks noGrp="1"/>
          </p:cNvSpPr>
          <p:nvPr userDrawn="1">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MAT-US-2022708 v1.0</a:t>
            </a:r>
          </a:p>
          <a:p>
            <a:r>
              <a:rPr lang="en-US" dirty="0"/>
              <a:t>Expiration Date: 1/26/2023</a:t>
            </a:r>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621717564"/>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 id="2147483877" r:id="rId15"/>
    <p:sldLayoutId id="2147483878" r:id="rId16"/>
    <p:sldLayoutId id="2147483879" r:id="rId17"/>
    <p:sldLayoutId id="2147483880" r:id="rId18"/>
    <p:sldLayoutId id="2147483881" r:id="rId19"/>
    <p:sldLayoutId id="2147483882" r:id="rId20"/>
    <p:sldLayoutId id="2147483883" r:id="rId21"/>
    <p:sldLayoutId id="2147483884" r:id="rId22"/>
    <p:sldLayoutId id="2147483885" r:id="rId23"/>
    <p:sldLayoutId id="2147483886" r:id="rId24"/>
    <p:sldLayoutId id="2147483887" r:id="rId25"/>
    <p:sldLayoutId id="2147483888" r:id="rId26"/>
    <p:sldLayoutId id="2147483889" r:id="rId27"/>
    <p:sldLayoutId id="2147483890" r:id="rId28"/>
    <p:sldLayoutId id="2147483891" r:id="rId29"/>
    <p:sldLayoutId id="2147483892" r:id="rId30"/>
    <p:sldLayoutId id="2147483893" r:id="rId31"/>
    <p:sldLayoutId id="2147483894" r:id="rId32"/>
    <p:sldLayoutId id="2147483895" r:id="rId33"/>
    <p:sldLayoutId id="2147483896" r:id="rId34"/>
    <p:sldLayoutId id="2147483897" r:id="rId35"/>
    <p:sldLayoutId id="2147483898" r:id="rId36"/>
    <p:sldLayoutId id="2147483899" r:id="rId37"/>
    <p:sldLayoutId id="2147483904" r:id="rId38"/>
    <p:sldLayoutId id="2147483905" r:id="rId39"/>
    <p:sldLayoutId id="2147483907" r:id="rId4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90000"/>
        </a:lnSpc>
        <a:spcBef>
          <a:spcPct val="0"/>
        </a:spcBef>
        <a:buNone/>
        <a:defRPr lang="fr-FR" sz="20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4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4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4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noProof="0" dirty="0"/>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a:t>
            </a:fld>
            <a:endParaRPr lang="en-US" noProof="0" dirty="0"/>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7" name="TextBox 6">
            <a:extLst>
              <a:ext uri="{FF2B5EF4-FFF2-40B4-BE49-F238E27FC236}">
                <a16:creationId xmlns:a16="http://schemas.microsoft.com/office/drawing/2014/main" id="{D6F08ADB-2D11-F657-0501-25301812C18F}"/>
              </a:ext>
            </a:extLst>
          </p:cNvPr>
          <p:cNvSpPr txBox="1"/>
          <p:nvPr>
            <p:extLst>
              <p:ext uri="{1162E1C5-73C7-4A58-AE30-91384D911F3F}">
                <p184:classification xmlns:p184="http://schemas.microsoft.com/office/powerpoint/2018/4/main" val="hdr"/>
              </p:ext>
            </p:extLst>
          </p:nvPr>
        </p:nvSpPr>
        <p:spPr>
          <a:xfrm>
            <a:off x="4369562" y="63500"/>
            <a:ext cx="433388" cy="152400"/>
          </a:xfrm>
          <a:prstGeom prst="rect">
            <a:avLst/>
          </a:prstGeom>
        </p:spPr>
        <p:txBody>
          <a:bodyPr horzOverflow="overflow" lIns="0" tIns="0" rIns="0" bIns="0">
            <a:spAutoFit/>
          </a:bodyPr>
          <a:lstStyle/>
          <a:p>
            <a:pPr algn="l"/>
            <a:r>
              <a:rPr lang="en-US" sz="1000" dirty="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3365001997"/>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 id="2147483921" r:id="rId13"/>
    <p:sldLayoutId id="2147483922" r:id="rId14"/>
    <p:sldLayoutId id="2147483923" r:id="rId15"/>
    <p:sldLayoutId id="2147483924" r:id="rId16"/>
    <p:sldLayoutId id="2147483925" r:id="rId17"/>
    <p:sldLayoutId id="2147483926" r:id="rId18"/>
    <p:sldLayoutId id="2147483927" r:id="rId19"/>
    <p:sldLayoutId id="2147483928" r:id="rId20"/>
    <p:sldLayoutId id="2147483929" r:id="rId21"/>
    <p:sldLayoutId id="2147483930" r:id="rId22"/>
    <p:sldLayoutId id="2147483931" r:id="rId23"/>
    <p:sldLayoutId id="2147483932" r:id="rId24"/>
    <p:sldLayoutId id="2147483933" r:id="rId25"/>
    <p:sldLayoutId id="2147483934" r:id="rId26"/>
    <p:sldLayoutId id="2147483935" r:id="rId27"/>
    <p:sldLayoutId id="2147483936" r:id="rId28"/>
    <p:sldLayoutId id="2147483937" r:id="rId29"/>
    <p:sldLayoutId id="2147483938"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138.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7.xml"/><Relationship Id="rId5" Type="http://schemas.openxmlformats.org/officeDocument/2006/relationships/image" Target="../media/image26.jpeg"/><Relationship Id="rId4" Type="http://schemas.openxmlformats.org/officeDocument/2006/relationships/image" Target="../media/image25.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10.xml"/><Relationship Id="rId1" Type="http://schemas.openxmlformats.org/officeDocument/2006/relationships/slideLayout" Target="../slideLayouts/slideLayout17.xml"/><Relationship Id="rId5" Type="http://schemas.openxmlformats.org/officeDocument/2006/relationships/image" Target="../media/image30.sv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wmf"/></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1.png"/><Relationship Id="rId7" Type="http://schemas.openxmlformats.org/officeDocument/2006/relationships/image" Target="../media/image40.jpeg"/><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microsoft.com/office/2007/relationships/hdphoto" Target="../media/hdphoto1.wdp"/><Relationship Id="rId5" Type="http://schemas.openxmlformats.org/officeDocument/2006/relationships/image" Target="../media/image39.png"/><Relationship Id="rId4" Type="http://schemas.openxmlformats.org/officeDocument/2006/relationships/image" Target="../media/image38.jpeg"/><Relationship Id="rId9" Type="http://schemas.openxmlformats.org/officeDocument/2006/relationships/image" Target="../media/image36.svg"/></Relationships>
</file>

<file path=ppt/slides/_rels/slide19.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21.png"/><Relationship Id="rId7"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image" Target="../media/image1.png"/><Relationship Id="rId5" Type="http://schemas.openxmlformats.org/officeDocument/2006/relationships/image" Target="../media/image41.png"/><Relationship Id="rId4" Type="http://schemas.openxmlformats.org/officeDocument/2006/relationships/image" Target="../media/image22.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3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7.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6.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91.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7.xml"/><Relationship Id="rId5" Type="http://schemas.openxmlformats.org/officeDocument/2006/relationships/image" Target="../media/image23.jpeg"/><Relationship Id="rId4"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artArt Placeholder 2">
            <a:extLst>
              <a:ext uri="{FF2B5EF4-FFF2-40B4-BE49-F238E27FC236}">
                <a16:creationId xmlns:a16="http://schemas.microsoft.com/office/drawing/2014/main" id="{301EE11E-9574-8B51-9B4E-3A5BBC0BEE27}"/>
              </a:ext>
            </a:extLst>
          </p:cNvPr>
          <p:cNvSpPr>
            <a:spLocks noGrp="1"/>
          </p:cNvSpPr>
          <p:nvPr>
            <p:ph type="dgm" sz="quarter" idx="14"/>
          </p:nvPr>
        </p:nvSpPr>
        <p:spPr/>
        <p:txBody>
          <a:bodyPr/>
          <a:lstStyle/>
          <a:p>
            <a:endParaRPr lang="en-US"/>
          </a:p>
        </p:txBody>
      </p:sp>
      <p:sp>
        <p:nvSpPr>
          <p:cNvPr id="4" name="SmartArt Placeholder 3">
            <a:extLst>
              <a:ext uri="{FF2B5EF4-FFF2-40B4-BE49-F238E27FC236}">
                <a16:creationId xmlns:a16="http://schemas.microsoft.com/office/drawing/2014/main" id="{A221CF42-7089-CD86-2950-EC1A963C118B}"/>
              </a:ext>
            </a:extLst>
          </p:cNvPr>
          <p:cNvSpPr>
            <a:spLocks noGrp="1"/>
          </p:cNvSpPr>
          <p:nvPr>
            <p:ph type="dgm" sz="quarter" idx="19"/>
          </p:nvPr>
        </p:nvSpPr>
        <p:spPr/>
        <p:txBody>
          <a:bodyPr/>
          <a:lstStyle/>
          <a:p>
            <a:endParaRPr lang="en-US"/>
          </a:p>
        </p:txBody>
      </p:sp>
      <p:sp>
        <p:nvSpPr>
          <p:cNvPr id="5" name="Text Placeholder 4">
            <a:extLst>
              <a:ext uri="{FF2B5EF4-FFF2-40B4-BE49-F238E27FC236}">
                <a16:creationId xmlns:a16="http://schemas.microsoft.com/office/drawing/2014/main" id="{17BE48FE-9E05-B011-4023-0F33C007B177}"/>
              </a:ext>
            </a:extLst>
          </p:cNvPr>
          <p:cNvSpPr>
            <a:spLocks noGrp="1"/>
          </p:cNvSpPr>
          <p:nvPr>
            <p:ph type="body" sz="quarter" idx="21"/>
          </p:nvPr>
        </p:nvSpPr>
        <p:spPr>
          <a:xfrm>
            <a:off x="5138738" y="2212834"/>
            <a:ext cx="3712306" cy="1243611"/>
          </a:xfrm>
        </p:spPr>
        <p:txBody>
          <a:bodyPr/>
          <a:lstStyle/>
          <a:p>
            <a:endParaRPr lang="en-US" sz="2400" noProof="0" dirty="0"/>
          </a:p>
          <a:p>
            <a:r>
              <a:rPr lang="en-US" sz="2400" noProof="0" dirty="0"/>
              <a:t>Mucopolysaccharidosis I </a:t>
            </a:r>
          </a:p>
          <a:p>
            <a:r>
              <a:rPr lang="en-US" sz="2400" noProof="0" dirty="0"/>
              <a:t>(MPS I)</a:t>
            </a:r>
          </a:p>
          <a:p>
            <a:endParaRPr lang="en-US" dirty="0"/>
          </a:p>
        </p:txBody>
      </p:sp>
      <p:pic>
        <p:nvPicPr>
          <p:cNvPr id="14" name="Picture Placeholder 13">
            <a:extLst>
              <a:ext uri="{FF2B5EF4-FFF2-40B4-BE49-F238E27FC236}">
                <a16:creationId xmlns:a16="http://schemas.microsoft.com/office/drawing/2014/main" id="{3C8628E3-E68E-4D70-AACB-565257142A36}"/>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l="19023" r="19023"/>
          <a:stretch/>
        </p:blipFill>
        <p:spPr>
          <a:xfrm>
            <a:off x="1" y="0"/>
            <a:ext cx="4781135" cy="5143500"/>
          </a:xfrm>
        </p:spPr>
      </p:pic>
      <p:sp>
        <p:nvSpPr>
          <p:cNvPr id="15" name="TextBox 14">
            <a:extLst>
              <a:ext uri="{FF2B5EF4-FFF2-40B4-BE49-F238E27FC236}">
                <a16:creationId xmlns:a16="http://schemas.microsoft.com/office/drawing/2014/main" id="{39A66619-8F46-7B00-B8C9-AF6CB936A2FC}"/>
              </a:ext>
            </a:extLst>
          </p:cNvPr>
          <p:cNvSpPr txBox="1"/>
          <p:nvPr/>
        </p:nvSpPr>
        <p:spPr>
          <a:xfrm>
            <a:off x="3750346" y="4662554"/>
            <a:ext cx="1337226" cy="338554"/>
          </a:xfrm>
          <a:prstGeom prst="rect">
            <a:avLst/>
          </a:prstGeom>
          <a:noFill/>
        </p:spPr>
        <p:txBody>
          <a:bodyPr wrap="none" lIns="91440" tIns="45720" rIns="91440" bIns="45720" rtlCol="0" anchor="t">
            <a:spAutoFit/>
          </a:bodyPr>
          <a:lstStyle/>
          <a:p>
            <a:pPr algn="ctr" defTabSz="914378">
              <a:defRPr/>
            </a:pPr>
            <a:r>
              <a:rPr lang="en-US" sz="800" i="1" dirty="0">
                <a:solidFill>
                  <a:srgbClr val="FFFFFF"/>
                </a:solidFill>
                <a:latin typeface="Arial"/>
                <a:cs typeface="Arial"/>
              </a:rPr>
              <a:t>Individual with MPS I</a:t>
            </a:r>
            <a:endParaRPr kumimoji="0" lang="en-US" sz="800" b="0" i="1" u="none" strike="noStrike" kern="1200" cap="none" spc="0" normalizeH="0" baseline="0" noProof="0" dirty="0">
              <a:ln>
                <a:noFill/>
              </a:ln>
              <a:solidFill>
                <a:srgbClr val="FFFFFF"/>
              </a:solidFill>
              <a:effectLst/>
              <a:uLnTx/>
              <a:uFillTx/>
              <a:latin typeface="Arial"/>
              <a:ea typeface="+mn-ea"/>
              <a:cs typeface="Arial" panose="020B0604020202020204" pitchFamily="34" charset="0"/>
            </a:endParaRPr>
          </a:p>
          <a:p>
            <a:pPr marL="0" marR="0" lvl="0" indent="0" algn="ctr" defTabSz="914378"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solidFill>
                  <a:prstClr val="white"/>
                </a:solidFill>
                <a:effectLst/>
                <a:uLnTx/>
                <a:uFillTx/>
                <a:latin typeface="Arial"/>
                <a:ea typeface="+mn-ea"/>
                <a:cs typeface="Arial" panose="020B0604020202020204" pitchFamily="34" charset="0"/>
              </a:rPr>
              <a:t>Photo permissions on file</a:t>
            </a:r>
            <a:endParaRPr kumimoji="0" lang="en-US" sz="800" b="0" i="1" u="none" strike="noStrike" kern="1200" cap="none" spc="0" normalizeH="0" baseline="0" noProof="0" dirty="0">
              <a:ln>
                <a:noFill/>
              </a:ln>
              <a:solidFill>
                <a:prstClr val="white"/>
              </a:solidFill>
              <a:effectLst/>
              <a:uLnTx/>
              <a:uFillTx/>
              <a:latin typeface="Arial"/>
              <a:cs typeface="Arial" panose="020B0604020202020204" pitchFamily="34" charset="0"/>
            </a:endParaRPr>
          </a:p>
        </p:txBody>
      </p:sp>
      <p:sp>
        <p:nvSpPr>
          <p:cNvPr id="2" name="Footer Placeholder 1">
            <a:extLst>
              <a:ext uri="{FF2B5EF4-FFF2-40B4-BE49-F238E27FC236}">
                <a16:creationId xmlns:a16="http://schemas.microsoft.com/office/drawing/2014/main" id="{131A4D57-B709-7CEF-99D6-0A06D1097948}"/>
              </a:ext>
            </a:extLst>
          </p:cNvPr>
          <p:cNvSpPr txBox="1">
            <a:spLocks/>
          </p:cNvSpPr>
          <p:nvPr/>
        </p:nvSpPr>
        <p:spPr>
          <a:xfrm>
            <a:off x="1541806" y="4970004"/>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solidFill>
                  <a:schemeClr val="bg1"/>
                </a:solidFill>
              </a:rPr>
              <a:t>For use by Sanofi Medical Affairs for scientific and medical discussions only. Do not photograph, copy or distribute. </a:t>
            </a:r>
          </a:p>
        </p:txBody>
      </p:sp>
      <p:sp>
        <p:nvSpPr>
          <p:cNvPr id="6" name="TextBox 5">
            <a:extLst>
              <a:ext uri="{FF2B5EF4-FFF2-40B4-BE49-F238E27FC236}">
                <a16:creationId xmlns:a16="http://schemas.microsoft.com/office/drawing/2014/main" id="{5EE39868-FAFE-D9D2-88FD-60ED406D4D36}"/>
              </a:ext>
            </a:extLst>
          </p:cNvPr>
          <p:cNvSpPr txBox="1"/>
          <p:nvPr/>
        </p:nvSpPr>
        <p:spPr>
          <a:xfrm>
            <a:off x="7471469" y="4831831"/>
            <a:ext cx="1379575" cy="276999"/>
          </a:xfrm>
          <a:prstGeom prst="rect">
            <a:avLst/>
          </a:prstGeom>
          <a:solidFill>
            <a:schemeClr val="accent1"/>
          </a:solidFill>
        </p:spPr>
        <p:txBody>
          <a:bodyPr wrap="square" rtlCol="0">
            <a:spAutoFit/>
          </a:bodyPr>
          <a:lstStyle/>
          <a:p>
            <a:pPr algn="r" defTabSz="685800"/>
            <a:r>
              <a:rPr lang="en-US" sz="600" dirty="0">
                <a:solidFill>
                  <a:prstClr val="white"/>
                </a:solidFill>
                <a:latin typeface="+mj-lt"/>
              </a:rPr>
              <a:t>MAT-US-2023130 v5.0 – P</a:t>
            </a:r>
          </a:p>
          <a:p>
            <a:pPr algn="r" defTabSz="685800"/>
            <a:r>
              <a:rPr lang="en-US" sz="600" dirty="0">
                <a:solidFill>
                  <a:prstClr val="white"/>
                </a:solidFill>
                <a:latin typeface="+mj-lt"/>
              </a:rPr>
              <a:t>Expiration Date: 04/10/2027</a:t>
            </a:r>
          </a:p>
        </p:txBody>
      </p:sp>
      <p:sp>
        <p:nvSpPr>
          <p:cNvPr id="7" name="Slide Number Placeholder 2">
            <a:extLst>
              <a:ext uri="{FF2B5EF4-FFF2-40B4-BE49-F238E27FC236}">
                <a16:creationId xmlns:a16="http://schemas.microsoft.com/office/drawing/2014/main" id="{2B9B33F7-98DD-4A26-FCFB-6B5BD530F4BD}"/>
              </a:ext>
            </a:extLst>
          </p:cNvPr>
          <p:cNvSpPr txBox="1">
            <a:spLocks/>
          </p:cNvSpPr>
          <p:nvPr/>
        </p:nvSpPr>
        <p:spPr>
          <a:xfrm>
            <a:off x="7303436" y="4868722"/>
            <a:ext cx="1715640" cy="16515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600" smtClean="0">
                <a:solidFill>
                  <a:schemeClr val="bg1"/>
                </a:solidFill>
              </a:rPr>
              <a:pPr algn="r"/>
              <a:t>1</a:t>
            </a:fld>
            <a:endParaRPr lang="en-US" sz="600" dirty="0">
              <a:solidFill>
                <a:schemeClr val="bg1"/>
              </a:solidFill>
            </a:endParaRPr>
          </a:p>
        </p:txBody>
      </p:sp>
      <p:sp>
        <p:nvSpPr>
          <p:cNvPr id="8" name="TextBox 7">
            <a:extLst>
              <a:ext uri="{FF2B5EF4-FFF2-40B4-BE49-F238E27FC236}">
                <a16:creationId xmlns:a16="http://schemas.microsoft.com/office/drawing/2014/main" id="{371526B8-1D68-A400-0951-85888FDFF36D}"/>
              </a:ext>
            </a:extLst>
          </p:cNvPr>
          <p:cNvSpPr txBox="1"/>
          <p:nvPr/>
        </p:nvSpPr>
        <p:spPr>
          <a:xfrm>
            <a:off x="13041" y="4662554"/>
            <a:ext cx="2408290" cy="276999"/>
          </a:xfrm>
          <a:prstGeom prst="rect">
            <a:avLst/>
          </a:prstGeom>
          <a:noFill/>
        </p:spPr>
        <p:txBody>
          <a:bodyPr wrap="square" rtlCol="0">
            <a:spAutoFit/>
          </a:bodyPr>
          <a:lstStyle/>
          <a:p>
            <a:pPr algn="l" fontAlgn="base"/>
            <a:r>
              <a:rPr lang="en-US" sz="600" b="0" i="0" dirty="0">
                <a:solidFill>
                  <a:schemeClr val="bg1"/>
                </a:solidFill>
                <a:effectLst/>
                <a:latin typeface="+mj-lt"/>
              </a:rPr>
              <a:t>©2025 Sanofi. All rights reserved. </a:t>
            </a:r>
          </a:p>
          <a:p>
            <a:pPr algn="l" fontAlgn="base"/>
            <a:r>
              <a:rPr lang="en-US" sz="600" b="0" i="0" dirty="0">
                <a:solidFill>
                  <a:schemeClr val="bg1"/>
                </a:solidFill>
                <a:effectLst/>
                <a:latin typeface="+mj-lt"/>
              </a:rPr>
              <a:t>Sanofi is a registered trademark of Sanofi or an affiliate.</a:t>
            </a:r>
          </a:p>
        </p:txBody>
      </p:sp>
    </p:spTree>
    <p:extLst>
      <p:ext uri="{BB962C8B-B14F-4D97-AF65-F5344CB8AC3E}">
        <p14:creationId xmlns:p14="http://schemas.microsoft.com/office/powerpoint/2010/main" val="142676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DB4635-3C51-40FC-BC60-326D2E0DB2C6}"/>
              </a:ext>
            </a:extLst>
          </p:cNvPr>
          <p:cNvSpPr>
            <a:spLocks noGrp="1"/>
          </p:cNvSpPr>
          <p:nvPr>
            <p:ph type="sldNum" sz="quarter" idx="16"/>
          </p:nvPr>
        </p:nvSpPr>
        <p:spPr/>
        <p:txBody>
          <a:bodyPr/>
          <a:lstStyle/>
          <a:p>
            <a:fld id="{6B54B0F7-55DD-40D6-B7F4-70B586885C0B}" type="slidenum">
              <a:rPr lang="en-US" noProof="0" smtClean="0"/>
              <a:pPr/>
              <a:t>10</a:t>
            </a:fld>
            <a:endParaRPr lang="en-US" noProof="0" dirty="0"/>
          </a:p>
        </p:txBody>
      </p:sp>
      <p:sp>
        <p:nvSpPr>
          <p:cNvPr id="4" name="Text Placeholder 3">
            <a:extLst>
              <a:ext uri="{FF2B5EF4-FFF2-40B4-BE49-F238E27FC236}">
                <a16:creationId xmlns:a16="http://schemas.microsoft.com/office/drawing/2014/main" id="{E95B07C3-5B5F-4212-9CD7-AF593CE1F9CD}"/>
              </a:ext>
            </a:extLst>
          </p:cNvPr>
          <p:cNvSpPr>
            <a:spLocks noGrp="1"/>
          </p:cNvSpPr>
          <p:nvPr>
            <p:ph type="body" sz="quarter" idx="18"/>
          </p:nvPr>
        </p:nvSpPr>
        <p:spPr/>
        <p:txBody>
          <a:bodyPr/>
          <a:lstStyle/>
          <a:p>
            <a:r>
              <a:rPr lang="en-US" dirty="0"/>
              <a:t> </a:t>
            </a:r>
          </a:p>
        </p:txBody>
      </p:sp>
      <p:sp>
        <p:nvSpPr>
          <p:cNvPr id="7" name="Title 6">
            <a:extLst>
              <a:ext uri="{FF2B5EF4-FFF2-40B4-BE49-F238E27FC236}">
                <a16:creationId xmlns:a16="http://schemas.microsoft.com/office/drawing/2014/main" id="{E318C8AE-7E41-4EFB-B3B4-CF2E8CABB07D}"/>
              </a:ext>
            </a:extLst>
          </p:cNvPr>
          <p:cNvSpPr>
            <a:spLocks noGrp="1"/>
          </p:cNvSpPr>
          <p:nvPr>
            <p:ph type="title"/>
          </p:nvPr>
        </p:nvSpPr>
        <p:spPr>
          <a:xfrm>
            <a:off x="325070" y="384001"/>
            <a:ext cx="8485200" cy="561185"/>
          </a:xfrm>
          <a:effectLst>
            <a:glow rad="63500">
              <a:schemeClr val="accent1">
                <a:satMod val="175000"/>
                <a:alpha val="40000"/>
              </a:schemeClr>
            </a:glow>
          </a:effectLst>
        </p:spPr>
        <p:txBody>
          <a:bodyPr>
            <a:normAutofit/>
          </a:bodyPr>
          <a:lstStyle/>
          <a:p>
            <a:r>
              <a:rPr lang="en-US" dirty="0"/>
              <a:t>The Clinical Manifestations of Severe MPS I are Widespread</a:t>
            </a:r>
          </a:p>
        </p:txBody>
      </p:sp>
      <p:sp>
        <p:nvSpPr>
          <p:cNvPr id="8" name="Text Placeholder 7">
            <a:extLst>
              <a:ext uri="{FF2B5EF4-FFF2-40B4-BE49-F238E27FC236}">
                <a16:creationId xmlns:a16="http://schemas.microsoft.com/office/drawing/2014/main" id="{DD3A8617-D771-45DA-AE1F-1FBB0378E5BE}"/>
              </a:ext>
            </a:extLst>
          </p:cNvPr>
          <p:cNvSpPr>
            <a:spLocks noGrp="1"/>
          </p:cNvSpPr>
          <p:nvPr>
            <p:ph type="body" sz="quarter" idx="23"/>
          </p:nvPr>
        </p:nvSpPr>
        <p:spPr>
          <a:xfrm>
            <a:off x="585354" y="4511480"/>
            <a:ext cx="7648017" cy="218675"/>
          </a:xfrm>
        </p:spPr>
        <p:txBody>
          <a:bodyPr/>
          <a:lstStyle/>
          <a:p>
            <a:pPr eaLnBrk="1" hangingPunct="1"/>
            <a:r>
              <a:rPr lang="en-US" sz="500" b="0" dirty="0">
                <a:latin typeface="+mn-lt"/>
              </a:rPr>
              <a:t>Please note that many symptoms have interlinking etiology so could be placed in multiple categories. Photo permission on file. </a:t>
            </a:r>
          </a:p>
          <a:p>
            <a:pPr eaLnBrk="1" hangingPunct="1"/>
            <a:r>
              <a:rPr lang="en-US" sz="500" b="0" dirty="0">
                <a:latin typeface="+mn-lt"/>
              </a:rPr>
              <a:t>Muenzer J, et al. </a:t>
            </a:r>
            <a:r>
              <a:rPr lang="en-US" sz="500" b="0" i="1" dirty="0">
                <a:latin typeface="+mn-lt"/>
              </a:rPr>
              <a:t>Pediatrics.</a:t>
            </a:r>
            <a:r>
              <a:rPr lang="en-US" sz="500" b="0" dirty="0">
                <a:latin typeface="+mn-lt"/>
              </a:rPr>
              <a:t> 2009;23:19–29.; </a:t>
            </a:r>
            <a:r>
              <a:rPr lang="en-US" sz="500" b="0" i="0" dirty="0">
                <a:solidFill>
                  <a:srgbClr val="212121"/>
                </a:solidFill>
                <a:effectLst/>
                <a:latin typeface="+mn-lt"/>
              </a:rPr>
              <a:t>Clarke LA, et al. </a:t>
            </a:r>
            <a:r>
              <a:rPr lang="en-US" sz="500" b="0" i="1" dirty="0">
                <a:solidFill>
                  <a:srgbClr val="212121"/>
                </a:solidFill>
                <a:effectLst/>
                <a:latin typeface="+mn-lt"/>
              </a:rPr>
              <a:t>J Pediatr</a:t>
            </a:r>
            <a:r>
              <a:rPr lang="en-US" sz="500" b="0" i="0" dirty="0">
                <a:solidFill>
                  <a:srgbClr val="212121"/>
                </a:solidFill>
                <a:effectLst/>
                <a:latin typeface="+mn-lt"/>
              </a:rPr>
              <a:t>. 2017;182:363-370.</a:t>
            </a:r>
            <a:endParaRPr lang="en-US" sz="500" b="0" dirty="0">
              <a:latin typeface="+mn-lt"/>
            </a:endParaRPr>
          </a:p>
        </p:txBody>
      </p:sp>
      <p:sp>
        <p:nvSpPr>
          <p:cNvPr id="11" name="TextBox 10">
            <a:extLst>
              <a:ext uri="{FF2B5EF4-FFF2-40B4-BE49-F238E27FC236}">
                <a16:creationId xmlns:a16="http://schemas.microsoft.com/office/drawing/2014/main" id="{DC6FA9B4-8E89-477F-BA1F-57E9EB0DE2C1}"/>
              </a:ext>
            </a:extLst>
          </p:cNvPr>
          <p:cNvSpPr txBox="1"/>
          <p:nvPr/>
        </p:nvSpPr>
        <p:spPr>
          <a:xfrm>
            <a:off x="469337" y="4003655"/>
            <a:ext cx="8420100" cy="495295"/>
          </a:xfrm>
          <a:prstGeom prst="rect">
            <a:avLst/>
          </a:prstGeom>
          <a:solidFill>
            <a:schemeClr val="tx2"/>
          </a:solidFill>
          <a:effectLst>
            <a:glow rad="63500">
              <a:schemeClr val="bg1">
                <a:lumMod val="65000"/>
                <a:alpha val="40000"/>
              </a:schemeClr>
            </a:glow>
            <a:outerShdw blurRad="50800" dist="38100" dir="13500000" algn="br" rotWithShape="0">
              <a:prstClr val="black">
                <a:alpha val="40000"/>
              </a:prstClr>
            </a:outerShdw>
          </a:effectLst>
        </p:spPr>
        <p:txBody>
          <a:bodyPr wrap="square" rtlCol="0" anchor="ctr" anchorCtr="0">
            <a:noAutofit/>
          </a:bodyPr>
          <a:lstStyle/>
          <a:p>
            <a:pPr marL="577850"/>
            <a:r>
              <a:rPr lang="en-US" sz="1200" b="1" i="1" dirty="0">
                <a:solidFill>
                  <a:schemeClr val="accent1"/>
                </a:solidFill>
              </a:rPr>
              <a:t>Clinical presentation and organ involvement including cognitive impairment is apparent within 6 months of age</a:t>
            </a:r>
          </a:p>
        </p:txBody>
      </p:sp>
      <p:pic>
        <p:nvPicPr>
          <p:cNvPr id="12" name="Graphic 11">
            <a:extLst>
              <a:ext uri="{FF2B5EF4-FFF2-40B4-BE49-F238E27FC236}">
                <a16:creationId xmlns:a16="http://schemas.microsoft.com/office/drawing/2014/main" id="{A947B52E-C6C6-4EEE-AD8B-223AD0212DE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9337" y="4040181"/>
            <a:ext cx="367230" cy="367230"/>
          </a:xfrm>
          <a:prstGeom prst="rect">
            <a:avLst/>
          </a:prstGeom>
        </p:spPr>
      </p:pic>
      <p:graphicFrame>
        <p:nvGraphicFramePr>
          <p:cNvPr id="13" name="Content Placeholder 32">
            <a:extLst>
              <a:ext uri="{FF2B5EF4-FFF2-40B4-BE49-F238E27FC236}">
                <a16:creationId xmlns:a16="http://schemas.microsoft.com/office/drawing/2014/main" id="{1E980439-6305-4A70-80FF-DECF68BABEB3}"/>
              </a:ext>
            </a:extLst>
          </p:cNvPr>
          <p:cNvGraphicFramePr>
            <a:graphicFrameLocks/>
          </p:cNvGraphicFramePr>
          <p:nvPr>
            <p:extLst>
              <p:ext uri="{D42A27DB-BD31-4B8C-83A1-F6EECF244321}">
                <p14:modId xmlns:p14="http://schemas.microsoft.com/office/powerpoint/2010/main" val="3666596832"/>
              </p:ext>
            </p:extLst>
          </p:nvPr>
        </p:nvGraphicFramePr>
        <p:xfrm>
          <a:off x="274744" y="787537"/>
          <a:ext cx="3055352" cy="1554480"/>
        </p:xfrm>
        <a:graphic>
          <a:graphicData uri="http://schemas.openxmlformats.org/drawingml/2006/table">
            <a:tbl>
              <a:tblPr bandRow="1">
                <a:effectLst>
                  <a:outerShdw blurRad="50800" dist="38100" dir="2700000" algn="tl" rotWithShape="0">
                    <a:prstClr val="black">
                      <a:alpha val="40000"/>
                    </a:prstClr>
                  </a:outerShdw>
                </a:effectLst>
                <a:tableStyleId>{F800B559-55DF-4324-A70D-7A5FB1BD5379}</a:tableStyleId>
              </a:tblPr>
              <a:tblGrid>
                <a:gridCol w="330309">
                  <a:extLst>
                    <a:ext uri="{9D8B030D-6E8A-4147-A177-3AD203B41FA5}">
                      <a16:colId xmlns:a16="http://schemas.microsoft.com/office/drawing/2014/main" val="2460800324"/>
                    </a:ext>
                  </a:extLst>
                </a:gridCol>
                <a:gridCol w="2725043">
                  <a:extLst>
                    <a:ext uri="{9D8B030D-6E8A-4147-A177-3AD203B41FA5}">
                      <a16:colId xmlns:a16="http://schemas.microsoft.com/office/drawing/2014/main" val="1179562479"/>
                    </a:ext>
                  </a:extLst>
                </a:gridCol>
              </a:tblGrid>
              <a:tr h="365760">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Orthopedic</a:t>
                      </a:r>
                      <a:r>
                        <a:rPr lang="en-GB" sz="1200" b="1" kern="0" dirty="0">
                          <a:solidFill>
                            <a:srgbClr val="000000"/>
                          </a:solidFill>
                        </a:rPr>
                        <a:t> </a:t>
                      </a:r>
                      <a:endParaRPr lang="en-GB" sz="1200" b="1" dirty="0">
                        <a:solidFill>
                          <a:srgbClr val="000000"/>
                        </a:solidFill>
                      </a:endParaRPr>
                    </a:p>
                  </a:txBody>
                  <a:tcPr vert="vert270" anchor="ctr">
                    <a:solidFill>
                      <a:schemeClr val="accent1"/>
                    </a:solidFill>
                  </a:tcPr>
                </a:tc>
                <a:tc>
                  <a:txBody>
                    <a:bodyPr/>
                    <a:lstStyle/>
                    <a:p>
                      <a:r>
                        <a:rPr lang="en-GB" sz="1200" b="1" dirty="0">
                          <a:solidFill>
                            <a:srgbClr val="000000"/>
                          </a:solidFill>
                        </a:rPr>
                        <a:t>Early onset facial dysmorphisms</a:t>
                      </a:r>
                    </a:p>
                  </a:txBody>
                  <a:tcPr anchor="ctr">
                    <a:solidFill>
                      <a:schemeClr val="tx2">
                        <a:lumMod val="90000"/>
                      </a:schemeClr>
                    </a:solidFill>
                  </a:tcPr>
                </a:tc>
                <a:extLst>
                  <a:ext uri="{0D108BD9-81ED-4DB2-BD59-A6C34878D82A}">
                    <a16:rowId xmlns:a16="http://schemas.microsoft.com/office/drawing/2014/main" val="2726181281"/>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Gibbus deformity</a:t>
                      </a:r>
                    </a:p>
                  </a:txBody>
                  <a:tcPr anchor="ctr">
                    <a:solidFill>
                      <a:schemeClr val="tx2">
                        <a:lumMod val="90000"/>
                      </a:schemeClr>
                    </a:solidFill>
                  </a:tcPr>
                </a:tc>
                <a:extLst>
                  <a:ext uri="{0D108BD9-81ED-4DB2-BD59-A6C34878D82A}">
                    <a16:rowId xmlns:a16="http://schemas.microsoft.com/office/drawing/2014/main" val="3109887746"/>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Joint and bone deformities</a:t>
                      </a:r>
                    </a:p>
                  </a:txBody>
                  <a:tcPr anchor="ctr">
                    <a:solidFill>
                      <a:schemeClr val="tx2">
                        <a:lumMod val="90000"/>
                      </a:schemeClr>
                    </a:solidFill>
                  </a:tcPr>
                </a:tc>
                <a:extLst>
                  <a:ext uri="{0D108BD9-81ED-4DB2-BD59-A6C34878D82A}">
                    <a16:rowId xmlns:a16="http://schemas.microsoft.com/office/drawing/2014/main" val="1898367273"/>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Dysostosis</a:t>
                      </a:r>
                      <a:endParaRPr lang="en-US" sz="1200" b="1" dirty="0">
                        <a:solidFill>
                          <a:srgbClr val="000000"/>
                        </a:solidFill>
                      </a:endParaRPr>
                    </a:p>
                  </a:txBody>
                  <a:tcPr anchor="ctr">
                    <a:solidFill>
                      <a:schemeClr val="tx2">
                        <a:lumMod val="90000"/>
                      </a:schemeClr>
                    </a:solidFill>
                  </a:tcPr>
                </a:tc>
                <a:extLst>
                  <a:ext uri="{0D108BD9-81ED-4DB2-BD59-A6C34878D82A}">
                    <a16:rowId xmlns:a16="http://schemas.microsoft.com/office/drawing/2014/main" val="3187433590"/>
                  </a:ext>
                </a:extLst>
              </a:tr>
            </a:tbl>
          </a:graphicData>
        </a:graphic>
      </p:graphicFrame>
      <p:graphicFrame>
        <p:nvGraphicFramePr>
          <p:cNvPr id="14" name="Content Placeholder 32">
            <a:extLst>
              <a:ext uri="{FF2B5EF4-FFF2-40B4-BE49-F238E27FC236}">
                <a16:creationId xmlns:a16="http://schemas.microsoft.com/office/drawing/2014/main" id="{A4C60C06-74B6-4D89-A9DE-FEDBB3BE4C45}"/>
              </a:ext>
            </a:extLst>
          </p:cNvPr>
          <p:cNvGraphicFramePr>
            <a:graphicFrameLocks/>
          </p:cNvGraphicFramePr>
          <p:nvPr>
            <p:extLst>
              <p:ext uri="{D42A27DB-BD31-4B8C-83A1-F6EECF244321}">
                <p14:modId xmlns:p14="http://schemas.microsoft.com/office/powerpoint/2010/main" val="1044681698"/>
              </p:ext>
            </p:extLst>
          </p:nvPr>
        </p:nvGraphicFramePr>
        <p:xfrm>
          <a:off x="272088" y="2411279"/>
          <a:ext cx="3058007" cy="1463040"/>
        </p:xfrm>
        <a:graphic>
          <a:graphicData uri="http://schemas.openxmlformats.org/drawingml/2006/table">
            <a:tbl>
              <a:tblPr bandRow="1">
                <a:effectLst>
                  <a:outerShdw blurRad="50800" dist="38100" dir="2700000" algn="tl" rotWithShape="0">
                    <a:prstClr val="black">
                      <a:alpha val="40000"/>
                    </a:prstClr>
                  </a:outerShdw>
                </a:effectLst>
                <a:tableStyleId>{F800B559-55DF-4324-A70D-7A5FB1BD5379}</a:tableStyleId>
              </a:tblPr>
              <a:tblGrid>
                <a:gridCol w="330595">
                  <a:extLst>
                    <a:ext uri="{9D8B030D-6E8A-4147-A177-3AD203B41FA5}">
                      <a16:colId xmlns:a16="http://schemas.microsoft.com/office/drawing/2014/main" val="2460800324"/>
                    </a:ext>
                  </a:extLst>
                </a:gridCol>
                <a:gridCol w="2727412">
                  <a:extLst>
                    <a:ext uri="{9D8B030D-6E8A-4147-A177-3AD203B41FA5}">
                      <a16:colId xmlns:a16="http://schemas.microsoft.com/office/drawing/2014/main" val="1179562479"/>
                    </a:ext>
                  </a:extLst>
                </a:gridCol>
              </a:tblGrid>
              <a:tr h="365760">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Visceral</a:t>
                      </a:r>
                    </a:p>
                  </a:txBody>
                  <a:tcPr vert="vert270" anchor="ctr">
                    <a:solidFill>
                      <a:schemeClr val="accent3"/>
                    </a:solidFill>
                  </a:tcPr>
                </a:tc>
                <a:tc>
                  <a:txBody>
                    <a:bodyPr/>
                    <a:lstStyle/>
                    <a:p>
                      <a:r>
                        <a:rPr lang="en-GB" sz="1200" b="1" dirty="0">
                          <a:solidFill>
                            <a:srgbClr val="000000"/>
                          </a:solidFill>
                        </a:rPr>
                        <a:t>Airway-related symptoms</a:t>
                      </a:r>
                    </a:p>
                  </a:txBody>
                  <a:tcPr anchor="ctr">
                    <a:solidFill>
                      <a:schemeClr val="accent3">
                        <a:lumMod val="20000"/>
                        <a:lumOff val="80000"/>
                      </a:schemeClr>
                    </a:solidFill>
                  </a:tcPr>
                </a:tc>
                <a:extLst>
                  <a:ext uri="{0D108BD9-81ED-4DB2-BD59-A6C34878D82A}">
                    <a16:rowId xmlns:a16="http://schemas.microsoft.com/office/drawing/2014/main" val="2726181281"/>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chemeClr val="tx1">
                              <a:lumMod val="50000"/>
                            </a:schemeClr>
                          </a:solidFill>
                        </a:rPr>
                        <a:t>Early cardiac involvement</a:t>
                      </a:r>
                    </a:p>
                  </a:txBody>
                  <a:tcPr anchor="ctr">
                    <a:solidFill>
                      <a:schemeClr val="accent3">
                        <a:lumMod val="20000"/>
                        <a:lumOff val="80000"/>
                      </a:schemeClr>
                    </a:solidFill>
                  </a:tcPr>
                </a:tc>
                <a:extLst>
                  <a:ext uri="{0D108BD9-81ED-4DB2-BD59-A6C34878D82A}">
                    <a16:rowId xmlns:a16="http://schemas.microsoft.com/office/drawing/2014/main" val="3109887746"/>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Hepatosplenomegaly</a:t>
                      </a:r>
                    </a:p>
                  </a:txBody>
                  <a:tcPr anchor="ctr">
                    <a:solidFill>
                      <a:schemeClr val="accent3">
                        <a:lumMod val="20000"/>
                        <a:lumOff val="80000"/>
                      </a:schemeClr>
                    </a:solidFill>
                  </a:tcPr>
                </a:tc>
                <a:extLst>
                  <a:ext uri="{0D108BD9-81ED-4DB2-BD59-A6C34878D82A}">
                    <a16:rowId xmlns:a16="http://schemas.microsoft.com/office/drawing/2014/main" val="1898367273"/>
                  </a:ext>
                </a:extLst>
              </a:tr>
              <a:tr h="365760">
                <a:tc v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1" kern="0">
                        <a:solidFill>
                          <a:schemeClr val="bg1"/>
                        </a:solidFill>
                      </a:endParaRPr>
                    </a:p>
                  </a:txBody>
                  <a:tcPr vert="vert270" anchor="ctr">
                    <a:solidFill>
                      <a:schemeClr val="accent3"/>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Umbilical hernias</a:t>
                      </a:r>
                    </a:p>
                  </a:txBody>
                  <a:tcPr anchor="ctr">
                    <a:solidFill>
                      <a:schemeClr val="accent3">
                        <a:lumMod val="20000"/>
                        <a:lumOff val="80000"/>
                      </a:schemeClr>
                    </a:solidFill>
                  </a:tcPr>
                </a:tc>
                <a:extLst>
                  <a:ext uri="{0D108BD9-81ED-4DB2-BD59-A6C34878D82A}">
                    <a16:rowId xmlns:a16="http://schemas.microsoft.com/office/drawing/2014/main" val="3991790253"/>
                  </a:ext>
                </a:extLst>
              </a:tr>
            </a:tbl>
          </a:graphicData>
        </a:graphic>
      </p:graphicFrame>
      <p:graphicFrame>
        <p:nvGraphicFramePr>
          <p:cNvPr id="15" name="Content Placeholder 32">
            <a:extLst>
              <a:ext uri="{FF2B5EF4-FFF2-40B4-BE49-F238E27FC236}">
                <a16:creationId xmlns:a16="http://schemas.microsoft.com/office/drawing/2014/main" id="{36380346-0331-4DAB-BC3B-D4B0D9E69D8F}"/>
              </a:ext>
            </a:extLst>
          </p:cNvPr>
          <p:cNvGraphicFramePr>
            <a:graphicFrameLocks/>
          </p:cNvGraphicFramePr>
          <p:nvPr>
            <p:extLst>
              <p:ext uri="{D42A27DB-BD31-4B8C-83A1-F6EECF244321}">
                <p14:modId xmlns:p14="http://schemas.microsoft.com/office/powerpoint/2010/main" val="3637378447"/>
              </p:ext>
            </p:extLst>
          </p:nvPr>
        </p:nvGraphicFramePr>
        <p:xfrm>
          <a:off x="5547618" y="828768"/>
          <a:ext cx="3383280" cy="1463040"/>
        </p:xfrm>
        <a:graphic>
          <a:graphicData uri="http://schemas.openxmlformats.org/drawingml/2006/table">
            <a:tbl>
              <a:tblPr bandRow="1">
                <a:effectLst>
                  <a:outerShdw blurRad="50800" dist="38100" dir="13500000" algn="br" rotWithShape="0">
                    <a:prstClr val="black">
                      <a:alpha val="40000"/>
                    </a:prstClr>
                  </a:outerShdw>
                </a:effectLst>
                <a:tableStyleId>{F800B559-55DF-4324-A70D-7A5FB1BD5379}</a:tableStyleId>
              </a:tblPr>
              <a:tblGrid>
                <a:gridCol w="3017520">
                  <a:extLst>
                    <a:ext uri="{9D8B030D-6E8A-4147-A177-3AD203B41FA5}">
                      <a16:colId xmlns:a16="http://schemas.microsoft.com/office/drawing/2014/main" val="1179562479"/>
                    </a:ext>
                  </a:extLst>
                </a:gridCol>
                <a:gridCol w="365760">
                  <a:extLst>
                    <a:ext uri="{9D8B030D-6E8A-4147-A177-3AD203B41FA5}">
                      <a16:colId xmlns:a16="http://schemas.microsoft.com/office/drawing/2014/main" val="1098407010"/>
                    </a:ext>
                  </a:extLst>
                </a:gridCol>
              </a:tblGrid>
              <a:tr h="365760">
                <a:tc>
                  <a:txBody>
                    <a:bodyPr/>
                    <a:lstStyle/>
                    <a:p>
                      <a:pPr algn="l"/>
                      <a:r>
                        <a:rPr lang="en-GB" sz="1200" b="1" dirty="0">
                          <a:solidFill>
                            <a:srgbClr val="000000"/>
                          </a:solidFill>
                        </a:rPr>
                        <a:t>MRI abnormalities</a:t>
                      </a:r>
                    </a:p>
                  </a:txBody>
                  <a:tcPr anchor="ctr">
                    <a:solidFill>
                      <a:schemeClr val="accent6">
                        <a:lumMod val="40000"/>
                        <a:lumOff val="60000"/>
                      </a:schemeClr>
                    </a:solidFill>
                  </a:tcPr>
                </a:tc>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Neurological</a:t>
                      </a:r>
                      <a:endParaRPr lang="en-GB" sz="1200" b="1" dirty="0">
                        <a:solidFill>
                          <a:schemeClr val="bg1"/>
                        </a:solidFill>
                      </a:endParaRPr>
                    </a:p>
                  </a:txBody>
                  <a:tcPr vert="vert" anchor="ctr">
                    <a:solidFill>
                      <a:schemeClr val="accent2"/>
                    </a:solidFill>
                  </a:tcPr>
                </a:tc>
                <a:extLst>
                  <a:ext uri="{0D108BD9-81ED-4DB2-BD59-A6C34878D82A}">
                    <a16:rowId xmlns:a16="http://schemas.microsoft.com/office/drawing/2014/main" val="2726181281"/>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chemeClr val="tx1"/>
                          </a:solidFill>
                        </a:rPr>
                        <a:t>Cognitive dysfunction</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3109887746"/>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Communicating hydrocephalus</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898367273"/>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Carpal tunnel syndrome</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3187433590"/>
                  </a:ext>
                </a:extLst>
              </a:tr>
            </a:tbl>
          </a:graphicData>
        </a:graphic>
      </p:graphicFrame>
      <p:graphicFrame>
        <p:nvGraphicFramePr>
          <p:cNvPr id="16" name="Content Placeholder 32">
            <a:extLst>
              <a:ext uri="{FF2B5EF4-FFF2-40B4-BE49-F238E27FC236}">
                <a16:creationId xmlns:a16="http://schemas.microsoft.com/office/drawing/2014/main" id="{D46994D8-3DF6-438C-B273-E09DCFC5CB89}"/>
              </a:ext>
            </a:extLst>
          </p:cNvPr>
          <p:cNvGraphicFramePr>
            <a:graphicFrameLocks/>
          </p:cNvGraphicFramePr>
          <p:nvPr>
            <p:extLst>
              <p:ext uri="{D42A27DB-BD31-4B8C-83A1-F6EECF244321}">
                <p14:modId xmlns:p14="http://schemas.microsoft.com/office/powerpoint/2010/main" val="640714321"/>
              </p:ext>
            </p:extLst>
          </p:nvPr>
        </p:nvGraphicFramePr>
        <p:xfrm>
          <a:off x="5547618" y="2278362"/>
          <a:ext cx="3383280" cy="831216"/>
        </p:xfrm>
        <a:graphic>
          <a:graphicData uri="http://schemas.openxmlformats.org/drawingml/2006/table">
            <a:tbl>
              <a:tblPr bandRow="1">
                <a:effectLst>
                  <a:outerShdw blurRad="50800" dist="38100" dir="13500000" algn="br" rotWithShape="0">
                    <a:prstClr val="black">
                      <a:alpha val="40000"/>
                    </a:prstClr>
                  </a:outerShdw>
                </a:effectLst>
                <a:tableStyleId>{F800B559-55DF-4324-A70D-7A5FB1BD5379}</a:tableStyleId>
              </a:tblPr>
              <a:tblGrid>
                <a:gridCol w="3017520">
                  <a:extLst>
                    <a:ext uri="{9D8B030D-6E8A-4147-A177-3AD203B41FA5}">
                      <a16:colId xmlns:a16="http://schemas.microsoft.com/office/drawing/2014/main" val="1179562479"/>
                    </a:ext>
                  </a:extLst>
                </a:gridCol>
                <a:gridCol w="365760">
                  <a:extLst>
                    <a:ext uri="{9D8B030D-6E8A-4147-A177-3AD203B41FA5}">
                      <a16:colId xmlns:a16="http://schemas.microsoft.com/office/drawing/2014/main" val="1098407010"/>
                    </a:ext>
                  </a:extLst>
                </a:gridCol>
              </a:tblGrid>
              <a:tr h="415608">
                <a:tc>
                  <a:txBody>
                    <a:bodyPr/>
                    <a:lstStyle/>
                    <a:p>
                      <a:pPr algn="l"/>
                      <a:r>
                        <a:rPr lang="en-GB" sz="1200" b="1" dirty="0">
                          <a:solidFill>
                            <a:srgbClr val="000000"/>
                          </a:solidFill>
                        </a:rPr>
                        <a:t>Ocular</a:t>
                      </a:r>
                    </a:p>
                  </a:txBody>
                  <a:tcPr anchor="ctr">
                    <a:solidFill>
                      <a:schemeClr val="accent4">
                        <a:lumMod val="40000"/>
                        <a:lumOff val="60000"/>
                      </a:schemeClr>
                    </a:solidFill>
                  </a:tcPr>
                </a:tc>
                <a:tc row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Sensory</a:t>
                      </a:r>
                      <a:endParaRPr lang="en-GB" sz="1200" b="1" dirty="0">
                        <a:solidFill>
                          <a:schemeClr val="bg1"/>
                        </a:solidFill>
                      </a:endParaRPr>
                    </a:p>
                  </a:txBody>
                  <a:tcPr vert="vert" anchor="ctr">
                    <a:solidFill>
                      <a:schemeClr val="accent4"/>
                    </a:solidFill>
                  </a:tcPr>
                </a:tc>
                <a:extLst>
                  <a:ext uri="{0D108BD9-81ED-4DB2-BD59-A6C34878D82A}">
                    <a16:rowId xmlns:a16="http://schemas.microsoft.com/office/drawing/2014/main" val="2726181281"/>
                  </a:ext>
                </a:extLst>
              </a:tr>
              <a:tr h="41560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Auditory</a:t>
                      </a:r>
                    </a:p>
                  </a:txBody>
                  <a:tcPr anchor="ctr">
                    <a:solidFill>
                      <a:schemeClr val="accent4">
                        <a:lumMod val="40000"/>
                        <a:lumOff val="60000"/>
                      </a:schemeClr>
                    </a:solidFill>
                  </a:tcPr>
                </a:tc>
                <a:tc v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050" b="1">
                        <a:solidFill>
                          <a:schemeClr val="bg1"/>
                        </a:solidFill>
                      </a:endParaRPr>
                    </a:p>
                  </a:txBody>
                  <a:tcPr vert="vert" anchor="ctr">
                    <a:lnL w="19050" cap="flat" cmpd="sng" algn="ctr">
                      <a:solidFill>
                        <a:schemeClr val="bg1"/>
                      </a:solidFill>
                      <a:prstDash val="solid"/>
                      <a:round/>
                      <a:headEnd type="none" w="med" len="med"/>
                      <a:tailEnd type="none" w="med" len="med"/>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09887746"/>
                  </a:ext>
                </a:extLst>
              </a:tr>
            </a:tbl>
          </a:graphicData>
        </a:graphic>
      </p:graphicFrame>
      <p:pic>
        <p:nvPicPr>
          <p:cNvPr id="1026" name="8D5264C7-84DB-48F4-924F-C28E18AA476A" descr="One month (Large).jpg">
            <a:extLst>
              <a:ext uri="{FF2B5EF4-FFF2-40B4-BE49-F238E27FC236}">
                <a16:creationId xmlns:a16="http://schemas.microsoft.com/office/drawing/2014/main" id="{33FAC450-1C13-3B5D-DB21-6DA2858B8BE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7043" t="20982" r="24762" b="8255"/>
          <a:stretch/>
        </p:blipFill>
        <p:spPr bwMode="auto">
          <a:xfrm>
            <a:off x="3418574" y="1471543"/>
            <a:ext cx="2040563" cy="2215520"/>
          </a:xfrm>
          <a:prstGeom prst="rect">
            <a:avLst/>
          </a:prstGeom>
          <a:noFill/>
          <a:ln>
            <a:noFill/>
          </a:ln>
          <a:effectLst>
            <a:glow rad="63500">
              <a:schemeClr val="bg2">
                <a:lumMod val="50000"/>
                <a:alpha val="40000"/>
              </a:schemeClr>
            </a:glow>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1">
            <a:extLst>
              <a:ext uri="{FF2B5EF4-FFF2-40B4-BE49-F238E27FC236}">
                <a16:creationId xmlns:a16="http://schemas.microsoft.com/office/drawing/2014/main" id="{970FF9A5-4BA3-9A7B-8BC6-F3FC6DF4BA2A}"/>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
        <p:nvSpPr>
          <p:cNvPr id="6" name="TextBox 5">
            <a:extLst>
              <a:ext uri="{FF2B5EF4-FFF2-40B4-BE49-F238E27FC236}">
                <a16:creationId xmlns:a16="http://schemas.microsoft.com/office/drawing/2014/main" id="{3F77D3E9-65FC-7FC7-6A00-74622E237ED9}"/>
              </a:ext>
            </a:extLst>
          </p:cNvPr>
          <p:cNvSpPr txBox="1"/>
          <p:nvPr/>
        </p:nvSpPr>
        <p:spPr>
          <a:xfrm>
            <a:off x="5422513" y="3249894"/>
            <a:ext cx="1415772" cy="369332"/>
          </a:xfrm>
          <a:prstGeom prst="rect">
            <a:avLst/>
          </a:prstGeom>
          <a:noFill/>
        </p:spPr>
        <p:txBody>
          <a:bodyPr wrap="none" lIns="91440" tIns="45720" rIns="91440" bIns="45720" rtlCol="0" anchor="t">
            <a:spAutoFit/>
          </a:bodyPr>
          <a:lstStyle/>
          <a:p>
            <a:pPr defTabSz="914400">
              <a:defRPr/>
            </a:pPr>
            <a:r>
              <a:rPr lang="en-US" sz="800" i="1" dirty="0">
                <a:latin typeface="Arial"/>
                <a:cs typeface="Arial"/>
              </a:rPr>
              <a:t>Individual</a:t>
            </a:r>
            <a:r>
              <a:rPr lang="en-US" sz="900" i="1" dirty="0">
                <a:latin typeface="Arial"/>
                <a:cs typeface="Arial"/>
              </a:rPr>
              <a:t> with MPS I</a:t>
            </a:r>
            <a:endParaRPr lang="en-US" i="1" dirty="0">
              <a:ea typeface="Verdana"/>
            </a:endParaRPr>
          </a:p>
          <a:p>
            <a:pPr defTabSz="914400">
              <a:defRPr/>
            </a:pPr>
            <a:r>
              <a:rPr lang="en-US" sz="900" i="1" dirty="0">
                <a:latin typeface="Arial"/>
                <a:cs typeface="Arial"/>
              </a:rPr>
              <a:t>Photo</a:t>
            </a:r>
            <a:r>
              <a:rPr kumimoji="0" lang="en-US" sz="900" b="0" i="1" u="none" strike="noStrike" kern="1200" cap="none" spc="0" normalizeH="0" baseline="0" noProof="0" dirty="0">
                <a:ln>
                  <a:noFill/>
                </a:ln>
                <a:effectLst/>
                <a:uLnTx/>
                <a:uFillTx/>
                <a:latin typeface="Arial"/>
                <a:ea typeface="+mn-ea"/>
                <a:cs typeface="Arial"/>
              </a:rPr>
              <a:t> </a:t>
            </a:r>
            <a:r>
              <a:rPr lang="en-US" sz="900" i="1" dirty="0">
                <a:latin typeface="Arial"/>
                <a:cs typeface="Arial"/>
              </a:rPr>
              <a:t>permission</a:t>
            </a:r>
            <a:r>
              <a:rPr kumimoji="0" lang="en-US" sz="900" b="0" i="1" u="none" strike="noStrike" kern="1200" cap="none" spc="0" normalizeH="0" baseline="0" noProof="0" dirty="0">
                <a:ln>
                  <a:noFill/>
                </a:ln>
                <a:effectLst/>
                <a:uLnTx/>
                <a:uFillTx/>
                <a:latin typeface="Arial"/>
                <a:ea typeface="+mn-ea"/>
                <a:cs typeface="Arial"/>
              </a:rPr>
              <a:t> on file</a:t>
            </a:r>
            <a:endParaRPr lang="en-US" i="1" dirty="0">
              <a:ea typeface="+mn-ea"/>
            </a:endParaRPr>
          </a:p>
        </p:txBody>
      </p:sp>
    </p:spTree>
    <p:extLst>
      <p:ext uri="{BB962C8B-B14F-4D97-AF65-F5344CB8AC3E}">
        <p14:creationId xmlns:p14="http://schemas.microsoft.com/office/powerpoint/2010/main" val="322414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157C547-BCA3-4B18-98F1-EA2DCABFDD8D}"/>
              </a:ext>
            </a:extLst>
          </p:cNvPr>
          <p:cNvSpPr>
            <a:spLocks noGrp="1"/>
          </p:cNvSpPr>
          <p:nvPr>
            <p:ph type="sldNum" sz="quarter" idx="16"/>
          </p:nvPr>
        </p:nvSpPr>
        <p:spPr/>
        <p:txBody>
          <a:bodyPr/>
          <a:lstStyle/>
          <a:p>
            <a:fld id="{6B54B0F7-55DD-40D6-B7F4-70B586885C0B}" type="slidenum">
              <a:rPr lang="en-US" noProof="0" smtClean="0"/>
              <a:pPr/>
              <a:t>11</a:t>
            </a:fld>
            <a:endParaRPr lang="en-US" noProof="0" dirty="0"/>
          </a:p>
        </p:txBody>
      </p:sp>
      <p:sp>
        <p:nvSpPr>
          <p:cNvPr id="4" name="Text Placeholder 3">
            <a:extLst>
              <a:ext uri="{FF2B5EF4-FFF2-40B4-BE49-F238E27FC236}">
                <a16:creationId xmlns:a16="http://schemas.microsoft.com/office/drawing/2014/main" id="{EBD11D88-DF71-4816-848D-2A1A2F405832}"/>
              </a:ext>
            </a:extLst>
          </p:cNvPr>
          <p:cNvSpPr>
            <a:spLocks noGrp="1"/>
          </p:cNvSpPr>
          <p:nvPr>
            <p:ph type="body" sz="quarter" idx="18"/>
          </p:nvPr>
        </p:nvSpPr>
        <p:spPr/>
        <p:txBody>
          <a:bodyPr/>
          <a:lstStyle/>
          <a:p>
            <a:r>
              <a:rPr lang="en-US" dirty="0"/>
              <a:t> </a:t>
            </a:r>
          </a:p>
        </p:txBody>
      </p:sp>
      <p:sp>
        <p:nvSpPr>
          <p:cNvPr id="7" name="Title 6">
            <a:extLst>
              <a:ext uri="{FF2B5EF4-FFF2-40B4-BE49-F238E27FC236}">
                <a16:creationId xmlns:a16="http://schemas.microsoft.com/office/drawing/2014/main" id="{EF3A1AE9-F506-454D-9628-9372EC1B3B5A}"/>
              </a:ext>
            </a:extLst>
          </p:cNvPr>
          <p:cNvSpPr>
            <a:spLocks noGrp="1"/>
          </p:cNvSpPr>
          <p:nvPr>
            <p:ph type="title"/>
          </p:nvPr>
        </p:nvSpPr>
        <p:spPr/>
        <p:txBody>
          <a:bodyPr>
            <a:normAutofit/>
          </a:bodyPr>
          <a:lstStyle/>
          <a:p>
            <a:r>
              <a:rPr lang="en-US" dirty="0"/>
              <a:t>Top 5 Presenting Symptoms by Patients in the MPS I Registry</a:t>
            </a:r>
          </a:p>
        </p:txBody>
      </p:sp>
      <p:sp>
        <p:nvSpPr>
          <p:cNvPr id="8" name="Text Placeholder 7">
            <a:extLst>
              <a:ext uri="{FF2B5EF4-FFF2-40B4-BE49-F238E27FC236}">
                <a16:creationId xmlns:a16="http://schemas.microsoft.com/office/drawing/2014/main" id="{7905B763-5A89-45DF-B6B7-064BFC616130}"/>
              </a:ext>
            </a:extLst>
          </p:cNvPr>
          <p:cNvSpPr>
            <a:spLocks noGrp="1"/>
          </p:cNvSpPr>
          <p:nvPr>
            <p:ph type="body" sz="quarter" idx="23"/>
          </p:nvPr>
        </p:nvSpPr>
        <p:spPr>
          <a:xfrm>
            <a:off x="576719" y="4490144"/>
            <a:ext cx="6054407" cy="218675"/>
          </a:xfrm>
        </p:spPr>
        <p:txBody>
          <a:bodyPr/>
          <a:lstStyle/>
          <a:p>
            <a:r>
              <a:rPr lang="en-US" altLang="en-US" sz="600" b="0" dirty="0">
                <a:solidFill>
                  <a:srgbClr val="000000"/>
                </a:solidFill>
                <a:latin typeface="+mj-lt"/>
                <a:cs typeface="Arial"/>
              </a:rPr>
              <a:t>Beck M, et al. </a:t>
            </a:r>
            <a:r>
              <a:rPr lang="en-US" altLang="en-US" sz="600" b="0" i="1" dirty="0">
                <a:solidFill>
                  <a:srgbClr val="000000"/>
                </a:solidFill>
                <a:latin typeface="+mj-lt"/>
                <a:cs typeface="Arial"/>
              </a:rPr>
              <a:t>Genet Med</a:t>
            </a:r>
            <a:r>
              <a:rPr lang="en-US" altLang="en-US" sz="600" b="0" dirty="0">
                <a:solidFill>
                  <a:srgbClr val="000000"/>
                </a:solidFill>
                <a:latin typeface="+mj-lt"/>
                <a:cs typeface="Arial"/>
              </a:rPr>
              <a:t> 2014;16:759–765</a:t>
            </a:r>
            <a:endParaRPr lang="en-US" sz="600" b="0" dirty="0">
              <a:solidFill>
                <a:srgbClr val="000000"/>
              </a:solidFill>
              <a:latin typeface="+mj-lt"/>
            </a:endParaRPr>
          </a:p>
        </p:txBody>
      </p:sp>
      <p:sp>
        <p:nvSpPr>
          <p:cNvPr id="9" name="Rectangle 67">
            <a:extLst>
              <a:ext uri="{FF2B5EF4-FFF2-40B4-BE49-F238E27FC236}">
                <a16:creationId xmlns:a16="http://schemas.microsoft.com/office/drawing/2014/main" id="{401F9A91-006C-4E62-994C-67416991CBA7}"/>
              </a:ext>
            </a:extLst>
          </p:cNvPr>
          <p:cNvSpPr>
            <a:spLocks noChangeArrowheads="1"/>
          </p:cNvSpPr>
          <p:nvPr/>
        </p:nvSpPr>
        <p:spPr bwMode="auto">
          <a:xfrm>
            <a:off x="329191" y="2367554"/>
            <a:ext cx="7724027" cy="870705"/>
          </a:xfrm>
          <a:prstGeom prst="rect">
            <a:avLst/>
          </a:prstGeom>
          <a:solidFill>
            <a:schemeClr val="accent6">
              <a:lumMod val="40000"/>
              <a:lumOff val="60000"/>
            </a:schemeClr>
          </a:solidFill>
          <a:ln>
            <a:noFill/>
          </a:ln>
          <a:effectLst/>
        </p:spPr>
        <p:txBody>
          <a:bodyPr wrap="none" anchor="ctr"/>
          <a:lstStyle/>
          <a:p>
            <a:endParaRPr lang="en-US" sz="1000" dirty="0">
              <a:solidFill>
                <a:srgbClr val="444492"/>
              </a:solidFill>
              <a:latin typeface="+mj-lt"/>
              <a:cs typeface="Arial" panose="020B0604020202020204" pitchFamily="34" charset="0"/>
            </a:endParaRPr>
          </a:p>
        </p:txBody>
      </p:sp>
      <p:sp>
        <p:nvSpPr>
          <p:cNvPr id="10" name="Rectangle 66">
            <a:extLst>
              <a:ext uri="{FF2B5EF4-FFF2-40B4-BE49-F238E27FC236}">
                <a16:creationId xmlns:a16="http://schemas.microsoft.com/office/drawing/2014/main" id="{F152EE15-96EA-4F52-80BC-277801EBDBA5}"/>
              </a:ext>
            </a:extLst>
          </p:cNvPr>
          <p:cNvSpPr>
            <a:spLocks noChangeArrowheads="1"/>
          </p:cNvSpPr>
          <p:nvPr/>
        </p:nvSpPr>
        <p:spPr bwMode="auto">
          <a:xfrm>
            <a:off x="327023" y="3238440"/>
            <a:ext cx="7724027" cy="910315"/>
          </a:xfrm>
          <a:prstGeom prst="rect">
            <a:avLst/>
          </a:prstGeom>
          <a:solidFill>
            <a:schemeClr val="accent6">
              <a:lumMod val="20000"/>
              <a:lumOff val="80000"/>
            </a:schemeClr>
          </a:solidFill>
          <a:ln>
            <a:noFill/>
          </a:ln>
          <a:effectLst/>
        </p:spPr>
        <p:txBody>
          <a:bodyPr wrap="none" anchor="ctr"/>
          <a:lstStyle/>
          <a:p>
            <a:endParaRPr lang="en-US" sz="1000" dirty="0">
              <a:solidFill>
                <a:srgbClr val="444492"/>
              </a:solidFill>
              <a:latin typeface="+mj-lt"/>
              <a:cs typeface="Arial" panose="020B0604020202020204" pitchFamily="34" charset="0"/>
            </a:endParaRPr>
          </a:p>
        </p:txBody>
      </p:sp>
      <p:sp>
        <p:nvSpPr>
          <p:cNvPr id="11" name="Rectangle 65">
            <a:extLst>
              <a:ext uri="{FF2B5EF4-FFF2-40B4-BE49-F238E27FC236}">
                <a16:creationId xmlns:a16="http://schemas.microsoft.com/office/drawing/2014/main" id="{5831FBC8-8E18-453A-BFAA-2B806A3F9523}"/>
              </a:ext>
            </a:extLst>
          </p:cNvPr>
          <p:cNvSpPr>
            <a:spLocks noChangeArrowheads="1"/>
          </p:cNvSpPr>
          <p:nvPr/>
        </p:nvSpPr>
        <p:spPr bwMode="auto">
          <a:xfrm>
            <a:off x="327026" y="1496668"/>
            <a:ext cx="7726192" cy="870705"/>
          </a:xfrm>
          <a:prstGeom prst="rect">
            <a:avLst/>
          </a:prstGeom>
          <a:solidFill>
            <a:schemeClr val="accent6">
              <a:lumMod val="20000"/>
              <a:lumOff val="80000"/>
            </a:schemeClr>
          </a:solidFill>
          <a:ln>
            <a:noFill/>
          </a:ln>
          <a:effectLst/>
        </p:spPr>
        <p:txBody>
          <a:bodyPr wrap="none" anchor="ctr"/>
          <a:lstStyle/>
          <a:p>
            <a:endParaRPr lang="en-US" sz="1000" dirty="0">
              <a:solidFill>
                <a:srgbClr val="444492"/>
              </a:solidFill>
              <a:latin typeface="+mj-lt"/>
            </a:endParaRPr>
          </a:p>
        </p:txBody>
      </p:sp>
      <p:sp>
        <p:nvSpPr>
          <p:cNvPr id="15" name="Content Placeholder 2">
            <a:extLst>
              <a:ext uri="{FF2B5EF4-FFF2-40B4-BE49-F238E27FC236}">
                <a16:creationId xmlns:a16="http://schemas.microsoft.com/office/drawing/2014/main" id="{71348092-A276-4299-9228-A4741EC8BB9F}"/>
              </a:ext>
            </a:extLst>
          </p:cNvPr>
          <p:cNvSpPr txBox="1">
            <a:spLocks/>
          </p:cNvSpPr>
          <p:nvPr/>
        </p:nvSpPr>
        <p:spPr>
          <a:xfrm>
            <a:off x="456219" y="1074738"/>
            <a:ext cx="8048311" cy="268433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1000" dirty="0">
              <a:solidFill>
                <a:prstClr val="black"/>
              </a:solidFill>
              <a:latin typeface="+mj-lt"/>
              <a:cs typeface="Arial" panose="020B0604020202020204" pitchFamily="34" charset="0"/>
            </a:endParaRPr>
          </a:p>
        </p:txBody>
      </p:sp>
      <p:sp>
        <p:nvSpPr>
          <p:cNvPr id="67" name="TextBox 66">
            <a:extLst>
              <a:ext uri="{FF2B5EF4-FFF2-40B4-BE49-F238E27FC236}">
                <a16:creationId xmlns:a16="http://schemas.microsoft.com/office/drawing/2014/main" id="{0D573045-F42D-4DDE-BC63-66C82E18D037}"/>
              </a:ext>
            </a:extLst>
          </p:cNvPr>
          <p:cNvSpPr txBox="1"/>
          <p:nvPr/>
        </p:nvSpPr>
        <p:spPr>
          <a:xfrm>
            <a:off x="1676374" y="4291003"/>
            <a:ext cx="5764063" cy="246221"/>
          </a:xfrm>
          <a:prstGeom prst="rect">
            <a:avLst/>
          </a:prstGeom>
          <a:solidFill>
            <a:schemeClr val="accent6">
              <a:lumMod val="40000"/>
              <a:lumOff val="60000"/>
            </a:schemeClr>
          </a:solidFill>
          <a:effectLst>
            <a:outerShdw blurRad="50800" dist="38100" dir="5400000" algn="t" rotWithShape="0">
              <a:prstClr val="black">
                <a:alpha val="40000"/>
              </a:prstClr>
            </a:outerShdw>
          </a:effectLst>
        </p:spPr>
        <p:txBody>
          <a:bodyPr wrap="square" rtlCol="0">
            <a:spAutoFit/>
          </a:bodyPr>
          <a:lstStyle/>
          <a:p>
            <a:r>
              <a:rPr lang="en-US" sz="1000" b="1" dirty="0">
                <a:solidFill>
                  <a:prstClr val="black"/>
                </a:solidFill>
                <a:latin typeface="+mj-lt"/>
                <a:cs typeface="Arial" panose="020B0604020202020204" pitchFamily="34" charset="0"/>
              </a:rPr>
              <a:t> Corneal clouding and hernias are present across the spectrum of diseases </a:t>
            </a:r>
          </a:p>
        </p:txBody>
      </p:sp>
      <p:sp>
        <p:nvSpPr>
          <p:cNvPr id="12" name="Line 24">
            <a:extLst>
              <a:ext uri="{FF2B5EF4-FFF2-40B4-BE49-F238E27FC236}">
                <a16:creationId xmlns:a16="http://schemas.microsoft.com/office/drawing/2014/main" id="{B334435E-9797-4247-AEE4-3E92319880BE}"/>
              </a:ext>
            </a:extLst>
          </p:cNvPr>
          <p:cNvSpPr>
            <a:spLocks noChangeShapeType="1"/>
          </p:cNvSpPr>
          <p:nvPr/>
        </p:nvSpPr>
        <p:spPr bwMode="auto">
          <a:xfrm>
            <a:off x="3029292" y="1475966"/>
            <a:ext cx="502392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13" name="Line 32">
            <a:extLst>
              <a:ext uri="{FF2B5EF4-FFF2-40B4-BE49-F238E27FC236}">
                <a16:creationId xmlns:a16="http://schemas.microsoft.com/office/drawing/2014/main" id="{A058F2B8-BCCC-4AE5-9DEE-2679A50057EE}"/>
              </a:ext>
            </a:extLst>
          </p:cNvPr>
          <p:cNvSpPr>
            <a:spLocks noChangeShapeType="1"/>
          </p:cNvSpPr>
          <p:nvPr/>
        </p:nvSpPr>
        <p:spPr bwMode="auto">
          <a:xfrm flipV="1">
            <a:off x="8059482"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14" name="Rectangle 41">
            <a:extLst>
              <a:ext uri="{FF2B5EF4-FFF2-40B4-BE49-F238E27FC236}">
                <a16:creationId xmlns:a16="http://schemas.microsoft.com/office/drawing/2014/main" id="{2066A983-E9F4-4EF5-AD08-7CD5A8E596B2}"/>
              </a:ext>
            </a:extLst>
          </p:cNvPr>
          <p:cNvSpPr>
            <a:spLocks noChangeArrowheads="1"/>
          </p:cNvSpPr>
          <p:nvPr/>
        </p:nvSpPr>
        <p:spPr bwMode="auto">
          <a:xfrm>
            <a:off x="7891892" y="1310451"/>
            <a:ext cx="23683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14</a:t>
            </a:r>
            <a:endParaRPr lang="en-US" sz="1000" dirty="0">
              <a:solidFill>
                <a:srgbClr val="444492"/>
              </a:solidFill>
              <a:latin typeface="+mj-lt"/>
              <a:cs typeface="Arial" panose="020B0604020202020204" pitchFamily="34" charset="0"/>
            </a:endParaRPr>
          </a:p>
        </p:txBody>
      </p:sp>
      <p:sp>
        <p:nvSpPr>
          <p:cNvPr id="31" name="Line 25">
            <a:extLst>
              <a:ext uri="{FF2B5EF4-FFF2-40B4-BE49-F238E27FC236}">
                <a16:creationId xmlns:a16="http://schemas.microsoft.com/office/drawing/2014/main" id="{EA012ACF-E733-46FC-B178-7FD13F3D1739}"/>
              </a:ext>
            </a:extLst>
          </p:cNvPr>
          <p:cNvSpPr>
            <a:spLocks noChangeShapeType="1"/>
          </p:cNvSpPr>
          <p:nvPr/>
        </p:nvSpPr>
        <p:spPr bwMode="auto">
          <a:xfrm flipV="1">
            <a:off x="3023864"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2" name="Line 26">
            <a:extLst>
              <a:ext uri="{FF2B5EF4-FFF2-40B4-BE49-F238E27FC236}">
                <a16:creationId xmlns:a16="http://schemas.microsoft.com/office/drawing/2014/main" id="{81C4FDFF-0730-4153-85C4-E3B5E58509D9}"/>
              </a:ext>
            </a:extLst>
          </p:cNvPr>
          <p:cNvSpPr>
            <a:spLocks noChangeShapeType="1"/>
          </p:cNvSpPr>
          <p:nvPr/>
        </p:nvSpPr>
        <p:spPr bwMode="auto">
          <a:xfrm flipV="1">
            <a:off x="3739156"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3" name="Line 27">
            <a:extLst>
              <a:ext uri="{FF2B5EF4-FFF2-40B4-BE49-F238E27FC236}">
                <a16:creationId xmlns:a16="http://schemas.microsoft.com/office/drawing/2014/main" id="{35D80E22-1CA9-4ABD-A053-88288A35746E}"/>
              </a:ext>
            </a:extLst>
          </p:cNvPr>
          <p:cNvSpPr>
            <a:spLocks noChangeShapeType="1"/>
          </p:cNvSpPr>
          <p:nvPr/>
        </p:nvSpPr>
        <p:spPr bwMode="auto">
          <a:xfrm flipV="1">
            <a:off x="4459210"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4" name="Line 28">
            <a:extLst>
              <a:ext uri="{FF2B5EF4-FFF2-40B4-BE49-F238E27FC236}">
                <a16:creationId xmlns:a16="http://schemas.microsoft.com/office/drawing/2014/main" id="{86A5AB6C-93CE-4535-B748-5A9B35EA4544}"/>
              </a:ext>
            </a:extLst>
          </p:cNvPr>
          <p:cNvSpPr>
            <a:spLocks noChangeShapeType="1"/>
          </p:cNvSpPr>
          <p:nvPr/>
        </p:nvSpPr>
        <p:spPr bwMode="auto">
          <a:xfrm flipV="1">
            <a:off x="5179264"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5" name="Line 29">
            <a:extLst>
              <a:ext uri="{FF2B5EF4-FFF2-40B4-BE49-F238E27FC236}">
                <a16:creationId xmlns:a16="http://schemas.microsoft.com/office/drawing/2014/main" id="{C19168E6-E635-416C-B8F5-CDB3D7AF399E}"/>
              </a:ext>
            </a:extLst>
          </p:cNvPr>
          <p:cNvSpPr>
            <a:spLocks noChangeShapeType="1"/>
          </p:cNvSpPr>
          <p:nvPr/>
        </p:nvSpPr>
        <p:spPr bwMode="auto">
          <a:xfrm flipV="1">
            <a:off x="5899318"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6" name="Line 30">
            <a:extLst>
              <a:ext uri="{FF2B5EF4-FFF2-40B4-BE49-F238E27FC236}">
                <a16:creationId xmlns:a16="http://schemas.microsoft.com/office/drawing/2014/main" id="{BA1B8237-4353-434D-BC14-78355716D018}"/>
              </a:ext>
            </a:extLst>
          </p:cNvPr>
          <p:cNvSpPr>
            <a:spLocks noChangeShapeType="1"/>
          </p:cNvSpPr>
          <p:nvPr/>
        </p:nvSpPr>
        <p:spPr bwMode="auto">
          <a:xfrm flipV="1">
            <a:off x="6619372"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7" name="Line 31">
            <a:extLst>
              <a:ext uri="{FF2B5EF4-FFF2-40B4-BE49-F238E27FC236}">
                <a16:creationId xmlns:a16="http://schemas.microsoft.com/office/drawing/2014/main" id="{6F1A802E-A939-4A60-B5F5-B9E891900927}"/>
              </a:ext>
            </a:extLst>
          </p:cNvPr>
          <p:cNvSpPr>
            <a:spLocks noChangeShapeType="1"/>
          </p:cNvSpPr>
          <p:nvPr/>
        </p:nvSpPr>
        <p:spPr bwMode="auto">
          <a:xfrm flipV="1">
            <a:off x="7339426"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8" name="Rectangle 34">
            <a:extLst>
              <a:ext uri="{FF2B5EF4-FFF2-40B4-BE49-F238E27FC236}">
                <a16:creationId xmlns:a16="http://schemas.microsoft.com/office/drawing/2014/main" id="{35C7A912-22C2-4729-8AFF-4B836257024F}"/>
              </a:ext>
            </a:extLst>
          </p:cNvPr>
          <p:cNvSpPr>
            <a:spLocks noChangeArrowheads="1"/>
          </p:cNvSpPr>
          <p:nvPr/>
        </p:nvSpPr>
        <p:spPr bwMode="auto">
          <a:xfrm>
            <a:off x="2994864"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0</a:t>
            </a:r>
            <a:endParaRPr lang="en-US" sz="1000" dirty="0">
              <a:solidFill>
                <a:srgbClr val="444492"/>
              </a:solidFill>
              <a:latin typeface="+mj-lt"/>
              <a:cs typeface="Arial" panose="020B0604020202020204" pitchFamily="34" charset="0"/>
            </a:endParaRPr>
          </a:p>
        </p:txBody>
      </p:sp>
      <p:sp>
        <p:nvSpPr>
          <p:cNvPr id="39" name="Rectangle 35">
            <a:extLst>
              <a:ext uri="{FF2B5EF4-FFF2-40B4-BE49-F238E27FC236}">
                <a16:creationId xmlns:a16="http://schemas.microsoft.com/office/drawing/2014/main" id="{75E6DC83-C279-41DC-85DE-ECCCAA5BEA99}"/>
              </a:ext>
            </a:extLst>
          </p:cNvPr>
          <p:cNvSpPr>
            <a:spLocks noChangeArrowheads="1"/>
          </p:cNvSpPr>
          <p:nvPr/>
        </p:nvSpPr>
        <p:spPr bwMode="auto">
          <a:xfrm>
            <a:off x="3705696"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2</a:t>
            </a:r>
            <a:endParaRPr lang="en-US" sz="1000" dirty="0">
              <a:solidFill>
                <a:srgbClr val="444492"/>
              </a:solidFill>
              <a:latin typeface="+mj-lt"/>
              <a:cs typeface="Arial" panose="020B0604020202020204" pitchFamily="34" charset="0"/>
            </a:endParaRPr>
          </a:p>
        </p:txBody>
      </p:sp>
      <p:sp>
        <p:nvSpPr>
          <p:cNvPr id="40" name="Rectangle 36">
            <a:extLst>
              <a:ext uri="{FF2B5EF4-FFF2-40B4-BE49-F238E27FC236}">
                <a16:creationId xmlns:a16="http://schemas.microsoft.com/office/drawing/2014/main" id="{0E412A94-8A22-45B6-921A-303F33893384}"/>
              </a:ext>
            </a:extLst>
          </p:cNvPr>
          <p:cNvSpPr>
            <a:spLocks noChangeArrowheads="1"/>
          </p:cNvSpPr>
          <p:nvPr/>
        </p:nvSpPr>
        <p:spPr bwMode="auto">
          <a:xfrm>
            <a:off x="4421019"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4</a:t>
            </a:r>
            <a:endParaRPr lang="en-US" sz="1000" dirty="0">
              <a:solidFill>
                <a:srgbClr val="444492"/>
              </a:solidFill>
              <a:latin typeface="+mj-lt"/>
              <a:cs typeface="Arial" panose="020B0604020202020204" pitchFamily="34" charset="0"/>
            </a:endParaRPr>
          </a:p>
        </p:txBody>
      </p:sp>
      <p:sp>
        <p:nvSpPr>
          <p:cNvPr id="41" name="Rectangle 37">
            <a:extLst>
              <a:ext uri="{FF2B5EF4-FFF2-40B4-BE49-F238E27FC236}">
                <a16:creationId xmlns:a16="http://schemas.microsoft.com/office/drawing/2014/main" id="{CA262EAD-7971-455C-A474-4C30C9BDEBBC}"/>
              </a:ext>
            </a:extLst>
          </p:cNvPr>
          <p:cNvSpPr>
            <a:spLocks noChangeArrowheads="1"/>
          </p:cNvSpPr>
          <p:nvPr/>
        </p:nvSpPr>
        <p:spPr bwMode="auto">
          <a:xfrm>
            <a:off x="5142672"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6</a:t>
            </a:r>
            <a:endParaRPr lang="en-US" sz="1000" dirty="0">
              <a:solidFill>
                <a:srgbClr val="444492"/>
              </a:solidFill>
              <a:latin typeface="+mj-lt"/>
              <a:cs typeface="Arial" panose="020B0604020202020204" pitchFamily="34" charset="0"/>
            </a:endParaRPr>
          </a:p>
        </p:txBody>
      </p:sp>
      <p:sp>
        <p:nvSpPr>
          <p:cNvPr id="42" name="Rectangle 38">
            <a:extLst>
              <a:ext uri="{FF2B5EF4-FFF2-40B4-BE49-F238E27FC236}">
                <a16:creationId xmlns:a16="http://schemas.microsoft.com/office/drawing/2014/main" id="{E7201284-A222-47D7-86BF-7F6E38F8DE16}"/>
              </a:ext>
            </a:extLst>
          </p:cNvPr>
          <p:cNvSpPr>
            <a:spLocks noChangeArrowheads="1"/>
          </p:cNvSpPr>
          <p:nvPr/>
        </p:nvSpPr>
        <p:spPr bwMode="auto">
          <a:xfrm>
            <a:off x="5865219"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8</a:t>
            </a:r>
            <a:endParaRPr lang="en-US" sz="1000" dirty="0">
              <a:solidFill>
                <a:srgbClr val="444492"/>
              </a:solidFill>
              <a:latin typeface="+mj-lt"/>
              <a:cs typeface="Arial" panose="020B0604020202020204" pitchFamily="34" charset="0"/>
            </a:endParaRPr>
          </a:p>
        </p:txBody>
      </p:sp>
      <p:sp>
        <p:nvSpPr>
          <p:cNvPr id="43" name="Rectangle 39">
            <a:extLst>
              <a:ext uri="{FF2B5EF4-FFF2-40B4-BE49-F238E27FC236}">
                <a16:creationId xmlns:a16="http://schemas.microsoft.com/office/drawing/2014/main" id="{B1610A40-42BB-470A-BEC6-DCAFFCDE955A}"/>
              </a:ext>
            </a:extLst>
          </p:cNvPr>
          <p:cNvSpPr>
            <a:spLocks noChangeArrowheads="1"/>
          </p:cNvSpPr>
          <p:nvPr/>
        </p:nvSpPr>
        <p:spPr bwMode="auto">
          <a:xfrm>
            <a:off x="6496916" y="1310451"/>
            <a:ext cx="23683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10</a:t>
            </a:r>
            <a:endParaRPr lang="en-US" sz="1000" dirty="0">
              <a:solidFill>
                <a:srgbClr val="444492"/>
              </a:solidFill>
              <a:latin typeface="+mj-lt"/>
              <a:cs typeface="Arial" panose="020B0604020202020204" pitchFamily="34" charset="0"/>
            </a:endParaRPr>
          </a:p>
        </p:txBody>
      </p:sp>
      <p:sp>
        <p:nvSpPr>
          <p:cNvPr id="44" name="Rectangle 40">
            <a:extLst>
              <a:ext uri="{FF2B5EF4-FFF2-40B4-BE49-F238E27FC236}">
                <a16:creationId xmlns:a16="http://schemas.microsoft.com/office/drawing/2014/main" id="{810BF154-7867-4A78-8A9D-F35832E8B19F}"/>
              </a:ext>
            </a:extLst>
          </p:cNvPr>
          <p:cNvSpPr>
            <a:spLocks noChangeArrowheads="1"/>
          </p:cNvSpPr>
          <p:nvPr/>
        </p:nvSpPr>
        <p:spPr bwMode="auto">
          <a:xfrm>
            <a:off x="7227320" y="1310451"/>
            <a:ext cx="23683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12</a:t>
            </a:r>
            <a:endParaRPr lang="en-US" sz="1000" dirty="0">
              <a:solidFill>
                <a:srgbClr val="444492"/>
              </a:solidFill>
              <a:latin typeface="+mj-lt"/>
              <a:cs typeface="Arial" panose="020B0604020202020204" pitchFamily="34" charset="0"/>
            </a:endParaRPr>
          </a:p>
        </p:txBody>
      </p:sp>
      <p:sp>
        <p:nvSpPr>
          <p:cNvPr id="60" name="Rectangle 57">
            <a:extLst>
              <a:ext uri="{FF2B5EF4-FFF2-40B4-BE49-F238E27FC236}">
                <a16:creationId xmlns:a16="http://schemas.microsoft.com/office/drawing/2014/main" id="{ED61B8C8-C33E-4844-9AD3-4FE8BB9AE598}"/>
              </a:ext>
            </a:extLst>
          </p:cNvPr>
          <p:cNvSpPr>
            <a:spLocks noChangeArrowheads="1"/>
          </p:cNvSpPr>
          <p:nvPr/>
        </p:nvSpPr>
        <p:spPr bwMode="auto">
          <a:xfrm>
            <a:off x="3733587" y="1778132"/>
            <a:ext cx="936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HURLER (severe)</a:t>
            </a:r>
            <a:endParaRPr lang="en-US" sz="1000" dirty="0">
              <a:solidFill>
                <a:srgbClr val="444492"/>
              </a:solidFill>
              <a:latin typeface="+mj-lt"/>
              <a:cs typeface="Arial" panose="020B0604020202020204" pitchFamily="34" charset="0"/>
            </a:endParaRPr>
          </a:p>
        </p:txBody>
      </p:sp>
      <p:sp>
        <p:nvSpPr>
          <p:cNvPr id="61" name="Rectangle 59">
            <a:extLst>
              <a:ext uri="{FF2B5EF4-FFF2-40B4-BE49-F238E27FC236}">
                <a16:creationId xmlns:a16="http://schemas.microsoft.com/office/drawing/2014/main" id="{12D41BE6-6F46-43C4-B3F0-346944561460}"/>
              </a:ext>
            </a:extLst>
          </p:cNvPr>
          <p:cNvSpPr>
            <a:spLocks noChangeArrowheads="1"/>
          </p:cNvSpPr>
          <p:nvPr/>
        </p:nvSpPr>
        <p:spPr bwMode="auto">
          <a:xfrm>
            <a:off x="6733751" y="3437182"/>
            <a:ext cx="123671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SCHEIE</a:t>
            </a:r>
          </a:p>
          <a:p>
            <a:pPr algn="ctr"/>
            <a:r>
              <a:rPr lang="en-US" sz="1000" dirty="0">
                <a:solidFill>
                  <a:srgbClr val="000000"/>
                </a:solidFill>
                <a:latin typeface="+mj-lt"/>
                <a:cs typeface="Arial" panose="020B0604020202020204" pitchFamily="34" charset="0"/>
              </a:rPr>
              <a:t>(attenuated)</a:t>
            </a:r>
            <a:endParaRPr lang="en-US" sz="1000" dirty="0">
              <a:solidFill>
                <a:srgbClr val="444492"/>
              </a:solidFill>
              <a:latin typeface="+mj-lt"/>
              <a:cs typeface="Arial" panose="020B0604020202020204" pitchFamily="34" charset="0"/>
            </a:endParaRPr>
          </a:p>
        </p:txBody>
      </p:sp>
      <p:sp>
        <p:nvSpPr>
          <p:cNvPr id="62" name="Rectangle 64">
            <a:extLst>
              <a:ext uri="{FF2B5EF4-FFF2-40B4-BE49-F238E27FC236}">
                <a16:creationId xmlns:a16="http://schemas.microsoft.com/office/drawing/2014/main" id="{228BD904-7B19-4CD5-87F3-20F44E905273}"/>
              </a:ext>
            </a:extLst>
          </p:cNvPr>
          <p:cNvSpPr>
            <a:spLocks noChangeArrowheads="1"/>
          </p:cNvSpPr>
          <p:nvPr/>
        </p:nvSpPr>
        <p:spPr bwMode="auto">
          <a:xfrm>
            <a:off x="4228389" y="1168075"/>
            <a:ext cx="311088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1000" b="1" dirty="0">
                <a:solidFill>
                  <a:srgbClr val="000000"/>
                </a:solidFill>
                <a:latin typeface="Verdana" panose="020B0604030504040204" pitchFamily="34" charset="0"/>
                <a:cs typeface="Arial" panose="020B0604020202020204" pitchFamily="34" charset="0"/>
              </a:rPr>
              <a:t>Median age at first symptoms (years)</a:t>
            </a:r>
            <a:endParaRPr lang="en-US" sz="1000" b="1" dirty="0">
              <a:solidFill>
                <a:srgbClr val="444492"/>
              </a:solidFill>
              <a:latin typeface="Verdana" panose="020B0604030504040204" pitchFamily="34" charset="0"/>
              <a:cs typeface="Arial" panose="020B0604020202020204" pitchFamily="34" charset="0"/>
            </a:endParaRPr>
          </a:p>
        </p:txBody>
      </p:sp>
      <p:sp>
        <p:nvSpPr>
          <p:cNvPr id="74" name="Rectangle 58">
            <a:extLst>
              <a:ext uri="{FF2B5EF4-FFF2-40B4-BE49-F238E27FC236}">
                <a16:creationId xmlns:a16="http://schemas.microsoft.com/office/drawing/2014/main" id="{E1F438CE-5985-4D1D-89E3-0EF847408832}"/>
              </a:ext>
            </a:extLst>
          </p:cNvPr>
          <p:cNvSpPr>
            <a:spLocks noChangeArrowheads="1"/>
          </p:cNvSpPr>
          <p:nvPr/>
        </p:nvSpPr>
        <p:spPr bwMode="auto">
          <a:xfrm>
            <a:off x="4725262" y="2640171"/>
            <a:ext cx="200360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HURLER–SCHEIE</a:t>
            </a:r>
          </a:p>
          <a:p>
            <a:pPr algn="ctr"/>
            <a:r>
              <a:rPr lang="en-US" sz="1000" dirty="0">
                <a:solidFill>
                  <a:srgbClr val="000000"/>
                </a:solidFill>
                <a:latin typeface="+mj-lt"/>
                <a:cs typeface="Arial" panose="020B0604020202020204" pitchFamily="34" charset="0"/>
              </a:rPr>
              <a:t>(attenuated)</a:t>
            </a:r>
            <a:endParaRPr lang="en-US" sz="1000" dirty="0">
              <a:solidFill>
                <a:srgbClr val="444492"/>
              </a:solidFill>
              <a:latin typeface="+mj-lt"/>
              <a:cs typeface="Arial" panose="020B0604020202020204" pitchFamily="34" charset="0"/>
            </a:endParaRPr>
          </a:p>
        </p:txBody>
      </p:sp>
      <p:sp>
        <p:nvSpPr>
          <p:cNvPr id="137" name="Rectangle 9">
            <a:extLst>
              <a:ext uri="{FF2B5EF4-FFF2-40B4-BE49-F238E27FC236}">
                <a16:creationId xmlns:a16="http://schemas.microsoft.com/office/drawing/2014/main" id="{A6FAC190-8AA9-49AD-B5A8-8B80DAFD4022}"/>
              </a:ext>
            </a:extLst>
          </p:cNvPr>
          <p:cNvSpPr>
            <a:spLocks noChangeArrowheads="1"/>
          </p:cNvSpPr>
          <p:nvPr/>
        </p:nvSpPr>
        <p:spPr bwMode="auto">
          <a:xfrm>
            <a:off x="3019102" y="1525432"/>
            <a:ext cx="296170" cy="118872"/>
          </a:xfrm>
          <a:prstGeom prst="rect">
            <a:avLst/>
          </a:prstGeom>
          <a:solidFill>
            <a:schemeClr val="accent1"/>
          </a:solidFill>
          <a:ln>
            <a:noFill/>
          </a:ln>
        </p:spPr>
        <p:txBody>
          <a:bodyPr/>
          <a:lstStyle/>
          <a:p>
            <a:pPr algn="ctr"/>
            <a:endParaRPr lang="en-US" sz="1000" dirty="0">
              <a:latin typeface="+mj-lt"/>
            </a:endParaRPr>
          </a:p>
        </p:txBody>
      </p:sp>
      <p:sp>
        <p:nvSpPr>
          <p:cNvPr id="138" name="Rectangle 10">
            <a:extLst>
              <a:ext uri="{FF2B5EF4-FFF2-40B4-BE49-F238E27FC236}">
                <a16:creationId xmlns:a16="http://schemas.microsoft.com/office/drawing/2014/main" id="{D761F387-BE43-4EC5-B378-10E3AB6F9567}"/>
              </a:ext>
            </a:extLst>
          </p:cNvPr>
          <p:cNvSpPr>
            <a:spLocks noChangeArrowheads="1"/>
          </p:cNvSpPr>
          <p:nvPr/>
        </p:nvSpPr>
        <p:spPr bwMode="auto">
          <a:xfrm>
            <a:off x="3019102" y="1693770"/>
            <a:ext cx="329078" cy="118872"/>
          </a:xfrm>
          <a:prstGeom prst="rect">
            <a:avLst/>
          </a:prstGeom>
          <a:solidFill>
            <a:schemeClr val="accent1"/>
          </a:solidFill>
          <a:ln>
            <a:noFill/>
          </a:ln>
        </p:spPr>
        <p:txBody>
          <a:bodyPr/>
          <a:lstStyle/>
          <a:p>
            <a:endParaRPr lang="en-US" sz="1000" dirty="0">
              <a:latin typeface="+mj-lt"/>
            </a:endParaRPr>
          </a:p>
        </p:txBody>
      </p:sp>
      <p:sp>
        <p:nvSpPr>
          <p:cNvPr id="139" name="Rectangle 11">
            <a:extLst>
              <a:ext uri="{FF2B5EF4-FFF2-40B4-BE49-F238E27FC236}">
                <a16:creationId xmlns:a16="http://schemas.microsoft.com/office/drawing/2014/main" id="{0D149FE1-1455-4DA3-A85D-E99D604F3B96}"/>
              </a:ext>
            </a:extLst>
          </p:cNvPr>
          <p:cNvSpPr>
            <a:spLocks noChangeArrowheads="1"/>
          </p:cNvSpPr>
          <p:nvPr/>
        </p:nvSpPr>
        <p:spPr bwMode="auto">
          <a:xfrm>
            <a:off x="3019102" y="1862108"/>
            <a:ext cx="329078" cy="118872"/>
          </a:xfrm>
          <a:prstGeom prst="rect">
            <a:avLst/>
          </a:prstGeom>
          <a:solidFill>
            <a:schemeClr val="accent1"/>
          </a:solidFill>
          <a:ln>
            <a:noFill/>
          </a:ln>
        </p:spPr>
        <p:txBody>
          <a:bodyPr/>
          <a:lstStyle/>
          <a:p>
            <a:endParaRPr lang="en-US" sz="1000" dirty="0">
              <a:latin typeface="+mj-lt"/>
            </a:endParaRPr>
          </a:p>
        </p:txBody>
      </p:sp>
      <p:sp>
        <p:nvSpPr>
          <p:cNvPr id="140" name="Rectangle 12">
            <a:extLst>
              <a:ext uri="{FF2B5EF4-FFF2-40B4-BE49-F238E27FC236}">
                <a16:creationId xmlns:a16="http://schemas.microsoft.com/office/drawing/2014/main" id="{102AE487-0B64-4A7A-8F23-5FB996AAAF3D}"/>
              </a:ext>
            </a:extLst>
          </p:cNvPr>
          <p:cNvSpPr>
            <a:spLocks noChangeArrowheads="1"/>
          </p:cNvSpPr>
          <p:nvPr/>
        </p:nvSpPr>
        <p:spPr bwMode="auto">
          <a:xfrm>
            <a:off x="3019102" y="2030446"/>
            <a:ext cx="388626" cy="118872"/>
          </a:xfrm>
          <a:prstGeom prst="rect">
            <a:avLst/>
          </a:prstGeom>
          <a:solidFill>
            <a:schemeClr val="accent1"/>
          </a:solidFill>
          <a:ln>
            <a:noFill/>
          </a:ln>
        </p:spPr>
        <p:txBody>
          <a:bodyPr/>
          <a:lstStyle/>
          <a:p>
            <a:endParaRPr lang="en-US" sz="1000" dirty="0">
              <a:latin typeface="+mj-lt"/>
            </a:endParaRPr>
          </a:p>
        </p:txBody>
      </p:sp>
      <p:sp>
        <p:nvSpPr>
          <p:cNvPr id="141" name="Rectangle 13">
            <a:extLst>
              <a:ext uri="{FF2B5EF4-FFF2-40B4-BE49-F238E27FC236}">
                <a16:creationId xmlns:a16="http://schemas.microsoft.com/office/drawing/2014/main" id="{7527184C-8A2C-416A-85C4-E6070E3182E6}"/>
              </a:ext>
            </a:extLst>
          </p:cNvPr>
          <p:cNvSpPr>
            <a:spLocks noChangeArrowheads="1"/>
          </p:cNvSpPr>
          <p:nvPr/>
        </p:nvSpPr>
        <p:spPr bwMode="auto">
          <a:xfrm>
            <a:off x="3019102" y="2198784"/>
            <a:ext cx="388626" cy="118872"/>
          </a:xfrm>
          <a:prstGeom prst="rect">
            <a:avLst/>
          </a:prstGeom>
          <a:solidFill>
            <a:schemeClr val="accent1"/>
          </a:solidFill>
          <a:ln>
            <a:noFill/>
          </a:ln>
        </p:spPr>
        <p:txBody>
          <a:bodyPr/>
          <a:lstStyle/>
          <a:p>
            <a:endParaRPr lang="en-US" sz="1000" dirty="0">
              <a:latin typeface="+mj-lt"/>
            </a:endParaRPr>
          </a:p>
        </p:txBody>
      </p:sp>
      <p:sp>
        <p:nvSpPr>
          <p:cNvPr id="142" name="Rectangle 14">
            <a:extLst>
              <a:ext uri="{FF2B5EF4-FFF2-40B4-BE49-F238E27FC236}">
                <a16:creationId xmlns:a16="http://schemas.microsoft.com/office/drawing/2014/main" id="{37E17A1F-79B9-46D0-AA41-1C650647585D}"/>
              </a:ext>
            </a:extLst>
          </p:cNvPr>
          <p:cNvSpPr>
            <a:spLocks noChangeArrowheads="1"/>
          </p:cNvSpPr>
          <p:nvPr/>
        </p:nvSpPr>
        <p:spPr bwMode="auto">
          <a:xfrm>
            <a:off x="3019102" y="2416588"/>
            <a:ext cx="1167443" cy="118872"/>
          </a:xfrm>
          <a:prstGeom prst="rect">
            <a:avLst/>
          </a:prstGeom>
          <a:solidFill>
            <a:schemeClr val="accent2"/>
          </a:solidFill>
          <a:ln>
            <a:noFill/>
          </a:ln>
        </p:spPr>
        <p:txBody>
          <a:bodyPr/>
          <a:lstStyle/>
          <a:p>
            <a:endParaRPr lang="en-US" sz="1000" dirty="0">
              <a:latin typeface="+mj-lt"/>
            </a:endParaRPr>
          </a:p>
        </p:txBody>
      </p:sp>
      <p:sp>
        <p:nvSpPr>
          <p:cNvPr id="143" name="Rectangle 15">
            <a:extLst>
              <a:ext uri="{FF2B5EF4-FFF2-40B4-BE49-F238E27FC236}">
                <a16:creationId xmlns:a16="http://schemas.microsoft.com/office/drawing/2014/main" id="{80226BBB-F1D6-4D0F-9165-51533C25777C}"/>
              </a:ext>
            </a:extLst>
          </p:cNvPr>
          <p:cNvSpPr>
            <a:spLocks noChangeArrowheads="1"/>
          </p:cNvSpPr>
          <p:nvPr/>
        </p:nvSpPr>
        <p:spPr bwMode="auto">
          <a:xfrm>
            <a:off x="3019102" y="2584926"/>
            <a:ext cx="1212888" cy="118872"/>
          </a:xfrm>
          <a:prstGeom prst="rect">
            <a:avLst/>
          </a:prstGeom>
          <a:solidFill>
            <a:schemeClr val="accent2"/>
          </a:solidFill>
          <a:ln>
            <a:noFill/>
          </a:ln>
        </p:spPr>
        <p:txBody>
          <a:bodyPr/>
          <a:lstStyle/>
          <a:p>
            <a:endParaRPr lang="en-US" sz="1000" dirty="0">
              <a:latin typeface="+mj-lt"/>
            </a:endParaRPr>
          </a:p>
        </p:txBody>
      </p:sp>
      <p:sp>
        <p:nvSpPr>
          <p:cNvPr id="144" name="Rectangle 16">
            <a:extLst>
              <a:ext uri="{FF2B5EF4-FFF2-40B4-BE49-F238E27FC236}">
                <a16:creationId xmlns:a16="http://schemas.microsoft.com/office/drawing/2014/main" id="{70EDD910-1014-4317-ABAA-95E8133A5769}"/>
              </a:ext>
            </a:extLst>
          </p:cNvPr>
          <p:cNvSpPr>
            <a:spLocks noChangeArrowheads="1"/>
          </p:cNvSpPr>
          <p:nvPr/>
        </p:nvSpPr>
        <p:spPr bwMode="auto">
          <a:xfrm>
            <a:off x="3019102" y="3089940"/>
            <a:ext cx="1914138" cy="118872"/>
          </a:xfrm>
          <a:prstGeom prst="rect">
            <a:avLst/>
          </a:prstGeom>
          <a:solidFill>
            <a:schemeClr val="accent2"/>
          </a:solidFill>
          <a:ln>
            <a:noFill/>
          </a:ln>
        </p:spPr>
        <p:txBody>
          <a:bodyPr/>
          <a:lstStyle/>
          <a:p>
            <a:endParaRPr lang="en-US" sz="1000" dirty="0">
              <a:latin typeface="+mj-lt"/>
            </a:endParaRPr>
          </a:p>
        </p:txBody>
      </p:sp>
      <p:sp>
        <p:nvSpPr>
          <p:cNvPr id="145" name="Rectangle 17">
            <a:extLst>
              <a:ext uri="{FF2B5EF4-FFF2-40B4-BE49-F238E27FC236}">
                <a16:creationId xmlns:a16="http://schemas.microsoft.com/office/drawing/2014/main" id="{79A8432A-EFCD-43A2-B466-42247DE866FB}"/>
              </a:ext>
            </a:extLst>
          </p:cNvPr>
          <p:cNvSpPr>
            <a:spLocks noChangeArrowheads="1"/>
          </p:cNvSpPr>
          <p:nvPr/>
        </p:nvSpPr>
        <p:spPr bwMode="auto">
          <a:xfrm>
            <a:off x="3019102" y="2921602"/>
            <a:ext cx="1463614" cy="118872"/>
          </a:xfrm>
          <a:prstGeom prst="rect">
            <a:avLst/>
          </a:prstGeom>
          <a:solidFill>
            <a:schemeClr val="accent2"/>
          </a:solidFill>
          <a:ln>
            <a:noFill/>
          </a:ln>
        </p:spPr>
        <p:txBody>
          <a:bodyPr/>
          <a:lstStyle/>
          <a:p>
            <a:endParaRPr lang="en-US" sz="1000" dirty="0">
              <a:latin typeface="+mj-lt"/>
            </a:endParaRPr>
          </a:p>
        </p:txBody>
      </p:sp>
      <p:sp>
        <p:nvSpPr>
          <p:cNvPr id="146" name="Rectangle 18">
            <a:extLst>
              <a:ext uri="{FF2B5EF4-FFF2-40B4-BE49-F238E27FC236}">
                <a16:creationId xmlns:a16="http://schemas.microsoft.com/office/drawing/2014/main" id="{8C748DF9-51F4-4BCC-BAA5-C29EF19126D8}"/>
              </a:ext>
            </a:extLst>
          </p:cNvPr>
          <p:cNvSpPr>
            <a:spLocks noChangeArrowheads="1"/>
          </p:cNvSpPr>
          <p:nvPr/>
        </p:nvSpPr>
        <p:spPr bwMode="auto">
          <a:xfrm>
            <a:off x="3019102" y="2753264"/>
            <a:ext cx="1496522" cy="118872"/>
          </a:xfrm>
          <a:prstGeom prst="rect">
            <a:avLst/>
          </a:prstGeom>
          <a:solidFill>
            <a:schemeClr val="accent2"/>
          </a:solidFill>
          <a:ln>
            <a:noFill/>
          </a:ln>
        </p:spPr>
        <p:txBody>
          <a:bodyPr/>
          <a:lstStyle/>
          <a:p>
            <a:endParaRPr lang="en-US" sz="1000" dirty="0">
              <a:latin typeface="+mj-lt"/>
            </a:endParaRPr>
          </a:p>
        </p:txBody>
      </p:sp>
      <p:sp>
        <p:nvSpPr>
          <p:cNvPr id="147" name="Rectangle 19">
            <a:extLst>
              <a:ext uri="{FF2B5EF4-FFF2-40B4-BE49-F238E27FC236}">
                <a16:creationId xmlns:a16="http://schemas.microsoft.com/office/drawing/2014/main" id="{C5DC6E11-52B0-4FA1-83B0-68432A6CABCF}"/>
              </a:ext>
            </a:extLst>
          </p:cNvPr>
          <p:cNvSpPr>
            <a:spLocks noChangeArrowheads="1"/>
          </p:cNvSpPr>
          <p:nvPr/>
        </p:nvSpPr>
        <p:spPr bwMode="auto">
          <a:xfrm>
            <a:off x="3019102" y="3307744"/>
            <a:ext cx="1690834" cy="118872"/>
          </a:xfrm>
          <a:prstGeom prst="rect">
            <a:avLst/>
          </a:prstGeom>
          <a:solidFill>
            <a:schemeClr val="accent3"/>
          </a:solidFill>
          <a:ln>
            <a:noFill/>
          </a:ln>
        </p:spPr>
        <p:txBody>
          <a:bodyPr/>
          <a:lstStyle/>
          <a:p>
            <a:endParaRPr lang="en-US" sz="1000" dirty="0">
              <a:latin typeface="+mj-lt"/>
            </a:endParaRPr>
          </a:p>
        </p:txBody>
      </p:sp>
      <p:sp>
        <p:nvSpPr>
          <p:cNvPr id="148" name="Rectangle 20">
            <a:extLst>
              <a:ext uri="{FF2B5EF4-FFF2-40B4-BE49-F238E27FC236}">
                <a16:creationId xmlns:a16="http://schemas.microsoft.com/office/drawing/2014/main" id="{CEF2DFC3-534D-44C2-ADD7-60356977DD4D}"/>
              </a:ext>
            </a:extLst>
          </p:cNvPr>
          <p:cNvSpPr>
            <a:spLocks noChangeArrowheads="1"/>
          </p:cNvSpPr>
          <p:nvPr/>
        </p:nvSpPr>
        <p:spPr bwMode="auto">
          <a:xfrm>
            <a:off x="3019102" y="3476082"/>
            <a:ext cx="2571510" cy="118872"/>
          </a:xfrm>
          <a:prstGeom prst="rect">
            <a:avLst/>
          </a:prstGeom>
          <a:solidFill>
            <a:schemeClr val="accent3"/>
          </a:solidFill>
          <a:ln>
            <a:noFill/>
          </a:ln>
        </p:spPr>
        <p:txBody>
          <a:bodyPr/>
          <a:lstStyle/>
          <a:p>
            <a:endParaRPr lang="en-US" sz="1000" dirty="0">
              <a:latin typeface="+mj-lt"/>
            </a:endParaRPr>
          </a:p>
        </p:txBody>
      </p:sp>
      <p:sp>
        <p:nvSpPr>
          <p:cNvPr id="149" name="Rectangle 21">
            <a:extLst>
              <a:ext uri="{FF2B5EF4-FFF2-40B4-BE49-F238E27FC236}">
                <a16:creationId xmlns:a16="http://schemas.microsoft.com/office/drawing/2014/main" id="{4F1C6885-E4A2-4786-9A7F-282788D61E8D}"/>
              </a:ext>
            </a:extLst>
          </p:cNvPr>
          <p:cNvSpPr>
            <a:spLocks noChangeArrowheads="1"/>
          </p:cNvSpPr>
          <p:nvPr/>
        </p:nvSpPr>
        <p:spPr bwMode="auto">
          <a:xfrm>
            <a:off x="3019102" y="3644420"/>
            <a:ext cx="3612024" cy="118872"/>
          </a:xfrm>
          <a:prstGeom prst="rect">
            <a:avLst/>
          </a:prstGeom>
          <a:solidFill>
            <a:schemeClr val="accent3"/>
          </a:solidFill>
          <a:ln>
            <a:noFill/>
          </a:ln>
        </p:spPr>
        <p:txBody>
          <a:bodyPr/>
          <a:lstStyle/>
          <a:p>
            <a:endParaRPr lang="en-US" sz="1000" dirty="0">
              <a:latin typeface="+mj-lt"/>
            </a:endParaRPr>
          </a:p>
        </p:txBody>
      </p:sp>
      <p:sp>
        <p:nvSpPr>
          <p:cNvPr id="150" name="Rectangle 22">
            <a:extLst>
              <a:ext uri="{FF2B5EF4-FFF2-40B4-BE49-F238E27FC236}">
                <a16:creationId xmlns:a16="http://schemas.microsoft.com/office/drawing/2014/main" id="{033E6F73-48BF-4D72-8B24-80EC27712424}"/>
              </a:ext>
            </a:extLst>
          </p:cNvPr>
          <p:cNvSpPr>
            <a:spLocks noChangeArrowheads="1"/>
          </p:cNvSpPr>
          <p:nvPr/>
        </p:nvSpPr>
        <p:spPr bwMode="auto">
          <a:xfrm>
            <a:off x="3019102" y="3812758"/>
            <a:ext cx="4044527" cy="118872"/>
          </a:xfrm>
          <a:prstGeom prst="rect">
            <a:avLst/>
          </a:prstGeom>
          <a:solidFill>
            <a:schemeClr val="accent3"/>
          </a:solidFill>
          <a:ln>
            <a:noFill/>
          </a:ln>
        </p:spPr>
        <p:txBody>
          <a:bodyPr/>
          <a:lstStyle/>
          <a:p>
            <a:endParaRPr lang="en-US" sz="1000" dirty="0">
              <a:latin typeface="+mj-lt"/>
            </a:endParaRPr>
          </a:p>
        </p:txBody>
      </p:sp>
      <p:sp>
        <p:nvSpPr>
          <p:cNvPr id="151" name="Rectangle 23">
            <a:extLst>
              <a:ext uri="{FF2B5EF4-FFF2-40B4-BE49-F238E27FC236}">
                <a16:creationId xmlns:a16="http://schemas.microsoft.com/office/drawing/2014/main" id="{C8C6F362-40C1-40B2-A83C-4E8FB98BA16E}"/>
              </a:ext>
            </a:extLst>
          </p:cNvPr>
          <p:cNvSpPr>
            <a:spLocks noChangeArrowheads="1"/>
          </p:cNvSpPr>
          <p:nvPr/>
        </p:nvSpPr>
        <p:spPr bwMode="auto">
          <a:xfrm>
            <a:off x="3019102" y="3981102"/>
            <a:ext cx="4483298" cy="118872"/>
          </a:xfrm>
          <a:prstGeom prst="rect">
            <a:avLst/>
          </a:prstGeom>
          <a:solidFill>
            <a:schemeClr val="accent3"/>
          </a:solidFill>
          <a:ln>
            <a:noFill/>
          </a:ln>
        </p:spPr>
        <p:txBody>
          <a:bodyPr/>
          <a:lstStyle/>
          <a:p>
            <a:endParaRPr lang="en-US" sz="1000" dirty="0">
              <a:latin typeface="+mj-lt"/>
            </a:endParaRPr>
          </a:p>
        </p:txBody>
      </p:sp>
      <p:sp>
        <p:nvSpPr>
          <p:cNvPr id="152" name="Rectangle 42">
            <a:extLst>
              <a:ext uri="{FF2B5EF4-FFF2-40B4-BE49-F238E27FC236}">
                <a16:creationId xmlns:a16="http://schemas.microsoft.com/office/drawing/2014/main" id="{17E877B2-9561-4E35-A7A1-97554519066C}"/>
              </a:ext>
            </a:extLst>
          </p:cNvPr>
          <p:cNvSpPr>
            <a:spLocks noChangeArrowheads="1"/>
          </p:cNvSpPr>
          <p:nvPr/>
        </p:nvSpPr>
        <p:spPr bwMode="auto">
          <a:xfrm>
            <a:off x="422602" y="1530125"/>
            <a:ext cx="2503265"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Coarse Facial Features (86.4%)</a:t>
            </a:r>
          </a:p>
        </p:txBody>
      </p:sp>
      <p:sp>
        <p:nvSpPr>
          <p:cNvPr id="153" name="Rectangle 43">
            <a:extLst>
              <a:ext uri="{FF2B5EF4-FFF2-40B4-BE49-F238E27FC236}">
                <a16:creationId xmlns:a16="http://schemas.microsoft.com/office/drawing/2014/main" id="{9F9D0D14-BECC-4D8B-9774-F2A016D5B5AC}"/>
              </a:ext>
            </a:extLst>
          </p:cNvPr>
          <p:cNvSpPr>
            <a:spLocks noChangeArrowheads="1"/>
          </p:cNvSpPr>
          <p:nvPr/>
        </p:nvSpPr>
        <p:spPr bwMode="auto">
          <a:xfrm>
            <a:off x="1737527" y="1697950"/>
            <a:ext cx="118833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Hernia (58.9%)</a:t>
            </a:r>
          </a:p>
        </p:txBody>
      </p:sp>
      <p:sp>
        <p:nvSpPr>
          <p:cNvPr id="154" name="Rectangle 44">
            <a:extLst>
              <a:ext uri="{FF2B5EF4-FFF2-40B4-BE49-F238E27FC236}">
                <a16:creationId xmlns:a16="http://schemas.microsoft.com/office/drawing/2014/main" id="{E4777275-4510-4772-8984-1C785499B85A}"/>
              </a:ext>
            </a:extLst>
          </p:cNvPr>
          <p:cNvSpPr>
            <a:spLocks noChangeArrowheads="1"/>
          </p:cNvSpPr>
          <p:nvPr/>
        </p:nvSpPr>
        <p:spPr bwMode="auto">
          <a:xfrm>
            <a:off x="1686893" y="1865775"/>
            <a:ext cx="1238973"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Kyphosis (70%)</a:t>
            </a:r>
          </a:p>
        </p:txBody>
      </p:sp>
      <p:sp>
        <p:nvSpPr>
          <p:cNvPr id="155" name="Rectangle 45">
            <a:extLst>
              <a:ext uri="{FF2B5EF4-FFF2-40B4-BE49-F238E27FC236}">
                <a16:creationId xmlns:a16="http://schemas.microsoft.com/office/drawing/2014/main" id="{682C135A-EDD5-4A96-BF25-CFA301F19275}"/>
              </a:ext>
            </a:extLst>
          </p:cNvPr>
          <p:cNvSpPr>
            <a:spLocks noChangeArrowheads="1"/>
          </p:cNvSpPr>
          <p:nvPr/>
        </p:nvSpPr>
        <p:spPr bwMode="auto">
          <a:xfrm>
            <a:off x="1265986" y="2033600"/>
            <a:ext cx="1659877"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Hepatomegaly (70%)</a:t>
            </a:r>
          </a:p>
        </p:txBody>
      </p:sp>
      <p:sp>
        <p:nvSpPr>
          <p:cNvPr id="156" name="Rectangle 46">
            <a:extLst>
              <a:ext uri="{FF2B5EF4-FFF2-40B4-BE49-F238E27FC236}">
                <a16:creationId xmlns:a16="http://schemas.microsoft.com/office/drawing/2014/main" id="{8B4760E4-4F59-47CE-A7FA-0330F2E91908}"/>
              </a:ext>
            </a:extLst>
          </p:cNvPr>
          <p:cNvSpPr>
            <a:spLocks noChangeArrowheads="1"/>
          </p:cNvSpPr>
          <p:nvPr/>
        </p:nvSpPr>
        <p:spPr bwMode="auto">
          <a:xfrm>
            <a:off x="892554" y="2201425"/>
            <a:ext cx="203330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Corneal Clouding (70.9%)</a:t>
            </a:r>
          </a:p>
        </p:txBody>
      </p:sp>
      <p:sp>
        <p:nvSpPr>
          <p:cNvPr id="157" name="Rectangle 47">
            <a:extLst>
              <a:ext uri="{FF2B5EF4-FFF2-40B4-BE49-F238E27FC236}">
                <a16:creationId xmlns:a16="http://schemas.microsoft.com/office/drawing/2014/main" id="{8A17DEAA-BDF5-4004-A010-AA68E0B5C27C}"/>
              </a:ext>
            </a:extLst>
          </p:cNvPr>
          <p:cNvSpPr>
            <a:spLocks noChangeArrowheads="1"/>
          </p:cNvSpPr>
          <p:nvPr/>
        </p:nvSpPr>
        <p:spPr bwMode="auto">
          <a:xfrm>
            <a:off x="1737527" y="2418203"/>
            <a:ext cx="118833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Hernia (59.9%)</a:t>
            </a:r>
          </a:p>
        </p:txBody>
      </p:sp>
      <p:sp>
        <p:nvSpPr>
          <p:cNvPr id="158" name="Rectangle 48">
            <a:extLst>
              <a:ext uri="{FF2B5EF4-FFF2-40B4-BE49-F238E27FC236}">
                <a16:creationId xmlns:a16="http://schemas.microsoft.com/office/drawing/2014/main" id="{291400B3-EC05-45AE-A6A0-318B1E342BA1}"/>
              </a:ext>
            </a:extLst>
          </p:cNvPr>
          <p:cNvSpPr>
            <a:spLocks noChangeArrowheads="1"/>
          </p:cNvSpPr>
          <p:nvPr/>
        </p:nvSpPr>
        <p:spPr bwMode="auto">
          <a:xfrm>
            <a:off x="422602" y="2586028"/>
            <a:ext cx="2503265"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Coarse Facial Features (72.7%)</a:t>
            </a:r>
          </a:p>
        </p:txBody>
      </p:sp>
      <p:sp>
        <p:nvSpPr>
          <p:cNvPr id="159" name="Rectangle 49">
            <a:extLst>
              <a:ext uri="{FF2B5EF4-FFF2-40B4-BE49-F238E27FC236}">
                <a16:creationId xmlns:a16="http://schemas.microsoft.com/office/drawing/2014/main" id="{28D7A618-38C7-4AB1-A313-FE062E0F99FC}"/>
              </a:ext>
            </a:extLst>
          </p:cNvPr>
          <p:cNvSpPr>
            <a:spLocks noChangeArrowheads="1"/>
          </p:cNvSpPr>
          <p:nvPr/>
        </p:nvSpPr>
        <p:spPr bwMode="auto">
          <a:xfrm>
            <a:off x="327024" y="3087222"/>
            <a:ext cx="2578327" cy="118872"/>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nchor="ctr" anchorCtr="0">
            <a:noAutofit/>
          </a:bodyPr>
          <a:lstStyle/>
          <a:p>
            <a:pPr algn="r"/>
            <a:r>
              <a:rPr lang="en-US" sz="1000" dirty="0">
                <a:latin typeface="+mj-lt"/>
                <a:cs typeface="Arial" panose="020B0604020202020204" pitchFamily="34" charset="0"/>
              </a:rPr>
              <a:t>Cardiac Valve Abnormality (59%)</a:t>
            </a:r>
          </a:p>
        </p:txBody>
      </p:sp>
      <p:sp>
        <p:nvSpPr>
          <p:cNvPr id="160" name="Rectangle 50">
            <a:extLst>
              <a:ext uri="{FF2B5EF4-FFF2-40B4-BE49-F238E27FC236}">
                <a16:creationId xmlns:a16="http://schemas.microsoft.com/office/drawing/2014/main" id="{E5DC8ABA-C301-4EDF-842F-EACB7E52E5FB}"/>
              </a:ext>
            </a:extLst>
          </p:cNvPr>
          <p:cNvSpPr>
            <a:spLocks noChangeArrowheads="1"/>
          </p:cNvSpPr>
          <p:nvPr/>
        </p:nvSpPr>
        <p:spPr bwMode="auto">
          <a:xfrm>
            <a:off x="1118832" y="2921678"/>
            <a:ext cx="1807034"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Hepatomegaly (66.5%)</a:t>
            </a:r>
          </a:p>
        </p:txBody>
      </p:sp>
      <p:sp>
        <p:nvSpPr>
          <p:cNvPr id="161" name="Rectangle 51">
            <a:extLst>
              <a:ext uri="{FF2B5EF4-FFF2-40B4-BE49-F238E27FC236}">
                <a16:creationId xmlns:a16="http://schemas.microsoft.com/office/drawing/2014/main" id="{AC26E1F5-E769-4A39-A5C5-3F33BBB3934D}"/>
              </a:ext>
            </a:extLst>
          </p:cNvPr>
          <p:cNvSpPr>
            <a:spLocks noChangeArrowheads="1"/>
          </p:cNvSpPr>
          <p:nvPr/>
        </p:nvSpPr>
        <p:spPr bwMode="auto">
          <a:xfrm>
            <a:off x="892554" y="2753853"/>
            <a:ext cx="203330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Corneal Clouding (68.3%)</a:t>
            </a:r>
          </a:p>
        </p:txBody>
      </p:sp>
      <p:sp>
        <p:nvSpPr>
          <p:cNvPr id="162" name="Rectangle 52">
            <a:extLst>
              <a:ext uri="{FF2B5EF4-FFF2-40B4-BE49-F238E27FC236}">
                <a16:creationId xmlns:a16="http://schemas.microsoft.com/office/drawing/2014/main" id="{14380771-4E3B-4A3D-A66A-22F61BFFE05B}"/>
              </a:ext>
            </a:extLst>
          </p:cNvPr>
          <p:cNvSpPr>
            <a:spLocks noChangeArrowheads="1"/>
          </p:cNvSpPr>
          <p:nvPr/>
        </p:nvSpPr>
        <p:spPr bwMode="auto">
          <a:xfrm>
            <a:off x="1737527" y="3306281"/>
            <a:ext cx="118833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Hernia (53.5%)</a:t>
            </a:r>
          </a:p>
        </p:txBody>
      </p:sp>
      <p:sp>
        <p:nvSpPr>
          <p:cNvPr id="163" name="Rectangle 53">
            <a:extLst>
              <a:ext uri="{FF2B5EF4-FFF2-40B4-BE49-F238E27FC236}">
                <a16:creationId xmlns:a16="http://schemas.microsoft.com/office/drawing/2014/main" id="{9E8A897E-C693-4D16-AAED-374DF820CDAB}"/>
              </a:ext>
            </a:extLst>
          </p:cNvPr>
          <p:cNvSpPr>
            <a:spLocks noChangeArrowheads="1"/>
          </p:cNvSpPr>
          <p:nvPr/>
        </p:nvSpPr>
        <p:spPr bwMode="auto">
          <a:xfrm>
            <a:off x="824513" y="3474106"/>
            <a:ext cx="2101350"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Joint Contractures (69.3%)</a:t>
            </a:r>
          </a:p>
        </p:txBody>
      </p:sp>
      <p:sp>
        <p:nvSpPr>
          <p:cNvPr id="164" name="Rectangle 54">
            <a:extLst>
              <a:ext uri="{FF2B5EF4-FFF2-40B4-BE49-F238E27FC236}">
                <a16:creationId xmlns:a16="http://schemas.microsoft.com/office/drawing/2014/main" id="{DEF49F30-AE1D-4D6B-AF2F-7B137774F159}"/>
              </a:ext>
            </a:extLst>
          </p:cNvPr>
          <p:cNvSpPr>
            <a:spLocks noChangeArrowheads="1"/>
          </p:cNvSpPr>
          <p:nvPr/>
        </p:nvSpPr>
        <p:spPr bwMode="auto">
          <a:xfrm>
            <a:off x="892554" y="3641931"/>
            <a:ext cx="203330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Corneal Clouding (70.1%)</a:t>
            </a:r>
          </a:p>
        </p:txBody>
      </p:sp>
      <p:sp>
        <p:nvSpPr>
          <p:cNvPr id="165" name="Rectangle 55">
            <a:extLst>
              <a:ext uri="{FF2B5EF4-FFF2-40B4-BE49-F238E27FC236}">
                <a16:creationId xmlns:a16="http://schemas.microsoft.com/office/drawing/2014/main" id="{80E001E2-43E4-4ED5-8ADE-04D8D21E34F0}"/>
              </a:ext>
            </a:extLst>
          </p:cNvPr>
          <p:cNvSpPr>
            <a:spLocks noChangeArrowheads="1"/>
          </p:cNvSpPr>
          <p:nvPr/>
        </p:nvSpPr>
        <p:spPr bwMode="auto">
          <a:xfrm>
            <a:off x="584507" y="3809756"/>
            <a:ext cx="2341360" cy="118872"/>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nchor="ctr" anchorCtr="0">
            <a:noAutofit/>
          </a:bodyPr>
          <a:lstStyle/>
          <a:p>
            <a:pPr algn="r"/>
            <a:r>
              <a:rPr lang="en-US" sz="1000" dirty="0">
                <a:latin typeface="+mj-lt"/>
                <a:cs typeface="Arial" panose="020B0604020202020204" pitchFamily="34" charset="0"/>
              </a:rPr>
              <a:t>Valve Abnormalities (67.7%)</a:t>
            </a:r>
          </a:p>
        </p:txBody>
      </p:sp>
      <p:sp>
        <p:nvSpPr>
          <p:cNvPr id="166" name="Rectangle 56">
            <a:extLst>
              <a:ext uri="{FF2B5EF4-FFF2-40B4-BE49-F238E27FC236}">
                <a16:creationId xmlns:a16="http://schemas.microsoft.com/office/drawing/2014/main" id="{BB4CA3E9-CD6A-41C7-AB10-C43305A127CB}"/>
              </a:ext>
            </a:extLst>
          </p:cNvPr>
          <p:cNvSpPr>
            <a:spLocks noChangeArrowheads="1"/>
          </p:cNvSpPr>
          <p:nvPr/>
        </p:nvSpPr>
        <p:spPr bwMode="auto">
          <a:xfrm>
            <a:off x="1158703" y="3977588"/>
            <a:ext cx="1767160"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Carpal Tunnel (51.2%)</a:t>
            </a:r>
          </a:p>
        </p:txBody>
      </p:sp>
      <p:sp>
        <p:nvSpPr>
          <p:cNvPr id="5" name="Footer Placeholder 1">
            <a:extLst>
              <a:ext uri="{FF2B5EF4-FFF2-40B4-BE49-F238E27FC236}">
                <a16:creationId xmlns:a16="http://schemas.microsoft.com/office/drawing/2014/main" id="{54C54064-2D24-458A-B0AE-D9A6E3C57F23}"/>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3333071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Text Placeholder 203">
            <a:extLst>
              <a:ext uri="{FF2B5EF4-FFF2-40B4-BE49-F238E27FC236}">
                <a16:creationId xmlns:a16="http://schemas.microsoft.com/office/drawing/2014/main" id="{ADFE89E6-A00A-95D7-7295-4C86CDAC587F}"/>
              </a:ext>
            </a:extLst>
          </p:cNvPr>
          <p:cNvSpPr>
            <a:spLocks noGrp="1"/>
          </p:cNvSpPr>
          <p:nvPr>
            <p:ph type="body" sz="quarter" idx="21"/>
          </p:nvPr>
        </p:nvSpPr>
        <p:spPr>
          <a:xfrm>
            <a:off x="131499" y="520957"/>
            <a:ext cx="9094562" cy="3841494"/>
          </a:xfrm>
        </p:spPr>
        <p:txBody>
          <a:bodyPr/>
          <a:lstStyle/>
          <a:p>
            <a:r>
              <a:rPr lang="en-US" b="1" dirty="0">
                <a:solidFill>
                  <a:schemeClr val="accent1"/>
                </a:solidFill>
              </a:rPr>
              <a:t>Patients with MPS I experience severe morbidities that can decrease life expectancy</a:t>
            </a:r>
          </a:p>
        </p:txBody>
      </p:sp>
      <p:sp>
        <p:nvSpPr>
          <p:cNvPr id="2" name="Title 1"/>
          <p:cNvSpPr>
            <a:spLocks noGrp="1"/>
          </p:cNvSpPr>
          <p:nvPr>
            <p:ph type="title"/>
          </p:nvPr>
        </p:nvSpPr>
        <p:spPr>
          <a:xfrm>
            <a:off x="118766" y="153198"/>
            <a:ext cx="8485200" cy="561185"/>
          </a:xfrm>
        </p:spPr>
        <p:txBody>
          <a:bodyPr/>
          <a:lstStyle/>
          <a:p>
            <a:r>
              <a:rPr lang="en-US" dirty="0"/>
              <a:t>Life Expectancy </a:t>
            </a:r>
          </a:p>
        </p:txBody>
      </p:sp>
      <p:sp>
        <p:nvSpPr>
          <p:cNvPr id="205" name="Text Placeholder 204">
            <a:extLst>
              <a:ext uri="{FF2B5EF4-FFF2-40B4-BE49-F238E27FC236}">
                <a16:creationId xmlns:a16="http://schemas.microsoft.com/office/drawing/2014/main" id="{A0E144AD-0C67-0B27-36CA-4F5331281DC5}"/>
              </a:ext>
            </a:extLst>
          </p:cNvPr>
          <p:cNvSpPr>
            <a:spLocks noGrp="1"/>
          </p:cNvSpPr>
          <p:nvPr>
            <p:ph type="body" sz="quarter" idx="23"/>
          </p:nvPr>
        </p:nvSpPr>
        <p:spPr>
          <a:xfrm>
            <a:off x="635451" y="4504265"/>
            <a:ext cx="7221568" cy="218675"/>
          </a:xfrm>
        </p:spPr>
        <p:txBody>
          <a:bodyPr/>
          <a:lstStyle/>
          <a:p>
            <a:r>
              <a:rPr lang="en-US" dirty="0"/>
              <a:t>Moore D, et al. </a:t>
            </a:r>
            <a:r>
              <a:rPr lang="en-US" i="1" dirty="0"/>
              <a:t>Orphanet J Rare Dis</a:t>
            </a:r>
            <a:r>
              <a:rPr lang="en-US" dirty="0"/>
              <a:t>. 2008;3:24; Beck M, et al. </a:t>
            </a:r>
            <a:r>
              <a:rPr lang="en-US" i="1" dirty="0"/>
              <a:t>Genet Med</a:t>
            </a:r>
            <a:r>
              <a:rPr lang="en-US" dirty="0"/>
              <a:t>. 2014;16(10):759-765; Neufeld EF, Muenzer J. The mucopolysaccharidoses. In: Scriver CR, Beaudet AL, Sly WS, Valle D, eds. </a:t>
            </a:r>
            <a:r>
              <a:rPr lang="en-US" i="1" dirty="0"/>
              <a:t>The Metabolic &amp; Molecular Bases of Inherited Disease</a:t>
            </a:r>
            <a:r>
              <a:rPr lang="en-US" dirty="0"/>
              <a:t>. New York, NY: McGraw-Hill; 2001:3421-3452.</a:t>
            </a:r>
          </a:p>
        </p:txBody>
      </p:sp>
      <p:sp>
        <p:nvSpPr>
          <p:cNvPr id="207" name="TextBox 206">
            <a:extLst>
              <a:ext uri="{FF2B5EF4-FFF2-40B4-BE49-F238E27FC236}">
                <a16:creationId xmlns:a16="http://schemas.microsoft.com/office/drawing/2014/main" id="{1023CF4B-CC9B-3762-B75F-3B4275A5CC5E}"/>
              </a:ext>
            </a:extLst>
          </p:cNvPr>
          <p:cNvSpPr txBox="1"/>
          <p:nvPr/>
        </p:nvSpPr>
        <p:spPr>
          <a:xfrm>
            <a:off x="296176" y="4112741"/>
            <a:ext cx="7018080" cy="310278"/>
          </a:xfrm>
          <a:prstGeom prst="rect">
            <a:avLst/>
          </a:prstGeom>
        </p:spPr>
        <p:txBody>
          <a:bodyPr vert="horz" lIns="0" tIns="0" rIns="0" bIns="0" rtlCol="0" anchor="b">
            <a:noAutofit/>
          </a:bodyPr>
          <a:lstStyle>
            <a:lvl1pPr indent="0" defTabSz="685800">
              <a:lnSpc>
                <a:spcPct val="125000"/>
              </a:lnSpc>
              <a:spcBef>
                <a:spcPts val="0"/>
              </a:spcBef>
              <a:buFont typeface="Arial" panose="020B0604020202020204" pitchFamily="34" charset="0"/>
              <a:buNone/>
              <a:defRPr sz="600" b="0" i="0">
                <a:latin typeface="Verdana" panose="020B0604030504040204" pitchFamily="34" charset="0"/>
                <a:ea typeface="Verdana" panose="020B0604030504040204" pitchFamily="34" charset="0"/>
                <a:cs typeface="Verdana" panose="020B0604030504040204" pitchFamily="34" charset="0"/>
              </a:defRPr>
            </a:lvl1pPr>
            <a:lvl2pPr marL="226800" indent="-226800" defTabSz="685800">
              <a:lnSpc>
                <a:spcPct val="125000"/>
              </a:lnSpc>
              <a:spcBef>
                <a:spcPts val="0"/>
              </a:spcBef>
              <a:buClr>
                <a:schemeClr val="accent2"/>
              </a:buClr>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2pPr>
            <a:lvl3pPr marL="4572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3pPr>
            <a:lvl4pPr marL="6840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4pPr>
            <a:lvl5pPr marL="0" indent="0" defTabSz="685800">
              <a:lnSpc>
                <a:spcPct val="125000"/>
              </a:lnSpc>
              <a:spcBef>
                <a:spcPts val="0"/>
              </a:spcBef>
              <a:buFont typeface="Arial" panose="020B0604020202020204" pitchFamily="34" charset="0"/>
              <a:buNone/>
              <a:defRPr sz="1200" b="1" i="0">
                <a:solidFill>
                  <a:schemeClr val="accent1"/>
                </a:solidFill>
                <a:latin typeface="+mj-lt"/>
                <a:ea typeface="Verdana" panose="020B0604030504040204" pitchFamily="34" charset="0"/>
                <a:cs typeface="Georgia" panose="02040502050405020303" pitchFamily="18"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algn="ctr"/>
            <a:r>
              <a:rPr lang="en-US" dirty="0"/>
              <a:t>Adapted with permission from Moore D, et al. </a:t>
            </a:r>
            <a:r>
              <a:rPr lang="en-US" i="1" dirty="0"/>
              <a:t>Orphanet J Rare Dis</a:t>
            </a:r>
            <a:r>
              <a:rPr lang="en-US" dirty="0"/>
              <a:t> 2008;3:24. © 2008 Moore et al; licensee BioMed Central Ltd.</a:t>
            </a:r>
          </a:p>
        </p:txBody>
      </p:sp>
      <p:sp>
        <p:nvSpPr>
          <p:cNvPr id="256" name="Content Placeholder 2">
            <a:extLst>
              <a:ext uri="{FF2B5EF4-FFF2-40B4-BE49-F238E27FC236}">
                <a16:creationId xmlns:a16="http://schemas.microsoft.com/office/drawing/2014/main" id="{CB6E2A1A-2C26-4616-E3E5-18B2DA5E8D1D}"/>
              </a:ext>
            </a:extLst>
          </p:cNvPr>
          <p:cNvSpPr txBox="1">
            <a:spLocks/>
          </p:cNvSpPr>
          <p:nvPr/>
        </p:nvSpPr>
        <p:spPr>
          <a:xfrm>
            <a:off x="5672971" y="2948972"/>
            <a:ext cx="2186301" cy="196519"/>
          </a:xfrm>
          <a:prstGeom prst="rect">
            <a:avLst/>
          </a:prstGeom>
        </p:spPr>
        <p:txBody>
          <a:bodyPr vert="horz" lIns="0" tIns="0" rIns="0" bIns="0" rtlCol="0">
            <a:noAutofit/>
          </a:bodyPr>
          <a:lstStyle>
            <a:lvl1pPr indent="0" defTabSz="685800">
              <a:lnSpc>
                <a:spcPct val="125000"/>
              </a:lnSpc>
              <a:spcBef>
                <a:spcPts val="0"/>
              </a:spcBef>
              <a:buFont typeface="Arial" panose="020B0604020202020204" pitchFamily="34" charset="0"/>
              <a:buNone/>
              <a:defRPr sz="1200" b="1" i="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226800" lvl="1" indent="-226800" defTabSz="685800">
              <a:lnSpc>
                <a:spcPct val="125000"/>
              </a:lnSpc>
              <a:spcBef>
                <a:spcPts val="0"/>
              </a:spcBef>
              <a:buClr>
                <a:schemeClr val="accent2"/>
              </a:buClr>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2pPr>
            <a:lvl3pPr marL="4572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3pPr>
            <a:lvl4pPr marL="6840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4pPr>
            <a:lvl5pPr marL="0" indent="0" defTabSz="685800">
              <a:lnSpc>
                <a:spcPct val="125000"/>
              </a:lnSpc>
              <a:spcBef>
                <a:spcPts val="0"/>
              </a:spcBef>
              <a:buFont typeface="Arial" panose="020B0604020202020204" pitchFamily="34" charset="0"/>
              <a:buNone/>
              <a:defRPr sz="1200" b="1" i="0">
                <a:solidFill>
                  <a:schemeClr val="accent1"/>
                </a:solidFill>
                <a:latin typeface="+mj-lt"/>
                <a:ea typeface="Verdana" panose="020B0604030504040204" pitchFamily="34" charset="0"/>
                <a:cs typeface="Georgia" panose="02040502050405020303" pitchFamily="18"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algn="ctr"/>
            <a:r>
              <a:rPr lang="en-US" sz="1000" dirty="0">
                <a:latin typeface="+mj-lt"/>
              </a:rPr>
              <a:t>Kaplan Meier Survival Curve</a:t>
            </a:r>
          </a:p>
        </p:txBody>
      </p:sp>
      <p:grpSp>
        <p:nvGrpSpPr>
          <p:cNvPr id="376" name="Group 375">
            <a:extLst>
              <a:ext uri="{FF2B5EF4-FFF2-40B4-BE49-F238E27FC236}">
                <a16:creationId xmlns:a16="http://schemas.microsoft.com/office/drawing/2014/main" id="{664274AE-AACD-9512-14BC-43656289BEE0}"/>
              </a:ext>
            </a:extLst>
          </p:cNvPr>
          <p:cNvGrpSpPr/>
          <p:nvPr/>
        </p:nvGrpSpPr>
        <p:grpSpPr>
          <a:xfrm>
            <a:off x="632313" y="768595"/>
            <a:ext cx="8275841" cy="3498786"/>
            <a:chOff x="4702510" y="1558411"/>
            <a:chExt cx="5079167" cy="2396914"/>
          </a:xfrm>
        </p:grpSpPr>
        <p:sp>
          <p:nvSpPr>
            <p:cNvPr id="230" name="TextBox 229">
              <a:extLst>
                <a:ext uri="{FF2B5EF4-FFF2-40B4-BE49-F238E27FC236}">
                  <a16:creationId xmlns:a16="http://schemas.microsoft.com/office/drawing/2014/main" id="{3C9C4CE6-6BAF-18CC-00A4-2D341BD0EF29}"/>
                </a:ext>
              </a:extLst>
            </p:cNvPr>
            <p:cNvSpPr txBox="1"/>
            <p:nvPr/>
          </p:nvSpPr>
          <p:spPr>
            <a:xfrm rot="16200000">
              <a:off x="4163741" y="2527949"/>
              <a:ext cx="1200650" cy="123111"/>
            </a:xfrm>
            <a:prstGeom prst="rect">
              <a:avLst/>
            </a:prstGeom>
            <a:noFill/>
          </p:spPr>
          <p:txBody>
            <a:bodyPr wrap="none" lIns="0" tIns="0" rIns="0" bIns="0" rtlCol="0" anchor="ctr" anchorCtr="1">
              <a:spAutoFit/>
            </a:bodyPr>
            <a:lstStyle/>
            <a:p>
              <a:pPr algn="ctr"/>
              <a:r>
                <a:rPr lang="en-US" sz="800" b="1" dirty="0">
                  <a:latin typeface="+mj-lt"/>
                  <a:cs typeface="Arial" panose="020B0604020202020204" pitchFamily="34" charset="0"/>
                </a:rPr>
                <a:t>Surviving Proportion</a:t>
              </a:r>
            </a:p>
          </p:txBody>
        </p:sp>
        <p:grpSp>
          <p:nvGrpSpPr>
            <p:cNvPr id="375" name="Group 374">
              <a:extLst>
                <a:ext uri="{FF2B5EF4-FFF2-40B4-BE49-F238E27FC236}">
                  <a16:creationId xmlns:a16="http://schemas.microsoft.com/office/drawing/2014/main" id="{1D321223-0091-E062-1AA8-8C113CCA01F1}"/>
                </a:ext>
              </a:extLst>
            </p:cNvPr>
            <p:cNvGrpSpPr/>
            <p:nvPr/>
          </p:nvGrpSpPr>
          <p:grpSpPr>
            <a:xfrm>
              <a:off x="4940850" y="1558411"/>
              <a:ext cx="4840827" cy="2396914"/>
              <a:chOff x="4940850" y="1558411"/>
              <a:chExt cx="4840827" cy="2396914"/>
            </a:xfrm>
          </p:grpSpPr>
          <p:pic>
            <p:nvPicPr>
              <p:cNvPr id="209" name="Picture 208">
                <a:extLst>
                  <a:ext uri="{FF2B5EF4-FFF2-40B4-BE49-F238E27FC236}">
                    <a16:creationId xmlns:a16="http://schemas.microsoft.com/office/drawing/2014/main" id="{112695D9-1BE2-75D6-EB36-F7030B18FDA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96849" y="1622405"/>
                <a:ext cx="2212394" cy="1707195"/>
              </a:xfrm>
              <a:prstGeom prst="rect">
                <a:avLst/>
              </a:prstGeom>
            </p:spPr>
          </p:pic>
          <p:sp>
            <p:nvSpPr>
              <p:cNvPr id="210" name="TextBox 209">
                <a:extLst>
                  <a:ext uri="{FF2B5EF4-FFF2-40B4-BE49-F238E27FC236}">
                    <a16:creationId xmlns:a16="http://schemas.microsoft.com/office/drawing/2014/main" id="{855FD082-5833-2E0B-52C2-C45472F033A5}"/>
                  </a:ext>
                </a:extLst>
              </p:cNvPr>
              <p:cNvSpPr txBox="1"/>
              <p:nvPr/>
            </p:nvSpPr>
            <p:spPr>
              <a:xfrm>
                <a:off x="7793053" y="3393892"/>
                <a:ext cx="1988624" cy="443435"/>
              </a:xfrm>
              <a:prstGeom prst="rect">
                <a:avLst/>
              </a:prstGeom>
              <a:noFill/>
            </p:spPr>
            <p:txBody>
              <a:bodyPr wrap="square" rtlCol="0">
                <a:spAutoFit/>
              </a:bodyPr>
              <a:lstStyle/>
              <a:p>
                <a:r>
                  <a:rPr lang="en-US" sz="800" dirty="0">
                    <a:latin typeface="+mj-lt"/>
                    <a:cs typeface="Arial" panose="020B0604020202020204" pitchFamily="34" charset="0"/>
                  </a:rPr>
                  <a:t>*Without disease-specific intervention</a:t>
                </a:r>
              </a:p>
            </p:txBody>
          </p:sp>
          <p:sp>
            <p:nvSpPr>
              <p:cNvPr id="211" name="TextBox 210">
                <a:extLst>
                  <a:ext uri="{FF2B5EF4-FFF2-40B4-BE49-F238E27FC236}">
                    <a16:creationId xmlns:a16="http://schemas.microsoft.com/office/drawing/2014/main" id="{154F3059-D824-FEB3-4F41-4D8A7C8D20AB}"/>
                  </a:ext>
                </a:extLst>
              </p:cNvPr>
              <p:cNvSpPr txBox="1"/>
              <p:nvPr/>
            </p:nvSpPr>
            <p:spPr>
              <a:xfrm>
                <a:off x="7157780" y="3109887"/>
                <a:ext cx="440826" cy="123111"/>
              </a:xfrm>
              <a:prstGeom prst="rect">
                <a:avLst/>
              </a:prstGeom>
              <a:noFill/>
            </p:spPr>
            <p:txBody>
              <a:bodyPr wrap="none" lIns="0" tIns="0" rIns="0" bIns="0" rtlCol="0" anchor="ctr" anchorCtr="1">
                <a:spAutoFit/>
              </a:bodyPr>
              <a:lstStyle/>
              <a:p>
                <a:r>
                  <a:rPr lang="en-US" sz="800" b="1" dirty="0">
                    <a:latin typeface="+mj-lt"/>
                    <a:cs typeface="Arial" panose="020B0604020202020204" pitchFamily="34" charset="0"/>
                  </a:rPr>
                  <a:t>Hurler*</a:t>
                </a:r>
              </a:p>
            </p:txBody>
          </p:sp>
          <p:sp>
            <p:nvSpPr>
              <p:cNvPr id="212" name="TextBox 211">
                <a:extLst>
                  <a:ext uri="{FF2B5EF4-FFF2-40B4-BE49-F238E27FC236}">
                    <a16:creationId xmlns:a16="http://schemas.microsoft.com/office/drawing/2014/main" id="{F8C2142B-93BB-4B36-3211-6C311FB09C31}"/>
                  </a:ext>
                </a:extLst>
              </p:cNvPr>
              <p:cNvSpPr txBox="1"/>
              <p:nvPr/>
            </p:nvSpPr>
            <p:spPr>
              <a:xfrm>
                <a:off x="5043443" y="3492499"/>
                <a:ext cx="65724"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a:t>
                </a:r>
              </a:p>
            </p:txBody>
          </p:sp>
          <p:sp>
            <p:nvSpPr>
              <p:cNvPr id="213" name="TextBox 212">
                <a:extLst>
                  <a:ext uri="{FF2B5EF4-FFF2-40B4-BE49-F238E27FC236}">
                    <a16:creationId xmlns:a16="http://schemas.microsoft.com/office/drawing/2014/main" id="{7757492B-2EC8-1A83-3811-716FCA04139C}"/>
                  </a:ext>
                </a:extLst>
              </p:cNvPr>
              <p:cNvSpPr txBox="1"/>
              <p:nvPr/>
            </p:nvSpPr>
            <p:spPr>
              <a:xfrm>
                <a:off x="4940850" y="3299090"/>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0.1</a:t>
                </a:r>
              </a:p>
            </p:txBody>
          </p:sp>
          <p:sp>
            <p:nvSpPr>
              <p:cNvPr id="214" name="TextBox 213">
                <a:extLst>
                  <a:ext uri="{FF2B5EF4-FFF2-40B4-BE49-F238E27FC236}">
                    <a16:creationId xmlns:a16="http://schemas.microsoft.com/office/drawing/2014/main" id="{B6420747-2FA9-1F50-7527-89E0C20EA1EE}"/>
                  </a:ext>
                </a:extLst>
              </p:cNvPr>
              <p:cNvSpPr txBox="1"/>
              <p:nvPr/>
            </p:nvSpPr>
            <p:spPr>
              <a:xfrm>
                <a:off x="4940850" y="3105682"/>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0.2</a:t>
                </a:r>
              </a:p>
            </p:txBody>
          </p:sp>
          <p:sp>
            <p:nvSpPr>
              <p:cNvPr id="215" name="TextBox 214">
                <a:extLst>
                  <a:ext uri="{FF2B5EF4-FFF2-40B4-BE49-F238E27FC236}">
                    <a16:creationId xmlns:a16="http://schemas.microsoft.com/office/drawing/2014/main" id="{945AF013-2091-A1F8-7881-554B6BAD6799}"/>
                  </a:ext>
                </a:extLst>
              </p:cNvPr>
              <p:cNvSpPr txBox="1"/>
              <p:nvPr/>
            </p:nvSpPr>
            <p:spPr>
              <a:xfrm>
                <a:off x="4940850" y="2912273"/>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0.3</a:t>
                </a:r>
              </a:p>
            </p:txBody>
          </p:sp>
          <p:sp>
            <p:nvSpPr>
              <p:cNvPr id="216" name="TextBox 215">
                <a:extLst>
                  <a:ext uri="{FF2B5EF4-FFF2-40B4-BE49-F238E27FC236}">
                    <a16:creationId xmlns:a16="http://schemas.microsoft.com/office/drawing/2014/main" id="{3219032B-6491-1A08-811F-64170BD5930F}"/>
                  </a:ext>
                </a:extLst>
              </p:cNvPr>
              <p:cNvSpPr txBox="1"/>
              <p:nvPr/>
            </p:nvSpPr>
            <p:spPr>
              <a:xfrm>
                <a:off x="4940850" y="2718865"/>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0.4</a:t>
                </a:r>
              </a:p>
            </p:txBody>
          </p:sp>
          <p:sp>
            <p:nvSpPr>
              <p:cNvPr id="217" name="TextBox 216">
                <a:extLst>
                  <a:ext uri="{FF2B5EF4-FFF2-40B4-BE49-F238E27FC236}">
                    <a16:creationId xmlns:a16="http://schemas.microsoft.com/office/drawing/2014/main" id="{7F4AEE3F-AFD6-D638-AD7B-92284890B3A5}"/>
                  </a:ext>
                </a:extLst>
              </p:cNvPr>
              <p:cNvSpPr txBox="1"/>
              <p:nvPr/>
            </p:nvSpPr>
            <p:spPr>
              <a:xfrm>
                <a:off x="4940850" y="2525454"/>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0.5</a:t>
                </a:r>
              </a:p>
            </p:txBody>
          </p:sp>
          <p:sp>
            <p:nvSpPr>
              <p:cNvPr id="218" name="TextBox 217">
                <a:extLst>
                  <a:ext uri="{FF2B5EF4-FFF2-40B4-BE49-F238E27FC236}">
                    <a16:creationId xmlns:a16="http://schemas.microsoft.com/office/drawing/2014/main" id="{0EBBE5C9-34C8-D673-E5B1-03912621E1CF}"/>
                  </a:ext>
                </a:extLst>
              </p:cNvPr>
              <p:cNvSpPr txBox="1"/>
              <p:nvPr/>
            </p:nvSpPr>
            <p:spPr>
              <a:xfrm>
                <a:off x="4940850" y="2332047"/>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0.6</a:t>
                </a:r>
              </a:p>
            </p:txBody>
          </p:sp>
          <p:sp>
            <p:nvSpPr>
              <p:cNvPr id="219" name="TextBox 218">
                <a:extLst>
                  <a:ext uri="{FF2B5EF4-FFF2-40B4-BE49-F238E27FC236}">
                    <a16:creationId xmlns:a16="http://schemas.microsoft.com/office/drawing/2014/main" id="{A99E1A1C-A134-4F02-4CCA-103F496C96CF}"/>
                  </a:ext>
                </a:extLst>
              </p:cNvPr>
              <p:cNvSpPr txBox="1"/>
              <p:nvPr/>
            </p:nvSpPr>
            <p:spPr>
              <a:xfrm>
                <a:off x="4940850" y="2138637"/>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0.7</a:t>
                </a:r>
              </a:p>
            </p:txBody>
          </p:sp>
          <p:sp>
            <p:nvSpPr>
              <p:cNvPr id="220" name="TextBox 219">
                <a:extLst>
                  <a:ext uri="{FF2B5EF4-FFF2-40B4-BE49-F238E27FC236}">
                    <a16:creationId xmlns:a16="http://schemas.microsoft.com/office/drawing/2014/main" id="{DE9F3583-4190-CE47-06A8-A9E671C27F96}"/>
                  </a:ext>
                </a:extLst>
              </p:cNvPr>
              <p:cNvSpPr txBox="1"/>
              <p:nvPr/>
            </p:nvSpPr>
            <p:spPr>
              <a:xfrm>
                <a:off x="4940850" y="1945228"/>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0.8</a:t>
                </a:r>
              </a:p>
            </p:txBody>
          </p:sp>
          <p:sp>
            <p:nvSpPr>
              <p:cNvPr id="221" name="TextBox 220">
                <a:extLst>
                  <a:ext uri="{FF2B5EF4-FFF2-40B4-BE49-F238E27FC236}">
                    <a16:creationId xmlns:a16="http://schemas.microsoft.com/office/drawing/2014/main" id="{C9CDFD91-9F97-7406-ABDE-E65775C26F69}"/>
                  </a:ext>
                </a:extLst>
              </p:cNvPr>
              <p:cNvSpPr txBox="1"/>
              <p:nvPr/>
            </p:nvSpPr>
            <p:spPr>
              <a:xfrm>
                <a:off x="4940850" y="1751820"/>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0.9</a:t>
                </a:r>
              </a:p>
            </p:txBody>
          </p:sp>
          <p:sp>
            <p:nvSpPr>
              <p:cNvPr id="222" name="TextBox 221">
                <a:extLst>
                  <a:ext uri="{FF2B5EF4-FFF2-40B4-BE49-F238E27FC236}">
                    <a16:creationId xmlns:a16="http://schemas.microsoft.com/office/drawing/2014/main" id="{B7B6282A-90E3-B797-0D92-FF67ADB0EC0A}"/>
                  </a:ext>
                </a:extLst>
              </p:cNvPr>
              <p:cNvSpPr txBox="1"/>
              <p:nvPr/>
            </p:nvSpPr>
            <p:spPr>
              <a:xfrm>
                <a:off x="5043443" y="1558411"/>
                <a:ext cx="65724"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1</a:t>
                </a:r>
              </a:p>
            </p:txBody>
          </p:sp>
          <p:sp>
            <p:nvSpPr>
              <p:cNvPr id="223" name="TextBox 222">
                <a:extLst>
                  <a:ext uri="{FF2B5EF4-FFF2-40B4-BE49-F238E27FC236}">
                    <a16:creationId xmlns:a16="http://schemas.microsoft.com/office/drawing/2014/main" id="{11EE5857-9139-5744-9E28-0542B47F7AC0}"/>
                  </a:ext>
                </a:extLst>
              </p:cNvPr>
              <p:cNvSpPr txBox="1"/>
              <p:nvPr/>
            </p:nvSpPr>
            <p:spPr>
              <a:xfrm>
                <a:off x="5136411" y="3650228"/>
                <a:ext cx="65723"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0</a:t>
                </a:r>
              </a:p>
            </p:txBody>
          </p:sp>
          <p:sp>
            <p:nvSpPr>
              <p:cNvPr id="224" name="TextBox 223">
                <a:extLst>
                  <a:ext uri="{FF2B5EF4-FFF2-40B4-BE49-F238E27FC236}">
                    <a16:creationId xmlns:a16="http://schemas.microsoft.com/office/drawing/2014/main" id="{836821F6-2E1A-A088-8264-C66264DA6016}"/>
                  </a:ext>
                </a:extLst>
              </p:cNvPr>
              <p:cNvSpPr txBox="1"/>
              <p:nvPr/>
            </p:nvSpPr>
            <p:spPr>
              <a:xfrm>
                <a:off x="5578798" y="3650228"/>
                <a:ext cx="65723"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5</a:t>
                </a:r>
              </a:p>
            </p:txBody>
          </p:sp>
          <p:sp>
            <p:nvSpPr>
              <p:cNvPr id="225" name="TextBox 224">
                <a:extLst>
                  <a:ext uri="{FF2B5EF4-FFF2-40B4-BE49-F238E27FC236}">
                    <a16:creationId xmlns:a16="http://schemas.microsoft.com/office/drawing/2014/main" id="{78446440-C3DE-FCAD-309A-53771865276D}"/>
                  </a:ext>
                </a:extLst>
              </p:cNvPr>
              <p:cNvSpPr txBox="1"/>
              <p:nvPr/>
            </p:nvSpPr>
            <p:spPr>
              <a:xfrm>
                <a:off x="5988325" y="3650228"/>
                <a:ext cx="131446"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10</a:t>
                </a:r>
              </a:p>
            </p:txBody>
          </p:sp>
          <p:sp>
            <p:nvSpPr>
              <p:cNvPr id="226" name="TextBox 225">
                <a:extLst>
                  <a:ext uri="{FF2B5EF4-FFF2-40B4-BE49-F238E27FC236}">
                    <a16:creationId xmlns:a16="http://schemas.microsoft.com/office/drawing/2014/main" id="{25E1FD16-2077-97DD-5C53-803DDF1490F0}"/>
                  </a:ext>
                </a:extLst>
              </p:cNvPr>
              <p:cNvSpPr txBox="1"/>
              <p:nvPr/>
            </p:nvSpPr>
            <p:spPr>
              <a:xfrm>
                <a:off x="6430713" y="3650228"/>
                <a:ext cx="131446"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15</a:t>
                </a:r>
              </a:p>
            </p:txBody>
          </p:sp>
          <p:sp>
            <p:nvSpPr>
              <p:cNvPr id="227" name="TextBox 226">
                <a:extLst>
                  <a:ext uri="{FF2B5EF4-FFF2-40B4-BE49-F238E27FC236}">
                    <a16:creationId xmlns:a16="http://schemas.microsoft.com/office/drawing/2014/main" id="{875360ED-3185-4CFB-0E31-03FD557F98DD}"/>
                  </a:ext>
                </a:extLst>
              </p:cNvPr>
              <p:cNvSpPr txBox="1"/>
              <p:nvPr/>
            </p:nvSpPr>
            <p:spPr>
              <a:xfrm>
                <a:off x="6873101" y="3650228"/>
                <a:ext cx="131446"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20</a:t>
                </a:r>
              </a:p>
            </p:txBody>
          </p:sp>
          <p:sp>
            <p:nvSpPr>
              <p:cNvPr id="228" name="TextBox 227">
                <a:extLst>
                  <a:ext uri="{FF2B5EF4-FFF2-40B4-BE49-F238E27FC236}">
                    <a16:creationId xmlns:a16="http://schemas.microsoft.com/office/drawing/2014/main" id="{E8AFEE70-67EE-9322-81FE-9C16B73E5785}"/>
                  </a:ext>
                </a:extLst>
              </p:cNvPr>
              <p:cNvSpPr txBox="1"/>
              <p:nvPr/>
            </p:nvSpPr>
            <p:spPr>
              <a:xfrm>
                <a:off x="7315489" y="3650228"/>
                <a:ext cx="131446"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25</a:t>
                </a:r>
              </a:p>
            </p:txBody>
          </p:sp>
          <p:sp>
            <p:nvSpPr>
              <p:cNvPr id="229" name="TextBox 228">
                <a:extLst>
                  <a:ext uri="{FF2B5EF4-FFF2-40B4-BE49-F238E27FC236}">
                    <a16:creationId xmlns:a16="http://schemas.microsoft.com/office/drawing/2014/main" id="{39D1A919-7EDB-0247-D1D0-C07C1DD5A1FD}"/>
                  </a:ext>
                </a:extLst>
              </p:cNvPr>
              <p:cNvSpPr txBox="1"/>
              <p:nvPr/>
            </p:nvSpPr>
            <p:spPr>
              <a:xfrm>
                <a:off x="6123721" y="3832214"/>
                <a:ext cx="325409" cy="123111"/>
              </a:xfrm>
              <a:prstGeom prst="rect">
                <a:avLst/>
              </a:prstGeom>
              <a:noFill/>
            </p:spPr>
            <p:txBody>
              <a:bodyPr wrap="none" lIns="0" tIns="0" rIns="0" bIns="0" rtlCol="0" anchor="ctr" anchorCtr="1">
                <a:spAutoFit/>
              </a:bodyPr>
              <a:lstStyle/>
              <a:p>
                <a:pPr algn="ctr"/>
                <a:r>
                  <a:rPr lang="en-US" sz="800" b="1" dirty="0">
                    <a:latin typeface="+mj-lt"/>
                    <a:cs typeface="Arial" panose="020B0604020202020204" pitchFamily="34" charset="0"/>
                  </a:rPr>
                  <a:t>Years</a:t>
                </a:r>
              </a:p>
            </p:txBody>
          </p:sp>
          <p:cxnSp>
            <p:nvCxnSpPr>
              <p:cNvPr id="232" name="Straight Connector 231">
                <a:extLst>
                  <a:ext uri="{FF2B5EF4-FFF2-40B4-BE49-F238E27FC236}">
                    <a16:creationId xmlns:a16="http://schemas.microsoft.com/office/drawing/2014/main" id="{014C0265-9EB1-D248-6EC1-EB6B80C8AE64}"/>
                  </a:ext>
                </a:extLst>
              </p:cNvPr>
              <p:cNvCxnSpPr>
                <a:cxnSpLocks/>
              </p:cNvCxnSpPr>
              <p:nvPr/>
            </p:nvCxnSpPr>
            <p:spPr>
              <a:xfrm>
                <a:off x="5175250" y="3554833"/>
                <a:ext cx="22145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4" name="TextBox 243">
                <a:extLst>
                  <a:ext uri="{FF2B5EF4-FFF2-40B4-BE49-F238E27FC236}">
                    <a16:creationId xmlns:a16="http://schemas.microsoft.com/office/drawing/2014/main" id="{CF214699-3A5B-362B-BE0B-6EE0B660A3CD}"/>
                  </a:ext>
                </a:extLst>
              </p:cNvPr>
              <p:cNvSpPr txBox="1"/>
              <p:nvPr/>
            </p:nvSpPr>
            <p:spPr>
              <a:xfrm>
                <a:off x="6876376" y="1768300"/>
                <a:ext cx="870431" cy="123111"/>
              </a:xfrm>
              <a:prstGeom prst="rect">
                <a:avLst/>
              </a:prstGeom>
              <a:noFill/>
            </p:spPr>
            <p:txBody>
              <a:bodyPr wrap="none" lIns="0" tIns="0" rIns="0" bIns="0" rtlCol="0" anchor="ctr" anchorCtr="1">
                <a:spAutoFit/>
              </a:bodyPr>
              <a:lstStyle/>
              <a:p>
                <a:r>
                  <a:rPr lang="en-US" sz="800" b="1" dirty="0">
                    <a:latin typeface="+mj-lt"/>
                    <a:cs typeface="Arial" panose="020B0604020202020204" pitchFamily="34" charset="0"/>
                  </a:rPr>
                  <a:t>Hurler-Scheie*</a:t>
                </a:r>
              </a:p>
            </p:txBody>
          </p:sp>
          <p:sp>
            <p:nvSpPr>
              <p:cNvPr id="257" name="Freeform 67">
                <a:extLst>
                  <a:ext uri="{FF2B5EF4-FFF2-40B4-BE49-F238E27FC236}">
                    <a16:creationId xmlns:a16="http://schemas.microsoft.com/office/drawing/2014/main" id="{75A769C2-35DA-576F-BA47-63B2EE24E16F}"/>
                  </a:ext>
                </a:extLst>
              </p:cNvPr>
              <p:cNvSpPr/>
              <p:nvPr/>
            </p:nvSpPr>
            <p:spPr>
              <a:xfrm>
                <a:off x="5176775" y="1618014"/>
                <a:ext cx="2106077" cy="369352"/>
              </a:xfrm>
              <a:custGeom>
                <a:avLst/>
                <a:gdLst>
                  <a:gd name="connsiteX0" fmla="*/ 0 w 3384441"/>
                  <a:gd name="connsiteY0" fmla="*/ 0 h 513203"/>
                  <a:gd name="connsiteX1" fmla="*/ 1019879 w 3384441"/>
                  <a:gd name="connsiteY1" fmla="*/ 6497 h 513203"/>
                  <a:gd name="connsiteX2" fmla="*/ 1019879 w 3384441"/>
                  <a:gd name="connsiteY2" fmla="*/ 61715 h 513203"/>
                  <a:gd name="connsiteX3" fmla="*/ 1211513 w 3384441"/>
                  <a:gd name="connsiteY3" fmla="*/ 55218 h 513203"/>
                  <a:gd name="connsiteX4" fmla="*/ 1211513 w 3384441"/>
                  <a:gd name="connsiteY4" fmla="*/ 55218 h 513203"/>
                  <a:gd name="connsiteX5" fmla="*/ 1211513 w 3384441"/>
                  <a:gd name="connsiteY5" fmla="*/ 55218 h 513203"/>
                  <a:gd name="connsiteX6" fmla="*/ 1211513 w 3384441"/>
                  <a:gd name="connsiteY6" fmla="*/ 55218 h 513203"/>
                  <a:gd name="connsiteX7" fmla="*/ 1211513 w 3384441"/>
                  <a:gd name="connsiteY7" fmla="*/ 55218 h 513203"/>
                  <a:gd name="connsiteX8" fmla="*/ 1237497 w 3384441"/>
                  <a:gd name="connsiteY8" fmla="*/ 74707 h 513203"/>
                  <a:gd name="connsiteX9" fmla="*/ 1243993 w 3384441"/>
                  <a:gd name="connsiteY9" fmla="*/ 142918 h 513203"/>
                  <a:gd name="connsiteX10" fmla="*/ 1481099 w 3384441"/>
                  <a:gd name="connsiteY10" fmla="*/ 146166 h 513203"/>
                  <a:gd name="connsiteX11" fmla="*/ 1481099 w 3384441"/>
                  <a:gd name="connsiteY11" fmla="*/ 214376 h 513203"/>
                  <a:gd name="connsiteX12" fmla="*/ 1481099 w 3384441"/>
                  <a:gd name="connsiteY12" fmla="*/ 214376 h 513203"/>
                  <a:gd name="connsiteX13" fmla="*/ 1481099 w 3384441"/>
                  <a:gd name="connsiteY13" fmla="*/ 214376 h 513203"/>
                  <a:gd name="connsiteX14" fmla="*/ 1510331 w 3384441"/>
                  <a:gd name="connsiteY14" fmla="*/ 214376 h 513203"/>
                  <a:gd name="connsiteX15" fmla="*/ 1510331 w 3384441"/>
                  <a:gd name="connsiteY15" fmla="*/ 302076 h 513203"/>
                  <a:gd name="connsiteX16" fmla="*/ 1653244 w 3384441"/>
                  <a:gd name="connsiteY16" fmla="*/ 298828 h 513203"/>
                  <a:gd name="connsiteX17" fmla="*/ 1656492 w 3384441"/>
                  <a:gd name="connsiteY17" fmla="*/ 389775 h 513203"/>
                  <a:gd name="connsiteX18" fmla="*/ 3127847 w 3384441"/>
                  <a:gd name="connsiteY18" fmla="*/ 393023 h 513203"/>
                  <a:gd name="connsiteX19" fmla="*/ 3384441 w 3384441"/>
                  <a:gd name="connsiteY19" fmla="*/ 513203 h 513203"/>
                  <a:gd name="connsiteX0" fmla="*/ 0 w 3127847"/>
                  <a:gd name="connsiteY0" fmla="*/ 0 h 393023"/>
                  <a:gd name="connsiteX1" fmla="*/ 1019879 w 3127847"/>
                  <a:gd name="connsiteY1" fmla="*/ 6497 h 393023"/>
                  <a:gd name="connsiteX2" fmla="*/ 1019879 w 3127847"/>
                  <a:gd name="connsiteY2" fmla="*/ 61715 h 393023"/>
                  <a:gd name="connsiteX3" fmla="*/ 1211513 w 3127847"/>
                  <a:gd name="connsiteY3" fmla="*/ 55218 h 393023"/>
                  <a:gd name="connsiteX4" fmla="*/ 1211513 w 3127847"/>
                  <a:gd name="connsiteY4" fmla="*/ 55218 h 393023"/>
                  <a:gd name="connsiteX5" fmla="*/ 1211513 w 3127847"/>
                  <a:gd name="connsiteY5" fmla="*/ 55218 h 393023"/>
                  <a:gd name="connsiteX6" fmla="*/ 1211513 w 3127847"/>
                  <a:gd name="connsiteY6" fmla="*/ 55218 h 393023"/>
                  <a:gd name="connsiteX7" fmla="*/ 1211513 w 3127847"/>
                  <a:gd name="connsiteY7" fmla="*/ 55218 h 393023"/>
                  <a:gd name="connsiteX8" fmla="*/ 1237497 w 3127847"/>
                  <a:gd name="connsiteY8" fmla="*/ 74707 h 393023"/>
                  <a:gd name="connsiteX9" fmla="*/ 1243993 w 3127847"/>
                  <a:gd name="connsiteY9" fmla="*/ 142918 h 393023"/>
                  <a:gd name="connsiteX10" fmla="*/ 1481099 w 3127847"/>
                  <a:gd name="connsiteY10" fmla="*/ 146166 h 393023"/>
                  <a:gd name="connsiteX11" fmla="*/ 1481099 w 3127847"/>
                  <a:gd name="connsiteY11" fmla="*/ 214376 h 393023"/>
                  <a:gd name="connsiteX12" fmla="*/ 1481099 w 3127847"/>
                  <a:gd name="connsiteY12" fmla="*/ 214376 h 393023"/>
                  <a:gd name="connsiteX13" fmla="*/ 1481099 w 3127847"/>
                  <a:gd name="connsiteY13" fmla="*/ 214376 h 393023"/>
                  <a:gd name="connsiteX14" fmla="*/ 1510331 w 3127847"/>
                  <a:gd name="connsiteY14" fmla="*/ 214376 h 393023"/>
                  <a:gd name="connsiteX15" fmla="*/ 1510331 w 3127847"/>
                  <a:gd name="connsiteY15" fmla="*/ 302076 h 393023"/>
                  <a:gd name="connsiteX16" fmla="*/ 1653244 w 3127847"/>
                  <a:gd name="connsiteY16" fmla="*/ 298828 h 393023"/>
                  <a:gd name="connsiteX17" fmla="*/ 1656492 w 3127847"/>
                  <a:gd name="connsiteY17" fmla="*/ 389775 h 393023"/>
                  <a:gd name="connsiteX18" fmla="*/ 3127847 w 3127847"/>
                  <a:gd name="connsiteY18" fmla="*/ 393023 h 393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127847" h="393023">
                    <a:moveTo>
                      <a:pt x="0" y="0"/>
                    </a:moveTo>
                    <a:lnTo>
                      <a:pt x="1019879" y="6497"/>
                    </a:lnTo>
                    <a:lnTo>
                      <a:pt x="1019879" y="61715"/>
                    </a:lnTo>
                    <a:lnTo>
                      <a:pt x="1211513" y="55218"/>
                    </a:lnTo>
                    <a:lnTo>
                      <a:pt x="1211513" y="55218"/>
                    </a:lnTo>
                    <a:lnTo>
                      <a:pt x="1211513" y="55218"/>
                    </a:lnTo>
                    <a:lnTo>
                      <a:pt x="1211513" y="55218"/>
                    </a:lnTo>
                    <a:lnTo>
                      <a:pt x="1211513" y="55218"/>
                    </a:lnTo>
                    <a:lnTo>
                      <a:pt x="1237497" y="74707"/>
                    </a:lnTo>
                    <a:lnTo>
                      <a:pt x="1243993" y="142918"/>
                    </a:lnTo>
                    <a:lnTo>
                      <a:pt x="1481099" y="146166"/>
                    </a:lnTo>
                    <a:lnTo>
                      <a:pt x="1481099" y="214376"/>
                    </a:lnTo>
                    <a:lnTo>
                      <a:pt x="1481099" y="214376"/>
                    </a:lnTo>
                    <a:lnTo>
                      <a:pt x="1481099" y="214376"/>
                    </a:lnTo>
                    <a:lnTo>
                      <a:pt x="1510331" y="214376"/>
                    </a:lnTo>
                    <a:lnTo>
                      <a:pt x="1510331" y="302076"/>
                    </a:lnTo>
                    <a:lnTo>
                      <a:pt x="1653244" y="298828"/>
                    </a:lnTo>
                    <a:lnTo>
                      <a:pt x="1656492" y="389775"/>
                    </a:lnTo>
                    <a:lnTo>
                      <a:pt x="3127847" y="393023"/>
                    </a:lnTo>
                  </a:path>
                </a:pathLst>
              </a:custGeom>
              <a:ln w="28575" cmpd="sng">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800" dirty="0">
                  <a:solidFill>
                    <a:srgbClr val="444492"/>
                  </a:solidFill>
                  <a:latin typeface="+mj-lt"/>
                  <a:cs typeface="Arial" panose="020B0604020202020204" pitchFamily="34" charset="0"/>
                </a:endParaRPr>
              </a:p>
            </p:txBody>
          </p:sp>
          <p:grpSp>
            <p:nvGrpSpPr>
              <p:cNvPr id="258" name="Group 257">
                <a:extLst>
                  <a:ext uri="{FF2B5EF4-FFF2-40B4-BE49-F238E27FC236}">
                    <a16:creationId xmlns:a16="http://schemas.microsoft.com/office/drawing/2014/main" id="{BEA54F44-AEB5-F890-4C68-EC460C1F2C7F}"/>
                  </a:ext>
                </a:extLst>
              </p:cNvPr>
              <p:cNvGrpSpPr/>
              <p:nvPr/>
            </p:nvGrpSpPr>
            <p:grpSpPr>
              <a:xfrm>
                <a:off x="7239325" y="1954627"/>
                <a:ext cx="61145" cy="67155"/>
                <a:chOff x="5567040" y="3433263"/>
                <a:chExt cx="90810" cy="71459"/>
              </a:xfrm>
            </p:grpSpPr>
            <p:cxnSp>
              <p:nvCxnSpPr>
                <p:cNvPr id="352" name="Straight Connector 351">
                  <a:extLst>
                    <a:ext uri="{FF2B5EF4-FFF2-40B4-BE49-F238E27FC236}">
                      <a16:creationId xmlns:a16="http://schemas.microsoft.com/office/drawing/2014/main" id="{CBA792B9-A7E6-0B8F-4446-B9366B4872D6}"/>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53" name="Straight Connector 352">
                  <a:extLst>
                    <a:ext uri="{FF2B5EF4-FFF2-40B4-BE49-F238E27FC236}">
                      <a16:creationId xmlns:a16="http://schemas.microsoft.com/office/drawing/2014/main" id="{81A0DFD0-B1CC-ECDD-675D-40088C725C04}"/>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59" name="Group 258">
                <a:extLst>
                  <a:ext uri="{FF2B5EF4-FFF2-40B4-BE49-F238E27FC236}">
                    <a16:creationId xmlns:a16="http://schemas.microsoft.com/office/drawing/2014/main" id="{6A7EA0AA-19D4-A6CB-DC49-013B0582D8B0}"/>
                  </a:ext>
                </a:extLst>
              </p:cNvPr>
              <p:cNvGrpSpPr/>
              <p:nvPr/>
            </p:nvGrpSpPr>
            <p:grpSpPr>
              <a:xfrm>
                <a:off x="7160225" y="1954627"/>
                <a:ext cx="61145" cy="67155"/>
                <a:chOff x="5567040" y="3433263"/>
                <a:chExt cx="90810" cy="71459"/>
              </a:xfrm>
            </p:grpSpPr>
            <p:cxnSp>
              <p:nvCxnSpPr>
                <p:cNvPr id="350" name="Straight Connector 349">
                  <a:extLst>
                    <a:ext uri="{FF2B5EF4-FFF2-40B4-BE49-F238E27FC236}">
                      <a16:creationId xmlns:a16="http://schemas.microsoft.com/office/drawing/2014/main" id="{A047FCCC-B52C-42A7-9C8F-3582A19DCA48}"/>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51" name="Straight Connector 350">
                  <a:extLst>
                    <a:ext uri="{FF2B5EF4-FFF2-40B4-BE49-F238E27FC236}">
                      <a16:creationId xmlns:a16="http://schemas.microsoft.com/office/drawing/2014/main" id="{FAA991F6-4337-024D-75D9-0A45587530A4}"/>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0" name="Group 259">
                <a:extLst>
                  <a:ext uri="{FF2B5EF4-FFF2-40B4-BE49-F238E27FC236}">
                    <a16:creationId xmlns:a16="http://schemas.microsoft.com/office/drawing/2014/main" id="{180F0D3E-0E7B-32FE-70CF-74DBFB91F0E9}"/>
                  </a:ext>
                </a:extLst>
              </p:cNvPr>
              <p:cNvGrpSpPr/>
              <p:nvPr/>
            </p:nvGrpSpPr>
            <p:grpSpPr>
              <a:xfrm>
                <a:off x="7072575" y="1954627"/>
                <a:ext cx="61145" cy="67155"/>
                <a:chOff x="5567040" y="3433263"/>
                <a:chExt cx="90810" cy="71459"/>
              </a:xfrm>
            </p:grpSpPr>
            <p:cxnSp>
              <p:nvCxnSpPr>
                <p:cNvPr id="348" name="Straight Connector 347">
                  <a:extLst>
                    <a:ext uri="{FF2B5EF4-FFF2-40B4-BE49-F238E27FC236}">
                      <a16:creationId xmlns:a16="http://schemas.microsoft.com/office/drawing/2014/main" id="{36552ACC-288B-899C-D768-989350421A25}"/>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9" name="Straight Connector 348">
                  <a:extLst>
                    <a:ext uri="{FF2B5EF4-FFF2-40B4-BE49-F238E27FC236}">
                      <a16:creationId xmlns:a16="http://schemas.microsoft.com/office/drawing/2014/main" id="{1C8B1F20-F1B0-AB71-C8EB-A184B50BA1CB}"/>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1" name="Group 260">
                <a:extLst>
                  <a:ext uri="{FF2B5EF4-FFF2-40B4-BE49-F238E27FC236}">
                    <a16:creationId xmlns:a16="http://schemas.microsoft.com/office/drawing/2014/main" id="{11B0CE0E-B25B-5907-BBA4-5759E056BAAA}"/>
                  </a:ext>
                </a:extLst>
              </p:cNvPr>
              <p:cNvGrpSpPr/>
              <p:nvPr/>
            </p:nvGrpSpPr>
            <p:grpSpPr>
              <a:xfrm>
                <a:off x="6982786" y="1954627"/>
                <a:ext cx="61145" cy="67155"/>
                <a:chOff x="5567040" y="3433263"/>
                <a:chExt cx="90810" cy="71459"/>
              </a:xfrm>
            </p:grpSpPr>
            <p:cxnSp>
              <p:nvCxnSpPr>
                <p:cNvPr id="346" name="Straight Connector 345">
                  <a:extLst>
                    <a:ext uri="{FF2B5EF4-FFF2-40B4-BE49-F238E27FC236}">
                      <a16:creationId xmlns:a16="http://schemas.microsoft.com/office/drawing/2014/main" id="{CF510F90-2DD3-9194-3B13-3FFCC0196C4B}"/>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7" name="Straight Connector 346">
                  <a:extLst>
                    <a:ext uri="{FF2B5EF4-FFF2-40B4-BE49-F238E27FC236}">
                      <a16:creationId xmlns:a16="http://schemas.microsoft.com/office/drawing/2014/main" id="{584FB7EB-8FED-24B9-65E4-859E123CAF3D}"/>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2" name="Group 261">
                <a:extLst>
                  <a:ext uri="{FF2B5EF4-FFF2-40B4-BE49-F238E27FC236}">
                    <a16:creationId xmlns:a16="http://schemas.microsoft.com/office/drawing/2014/main" id="{995C04D2-DD34-41F3-14C2-BC22574A8155}"/>
                  </a:ext>
                </a:extLst>
              </p:cNvPr>
              <p:cNvGrpSpPr/>
              <p:nvPr/>
            </p:nvGrpSpPr>
            <p:grpSpPr>
              <a:xfrm>
                <a:off x="6892997" y="1954627"/>
                <a:ext cx="61145" cy="67155"/>
                <a:chOff x="5567040" y="3433263"/>
                <a:chExt cx="90810" cy="71459"/>
              </a:xfrm>
            </p:grpSpPr>
            <p:cxnSp>
              <p:nvCxnSpPr>
                <p:cNvPr id="344" name="Straight Connector 343">
                  <a:extLst>
                    <a:ext uri="{FF2B5EF4-FFF2-40B4-BE49-F238E27FC236}">
                      <a16:creationId xmlns:a16="http://schemas.microsoft.com/office/drawing/2014/main" id="{075ED4A9-39AC-CBAB-8F3F-FDE0DEBC369B}"/>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5" name="Straight Connector 344">
                  <a:extLst>
                    <a:ext uri="{FF2B5EF4-FFF2-40B4-BE49-F238E27FC236}">
                      <a16:creationId xmlns:a16="http://schemas.microsoft.com/office/drawing/2014/main" id="{EEBFFF79-3903-D8DE-BD3D-4E803B5764EF}"/>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3" name="Group 262">
                <a:extLst>
                  <a:ext uri="{FF2B5EF4-FFF2-40B4-BE49-F238E27FC236}">
                    <a16:creationId xmlns:a16="http://schemas.microsoft.com/office/drawing/2014/main" id="{B641D94E-1B6F-84B1-B0C0-C1AA5B25E63E}"/>
                  </a:ext>
                </a:extLst>
              </p:cNvPr>
              <p:cNvGrpSpPr/>
              <p:nvPr/>
            </p:nvGrpSpPr>
            <p:grpSpPr>
              <a:xfrm>
                <a:off x="6884446" y="1954627"/>
                <a:ext cx="61145" cy="67155"/>
                <a:chOff x="5567040" y="3433263"/>
                <a:chExt cx="90810" cy="71459"/>
              </a:xfrm>
            </p:grpSpPr>
            <p:cxnSp>
              <p:nvCxnSpPr>
                <p:cNvPr id="342" name="Straight Connector 341">
                  <a:extLst>
                    <a:ext uri="{FF2B5EF4-FFF2-40B4-BE49-F238E27FC236}">
                      <a16:creationId xmlns:a16="http://schemas.microsoft.com/office/drawing/2014/main" id="{76161542-0575-DEE8-A57E-E38AA451FA5D}"/>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3" name="Straight Connector 342">
                  <a:extLst>
                    <a:ext uri="{FF2B5EF4-FFF2-40B4-BE49-F238E27FC236}">
                      <a16:creationId xmlns:a16="http://schemas.microsoft.com/office/drawing/2014/main" id="{8FEA346C-894E-445B-8B8F-EBDC67CE0C56}"/>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4" name="Group 263">
                <a:extLst>
                  <a:ext uri="{FF2B5EF4-FFF2-40B4-BE49-F238E27FC236}">
                    <a16:creationId xmlns:a16="http://schemas.microsoft.com/office/drawing/2014/main" id="{FF849674-88E7-562F-FDB2-79923B430E38}"/>
                  </a:ext>
                </a:extLst>
              </p:cNvPr>
              <p:cNvGrpSpPr/>
              <p:nvPr/>
            </p:nvGrpSpPr>
            <p:grpSpPr>
              <a:xfrm>
                <a:off x="6826725" y="1954627"/>
                <a:ext cx="61145" cy="67155"/>
                <a:chOff x="5567040" y="3433263"/>
                <a:chExt cx="90810" cy="71459"/>
              </a:xfrm>
            </p:grpSpPr>
            <p:cxnSp>
              <p:nvCxnSpPr>
                <p:cNvPr id="340" name="Straight Connector 339">
                  <a:extLst>
                    <a:ext uri="{FF2B5EF4-FFF2-40B4-BE49-F238E27FC236}">
                      <a16:creationId xmlns:a16="http://schemas.microsoft.com/office/drawing/2014/main" id="{FCF12B84-50E5-F3D1-C7A6-56B5384CFB19}"/>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1" name="Straight Connector 340">
                  <a:extLst>
                    <a:ext uri="{FF2B5EF4-FFF2-40B4-BE49-F238E27FC236}">
                      <a16:creationId xmlns:a16="http://schemas.microsoft.com/office/drawing/2014/main" id="{1450332F-66A1-5B76-D47A-6651FABA6AA6}"/>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5" name="Group 264">
                <a:extLst>
                  <a:ext uri="{FF2B5EF4-FFF2-40B4-BE49-F238E27FC236}">
                    <a16:creationId xmlns:a16="http://schemas.microsoft.com/office/drawing/2014/main" id="{81470BEC-9EBE-B319-49E5-3CB5F432EFB2}"/>
                  </a:ext>
                </a:extLst>
              </p:cNvPr>
              <p:cNvGrpSpPr/>
              <p:nvPr/>
            </p:nvGrpSpPr>
            <p:grpSpPr>
              <a:xfrm>
                <a:off x="6769003" y="1954627"/>
                <a:ext cx="61145" cy="67155"/>
                <a:chOff x="5567040" y="3433263"/>
                <a:chExt cx="90810" cy="71459"/>
              </a:xfrm>
            </p:grpSpPr>
            <p:cxnSp>
              <p:nvCxnSpPr>
                <p:cNvPr id="338" name="Straight Connector 337">
                  <a:extLst>
                    <a:ext uri="{FF2B5EF4-FFF2-40B4-BE49-F238E27FC236}">
                      <a16:creationId xmlns:a16="http://schemas.microsoft.com/office/drawing/2014/main" id="{07D0ABE3-4E2D-DF80-DCEB-A8047EB11ABA}"/>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9" name="Straight Connector 338">
                  <a:extLst>
                    <a:ext uri="{FF2B5EF4-FFF2-40B4-BE49-F238E27FC236}">
                      <a16:creationId xmlns:a16="http://schemas.microsoft.com/office/drawing/2014/main" id="{FEC50456-018F-FFD0-071B-C33D5363C81C}"/>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6" name="Group 265">
                <a:extLst>
                  <a:ext uri="{FF2B5EF4-FFF2-40B4-BE49-F238E27FC236}">
                    <a16:creationId xmlns:a16="http://schemas.microsoft.com/office/drawing/2014/main" id="{A3969308-DCAC-9A40-60FA-B1049BE5BBDA}"/>
                  </a:ext>
                </a:extLst>
              </p:cNvPr>
              <p:cNvGrpSpPr/>
              <p:nvPr/>
            </p:nvGrpSpPr>
            <p:grpSpPr>
              <a:xfrm>
                <a:off x="6754038" y="1954627"/>
                <a:ext cx="61145" cy="67155"/>
                <a:chOff x="5567040" y="3433263"/>
                <a:chExt cx="90810" cy="71459"/>
              </a:xfrm>
            </p:grpSpPr>
            <p:cxnSp>
              <p:nvCxnSpPr>
                <p:cNvPr id="336" name="Straight Connector 335">
                  <a:extLst>
                    <a:ext uri="{FF2B5EF4-FFF2-40B4-BE49-F238E27FC236}">
                      <a16:creationId xmlns:a16="http://schemas.microsoft.com/office/drawing/2014/main" id="{280B85D2-6E42-D46E-03EC-AFD41418F6A0}"/>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7" name="Straight Connector 336">
                  <a:extLst>
                    <a:ext uri="{FF2B5EF4-FFF2-40B4-BE49-F238E27FC236}">
                      <a16:creationId xmlns:a16="http://schemas.microsoft.com/office/drawing/2014/main" id="{2B058097-0A5B-2E7D-E10E-D6533C8735C0}"/>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7" name="Group 266">
                <a:extLst>
                  <a:ext uri="{FF2B5EF4-FFF2-40B4-BE49-F238E27FC236}">
                    <a16:creationId xmlns:a16="http://schemas.microsoft.com/office/drawing/2014/main" id="{72686C4C-41BC-0C76-9C9F-5204F22A230F}"/>
                  </a:ext>
                </a:extLst>
              </p:cNvPr>
              <p:cNvGrpSpPr/>
              <p:nvPr/>
            </p:nvGrpSpPr>
            <p:grpSpPr>
              <a:xfrm>
                <a:off x="6606528" y="1954627"/>
                <a:ext cx="61145" cy="67155"/>
                <a:chOff x="5567040" y="3433263"/>
                <a:chExt cx="90810" cy="71459"/>
              </a:xfrm>
            </p:grpSpPr>
            <p:cxnSp>
              <p:nvCxnSpPr>
                <p:cNvPr id="334" name="Straight Connector 333">
                  <a:extLst>
                    <a:ext uri="{FF2B5EF4-FFF2-40B4-BE49-F238E27FC236}">
                      <a16:creationId xmlns:a16="http://schemas.microsoft.com/office/drawing/2014/main" id="{9046B54B-FF6E-78D0-9172-095ACE21F86C}"/>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5" name="Straight Connector 334">
                  <a:extLst>
                    <a:ext uri="{FF2B5EF4-FFF2-40B4-BE49-F238E27FC236}">
                      <a16:creationId xmlns:a16="http://schemas.microsoft.com/office/drawing/2014/main" id="{83A16651-1284-371C-D61B-66FBFAD1D9F2}"/>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8" name="Group 267">
                <a:extLst>
                  <a:ext uri="{FF2B5EF4-FFF2-40B4-BE49-F238E27FC236}">
                    <a16:creationId xmlns:a16="http://schemas.microsoft.com/office/drawing/2014/main" id="{A9D7F7E7-383F-E485-956D-0D36C3C59F63}"/>
                  </a:ext>
                </a:extLst>
              </p:cNvPr>
              <p:cNvGrpSpPr/>
              <p:nvPr/>
            </p:nvGrpSpPr>
            <p:grpSpPr>
              <a:xfrm>
                <a:off x="6595839" y="1954627"/>
                <a:ext cx="61145" cy="67155"/>
                <a:chOff x="5567040" y="3433263"/>
                <a:chExt cx="90810" cy="71459"/>
              </a:xfrm>
            </p:grpSpPr>
            <p:cxnSp>
              <p:nvCxnSpPr>
                <p:cNvPr id="332" name="Straight Connector 331">
                  <a:extLst>
                    <a:ext uri="{FF2B5EF4-FFF2-40B4-BE49-F238E27FC236}">
                      <a16:creationId xmlns:a16="http://schemas.microsoft.com/office/drawing/2014/main" id="{1DE54325-B274-BAB2-DA72-D1D19C715E67}"/>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3" name="Straight Connector 332">
                  <a:extLst>
                    <a:ext uri="{FF2B5EF4-FFF2-40B4-BE49-F238E27FC236}">
                      <a16:creationId xmlns:a16="http://schemas.microsoft.com/office/drawing/2014/main" id="{0B65E885-99CA-6AF9-21DA-37FB413D4D57}"/>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9" name="Group 268">
                <a:extLst>
                  <a:ext uri="{FF2B5EF4-FFF2-40B4-BE49-F238E27FC236}">
                    <a16:creationId xmlns:a16="http://schemas.microsoft.com/office/drawing/2014/main" id="{7B065CE6-230B-893B-C51D-6855852FA1DB}"/>
                  </a:ext>
                </a:extLst>
              </p:cNvPr>
              <p:cNvGrpSpPr/>
              <p:nvPr/>
            </p:nvGrpSpPr>
            <p:grpSpPr>
              <a:xfrm>
                <a:off x="6420537" y="1954627"/>
                <a:ext cx="61145" cy="67155"/>
                <a:chOff x="5567040" y="3433263"/>
                <a:chExt cx="90810" cy="71459"/>
              </a:xfrm>
            </p:grpSpPr>
            <p:cxnSp>
              <p:nvCxnSpPr>
                <p:cNvPr id="330" name="Straight Connector 329">
                  <a:extLst>
                    <a:ext uri="{FF2B5EF4-FFF2-40B4-BE49-F238E27FC236}">
                      <a16:creationId xmlns:a16="http://schemas.microsoft.com/office/drawing/2014/main" id="{F6F8B137-C12E-C877-A6F1-D54CD895A0E2}"/>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39F453B4-2838-B6A4-E644-0ADA89A7A4AF}"/>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0" name="Group 269">
                <a:extLst>
                  <a:ext uri="{FF2B5EF4-FFF2-40B4-BE49-F238E27FC236}">
                    <a16:creationId xmlns:a16="http://schemas.microsoft.com/office/drawing/2014/main" id="{C4C38003-43A6-6FB2-E87B-5D195591079A}"/>
                  </a:ext>
                </a:extLst>
              </p:cNvPr>
              <p:cNvGrpSpPr/>
              <p:nvPr/>
            </p:nvGrpSpPr>
            <p:grpSpPr>
              <a:xfrm>
                <a:off x="6367092" y="1954627"/>
                <a:ext cx="61145" cy="67155"/>
                <a:chOff x="5567040" y="3433263"/>
                <a:chExt cx="90810" cy="71459"/>
              </a:xfrm>
            </p:grpSpPr>
            <p:cxnSp>
              <p:nvCxnSpPr>
                <p:cNvPr id="328" name="Straight Connector 327">
                  <a:extLst>
                    <a:ext uri="{FF2B5EF4-FFF2-40B4-BE49-F238E27FC236}">
                      <a16:creationId xmlns:a16="http://schemas.microsoft.com/office/drawing/2014/main" id="{30C07B93-1500-3188-05B6-2F05B2C61897}"/>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9" name="Straight Connector 328">
                  <a:extLst>
                    <a:ext uri="{FF2B5EF4-FFF2-40B4-BE49-F238E27FC236}">
                      <a16:creationId xmlns:a16="http://schemas.microsoft.com/office/drawing/2014/main" id="{EFB853C1-05BA-71C2-3446-FCA4397B7111}"/>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1" name="Group 270">
                <a:extLst>
                  <a:ext uri="{FF2B5EF4-FFF2-40B4-BE49-F238E27FC236}">
                    <a16:creationId xmlns:a16="http://schemas.microsoft.com/office/drawing/2014/main" id="{64530D8D-893C-9C0E-4009-2F865AC13AA3}"/>
                  </a:ext>
                </a:extLst>
              </p:cNvPr>
              <p:cNvGrpSpPr/>
              <p:nvPr/>
            </p:nvGrpSpPr>
            <p:grpSpPr>
              <a:xfrm>
                <a:off x="6358541" y="1954627"/>
                <a:ext cx="61145" cy="67155"/>
                <a:chOff x="5567040" y="3433263"/>
                <a:chExt cx="90810" cy="71459"/>
              </a:xfrm>
            </p:grpSpPr>
            <p:cxnSp>
              <p:nvCxnSpPr>
                <p:cNvPr id="326" name="Straight Connector 325">
                  <a:extLst>
                    <a:ext uri="{FF2B5EF4-FFF2-40B4-BE49-F238E27FC236}">
                      <a16:creationId xmlns:a16="http://schemas.microsoft.com/office/drawing/2014/main" id="{E5EBF179-FA59-9AE7-4D08-99AC89357EA0}"/>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7" name="Straight Connector 326">
                  <a:extLst>
                    <a:ext uri="{FF2B5EF4-FFF2-40B4-BE49-F238E27FC236}">
                      <a16:creationId xmlns:a16="http://schemas.microsoft.com/office/drawing/2014/main" id="{1A1BF5A1-AE51-7199-91D4-CA94434C6E14}"/>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2" name="Group 271">
                <a:extLst>
                  <a:ext uri="{FF2B5EF4-FFF2-40B4-BE49-F238E27FC236}">
                    <a16:creationId xmlns:a16="http://schemas.microsoft.com/office/drawing/2014/main" id="{5DCDBF2C-B17C-0F3A-AD46-196216C9A72C}"/>
                  </a:ext>
                </a:extLst>
              </p:cNvPr>
              <p:cNvGrpSpPr/>
              <p:nvPr/>
            </p:nvGrpSpPr>
            <p:grpSpPr>
              <a:xfrm>
                <a:off x="6298681" y="1954627"/>
                <a:ext cx="61145" cy="67155"/>
                <a:chOff x="5567040" y="3433263"/>
                <a:chExt cx="90810" cy="71459"/>
              </a:xfrm>
            </p:grpSpPr>
            <p:cxnSp>
              <p:nvCxnSpPr>
                <p:cNvPr id="324" name="Straight Connector 323">
                  <a:extLst>
                    <a:ext uri="{FF2B5EF4-FFF2-40B4-BE49-F238E27FC236}">
                      <a16:creationId xmlns:a16="http://schemas.microsoft.com/office/drawing/2014/main" id="{69C5870D-86C1-66E2-5233-ED7A698EDFD2}"/>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5" name="Straight Connector 324">
                  <a:extLst>
                    <a:ext uri="{FF2B5EF4-FFF2-40B4-BE49-F238E27FC236}">
                      <a16:creationId xmlns:a16="http://schemas.microsoft.com/office/drawing/2014/main" id="{65AD1F76-4240-B5D4-69E5-A85BE6755A69}"/>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3" name="Group 272">
                <a:extLst>
                  <a:ext uri="{FF2B5EF4-FFF2-40B4-BE49-F238E27FC236}">
                    <a16:creationId xmlns:a16="http://schemas.microsoft.com/office/drawing/2014/main" id="{68E62E54-CC03-EF33-D638-69649E568DB5}"/>
                  </a:ext>
                </a:extLst>
              </p:cNvPr>
              <p:cNvGrpSpPr/>
              <p:nvPr/>
            </p:nvGrpSpPr>
            <p:grpSpPr>
              <a:xfrm>
                <a:off x="6273027" y="1954627"/>
                <a:ext cx="61145" cy="67155"/>
                <a:chOff x="5567040" y="3433263"/>
                <a:chExt cx="90810" cy="71459"/>
              </a:xfrm>
            </p:grpSpPr>
            <p:cxnSp>
              <p:nvCxnSpPr>
                <p:cNvPr id="322" name="Straight Connector 321">
                  <a:extLst>
                    <a:ext uri="{FF2B5EF4-FFF2-40B4-BE49-F238E27FC236}">
                      <a16:creationId xmlns:a16="http://schemas.microsoft.com/office/drawing/2014/main" id="{34797BC0-CF29-B7DA-CF13-AD11167BD0DB}"/>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3" name="Straight Connector 322">
                  <a:extLst>
                    <a:ext uri="{FF2B5EF4-FFF2-40B4-BE49-F238E27FC236}">
                      <a16:creationId xmlns:a16="http://schemas.microsoft.com/office/drawing/2014/main" id="{4284B95B-9B79-8564-6911-BF8D1D674F3F}"/>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4" name="Group 273">
                <a:extLst>
                  <a:ext uri="{FF2B5EF4-FFF2-40B4-BE49-F238E27FC236}">
                    <a16:creationId xmlns:a16="http://schemas.microsoft.com/office/drawing/2014/main" id="{4215FDA3-2D5D-1EEB-111A-04445AD09391}"/>
                  </a:ext>
                </a:extLst>
              </p:cNvPr>
              <p:cNvGrpSpPr/>
              <p:nvPr/>
            </p:nvGrpSpPr>
            <p:grpSpPr>
              <a:xfrm>
                <a:off x="6161860" y="1865112"/>
                <a:ext cx="61145" cy="67155"/>
                <a:chOff x="5567040" y="3433263"/>
                <a:chExt cx="90810" cy="71459"/>
              </a:xfrm>
            </p:grpSpPr>
            <p:cxnSp>
              <p:nvCxnSpPr>
                <p:cNvPr id="320" name="Straight Connector 319">
                  <a:extLst>
                    <a:ext uri="{FF2B5EF4-FFF2-40B4-BE49-F238E27FC236}">
                      <a16:creationId xmlns:a16="http://schemas.microsoft.com/office/drawing/2014/main" id="{FBD06131-667F-2280-E3FA-CE3FF5CC4779}"/>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1" name="Straight Connector 320">
                  <a:extLst>
                    <a:ext uri="{FF2B5EF4-FFF2-40B4-BE49-F238E27FC236}">
                      <a16:creationId xmlns:a16="http://schemas.microsoft.com/office/drawing/2014/main" id="{80C648BC-AACE-DD5B-0DCA-FDDFD252B88C}"/>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5" name="Group 274">
                <a:extLst>
                  <a:ext uri="{FF2B5EF4-FFF2-40B4-BE49-F238E27FC236}">
                    <a16:creationId xmlns:a16="http://schemas.microsoft.com/office/drawing/2014/main" id="{13880679-4803-EB76-E36D-E8A44AEB8829}"/>
                  </a:ext>
                </a:extLst>
              </p:cNvPr>
              <p:cNvGrpSpPr/>
              <p:nvPr/>
            </p:nvGrpSpPr>
            <p:grpSpPr>
              <a:xfrm>
                <a:off x="6189652" y="1865112"/>
                <a:ext cx="61145" cy="67155"/>
                <a:chOff x="5567040" y="3433263"/>
                <a:chExt cx="90810" cy="71459"/>
              </a:xfrm>
            </p:grpSpPr>
            <p:cxnSp>
              <p:nvCxnSpPr>
                <p:cNvPr id="318" name="Straight Connector 317">
                  <a:extLst>
                    <a:ext uri="{FF2B5EF4-FFF2-40B4-BE49-F238E27FC236}">
                      <a16:creationId xmlns:a16="http://schemas.microsoft.com/office/drawing/2014/main" id="{79A28556-9226-27FB-5744-91E8E9EBC883}"/>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74ABD0AA-81D0-1AA8-4C94-1A2F80979248}"/>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6" name="Group 275">
                <a:extLst>
                  <a:ext uri="{FF2B5EF4-FFF2-40B4-BE49-F238E27FC236}">
                    <a16:creationId xmlns:a16="http://schemas.microsoft.com/office/drawing/2014/main" id="{5E047E9B-32C8-3E33-02C9-3EE4E7222DF0}"/>
                  </a:ext>
                </a:extLst>
              </p:cNvPr>
              <p:cNvGrpSpPr/>
              <p:nvPr/>
            </p:nvGrpSpPr>
            <p:grpSpPr>
              <a:xfrm>
                <a:off x="6200341" y="1865112"/>
                <a:ext cx="61145" cy="67155"/>
                <a:chOff x="5567040" y="3433263"/>
                <a:chExt cx="90810" cy="71459"/>
              </a:xfrm>
            </p:grpSpPr>
            <p:cxnSp>
              <p:nvCxnSpPr>
                <p:cNvPr id="316" name="Straight Connector 315">
                  <a:extLst>
                    <a:ext uri="{FF2B5EF4-FFF2-40B4-BE49-F238E27FC236}">
                      <a16:creationId xmlns:a16="http://schemas.microsoft.com/office/drawing/2014/main" id="{FBED38B3-04D1-FDDA-BEDA-28A7FC5FC3C6}"/>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7" name="Straight Connector 316">
                  <a:extLst>
                    <a:ext uri="{FF2B5EF4-FFF2-40B4-BE49-F238E27FC236}">
                      <a16:creationId xmlns:a16="http://schemas.microsoft.com/office/drawing/2014/main" id="{2AAD1566-C134-2DC3-4260-5AF64F235CF0}"/>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7" name="Group 276">
                <a:extLst>
                  <a:ext uri="{FF2B5EF4-FFF2-40B4-BE49-F238E27FC236}">
                    <a16:creationId xmlns:a16="http://schemas.microsoft.com/office/drawing/2014/main" id="{A04FD959-7300-5F3E-25C1-4514DAA8B4C9}"/>
                  </a:ext>
                </a:extLst>
              </p:cNvPr>
              <p:cNvGrpSpPr/>
              <p:nvPr/>
            </p:nvGrpSpPr>
            <p:grpSpPr>
              <a:xfrm>
                <a:off x="6129793" y="1718909"/>
                <a:ext cx="61145" cy="67155"/>
                <a:chOff x="5567040" y="3433263"/>
                <a:chExt cx="90810" cy="71459"/>
              </a:xfrm>
            </p:grpSpPr>
            <p:cxnSp>
              <p:nvCxnSpPr>
                <p:cNvPr id="314" name="Straight Connector 313">
                  <a:extLst>
                    <a:ext uri="{FF2B5EF4-FFF2-40B4-BE49-F238E27FC236}">
                      <a16:creationId xmlns:a16="http://schemas.microsoft.com/office/drawing/2014/main" id="{B641D910-7D6B-1DD3-2152-28C41CCEF354}"/>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5" name="Straight Connector 314">
                  <a:extLst>
                    <a:ext uri="{FF2B5EF4-FFF2-40B4-BE49-F238E27FC236}">
                      <a16:creationId xmlns:a16="http://schemas.microsoft.com/office/drawing/2014/main" id="{0346027D-CCA7-8FE2-A8AD-BF6343CDC0BE}"/>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8" name="Group 277">
                <a:extLst>
                  <a:ext uri="{FF2B5EF4-FFF2-40B4-BE49-F238E27FC236}">
                    <a16:creationId xmlns:a16="http://schemas.microsoft.com/office/drawing/2014/main" id="{39A8ED95-3A27-C458-0634-859E5DA3DE7F}"/>
                  </a:ext>
                </a:extLst>
              </p:cNvPr>
              <p:cNvGrpSpPr/>
              <p:nvPr/>
            </p:nvGrpSpPr>
            <p:grpSpPr>
              <a:xfrm>
                <a:off x="6078485" y="1718909"/>
                <a:ext cx="61145" cy="67155"/>
                <a:chOff x="5567040" y="3433263"/>
                <a:chExt cx="90810" cy="71459"/>
              </a:xfrm>
            </p:grpSpPr>
            <p:cxnSp>
              <p:nvCxnSpPr>
                <p:cNvPr id="312" name="Straight Connector 311">
                  <a:extLst>
                    <a:ext uri="{FF2B5EF4-FFF2-40B4-BE49-F238E27FC236}">
                      <a16:creationId xmlns:a16="http://schemas.microsoft.com/office/drawing/2014/main" id="{1FA21F7C-DF37-0C44-7A6E-AB5C6237BD09}"/>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3" name="Straight Connector 312">
                  <a:extLst>
                    <a:ext uri="{FF2B5EF4-FFF2-40B4-BE49-F238E27FC236}">
                      <a16:creationId xmlns:a16="http://schemas.microsoft.com/office/drawing/2014/main" id="{DBB9F8F8-66BB-38AD-ACB7-2ED9AC862077}"/>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9" name="Group 278">
                <a:extLst>
                  <a:ext uri="{FF2B5EF4-FFF2-40B4-BE49-F238E27FC236}">
                    <a16:creationId xmlns:a16="http://schemas.microsoft.com/office/drawing/2014/main" id="{DD00AA95-A701-4ED5-B382-CB1C8C100186}"/>
                  </a:ext>
                </a:extLst>
              </p:cNvPr>
              <p:cNvGrpSpPr/>
              <p:nvPr/>
            </p:nvGrpSpPr>
            <p:grpSpPr>
              <a:xfrm>
                <a:off x="5988697" y="1715925"/>
                <a:ext cx="61145" cy="67155"/>
                <a:chOff x="5567040" y="3433263"/>
                <a:chExt cx="90810" cy="71459"/>
              </a:xfrm>
            </p:grpSpPr>
            <p:cxnSp>
              <p:nvCxnSpPr>
                <p:cNvPr id="310" name="Straight Connector 309">
                  <a:extLst>
                    <a:ext uri="{FF2B5EF4-FFF2-40B4-BE49-F238E27FC236}">
                      <a16:creationId xmlns:a16="http://schemas.microsoft.com/office/drawing/2014/main" id="{440AB875-8331-063C-5AC1-41768C0A59BF}"/>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1" name="Straight Connector 310">
                  <a:extLst>
                    <a:ext uri="{FF2B5EF4-FFF2-40B4-BE49-F238E27FC236}">
                      <a16:creationId xmlns:a16="http://schemas.microsoft.com/office/drawing/2014/main" id="{905F43F9-5446-9766-A27F-250C5107CA96}"/>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0" name="Group 279">
                <a:extLst>
                  <a:ext uri="{FF2B5EF4-FFF2-40B4-BE49-F238E27FC236}">
                    <a16:creationId xmlns:a16="http://schemas.microsoft.com/office/drawing/2014/main" id="{EBF3E4A7-2143-A117-636B-284FC76C6D6D}"/>
                  </a:ext>
                </a:extLst>
              </p:cNvPr>
              <p:cNvGrpSpPr/>
              <p:nvPr/>
            </p:nvGrpSpPr>
            <p:grpSpPr>
              <a:xfrm>
                <a:off x="5930975" y="1641329"/>
                <a:ext cx="61145" cy="67155"/>
                <a:chOff x="5567040" y="3433263"/>
                <a:chExt cx="90810" cy="71459"/>
              </a:xfrm>
            </p:grpSpPr>
            <p:cxnSp>
              <p:nvCxnSpPr>
                <p:cNvPr id="308" name="Straight Connector 307">
                  <a:extLst>
                    <a:ext uri="{FF2B5EF4-FFF2-40B4-BE49-F238E27FC236}">
                      <a16:creationId xmlns:a16="http://schemas.microsoft.com/office/drawing/2014/main" id="{66DE123B-3BAD-DD96-6399-D6481D6EAE7E}"/>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9" name="Straight Connector 308">
                  <a:extLst>
                    <a:ext uri="{FF2B5EF4-FFF2-40B4-BE49-F238E27FC236}">
                      <a16:creationId xmlns:a16="http://schemas.microsoft.com/office/drawing/2014/main" id="{BFA35C04-7BD1-8DD9-0442-11AC1E1EB9C9}"/>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1" name="Group 280">
                <a:extLst>
                  <a:ext uri="{FF2B5EF4-FFF2-40B4-BE49-F238E27FC236}">
                    <a16:creationId xmlns:a16="http://schemas.microsoft.com/office/drawing/2014/main" id="{457DBD72-64A9-3BB5-749A-19FB50A343A7}"/>
                  </a:ext>
                </a:extLst>
              </p:cNvPr>
              <p:cNvGrpSpPr/>
              <p:nvPr/>
            </p:nvGrpSpPr>
            <p:grpSpPr>
              <a:xfrm>
                <a:off x="5856151" y="1641329"/>
                <a:ext cx="61145" cy="67155"/>
                <a:chOff x="5567040" y="3433263"/>
                <a:chExt cx="90810" cy="71459"/>
              </a:xfrm>
            </p:grpSpPr>
            <p:cxnSp>
              <p:nvCxnSpPr>
                <p:cNvPr id="306" name="Straight Connector 305">
                  <a:extLst>
                    <a:ext uri="{FF2B5EF4-FFF2-40B4-BE49-F238E27FC236}">
                      <a16:creationId xmlns:a16="http://schemas.microsoft.com/office/drawing/2014/main" id="{C3CC3975-3898-17D3-BF74-E8844FE00165}"/>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7" name="Straight Connector 306">
                  <a:extLst>
                    <a:ext uri="{FF2B5EF4-FFF2-40B4-BE49-F238E27FC236}">
                      <a16:creationId xmlns:a16="http://schemas.microsoft.com/office/drawing/2014/main" id="{D17315FB-E886-C87A-3D89-7516D624C1CF}"/>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2" name="Group 281">
                <a:extLst>
                  <a:ext uri="{FF2B5EF4-FFF2-40B4-BE49-F238E27FC236}">
                    <a16:creationId xmlns:a16="http://schemas.microsoft.com/office/drawing/2014/main" id="{B64A889C-2A4F-6CA1-66EB-84F74A2ABC12}"/>
                  </a:ext>
                </a:extLst>
              </p:cNvPr>
              <p:cNvGrpSpPr/>
              <p:nvPr/>
            </p:nvGrpSpPr>
            <p:grpSpPr>
              <a:xfrm>
                <a:off x="5809119" y="1587623"/>
                <a:ext cx="61145" cy="67155"/>
                <a:chOff x="5567040" y="3433263"/>
                <a:chExt cx="90810" cy="71459"/>
              </a:xfrm>
            </p:grpSpPr>
            <p:cxnSp>
              <p:nvCxnSpPr>
                <p:cNvPr id="304" name="Straight Connector 303">
                  <a:extLst>
                    <a:ext uri="{FF2B5EF4-FFF2-40B4-BE49-F238E27FC236}">
                      <a16:creationId xmlns:a16="http://schemas.microsoft.com/office/drawing/2014/main" id="{2967C918-97E0-ADC2-BFC1-A1CEA58E19D9}"/>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5" name="Straight Connector 304">
                  <a:extLst>
                    <a:ext uri="{FF2B5EF4-FFF2-40B4-BE49-F238E27FC236}">
                      <a16:creationId xmlns:a16="http://schemas.microsoft.com/office/drawing/2014/main" id="{5EC18DE2-DED4-1F4F-698B-97AB8432375D}"/>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3" name="Group 282">
                <a:extLst>
                  <a:ext uri="{FF2B5EF4-FFF2-40B4-BE49-F238E27FC236}">
                    <a16:creationId xmlns:a16="http://schemas.microsoft.com/office/drawing/2014/main" id="{A8B88A81-AC5D-AAC6-0256-0A6A03F17AD7}"/>
                  </a:ext>
                </a:extLst>
              </p:cNvPr>
              <p:cNvGrpSpPr/>
              <p:nvPr/>
            </p:nvGrpSpPr>
            <p:grpSpPr>
              <a:xfrm>
                <a:off x="5794154" y="1587623"/>
                <a:ext cx="61145" cy="67155"/>
                <a:chOff x="5567040" y="3433263"/>
                <a:chExt cx="90810" cy="71459"/>
              </a:xfrm>
            </p:grpSpPr>
            <p:cxnSp>
              <p:nvCxnSpPr>
                <p:cNvPr id="302" name="Straight Connector 301">
                  <a:extLst>
                    <a:ext uri="{FF2B5EF4-FFF2-40B4-BE49-F238E27FC236}">
                      <a16:creationId xmlns:a16="http://schemas.microsoft.com/office/drawing/2014/main" id="{E68385D5-3034-1357-11F6-F9D2FB8D4AA7}"/>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3" name="Straight Connector 302">
                  <a:extLst>
                    <a:ext uri="{FF2B5EF4-FFF2-40B4-BE49-F238E27FC236}">
                      <a16:creationId xmlns:a16="http://schemas.microsoft.com/office/drawing/2014/main" id="{F3D3ABB5-6139-289F-6243-4DE6963D1901}"/>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4" name="Group 283">
                <a:extLst>
                  <a:ext uri="{FF2B5EF4-FFF2-40B4-BE49-F238E27FC236}">
                    <a16:creationId xmlns:a16="http://schemas.microsoft.com/office/drawing/2014/main" id="{2881258A-E6E9-C2CD-F286-732244B5AA80}"/>
                  </a:ext>
                </a:extLst>
              </p:cNvPr>
              <p:cNvGrpSpPr/>
              <p:nvPr/>
            </p:nvGrpSpPr>
            <p:grpSpPr>
              <a:xfrm>
                <a:off x="5781327" y="1587623"/>
                <a:ext cx="61145" cy="67155"/>
                <a:chOff x="5567040" y="3433263"/>
                <a:chExt cx="90810" cy="71459"/>
              </a:xfrm>
            </p:grpSpPr>
            <p:cxnSp>
              <p:nvCxnSpPr>
                <p:cNvPr id="300" name="Straight Connector 299">
                  <a:extLst>
                    <a:ext uri="{FF2B5EF4-FFF2-40B4-BE49-F238E27FC236}">
                      <a16:creationId xmlns:a16="http://schemas.microsoft.com/office/drawing/2014/main" id="{4DDD3400-0AB2-A0EA-A36E-FF9604CE8E1D}"/>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1" name="Straight Connector 300">
                  <a:extLst>
                    <a:ext uri="{FF2B5EF4-FFF2-40B4-BE49-F238E27FC236}">
                      <a16:creationId xmlns:a16="http://schemas.microsoft.com/office/drawing/2014/main" id="{6ADC99BD-1686-919A-19F8-E9FFF1C103AC}"/>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5" name="Group 284">
                <a:extLst>
                  <a:ext uri="{FF2B5EF4-FFF2-40B4-BE49-F238E27FC236}">
                    <a16:creationId xmlns:a16="http://schemas.microsoft.com/office/drawing/2014/main" id="{E5CE0212-8ACC-908A-96EE-9D9325FBF47D}"/>
                  </a:ext>
                </a:extLst>
              </p:cNvPr>
              <p:cNvGrpSpPr/>
              <p:nvPr/>
            </p:nvGrpSpPr>
            <p:grpSpPr>
              <a:xfrm>
                <a:off x="5766363" y="1587623"/>
                <a:ext cx="61145" cy="67155"/>
                <a:chOff x="5567040" y="3433263"/>
                <a:chExt cx="90810" cy="71459"/>
              </a:xfrm>
            </p:grpSpPr>
            <p:cxnSp>
              <p:nvCxnSpPr>
                <p:cNvPr id="298" name="Straight Connector 297">
                  <a:extLst>
                    <a:ext uri="{FF2B5EF4-FFF2-40B4-BE49-F238E27FC236}">
                      <a16:creationId xmlns:a16="http://schemas.microsoft.com/office/drawing/2014/main" id="{E717E26F-E604-9F48-EE24-457597B30D75}"/>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9" name="Straight Connector 298">
                  <a:extLst>
                    <a:ext uri="{FF2B5EF4-FFF2-40B4-BE49-F238E27FC236}">
                      <a16:creationId xmlns:a16="http://schemas.microsoft.com/office/drawing/2014/main" id="{45969F49-7C3D-B2DD-72C7-ACB68E78505E}"/>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6" name="Group 285">
                <a:extLst>
                  <a:ext uri="{FF2B5EF4-FFF2-40B4-BE49-F238E27FC236}">
                    <a16:creationId xmlns:a16="http://schemas.microsoft.com/office/drawing/2014/main" id="{33FAE9CB-FCE4-86E6-F4B4-ED9405ED641D}"/>
                  </a:ext>
                </a:extLst>
              </p:cNvPr>
              <p:cNvGrpSpPr/>
              <p:nvPr/>
            </p:nvGrpSpPr>
            <p:grpSpPr>
              <a:xfrm>
                <a:off x="5700090" y="1587623"/>
                <a:ext cx="61145" cy="67155"/>
                <a:chOff x="5567040" y="3433263"/>
                <a:chExt cx="90810" cy="71459"/>
              </a:xfrm>
            </p:grpSpPr>
            <p:cxnSp>
              <p:nvCxnSpPr>
                <p:cNvPr id="296" name="Straight Connector 295">
                  <a:extLst>
                    <a:ext uri="{FF2B5EF4-FFF2-40B4-BE49-F238E27FC236}">
                      <a16:creationId xmlns:a16="http://schemas.microsoft.com/office/drawing/2014/main" id="{21C87429-02F9-F6C3-5520-7C63C5CB86C0}"/>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7" name="Straight Connector 296">
                  <a:extLst>
                    <a:ext uri="{FF2B5EF4-FFF2-40B4-BE49-F238E27FC236}">
                      <a16:creationId xmlns:a16="http://schemas.microsoft.com/office/drawing/2014/main" id="{C9F69614-2F36-423F-7878-46525EA58D0D}"/>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7" name="Group 286">
                <a:extLst>
                  <a:ext uri="{FF2B5EF4-FFF2-40B4-BE49-F238E27FC236}">
                    <a16:creationId xmlns:a16="http://schemas.microsoft.com/office/drawing/2014/main" id="{05A87373-D88C-C213-CEF3-6C917EAA47F7}"/>
                  </a:ext>
                </a:extLst>
              </p:cNvPr>
              <p:cNvGrpSpPr/>
              <p:nvPr/>
            </p:nvGrpSpPr>
            <p:grpSpPr>
              <a:xfrm>
                <a:off x="5499134" y="1587623"/>
                <a:ext cx="61145" cy="67155"/>
                <a:chOff x="5567040" y="3433263"/>
                <a:chExt cx="90810" cy="71459"/>
              </a:xfrm>
            </p:grpSpPr>
            <p:cxnSp>
              <p:nvCxnSpPr>
                <p:cNvPr id="294" name="Straight Connector 293">
                  <a:extLst>
                    <a:ext uri="{FF2B5EF4-FFF2-40B4-BE49-F238E27FC236}">
                      <a16:creationId xmlns:a16="http://schemas.microsoft.com/office/drawing/2014/main" id="{D7CFE9AA-B0E0-A78A-B852-2255B3399406}"/>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5" name="Straight Connector 294">
                  <a:extLst>
                    <a:ext uri="{FF2B5EF4-FFF2-40B4-BE49-F238E27FC236}">
                      <a16:creationId xmlns:a16="http://schemas.microsoft.com/office/drawing/2014/main" id="{5F611479-DCD3-ED58-A6A8-586E088E5E96}"/>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8" name="Group 287">
                <a:extLst>
                  <a:ext uri="{FF2B5EF4-FFF2-40B4-BE49-F238E27FC236}">
                    <a16:creationId xmlns:a16="http://schemas.microsoft.com/office/drawing/2014/main" id="{2EBDE187-1A68-5CF5-E0E6-F19DF86A0746}"/>
                  </a:ext>
                </a:extLst>
              </p:cNvPr>
              <p:cNvGrpSpPr/>
              <p:nvPr/>
            </p:nvGrpSpPr>
            <p:grpSpPr>
              <a:xfrm>
                <a:off x="5390105" y="1587623"/>
                <a:ext cx="61145" cy="67155"/>
                <a:chOff x="5567040" y="3433263"/>
                <a:chExt cx="90810" cy="71459"/>
              </a:xfrm>
            </p:grpSpPr>
            <p:cxnSp>
              <p:nvCxnSpPr>
                <p:cNvPr id="292" name="Straight Connector 291">
                  <a:extLst>
                    <a:ext uri="{FF2B5EF4-FFF2-40B4-BE49-F238E27FC236}">
                      <a16:creationId xmlns:a16="http://schemas.microsoft.com/office/drawing/2014/main" id="{37E79BBD-4980-B9B3-4406-757E6A299A97}"/>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3" name="Straight Connector 292">
                  <a:extLst>
                    <a:ext uri="{FF2B5EF4-FFF2-40B4-BE49-F238E27FC236}">
                      <a16:creationId xmlns:a16="http://schemas.microsoft.com/office/drawing/2014/main" id="{439C5200-14CE-6636-51EE-E8D90B8C5DC7}"/>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9" name="Group 288">
                <a:extLst>
                  <a:ext uri="{FF2B5EF4-FFF2-40B4-BE49-F238E27FC236}">
                    <a16:creationId xmlns:a16="http://schemas.microsoft.com/office/drawing/2014/main" id="{D3CE6994-6EC1-5C1B-7788-C82D94A9185B}"/>
                  </a:ext>
                </a:extLst>
              </p:cNvPr>
              <p:cNvGrpSpPr/>
              <p:nvPr/>
            </p:nvGrpSpPr>
            <p:grpSpPr>
              <a:xfrm>
                <a:off x="5340935" y="1587623"/>
                <a:ext cx="61145" cy="67155"/>
                <a:chOff x="5567040" y="3433263"/>
                <a:chExt cx="90810" cy="71459"/>
              </a:xfrm>
            </p:grpSpPr>
            <p:cxnSp>
              <p:nvCxnSpPr>
                <p:cNvPr id="290" name="Straight Connector 289">
                  <a:extLst>
                    <a:ext uri="{FF2B5EF4-FFF2-40B4-BE49-F238E27FC236}">
                      <a16:creationId xmlns:a16="http://schemas.microsoft.com/office/drawing/2014/main" id="{FE29F1B3-A6A5-2D08-CE9F-47C873D1F3E5}"/>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1" name="Straight Connector 290">
                  <a:extLst>
                    <a:ext uri="{FF2B5EF4-FFF2-40B4-BE49-F238E27FC236}">
                      <a16:creationId xmlns:a16="http://schemas.microsoft.com/office/drawing/2014/main" id="{B74AD39A-F23D-942F-A212-F949F6320FA5}"/>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cxnSp>
            <p:nvCxnSpPr>
              <p:cNvPr id="3" name="Straight Connector 2">
                <a:extLst>
                  <a:ext uri="{FF2B5EF4-FFF2-40B4-BE49-F238E27FC236}">
                    <a16:creationId xmlns:a16="http://schemas.microsoft.com/office/drawing/2014/main" id="{D1DFC6D3-88AD-CB96-421B-6BC05B0D642F}"/>
                  </a:ext>
                </a:extLst>
              </p:cNvPr>
              <p:cNvCxnSpPr>
                <a:cxnSpLocks/>
                <a:endCxn id="257" idx="0"/>
              </p:cNvCxnSpPr>
              <p:nvPr/>
            </p:nvCxnSpPr>
            <p:spPr>
              <a:xfrm flipV="1">
                <a:off x="5175250" y="1618014"/>
                <a:ext cx="1525" cy="1936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9" name="Slide Number Placeholder 8">
            <a:extLst>
              <a:ext uri="{FF2B5EF4-FFF2-40B4-BE49-F238E27FC236}">
                <a16:creationId xmlns:a16="http://schemas.microsoft.com/office/drawing/2014/main" id="{A7CE9B2E-9600-8E33-6CB4-723734426F08}"/>
              </a:ext>
            </a:extLst>
          </p:cNvPr>
          <p:cNvSpPr>
            <a:spLocks noGrp="1"/>
          </p:cNvSpPr>
          <p:nvPr>
            <p:ph type="sldNum" sz="quarter" idx="16"/>
          </p:nvPr>
        </p:nvSpPr>
        <p:spPr/>
        <p:txBody>
          <a:bodyPr/>
          <a:lstStyle/>
          <a:p>
            <a:fld id="{6B54B0F7-55DD-40D6-B7F4-70B586885C0B}" type="slidenum">
              <a:rPr lang="en-US" noProof="0" smtClean="0"/>
              <a:pPr/>
              <a:t>12</a:t>
            </a:fld>
            <a:endParaRPr lang="en-US" noProof="0" dirty="0"/>
          </a:p>
        </p:txBody>
      </p:sp>
      <p:sp>
        <p:nvSpPr>
          <p:cNvPr id="4" name="Footer Placeholder 1">
            <a:extLst>
              <a:ext uri="{FF2B5EF4-FFF2-40B4-BE49-F238E27FC236}">
                <a16:creationId xmlns:a16="http://schemas.microsoft.com/office/drawing/2014/main" id="{60584EA5-A9D0-52BE-8E40-8B9DFDF3CFD3}"/>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336034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 Placeholder 68">
            <a:extLst>
              <a:ext uri="{FF2B5EF4-FFF2-40B4-BE49-F238E27FC236}">
                <a16:creationId xmlns:a16="http://schemas.microsoft.com/office/drawing/2014/main" id="{DAF588B5-10DA-9D77-8B3F-EE4EABE13F63}"/>
              </a:ext>
            </a:extLst>
          </p:cNvPr>
          <p:cNvSpPr>
            <a:spLocks noGrp="1"/>
          </p:cNvSpPr>
          <p:nvPr>
            <p:ph type="body" sz="quarter" idx="21"/>
          </p:nvPr>
        </p:nvSpPr>
        <p:spPr>
          <a:xfrm>
            <a:off x="331525" y="1183184"/>
            <a:ext cx="2511529" cy="3179266"/>
          </a:xfrm>
        </p:spPr>
        <p:txBody>
          <a:bodyPr/>
          <a:lstStyle/>
          <a:p>
            <a:pPr marL="0" lvl="1" indent="0">
              <a:lnSpc>
                <a:spcPct val="100000"/>
              </a:lnSpc>
              <a:buNone/>
            </a:pPr>
            <a:r>
              <a:rPr lang="en-US" b="1" spc="-10" dirty="0">
                <a:solidFill>
                  <a:schemeClr val="accent1"/>
                </a:solidFill>
              </a:rPr>
              <a:t>Early diagnosis and management by multidisciplinary team may improve outcomes in MPS I</a:t>
            </a:r>
            <a:r>
              <a:rPr lang="en-US" b="1" spc="-10" baseline="30000" dirty="0">
                <a:solidFill>
                  <a:schemeClr val="accent1"/>
                </a:solidFill>
              </a:rPr>
              <a:t>1,2</a:t>
            </a:r>
          </a:p>
        </p:txBody>
      </p:sp>
      <p:sp>
        <p:nvSpPr>
          <p:cNvPr id="5" name="Title 4">
            <a:extLst>
              <a:ext uri="{FF2B5EF4-FFF2-40B4-BE49-F238E27FC236}">
                <a16:creationId xmlns:a16="http://schemas.microsoft.com/office/drawing/2014/main" id="{36C5CC6B-6C34-E94D-A5D9-3C6A250EE76D}"/>
              </a:ext>
            </a:extLst>
          </p:cNvPr>
          <p:cNvSpPr>
            <a:spLocks noGrp="1"/>
          </p:cNvSpPr>
          <p:nvPr>
            <p:ph type="title"/>
          </p:nvPr>
        </p:nvSpPr>
        <p:spPr/>
        <p:txBody>
          <a:bodyPr/>
          <a:lstStyle/>
          <a:p>
            <a:r>
              <a:rPr lang="en-GB" altLang="en-US" dirty="0"/>
              <a:t>Management Involves a Multidisciplinary Approach</a:t>
            </a:r>
            <a:endParaRPr lang="en-US" dirty="0"/>
          </a:p>
        </p:txBody>
      </p:sp>
      <p:sp>
        <p:nvSpPr>
          <p:cNvPr id="70" name="Text Placeholder 69">
            <a:extLst>
              <a:ext uri="{FF2B5EF4-FFF2-40B4-BE49-F238E27FC236}">
                <a16:creationId xmlns:a16="http://schemas.microsoft.com/office/drawing/2014/main" id="{E88B13C1-36A4-0426-3DE7-E2352E7FD4A8}"/>
              </a:ext>
            </a:extLst>
          </p:cNvPr>
          <p:cNvSpPr>
            <a:spLocks noGrp="1"/>
          </p:cNvSpPr>
          <p:nvPr>
            <p:ph type="body" sz="quarter" idx="23"/>
          </p:nvPr>
        </p:nvSpPr>
        <p:spPr>
          <a:xfrm>
            <a:off x="671595" y="4480915"/>
            <a:ext cx="7575457" cy="218675"/>
          </a:xfrm>
        </p:spPr>
        <p:txBody>
          <a:bodyPr/>
          <a:lstStyle/>
          <a:p>
            <a:r>
              <a:rPr lang="en-US" dirty="0"/>
              <a:t>1. Martins AM, et al. </a:t>
            </a:r>
            <a:r>
              <a:rPr lang="en-US" i="1" dirty="0"/>
              <a:t>J Pediatrics</a:t>
            </a:r>
            <a:r>
              <a:rPr lang="en-US" dirty="0"/>
              <a:t>. 2009;155:S32–S46; 2. Muenzer J, et al. Pediatrics. 2009;123:19–29; 2 </a:t>
            </a:r>
          </a:p>
          <a:p>
            <a:r>
              <a:rPr lang="en-US" dirty="0"/>
              <a:t>Illustration based on Kishnani, et al. </a:t>
            </a:r>
            <a:r>
              <a:rPr lang="en-US" i="1" dirty="0"/>
              <a:t>Genet Med</a:t>
            </a:r>
            <a:r>
              <a:rPr lang="en-US" dirty="0"/>
              <a:t>. 2006;8:267–288.</a:t>
            </a:r>
          </a:p>
        </p:txBody>
      </p:sp>
      <p:grpSp>
        <p:nvGrpSpPr>
          <p:cNvPr id="7" name="Group 6">
            <a:extLst>
              <a:ext uri="{FF2B5EF4-FFF2-40B4-BE49-F238E27FC236}">
                <a16:creationId xmlns:a16="http://schemas.microsoft.com/office/drawing/2014/main" id="{D2CECB42-E093-5D22-2453-E620C0DF71FE}"/>
              </a:ext>
            </a:extLst>
          </p:cNvPr>
          <p:cNvGrpSpPr/>
          <p:nvPr/>
        </p:nvGrpSpPr>
        <p:grpSpPr>
          <a:xfrm>
            <a:off x="3112262" y="878305"/>
            <a:ext cx="4275127" cy="3861053"/>
            <a:chOff x="3625637" y="1446213"/>
            <a:chExt cx="5005275" cy="4663962"/>
          </a:xfrm>
        </p:grpSpPr>
        <p:sp>
          <p:nvSpPr>
            <p:cNvPr id="8" name="Oval 46">
              <a:extLst>
                <a:ext uri="{FF2B5EF4-FFF2-40B4-BE49-F238E27FC236}">
                  <a16:creationId xmlns:a16="http://schemas.microsoft.com/office/drawing/2014/main" id="{4EA1879C-941F-8753-5C36-03B895815814}"/>
                </a:ext>
              </a:extLst>
            </p:cNvPr>
            <p:cNvSpPr>
              <a:spLocks noChangeArrowheads="1"/>
            </p:cNvSpPr>
            <p:nvPr/>
          </p:nvSpPr>
          <p:spPr bwMode="auto">
            <a:xfrm>
              <a:off x="4008226" y="1636714"/>
              <a:ext cx="4244975" cy="4060825"/>
            </a:xfrm>
            <a:prstGeom prst="ellipse">
              <a:avLst/>
            </a:prstGeom>
            <a:solidFill>
              <a:schemeClr val="accent6">
                <a:lumMod val="20000"/>
                <a:lumOff val="80000"/>
              </a:schemeClr>
            </a:solidFill>
            <a:ln w="88900">
              <a:noFill/>
              <a:round/>
              <a:headEnd/>
              <a:tailEnd/>
            </a:ln>
            <a:effectLst/>
          </p:spPr>
          <p:txBody>
            <a:bodyPr wrap="none"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700" b="1" i="0" u="none" strike="noStrike" kern="0" cap="none" spc="0" normalizeH="0" baseline="0" noProof="0" dirty="0">
                <a:ln>
                  <a:noFill/>
                </a:ln>
                <a:solidFill>
                  <a:prstClr val="black"/>
                </a:solidFill>
                <a:effectLst/>
                <a:uLnTx/>
                <a:uFillTx/>
                <a:latin typeface="+mj-lt"/>
                <a:ea typeface="ＭＳ Ｐゴシック" charset="-128"/>
                <a:cs typeface="Arial Narrow" panose="020B0604020202020204" pitchFamily="34" charset="0"/>
              </a:endParaRPr>
            </a:p>
          </p:txBody>
        </p:sp>
        <p:sp>
          <p:nvSpPr>
            <p:cNvPr id="9" name="Oval 47">
              <a:extLst>
                <a:ext uri="{FF2B5EF4-FFF2-40B4-BE49-F238E27FC236}">
                  <a16:creationId xmlns:a16="http://schemas.microsoft.com/office/drawing/2014/main" id="{DEB657E0-A749-0ABA-053E-C7A42C3F916F}"/>
                </a:ext>
              </a:extLst>
            </p:cNvPr>
            <p:cNvSpPr>
              <a:spLocks noChangeArrowheads="1"/>
            </p:cNvSpPr>
            <p:nvPr/>
          </p:nvSpPr>
          <p:spPr bwMode="auto">
            <a:xfrm>
              <a:off x="4669491" y="2218648"/>
              <a:ext cx="2903718" cy="2813698"/>
            </a:xfrm>
            <a:prstGeom prst="ellipse">
              <a:avLst/>
            </a:prstGeom>
            <a:solidFill>
              <a:schemeClr val="accent6">
                <a:lumMod val="40000"/>
                <a:lumOff val="60000"/>
              </a:schemeClr>
            </a:solidFill>
            <a:ln w="88900">
              <a:noFill/>
              <a:round/>
              <a:headEnd/>
              <a:tailEnd/>
            </a:ln>
            <a:effectLst/>
          </p:spPr>
          <p:txBody>
            <a:bodyPr wrap="none"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en-US" altLang="en-US" sz="700" b="1" i="0" u="none" strike="noStrike" kern="0" cap="none" spc="0" normalizeH="0" baseline="0" noProof="0" dirty="0">
                <a:ln>
                  <a:noFill/>
                </a:ln>
                <a:solidFill>
                  <a:prstClr val="black"/>
                </a:solidFill>
                <a:effectLst/>
                <a:uLnTx/>
                <a:uFillTx/>
                <a:latin typeface="+mj-lt"/>
                <a:cs typeface="Arial Narrow" panose="020B0604020202020204" pitchFamily="34" charset="0"/>
              </a:endParaRPr>
            </a:p>
          </p:txBody>
        </p:sp>
        <p:sp>
          <p:nvSpPr>
            <p:cNvPr id="10" name="_s2053">
              <a:extLst>
                <a:ext uri="{FF2B5EF4-FFF2-40B4-BE49-F238E27FC236}">
                  <a16:creationId xmlns:a16="http://schemas.microsoft.com/office/drawing/2014/main" id="{8C774546-EE6D-4EF9-3A6E-FD80CF8C25A8}"/>
                </a:ext>
              </a:extLst>
            </p:cNvPr>
            <p:cNvSpPr>
              <a:spLocks noChangeShapeType="1"/>
            </p:cNvSpPr>
            <p:nvPr/>
          </p:nvSpPr>
          <p:spPr bwMode="auto">
            <a:xfrm flipH="1" flipV="1">
              <a:off x="5434985" y="3141636"/>
              <a:ext cx="349401" cy="26329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1" name="_s2054">
              <a:extLst>
                <a:ext uri="{FF2B5EF4-FFF2-40B4-BE49-F238E27FC236}">
                  <a16:creationId xmlns:a16="http://schemas.microsoft.com/office/drawing/2014/main" id="{5FEFB5D0-8A38-F9B7-2B1B-EFA2B985AAD0}"/>
                </a:ext>
              </a:extLst>
            </p:cNvPr>
            <p:cNvSpPr>
              <a:spLocks noChangeArrowheads="1"/>
            </p:cNvSpPr>
            <p:nvPr/>
          </p:nvSpPr>
          <p:spPr bwMode="auto">
            <a:xfrm>
              <a:off x="4645468" y="242606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 typeface="Verdana" pitchFamily="34" charset="0"/>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Pulmonologist </a:t>
              </a:r>
            </a:p>
          </p:txBody>
        </p:sp>
        <p:sp>
          <p:nvSpPr>
            <p:cNvPr id="12" name="_s2055">
              <a:extLst>
                <a:ext uri="{FF2B5EF4-FFF2-40B4-BE49-F238E27FC236}">
                  <a16:creationId xmlns:a16="http://schemas.microsoft.com/office/drawing/2014/main" id="{029E787D-CC74-58D3-5015-6C76FAF455D9}"/>
                </a:ext>
              </a:extLst>
            </p:cNvPr>
            <p:cNvSpPr>
              <a:spLocks noChangeShapeType="1"/>
            </p:cNvSpPr>
            <p:nvPr/>
          </p:nvSpPr>
          <p:spPr bwMode="auto">
            <a:xfrm flipH="1">
              <a:off x="5263909" y="3759536"/>
              <a:ext cx="434939" cy="94359"/>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3" name="_s2056">
              <a:hlinkClick r:id="" action="ppaction://noaction"/>
              <a:extLst>
                <a:ext uri="{FF2B5EF4-FFF2-40B4-BE49-F238E27FC236}">
                  <a16:creationId xmlns:a16="http://schemas.microsoft.com/office/drawing/2014/main" id="{E980BB54-FF44-A2FA-9D13-6F27D340098E}"/>
                </a:ext>
              </a:extLst>
            </p:cNvPr>
            <p:cNvSpPr>
              <a:spLocks noChangeArrowheads="1"/>
            </p:cNvSpPr>
            <p:nvPr/>
          </p:nvSpPr>
          <p:spPr bwMode="auto">
            <a:xfrm>
              <a:off x="4383881" y="352668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Cardiologist</a:t>
              </a:r>
            </a:p>
          </p:txBody>
        </p:sp>
        <p:sp>
          <p:nvSpPr>
            <p:cNvPr id="14" name="_s2057">
              <a:extLst>
                <a:ext uri="{FF2B5EF4-FFF2-40B4-BE49-F238E27FC236}">
                  <a16:creationId xmlns:a16="http://schemas.microsoft.com/office/drawing/2014/main" id="{BDC5543A-39F4-5790-7782-CAF3BB472D46}"/>
                </a:ext>
              </a:extLst>
            </p:cNvPr>
            <p:cNvSpPr>
              <a:spLocks noChangeShapeType="1"/>
            </p:cNvSpPr>
            <p:nvPr/>
          </p:nvSpPr>
          <p:spPr bwMode="auto">
            <a:xfrm flipH="1">
              <a:off x="5746691" y="4042614"/>
              <a:ext cx="192823" cy="38048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5" name="_s2058">
              <a:extLst>
                <a:ext uri="{FF2B5EF4-FFF2-40B4-BE49-F238E27FC236}">
                  <a16:creationId xmlns:a16="http://schemas.microsoft.com/office/drawing/2014/main" id="{CB105E75-E168-0BDA-66D8-99E5AD5FA6E4}"/>
                </a:ext>
              </a:extLst>
            </p:cNvPr>
            <p:cNvSpPr>
              <a:spLocks noChangeArrowheads="1"/>
            </p:cNvSpPr>
            <p:nvPr/>
          </p:nvSpPr>
          <p:spPr bwMode="auto">
            <a:xfrm>
              <a:off x="5105880" y="438200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Geneticist/</a:t>
              </a:r>
              <a:b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Metabolic</a:t>
              </a:r>
              <a:b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Specialist</a:t>
              </a:r>
            </a:p>
          </p:txBody>
        </p:sp>
        <p:sp>
          <p:nvSpPr>
            <p:cNvPr id="16" name="_s2059">
              <a:extLst>
                <a:ext uri="{FF2B5EF4-FFF2-40B4-BE49-F238E27FC236}">
                  <a16:creationId xmlns:a16="http://schemas.microsoft.com/office/drawing/2014/main" id="{0EC6A550-35C0-71FC-0640-A2CE330485E1}"/>
                </a:ext>
              </a:extLst>
            </p:cNvPr>
            <p:cNvSpPr>
              <a:spLocks noChangeShapeType="1"/>
            </p:cNvSpPr>
            <p:nvPr/>
          </p:nvSpPr>
          <p:spPr bwMode="auto">
            <a:xfrm>
              <a:off x="6325160" y="4042614"/>
              <a:ext cx="194273" cy="38048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7" name="_s2060">
              <a:hlinkClick r:id="" action="ppaction://noaction"/>
              <a:extLst>
                <a:ext uri="{FF2B5EF4-FFF2-40B4-BE49-F238E27FC236}">
                  <a16:creationId xmlns:a16="http://schemas.microsoft.com/office/drawing/2014/main" id="{DEB419B7-12E3-FCA3-247D-7ACA62A9845B}"/>
                </a:ext>
              </a:extLst>
            </p:cNvPr>
            <p:cNvSpPr>
              <a:spLocks noChangeArrowheads="1"/>
            </p:cNvSpPr>
            <p:nvPr/>
          </p:nvSpPr>
          <p:spPr bwMode="auto">
            <a:xfrm>
              <a:off x="6227169" y="4320708"/>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Endocrinologist</a:t>
              </a:r>
            </a:p>
          </p:txBody>
        </p:sp>
        <p:sp>
          <p:nvSpPr>
            <p:cNvPr id="18" name="_s2061">
              <a:extLst>
                <a:ext uri="{FF2B5EF4-FFF2-40B4-BE49-F238E27FC236}">
                  <a16:creationId xmlns:a16="http://schemas.microsoft.com/office/drawing/2014/main" id="{D0012D63-3F55-0188-0991-4ABCB609B990}"/>
                </a:ext>
              </a:extLst>
            </p:cNvPr>
            <p:cNvSpPr>
              <a:spLocks noChangeShapeType="1"/>
            </p:cNvSpPr>
            <p:nvPr/>
          </p:nvSpPr>
          <p:spPr bwMode="auto">
            <a:xfrm>
              <a:off x="6564376" y="3759536"/>
              <a:ext cx="436389" cy="92837"/>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9" name="_s2062">
              <a:extLst>
                <a:ext uri="{FF2B5EF4-FFF2-40B4-BE49-F238E27FC236}">
                  <a16:creationId xmlns:a16="http://schemas.microsoft.com/office/drawing/2014/main" id="{6F6BE08F-E55A-7FE9-68E6-892159FFDF8A}"/>
                </a:ext>
              </a:extLst>
            </p:cNvPr>
            <p:cNvSpPr>
              <a:spLocks noChangeArrowheads="1"/>
            </p:cNvSpPr>
            <p:nvPr/>
          </p:nvSpPr>
          <p:spPr bwMode="auto">
            <a:xfrm>
              <a:off x="6989166" y="352668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Primary</a:t>
              </a:r>
              <a:b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Care</a:t>
              </a:r>
              <a:b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Physician</a:t>
              </a:r>
            </a:p>
          </p:txBody>
        </p:sp>
        <p:sp>
          <p:nvSpPr>
            <p:cNvPr id="20" name="_s2063">
              <a:extLst>
                <a:ext uri="{FF2B5EF4-FFF2-40B4-BE49-F238E27FC236}">
                  <a16:creationId xmlns:a16="http://schemas.microsoft.com/office/drawing/2014/main" id="{906C8084-6A87-8DC3-2C8C-1BD53B4B23A6}"/>
                </a:ext>
              </a:extLst>
            </p:cNvPr>
            <p:cNvSpPr>
              <a:spLocks noChangeShapeType="1"/>
            </p:cNvSpPr>
            <p:nvPr/>
          </p:nvSpPr>
          <p:spPr bwMode="auto">
            <a:xfrm flipV="1">
              <a:off x="6478838" y="3141636"/>
              <a:ext cx="349401" cy="26329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1" name="_s2064">
              <a:extLst>
                <a:ext uri="{FF2B5EF4-FFF2-40B4-BE49-F238E27FC236}">
                  <a16:creationId xmlns:a16="http://schemas.microsoft.com/office/drawing/2014/main" id="{2DEA2AFE-1981-3C31-FAF9-A63D32FE0E31}"/>
                </a:ext>
              </a:extLst>
            </p:cNvPr>
            <p:cNvSpPr>
              <a:spLocks noChangeArrowheads="1"/>
            </p:cNvSpPr>
            <p:nvPr/>
          </p:nvSpPr>
          <p:spPr bwMode="auto">
            <a:xfrm>
              <a:off x="6731102" y="2459814"/>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Orthopedist</a:t>
              </a:r>
            </a:p>
          </p:txBody>
        </p:sp>
        <p:sp>
          <p:nvSpPr>
            <p:cNvPr id="22" name="_s2065">
              <a:extLst>
                <a:ext uri="{FF2B5EF4-FFF2-40B4-BE49-F238E27FC236}">
                  <a16:creationId xmlns:a16="http://schemas.microsoft.com/office/drawing/2014/main" id="{88837E7D-9D22-0FFF-D852-176CAA2676BD}"/>
                </a:ext>
              </a:extLst>
            </p:cNvPr>
            <p:cNvSpPr>
              <a:spLocks noChangeShapeType="1"/>
            </p:cNvSpPr>
            <p:nvPr/>
          </p:nvSpPr>
          <p:spPr bwMode="auto">
            <a:xfrm flipV="1">
              <a:off x="6132337" y="2825076"/>
              <a:ext cx="0" cy="42157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3" name="_s2066">
              <a:extLst>
                <a:ext uri="{FF2B5EF4-FFF2-40B4-BE49-F238E27FC236}">
                  <a16:creationId xmlns:a16="http://schemas.microsoft.com/office/drawing/2014/main" id="{F6E7F10D-C0B0-111D-022A-D5FD3E359F1A}"/>
                </a:ext>
              </a:extLst>
            </p:cNvPr>
            <p:cNvSpPr>
              <a:spLocks noChangeArrowheads="1"/>
            </p:cNvSpPr>
            <p:nvPr/>
          </p:nvSpPr>
          <p:spPr bwMode="auto">
            <a:xfrm>
              <a:off x="5687248" y="1986496"/>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Neurologist</a:t>
              </a:r>
            </a:p>
          </p:txBody>
        </p:sp>
        <p:sp>
          <p:nvSpPr>
            <p:cNvPr id="24" name="Line 20">
              <a:extLst>
                <a:ext uri="{FF2B5EF4-FFF2-40B4-BE49-F238E27FC236}">
                  <a16:creationId xmlns:a16="http://schemas.microsoft.com/office/drawing/2014/main" id="{402F59B0-DC64-06B7-A29C-51F5D6BE4B25}"/>
                </a:ext>
              </a:extLst>
            </p:cNvPr>
            <p:cNvSpPr>
              <a:spLocks noChangeShapeType="1"/>
            </p:cNvSpPr>
            <p:nvPr/>
          </p:nvSpPr>
          <p:spPr bwMode="auto">
            <a:xfrm flipV="1">
              <a:off x="6130887" y="4089793"/>
              <a:ext cx="2900" cy="1115569"/>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5" name="Line 21">
              <a:extLst>
                <a:ext uri="{FF2B5EF4-FFF2-40B4-BE49-F238E27FC236}">
                  <a16:creationId xmlns:a16="http://schemas.microsoft.com/office/drawing/2014/main" id="{12750D6C-10FD-0FA6-F232-1D83E9D6938F}"/>
                </a:ext>
              </a:extLst>
            </p:cNvPr>
            <p:cNvSpPr>
              <a:spLocks noChangeShapeType="1"/>
            </p:cNvSpPr>
            <p:nvPr/>
          </p:nvSpPr>
          <p:spPr bwMode="auto">
            <a:xfrm>
              <a:off x="5365394" y="2210220"/>
              <a:ext cx="591517" cy="108665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6" name="Line 22">
              <a:extLst>
                <a:ext uri="{FF2B5EF4-FFF2-40B4-BE49-F238E27FC236}">
                  <a16:creationId xmlns:a16="http://schemas.microsoft.com/office/drawing/2014/main" id="{ACE3513D-B4BB-7036-59EA-6623E4215FB1}"/>
                </a:ext>
              </a:extLst>
            </p:cNvPr>
            <p:cNvSpPr>
              <a:spLocks noChangeShapeType="1"/>
            </p:cNvSpPr>
            <p:nvPr/>
          </p:nvSpPr>
          <p:spPr bwMode="auto">
            <a:xfrm flipH="1">
              <a:off x="6339658" y="2137167"/>
              <a:ext cx="556722" cy="1184055"/>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7" name="Line 23">
              <a:extLst>
                <a:ext uri="{FF2B5EF4-FFF2-40B4-BE49-F238E27FC236}">
                  <a16:creationId xmlns:a16="http://schemas.microsoft.com/office/drawing/2014/main" id="{E93D17BD-828D-619E-E929-9E8FBC3A3140}"/>
                </a:ext>
              </a:extLst>
            </p:cNvPr>
            <p:cNvSpPr>
              <a:spLocks noChangeShapeType="1"/>
            </p:cNvSpPr>
            <p:nvPr/>
          </p:nvSpPr>
          <p:spPr bwMode="auto">
            <a:xfrm flipH="1">
              <a:off x="6574525" y="3306003"/>
              <a:ext cx="1156938" cy="304384"/>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8" name="_s1028">
              <a:extLst>
                <a:ext uri="{FF2B5EF4-FFF2-40B4-BE49-F238E27FC236}">
                  <a16:creationId xmlns:a16="http://schemas.microsoft.com/office/drawing/2014/main" id="{6CD8B60C-FFBC-35A5-B74A-52C2746EF7D6}"/>
                </a:ext>
              </a:extLst>
            </p:cNvPr>
            <p:cNvSpPr>
              <a:spLocks noChangeShapeType="1"/>
            </p:cNvSpPr>
            <p:nvPr/>
          </p:nvSpPr>
          <p:spPr bwMode="auto">
            <a:xfrm flipH="1" flipV="1">
              <a:off x="6477389" y="3914772"/>
              <a:ext cx="975713" cy="70617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9" name="Line 25">
              <a:extLst>
                <a:ext uri="{FF2B5EF4-FFF2-40B4-BE49-F238E27FC236}">
                  <a16:creationId xmlns:a16="http://schemas.microsoft.com/office/drawing/2014/main" id="{28AC6DB1-CBBB-EFF3-948D-9E1DFAB367DB}"/>
                </a:ext>
              </a:extLst>
            </p:cNvPr>
            <p:cNvSpPr>
              <a:spLocks noChangeShapeType="1"/>
            </p:cNvSpPr>
            <p:nvPr/>
          </p:nvSpPr>
          <p:spPr bwMode="auto">
            <a:xfrm flipV="1">
              <a:off x="4808672" y="3936079"/>
              <a:ext cx="988761" cy="757917"/>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30" name="Line 26">
              <a:extLst>
                <a:ext uri="{FF2B5EF4-FFF2-40B4-BE49-F238E27FC236}">
                  <a16:creationId xmlns:a16="http://schemas.microsoft.com/office/drawing/2014/main" id="{45D802EC-E383-AA55-78D5-3BF5545E627D}"/>
                </a:ext>
              </a:extLst>
            </p:cNvPr>
            <p:cNvSpPr>
              <a:spLocks noChangeShapeType="1"/>
            </p:cNvSpPr>
            <p:nvPr/>
          </p:nvSpPr>
          <p:spPr bwMode="auto">
            <a:xfrm>
              <a:off x="4460721" y="3306003"/>
              <a:ext cx="1225078" cy="287643"/>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31" name="_s1029">
              <a:extLst>
                <a:ext uri="{FF2B5EF4-FFF2-40B4-BE49-F238E27FC236}">
                  <a16:creationId xmlns:a16="http://schemas.microsoft.com/office/drawing/2014/main" id="{805DFFD4-A3B2-6BE5-FCEA-F35BE72297F4}"/>
                </a:ext>
              </a:extLst>
            </p:cNvPr>
            <p:cNvSpPr>
              <a:spLocks noChangeArrowheads="1"/>
            </p:cNvSpPr>
            <p:nvPr/>
          </p:nvSpPr>
          <p:spPr bwMode="auto">
            <a:xfrm>
              <a:off x="4752763" y="144621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Occupational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2" name="_s1029">
              <a:extLst>
                <a:ext uri="{FF2B5EF4-FFF2-40B4-BE49-F238E27FC236}">
                  <a16:creationId xmlns:a16="http://schemas.microsoft.com/office/drawing/2014/main" id="{CBB432D0-07C4-F7A1-D5E1-16F6E556D891}"/>
                </a:ext>
              </a:extLst>
            </p:cNvPr>
            <p:cNvSpPr>
              <a:spLocks noChangeArrowheads="1"/>
            </p:cNvSpPr>
            <p:nvPr/>
          </p:nvSpPr>
          <p:spPr bwMode="auto">
            <a:xfrm>
              <a:off x="6560925" y="144621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Physical</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3" name="_s1029">
              <a:extLst>
                <a:ext uri="{FF2B5EF4-FFF2-40B4-BE49-F238E27FC236}">
                  <a16:creationId xmlns:a16="http://schemas.microsoft.com/office/drawing/2014/main" id="{BA47AB6C-A8AE-8B0E-9FA5-F6F7B2DED3AB}"/>
                </a:ext>
              </a:extLst>
            </p:cNvPr>
            <p:cNvSpPr>
              <a:spLocks noChangeArrowheads="1"/>
            </p:cNvSpPr>
            <p:nvPr/>
          </p:nvSpPr>
          <p:spPr bwMode="auto">
            <a:xfrm>
              <a:off x="4043150" y="4459288"/>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Genetic</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Counseling</a:t>
              </a:r>
            </a:p>
          </p:txBody>
        </p:sp>
        <p:sp>
          <p:nvSpPr>
            <p:cNvPr id="34" name="_s1029">
              <a:extLst>
                <a:ext uri="{FF2B5EF4-FFF2-40B4-BE49-F238E27FC236}">
                  <a16:creationId xmlns:a16="http://schemas.microsoft.com/office/drawing/2014/main" id="{4BEA4615-8432-B2E7-6A94-69578F4C88A6}"/>
                </a:ext>
              </a:extLst>
            </p:cNvPr>
            <p:cNvSpPr>
              <a:spLocks noChangeArrowheads="1"/>
            </p:cNvSpPr>
            <p:nvPr/>
          </p:nvSpPr>
          <p:spPr bwMode="auto">
            <a:xfrm>
              <a:off x="3625637" y="281146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Respiratory</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 </a:t>
              </a:r>
            </a:p>
          </p:txBody>
        </p:sp>
        <p:sp>
          <p:nvSpPr>
            <p:cNvPr id="35" name="_s1029">
              <a:extLst>
                <a:ext uri="{FF2B5EF4-FFF2-40B4-BE49-F238E27FC236}">
                  <a16:creationId xmlns:a16="http://schemas.microsoft.com/office/drawing/2014/main" id="{F2265BD1-43AE-F113-55CF-1F3F1D4F84AE}"/>
                </a:ext>
              </a:extLst>
            </p:cNvPr>
            <p:cNvSpPr>
              <a:spLocks noChangeArrowheads="1"/>
            </p:cNvSpPr>
            <p:nvPr/>
          </p:nvSpPr>
          <p:spPr bwMode="auto">
            <a:xfrm>
              <a:off x="5667163" y="5210175"/>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Nutritional</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&amp; Diet</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6" name="_s1029">
              <a:extLst>
                <a:ext uri="{FF2B5EF4-FFF2-40B4-BE49-F238E27FC236}">
                  <a16:creationId xmlns:a16="http://schemas.microsoft.com/office/drawing/2014/main" id="{ED5518C8-46CB-858A-9D02-21FA6221884C}"/>
                </a:ext>
              </a:extLst>
            </p:cNvPr>
            <p:cNvSpPr>
              <a:spLocks noChangeArrowheads="1"/>
            </p:cNvSpPr>
            <p:nvPr/>
          </p:nvSpPr>
          <p:spPr bwMode="auto">
            <a:xfrm>
              <a:off x="7326100" y="4459288"/>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Speech</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7" name="_s1029">
              <a:extLst>
                <a:ext uri="{FF2B5EF4-FFF2-40B4-BE49-F238E27FC236}">
                  <a16:creationId xmlns:a16="http://schemas.microsoft.com/office/drawing/2014/main" id="{EAE94FC8-6300-A393-D9E0-E31E88996226}"/>
                </a:ext>
              </a:extLst>
            </p:cNvPr>
            <p:cNvSpPr>
              <a:spLocks noChangeArrowheads="1"/>
            </p:cNvSpPr>
            <p:nvPr/>
          </p:nvSpPr>
          <p:spPr bwMode="auto">
            <a:xfrm>
              <a:off x="7730912" y="281146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Psychosocial</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8" name="_s2067">
              <a:extLst>
                <a:ext uri="{FF2B5EF4-FFF2-40B4-BE49-F238E27FC236}">
                  <a16:creationId xmlns:a16="http://schemas.microsoft.com/office/drawing/2014/main" id="{211F753A-3EFE-35B4-3C3E-088894963754}"/>
                </a:ext>
              </a:extLst>
            </p:cNvPr>
            <p:cNvSpPr>
              <a:spLocks noChangeArrowheads="1"/>
            </p:cNvSpPr>
            <p:nvPr/>
          </p:nvSpPr>
          <p:spPr bwMode="auto">
            <a:xfrm>
              <a:off x="5577384" y="3140259"/>
              <a:ext cx="1080000" cy="1080000"/>
            </a:xfrm>
            <a:prstGeom prst="ellipse">
              <a:avLst/>
            </a:prstGeom>
            <a:solidFill>
              <a:schemeClr val="accent1"/>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Patient</a:t>
              </a:r>
            </a:p>
          </p:txBody>
        </p:sp>
      </p:grpSp>
      <p:sp>
        <p:nvSpPr>
          <p:cNvPr id="41" name="Slide Number Placeholder 40">
            <a:extLst>
              <a:ext uri="{FF2B5EF4-FFF2-40B4-BE49-F238E27FC236}">
                <a16:creationId xmlns:a16="http://schemas.microsoft.com/office/drawing/2014/main" id="{7E888225-8698-020A-39A8-EDE12E3279D5}"/>
              </a:ext>
            </a:extLst>
          </p:cNvPr>
          <p:cNvSpPr>
            <a:spLocks noGrp="1"/>
          </p:cNvSpPr>
          <p:nvPr>
            <p:ph type="sldNum" sz="quarter" idx="16"/>
          </p:nvPr>
        </p:nvSpPr>
        <p:spPr/>
        <p:txBody>
          <a:bodyPr/>
          <a:lstStyle/>
          <a:p>
            <a:fld id="{6B54B0F7-55DD-40D6-B7F4-70B586885C0B}" type="slidenum">
              <a:rPr lang="en-US" noProof="0" smtClean="0"/>
              <a:pPr/>
              <a:t>13</a:t>
            </a:fld>
            <a:endParaRPr lang="en-US" noProof="0" dirty="0"/>
          </a:p>
        </p:txBody>
      </p:sp>
      <p:sp>
        <p:nvSpPr>
          <p:cNvPr id="2" name="Footer Placeholder 1">
            <a:extLst>
              <a:ext uri="{FF2B5EF4-FFF2-40B4-BE49-F238E27FC236}">
                <a16:creationId xmlns:a16="http://schemas.microsoft.com/office/drawing/2014/main" id="{0EF29BD1-0749-AD27-A4F4-D63491F737AD}"/>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564893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7AA7A48-7A41-4D82-A8AD-FFFB037E5331}"/>
              </a:ext>
            </a:extLst>
          </p:cNvPr>
          <p:cNvSpPr>
            <a:spLocks noGrp="1"/>
          </p:cNvSpPr>
          <p:nvPr>
            <p:ph type="sldNum" sz="quarter" idx="16"/>
          </p:nvPr>
        </p:nvSpPr>
        <p:spPr/>
        <p:txBody>
          <a:bodyPr/>
          <a:lstStyle/>
          <a:p>
            <a:fld id="{6B54B0F7-55DD-40D6-B7F4-70B586885C0B}" type="slidenum">
              <a:rPr lang="en-US" noProof="0" smtClean="0"/>
              <a:pPr/>
              <a:t>14</a:t>
            </a:fld>
            <a:endParaRPr lang="en-US" noProof="0" dirty="0"/>
          </a:p>
        </p:txBody>
      </p:sp>
      <p:sp>
        <p:nvSpPr>
          <p:cNvPr id="4" name="Text Placeholder 3">
            <a:extLst>
              <a:ext uri="{FF2B5EF4-FFF2-40B4-BE49-F238E27FC236}">
                <a16:creationId xmlns:a16="http://schemas.microsoft.com/office/drawing/2014/main" id="{62B54483-AE6E-4EA4-8504-0AE60F645931}"/>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7516D878-36E3-446C-824C-7042ED026097}"/>
              </a:ext>
            </a:extLst>
          </p:cNvPr>
          <p:cNvSpPr>
            <a:spLocks noGrp="1"/>
          </p:cNvSpPr>
          <p:nvPr>
            <p:ph type="body" sz="quarter" idx="21"/>
          </p:nvPr>
        </p:nvSpPr>
        <p:spPr>
          <a:xfrm>
            <a:off x="2905126" y="965462"/>
            <a:ext cx="5900492" cy="2794611"/>
          </a:xfrm>
        </p:spPr>
        <p:txBody>
          <a:bodyPr/>
          <a:lstStyle/>
          <a:p>
            <a:pPr lvl="1"/>
            <a:r>
              <a:rPr lang="en-US" b="1" dirty="0"/>
              <a:t>Cardiac valve disease is common in MPS I due to GAG accumulation causing thickening and loss of elasticity</a:t>
            </a:r>
            <a:r>
              <a:rPr lang="en-US" b="1" baseline="30000" dirty="0"/>
              <a:t>1–4</a:t>
            </a:r>
            <a:r>
              <a:rPr lang="en-US" b="1" dirty="0"/>
              <a:t> </a:t>
            </a:r>
          </a:p>
          <a:p>
            <a:pPr lvl="2"/>
            <a:r>
              <a:rPr lang="en-US" dirty="0"/>
              <a:t>Mitral and aortic valve thickening</a:t>
            </a:r>
            <a:r>
              <a:rPr lang="en-US" baseline="30000" dirty="0"/>
              <a:t>1,3,4</a:t>
            </a:r>
          </a:p>
          <a:p>
            <a:pPr lvl="2"/>
            <a:r>
              <a:rPr lang="en-US" dirty="0"/>
              <a:t>Cardiac valve abnormalities in up to 90% of patients</a:t>
            </a:r>
            <a:r>
              <a:rPr lang="en-US" baseline="30000" dirty="0"/>
              <a:t>3</a:t>
            </a:r>
          </a:p>
          <a:p>
            <a:pPr lvl="1"/>
            <a:r>
              <a:rPr lang="en-US" b="1" dirty="0"/>
              <a:t>Aortic insufficiency is more common than stenosis in patients with MPS</a:t>
            </a:r>
            <a:r>
              <a:rPr lang="en-US" b="1" baseline="30000" dirty="0"/>
              <a:t>1, 4</a:t>
            </a:r>
          </a:p>
          <a:p>
            <a:pPr lvl="2"/>
            <a:r>
              <a:rPr lang="en-US" dirty="0"/>
              <a:t>Mild-to-moderate forms can be present without significant murmurs</a:t>
            </a:r>
          </a:p>
          <a:p>
            <a:pPr lvl="2"/>
            <a:r>
              <a:rPr lang="en-US" dirty="0"/>
              <a:t>May lead to left atrial and/or left ventricular abnormalities, resulting in systolic and diastolic dysfunction</a:t>
            </a:r>
          </a:p>
          <a:p>
            <a:pPr lvl="3"/>
            <a:r>
              <a:rPr lang="en-US" dirty="0"/>
              <a:t>Both aortic insufficiency and stenosis can result in this pathology</a:t>
            </a:r>
            <a:endParaRPr lang="en-US" b="1" baseline="30000" dirty="0"/>
          </a:p>
          <a:p>
            <a:pPr lvl="1"/>
            <a:r>
              <a:rPr lang="en-US" b="1" dirty="0"/>
              <a:t>Cardiomyopathy </a:t>
            </a:r>
          </a:p>
          <a:p>
            <a:pPr lvl="2"/>
            <a:r>
              <a:rPr lang="en-US" dirty="0"/>
              <a:t>Dilated or hypertrophic; can be present in early infancy in patients with severe MPS I</a:t>
            </a:r>
            <a:r>
              <a:rPr lang="en-US" baseline="30000" dirty="0"/>
              <a:t>5</a:t>
            </a:r>
          </a:p>
          <a:p>
            <a:pPr marL="0" lvl="1" indent="0">
              <a:buNone/>
            </a:pPr>
            <a:endParaRPr lang="en-US" b="1" dirty="0"/>
          </a:p>
        </p:txBody>
      </p:sp>
      <p:sp>
        <p:nvSpPr>
          <p:cNvPr id="7" name="Title 6">
            <a:extLst>
              <a:ext uri="{FF2B5EF4-FFF2-40B4-BE49-F238E27FC236}">
                <a16:creationId xmlns:a16="http://schemas.microsoft.com/office/drawing/2014/main" id="{3EA7CD57-0578-4B0F-B5FD-E3CC1BBB9718}"/>
              </a:ext>
            </a:extLst>
          </p:cNvPr>
          <p:cNvSpPr>
            <a:spLocks noGrp="1"/>
          </p:cNvSpPr>
          <p:nvPr>
            <p:ph type="title"/>
          </p:nvPr>
        </p:nvSpPr>
        <p:spPr>
          <a:xfrm>
            <a:off x="320417" y="209309"/>
            <a:ext cx="8485200" cy="561185"/>
          </a:xfrm>
        </p:spPr>
        <p:txBody>
          <a:bodyPr vert="horz" lIns="0" tIns="0" rIns="0" bIns="0" rtlCol="0" anchor="t">
            <a:noAutofit/>
          </a:bodyPr>
          <a:lstStyle/>
          <a:p>
            <a:r>
              <a:rPr lang="en-US" dirty="0">
                <a:latin typeface="Verdana"/>
                <a:ea typeface="Verdana"/>
              </a:rPr>
              <a:t>Cardiac manifestations are a major source of morbidity and mortality</a:t>
            </a:r>
            <a:r>
              <a:rPr lang="en-US" baseline="30000" dirty="0">
                <a:latin typeface="Verdana"/>
                <a:ea typeface="Verdana"/>
              </a:rPr>
              <a:t>1</a:t>
            </a:r>
            <a:endParaRPr lang="en-US" dirty="0">
              <a:latin typeface="Verdana"/>
              <a:ea typeface="Verdana"/>
            </a:endParaRPr>
          </a:p>
          <a:p>
            <a:endParaRPr lang="en-US" dirty="0">
              <a:latin typeface="Verdana"/>
              <a:ea typeface="Verdana"/>
            </a:endParaRPr>
          </a:p>
        </p:txBody>
      </p:sp>
      <p:sp>
        <p:nvSpPr>
          <p:cNvPr id="8" name="Text Placeholder 7">
            <a:extLst>
              <a:ext uri="{FF2B5EF4-FFF2-40B4-BE49-F238E27FC236}">
                <a16:creationId xmlns:a16="http://schemas.microsoft.com/office/drawing/2014/main" id="{4882090F-9F60-4459-BD89-D9DB9480714D}"/>
              </a:ext>
            </a:extLst>
          </p:cNvPr>
          <p:cNvSpPr>
            <a:spLocks noGrp="1"/>
          </p:cNvSpPr>
          <p:nvPr>
            <p:ph type="body" sz="quarter" idx="23"/>
          </p:nvPr>
        </p:nvSpPr>
        <p:spPr>
          <a:xfrm>
            <a:off x="666000" y="4479510"/>
            <a:ext cx="8478000" cy="218675"/>
          </a:xfrm>
        </p:spPr>
        <p:txBody>
          <a:bodyPr/>
          <a:lstStyle/>
          <a:p>
            <a:pPr marL="0" indent="0">
              <a:buClr>
                <a:srgbClr val="BCA36A"/>
              </a:buClr>
              <a:buFont typeface="Verdana" pitchFamily="34" charset="0"/>
              <a:buNone/>
            </a:pPr>
            <a:r>
              <a:rPr lang="en-US" altLang="en-US" dirty="0"/>
              <a:t>GAG, glycosaminoglycan</a:t>
            </a:r>
            <a:r>
              <a:rPr lang="en-GB" altLang="en-US" dirty="0"/>
              <a:t>.</a:t>
            </a:r>
          </a:p>
          <a:p>
            <a:pPr marL="0" indent="0">
              <a:spcBef>
                <a:spcPts val="0"/>
              </a:spcBef>
              <a:buClr>
                <a:srgbClr val="BCA36A"/>
              </a:buClr>
              <a:buFont typeface="Verdana" pitchFamily="34" charset="0"/>
              <a:buNone/>
            </a:pPr>
            <a:r>
              <a:rPr lang="da-DK" altLang="en-US" dirty="0"/>
              <a:t>1. Braunlin EA, et al. </a:t>
            </a:r>
            <a:r>
              <a:rPr lang="da-DK" altLang="en-US" i="1" dirty="0"/>
              <a:t>J Inherit Metab Dis.</a:t>
            </a:r>
            <a:r>
              <a:rPr lang="da-DK" altLang="en-US" dirty="0"/>
              <a:t> 2011;34:1183</a:t>
            </a:r>
            <a:r>
              <a:rPr lang="en-GB" altLang="en-US" kern="0" dirty="0"/>
              <a:t>–</a:t>
            </a:r>
            <a:r>
              <a:rPr lang="da-DK" altLang="en-US" dirty="0"/>
              <a:t>1197; 2. Nemes A, et al. </a:t>
            </a:r>
            <a:r>
              <a:rPr lang="da-DK" altLang="en-US" i="1" dirty="0"/>
              <a:t>Heart Vessels</a:t>
            </a:r>
            <a:r>
              <a:rPr lang="da-DK" altLang="en-US" dirty="0"/>
              <a:t> 2008;23:108</a:t>
            </a:r>
            <a:r>
              <a:rPr lang="en-GB" altLang="en-US" kern="0" dirty="0"/>
              <a:t>–</a:t>
            </a:r>
            <a:r>
              <a:rPr lang="da-DK" altLang="en-US" dirty="0"/>
              <a:t>111; 3. Thomas JA, et al. </a:t>
            </a:r>
            <a:r>
              <a:rPr lang="da-DK" altLang="en-US" i="1" dirty="0"/>
              <a:t>J Inherit Metab Dis</a:t>
            </a:r>
            <a:r>
              <a:rPr lang="da-DK" altLang="en-US" dirty="0"/>
              <a:t> 2010;33:421</a:t>
            </a:r>
            <a:r>
              <a:rPr lang="en-GB" altLang="en-US" kern="0" dirty="0"/>
              <a:t>–</a:t>
            </a:r>
            <a:r>
              <a:rPr lang="da-DK" altLang="en-US" dirty="0"/>
              <a:t>427; </a:t>
            </a:r>
            <a:br>
              <a:rPr lang="da-DK" altLang="en-US" dirty="0"/>
            </a:br>
            <a:r>
              <a:rPr lang="da-DK" altLang="en-US" dirty="0"/>
              <a:t>4. Fesslová V, et al. </a:t>
            </a:r>
            <a:r>
              <a:rPr lang="da-DK" altLang="en-US" i="1" dirty="0"/>
              <a:t>Cardiol Young.</a:t>
            </a:r>
            <a:r>
              <a:rPr lang="da-DK" altLang="en-US" dirty="0"/>
              <a:t> 2009;19:170</a:t>
            </a:r>
            <a:r>
              <a:rPr lang="en-GB" altLang="en-US" kern="0" dirty="0"/>
              <a:t>–</a:t>
            </a:r>
            <a:r>
              <a:rPr lang="da-DK" altLang="en-US" dirty="0"/>
              <a:t>178;</a:t>
            </a:r>
            <a:r>
              <a:rPr lang="en-US" altLang="en-US" dirty="0"/>
              <a:t> Pillai NR, et al. Genes (Basel).2022 13(8):1293</a:t>
            </a:r>
            <a:endParaRPr lang="da-DK" altLang="en-US" dirty="0"/>
          </a:p>
        </p:txBody>
      </p:sp>
      <p:grpSp>
        <p:nvGrpSpPr>
          <p:cNvPr id="14" name="Group 13">
            <a:extLst>
              <a:ext uri="{FF2B5EF4-FFF2-40B4-BE49-F238E27FC236}">
                <a16:creationId xmlns:a16="http://schemas.microsoft.com/office/drawing/2014/main" id="{D9AE4D9E-A4C4-445F-8820-C265A648D5C8}"/>
              </a:ext>
            </a:extLst>
          </p:cNvPr>
          <p:cNvGrpSpPr/>
          <p:nvPr/>
        </p:nvGrpSpPr>
        <p:grpSpPr>
          <a:xfrm>
            <a:off x="567147" y="1020056"/>
            <a:ext cx="1947453" cy="2784796"/>
            <a:chOff x="327025" y="1454150"/>
            <a:chExt cx="2005621" cy="2810171"/>
          </a:xfrm>
        </p:grpSpPr>
        <p:pic>
          <p:nvPicPr>
            <p:cNvPr id="15" name="Picture 8">
              <a:extLst>
                <a:ext uri="{FF2B5EF4-FFF2-40B4-BE49-F238E27FC236}">
                  <a16:creationId xmlns:a16="http://schemas.microsoft.com/office/drawing/2014/main" id="{102397B0-1846-433D-88CB-66F77ED13F25}"/>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1351"/>
            <a:stretch/>
          </p:blipFill>
          <p:spPr bwMode="auto">
            <a:xfrm>
              <a:off x="331201" y="1454150"/>
              <a:ext cx="2001445" cy="13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8">
              <a:extLst>
                <a:ext uri="{FF2B5EF4-FFF2-40B4-BE49-F238E27FC236}">
                  <a16:creationId xmlns:a16="http://schemas.microsoft.com/office/drawing/2014/main" id="{83ACEC21-01C9-4A4F-9755-2D8A3136D65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50737" b="1"/>
            <a:stretch/>
          </p:blipFill>
          <p:spPr bwMode="auto">
            <a:xfrm>
              <a:off x="327025" y="2862559"/>
              <a:ext cx="2001445" cy="140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Rectangle 9">
            <a:extLst>
              <a:ext uri="{FF2B5EF4-FFF2-40B4-BE49-F238E27FC236}">
                <a16:creationId xmlns:a16="http://schemas.microsoft.com/office/drawing/2014/main" id="{6A981825-C9F5-8EC7-72B5-D16E15F1ADF1}"/>
              </a:ext>
            </a:extLst>
          </p:cNvPr>
          <p:cNvSpPr>
            <a:spLocks noChangeArrowheads="1"/>
          </p:cNvSpPr>
          <p:nvPr/>
        </p:nvSpPr>
        <p:spPr bwMode="auto">
          <a:xfrm>
            <a:off x="152844" y="3827523"/>
            <a:ext cx="2956281" cy="369332"/>
          </a:xfrm>
          <a:prstGeom prst="rect">
            <a:avLst/>
          </a:prstGeom>
          <a:noFill/>
          <a:ln>
            <a:noFill/>
          </a:ln>
        </p:spPr>
        <p:txBody>
          <a:bodyPr wrap="square">
            <a:sp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600" b="0" i="0" u="none" strike="noStrike" kern="0" cap="none" spc="0" normalizeH="0" baseline="0" noProof="0" dirty="0">
                <a:ln>
                  <a:noFill/>
                </a:ln>
                <a:solidFill>
                  <a:srgbClr val="000000"/>
                </a:solidFill>
                <a:effectLst/>
                <a:uLnTx/>
                <a:uFillTx/>
                <a:latin typeface="Arial"/>
                <a:cs typeface="Arial"/>
              </a:rPr>
              <a:t>Autopsy specimen from a girl with MPS I-Hurler who died at age 2.8 years. (a) Dysplastic and thickened mitral valve with a thickened subvalvar apparatus and parietal LVH. (b) Dysplastic aortic valve</a:t>
            </a:r>
          </a:p>
        </p:txBody>
      </p:sp>
      <p:sp>
        <p:nvSpPr>
          <p:cNvPr id="18" name="Arrow: Right 17">
            <a:extLst>
              <a:ext uri="{FF2B5EF4-FFF2-40B4-BE49-F238E27FC236}">
                <a16:creationId xmlns:a16="http://schemas.microsoft.com/office/drawing/2014/main" id="{04E386A9-3126-1152-4732-52648538B729}"/>
              </a:ext>
            </a:extLst>
          </p:cNvPr>
          <p:cNvSpPr/>
          <p:nvPr/>
        </p:nvSpPr>
        <p:spPr>
          <a:xfrm>
            <a:off x="1092200" y="2944519"/>
            <a:ext cx="333375" cy="10498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row: Right 9">
            <a:extLst>
              <a:ext uri="{FF2B5EF4-FFF2-40B4-BE49-F238E27FC236}">
                <a16:creationId xmlns:a16="http://schemas.microsoft.com/office/drawing/2014/main" id="{471A9645-09AF-29F4-F427-00FEB4DF3DEC}"/>
              </a:ext>
            </a:extLst>
          </p:cNvPr>
          <p:cNvSpPr/>
          <p:nvPr/>
        </p:nvSpPr>
        <p:spPr>
          <a:xfrm rot="8935632">
            <a:off x="1920876" y="1654635"/>
            <a:ext cx="333375" cy="10498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Graphic 18">
            <a:extLst>
              <a:ext uri="{FF2B5EF4-FFF2-40B4-BE49-F238E27FC236}">
                <a16:creationId xmlns:a16="http://schemas.microsoft.com/office/drawing/2014/main" id="{7BEA04C2-43D5-EC71-E5F6-CDE79188602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89438" y="53013"/>
            <a:ext cx="305136" cy="427634"/>
          </a:xfrm>
          <a:prstGeom prst="rect">
            <a:avLst/>
          </a:prstGeom>
        </p:spPr>
      </p:pic>
      <p:sp>
        <p:nvSpPr>
          <p:cNvPr id="6" name="Footer Placeholder 1">
            <a:extLst>
              <a:ext uri="{FF2B5EF4-FFF2-40B4-BE49-F238E27FC236}">
                <a16:creationId xmlns:a16="http://schemas.microsoft.com/office/drawing/2014/main" id="{BF8583AF-5CF3-661B-8ED0-9221E43550B5}"/>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325637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FD644ABD-94C0-41E8-9D67-A067CD975451}"/>
              </a:ext>
            </a:extLst>
          </p:cNvPr>
          <p:cNvSpPr>
            <a:spLocks noGrp="1"/>
          </p:cNvSpPr>
          <p:nvPr>
            <p:ph type="body" sz="quarter" idx="18"/>
          </p:nvPr>
        </p:nvSpPr>
        <p:spPr/>
        <p:txBody>
          <a:bodyPr/>
          <a:lstStyle/>
          <a:p>
            <a:r>
              <a:rPr lang="en-US" dirty="0"/>
              <a:t> </a:t>
            </a:r>
          </a:p>
        </p:txBody>
      </p:sp>
      <p:sp>
        <p:nvSpPr>
          <p:cNvPr id="10" name="Text Placeholder 9">
            <a:extLst>
              <a:ext uri="{FF2B5EF4-FFF2-40B4-BE49-F238E27FC236}">
                <a16:creationId xmlns:a16="http://schemas.microsoft.com/office/drawing/2014/main" id="{43013E98-95F9-4A25-829D-AC958852F853}"/>
              </a:ext>
            </a:extLst>
          </p:cNvPr>
          <p:cNvSpPr>
            <a:spLocks noGrp="1"/>
          </p:cNvSpPr>
          <p:nvPr>
            <p:ph type="body" sz="quarter" idx="21"/>
          </p:nvPr>
        </p:nvSpPr>
        <p:spPr>
          <a:xfrm>
            <a:off x="331525" y="1181100"/>
            <a:ext cx="4123944" cy="3181346"/>
          </a:xfrm>
        </p:spPr>
        <p:txBody>
          <a:bodyPr/>
          <a:lstStyle/>
          <a:p>
            <a:pPr lvl="1"/>
            <a:r>
              <a:rPr lang="en-US" b="1" dirty="0"/>
              <a:t>Airway-related symptoms often precede diagnosis by several years in patients </a:t>
            </a:r>
            <a:br>
              <a:rPr lang="en-US" b="1" dirty="0"/>
            </a:br>
            <a:r>
              <a:rPr lang="en-US" b="1" dirty="0"/>
              <a:t>with MPS I</a:t>
            </a:r>
            <a:r>
              <a:rPr lang="en-US" b="1" baseline="30000" dirty="0"/>
              <a:t>1</a:t>
            </a:r>
          </a:p>
          <a:p>
            <a:pPr lvl="1"/>
            <a:r>
              <a:rPr lang="en-US" b="1" dirty="0"/>
              <a:t>Recurrent ear, nose, and throat infections</a:t>
            </a:r>
            <a:r>
              <a:rPr lang="en-US" b="1" baseline="30000" dirty="0"/>
              <a:t>1</a:t>
            </a:r>
            <a:r>
              <a:rPr lang="en-US" b="1" dirty="0"/>
              <a:t> </a:t>
            </a:r>
          </a:p>
          <a:p>
            <a:pPr lvl="1"/>
            <a:r>
              <a:rPr lang="en-US" b="1" dirty="0"/>
              <a:t>Airway obstruction causes</a:t>
            </a:r>
            <a:r>
              <a:rPr lang="en-US" b="1" baseline="30000" dirty="0"/>
              <a:t>1</a:t>
            </a:r>
            <a:r>
              <a:rPr lang="en-US" b="1" dirty="0"/>
              <a:t>:</a:t>
            </a:r>
          </a:p>
          <a:p>
            <a:pPr lvl="2"/>
            <a:r>
              <a:rPr lang="en-US" dirty="0"/>
              <a:t>Enlarged tonsils</a:t>
            </a:r>
          </a:p>
          <a:p>
            <a:pPr lvl="2"/>
            <a:r>
              <a:rPr lang="en-US" dirty="0"/>
              <a:t>Enlarged tongue </a:t>
            </a:r>
          </a:p>
          <a:p>
            <a:pPr lvl="2"/>
            <a:r>
              <a:rPr lang="en-US" dirty="0"/>
              <a:t>Restricted mouth opening</a:t>
            </a:r>
          </a:p>
          <a:p>
            <a:pPr lvl="2"/>
            <a:r>
              <a:rPr lang="en-US" dirty="0"/>
              <a:t>Tracheobronchomalacia (softening/damage of tracheal and bronchial cartilage)</a:t>
            </a:r>
          </a:p>
          <a:p>
            <a:pPr lvl="2"/>
            <a:r>
              <a:rPr lang="en-US" dirty="0"/>
              <a:t>Mucosal swelling</a:t>
            </a:r>
          </a:p>
          <a:p>
            <a:pPr lvl="2"/>
            <a:r>
              <a:rPr lang="en-US" dirty="0"/>
              <a:t>Sleep disturbances</a:t>
            </a:r>
          </a:p>
          <a:p>
            <a:pPr lvl="3"/>
            <a:r>
              <a:rPr lang="en-US" dirty="0"/>
              <a:t>“Noisy breathing,” snoring, sleep apnea</a:t>
            </a:r>
            <a:r>
              <a:rPr lang="en-US" baseline="30000" dirty="0"/>
              <a:t>1</a:t>
            </a:r>
          </a:p>
        </p:txBody>
      </p:sp>
      <p:sp>
        <p:nvSpPr>
          <p:cNvPr id="8" name="Title 7">
            <a:extLst>
              <a:ext uri="{FF2B5EF4-FFF2-40B4-BE49-F238E27FC236}">
                <a16:creationId xmlns:a16="http://schemas.microsoft.com/office/drawing/2014/main" id="{7015A404-8F27-482C-BFA5-1B108ACECDBA}"/>
              </a:ext>
            </a:extLst>
          </p:cNvPr>
          <p:cNvSpPr>
            <a:spLocks noGrp="1"/>
          </p:cNvSpPr>
          <p:nvPr>
            <p:ph type="title"/>
          </p:nvPr>
        </p:nvSpPr>
        <p:spPr/>
        <p:txBody>
          <a:bodyPr>
            <a:normAutofit/>
          </a:bodyPr>
          <a:lstStyle/>
          <a:p>
            <a:r>
              <a:rPr lang="en-US" dirty="0"/>
              <a:t>Airway-Related Symptoms are Often the Earliest Signs of Attenuated MPS I</a:t>
            </a:r>
          </a:p>
        </p:txBody>
      </p:sp>
      <p:sp>
        <p:nvSpPr>
          <p:cNvPr id="12" name="Text Placeholder 11">
            <a:extLst>
              <a:ext uri="{FF2B5EF4-FFF2-40B4-BE49-F238E27FC236}">
                <a16:creationId xmlns:a16="http://schemas.microsoft.com/office/drawing/2014/main" id="{8012DE53-B7A2-4078-9563-BE1E82092868}"/>
              </a:ext>
            </a:extLst>
          </p:cNvPr>
          <p:cNvSpPr>
            <a:spLocks noGrp="1"/>
          </p:cNvSpPr>
          <p:nvPr>
            <p:ph type="body" sz="quarter" idx="23"/>
          </p:nvPr>
        </p:nvSpPr>
        <p:spPr>
          <a:xfrm>
            <a:off x="571796" y="4501362"/>
            <a:ext cx="8478000" cy="218675"/>
          </a:xfrm>
        </p:spPr>
        <p:txBody>
          <a:bodyPr/>
          <a:lstStyle/>
          <a:p>
            <a:r>
              <a:rPr kumimoji="0" lang="en-US" sz="600" b="0" i="0" u="none" strike="noStrike" kern="1200" cap="none" spc="0" normalizeH="0" baseline="0" noProof="0" dirty="0">
                <a:ln>
                  <a:noFill/>
                </a:ln>
                <a:effectLst/>
                <a:uLnTx/>
                <a:uFillTx/>
                <a:latin typeface="+mj-lt"/>
                <a:ea typeface="+mn-ea"/>
                <a:cs typeface="Arial"/>
              </a:rPr>
              <a:t>1. Arn P, et al. </a:t>
            </a:r>
            <a:r>
              <a:rPr kumimoji="0" lang="en-US" sz="600" b="0" i="1" u="none" strike="noStrike" kern="1200" cap="none" spc="0" normalizeH="0" baseline="0" noProof="0" dirty="0">
                <a:ln>
                  <a:noFill/>
                </a:ln>
                <a:effectLst/>
                <a:uLnTx/>
                <a:uFillTx/>
                <a:latin typeface="+mj-lt"/>
                <a:ea typeface="+mn-ea"/>
                <a:cs typeface="Arial"/>
              </a:rPr>
              <a:t>Ann Otol Rhinol Laryngol.</a:t>
            </a:r>
            <a:r>
              <a:rPr kumimoji="0" lang="en-US" sz="600" b="0" i="0" u="none" strike="noStrike" kern="1200" cap="none" spc="0" normalizeH="0" baseline="0" noProof="0" dirty="0">
                <a:ln>
                  <a:noFill/>
                </a:ln>
                <a:effectLst/>
                <a:uLnTx/>
                <a:uFillTx/>
                <a:latin typeface="+mj-lt"/>
                <a:ea typeface="+mn-ea"/>
                <a:cs typeface="Arial"/>
              </a:rPr>
              <a:t> 2015;124:198–205; 2. Pal AR, et al. </a:t>
            </a:r>
            <a:r>
              <a:rPr kumimoji="0" lang="en-US" sz="600" b="0" i="1" u="none" strike="noStrike" kern="1200" cap="none" spc="0" normalizeH="0" baseline="0" noProof="0" dirty="0">
                <a:ln>
                  <a:noFill/>
                </a:ln>
                <a:effectLst/>
                <a:uLnTx/>
                <a:uFillTx/>
                <a:latin typeface="+mj-lt"/>
                <a:ea typeface="+mn-ea"/>
                <a:cs typeface="Arial"/>
              </a:rPr>
              <a:t>Orphanet J Rare Dis.</a:t>
            </a:r>
            <a:r>
              <a:rPr kumimoji="0" lang="en-US" sz="600" b="0" i="0" u="none" strike="noStrike" kern="1200" cap="none" spc="0" normalizeH="0" baseline="0" noProof="0" dirty="0">
                <a:ln>
                  <a:noFill/>
                </a:ln>
                <a:effectLst/>
                <a:uLnTx/>
                <a:uFillTx/>
                <a:latin typeface="+mj-lt"/>
                <a:ea typeface="+mn-ea"/>
                <a:cs typeface="Arial"/>
              </a:rPr>
              <a:t> 2015;10:42; 3. Simmons MA, et al. </a:t>
            </a:r>
            <a:r>
              <a:rPr kumimoji="0" lang="en-US" sz="600" b="0" i="1" u="none" strike="noStrike" kern="1200" cap="none" spc="0" normalizeH="0" baseline="0" noProof="0" dirty="0">
                <a:ln>
                  <a:noFill/>
                </a:ln>
                <a:effectLst/>
                <a:uLnTx/>
                <a:uFillTx/>
                <a:latin typeface="+mj-lt"/>
                <a:ea typeface="+mn-ea"/>
                <a:cs typeface="Arial"/>
              </a:rPr>
              <a:t>Int J Pediatr Otolarygol.</a:t>
            </a:r>
            <a:r>
              <a:rPr kumimoji="0" lang="en-US" sz="600" b="0" i="0" u="none" strike="noStrike" kern="1200" cap="none" spc="0" normalizeH="0" baseline="0" noProof="0" dirty="0">
                <a:ln>
                  <a:noFill/>
                </a:ln>
                <a:effectLst/>
                <a:uLnTx/>
                <a:uFillTx/>
                <a:latin typeface="+mj-lt"/>
                <a:ea typeface="+mn-ea"/>
                <a:cs typeface="Arial"/>
              </a:rPr>
              <a:t> 2005;69:589</a:t>
            </a:r>
            <a:r>
              <a:rPr kumimoji="0" lang="en-GB" altLang="en-US" sz="600" b="0" i="0" u="none" strike="noStrike" kern="0" cap="none" spc="0" normalizeH="0" baseline="0" noProof="0" dirty="0">
                <a:ln>
                  <a:noFill/>
                </a:ln>
                <a:effectLst/>
                <a:uLnTx/>
                <a:uFillTx/>
                <a:latin typeface="+mj-lt"/>
                <a:ea typeface="+mn-ea"/>
                <a:cs typeface="Arial"/>
              </a:rPr>
              <a:t>–</a:t>
            </a:r>
            <a:r>
              <a:rPr kumimoji="0" lang="en-US" sz="600" b="0" i="0" u="none" strike="noStrike" kern="1200" cap="none" spc="0" normalizeH="0" baseline="0" noProof="0" dirty="0">
                <a:ln>
                  <a:noFill/>
                </a:ln>
                <a:effectLst/>
                <a:uLnTx/>
                <a:uFillTx/>
                <a:latin typeface="+mj-lt"/>
                <a:ea typeface="+mn-ea"/>
                <a:cs typeface="Arial"/>
              </a:rPr>
              <a:t>595.</a:t>
            </a:r>
            <a:endParaRPr lang="en-US" dirty="0">
              <a:latin typeface="+mj-lt"/>
            </a:endParaRPr>
          </a:p>
        </p:txBody>
      </p:sp>
      <p:sp>
        <p:nvSpPr>
          <p:cNvPr id="13" name="Slide Number Placeholder 2">
            <a:extLst>
              <a:ext uri="{FF2B5EF4-FFF2-40B4-BE49-F238E27FC236}">
                <a16:creationId xmlns:a16="http://schemas.microsoft.com/office/drawing/2014/main" id="{F67AB0DE-DA0A-4E23-9392-472678FD668A}"/>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15</a:t>
            </a:fld>
            <a:endParaRPr lang="en-US" noProof="0" dirty="0"/>
          </a:p>
        </p:txBody>
      </p:sp>
      <p:sp>
        <p:nvSpPr>
          <p:cNvPr id="14" name="Text Placeholder 4">
            <a:extLst>
              <a:ext uri="{FF2B5EF4-FFF2-40B4-BE49-F238E27FC236}">
                <a16:creationId xmlns:a16="http://schemas.microsoft.com/office/drawing/2014/main" id="{DE47A917-FC62-4E45-B7B1-4813E6C4C6BB}"/>
              </a:ext>
            </a:extLst>
          </p:cNvPr>
          <p:cNvSpPr txBox="1">
            <a:spLocks/>
          </p:cNvSpPr>
          <p:nvPr/>
        </p:nvSpPr>
        <p:spPr>
          <a:xfrm>
            <a:off x="4692456" y="1183182"/>
            <a:ext cx="4123944" cy="3199407"/>
          </a:xfrm>
          <a:prstGeom prst="rect">
            <a:avLst/>
          </a:prstGeom>
          <a:noFill/>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r>
              <a:rPr lang="en-US" b="1" dirty="0"/>
              <a:t>MPS I deposits obstructing the</a:t>
            </a:r>
            <a:br>
              <a:rPr lang="en-US" b="1" dirty="0"/>
            </a:br>
            <a:r>
              <a:rPr lang="en-US" b="1" dirty="0"/>
              <a:t>pharynx and larynx</a:t>
            </a:r>
          </a:p>
        </p:txBody>
      </p:sp>
      <p:pic>
        <p:nvPicPr>
          <p:cNvPr id="15" name="Picture 15">
            <a:extLst>
              <a:ext uri="{FF2B5EF4-FFF2-40B4-BE49-F238E27FC236}">
                <a16:creationId xmlns:a16="http://schemas.microsoft.com/office/drawing/2014/main" id="{5F53B1BD-A2CE-4134-88E7-AEF7CA88B33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3233" r="-23233"/>
          <a:stretch/>
        </p:blipFill>
        <p:spPr bwMode="auto">
          <a:xfrm>
            <a:off x="4923214" y="1621511"/>
            <a:ext cx="3893186" cy="2338807"/>
          </a:xfrm>
          <a:prstGeom prst="rect">
            <a:avLst/>
          </a:prstGeom>
          <a:solidFill>
            <a:srgbClr val="0D0D0D"/>
          </a:solidFill>
          <a:ln>
            <a:noFill/>
          </a:ln>
        </p:spPr>
      </p:pic>
      <p:sp>
        <p:nvSpPr>
          <p:cNvPr id="16" name="Text Placeholder 4">
            <a:extLst>
              <a:ext uri="{FF2B5EF4-FFF2-40B4-BE49-F238E27FC236}">
                <a16:creationId xmlns:a16="http://schemas.microsoft.com/office/drawing/2014/main" id="{F78AB5AC-3ADA-4290-8822-E8DBA44DF8A7}"/>
              </a:ext>
            </a:extLst>
          </p:cNvPr>
          <p:cNvSpPr txBox="1">
            <a:spLocks/>
          </p:cNvSpPr>
          <p:nvPr/>
        </p:nvSpPr>
        <p:spPr>
          <a:xfrm>
            <a:off x="5457850" y="4073434"/>
            <a:ext cx="2593156" cy="217170"/>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fr-FR" sz="1000" dirty="0"/>
              <a:t>From Simmons MA, et al. 2005</a:t>
            </a:r>
            <a:r>
              <a:rPr lang="fr-FR" sz="1000" baseline="30000" dirty="0"/>
              <a:t>3</a:t>
            </a:r>
          </a:p>
        </p:txBody>
      </p:sp>
      <p:pic>
        <p:nvPicPr>
          <p:cNvPr id="7" name="Graphic 6">
            <a:extLst>
              <a:ext uri="{FF2B5EF4-FFF2-40B4-BE49-F238E27FC236}">
                <a16:creationId xmlns:a16="http://schemas.microsoft.com/office/drawing/2014/main" id="{32108089-AFF4-B489-F181-3A97748D3F3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81172" y="56418"/>
            <a:ext cx="391849" cy="391849"/>
          </a:xfrm>
          <a:prstGeom prst="rect">
            <a:avLst/>
          </a:prstGeom>
        </p:spPr>
      </p:pic>
      <p:sp>
        <p:nvSpPr>
          <p:cNvPr id="2" name="Footer Placeholder 1">
            <a:extLst>
              <a:ext uri="{FF2B5EF4-FFF2-40B4-BE49-F238E27FC236}">
                <a16:creationId xmlns:a16="http://schemas.microsoft.com/office/drawing/2014/main" id="{33AD806B-280A-BEE0-A25B-7D92F150F44D}"/>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053003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FD644ABD-94C0-41E8-9D67-A067CD975451}"/>
              </a:ext>
            </a:extLst>
          </p:cNvPr>
          <p:cNvSpPr>
            <a:spLocks noGrp="1"/>
          </p:cNvSpPr>
          <p:nvPr>
            <p:ph type="body" sz="quarter" idx="18"/>
          </p:nvPr>
        </p:nvSpPr>
        <p:spPr/>
        <p:txBody>
          <a:bodyPr/>
          <a:lstStyle/>
          <a:p>
            <a:r>
              <a:rPr lang="en-US" dirty="0"/>
              <a:t> </a:t>
            </a:r>
          </a:p>
        </p:txBody>
      </p:sp>
      <p:sp>
        <p:nvSpPr>
          <p:cNvPr id="10" name="Text Placeholder 9">
            <a:extLst>
              <a:ext uri="{FF2B5EF4-FFF2-40B4-BE49-F238E27FC236}">
                <a16:creationId xmlns:a16="http://schemas.microsoft.com/office/drawing/2014/main" id="{43013E98-95F9-4A25-829D-AC958852F853}"/>
              </a:ext>
            </a:extLst>
          </p:cNvPr>
          <p:cNvSpPr>
            <a:spLocks noGrp="1"/>
          </p:cNvSpPr>
          <p:nvPr>
            <p:ph type="body" sz="quarter" idx="21"/>
          </p:nvPr>
        </p:nvSpPr>
        <p:spPr>
          <a:xfrm>
            <a:off x="331525" y="1181100"/>
            <a:ext cx="4123944" cy="3181346"/>
          </a:xfrm>
        </p:spPr>
        <p:txBody>
          <a:bodyPr/>
          <a:lstStyle/>
          <a:p>
            <a:pPr lvl="1"/>
            <a:r>
              <a:rPr lang="en-US" dirty="0"/>
              <a:t>Thickening of the dura (pachymeningitis cervicalis) leads to compression of the </a:t>
            </a:r>
            <a:br>
              <a:rPr lang="en-US" dirty="0"/>
            </a:br>
            <a:r>
              <a:rPr lang="en-US" dirty="0"/>
              <a:t>cervical cord</a:t>
            </a:r>
          </a:p>
          <a:p>
            <a:pPr lvl="1"/>
            <a:r>
              <a:rPr lang="en-US" dirty="0"/>
              <a:t>Spondylolisthesis of the lower spine commonly leads to spinal compression in patients with attenuated MPS I </a:t>
            </a:r>
          </a:p>
          <a:p>
            <a:pPr lvl="1"/>
            <a:r>
              <a:rPr lang="en-US" dirty="0"/>
              <a:t>Spinal cord compression can result in myelopathy and neurological symptoms such as weakness, gait abnormalities, paraparesis, pyramidal signs (e.g. hyperactive deep tendon reflexes), abnormalities in sensation, bowel/bladder dysfunction, apnea, and can lead to sudden death</a:t>
            </a:r>
          </a:p>
        </p:txBody>
      </p:sp>
      <p:sp>
        <p:nvSpPr>
          <p:cNvPr id="8" name="Title 7">
            <a:extLst>
              <a:ext uri="{FF2B5EF4-FFF2-40B4-BE49-F238E27FC236}">
                <a16:creationId xmlns:a16="http://schemas.microsoft.com/office/drawing/2014/main" id="{7015A404-8F27-482C-BFA5-1B108ACECDBA}"/>
              </a:ext>
            </a:extLst>
          </p:cNvPr>
          <p:cNvSpPr>
            <a:spLocks noGrp="1"/>
          </p:cNvSpPr>
          <p:nvPr>
            <p:ph type="title"/>
          </p:nvPr>
        </p:nvSpPr>
        <p:spPr/>
        <p:txBody>
          <a:bodyPr>
            <a:normAutofit/>
          </a:bodyPr>
          <a:lstStyle/>
          <a:p>
            <a:r>
              <a:rPr lang="en-US" dirty="0"/>
              <a:t>Spinal Cord Compression in MPS I</a:t>
            </a:r>
          </a:p>
        </p:txBody>
      </p:sp>
      <p:sp>
        <p:nvSpPr>
          <p:cNvPr id="12" name="Text Placeholder 11">
            <a:extLst>
              <a:ext uri="{FF2B5EF4-FFF2-40B4-BE49-F238E27FC236}">
                <a16:creationId xmlns:a16="http://schemas.microsoft.com/office/drawing/2014/main" id="{8012DE53-B7A2-4078-9563-BE1E82092868}"/>
              </a:ext>
            </a:extLst>
          </p:cNvPr>
          <p:cNvSpPr>
            <a:spLocks noGrp="1"/>
          </p:cNvSpPr>
          <p:nvPr>
            <p:ph type="body" sz="quarter" idx="23"/>
          </p:nvPr>
        </p:nvSpPr>
        <p:spPr>
          <a:xfrm>
            <a:off x="686146" y="4495436"/>
            <a:ext cx="8125584" cy="218675"/>
          </a:xfrm>
        </p:spPr>
        <p:txBody>
          <a:bodyPr/>
          <a:lstStyle/>
          <a:p>
            <a:pPr marL="0" indent="0">
              <a:spcBef>
                <a:spcPts val="0"/>
              </a:spcBef>
              <a:buClr>
                <a:srgbClr val="BCA36A"/>
              </a:buClr>
              <a:buNone/>
              <a:defRPr/>
            </a:pPr>
            <a:r>
              <a:rPr lang="en-GB" altLang="en-US" sz="600" dirty="0">
                <a:cs typeface="Arial"/>
              </a:rPr>
              <a:t>Alden TD et al. Mol Genet Metab. 2017;122S:41-48</a:t>
            </a:r>
          </a:p>
        </p:txBody>
      </p:sp>
      <p:sp>
        <p:nvSpPr>
          <p:cNvPr id="13" name="Slide Number Placeholder 2">
            <a:extLst>
              <a:ext uri="{FF2B5EF4-FFF2-40B4-BE49-F238E27FC236}">
                <a16:creationId xmlns:a16="http://schemas.microsoft.com/office/drawing/2014/main" id="{F67AB0DE-DA0A-4E23-9392-472678FD668A}"/>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dirty="0" smtClean="0"/>
              <a:pPr/>
              <a:t>16</a:t>
            </a:fld>
            <a:endParaRPr lang="en-US" noProof="0" dirty="0"/>
          </a:p>
        </p:txBody>
      </p:sp>
      <p:sp>
        <p:nvSpPr>
          <p:cNvPr id="14" name="Text Placeholder 4">
            <a:extLst>
              <a:ext uri="{FF2B5EF4-FFF2-40B4-BE49-F238E27FC236}">
                <a16:creationId xmlns:a16="http://schemas.microsoft.com/office/drawing/2014/main" id="{DE47A917-FC62-4E45-B7B1-4813E6C4C6BB}"/>
              </a:ext>
            </a:extLst>
          </p:cNvPr>
          <p:cNvSpPr txBox="1">
            <a:spLocks/>
          </p:cNvSpPr>
          <p:nvPr/>
        </p:nvSpPr>
        <p:spPr>
          <a:xfrm>
            <a:off x="4688533" y="1183182"/>
            <a:ext cx="4127867" cy="3199407"/>
          </a:xfrm>
          <a:prstGeom prst="rect">
            <a:avLst/>
          </a:prstGeom>
          <a:solidFill>
            <a:schemeClr val="accent6">
              <a:lumMod val="20000"/>
              <a:lumOff val="80000"/>
            </a:schemeClr>
          </a:solidFill>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r>
              <a:rPr lang="en-US" b="1" spc="-10" dirty="0"/>
              <a:t>Spinal cord compression in a </a:t>
            </a:r>
            <a:br>
              <a:rPr lang="en-US" b="1" spc="-10" dirty="0"/>
            </a:br>
            <a:r>
              <a:rPr lang="en-US" b="1" spc="-10" dirty="0"/>
              <a:t>14-year-old patient</a:t>
            </a:r>
          </a:p>
        </p:txBody>
      </p:sp>
      <p:pic>
        <p:nvPicPr>
          <p:cNvPr id="11" name="Picture 10">
            <a:extLst>
              <a:ext uri="{FF2B5EF4-FFF2-40B4-BE49-F238E27FC236}">
                <a16:creationId xmlns:a16="http://schemas.microsoft.com/office/drawing/2014/main" id="{F3A51A99-CCEA-4DD2-A681-4B0CC9F73B5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0852" y="1764881"/>
            <a:ext cx="1283229" cy="2254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Graphic 6">
            <a:extLst>
              <a:ext uri="{FF2B5EF4-FFF2-40B4-BE49-F238E27FC236}">
                <a16:creationId xmlns:a16="http://schemas.microsoft.com/office/drawing/2014/main" id="{92C587B7-21FF-85E8-6DB2-AD2E1D6DC6D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709634" y="66096"/>
            <a:ext cx="353857" cy="353857"/>
          </a:xfrm>
          <a:prstGeom prst="rect">
            <a:avLst/>
          </a:prstGeom>
        </p:spPr>
      </p:pic>
      <p:sp>
        <p:nvSpPr>
          <p:cNvPr id="2" name="Footer Placeholder 1">
            <a:extLst>
              <a:ext uri="{FF2B5EF4-FFF2-40B4-BE49-F238E27FC236}">
                <a16:creationId xmlns:a16="http://schemas.microsoft.com/office/drawing/2014/main" id="{0D9A808E-6BBC-E527-690D-D4F5C9B1A3C9}"/>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
        <p:nvSpPr>
          <p:cNvPr id="3" name="Text Placeholder 4">
            <a:extLst>
              <a:ext uri="{FF2B5EF4-FFF2-40B4-BE49-F238E27FC236}">
                <a16:creationId xmlns:a16="http://schemas.microsoft.com/office/drawing/2014/main" id="{1650F870-3FDF-BDCD-9D98-2AC9FABE5F9C}"/>
              </a:ext>
            </a:extLst>
          </p:cNvPr>
          <p:cNvSpPr txBox="1">
            <a:spLocks/>
          </p:cNvSpPr>
          <p:nvPr/>
        </p:nvSpPr>
        <p:spPr>
          <a:xfrm>
            <a:off x="6110852" y="4140563"/>
            <a:ext cx="1437753" cy="596900"/>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sz="800" i="1" dirty="0">
                <a:latin typeface="Arial" panose="020B0604020202020204" pitchFamily="34" charset="0"/>
                <a:cs typeface="Arial" panose="020B0604020202020204" pitchFamily="34" charset="0"/>
              </a:rPr>
              <a:t>Patient with MPS I; Courtesy of </a:t>
            </a:r>
            <a:br>
              <a:rPr lang="en-US" sz="800" i="1" dirty="0">
                <a:latin typeface="Arial" panose="020B0604020202020204" pitchFamily="34" charset="0"/>
                <a:cs typeface="Arial" panose="020B0604020202020204" pitchFamily="34" charset="0"/>
              </a:rPr>
            </a:br>
            <a:r>
              <a:rPr lang="en-US" sz="800" i="1" dirty="0">
                <a:latin typeface="Arial" panose="020B0604020202020204" pitchFamily="34" charset="0"/>
                <a:cs typeface="Arial" panose="020B0604020202020204" pitchFamily="34" charset="0"/>
              </a:rPr>
              <a:t>Dr N. Guffon</a:t>
            </a:r>
          </a:p>
        </p:txBody>
      </p:sp>
    </p:spTree>
    <p:extLst>
      <p:ext uri="{BB962C8B-B14F-4D97-AF65-F5344CB8AC3E}">
        <p14:creationId xmlns:p14="http://schemas.microsoft.com/office/powerpoint/2010/main" val="1580638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Placeholder 32">
            <a:extLst>
              <a:ext uri="{FF2B5EF4-FFF2-40B4-BE49-F238E27FC236}">
                <a16:creationId xmlns:a16="http://schemas.microsoft.com/office/drawing/2014/main" id="{2C63EF64-9B49-DB00-F3CA-A065D6D5C53E}"/>
              </a:ext>
            </a:extLst>
          </p:cNvPr>
          <p:cNvSpPr>
            <a:spLocks noGrp="1"/>
          </p:cNvSpPr>
          <p:nvPr>
            <p:ph type="body" sz="quarter" idx="21"/>
          </p:nvPr>
        </p:nvSpPr>
        <p:spPr/>
        <p:txBody>
          <a:bodyPr/>
          <a:lstStyle/>
          <a:p>
            <a:r>
              <a:rPr lang="en-US" dirty="0"/>
              <a:t> </a:t>
            </a:r>
          </a:p>
        </p:txBody>
      </p:sp>
      <p:sp>
        <p:nvSpPr>
          <p:cNvPr id="31" name="Title 30">
            <a:extLst>
              <a:ext uri="{FF2B5EF4-FFF2-40B4-BE49-F238E27FC236}">
                <a16:creationId xmlns:a16="http://schemas.microsoft.com/office/drawing/2014/main" id="{CEACA3BD-6604-FC8B-4E43-5C7E23967EC1}"/>
              </a:ext>
            </a:extLst>
          </p:cNvPr>
          <p:cNvSpPr>
            <a:spLocks noGrp="1"/>
          </p:cNvSpPr>
          <p:nvPr>
            <p:ph type="title"/>
          </p:nvPr>
        </p:nvSpPr>
        <p:spPr/>
        <p:txBody>
          <a:bodyPr/>
          <a:lstStyle/>
          <a:p>
            <a:r>
              <a:rPr lang="en-US" dirty="0"/>
              <a:t>Skeletal Manifestations</a:t>
            </a:r>
          </a:p>
        </p:txBody>
      </p:sp>
      <p:sp>
        <p:nvSpPr>
          <p:cNvPr id="34" name="Text Placeholder 33">
            <a:extLst>
              <a:ext uri="{FF2B5EF4-FFF2-40B4-BE49-F238E27FC236}">
                <a16:creationId xmlns:a16="http://schemas.microsoft.com/office/drawing/2014/main" id="{81FD59CC-163A-F0A7-A4B5-C1691A0A6E32}"/>
              </a:ext>
            </a:extLst>
          </p:cNvPr>
          <p:cNvSpPr>
            <a:spLocks noGrp="1"/>
          </p:cNvSpPr>
          <p:nvPr>
            <p:ph type="body" sz="quarter" idx="22"/>
          </p:nvPr>
        </p:nvSpPr>
        <p:spPr/>
        <p:txBody>
          <a:bodyPr/>
          <a:lstStyle/>
          <a:p>
            <a:r>
              <a:rPr lang="en-US" dirty="0"/>
              <a:t> </a:t>
            </a:r>
          </a:p>
        </p:txBody>
      </p:sp>
      <p:sp>
        <p:nvSpPr>
          <p:cNvPr id="35" name="Text Placeholder 34">
            <a:extLst>
              <a:ext uri="{FF2B5EF4-FFF2-40B4-BE49-F238E27FC236}">
                <a16:creationId xmlns:a16="http://schemas.microsoft.com/office/drawing/2014/main" id="{CB2F6C2F-4D36-145B-82BF-E2F72F731106}"/>
              </a:ext>
            </a:extLst>
          </p:cNvPr>
          <p:cNvSpPr>
            <a:spLocks noGrp="1"/>
          </p:cNvSpPr>
          <p:nvPr>
            <p:ph type="body" sz="quarter" idx="23"/>
          </p:nvPr>
        </p:nvSpPr>
        <p:spPr>
          <a:xfrm>
            <a:off x="571796" y="4498603"/>
            <a:ext cx="8478000" cy="218675"/>
          </a:xfrm>
        </p:spPr>
        <p:txBody>
          <a:bodyPr/>
          <a:lstStyle/>
          <a:p>
            <a:r>
              <a:rPr lang="it-IT"/>
              <a:t>Muenzer J, et al. </a:t>
            </a:r>
            <a:r>
              <a:rPr lang="it-IT" i="1"/>
              <a:t>Pediatrics</a:t>
            </a:r>
            <a:r>
              <a:rPr lang="it-IT"/>
              <a:t>. 2009;123:19–29.</a:t>
            </a:r>
          </a:p>
        </p:txBody>
      </p:sp>
      <p:sp>
        <p:nvSpPr>
          <p:cNvPr id="44" name="Text Placeholder 40">
            <a:extLst>
              <a:ext uri="{FF2B5EF4-FFF2-40B4-BE49-F238E27FC236}">
                <a16:creationId xmlns:a16="http://schemas.microsoft.com/office/drawing/2014/main" id="{BADAA656-D316-0763-209D-7E47BB33EAC5}"/>
              </a:ext>
            </a:extLst>
          </p:cNvPr>
          <p:cNvSpPr txBox="1">
            <a:spLocks/>
          </p:cNvSpPr>
          <p:nvPr/>
        </p:nvSpPr>
        <p:spPr>
          <a:xfrm>
            <a:off x="331525" y="1483398"/>
            <a:ext cx="8491800" cy="1267989"/>
          </a:xfrm>
          <a:prstGeom prst="rect">
            <a:avLst/>
          </a:prstGeom>
        </p:spPr>
        <p:txBody>
          <a:bodyPr vert="horz" lIns="0" tIns="0" rIns="0" bIns="0" numCol="1" spcCol="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400"/>
              </a:spcAft>
            </a:pPr>
            <a:r>
              <a:rPr lang="en-US" dirty="0"/>
              <a:t>In severe MPS I, skeletal involvement may not be evident until the characteristic gibbus deformity of the lumbar spine is apparent at 6 to 14 months of age</a:t>
            </a:r>
          </a:p>
          <a:p>
            <a:pPr lvl="1">
              <a:spcAft>
                <a:spcPts val="400"/>
              </a:spcAft>
            </a:pPr>
            <a:r>
              <a:rPr lang="en-US" dirty="0"/>
              <a:t>Kyphosis and/or scoliosis are common presenting symptoms in attenuated MPS I, accompanied by </a:t>
            </a:r>
            <a:br>
              <a:rPr lang="en-US" dirty="0"/>
            </a:br>
            <a:r>
              <a:rPr lang="en-US" dirty="0"/>
              <a:t>hip and back pain</a:t>
            </a:r>
          </a:p>
          <a:p>
            <a:pPr lvl="1">
              <a:spcAft>
                <a:spcPts val="400"/>
              </a:spcAft>
            </a:pPr>
            <a:r>
              <a:rPr lang="en-US" dirty="0"/>
              <a:t>Patients present with mild to severe skeletal involvement and tend to have short stature.</a:t>
            </a:r>
          </a:p>
          <a:p>
            <a:pPr lvl="1">
              <a:spcAft>
                <a:spcPts val="400"/>
              </a:spcAft>
            </a:pPr>
            <a:r>
              <a:rPr lang="en-US" dirty="0"/>
              <a:t>Teeth deformities are also possible in MPS I patients</a:t>
            </a:r>
          </a:p>
        </p:txBody>
      </p:sp>
      <p:sp>
        <p:nvSpPr>
          <p:cNvPr id="46" name="Rectangle 45">
            <a:extLst>
              <a:ext uri="{FF2B5EF4-FFF2-40B4-BE49-F238E27FC236}">
                <a16:creationId xmlns:a16="http://schemas.microsoft.com/office/drawing/2014/main" id="{1E319850-391E-E692-A18A-7474BF6EC00B}"/>
              </a:ext>
            </a:extLst>
          </p:cNvPr>
          <p:cNvSpPr>
            <a:spLocks/>
          </p:cNvSpPr>
          <p:nvPr/>
        </p:nvSpPr>
        <p:spPr>
          <a:xfrm>
            <a:off x="331359" y="1170085"/>
            <a:ext cx="4127930" cy="295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r>
              <a:rPr lang="en-US" sz="1200" b="1" dirty="0">
                <a:solidFill>
                  <a:schemeClr val="accent1"/>
                </a:solidFill>
                <a:latin typeface="Verdana"/>
              </a:rPr>
              <a:t>Manifestations</a:t>
            </a:r>
          </a:p>
        </p:txBody>
      </p:sp>
      <p:sp>
        <p:nvSpPr>
          <p:cNvPr id="48" name="Text Placeholder 40">
            <a:extLst>
              <a:ext uri="{FF2B5EF4-FFF2-40B4-BE49-F238E27FC236}">
                <a16:creationId xmlns:a16="http://schemas.microsoft.com/office/drawing/2014/main" id="{E221574D-D81D-9964-25AC-0B705DAEA30F}"/>
              </a:ext>
            </a:extLst>
          </p:cNvPr>
          <p:cNvSpPr txBox="1">
            <a:spLocks/>
          </p:cNvSpPr>
          <p:nvPr/>
        </p:nvSpPr>
        <p:spPr>
          <a:xfrm>
            <a:off x="336296" y="3425305"/>
            <a:ext cx="8491966" cy="535011"/>
          </a:xfrm>
          <a:prstGeom prst="rect">
            <a:avLst/>
          </a:prstGeom>
        </p:spPr>
        <p:txBody>
          <a:bodyPr vert="horz" lIns="0" tIns="0" rIns="0" bIns="0" numCol="1" spcCol="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400"/>
              </a:spcAft>
            </a:pPr>
            <a:r>
              <a:rPr lang="en-US" dirty="0"/>
              <a:t>Patients with moderate/severe skeletal disease should be monitored by an orthopedic surgeon</a:t>
            </a:r>
          </a:p>
          <a:p>
            <a:pPr lvl="1">
              <a:spcAft>
                <a:spcPts val="400"/>
              </a:spcAft>
            </a:pPr>
            <a:r>
              <a:rPr lang="en-US" dirty="0"/>
              <a:t>Physical and occupational therapy can improve functional independence and quality of life</a:t>
            </a:r>
          </a:p>
        </p:txBody>
      </p:sp>
      <p:sp>
        <p:nvSpPr>
          <p:cNvPr id="50" name="Rectangle 49">
            <a:extLst>
              <a:ext uri="{FF2B5EF4-FFF2-40B4-BE49-F238E27FC236}">
                <a16:creationId xmlns:a16="http://schemas.microsoft.com/office/drawing/2014/main" id="{47F21AB2-C136-FA16-1E7E-CBC312ED528A}"/>
              </a:ext>
            </a:extLst>
          </p:cNvPr>
          <p:cNvSpPr>
            <a:spLocks/>
          </p:cNvSpPr>
          <p:nvPr/>
        </p:nvSpPr>
        <p:spPr>
          <a:xfrm>
            <a:off x="336127" y="3187683"/>
            <a:ext cx="4127930" cy="295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r>
              <a:rPr lang="en-US" sz="1200" b="1" dirty="0">
                <a:solidFill>
                  <a:schemeClr val="accent1"/>
                </a:solidFill>
                <a:latin typeface="Verdana"/>
              </a:rPr>
              <a:t>Management</a:t>
            </a:r>
          </a:p>
        </p:txBody>
      </p:sp>
      <p:sp>
        <p:nvSpPr>
          <p:cNvPr id="4" name="Slide Number Placeholder 3">
            <a:extLst>
              <a:ext uri="{FF2B5EF4-FFF2-40B4-BE49-F238E27FC236}">
                <a16:creationId xmlns:a16="http://schemas.microsoft.com/office/drawing/2014/main" id="{41DE4E11-6903-9193-6020-B51823BB26D1}"/>
              </a:ext>
            </a:extLst>
          </p:cNvPr>
          <p:cNvSpPr>
            <a:spLocks noGrp="1"/>
          </p:cNvSpPr>
          <p:nvPr>
            <p:ph type="sldNum" sz="quarter" idx="16"/>
          </p:nvPr>
        </p:nvSpPr>
        <p:spPr/>
        <p:txBody>
          <a:bodyPr/>
          <a:lstStyle/>
          <a:p>
            <a:fld id="{6B54B0F7-55DD-40D6-B7F4-70B586885C0B}" type="slidenum">
              <a:rPr lang="en-US" noProof="0" smtClean="0"/>
              <a:pPr/>
              <a:t>17</a:t>
            </a:fld>
            <a:endParaRPr lang="en-US" noProof="0" dirty="0"/>
          </a:p>
        </p:txBody>
      </p:sp>
      <p:pic>
        <p:nvPicPr>
          <p:cNvPr id="9" name="Picture 8">
            <a:extLst>
              <a:ext uri="{FF2B5EF4-FFF2-40B4-BE49-F238E27FC236}">
                <a16:creationId xmlns:a16="http://schemas.microsoft.com/office/drawing/2014/main" id="{F72690D1-775C-314B-3207-14E7E5F6BB69}"/>
              </a:ext>
            </a:extLst>
          </p:cNvPr>
          <p:cNvPicPr>
            <a:picLocks noChangeAspect="1"/>
          </p:cNvPicPr>
          <p:nvPr/>
        </p:nvPicPr>
        <p:blipFill>
          <a:blip r:embed="rId4">
            <a:duotone>
              <a:prstClr val="black"/>
              <a:schemeClr val="accent2">
                <a:tint val="45000"/>
                <a:satMod val="400000"/>
              </a:schemeClr>
            </a:duotone>
          </a:blip>
          <a:stretch>
            <a:fillRect/>
          </a:stretch>
        </p:blipFill>
        <p:spPr>
          <a:xfrm>
            <a:off x="8638478" y="61762"/>
            <a:ext cx="475371" cy="411456"/>
          </a:xfrm>
          <a:prstGeom prst="rect">
            <a:avLst/>
          </a:prstGeom>
        </p:spPr>
      </p:pic>
      <p:sp>
        <p:nvSpPr>
          <p:cNvPr id="2" name="Footer Placeholder 1">
            <a:extLst>
              <a:ext uri="{FF2B5EF4-FFF2-40B4-BE49-F238E27FC236}">
                <a16:creationId xmlns:a16="http://schemas.microsoft.com/office/drawing/2014/main" id="{D8800BCB-1039-2A8A-EFB1-20848C388F38}"/>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265426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FD644ABD-94C0-41E8-9D67-A067CD975451}"/>
              </a:ext>
            </a:extLst>
          </p:cNvPr>
          <p:cNvSpPr>
            <a:spLocks noGrp="1"/>
          </p:cNvSpPr>
          <p:nvPr>
            <p:ph type="body" sz="quarter" idx="18"/>
          </p:nvPr>
        </p:nvSpPr>
        <p:spPr/>
        <p:txBody>
          <a:bodyPr/>
          <a:lstStyle/>
          <a:p>
            <a:r>
              <a:rPr lang="en-US" dirty="0"/>
              <a:t> </a:t>
            </a:r>
          </a:p>
        </p:txBody>
      </p:sp>
      <p:sp>
        <p:nvSpPr>
          <p:cNvPr id="10" name="Text Placeholder 9">
            <a:extLst>
              <a:ext uri="{FF2B5EF4-FFF2-40B4-BE49-F238E27FC236}">
                <a16:creationId xmlns:a16="http://schemas.microsoft.com/office/drawing/2014/main" id="{43013E98-95F9-4A25-829D-AC958852F853}"/>
              </a:ext>
            </a:extLst>
          </p:cNvPr>
          <p:cNvSpPr>
            <a:spLocks noGrp="1"/>
          </p:cNvSpPr>
          <p:nvPr>
            <p:ph type="body" sz="quarter" idx="21"/>
          </p:nvPr>
        </p:nvSpPr>
        <p:spPr>
          <a:xfrm>
            <a:off x="321445" y="907052"/>
            <a:ext cx="4602307" cy="3503260"/>
          </a:xfrm>
        </p:spPr>
        <p:txBody>
          <a:bodyPr/>
          <a:lstStyle/>
          <a:p>
            <a:pPr marL="0" lvl="1" indent="0">
              <a:buNone/>
            </a:pPr>
            <a:r>
              <a:rPr lang="en-US" b="1" dirty="0"/>
              <a:t>Organomegaly </a:t>
            </a:r>
            <a:r>
              <a:rPr lang="en-US" dirty="0"/>
              <a:t>due to GAG build up causing: </a:t>
            </a:r>
          </a:p>
          <a:p>
            <a:pPr lvl="1"/>
            <a:r>
              <a:rPr lang="en-US" dirty="0"/>
              <a:t>Abdominal protrusion</a:t>
            </a:r>
            <a:r>
              <a:rPr lang="en-US" baseline="30000" dirty="0"/>
              <a:t>1</a:t>
            </a:r>
            <a:r>
              <a:rPr lang="en-US" dirty="0"/>
              <a:t> </a:t>
            </a:r>
          </a:p>
          <a:p>
            <a:pPr lvl="1"/>
            <a:r>
              <a:rPr lang="en-US" dirty="0"/>
              <a:t>Restricted lung expansion</a:t>
            </a:r>
            <a:r>
              <a:rPr lang="en-US" baseline="30000" dirty="0"/>
              <a:t>1</a:t>
            </a:r>
          </a:p>
          <a:p>
            <a:pPr lvl="1"/>
            <a:r>
              <a:rPr lang="en-US" dirty="0"/>
              <a:t>Increased intra-abdominal pressure</a:t>
            </a:r>
          </a:p>
          <a:p>
            <a:pPr marL="0" lvl="1" indent="0">
              <a:spcBef>
                <a:spcPts val="600"/>
              </a:spcBef>
              <a:buNone/>
            </a:pPr>
            <a:r>
              <a:rPr lang="en-US" dirty="0"/>
              <a:t>Organomegaly occurs more frequently in attenuated patients, historically classified as </a:t>
            </a:r>
            <a:r>
              <a:rPr lang="en-US" b="1" dirty="0"/>
              <a:t>Hurler–Scheie patients, compared </a:t>
            </a:r>
            <a:r>
              <a:rPr lang="en-US" dirty="0"/>
              <a:t>with Scheie patients</a:t>
            </a:r>
          </a:p>
          <a:p>
            <a:pPr marL="0" lvl="1" indent="0">
              <a:spcBef>
                <a:spcPts val="600"/>
              </a:spcBef>
              <a:buNone/>
            </a:pPr>
            <a:r>
              <a:rPr lang="en-US" b="1" dirty="0"/>
              <a:t>Hernias </a:t>
            </a:r>
            <a:r>
              <a:rPr lang="en-US" dirty="0"/>
              <a:t>are reported in up to 60% of patients</a:t>
            </a:r>
            <a:r>
              <a:rPr lang="en-US" baseline="30000" dirty="0"/>
              <a:t>2</a:t>
            </a:r>
          </a:p>
          <a:p>
            <a:pPr lvl="1"/>
            <a:r>
              <a:rPr lang="en-US" dirty="0"/>
              <a:t>Umbilical hernias are more common </a:t>
            </a:r>
            <a:br>
              <a:rPr lang="en-US" dirty="0"/>
            </a:br>
            <a:r>
              <a:rPr lang="en-US" dirty="0"/>
              <a:t>than inguinal hernias</a:t>
            </a:r>
            <a:r>
              <a:rPr lang="en-US" baseline="30000" dirty="0"/>
              <a:t>3</a:t>
            </a:r>
          </a:p>
          <a:p>
            <a:pPr marL="0" lvl="1" indent="0">
              <a:spcBef>
                <a:spcPts val="600"/>
              </a:spcBef>
              <a:buNone/>
            </a:pPr>
            <a:r>
              <a:rPr lang="en-US" b="1" dirty="0"/>
              <a:t>Gastrointestinal symptoms </a:t>
            </a:r>
            <a:r>
              <a:rPr lang="en-US" dirty="0"/>
              <a:t>include:</a:t>
            </a:r>
            <a:endParaRPr lang="en-US" baseline="30000" dirty="0"/>
          </a:p>
          <a:p>
            <a:pPr lvl="1"/>
            <a:r>
              <a:rPr lang="en-US" dirty="0"/>
              <a:t>Constipation</a:t>
            </a:r>
          </a:p>
          <a:p>
            <a:pPr lvl="1"/>
            <a:r>
              <a:rPr lang="en-US" dirty="0"/>
              <a:t>Diarrhea</a:t>
            </a:r>
          </a:p>
          <a:p>
            <a:pPr lvl="1"/>
            <a:r>
              <a:rPr lang="en-US" dirty="0"/>
              <a:t>Abdominal pain</a:t>
            </a:r>
            <a:endParaRPr lang="en-US" baseline="30000" dirty="0"/>
          </a:p>
          <a:p>
            <a:pPr marL="0" lvl="1" indent="0">
              <a:buNone/>
            </a:pPr>
            <a:endParaRPr lang="en-US" baseline="30000" dirty="0"/>
          </a:p>
        </p:txBody>
      </p:sp>
      <p:sp>
        <p:nvSpPr>
          <p:cNvPr id="8" name="Title 7">
            <a:extLst>
              <a:ext uri="{FF2B5EF4-FFF2-40B4-BE49-F238E27FC236}">
                <a16:creationId xmlns:a16="http://schemas.microsoft.com/office/drawing/2014/main" id="{7015A404-8F27-482C-BFA5-1B108ACECDBA}"/>
              </a:ext>
            </a:extLst>
          </p:cNvPr>
          <p:cNvSpPr>
            <a:spLocks noGrp="1"/>
          </p:cNvSpPr>
          <p:nvPr>
            <p:ph type="title"/>
          </p:nvPr>
        </p:nvSpPr>
        <p:spPr/>
        <p:txBody>
          <a:bodyPr>
            <a:normAutofit/>
          </a:bodyPr>
          <a:lstStyle/>
          <a:p>
            <a:r>
              <a:rPr lang="en-US" dirty="0"/>
              <a:t>GAG Build Up Causes Organomegaly and Hernias in MPS I</a:t>
            </a:r>
          </a:p>
        </p:txBody>
      </p:sp>
      <p:sp>
        <p:nvSpPr>
          <p:cNvPr id="12" name="Text Placeholder 11">
            <a:extLst>
              <a:ext uri="{FF2B5EF4-FFF2-40B4-BE49-F238E27FC236}">
                <a16:creationId xmlns:a16="http://schemas.microsoft.com/office/drawing/2014/main" id="{8012DE53-B7A2-4078-9563-BE1E82092868}"/>
              </a:ext>
            </a:extLst>
          </p:cNvPr>
          <p:cNvSpPr>
            <a:spLocks noGrp="1"/>
          </p:cNvSpPr>
          <p:nvPr>
            <p:ph type="body" sz="quarter" idx="23"/>
          </p:nvPr>
        </p:nvSpPr>
        <p:spPr>
          <a:xfrm>
            <a:off x="691345" y="4478816"/>
            <a:ext cx="7761310" cy="218675"/>
          </a:xfrm>
        </p:spPr>
        <p:txBody>
          <a:bodyPr/>
          <a:lstStyle/>
          <a:p>
            <a:pPr marL="0" lvl="0" indent="0">
              <a:spcBef>
                <a:spcPts val="0"/>
              </a:spcBef>
              <a:buClr>
                <a:srgbClr val="BCA36A"/>
              </a:buClr>
              <a:buNone/>
              <a:defRPr/>
            </a:pPr>
            <a:r>
              <a:rPr lang="en-GB" altLang="en-US" dirty="0">
                <a:cs typeface="Arial"/>
              </a:rPr>
              <a:t>GAG, glycosaminoglycan.</a:t>
            </a:r>
          </a:p>
          <a:p>
            <a:pPr marL="0" lvl="0" indent="0">
              <a:spcBef>
                <a:spcPts val="0"/>
              </a:spcBef>
              <a:buClr>
                <a:srgbClr val="BCA36A"/>
              </a:buClr>
              <a:buNone/>
              <a:defRPr/>
            </a:pPr>
            <a:r>
              <a:rPr lang="en-GB" altLang="en-US" dirty="0">
                <a:cs typeface="Arial"/>
              </a:rPr>
              <a:t>1. Muenzer J, et al. </a:t>
            </a:r>
            <a:r>
              <a:rPr lang="en-GB" altLang="en-US" i="1" dirty="0">
                <a:cs typeface="Arial"/>
              </a:rPr>
              <a:t>Pediatrics</a:t>
            </a:r>
            <a:r>
              <a:rPr lang="en-GB" altLang="en-US" dirty="0">
                <a:cs typeface="Arial"/>
              </a:rPr>
              <a:t>. 2009;123:19–29; 2. Beck M, et al. </a:t>
            </a:r>
            <a:r>
              <a:rPr lang="en-GB" altLang="en-US" i="1" dirty="0">
                <a:cs typeface="Arial"/>
              </a:rPr>
              <a:t>Genet Med</a:t>
            </a:r>
            <a:r>
              <a:rPr lang="en-GB" altLang="en-US" dirty="0">
                <a:cs typeface="Arial"/>
              </a:rPr>
              <a:t>. 2014;16:759–765; 3. Thomas JA, et al. </a:t>
            </a:r>
            <a:r>
              <a:rPr lang="en-GB" altLang="en-US" i="1" dirty="0">
                <a:cs typeface="Arial"/>
              </a:rPr>
              <a:t>J Inherit Metab Dis</a:t>
            </a:r>
            <a:r>
              <a:rPr lang="en-GB" altLang="en-US" dirty="0">
                <a:cs typeface="Arial"/>
              </a:rPr>
              <a:t>. 2010;33:421–427. </a:t>
            </a:r>
          </a:p>
        </p:txBody>
      </p:sp>
      <p:sp>
        <p:nvSpPr>
          <p:cNvPr id="13" name="Slide Number Placeholder 2">
            <a:extLst>
              <a:ext uri="{FF2B5EF4-FFF2-40B4-BE49-F238E27FC236}">
                <a16:creationId xmlns:a16="http://schemas.microsoft.com/office/drawing/2014/main" id="{F67AB0DE-DA0A-4E23-9392-472678FD668A}"/>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18</a:t>
            </a:fld>
            <a:endParaRPr lang="en-US" noProof="0" dirty="0"/>
          </a:p>
        </p:txBody>
      </p:sp>
      <p:sp>
        <p:nvSpPr>
          <p:cNvPr id="14" name="Text Placeholder 4">
            <a:extLst>
              <a:ext uri="{FF2B5EF4-FFF2-40B4-BE49-F238E27FC236}">
                <a16:creationId xmlns:a16="http://schemas.microsoft.com/office/drawing/2014/main" id="{DE47A917-FC62-4E45-B7B1-4813E6C4C6BB}"/>
              </a:ext>
            </a:extLst>
          </p:cNvPr>
          <p:cNvSpPr txBox="1">
            <a:spLocks/>
          </p:cNvSpPr>
          <p:nvPr/>
        </p:nvSpPr>
        <p:spPr>
          <a:xfrm>
            <a:off x="5035007" y="1036307"/>
            <a:ext cx="3898803" cy="3427518"/>
          </a:xfrm>
          <a:prstGeom prst="rect">
            <a:avLst/>
          </a:prstGeom>
          <a:solidFill>
            <a:schemeClr val="accent6">
              <a:lumMod val="20000"/>
              <a:lumOff val="80000"/>
            </a:schemeClr>
          </a:solidFill>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r>
              <a:rPr lang="en-US" b="1" dirty="0"/>
              <a:t>Inguinal hernias</a:t>
            </a:r>
          </a:p>
        </p:txBody>
      </p:sp>
      <p:sp>
        <p:nvSpPr>
          <p:cNvPr id="16" name="Text Placeholder 4">
            <a:extLst>
              <a:ext uri="{FF2B5EF4-FFF2-40B4-BE49-F238E27FC236}">
                <a16:creationId xmlns:a16="http://schemas.microsoft.com/office/drawing/2014/main" id="{F78AB5AC-3ADA-4290-8822-E8DBA44DF8A7}"/>
              </a:ext>
            </a:extLst>
          </p:cNvPr>
          <p:cNvSpPr txBox="1">
            <a:spLocks/>
          </p:cNvSpPr>
          <p:nvPr/>
        </p:nvSpPr>
        <p:spPr>
          <a:xfrm>
            <a:off x="4995563" y="2983028"/>
            <a:ext cx="2593156" cy="217170"/>
          </a:xfrm>
          <a:prstGeom prst="rect">
            <a:avLst/>
          </a:prstGeom>
          <a:noFill/>
        </p:spPr>
        <p:txBody>
          <a:bodyPr vert="horz" lIns="0" tIns="0" rIns="0" bIns="0" rtlCol="0">
            <a:noAutofit/>
          </a:bodyPr>
          <a:lstStyle>
            <a:defPPr>
              <a:defRPr lang="en-US"/>
            </a:defPPr>
            <a:lvl1pPr indent="0" defTabSz="685800">
              <a:lnSpc>
                <a:spcPct val="125000"/>
              </a:lnSpc>
              <a:spcBef>
                <a:spcPts val="0"/>
              </a:spcBef>
              <a:buFont typeface="Arial" panose="020B0604020202020204" pitchFamily="34" charset="0"/>
              <a:buNone/>
              <a:defRPr sz="1200" b="0" i="0">
                <a:latin typeface="Verdana" panose="020B0604030504040204" pitchFamily="34" charset="0"/>
                <a:ea typeface="Verdana" panose="020B0604030504040204" pitchFamily="34" charset="0"/>
                <a:cs typeface="Verdana" panose="020B0604030504040204" pitchFamily="34" charset="0"/>
              </a:defRPr>
            </a:lvl1pPr>
            <a:lvl2pPr marL="0" lvl="1" indent="0" algn="ctr" defTabSz="685800">
              <a:lnSpc>
                <a:spcPct val="125000"/>
              </a:lnSpc>
              <a:spcBef>
                <a:spcPts val="0"/>
              </a:spcBef>
              <a:buClr>
                <a:schemeClr val="accent2"/>
              </a:buClr>
              <a:buFontTx/>
              <a:buNone/>
              <a:defRPr sz="1200" b="1" i="0">
                <a:latin typeface="Verdana" panose="020B0604030504040204" pitchFamily="34" charset="0"/>
                <a:ea typeface="Verdana" panose="020B0604030504040204" pitchFamily="34" charset="0"/>
                <a:cs typeface="Verdana" panose="020B0604030504040204" pitchFamily="34" charset="0"/>
              </a:defRPr>
            </a:lvl2pPr>
            <a:lvl3pPr marL="4572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3pPr>
            <a:lvl4pPr marL="6840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4pPr>
            <a:lvl5pPr marL="0" indent="0" defTabSz="685800">
              <a:lnSpc>
                <a:spcPct val="125000"/>
              </a:lnSpc>
              <a:spcBef>
                <a:spcPts val="0"/>
              </a:spcBef>
              <a:buFont typeface="Arial" panose="020B0604020202020204" pitchFamily="34" charset="0"/>
              <a:buNone/>
              <a:defRPr sz="1200" b="1" i="0">
                <a:solidFill>
                  <a:schemeClr val="accent1"/>
                </a:solidFill>
                <a:latin typeface="+mj-lt"/>
                <a:ea typeface="Verdana" panose="020B0604030504040204" pitchFamily="34" charset="0"/>
                <a:cs typeface="Georgia" panose="02040502050405020303" pitchFamily="18"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algn="ctr"/>
            <a:r>
              <a:rPr lang="en-US" b="1" dirty="0"/>
              <a:t>Umbilical hernia</a:t>
            </a:r>
          </a:p>
        </p:txBody>
      </p:sp>
      <p:grpSp>
        <p:nvGrpSpPr>
          <p:cNvPr id="15" name="Group 14">
            <a:extLst>
              <a:ext uri="{FF2B5EF4-FFF2-40B4-BE49-F238E27FC236}">
                <a16:creationId xmlns:a16="http://schemas.microsoft.com/office/drawing/2014/main" id="{0F100D04-460C-4246-BF73-411FF1336A12}"/>
              </a:ext>
            </a:extLst>
          </p:cNvPr>
          <p:cNvGrpSpPr/>
          <p:nvPr/>
        </p:nvGrpSpPr>
        <p:grpSpPr>
          <a:xfrm>
            <a:off x="5599874" y="1284686"/>
            <a:ext cx="2776241" cy="1150758"/>
            <a:chOff x="4811394" y="1800629"/>
            <a:chExt cx="3149831" cy="1305612"/>
          </a:xfrm>
        </p:grpSpPr>
        <p:pic>
          <p:nvPicPr>
            <p:cNvPr id="17" name="Picture 7">
              <a:extLst>
                <a:ext uri="{FF2B5EF4-FFF2-40B4-BE49-F238E27FC236}">
                  <a16:creationId xmlns:a16="http://schemas.microsoft.com/office/drawing/2014/main" id="{6043C428-B353-462C-935C-85450758C86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7908" t="969" r="12268" b="-969"/>
            <a:stretch/>
          </p:blipFill>
          <p:spPr bwMode="auto">
            <a:xfrm>
              <a:off x="6454459" y="1800629"/>
              <a:ext cx="1506766" cy="130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9" descr="inguinal_hernia">
              <a:extLst>
                <a:ext uri="{FF2B5EF4-FFF2-40B4-BE49-F238E27FC236}">
                  <a16:creationId xmlns:a16="http://schemas.microsoft.com/office/drawing/2014/main" id="{4A5E4770-8868-426A-9584-11BA4F7CEF72}"/>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0" b="84959" l="0" r="100000">
                          <a14:foregroundMark x1="82308" y1="6504" x2="97308" y2="22358"/>
                          <a14:foregroundMark x1="81923" y1="4065" x2="92692" y2="4065"/>
                          <a14:foregroundMark x1="32308" y1="4065" x2="40000" y2="4878"/>
                          <a14:foregroundMark x1="5385" y1="33333" x2="20769" y2="46341"/>
                          <a14:foregroundMark x1="21538" y1="32520" x2="2308" y2="49593"/>
                          <a14:foregroundMark x1="2308" y1="33740" x2="17308" y2="49593"/>
                          <a14:foregroundMark x1="22692" y1="39431" x2="33462" y2="49593"/>
                          <a14:foregroundMark x1="6538" y1="78049" x2="22692" y2="76829"/>
                          <a14:foregroundMark x1="19615" y1="71545" x2="35385" y2="76829"/>
                          <a14:foregroundMark x1="3077" y1="72358" x2="13846" y2="78049"/>
                        </a14:backgroundRemoval>
                      </a14:imgEffect>
                    </a14:imgLayer>
                  </a14:imgProps>
                </a:ext>
                <a:ext uri="{28A0092B-C50C-407E-A947-70E740481C1C}">
                  <a14:useLocalDpi xmlns:a14="http://schemas.microsoft.com/office/drawing/2010/main" val="0"/>
                </a:ext>
              </a:extLst>
            </a:blip>
            <a:srcRect r="1443" b="15040"/>
            <a:stretch/>
          </p:blipFill>
          <p:spPr bwMode="auto">
            <a:xfrm>
              <a:off x="4811394" y="1801168"/>
              <a:ext cx="1570847" cy="1281312"/>
            </a:xfrm>
            <a:prstGeom prst="rect">
              <a:avLst/>
            </a:prstGeom>
            <a:solidFill>
              <a:schemeClr val="bg1"/>
            </a:solidFill>
            <a:ln>
              <a:noFill/>
            </a:ln>
          </p:spPr>
        </p:pic>
      </p:grpSp>
      <p:sp>
        <p:nvSpPr>
          <p:cNvPr id="19" name="Text Placeholder 4">
            <a:extLst>
              <a:ext uri="{FF2B5EF4-FFF2-40B4-BE49-F238E27FC236}">
                <a16:creationId xmlns:a16="http://schemas.microsoft.com/office/drawing/2014/main" id="{945E97CA-CF6F-43E1-86D6-BE9A274A03DB}"/>
              </a:ext>
            </a:extLst>
          </p:cNvPr>
          <p:cNvSpPr txBox="1">
            <a:spLocks/>
          </p:cNvSpPr>
          <p:nvPr/>
        </p:nvSpPr>
        <p:spPr>
          <a:xfrm>
            <a:off x="7031874" y="2488682"/>
            <a:ext cx="1360427" cy="339999"/>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sz="1000" dirty="0"/>
              <a:t>Patient with MPS I; Courtesy of Dr. F. Wijburg</a:t>
            </a:r>
          </a:p>
        </p:txBody>
      </p:sp>
      <p:pic>
        <p:nvPicPr>
          <p:cNvPr id="20" name="Picture 12" descr="Umbilical">
            <a:extLst>
              <a:ext uri="{FF2B5EF4-FFF2-40B4-BE49-F238E27FC236}">
                <a16:creationId xmlns:a16="http://schemas.microsoft.com/office/drawing/2014/main" id="{BAC0FBBE-E4D2-4106-9670-2425C9911DC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20043" y="3285562"/>
            <a:ext cx="1411744" cy="115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phic 6">
            <a:extLst>
              <a:ext uri="{FF2B5EF4-FFF2-40B4-BE49-F238E27FC236}">
                <a16:creationId xmlns:a16="http://schemas.microsoft.com/office/drawing/2014/main" id="{56B34204-9141-B1C6-3EEA-7B1FF3C8ECDD}"/>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09634" y="66096"/>
            <a:ext cx="353857" cy="353857"/>
          </a:xfrm>
          <a:prstGeom prst="rect">
            <a:avLst/>
          </a:prstGeom>
        </p:spPr>
      </p:pic>
      <p:sp>
        <p:nvSpPr>
          <p:cNvPr id="2" name="Footer Placeholder 1">
            <a:extLst>
              <a:ext uri="{FF2B5EF4-FFF2-40B4-BE49-F238E27FC236}">
                <a16:creationId xmlns:a16="http://schemas.microsoft.com/office/drawing/2014/main" id="{6B663F16-9F55-8891-F7AD-A51EA1ADFF32}"/>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3285642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09F3B3-1F65-4BF0-BE8B-E8D335F6CE87}"/>
              </a:ext>
            </a:extLst>
          </p:cNvPr>
          <p:cNvSpPr>
            <a:spLocks noGrp="1"/>
          </p:cNvSpPr>
          <p:nvPr>
            <p:ph type="sldNum" sz="quarter" idx="16"/>
          </p:nvPr>
        </p:nvSpPr>
        <p:spPr/>
        <p:txBody>
          <a:bodyPr/>
          <a:lstStyle/>
          <a:p>
            <a:fld id="{6B54B0F7-55DD-40D6-B7F4-70B586885C0B}" type="slidenum">
              <a:rPr lang="en-US" noProof="0" smtClean="0"/>
              <a:pPr/>
              <a:t>19</a:t>
            </a:fld>
            <a:endParaRPr lang="en-US" noProof="0" dirty="0"/>
          </a:p>
        </p:txBody>
      </p:sp>
      <p:sp>
        <p:nvSpPr>
          <p:cNvPr id="4" name="Text Placeholder 3">
            <a:extLst>
              <a:ext uri="{FF2B5EF4-FFF2-40B4-BE49-F238E27FC236}">
                <a16:creationId xmlns:a16="http://schemas.microsoft.com/office/drawing/2014/main" id="{9F76195E-11EA-4546-8BC4-F5B3A9121B91}"/>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6738FE89-E6E0-4333-A027-0B1788302566}"/>
              </a:ext>
            </a:extLst>
          </p:cNvPr>
          <p:cNvSpPr>
            <a:spLocks noGrp="1"/>
          </p:cNvSpPr>
          <p:nvPr>
            <p:ph type="body" sz="quarter" idx="21"/>
          </p:nvPr>
        </p:nvSpPr>
        <p:spPr>
          <a:xfrm>
            <a:off x="305800" y="1326493"/>
            <a:ext cx="8503725" cy="2904596"/>
          </a:xfrm>
        </p:spPr>
        <p:txBody>
          <a:bodyPr/>
          <a:lstStyle/>
          <a:p>
            <a:pPr lvl="1"/>
            <a:r>
              <a:rPr lang="en-US" dirty="0"/>
              <a:t>Unilateral or bilateral corneal clouding</a:t>
            </a:r>
            <a:r>
              <a:rPr lang="en-US" baseline="30000" dirty="0"/>
              <a:t>1</a:t>
            </a:r>
            <a:r>
              <a:rPr lang="en-US" dirty="0"/>
              <a:t> </a:t>
            </a:r>
          </a:p>
          <a:p>
            <a:pPr lvl="2"/>
            <a:r>
              <a:rPr lang="en-US" dirty="0"/>
              <a:t>~70–80% will have some degree of corneal clouding</a:t>
            </a:r>
            <a:r>
              <a:rPr lang="en-US" baseline="30000" dirty="0"/>
              <a:t>2–4</a:t>
            </a:r>
          </a:p>
          <a:p>
            <a:pPr lvl="2"/>
            <a:r>
              <a:rPr lang="en-US" dirty="0"/>
              <a:t>Highly prevalent and relatively early manifestation</a:t>
            </a:r>
            <a:r>
              <a:rPr lang="en-US" baseline="30000" dirty="0"/>
              <a:t>1,5</a:t>
            </a:r>
          </a:p>
          <a:p>
            <a:pPr lvl="1"/>
            <a:r>
              <a:rPr lang="en-US" dirty="0"/>
              <a:t>Decreased visual acuity</a:t>
            </a:r>
            <a:r>
              <a:rPr lang="en-US" baseline="30000" dirty="0"/>
              <a:t>4</a:t>
            </a:r>
          </a:p>
          <a:p>
            <a:pPr lvl="1"/>
            <a:r>
              <a:rPr lang="en-US" dirty="0"/>
              <a:t>Optic nerve swelling/atrophy</a:t>
            </a:r>
            <a:r>
              <a:rPr lang="en-US" baseline="30000" dirty="0"/>
              <a:t>6</a:t>
            </a:r>
            <a:r>
              <a:rPr lang="en-US" dirty="0"/>
              <a:t> </a:t>
            </a:r>
          </a:p>
          <a:p>
            <a:pPr lvl="1"/>
            <a:r>
              <a:rPr lang="en-US" dirty="0"/>
              <a:t>Glaucoma</a:t>
            </a:r>
            <a:r>
              <a:rPr lang="en-US" baseline="30000" dirty="0"/>
              <a:t>5</a:t>
            </a:r>
          </a:p>
          <a:p>
            <a:pPr lvl="1"/>
            <a:r>
              <a:rPr lang="en-US" dirty="0"/>
              <a:t>Retinopathy</a:t>
            </a:r>
            <a:r>
              <a:rPr lang="en-US" baseline="30000" dirty="0"/>
              <a:t>4,5</a:t>
            </a:r>
          </a:p>
          <a:p>
            <a:pPr lvl="1"/>
            <a:r>
              <a:rPr lang="en-US" dirty="0"/>
              <a:t>Optic disc swelling less common in attenuated MPS I</a:t>
            </a:r>
            <a:r>
              <a:rPr lang="en-US" baseline="30000" dirty="0"/>
              <a:t>4,6</a:t>
            </a:r>
          </a:p>
        </p:txBody>
      </p:sp>
      <p:sp>
        <p:nvSpPr>
          <p:cNvPr id="7" name="Title 6">
            <a:extLst>
              <a:ext uri="{FF2B5EF4-FFF2-40B4-BE49-F238E27FC236}">
                <a16:creationId xmlns:a16="http://schemas.microsoft.com/office/drawing/2014/main" id="{237C272B-7457-4CAA-B276-31B5F95EF0CA}"/>
              </a:ext>
            </a:extLst>
          </p:cNvPr>
          <p:cNvSpPr>
            <a:spLocks noGrp="1"/>
          </p:cNvSpPr>
          <p:nvPr>
            <p:ph type="title"/>
          </p:nvPr>
        </p:nvSpPr>
        <p:spPr/>
        <p:txBody>
          <a:bodyPr>
            <a:normAutofit/>
          </a:bodyPr>
          <a:lstStyle/>
          <a:p>
            <a:r>
              <a:rPr lang="en-US" dirty="0"/>
              <a:t>Ophthalmological Symptoms May Affect Development and </a:t>
            </a:r>
            <a:br>
              <a:rPr lang="en-US" dirty="0"/>
            </a:br>
            <a:r>
              <a:rPr lang="en-US" dirty="0"/>
              <a:t>Quality of Life</a:t>
            </a:r>
          </a:p>
        </p:txBody>
      </p:sp>
      <p:sp>
        <p:nvSpPr>
          <p:cNvPr id="8" name="Text Placeholder 7">
            <a:extLst>
              <a:ext uri="{FF2B5EF4-FFF2-40B4-BE49-F238E27FC236}">
                <a16:creationId xmlns:a16="http://schemas.microsoft.com/office/drawing/2014/main" id="{B9D76FDE-B233-43CD-B160-15D0E95D66EB}"/>
              </a:ext>
            </a:extLst>
          </p:cNvPr>
          <p:cNvSpPr>
            <a:spLocks noGrp="1"/>
          </p:cNvSpPr>
          <p:nvPr>
            <p:ph type="body" sz="quarter" idx="23"/>
          </p:nvPr>
        </p:nvSpPr>
        <p:spPr>
          <a:xfrm>
            <a:off x="571796" y="4501362"/>
            <a:ext cx="8478000" cy="218675"/>
          </a:xfrm>
        </p:spPr>
        <p:txBody>
          <a:bodyPr/>
          <a:lstStyle/>
          <a:p>
            <a:r>
              <a:rPr lang="en-GB" altLang="en-US" dirty="0"/>
              <a:t>1. Cimaz R, et al. </a:t>
            </a:r>
            <a:r>
              <a:rPr lang="en-GB" altLang="en-US" i="1" dirty="0"/>
              <a:t>Clin Exp Rheumatol.</a:t>
            </a:r>
            <a:r>
              <a:rPr lang="en-GB" altLang="en-US" dirty="0"/>
              <a:t> 2006;24:196–202; 2. Beck M, et al. </a:t>
            </a:r>
            <a:r>
              <a:rPr lang="en-GB" altLang="en-US" i="1" dirty="0"/>
              <a:t>Genet Med.</a:t>
            </a:r>
            <a:r>
              <a:rPr lang="en-GB" altLang="en-US" dirty="0"/>
              <a:t> 2014;16:759–765; 3. Thomas JA, et al. </a:t>
            </a:r>
            <a:r>
              <a:rPr lang="en-GB" altLang="en-US" i="1" dirty="0"/>
              <a:t>J inherit Metab Dis.</a:t>
            </a:r>
            <a:r>
              <a:rPr lang="en-GB" altLang="en-US" dirty="0"/>
              <a:t> 2010;33:421–427; </a:t>
            </a:r>
            <a:br>
              <a:rPr lang="en-GB" altLang="en-US" dirty="0"/>
            </a:br>
            <a:r>
              <a:rPr lang="en-GB" altLang="en-US" dirty="0"/>
              <a:t>4. Ashworth JL, et al. </a:t>
            </a:r>
            <a:r>
              <a:rPr lang="en-GB" altLang="en-US" i="1" dirty="0"/>
              <a:t>Surv Ophthalmol</a:t>
            </a:r>
            <a:r>
              <a:rPr lang="en-GB" altLang="en-US" dirty="0"/>
              <a:t> 2006;51:1–17; 5. Muenzer J, et al. </a:t>
            </a:r>
            <a:r>
              <a:rPr lang="en-GB" altLang="en-US" i="1" dirty="0"/>
              <a:t>Pediatrics.</a:t>
            </a:r>
            <a:r>
              <a:rPr lang="en-GB" altLang="en-US" dirty="0"/>
              <a:t> 2009;123:19–29; 6. Ashworth JL, et al. </a:t>
            </a:r>
            <a:r>
              <a:rPr lang="en-GB" altLang="en-US" i="1" dirty="0"/>
              <a:t>Eye.</a:t>
            </a:r>
            <a:r>
              <a:rPr lang="en-GB" altLang="en-US" dirty="0"/>
              <a:t> 2006;20:553–563. </a:t>
            </a:r>
            <a:r>
              <a:rPr lang="en-US" dirty="0"/>
              <a:t>7. Arn P, et al. </a:t>
            </a:r>
            <a:r>
              <a:rPr lang="en-US" i="1" dirty="0"/>
              <a:t>Ann Otol Rhinol Laryngol</a:t>
            </a:r>
            <a:r>
              <a:rPr lang="en-US" dirty="0"/>
              <a:t>. 2015;124:198–205;</a:t>
            </a:r>
          </a:p>
        </p:txBody>
      </p:sp>
      <p:sp>
        <p:nvSpPr>
          <p:cNvPr id="9" name="TextBox 8">
            <a:extLst>
              <a:ext uri="{FF2B5EF4-FFF2-40B4-BE49-F238E27FC236}">
                <a16:creationId xmlns:a16="http://schemas.microsoft.com/office/drawing/2014/main" id="{D1F39EF9-BB53-4CCB-BAB1-CC5D402502CA}"/>
              </a:ext>
            </a:extLst>
          </p:cNvPr>
          <p:cNvSpPr txBox="1"/>
          <p:nvPr/>
        </p:nvSpPr>
        <p:spPr>
          <a:xfrm>
            <a:off x="361950" y="3735794"/>
            <a:ext cx="8420100" cy="495295"/>
          </a:xfrm>
          <a:prstGeom prst="rect">
            <a:avLst/>
          </a:prstGeom>
          <a:solidFill>
            <a:schemeClr val="accent2"/>
          </a:solidFill>
        </p:spPr>
        <p:txBody>
          <a:bodyPr wrap="square" rtlCol="0" anchor="ctr" anchorCtr="0">
            <a:noAutofit/>
          </a:bodyPr>
          <a:lstStyle/>
          <a:p>
            <a:pPr marL="577850"/>
            <a:r>
              <a:rPr lang="en-US" sz="1200" b="1" i="1" dirty="0">
                <a:solidFill>
                  <a:schemeClr val="bg1"/>
                </a:solidFill>
              </a:rPr>
              <a:t>Eye examinations, including acuity and pressure assessments and ophthalmoscopy, should be performed at diagnosis and annually thereafter</a:t>
            </a:r>
            <a:r>
              <a:rPr lang="en-US" sz="1200" b="1" i="1" baseline="30000" dirty="0">
                <a:solidFill>
                  <a:schemeClr val="bg1"/>
                </a:solidFill>
              </a:rPr>
              <a:t>5</a:t>
            </a:r>
          </a:p>
        </p:txBody>
      </p:sp>
      <p:pic>
        <p:nvPicPr>
          <p:cNvPr id="10" name="Graphic 9">
            <a:extLst>
              <a:ext uri="{FF2B5EF4-FFF2-40B4-BE49-F238E27FC236}">
                <a16:creationId xmlns:a16="http://schemas.microsoft.com/office/drawing/2014/main" id="{B64F8F73-2877-4AD4-8A58-AF15C62C495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3159" y="3815381"/>
            <a:ext cx="367230" cy="367230"/>
          </a:xfrm>
          <a:prstGeom prst="rect">
            <a:avLst/>
          </a:prstGeom>
        </p:spPr>
      </p:pic>
      <p:pic>
        <p:nvPicPr>
          <p:cNvPr id="15" name="Picture 14">
            <a:extLst>
              <a:ext uri="{FF2B5EF4-FFF2-40B4-BE49-F238E27FC236}">
                <a16:creationId xmlns:a16="http://schemas.microsoft.com/office/drawing/2014/main" id="{716951C6-4B87-34A1-D860-3F615DC2C778}"/>
              </a:ext>
            </a:extLst>
          </p:cNvPr>
          <p:cNvPicPr>
            <a:picLocks noChangeAspect="1"/>
          </p:cNvPicPr>
          <p:nvPr/>
        </p:nvPicPr>
        <p:blipFill>
          <a:blip r:embed="rId5"/>
          <a:stretch>
            <a:fillRect/>
          </a:stretch>
        </p:blipFill>
        <p:spPr>
          <a:xfrm>
            <a:off x="5607331" y="1127426"/>
            <a:ext cx="2979012" cy="1985519"/>
          </a:xfrm>
          <a:prstGeom prst="rect">
            <a:avLst/>
          </a:prstGeom>
        </p:spPr>
      </p:pic>
      <p:sp>
        <p:nvSpPr>
          <p:cNvPr id="16" name="Text Placeholder 4">
            <a:extLst>
              <a:ext uri="{FF2B5EF4-FFF2-40B4-BE49-F238E27FC236}">
                <a16:creationId xmlns:a16="http://schemas.microsoft.com/office/drawing/2014/main" id="{21275874-CBBC-6DF0-ECFD-3ECC0F49B77B}"/>
              </a:ext>
            </a:extLst>
          </p:cNvPr>
          <p:cNvSpPr txBox="1">
            <a:spLocks/>
          </p:cNvSpPr>
          <p:nvPr/>
        </p:nvSpPr>
        <p:spPr>
          <a:xfrm>
            <a:off x="5034672" y="3116821"/>
            <a:ext cx="4150087" cy="247650"/>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6"/>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6"/>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6"/>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sz="1000" i="1" dirty="0"/>
              <a:t>Corneal clouding in individual with severe MPS I </a:t>
            </a:r>
          </a:p>
          <a:p>
            <a:pPr algn="ctr"/>
            <a:r>
              <a:rPr lang="en-US" sz="1000" i="1" dirty="0"/>
              <a:t>Photo permission on file</a:t>
            </a:r>
          </a:p>
        </p:txBody>
      </p:sp>
      <p:pic>
        <p:nvPicPr>
          <p:cNvPr id="14" name="Content Placeholder 13">
            <a:extLst>
              <a:ext uri="{FF2B5EF4-FFF2-40B4-BE49-F238E27FC236}">
                <a16:creationId xmlns:a16="http://schemas.microsoft.com/office/drawing/2014/main" id="{D6F09AD1-C5C4-9D95-E802-56856D4437B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69102" y="54008"/>
            <a:ext cx="440536" cy="249331"/>
          </a:xfrm>
          <a:prstGeom prst="rect">
            <a:avLst/>
          </a:prstGeom>
        </p:spPr>
      </p:pic>
      <p:sp>
        <p:nvSpPr>
          <p:cNvPr id="6" name="Footer Placeholder 1">
            <a:extLst>
              <a:ext uri="{FF2B5EF4-FFF2-40B4-BE49-F238E27FC236}">
                <a16:creationId xmlns:a16="http://schemas.microsoft.com/office/drawing/2014/main" id="{7DB0DA86-491F-6554-C19B-C87904085BBD}"/>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83014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A5291B1-50B5-41C3-BE12-8C997F0ADE41}"/>
              </a:ext>
            </a:extLst>
          </p:cNvPr>
          <p:cNvSpPr>
            <a:spLocks noGrp="1"/>
          </p:cNvSpPr>
          <p:nvPr>
            <p:ph type="sldNum" sz="quarter" idx="16"/>
          </p:nvPr>
        </p:nvSpPr>
        <p:spPr/>
        <p:txBody>
          <a:bodyPr/>
          <a:lstStyle/>
          <a:p>
            <a:fld id="{6B54B0F7-55DD-40D6-B7F4-70B586885C0B}" type="slidenum">
              <a:rPr lang="en-US" noProof="0" smtClean="0"/>
              <a:pPr/>
              <a:t>2</a:t>
            </a:fld>
            <a:endParaRPr lang="en-US" noProof="0" dirty="0"/>
          </a:p>
        </p:txBody>
      </p:sp>
      <p:sp>
        <p:nvSpPr>
          <p:cNvPr id="5" name="Text Placeholder 4">
            <a:extLst>
              <a:ext uri="{FF2B5EF4-FFF2-40B4-BE49-F238E27FC236}">
                <a16:creationId xmlns:a16="http://schemas.microsoft.com/office/drawing/2014/main" id="{9A724040-877D-41BF-8419-8299E2A6434C}"/>
              </a:ext>
            </a:extLst>
          </p:cNvPr>
          <p:cNvSpPr>
            <a:spLocks noGrp="1"/>
          </p:cNvSpPr>
          <p:nvPr>
            <p:ph type="body" sz="quarter" idx="21"/>
          </p:nvPr>
        </p:nvSpPr>
        <p:spPr/>
        <p:txBody>
          <a:bodyPr/>
          <a:lstStyle/>
          <a:p>
            <a:pPr algn="ctr"/>
            <a:r>
              <a:rPr lang="en-US" sz="2000" dirty="0"/>
              <a:t>This program is non-promotional and sponsored by Sanofi.</a:t>
            </a:r>
          </a:p>
          <a:p>
            <a:pPr algn="ctr"/>
            <a:endParaRPr lang="en-US" sz="2000" dirty="0"/>
          </a:p>
          <a:p>
            <a:pPr algn="ctr"/>
            <a:r>
              <a:rPr lang="en-US" sz="2000" dirty="0"/>
              <a:t>The content contained in this presentation was developed by Sanofi and is not eligible for continuing medical education (CME) credits.</a:t>
            </a:r>
          </a:p>
          <a:p>
            <a:endParaRPr lang="en-US" dirty="0"/>
          </a:p>
        </p:txBody>
      </p:sp>
      <p:sp>
        <p:nvSpPr>
          <p:cNvPr id="7" name="Title 6">
            <a:extLst>
              <a:ext uri="{FF2B5EF4-FFF2-40B4-BE49-F238E27FC236}">
                <a16:creationId xmlns:a16="http://schemas.microsoft.com/office/drawing/2014/main" id="{7ECF8DA9-E143-47E1-8E97-880574EF1D8B}"/>
              </a:ext>
            </a:extLst>
          </p:cNvPr>
          <p:cNvSpPr>
            <a:spLocks noGrp="1"/>
          </p:cNvSpPr>
          <p:nvPr>
            <p:ph type="title"/>
          </p:nvPr>
        </p:nvSpPr>
        <p:spPr/>
        <p:txBody>
          <a:bodyPr/>
          <a:lstStyle/>
          <a:p>
            <a:r>
              <a:rPr lang="en-US" dirty="0"/>
              <a:t>NOTICE</a:t>
            </a:r>
          </a:p>
        </p:txBody>
      </p:sp>
      <p:sp>
        <p:nvSpPr>
          <p:cNvPr id="4" name="Footer Placeholder 1">
            <a:extLst>
              <a:ext uri="{FF2B5EF4-FFF2-40B4-BE49-F238E27FC236}">
                <a16:creationId xmlns:a16="http://schemas.microsoft.com/office/drawing/2014/main" id="{55A81273-C85A-4128-DB9D-99E32609FD48}"/>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898811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F24B8EB-EEDC-4755-AEED-67EEA8F3C3A4}"/>
              </a:ext>
            </a:extLst>
          </p:cNvPr>
          <p:cNvSpPr>
            <a:spLocks noGrp="1"/>
          </p:cNvSpPr>
          <p:nvPr>
            <p:ph type="sldNum" sz="quarter" idx="16"/>
          </p:nvPr>
        </p:nvSpPr>
        <p:spPr/>
        <p:txBody>
          <a:bodyPr/>
          <a:lstStyle/>
          <a:p>
            <a:fld id="{6B54B0F7-55DD-40D6-B7F4-70B586885C0B}" type="slidenum">
              <a:rPr lang="en-US" noProof="0" smtClean="0"/>
              <a:pPr/>
              <a:t>20</a:t>
            </a:fld>
            <a:endParaRPr lang="en-US" noProof="0" dirty="0"/>
          </a:p>
        </p:txBody>
      </p:sp>
      <p:sp>
        <p:nvSpPr>
          <p:cNvPr id="4" name="Text Placeholder 3">
            <a:extLst>
              <a:ext uri="{FF2B5EF4-FFF2-40B4-BE49-F238E27FC236}">
                <a16:creationId xmlns:a16="http://schemas.microsoft.com/office/drawing/2014/main" id="{8C1AAAC0-D36D-40E2-AAEF-D7F0167D63B4}"/>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03587E5A-10FF-4D33-93F9-9F5582DE56AE}"/>
              </a:ext>
            </a:extLst>
          </p:cNvPr>
          <p:cNvSpPr>
            <a:spLocks noGrp="1"/>
          </p:cNvSpPr>
          <p:nvPr>
            <p:ph type="body" sz="quarter" idx="21"/>
          </p:nvPr>
        </p:nvSpPr>
        <p:spPr>
          <a:xfrm>
            <a:off x="329275" y="1183183"/>
            <a:ext cx="8478000" cy="2904596"/>
          </a:xfrm>
        </p:spPr>
        <p:txBody>
          <a:bodyPr/>
          <a:lstStyle/>
          <a:p>
            <a:pPr lvl="1">
              <a:spcBef>
                <a:spcPts val="600"/>
              </a:spcBef>
            </a:pPr>
            <a:r>
              <a:rPr lang="en-US" dirty="0"/>
              <a:t>Acute or recurrent middle ear infections/inflammation (otitis media)</a:t>
            </a:r>
            <a:r>
              <a:rPr lang="en-US" baseline="30000" dirty="0"/>
              <a:t>1</a:t>
            </a:r>
          </a:p>
          <a:p>
            <a:pPr lvl="1">
              <a:spcBef>
                <a:spcPts val="600"/>
              </a:spcBef>
            </a:pPr>
            <a:r>
              <a:rPr lang="en-US" dirty="0"/>
              <a:t>Chronic rhinitis</a:t>
            </a:r>
            <a:r>
              <a:rPr lang="en-US" baseline="30000" dirty="0"/>
              <a:t>1</a:t>
            </a:r>
          </a:p>
          <a:p>
            <a:pPr lvl="1">
              <a:spcBef>
                <a:spcPts val="600"/>
              </a:spcBef>
            </a:pPr>
            <a:r>
              <a:rPr lang="en-US" dirty="0"/>
              <a:t>Hearing loss (conductive and neurosensory) due to frequent ear infections, defective ossification in the middle ear, scarring of the tympanic membrane, or nerve damage</a:t>
            </a:r>
            <a:r>
              <a:rPr lang="en-US" baseline="30000" dirty="0"/>
              <a:t>2</a:t>
            </a:r>
          </a:p>
          <a:p>
            <a:pPr lvl="1">
              <a:spcBef>
                <a:spcPts val="600"/>
              </a:spcBef>
            </a:pPr>
            <a:endParaRPr lang="en-US" baseline="30000" dirty="0"/>
          </a:p>
          <a:p>
            <a:pPr lvl="1">
              <a:spcBef>
                <a:spcPts val="600"/>
              </a:spcBef>
            </a:pPr>
            <a:endParaRPr lang="en-US" sz="800" baseline="30000" dirty="0"/>
          </a:p>
          <a:p>
            <a:pPr lvl="1">
              <a:spcBef>
                <a:spcPts val="600"/>
              </a:spcBef>
            </a:pPr>
            <a:endParaRPr lang="en-US" sz="800" baseline="30000" dirty="0"/>
          </a:p>
          <a:p>
            <a:pPr lvl="1">
              <a:spcBef>
                <a:spcPts val="600"/>
              </a:spcBef>
            </a:pPr>
            <a:r>
              <a:rPr lang="en-US" dirty="0"/>
              <a:t>Poor hearing can contribute to developmental delays in some patients</a:t>
            </a:r>
            <a:r>
              <a:rPr lang="en-US" baseline="30000" dirty="0"/>
              <a:t>2,4</a:t>
            </a:r>
            <a:endParaRPr lang="en-US" dirty="0"/>
          </a:p>
        </p:txBody>
      </p:sp>
      <p:sp>
        <p:nvSpPr>
          <p:cNvPr id="7" name="Title 6">
            <a:extLst>
              <a:ext uri="{FF2B5EF4-FFF2-40B4-BE49-F238E27FC236}">
                <a16:creationId xmlns:a16="http://schemas.microsoft.com/office/drawing/2014/main" id="{6ED99D6D-3E76-4246-B704-15E82469551D}"/>
              </a:ext>
            </a:extLst>
          </p:cNvPr>
          <p:cNvSpPr>
            <a:spLocks noGrp="1"/>
          </p:cNvSpPr>
          <p:nvPr>
            <p:ph type="title"/>
          </p:nvPr>
        </p:nvSpPr>
        <p:spPr/>
        <p:txBody>
          <a:bodyPr>
            <a:normAutofit/>
          </a:bodyPr>
          <a:lstStyle/>
          <a:p>
            <a:r>
              <a:rPr lang="en-US" dirty="0"/>
              <a:t>Auditory Signs of MPS I </a:t>
            </a:r>
          </a:p>
        </p:txBody>
      </p:sp>
      <p:sp>
        <p:nvSpPr>
          <p:cNvPr id="8" name="Text Placeholder 7">
            <a:extLst>
              <a:ext uri="{FF2B5EF4-FFF2-40B4-BE49-F238E27FC236}">
                <a16:creationId xmlns:a16="http://schemas.microsoft.com/office/drawing/2014/main" id="{F2C8458D-4144-41E9-8999-23A7764DE460}"/>
              </a:ext>
            </a:extLst>
          </p:cNvPr>
          <p:cNvSpPr>
            <a:spLocks noGrp="1"/>
          </p:cNvSpPr>
          <p:nvPr>
            <p:ph type="body" sz="quarter" idx="23"/>
          </p:nvPr>
        </p:nvSpPr>
        <p:spPr>
          <a:xfrm>
            <a:off x="654205" y="4501362"/>
            <a:ext cx="8014071" cy="218675"/>
          </a:xfrm>
        </p:spPr>
        <p:txBody>
          <a:bodyPr/>
          <a:lstStyle/>
          <a:p>
            <a:pPr marL="0" lvl="0" indent="0">
              <a:spcBef>
                <a:spcPts val="0"/>
              </a:spcBef>
              <a:buClr>
                <a:srgbClr val="BCA36A"/>
              </a:buClr>
              <a:buNone/>
              <a:defRPr/>
            </a:pPr>
            <a:r>
              <a:rPr lang="en-GB" altLang="en-US" dirty="0">
                <a:solidFill>
                  <a:srgbClr val="0D0D0D"/>
                </a:solidFill>
                <a:cs typeface="Arial"/>
              </a:rPr>
              <a:t>1. Arn P, et al. </a:t>
            </a:r>
            <a:r>
              <a:rPr lang="en-GB" altLang="en-US" i="1" dirty="0">
                <a:solidFill>
                  <a:srgbClr val="0D0D0D"/>
                </a:solidFill>
                <a:cs typeface="Arial"/>
              </a:rPr>
              <a:t>Ann Otol Rhinol Laryngol</a:t>
            </a:r>
            <a:r>
              <a:rPr lang="en-GB" altLang="en-US" dirty="0">
                <a:solidFill>
                  <a:srgbClr val="0D0D0D"/>
                </a:solidFill>
                <a:cs typeface="Arial"/>
              </a:rPr>
              <a:t>. 2015;124:198–205; 2. Muenzer J, et al. </a:t>
            </a:r>
            <a:r>
              <a:rPr lang="en-GB" altLang="en-US" i="1" dirty="0">
                <a:solidFill>
                  <a:srgbClr val="0D0D0D"/>
                </a:solidFill>
                <a:cs typeface="Arial"/>
              </a:rPr>
              <a:t>Pediatrics</a:t>
            </a:r>
            <a:r>
              <a:rPr lang="en-GB" altLang="en-US" dirty="0">
                <a:solidFill>
                  <a:srgbClr val="0D0D0D"/>
                </a:solidFill>
                <a:cs typeface="Arial"/>
              </a:rPr>
              <a:t>. 2009;123:19–29; 3. Shapiro EG, et al. </a:t>
            </a:r>
            <a:r>
              <a:rPr lang="en-GB" altLang="en-US" i="1" dirty="0">
                <a:solidFill>
                  <a:srgbClr val="0D0D0D"/>
                </a:solidFill>
                <a:cs typeface="Arial"/>
              </a:rPr>
              <a:t>Mol Genet Metab</a:t>
            </a:r>
            <a:r>
              <a:rPr lang="en-GB" altLang="en-US" dirty="0">
                <a:solidFill>
                  <a:srgbClr val="0D0D0D"/>
                </a:solidFill>
                <a:cs typeface="Arial"/>
              </a:rPr>
              <a:t>. 2015;116:61–68; </a:t>
            </a:r>
            <a:br>
              <a:rPr lang="en-GB" altLang="en-US" dirty="0">
                <a:solidFill>
                  <a:srgbClr val="0D0D0D"/>
                </a:solidFill>
                <a:cs typeface="Arial"/>
              </a:rPr>
            </a:br>
            <a:r>
              <a:rPr lang="en-GB" altLang="en-US" dirty="0">
                <a:solidFill>
                  <a:srgbClr val="0D0D0D"/>
                </a:solidFill>
                <a:cs typeface="Arial"/>
              </a:rPr>
              <a:t>4. Soni-Jaiswal A, et al. </a:t>
            </a:r>
            <a:r>
              <a:rPr lang="en-GB" altLang="en-US" i="1" dirty="0">
                <a:solidFill>
                  <a:srgbClr val="0D0D0D"/>
                </a:solidFill>
                <a:cs typeface="Arial"/>
              </a:rPr>
              <a:t>Mol Genet Metab</a:t>
            </a:r>
            <a:r>
              <a:rPr lang="en-GB" altLang="en-US" dirty="0">
                <a:solidFill>
                  <a:srgbClr val="0D0D0D"/>
                </a:solidFill>
                <a:cs typeface="Arial"/>
              </a:rPr>
              <a:t>. 2016;117:S108 [Abstract 287]. </a:t>
            </a:r>
          </a:p>
        </p:txBody>
      </p:sp>
      <p:sp>
        <p:nvSpPr>
          <p:cNvPr id="9" name="Rounded Rectangle 3">
            <a:extLst>
              <a:ext uri="{FF2B5EF4-FFF2-40B4-BE49-F238E27FC236}">
                <a16:creationId xmlns:a16="http://schemas.microsoft.com/office/drawing/2014/main" id="{1C3E7420-B88D-40B4-B56F-80299386A94A}"/>
              </a:ext>
            </a:extLst>
          </p:cNvPr>
          <p:cNvSpPr/>
          <p:nvPr/>
        </p:nvSpPr>
        <p:spPr>
          <a:xfrm>
            <a:off x="1335444" y="2325190"/>
            <a:ext cx="6465662" cy="52904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28600" marR="0" lvl="1" indent="0" algn="ctr" defTabSz="914400" rtl="0" eaLnBrk="0" fontAlgn="base" latinLnBrk="0" hangingPunct="0">
              <a:lnSpc>
                <a:spcPct val="100000"/>
              </a:lnSpc>
              <a:spcBef>
                <a:spcPct val="20000"/>
              </a:spcBef>
              <a:spcAft>
                <a:spcPct val="0"/>
              </a:spcAft>
              <a:buClr>
                <a:srgbClr val="646464"/>
              </a:buClr>
              <a:buSzPct val="90000"/>
              <a:buFontTx/>
              <a:buNone/>
              <a:tabLst/>
              <a:defRPr/>
            </a:pPr>
            <a:r>
              <a:rPr kumimoji="0" lang="en-US" altLang="en-US" sz="1200" b="1" i="0" u="none" strike="noStrike" kern="0" cap="none" spc="0" normalizeH="0" baseline="0" noProof="0" dirty="0">
                <a:ln>
                  <a:noFill/>
                </a:ln>
                <a:solidFill>
                  <a:srgbClr val="0D0D0D"/>
                </a:solidFill>
                <a:effectLst/>
                <a:uLnTx/>
                <a:uFillTx/>
                <a:latin typeface="+mj-lt"/>
                <a:ea typeface="MS PGothic" pitchFamily="34" charset="-128"/>
                <a:cs typeface="Arial"/>
              </a:rPr>
              <a:t>~70% </a:t>
            </a:r>
            <a:r>
              <a:rPr kumimoji="0" lang="en-US" altLang="en-US" sz="1200" b="0" i="0" u="none" strike="noStrike" kern="0" cap="none" spc="0" normalizeH="0" baseline="0" noProof="0" dirty="0">
                <a:ln>
                  <a:noFill/>
                </a:ln>
                <a:solidFill>
                  <a:srgbClr val="0D0D0D"/>
                </a:solidFill>
                <a:effectLst/>
                <a:uLnTx/>
                <a:uFillTx/>
                <a:latin typeface="+mj-lt"/>
                <a:ea typeface="MS PGothic" pitchFamily="34" charset="-128"/>
                <a:cs typeface="Arial"/>
              </a:rPr>
              <a:t>of patients with attenuated MPS I </a:t>
            </a:r>
            <a:br>
              <a:rPr kumimoji="0" lang="en-US" altLang="en-US" sz="1200" b="0" i="0" u="none" strike="noStrike" kern="0" cap="none" spc="0" normalizeH="0" baseline="0" noProof="0" dirty="0">
                <a:ln>
                  <a:noFill/>
                </a:ln>
                <a:solidFill>
                  <a:srgbClr val="0D0D0D"/>
                </a:solidFill>
                <a:effectLst/>
                <a:uLnTx/>
                <a:uFillTx/>
                <a:latin typeface="+mj-lt"/>
                <a:ea typeface="MS PGothic" pitchFamily="34" charset="-128"/>
                <a:cs typeface="Arial"/>
              </a:rPr>
            </a:br>
            <a:r>
              <a:rPr kumimoji="0" lang="en-US" altLang="en-US" sz="1200" b="0" i="0" u="none" strike="noStrike" kern="0" cap="none" spc="0" normalizeH="0" baseline="0" noProof="0" dirty="0">
                <a:ln>
                  <a:noFill/>
                </a:ln>
                <a:solidFill>
                  <a:srgbClr val="0D0D0D"/>
                </a:solidFill>
                <a:effectLst/>
                <a:uLnTx/>
                <a:uFillTx/>
                <a:latin typeface="+mj-lt"/>
                <a:ea typeface="MS PGothic" pitchFamily="34" charset="-128"/>
                <a:cs typeface="Arial"/>
              </a:rPr>
              <a:t>(6–25 years old) have mild or moderate hearing loss</a:t>
            </a:r>
            <a:r>
              <a:rPr kumimoji="0" lang="en-US" altLang="en-US" sz="1200" b="0" i="0" u="none" strike="noStrike" kern="0" cap="none" spc="0" normalizeH="0" baseline="30000" noProof="0" dirty="0">
                <a:ln>
                  <a:noFill/>
                </a:ln>
                <a:solidFill>
                  <a:srgbClr val="0D0D0D"/>
                </a:solidFill>
                <a:effectLst/>
                <a:uLnTx/>
                <a:uFillTx/>
                <a:latin typeface="+mj-lt"/>
                <a:ea typeface="MS PGothic" pitchFamily="34" charset="-128"/>
                <a:cs typeface="Arial"/>
              </a:rPr>
              <a:t>3</a:t>
            </a:r>
          </a:p>
        </p:txBody>
      </p:sp>
      <p:sp>
        <p:nvSpPr>
          <p:cNvPr id="10" name="Rounded Rectangle 3">
            <a:extLst>
              <a:ext uri="{FF2B5EF4-FFF2-40B4-BE49-F238E27FC236}">
                <a16:creationId xmlns:a16="http://schemas.microsoft.com/office/drawing/2014/main" id="{676C0A59-22AF-4775-9F00-EE08A9C68DCF}"/>
              </a:ext>
            </a:extLst>
          </p:cNvPr>
          <p:cNvSpPr/>
          <p:nvPr/>
        </p:nvSpPr>
        <p:spPr>
          <a:xfrm>
            <a:off x="1335444" y="3226527"/>
            <a:ext cx="6465662" cy="52904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28600" marR="0" lvl="1" indent="0" algn="ctr" defTabSz="914400" rtl="0" eaLnBrk="0" fontAlgn="base" latinLnBrk="0" hangingPunct="0">
              <a:lnSpc>
                <a:spcPct val="100000"/>
              </a:lnSpc>
              <a:spcBef>
                <a:spcPct val="20000"/>
              </a:spcBef>
              <a:spcAft>
                <a:spcPct val="0"/>
              </a:spcAft>
              <a:buClr>
                <a:srgbClr val="646464"/>
              </a:buClr>
              <a:buSzPct val="90000"/>
              <a:buFontTx/>
              <a:buNone/>
              <a:tabLst/>
              <a:defRPr/>
            </a:pPr>
            <a:r>
              <a:rPr kumimoji="0" lang="en-US" altLang="en-US" sz="1200" b="0" i="0" u="none" strike="noStrike" kern="0" cap="none" spc="0" normalizeH="0" baseline="0" noProof="0" dirty="0">
                <a:ln>
                  <a:noFill/>
                </a:ln>
                <a:solidFill>
                  <a:schemeClr val="tx1"/>
                </a:solidFill>
                <a:effectLst/>
                <a:uLnTx/>
                <a:uFillTx/>
                <a:latin typeface="+mj-lt"/>
                <a:ea typeface="MS PGothic" pitchFamily="34" charset="-128"/>
                <a:cs typeface="Arial"/>
              </a:rPr>
              <a:t>Hearing loss can contribute to developmental delays, communication difficulties, and reduced quality of life</a:t>
            </a:r>
            <a:r>
              <a:rPr kumimoji="0" lang="en-US" altLang="en-US" sz="1200" b="0" i="0" u="none" strike="noStrike" kern="0" cap="none" spc="0" normalizeH="0" baseline="30000" noProof="0" dirty="0">
                <a:ln>
                  <a:noFill/>
                </a:ln>
                <a:solidFill>
                  <a:schemeClr val="tx1"/>
                </a:solidFill>
                <a:effectLst/>
                <a:uLnTx/>
                <a:uFillTx/>
                <a:latin typeface="+mj-lt"/>
                <a:ea typeface="MS PGothic" pitchFamily="34" charset="-128"/>
                <a:cs typeface="Arial"/>
              </a:rPr>
              <a:t>4</a:t>
            </a:r>
          </a:p>
        </p:txBody>
      </p:sp>
      <p:pic>
        <p:nvPicPr>
          <p:cNvPr id="14" name="Graphic 13">
            <a:extLst>
              <a:ext uri="{FF2B5EF4-FFF2-40B4-BE49-F238E27FC236}">
                <a16:creationId xmlns:a16="http://schemas.microsoft.com/office/drawing/2014/main" id="{6006874A-2C1C-43AD-55E6-5661FAB28D3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09634" y="66096"/>
            <a:ext cx="353857" cy="353857"/>
          </a:xfrm>
          <a:prstGeom prst="rect">
            <a:avLst/>
          </a:prstGeom>
        </p:spPr>
      </p:pic>
      <p:sp>
        <p:nvSpPr>
          <p:cNvPr id="6" name="Footer Placeholder 1">
            <a:extLst>
              <a:ext uri="{FF2B5EF4-FFF2-40B4-BE49-F238E27FC236}">
                <a16:creationId xmlns:a16="http://schemas.microsoft.com/office/drawing/2014/main" id="{377BEE96-207B-E735-526E-0870D80B460F}"/>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846791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2FE41B-81DA-4F0C-B557-FB82C86D4AEF}"/>
              </a:ext>
            </a:extLst>
          </p:cNvPr>
          <p:cNvSpPr>
            <a:spLocks noGrp="1"/>
          </p:cNvSpPr>
          <p:nvPr>
            <p:ph type="sldNum" sz="quarter" idx="16"/>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B54B0F7-55DD-40D6-B7F4-70B586885C0B}" type="slidenum">
              <a:rPr kumimoji="0" lang="en-US" sz="6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 name="Text Placeholder 4">
            <a:extLst>
              <a:ext uri="{FF2B5EF4-FFF2-40B4-BE49-F238E27FC236}">
                <a16:creationId xmlns:a16="http://schemas.microsoft.com/office/drawing/2014/main" id="{FB82A6AE-D544-4B6E-AFB2-2A677922EA5F}"/>
              </a:ext>
            </a:extLst>
          </p:cNvPr>
          <p:cNvSpPr>
            <a:spLocks noGrp="1"/>
          </p:cNvSpPr>
          <p:nvPr>
            <p:ph type="body" sz="quarter" idx="21"/>
          </p:nvPr>
        </p:nvSpPr>
        <p:spPr>
          <a:xfrm>
            <a:off x="331524" y="4507828"/>
            <a:ext cx="8478000" cy="205743"/>
          </a:xfrm>
        </p:spPr>
        <p:txBody>
          <a:bodyPr/>
          <a:lstStyle/>
          <a:p>
            <a:r>
              <a:rPr lang="en-US" sz="600" dirty="0">
                <a:solidFill>
                  <a:srgbClr val="000000"/>
                </a:solidFill>
                <a:latin typeface="+mn-lt"/>
                <a:cs typeface="Arial" panose="020B0604020202020204" pitchFamily="34" charset="0"/>
              </a:rPr>
              <a:t>Muenzer J, Wraith JE, Clarke LA. Mucopolysaccharidosis I: management and treatment guidelines. </a:t>
            </a:r>
            <a:r>
              <a:rPr lang="en-US" sz="600" i="1" dirty="0">
                <a:solidFill>
                  <a:srgbClr val="000000"/>
                </a:solidFill>
                <a:latin typeface="+mn-lt"/>
                <a:cs typeface="Arial" panose="020B0604020202020204" pitchFamily="34" charset="0"/>
              </a:rPr>
              <a:t>Pediatrics</a:t>
            </a:r>
            <a:r>
              <a:rPr lang="en-US" sz="600" dirty="0">
                <a:solidFill>
                  <a:srgbClr val="000000"/>
                </a:solidFill>
                <a:latin typeface="+mn-lt"/>
                <a:cs typeface="Arial" panose="020B0604020202020204" pitchFamily="34" charset="0"/>
              </a:rPr>
              <a:t> 2009;123:19-29</a:t>
            </a:r>
            <a:r>
              <a:rPr lang="en-US" sz="600" dirty="0">
                <a:solidFill>
                  <a:srgbClr val="000000"/>
                </a:solidFill>
                <a:latin typeface="Arial" panose="020B0604020202020204" pitchFamily="34" charset="0"/>
                <a:cs typeface="Arial" panose="020B0604020202020204" pitchFamily="34" charset="0"/>
              </a:rPr>
              <a:t>.</a:t>
            </a:r>
          </a:p>
          <a:p>
            <a:endParaRPr lang="en-US" dirty="0"/>
          </a:p>
        </p:txBody>
      </p:sp>
      <p:sp>
        <p:nvSpPr>
          <p:cNvPr id="7" name="Title 6">
            <a:extLst>
              <a:ext uri="{FF2B5EF4-FFF2-40B4-BE49-F238E27FC236}">
                <a16:creationId xmlns:a16="http://schemas.microsoft.com/office/drawing/2014/main" id="{437796DE-F70E-4B5C-B7F6-BB22BE25480E}"/>
              </a:ext>
            </a:extLst>
          </p:cNvPr>
          <p:cNvSpPr>
            <a:spLocks noGrp="1"/>
          </p:cNvSpPr>
          <p:nvPr>
            <p:ph type="title"/>
          </p:nvPr>
        </p:nvSpPr>
        <p:spPr>
          <a:xfrm>
            <a:off x="324000" y="327057"/>
            <a:ext cx="8485200" cy="561185"/>
          </a:xfrm>
        </p:spPr>
        <p:txBody>
          <a:bodyPr/>
          <a:lstStyle/>
          <a:p>
            <a:r>
              <a:rPr lang="en-US" dirty="0"/>
              <a:t>Diagnosis</a:t>
            </a:r>
          </a:p>
        </p:txBody>
      </p:sp>
      <p:graphicFrame>
        <p:nvGraphicFramePr>
          <p:cNvPr id="9" name="Content Placeholder 5">
            <a:extLst>
              <a:ext uri="{FF2B5EF4-FFF2-40B4-BE49-F238E27FC236}">
                <a16:creationId xmlns:a16="http://schemas.microsoft.com/office/drawing/2014/main" id="{40C33113-3248-4824-91AB-E2D354A4305D}"/>
              </a:ext>
            </a:extLst>
          </p:cNvPr>
          <p:cNvGraphicFramePr>
            <a:graphicFrameLocks/>
          </p:cNvGraphicFramePr>
          <p:nvPr/>
        </p:nvGraphicFramePr>
        <p:xfrm>
          <a:off x="1266763" y="733971"/>
          <a:ext cx="6440311" cy="3144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Rounded Corners 9">
            <a:extLst>
              <a:ext uri="{FF2B5EF4-FFF2-40B4-BE49-F238E27FC236}">
                <a16:creationId xmlns:a16="http://schemas.microsoft.com/office/drawing/2014/main" id="{28945DC5-A85F-42D0-9AFF-D6C7A1DA2A3A}"/>
              </a:ext>
            </a:extLst>
          </p:cNvPr>
          <p:cNvSpPr/>
          <p:nvPr/>
        </p:nvSpPr>
        <p:spPr>
          <a:xfrm>
            <a:off x="1433974" y="4002979"/>
            <a:ext cx="6273100" cy="47054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Urinary Glycosaminoglycan (GAG) measurement may be useful for screening, but false negatives can occur</a:t>
            </a:r>
          </a:p>
        </p:txBody>
      </p:sp>
      <p:sp>
        <p:nvSpPr>
          <p:cNvPr id="2" name="Footer Placeholder 1">
            <a:extLst>
              <a:ext uri="{FF2B5EF4-FFF2-40B4-BE49-F238E27FC236}">
                <a16:creationId xmlns:a16="http://schemas.microsoft.com/office/drawing/2014/main" id="{E8AAA6C0-37A0-7331-71E6-B90DB5F3D5AD}"/>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
        <p:nvSpPr>
          <p:cNvPr id="4" name="TextBox 3">
            <a:extLst>
              <a:ext uri="{FF2B5EF4-FFF2-40B4-BE49-F238E27FC236}">
                <a16:creationId xmlns:a16="http://schemas.microsoft.com/office/drawing/2014/main" id="{807C5AEB-73C1-9BB5-E182-7B290E40BF11}"/>
              </a:ext>
            </a:extLst>
          </p:cNvPr>
          <p:cNvSpPr txBox="1"/>
          <p:nvPr/>
        </p:nvSpPr>
        <p:spPr>
          <a:xfrm>
            <a:off x="7199004" y="4788289"/>
            <a:ext cx="1379575" cy="276999"/>
          </a:xfrm>
          <a:prstGeom prst="rect">
            <a:avLst/>
          </a:prstGeom>
          <a:solidFill>
            <a:srgbClr val="F5F3F8"/>
          </a:solidFill>
        </p:spPr>
        <p:txBody>
          <a:bodyPr wrap="square" rtlCol="0">
            <a:spAutoFit/>
          </a:bodyPr>
          <a:lstStyle/>
          <a:p>
            <a:pPr algn="r" defTabSz="685800"/>
            <a:r>
              <a:rPr lang="en-US" sz="600" dirty="0">
                <a:latin typeface="+mj-lt"/>
              </a:rPr>
              <a:t>MAT-US-2023130 v5.0 – P</a:t>
            </a:r>
          </a:p>
          <a:p>
            <a:pPr algn="r" defTabSz="685800"/>
            <a:r>
              <a:rPr lang="en-US" sz="600" dirty="0">
                <a:latin typeface="+mj-lt"/>
              </a:rPr>
              <a:t>Expiration Date: 04/10/2027</a:t>
            </a:r>
          </a:p>
        </p:txBody>
      </p:sp>
    </p:spTree>
    <p:extLst>
      <p:ext uri="{BB962C8B-B14F-4D97-AF65-F5344CB8AC3E}">
        <p14:creationId xmlns:p14="http://schemas.microsoft.com/office/powerpoint/2010/main" val="1794614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A20D2C-3F20-C2F0-B3B0-866E254C7F03}"/>
              </a:ext>
            </a:extLst>
          </p:cNvPr>
          <p:cNvSpPr/>
          <p:nvPr/>
        </p:nvSpPr>
        <p:spPr>
          <a:xfrm>
            <a:off x="331525" y="1183183"/>
            <a:ext cx="8491800" cy="321736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hangingPunct="1"/>
            <a:endParaRPr lang="fr-FR" sz="1350" kern="1200" dirty="0">
              <a:solidFill>
                <a:srgbClr val="FFFFFF"/>
              </a:solidFill>
            </a:endParaRPr>
          </a:p>
        </p:txBody>
      </p:sp>
      <p:sp>
        <p:nvSpPr>
          <p:cNvPr id="9" name="Text Placeholder 8">
            <a:extLst>
              <a:ext uri="{FF2B5EF4-FFF2-40B4-BE49-F238E27FC236}">
                <a16:creationId xmlns:a16="http://schemas.microsoft.com/office/drawing/2014/main" id="{9FBFCCA5-7750-4F4E-BFA9-856F262360C2}"/>
              </a:ext>
            </a:extLst>
          </p:cNvPr>
          <p:cNvSpPr>
            <a:spLocks noGrp="1"/>
          </p:cNvSpPr>
          <p:nvPr>
            <p:ph type="body" sz="quarter" idx="18"/>
          </p:nvPr>
        </p:nvSpPr>
        <p:spPr/>
        <p:txBody>
          <a:bodyPr/>
          <a:lstStyle/>
          <a:p>
            <a:r>
              <a:rPr lang="en-US" dirty="0"/>
              <a:t> </a:t>
            </a:r>
          </a:p>
        </p:txBody>
      </p:sp>
      <p:sp>
        <p:nvSpPr>
          <p:cNvPr id="8" name="Title 7">
            <a:extLst>
              <a:ext uri="{FF2B5EF4-FFF2-40B4-BE49-F238E27FC236}">
                <a16:creationId xmlns:a16="http://schemas.microsoft.com/office/drawing/2014/main" id="{28961BAE-5BE3-410C-9C53-68D6C9E0E9F3}"/>
              </a:ext>
            </a:extLst>
          </p:cNvPr>
          <p:cNvSpPr>
            <a:spLocks noGrp="1"/>
          </p:cNvSpPr>
          <p:nvPr>
            <p:ph type="title"/>
          </p:nvPr>
        </p:nvSpPr>
        <p:spPr/>
        <p:txBody>
          <a:bodyPr/>
          <a:lstStyle/>
          <a:p>
            <a:r>
              <a:rPr lang="en-US" dirty="0"/>
              <a:t>Summary</a:t>
            </a:r>
          </a:p>
        </p:txBody>
      </p:sp>
      <p:sp>
        <p:nvSpPr>
          <p:cNvPr id="12" name="Text Placeholder 11">
            <a:extLst>
              <a:ext uri="{FF2B5EF4-FFF2-40B4-BE49-F238E27FC236}">
                <a16:creationId xmlns:a16="http://schemas.microsoft.com/office/drawing/2014/main" id="{C1E3AC0F-CA6E-42FD-826D-10534129B352}"/>
              </a:ext>
            </a:extLst>
          </p:cNvPr>
          <p:cNvSpPr>
            <a:spLocks noGrp="1"/>
          </p:cNvSpPr>
          <p:nvPr>
            <p:ph type="body" sz="quarter" idx="23"/>
          </p:nvPr>
        </p:nvSpPr>
        <p:spPr>
          <a:xfrm>
            <a:off x="591720" y="4485081"/>
            <a:ext cx="6909334" cy="218675"/>
          </a:xfrm>
        </p:spPr>
        <p:txBody>
          <a:bodyPr/>
          <a:lstStyle/>
          <a:p>
            <a:r>
              <a:rPr lang="en-US" sz="600" dirty="0">
                <a:solidFill>
                  <a:srgbClr val="0D0D0D"/>
                </a:solidFill>
                <a:cs typeface="Arial" panose="020B0604020202020204" pitchFamily="34" charset="0"/>
              </a:rPr>
              <a:t>GAG, glycosaminoglycan.</a:t>
            </a:r>
          </a:p>
        </p:txBody>
      </p:sp>
      <p:sp>
        <p:nvSpPr>
          <p:cNvPr id="7" name="Slide Number Placeholder 2">
            <a:extLst>
              <a:ext uri="{FF2B5EF4-FFF2-40B4-BE49-F238E27FC236}">
                <a16:creationId xmlns:a16="http://schemas.microsoft.com/office/drawing/2014/main" id="{270E551C-E6F9-4C92-A0B3-C34AC8DA74D3}"/>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22</a:t>
            </a:fld>
            <a:endParaRPr lang="en-US" noProof="0" dirty="0"/>
          </a:p>
        </p:txBody>
      </p:sp>
      <p:sp>
        <p:nvSpPr>
          <p:cNvPr id="14" name="Text Placeholder 21">
            <a:extLst>
              <a:ext uri="{FF2B5EF4-FFF2-40B4-BE49-F238E27FC236}">
                <a16:creationId xmlns:a16="http://schemas.microsoft.com/office/drawing/2014/main" id="{0230CC58-B66D-1E34-6242-0EAAFCC39D5D}"/>
              </a:ext>
            </a:extLst>
          </p:cNvPr>
          <p:cNvSpPr txBox="1">
            <a:spLocks/>
          </p:cNvSpPr>
          <p:nvPr/>
        </p:nvSpPr>
        <p:spPr>
          <a:xfrm>
            <a:off x="331200" y="1403299"/>
            <a:ext cx="8478000" cy="2777133"/>
          </a:xfrm>
          <a:prstGeom prst="rect">
            <a:avLst/>
          </a:prstGeom>
          <a:solidFill>
            <a:schemeClr val="accent6">
              <a:lumMod val="40000"/>
              <a:lumOff val="60000"/>
            </a:schemeClr>
          </a:solidFill>
        </p:spPr>
        <p:txBody>
          <a:bodyPr vert="horz" lIns="91440" tIns="45720" rIns="9144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Bef>
                <a:spcPts val="600"/>
              </a:spcBef>
            </a:pPr>
            <a:r>
              <a:rPr lang="en-US" dirty="0"/>
              <a:t>MPS I is a </a:t>
            </a:r>
            <a:r>
              <a:rPr lang="en-US" b="1" dirty="0"/>
              <a:t>progressive and debilitating </a:t>
            </a:r>
            <a:r>
              <a:rPr lang="en-US" dirty="0"/>
              <a:t>rare metabolic disease that can affect growth, bones, airways, heart, vision, physical appearance, and quality of life.</a:t>
            </a:r>
          </a:p>
          <a:p>
            <a:pPr lvl="1">
              <a:spcBef>
                <a:spcPts val="600"/>
              </a:spcBef>
            </a:pPr>
            <a:r>
              <a:rPr lang="en-US" dirty="0"/>
              <a:t>In MPS I, the pattern of organ involvement and the rapidity of progression varies from patient to patient across a </a:t>
            </a:r>
            <a:r>
              <a:rPr lang="en-US" b="1" dirty="0"/>
              <a:t>continuum of disease severity</a:t>
            </a:r>
          </a:p>
          <a:p>
            <a:pPr lvl="1">
              <a:spcBef>
                <a:spcPts val="600"/>
              </a:spcBef>
            </a:pPr>
            <a:r>
              <a:rPr lang="en-US" dirty="0"/>
              <a:t>Many of the individual symptoms of Attenuated MPS I are also characteristic of other more common disorders and therefore often goes </a:t>
            </a:r>
            <a:r>
              <a:rPr lang="en-US" b="1" dirty="0"/>
              <a:t>undiagnosed or misdiagnosed </a:t>
            </a:r>
            <a:r>
              <a:rPr lang="en-US" dirty="0"/>
              <a:t>for years or even decades</a:t>
            </a:r>
          </a:p>
          <a:p>
            <a:pPr lvl="1">
              <a:spcBef>
                <a:spcPts val="600"/>
              </a:spcBef>
            </a:pPr>
            <a:r>
              <a:rPr lang="en-US" b="1" dirty="0"/>
              <a:t>Screening</a:t>
            </a:r>
            <a:r>
              <a:rPr lang="en-US" dirty="0"/>
              <a:t> can be done with a simple urine test that measures the level of GAGs in the urine</a:t>
            </a:r>
          </a:p>
          <a:p>
            <a:pPr lvl="1">
              <a:spcBef>
                <a:spcPts val="600"/>
              </a:spcBef>
            </a:pPr>
            <a:r>
              <a:rPr lang="en-US" dirty="0"/>
              <a:t>HSCT improves the clinical course for patients with severe MPS I, however </a:t>
            </a:r>
            <a:r>
              <a:rPr lang="en-US" b="1" dirty="0"/>
              <a:t>residual disease burden </a:t>
            </a:r>
            <a:r>
              <a:rPr lang="en-US" dirty="0"/>
              <a:t>is still present in the majority of patients. Because life expectancy is increased, several manifestations become apparent only after longer follow up.</a:t>
            </a:r>
          </a:p>
        </p:txBody>
      </p:sp>
      <p:sp>
        <p:nvSpPr>
          <p:cNvPr id="3" name="Footer Placeholder 1">
            <a:extLst>
              <a:ext uri="{FF2B5EF4-FFF2-40B4-BE49-F238E27FC236}">
                <a16:creationId xmlns:a16="http://schemas.microsoft.com/office/drawing/2014/main" id="{FCD6B9D3-DD72-7AA0-4AE3-8536534CF01E}"/>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614199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F1E1AB-3167-DC31-6437-D13C4A62F859}"/>
              </a:ext>
            </a:extLst>
          </p:cNvPr>
          <p:cNvSpPr>
            <a:spLocks noGrp="1"/>
          </p:cNvSpPr>
          <p:nvPr>
            <p:ph type="sldNum" sz="quarter" idx="16"/>
          </p:nvPr>
        </p:nvSpPr>
        <p:spPr/>
        <p:txBody>
          <a:bodyPr/>
          <a:lstStyle/>
          <a:p>
            <a:fld id="{6B54B0F7-55DD-40D6-B7F4-70B586885C0B}" type="slidenum">
              <a:rPr lang="en-US" noProof="0" smtClean="0"/>
              <a:pPr/>
              <a:t>23</a:t>
            </a:fld>
            <a:endParaRPr lang="en-US" noProof="0" dirty="0"/>
          </a:p>
        </p:txBody>
      </p:sp>
      <p:sp>
        <p:nvSpPr>
          <p:cNvPr id="4" name="Text Placeholder 3">
            <a:extLst>
              <a:ext uri="{FF2B5EF4-FFF2-40B4-BE49-F238E27FC236}">
                <a16:creationId xmlns:a16="http://schemas.microsoft.com/office/drawing/2014/main" id="{96B52EB2-C702-4654-0181-C4936E0D513B}"/>
              </a:ext>
            </a:extLst>
          </p:cNvPr>
          <p:cNvSpPr>
            <a:spLocks noGrp="1"/>
          </p:cNvSpPr>
          <p:nvPr>
            <p:ph type="body" sz="quarter" idx="18"/>
          </p:nvPr>
        </p:nvSpPr>
        <p:spPr/>
        <p:txBody>
          <a:bodyPr/>
          <a:lstStyle/>
          <a:p>
            <a:endParaRPr lang="en-US" dirty="0"/>
          </a:p>
        </p:txBody>
      </p:sp>
      <p:sp>
        <p:nvSpPr>
          <p:cNvPr id="5" name="Text Placeholder 4">
            <a:extLst>
              <a:ext uri="{FF2B5EF4-FFF2-40B4-BE49-F238E27FC236}">
                <a16:creationId xmlns:a16="http://schemas.microsoft.com/office/drawing/2014/main" id="{D181D358-37B7-ECF5-4EA4-FC7E221DDA56}"/>
              </a:ext>
            </a:extLst>
          </p:cNvPr>
          <p:cNvSpPr>
            <a:spLocks noGrp="1"/>
          </p:cNvSpPr>
          <p:nvPr>
            <p:ph type="body" sz="quarter" idx="21"/>
          </p:nvPr>
        </p:nvSpPr>
        <p:spPr>
          <a:xfrm>
            <a:off x="327600" y="981600"/>
            <a:ext cx="8478000" cy="2904596"/>
          </a:xfrm>
        </p:spPr>
        <p:txBody>
          <a:bodyPr/>
          <a:lstStyle/>
          <a:p>
            <a:pPr>
              <a:lnSpc>
                <a:spcPct val="90000"/>
              </a:lnSpc>
              <a:spcAft>
                <a:spcPts val="400"/>
              </a:spcAft>
            </a:pPr>
            <a:r>
              <a:rPr lang="en-US" altLang="en-US" sz="1600" dirty="0"/>
              <a:t>www.ncbi.nlm.nih.gov/gtr/*</a:t>
            </a:r>
          </a:p>
          <a:p>
            <a:pPr lvl="1">
              <a:lnSpc>
                <a:spcPct val="90000"/>
              </a:lnSpc>
              <a:spcAft>
                <a:spcPts val="400"/>
              </a:spcAft>
            </a:pPr>
            <a:r>
              <a:rPr lang="en-US" altLang="en-US" sz="1200" dirty="0"/>
              <a:t>NIH supported genetic testing registry which acts as central location for genetic test information</a:t>
            </a:r>
          </a:p>
          <a:p>
            <a:pPr lvl="1">
              <a:lnSpc>
                <a:spcPct val="90000"/>
              </a:lnSpc>
              <a:spcAft>
                <a:spcPts val="400"/>
              </a:spcAft>
            </a:pPr>
            <a:r>
              <a:rPr lang="en-US" altLang="en-US" sz="1200" dirty="0"/>
              <a:t>Includes test’s purpose, methodology, validity, and laboratory contacts</a:t>
            </a:r>
          </a:p>
          <a:p>
            <a:pPr>
              <a:lnSpc>
                <a:spcPct val="90000"/>
              </a:lnSpc>
              <a:spcAft>
                <a:spcPts val="400"/>
              </a:spcAft>
            </a:pPr>
            <a:r>
              <a:rPr lang="en-US" altLang="en-US" sz="1600" dirty="0"/>
              <a:t>www.genetests.org*</a:t>
            </a:r>
          </a:p>
          <a:p>
            <a:pPr lvl="1">
              <a:lnSpc>
                <a:spcPct val="90000"/>
              </a:lnSpc>
              <a:spcAft>
                <a:spcPts val="400"/>
              </a:spcAft>
            </a:pPr>
            <a:r>
              <a:rPr lang="en-US" altLang="en-US" sz="1200" dirty="0"/>
              <a:t>Information on genetic testing and its use in diagnosis, management, and genetic counseling for HCPs</a:t>
            </a:r>
          </a:p>
          <a:p>
            <a:pPr>
              <a:lnSpc>
                <a:spcPct val="90000"/>
              </a:lnSpc>
              <a:spcAft>
                <a:spcPts val="400"/>
              </a:spcAft>
            </a:pPr>
            <a:r>
              <a:rPr lang="en-US" altLang="en-US" sz="1600" dirty="0"/>
              <a:t>www.rarediseases.org*</a:t>
            </a:r>
          </a:p>
          <a:p>
            <a:pPr lvl="1">
              <a:lnSpc>
                <a:spcPct val="90000"/>
              </a:lnSpc>
              <a:spcAft>
                <a:spcPts val="400"/>
              </a:spcAft>
            </a:pPr>
            <a:r>
              <a:rPr lang="en-US" altLang="en-US" sz="1200" dirty="0"/>
              <a:t>Website of the National Organization for Rare Diseases (NORD) </a:t>
            </a:r>
          </a:p>
          <a:p>
            <a:pPr lvl="1">
              <a:lnSpc>
                <a:spcPct val="90000"/>
              </a:lnSpc>
              <a:spcAft>
                <a:spcPts val="400"/>
              </a:spcAft>
            </a:pPr>
            <a:r>
              <a:rPr lang="en-US" altLang="en-US" sz="1200" dirty="0"/>
              <a:t>Dedicated to helping people with rare orphan diseases and assisting the organizations that serve them </a:t>
            </a:r>
          </a:p>
          <a:p>
            <a:pPr>
              <a:lnSpc>
                <a:spcPct val="90000"/>
              </a:lnSpc>
              <a:spcAft>
                <a:spcPts val="400"/>
              </a:spcAft>
            </a:pPr>
            <a:r>
              <a:rPr lang="en-US" altLang="en-US" sz="1600" dirty="0"/>
              <a:t>www.nih.gov*</a:t>
            </a:r>
          </a:p>
          <a:p>
            <a:pPr lvl="1">
              <a:lnSpc>
                <a:spcPct val="90000"/>
              </a:lnSpc>
              <a:spcAft>
                <a:spcPts val="400"/>
              </a:spcAft>
            </a:pPr>
            <a:r>
              <a:rPr lang="en-US" altLang="en-US" sz="1200" dirty="0"/>
              <a:t>Website of National Institutes of Health</a:t>
            </a:r>
          </a:p>
          <a:p>
            <a:pPr lvl="1">
              <a:lnSpc>
                <a:spcPct val="90000"/>
              </a:lnSpc>
              <a:spcAft>
                <a:spcPts val="400"/>
              </a:spcAft>
            </a:pPr>
            <a:r>
              <a:rPr lang="en-US" altLang="en-US" sz="1200" dirty="0"/>
              <a:t>Comprehensive information on health issues and clinical trials for HCPS and patients</a:t>
            </a:r>
          </a:p>
          <a:p>
            <a:pPr>
              <a:lnSpc>
                <a:spcPct val="90000"/>
              </a:lnSpc>
              <a:spcAft>
                <a:spcPts val="400"/>
              </a:spcAft>
            </a:pPr>
            <a:r>
              <a:rPr lang="en-US" altLang="en-US" sz="1600" dirty="0"/>
              <a:t>www.clinicaltrials.gov**</a:t>
            </a:r>
          </a:p>
          <a:p>
            <a:pPr lvl="1">
              <a:lnSpc>
                <a:spcPct val="90000"/>
              </a:lnSpc>
              <a:spcAft>
                <a:spcPts val="400"/>
              </a:spcAft>
            </a:pPr>
            <a:r>
              <a:rPr lang="en-US" altLang="en-US" sz="1200" dirty="0"/>
              <a:t>Part of the NIH website (above)</a:t>
            </a:r>
          </a:p>
          <a:p>
            <a:pPr lvl="1">
              <a:lnSpc>
                <a:spcPct val="90000"/>
              </a:lnSpc>
              <a:spcAft>
                <a:spcPts val="400"/>
              </a:spcAft>
            </a:pPr>
            <a:r>
              <a:rPr lang="en-US" altLang="en-US" sz="1200" dirty="0"/>
              <a:t>Search engine for finding clinical trials</a:t>
            </a:r>
          </a:p>
          <a:p>
            <a:endParaRPr lang="en-US" dirty="0"/>
          </a:p>
        </p:txBody>
      </p:sp>
      <p:sp>
        <p:nvSpPr>
          <p:cNvPr id="7" name="Title 6">
            <a:extLst>
              <a:ext uri="{FF2B5EF4-FFF2-40B4-BE49-F238E27FC236}">
                <a16:creationId xmlns:a16="http://schemas.microsoft.com/office/drawing/2014/main" id="{9CB0E0A7-5126-FD60-934A-67C0F8D293CA}"/>
              </a:ext>
            </a:extLst>
          </p:cNvPr>
          <p:cNvSpPr>
            <a:spLocks noGrp="1"/>
          </p:cNvSpPr>
          <p:nvPr>
            <p:ph type="title"/>
          </p:nvPr>
        </p:nvSpPr>
        <p:spPr/>
        <p:txBody>
          <a:bodyPr/>
          <a:lstStyle/>
          <a:p>
            <a:r>
              <a:rPr lang="en-US" dirty="0"/>
              <a:t>Lysosomal Storage Disorders Resources</a:t>
            </a:r>
          </a:p>
        </p:txBody>
      </p:sp>
      <p:sp>
        <p:nvSpPr>
          <p:cNvPr id="8" name="Text Placeholder 7">
            <a:extLst>
              <a:ext uri="{FF2B5EF4-FFF2-40B4-BE49-F238E27FC236}">
                <a16:creationId xmlns:a16="http://schemas.microsoft.com/office/drawing/2014/main" id="{E6E190F3-7BE5-03F3-8935-36EAF3290C66}"/>
              </a:ext>
            </a:extLst>
          </p:cNvPr>
          <p:cNvSpPr>
            <a:spLocks noGrp="1"/>
          </p:cNvSpPr>
          <p:nvPr>
            <p:ph type="body" sz="quarter" idx="23"/>
          </p:nvPr>
        </p:nvSpPr>
        <p:spPr/>
        <p:txBody>
          <a:bodyPr/>
          <a:lstStyle/>
          <a:p>
            <a:pPr eaLnBrk="1" fontAlgn="base" hangingPunct="1">
              <a:spcBef>
                <a:spcPct val="0"/>
              </a:spcBef>
              <a:spcAft>
                <a:spcPct val="0"/>
              </a:spcAft>
              <a:buClrTx/>
              <a:buSzTx/>
              <a:buNone/>
            </a:pPr>
            <a:r>
              <a:rPr lang="en-US" altLang="en-US" sz="600" dirty="0"/>
              <a:t>*This listing is provided as a resource only and does not constitute an endorsement by Sanofi Genzyme of any particular organization or its programming. Additional resources on this topic may be available and should be investigated. Sanofi Genzyme does not review or control the content of non-Sanofi Genzyme websites.</a:t>
            </a:r>
          </a:p>
          <a:p>
            <a:pPr eaLnBrk="1" fontAlgn="base" hangingPunct="1">
              <a:spcBef>
                <a:spcPct val="0"/>
              </a:spcBef>
              <a:spcAft>
                <a:spcPct val="0"/>
              </a:spcAft>
              <a:buClrTx/>
              <a:buSzTx/>
              <a:buNone/>
            </a:pPr>
            <a:r>
              <a:rPr lang="en-US" altLang="en-US" sz="600" dirty="0"/>
              <a:t>** Sanofi Genzyme does provide content for the clinical trials.gov website for Sanofi Genzyme sponsored trials</a:t>
            </a:r>
          </a:p>
        </p:txBody>
      </p:sp>
      <p:sp>
        <p:nvSpPr>
          <p:cNvPr id="6" name="Footer Placeholder 1">
            <a:extLst>
              <a:ext uri="{FF2B5EF4-FFF2-40B4-BE49-F238E27FC236}">
                <a16:creationId xmlns:a16="http://schemas.microsoft.com/office/drawing/2014/main" id="{97B8EF1F-7355-09F2-BC89-47F05AD76799}"/>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32937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ADF7A28-F160-4172-813C-E5C5F9754156}"/>
              </a:ext>
            </a:extLst>
          </p:cNvPr>
          <p:cNvSpPr/>
          <p:nvPr/>
        </p:nvSpPr>
        <p:spPr>
          <a:xfrm>
            <a:off x="3932804" y="3632589"/>
            <a:ext cx="4884604" cy="7344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35926E60-59BF-4ADE-B50B-0C0496FB9A51}"/>
              </a:ext>
            </a:extLst>
          </p:cNvPr>
          <p:cNvSpPr/>
          <p:nvPr/>
        </p:nvSpPr>
        <p:spPr>
          <a:xfrm>
            <a:off x="3932804" y="2563866"/>
            <a:ext cx="4884604" cy="9597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57FBD5BC-72C8-46B2-B6D8-8606AE6F542A}"/>
              </a:ext>
            </a:extLst>
          </p:cNvPr>
          <p:cNvSpPr>
            <a:spLocks noGrp="1"/>
          </p:cNvSpPr>
          <p:nvPr>
            <p:ph type="body" sz="quarter" idx="18"/>
          </p:nvPr>
        </p:nvSpPr>
        <p:spPr>
          <a:xfrm>
            <a:off x="333730" y="318887"/>
            <a:ext cx="8478000" cy="123111"/>
          </a:xfrm>
        </p:spPr>
        <p:txBody>
          <a:bodyPr/>
          <a:lstStyle/>
          <a:p>
            <a:r>
              <a:rPr lang="en-US" dirty="0"/>
              <a:t> </a:t>
            </a:r>
          </a:p>
        </p:txBody>
      </p:sp>
      <p:sp>
        <p:nvSpPr>
          <p:cNvPr id="8" name="Title 7">
            <a:extLst>
              <a:ext uri="{FF2B5EF4-FFF2-40B4-BE49-F238E27FC236}">
                <a16:creationId xmlns:a16="http://schemas.microsoft.com/office/drawing/2014/main" id="{ADC5C2A2-AE8A-46F3-8793-CBA9BFF6523F}"/>
              </a:ext>
            </a:extLst>
          </p:cNvPr>
          <p:cNvSpPr>
            <a:spLocks noGrp="1"/>
          </p:cNvSpPr>
          <p:nvPr>
            <p:ph type="title"/>
          </p:nvPr>
        </p:nvSpPr>
        <p:spPr/>
        <p:txBody>
          <a:bodyPr>
            <a:normAutofit/>
          </a:bodyPr>
          <a:lstStyle/>
          <a:p>
            <a:r>
              <a:rPr lang="en-US" dirty="0"/>
              <a:t>Mucopolysaccharidosis Type I (MPS I) is a Lysosomal Storage Disorder (LSD)</a:t>
            </a:r>
          </a:p>
        </p:txBody>
      </p:sp>
      <p:sp>
        <p:nvSpPr>
          <p:cNvPr id="12" name="Text Placeholder 11">
            <a:extLst>
              <a:ext uri="{FF2B5EF4-FFF2-40B4-BE49-F238E27FC236}">
                <a16:creationId xmlns:a16="http://schemas.microsoft.com/office/drawing/2014/main" id="{CBE07A3F-B201-4E5D-8610-1A0F7E59494B}"/>
              </a:ext>
            </a:extLst>
          </p:cNvPr>
          <p:cNvSpPr>
            <a:spLocks noGrp="1"/>
          </p:cNvSpPr>
          <p:nvPr>
            <p:ph type="body" sz="quarter" idx="23"/>
          </p:nvPr>
        </p:nvSpPr>
        <p:spPr>
          <a:xfrm>
            <a:off x="244670" y="4406885"/>
            <a:ext cx="6908118" cy="294156"/>
          </a:xfrm>
        </p:spPr>
        <p:txBody>
          <a:bodyPr/>
          <a:lstStyle/>
          <a:p>
            <a:r>
              <a:rPr lang="da-DK" sz="800" err="1">
                <a:latin typeface="Verdana"/>
                <a:ea typeface="Verdana"/>
              </a:rPr>
              <a:t>Meikle</a:t>
            </a:r>
            <a:r>
              <a:rPr lang="da-DK" sz="800" dirty="0">
                <a:latin typeface="Verdana"/>
                <a:ea typeface="Verdana"/>
              </a:rPr>
              <a:t>, et al. JAMA. 1999;281:249–254;  </a:t>
            </a:r>
            <a:r>
              <a:rPr lang="da-DK" sz="800" err="1">
                <a:latin typeface="Arial"/>
                <a:ea typeface="Verdana"/>
                <a:cs typeface="Arial"/>
              </a:rPr>
              <a:t>Tomatsu</a:t>
            </a:r>
            <a:r>
              <a:rPr lang="da-DK" sz="800" dirty="0">
                <a:latin typeface="Verdana"/>
                <a:ea typeface="Verdana"/>
              </a:rPr>
              <a:t> et al. </a:t>
            </a:r>
            <a:r>
              <a:rPr lang="da-DK" sz="800" i="1" dirty="0">
                <a:latin typeface="Verdana"/>
                <a:ea typeface="Verdana"/>
              </a:rPr>
              <a:t>Mol Genet </a:t>
            </a:r>
            <a:r>
              <a:rPr lang="da-DK" sz="800" i="1" err="1">
                <a:latin typeface="Verdana"/>
                <a:ea typeface="Verdana"/>
              </a:rPr>
              <a:t>Metab</a:t>
            </a:r>
            <a:r>
              <a:rPr lang="da-DK" sz="800">
                <a:latin typeface="Verdana"/>
                <a:ea typeface="Verdana"/>
              </a:rPr>
              <a:t>. 2013 ; 110(0): 42–53.</a:t>
            </a:r>
            <a:endParaRPr lang="da-DK" sz="800"/>
          </a:p>
          <a:p>
            <a:endParaRPr lang="da-DK"/>
          </a:p>
        </p:txBody>
      </p:sp>
      <p:grpSp>
        <p:nvGrpSpPr>
          <p:cNvPr id="22" name="Group 21">
            <a:extLst>
              <a:ext uri="{FF2B5EF4-FFF2-40B4-BE49-F238E27FC236}">
                <a16:creationId xmlns:a16="http://schemas.microsoft.com/office/drawing/2014/main" id="{17530A5B-0FD5-4905-88D6-81A96CB9E8A8}"/>
              </a:ext>
            </a:extLst>
          </p:cNvPr>
          <p:cNvGrpSpPr/>
          <p:nvPr/>
        </p:nvGrpSpPr>
        <p:grpSpPr>
          <a:xfrm>
            <a:off x="581739" y="1118485"/>
            <a:ext cx="7600596" cy="3169742"/>
            <a:chOff x="458906" y="1328738"/>
            <a:chExt cx="10963012" cy="4572000"/>
          </a:xfrm>
          <a:effectLst/>
        </p:grpSpPr>
        <p:sp>
          <p:nvSpPr>
            <p:cNvPr id="23" name="Oval 22">
              <a:extLst>
                <a:ext uri="{FF2B5EF4-FFF2-40B4-BE49-F238E27FC236}">
                  <a16:creationId xmlns:a16="http://schemas.microsoft.com/office/drawing/2014/main" id="{320D6B03-D5AC-4212-AD62-318E5B2C9E4D}"/>
                </a:ext>
              </a:extLst>
            </p:cNvPr>
            <p:cNvSpPr/>
            <p:nvPr/>
          </p:nvSpPr>
          <p:spPr bwMode="auto">
            <a:xfrm>
              <a:off x="458906" y="1328738"/>
              <a:ext cx="4572000" cy="4572000"/>
            </a:xfrm>
            <a:prstGeom prst="ellipse">
              <a:avLst/>
            </a:prstGeom>
            <a:solidFill>
              <a:schemeClr val="accent1"/>
            </a:solidFill>
            <a:effectLst>
              <a:outerShdw blurRad="50800" dist="38100" dir="8100000" algn="tr" rotWithShape="0">
                <a:prstClr val="black">
                  <a:alpha val="40000"/>
                </a:prstClr>
              </a:outerShdw>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pitchFamily="34" charset="0"/>
              </a:endParaRPr>
            </a:p>
          </p:txBody>
        </p:sp>
        <p:grpSp>
          <p:nvGrpSpPr>
            <p:cNvPr id="24" name="Group 23">
              <a:extLst>
                <a:ext uri="{FF2B5EF4-FFF2-40B4-BE49-F238E27FC236}">
                  <a16:creationId xmlns:a16="http://schemas.microsoft.com/office/drawing/2014/main" id="{EB068CC3-3DE0-4251-8AC4-FEB4CE00AF2B}"/>
                </a:ext>
              </a:extLst>
            </p:cNvPr>
            <p:cNvGrpSpPr/>
            <p:nvPr/>
          </p:nvGrpSpPr>
          <p:grpSpPr>
            <a:xfrm>
              <a:off x="1183756" y="2282952"/>
              <a:ext cx="10238162" cy="3609704"/>
              <a:chOff x="1183756" y="2282952"/>
              <a:chExt cx="10238162" cy="3609704"/>
            </a:xfrm>
          </p:grpSpPr>
          <p:sp>
            <p:nvSpPr>
              <p:cNvPr id="25" name="Oval 24">
                <a:extLst>
                  <a:ext uri="{FF2B5EF4-FFF2-40B4-BE49-F238E27FC236}">
                    <a16:creationId xmlns:a16="http://schemas.microsoft.com/office/drawing/2014/main" id="{E5E13443-B649-4F17-BF49-61CC43AD9791}"/>
                  </a:ext>
                </a:extLst>
              </p:cNvPr>
              <p:cNvSpPr>
                <a:spLocks noChangeAspect="1"/>
              </p:cNvSpPr>
              <p:nvPr/>
            </p:nvSpPr>
            <p:spPr bwMode="auto">
              <a:xfrm>
                <a:off x="3721289" y="4087592"/>
                <a:ext cx="1066800" cy="1066800"/>
              </a:xfrm>
              <a:prstGeom prst="ellipse">
                <a:avLst/>
              </a:prstGeom>
              <a:solidFill>
                <a:schemeClr val="accent2"/>
              </a:solidFill>
              <a:ln>
                <a:solidFill>
                  <a:schemeClr val="bg1"/>
                </a:solidFill>
              </a:ln>
              <a:effectLst>
                <a:outerShdw blurRad="50800" dist="38100" dir="8100000" algn="tr" rotWithShape="0">
                  <a:prstClr val="black">
                    <a:alpha val="40000"/>
                  </a:prstClr>
                </a:outerShdw>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pitchFamily="34" charset="0"/>
                </a:endParaRPr>
              </a:p>
            </p:txBody>
          </p:sp>
          <p:sp>
            <p:nvSpPr>
              <p:cNvPr id="26" name="Oval 25">
                <a:extLst>
                  <a:ext uri="{FF2B5EF4-FFF2-40B4-BE49-F238E27FC236}">
                    <a16:creationId xmlns:a16="http://schemas.microsoft.com/office/drawing/2014/main" id="{843AB480-C7E2-4628-9AA9-6542873D741F}"/>
                  </a:ext>
                </a:extLst>
              </p:cNvPr>
              <p:cNvSpPr>
                <a:spLocks noChangeAspect="1"/>
              </p:cNvSpPr>
              <p:nvPr/>
            </p:nvSpPr>
            <p:spPr bwMode="auto">
              <a:xfrm>
                <a:off x="4254689" y="4625754"/>
                <a:ext cx="381000" cy="381000"/>
              </a:xfrm>
              <a:prstGeom prst="ellipse">
                <a:avLst/>
              </a:prstGeom>
              <a:solidFill>
                <a:schemeClr val="accent3"/>
              </a:solidFill>
              <a:ln>
                <a:solidFill>
                  <a:schemeClr val="bg1"/>
                </a:solidFill>
              </a:ln>
              <a:effectLst>
                <a:outerShdw blurRad="50800" dist="38100" dir="8100000" algn="tr" rotWithShape="0">
                  <a:prstClr val="black">
                    <a:alpha val="40000"/>
                  </a:prstClr>
                </a:outerShdw>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pitchFamily="34" charset="0"/>
                </a:endParaRPr>
              </a:p>
            </p:txBody>
          </p:sp>
          <p:sp>
            <p:nvSpPr>
              <p:cNvPr id="27" name="Text Box 6">
                <a:extLst>
                  <a:ext uri="{FF2B5EF4-FFF2-40B4-BE49-F238E27FC236}">
                    <a16:creationId xmlns:a16="http://schemas.microsoft.com/office/drawing/2014/main" id="{1455BA85-9DD8-48BC-82C4-C8CE4DC78261}"/>
                  </a:ext>
                </a:extLst>
              </p:cNvPr>
              <p:cNvSpPr txBox="1">
                <a:spLocks noChangeArrowheads="1"/>
              </p:cNvSpPr>
              <p:nvPr/>
            </p:nvSpPr>
            <p:spPr bwMode="auto">
              <a:xfrm>
                <a:off x="1183756" y="2282952"/>
                <a:ext cx="3122302" cy="1631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lvl1pPr eaLnBrk="0" hangingPunct="0">
                  <a:spcBef>
                    <a:spcPct val="20000"/>
                  </a:spcBef>
                  <a:buClr>
                    <a:schemeClr val="bg2"/>
                  </a:buClr>
                  <a:buSzPct val="100000"/>
                  <a:buFont typeface="Verdana" pitchFamily="34" charset="0"/>
                  <a:buChar char="●"/>
                  <a:defRPr sz="2000">
                    <a:solidFill>
                      <a:srgbClr val="000000"/>
                    </a:solidFill>
                    <a:latin typeface="Arial" pitchFamily="34" charset="0"/>
                    <a:cs typeface="Arial" pitchFamily="34" charset="0"/>
                  </a:defRPr>
                </a:lvl1pPr>
                <a:lvl2pPr marL="742950" indent="-285750" eaLnBrk="0" hangingPunct="0">
                  <a:spcBef>
                    <a:spcPct val="20000"/>
                  </a:spcBef>
                  <a:buClr>
                    <a:schemeClr val="tx1"/>
                  </a:buClr>
                  <a:buSzPct val="90000"/>
                  <a:buFont typeface="Verdana" pitchFamily="34" charset="0"/>
                  <a:buChar char="●"/>
                  <a:defRPr>
                    <a:solidFill>
                      <a:srgbClr val="000000"/>
                    </a:solidFill>
                    <a:latin typeface="Arial" pitchFamily="34" charset="0"/>
                    <a:cs typeface="Arial" pitchFamily="34" charset="0"/>
                  </a:defRPr>
                </a:lvl2pPr>
                <a:lvl3pPr marL="1143000" indent="-228600" eaLnBrk="0" hangingPunct="0">
                  <a:spcBef>
                    <a:spcPct val="20000"/>
                  </a:spcBef>
                  <a:buClr>
                    <a:schemeClr val="hlink"/>
                  </a:buClr>
                  <a:buChar char="•"/>
                  <a:defRPr>
                    <a:solidFill>
                      <a:srgbClr val="000000"/>
                    </a:solidFill>
                    <a:latin typeface="Arial" pitchFamily="34" charset="0"/>
                    <a:cs typeface="Arial" pitchFamily="34" charset="0"/>
                  </a:defRPr>
                </a:lvl3pPr>
                <a:lvl4pPr marL="1600200" indent="-228600" eaLnBrk="0" hangingPunct="0">
                  <a:spcBef>
                    <a:spcPct val="20000"/>
                  </a:spcBef>
                  <a:buClr>
                    <a:schemeClr val="accent2"/>
                  </a:buClr>
                  <a:buChar char="•"/>
                  <a:defRPr sz="1400">
                    <a:solidFill>
                      <a:srgbClr val="000000"/>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000000"/>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rgbClr val="FFFFFF"/>
                    </a:solidFill>
                    <a:effectLst/>
                    <a:uLnTx/>
                    <a:uFillTx/>
                    <a:latin typeface="+mj-lt"/>
                    <a:ea typeface="+mn-ea"/>
                    <a:cs typeface="Arial" pitchFamily="34" charset="0"/>
                  </a:rPr>
                  <a:t>Lysosomal </a:t>
                </a:r>
                <a:br>
                  <a:rPr kumimoji="0" lang="en-US" altLang="en-US" sz="1400" b="1" i="0" u="none" strike="noStrike" kern="1200" cap="none" spc="0" normalizeH="0" baseline="0" noProof="0" dirty="0">
                    <a:ln>
                      <a:noFill/>
                    </a:ln>
                    <a:solidFill>
                      <a:srgbClr val="FFFFFF"/>
                    </a:solidFill>
                    <a:effectLst/>
                    <a:uLnTx/>
                    <a:uFillTx/>
                    <a:latin typeface="+mj-lt"/>
                    <a:ea typeface="+mn-ea"/>
                    <a:cs typeface="Arial" pitchFamily="34" charset="0"/>
                  </a:rPr>
                </a:br>
                <a:r>
                  <a:rPr kumimoji="0" lang="en-US" altLang="en-US" sz="1400" b="1" i="0" u="none" strike="noStrike" kern="1200" cap="none" spc="0" normalizeH="0" baseline="0" noProof="0" dirty="0">
                    <a:ln>
                      <a:noFill/>
                    </a:ln>
                    <a:solidFill>
                      <a:srgbClr val="FFFFFF"/>
                    </a:solidFill>
                    <a:effectLst/>
                    <a:uLnTx/>
                    <a:uFillTx/>
                    <a:latin typeface="+mj-lt"/>
                    <a:ea typeface="+mn-ea"/>
                    <a:cs typeface="Arial" pitchFamily="34" charset="0"/>
                  </a:rPr>
                  <a:t>Storage Disorders (&gt;50 identified)</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rgbClr val="FFFFFF"/>
                    </a:solidFill>
                    <a:effectLst/>
                    <a:uLnTx/>
                    <a:uFillTx/>
                    <a:latin typeface="+mj-lt"/>
                    <a:ea typeface="+mn-ea"/>
                    <a:cs typeface="Arial" pitchFamily="34" charset="0"/>
                  </a:rPr>
                  <a:t>Overall Incidence of ~1: 8,000 </a:t>
                </a:r>
              </a:p>
            </p:txBody>
          </p:sp>
          <p:cxnSp>
            <p:nvCxnSpPr>
              <p:cNvPr id="28" name="Elbow Connector 20">
                <a:extLst>
                  <a:ext uri="{FF2B5EF4-FFF2-40B4-BE49-F238E27FC236}">
                    <a16:creationId xmlns:a16="http://schemas.microsoft.com/office/drawing/2014/main" id="{A68FC5D5-5148-410D-B97F-A3A1339729F0}"/>
                  </a:ext>
                </a:extLst>
              </p:cNvPr>
              <p:cNvCxnSpPr>
                <a:cxnSpLocks noChangeShapeType="1"/>
              </p:cNvCxnSpPr>
              <p:nvPr/>
            </p:nvCxnSpPr>
            <p:spPr bwMode="auto">
              <a:xfrm rot="10800000" flipV="1">
                <a:off x="4787900" y="3614738"/>
                <a:ext cx="850900" cy="1006475"/>
              </a:xfrm>
              <a:prstGeom prst="bentConnector3">
                <a:avLst>
                  <a:gd name="adj1" fmla="val 50000"/>
                </a:avLst>
              </a:prstGeom>
              <a:noFill/>
              <a:ln w="19050" algn="ctr">
                <a:solidFill>
                  <a:schemeClr val="bg1">
                    <a:lumMod val="50000"/>
                  </a:schemeClr>
                </a:solidFill>
                <a:round/>
                <a:headEnd/>
                <a:tailEnd/>
              </a:ln>
              <a:effectLst/>
              <a:extLst>
                <a:ext uri="{909E8E84-426E-40DD-AFC4-6F175D3DCCD1}">
                  <a14:hiddenFill xmlns:a14="http://schemas.microsoft.com/office/drawing/2010/main">
                    <a:noFill/>
                  </a14:hiddenFill>
                </a:ext>
              </a:extLst>
            </p:spPr>
          </p:cxnSp>
          <p:cxnSp>
            <p:nvCxnSpPr>
              <p:cNvPr id="29" name="Elbow Connector 21">
                <a:extLst>
                  <a:ext uri="{FF2B5EF4-FFF2-40B4-BE49-F238E27FC236}">
                    <a16:creationId xmlns:a16="http://schemas.microsoft.com/office/drawing/2014/main" id="{EE65FB38-E398-4D4E-A5ED-545D71BE417B}"/>
                  </a:ext>
                </a:extLst>
              </p:cNvPr>
              <p:cNvCxnSpPr>
                <a:cxnSpLocks noChangeShapeType="1"/>
              </p:cNvCxnSpPr>
              <p:nvPr/>
            </p:nvCxnSpPr>
            <p:spPr bwMode="auto">
              <a:xfrm rot="10800000">
                <a:off x="4635500" y="4895850"/>
                <a:ext cx="1003300" cy="173038"/>
              </a:xfrm>
              <a:prstGeom prst="bentConnector3">
                <a:avLst>
                  <a:gd name="adj1" fmla="val 43713"/>
                </a:avLst>
              </a:prstGeom>
              <a:noFill/>
              <a:ln w="19050" algn="ctr">
                <a:solidFill>
                  <a:schemeClr val="bg1">
                    <a:lumMod val="50000"/>
                  </a:schemeClr>
                </a:solidFill>
                <a:round/>
                <a:headEnd/>
                <a:tailEnd/>
              </a:ln>
              <a:effectLst/>
              <a:extLst>
                <a:ext uri="{909E8E84-426E-40DD-AFC4-6F175D3DCCD1}">
                  <a14:hiddenFill xmlns:a14="http://schemas.microsoft.com/office/drawing/2010/main">
                    <a:noFill/>
                  </a14:hiddenFill>
                </a:ext>
              </a:extLst>
            </p:spPr>
          </p:cxnSp>
          <p:sp>
            <p:nvSpPr>
              <p:cNvPr id="30" name="TextBox 2">
                <a:extLst>
                  <a:ext uri="{FF2B5EF4-FFF2-40B4-BE49-F238E27FC236}">
                    <a16:creationId xmlns:a16="http://schemas.microsoft.com/office/drawing/2014/main" id="{79F46FEE-9EB8-45A8-BCA2-08F9C83FFA34}"/>
                  </a:ext>
                </a:extLst>
              </p:cNvPr>
              <p:cNvSpPr txBox="1">
                <a:spLocks noChangeArrowheads="1"/>
              </p:cNvSpPr>
              <p:nvPr/>
            </p:nvSpPr>
            <p:spPr bwMode="auto">
              <a:xfrm>
                <a:off x="5646738" y="3307333"/>
                <a:ext cx="577518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noAutofit/>
              </a:bodyPr>
              <a:lstStyle>
                <a:lvl1pPr eaLnBrk="0" hangingPunct="0">
                  <a:spcBef>
                    <a:spcPct val="20000"/>
                  </a:spcBef>
                  <a:buClr>
                    <a:schemeClr val="bg2"/>
                  </a:buClr>
                  <a:buSzPct val="100000"/>
                  <a:buFont typeface="Verdana" pitchFamily="34" charset="0"/>
                  <a:buChar char="●"/>
                  <a:defRPr sz="2000">
                    <a:solidFill>
                      <a:srgbClr val="000000"/>
                    </a:solidFill>
                    <a:latin typeface="Arial" pitchFamily="34" charset="0"/>
                    <a:cs typeface="Arial" pitchFamily="34" charset="0"/>
                  </a:defRPr>
                </a:lvl1pPr>
                <a:lvl2pPr marL="742950" indent="-285750" eaLnBrk="0" hangingPunct="0">
                  <a:spcBef>
                    <a:spcPct val="20000"/>
                  </a:spcBef>
                  <a:buClr>
                    <a:schemeClr val="tx1"/>
                  </a:buClr>
                  <a:buSzPct val="90000"/>
                  <a:buFont typeface="Verdana" pitchFamily="34" charset="0"/>
                  <a:buChar char="●"/>
                  <a:defRPr>
                    <a:solidFill>
                      <a:srgbClr val="000000"/>
                    </a:solidFill>
                    <a:latin typeface="Arial" pitchFamily="34" charset="0"/>
                    <a:cs typeface="Arial" pitchFamily="34" charset="0"/>
                  </a:defRPr>
                </a:lvl2pPr>
                <a:lvl3pPr marL="1143000" indent="-228600" eaLnBrk="0" hangingPunct="0">
                  <a:spcBef>
                    <a:spcPct val="20000"/>
                  </a:spcBef>
                  <a:buClr>
                    <a:schemeClr val="hlink"/>
                  </a:buClr>
                  <a:buChar char="•"/>
                  <a:defRPr>
                    <a:solidFill>
                      <a:srgbClr val="000000"/>
                    </a:solidFill>
                    <a:latin typeface="Arial" pitchFamily="34" charset="0"/>
                    <a:cs typeface="Arial" pitchFamily="34" charset="0"/>
                  </a:defRPr>
                </a:lvl3pPr>
                <a:lvl4pPr marL="1600200" indent="-228600" eaLnBrk="0" hangingPunct="0">
                  <a:spcBef>
                    <a:spcPct val="20000"/>
                  </a:spcBef>
                  <a:buClr>
                    <a:schemeClr val="accent2"/>
                  </a:buClr>
                  <a:buChar char="•"/>
                  <a:defRPr sz="1400">
                    <a:solidFill>
                      <a:srgbClr val="000000"/>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000000"/>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chemeClr val="accent1"/>
                    </a:solidFill>
                    <a:effectLst/>
                    <a:uLnTx/>
                    <a:uFillTx/>
                    <a:latin typeface="+mj-lt"/>
                    <a:ea typeface="+mn-ea"/>
                    <a:cs typeface="Arial" pitchFamily="34" charset="0"/>
                  </a:rPr>
                  <a:t>Mucopolysaccharidoses</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rPr>
                  <a:t>(7 types)</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rPr>
                  <a:t>Incidence</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a:rPr>
                  <a:t>1:25,000</a:t>
                </a:r>
                <a:endParaRPr lang="en-US" altLang="en-US" sz="1400" b="0" i="0" u="none" strike="noStrike" kern="1200" cap="none" spc="0" normalizeH="0" baseline="0" noProof="0" dirty="0">
                  <a:ln>
                    <a:noFill/>
                  </a:ln>
                  <a:solidFill>
                    <a:schemeClr val="tx1"/>
                  </a:solidFill>
                  <a:effectLst/>
                  <a:uLnTx/>
                  <a:uFillTx/>
                  <a:latin typeface="+mj-lt"/>
                  <a:ea typeface="Verdana"/>
                  <a:cs typeface="Arial"/>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chemeClr val="accent1"/>
                    </a:solidFill>
                    <a:effectLst/>
                    <a:uLnTx/>
                    <a:uFillTx/>
                    <a:latin typeface="+mj-lt"/>
                    <a:ea typeface="+mn-ea"/>
                    <a:cs typeface="Arial" pitchFamily="34" charset="0"/>
                  </a:rPr>
                  <a:t>MPS I</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rPr>
                  <a:t>Incidence</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rPr>
                  <a:t>1:100,000</a:t>
                </a:r>
              </a:p>
            </p:txBody>
          </p:sp>
        </p:grpSp>
      </p:grpSp>
      <p:sp>
        <p:nvSpPr>
          <p:cNvPr id="16" name="Slide Number Placeholder 2">
            <a:extLst>
              <a:ext uri="{FF2B5EF4-FFF2-40B4-BE49-F238E27FC236}">
                <a16:creationId xmlns:a16="http://schemas.microsoft.com/office/drawing/2014/main" id="{E0E6A269-AA21-47A8-BD1D-245B11085C5F}"/>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3</a:t>
            </a:fld>
            <a:endParaRPr lang="en-US" noProof="0" dirty="0"/>
          </a:p>
        </p:txBody>
      </p:sp>
      <p:pic>
        <p:nvPicPr>
          <p:cNvPr id="10" name="Picture 9" descr="A picture containing person&#10;&#10;Description automatically generated">
            <a:extLst>
              <a:ext uri="{FF2B5EF4-FFF2-40B4-BE49-F238E27FC236}">
                <a16:creationId xmlns:a16="http://schemas.microsoft.com/office/drawing/2014/main" id="{B0EFA412-A934-CC31-B126-B752AF82A1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738" y="975999"/>
            <a:ext cx="2223518" cy="3335277"/>
          </a:xfrm>
          <a:prstGeom prst="rect">
            <a:avLst/>
          </a:prstGeom>
          <a:ln>
            <a:noFill/>
          </a:ln>
          <a:effectLst>
            <a:softEdge rad="112500"/>
          </a:effectLst>
        </p:spPr>
      </p:pic>
      <p:sp>
        <p:nvSpPr>
          <p:cNvPr id="11" name="TextBox 10">
            <a:extLst>
              <a:ext uri="{FF2B5EF4-FFF2-40B4-BE49-F238E27FC236}">
                <a16:creationId xmlns:a16="http://schemas.microsoft.com/office/drawing/2014/main" id="{CAC079D9-194F-8F75-BF37-6E050B24A11B}"/>
              </a:ext>
            </a:extLst>
          </p:cNvPr>
          <p:cNvSpPr txBox="1"/>
          <p:nvPr/>
        </p:nvSpPr>
        <p:spPr>
          <a:xfrm>
            <a:off x="6973532" y="4285939"/>
            <a:ext cx="1285929"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effectLst/>
                <a:uLnTx/>
                <a:uFillTx/>
                <a:latin typeface="Arial"/>
                <a:ea typeface="+mn-ea"/>
                <a:cs typeface="Arial" panose="020B0604020202020204" pitchFamily="34" charset="0"/>
              </a:rPr>
              <a:t>Individual with MPS 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effectLst/>
                <a:uLnTx/>
                <a:uFillTx/>
                <a:latin typeface="Arial"/>
                <a:ea typeface="+mn-ea"/>
                <a:cs typeface="Arial" panose="020B0604020202020204" pitchFamily="34" charset="0"/>
              </a:rPr>
              <a:t>Photo permission on file</a:t>
            </a:r>
          </a:p>
        </p:txBody>
      </p:sp>
      <p:sp>
        <p:nvSpPr>
          <p:cNvPr id="3" name="Footer Placeholder 1">
            <a:extLst>
              <a:ext uri="{FF2B5EF4-FFF2-40B4-BE49-F238E27FC236}">
                <a16:creationId xmlns:a16="http://schemas.microsoft.com/office/drawing/2014/main" id="{971A1A26-029A-144A-9040-F4CFE487CD95}"/>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50888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A1856FE-6176-4A93-A8A4-1B4C781FF7B4}"/>
              </a:ext>
            </a:extLst>
          </p:cNvPr>
          <p:cNvSpPr>
            <a:spLocks noGrp="1"/>
          </p:cNvSpPr>
          <p:nvPr>
            <p:ph type="sldNum" sz="quarter" idx="16"/>
          </p:nvPr>
        </p:nvSpPr>
        <p:spPr/>
        <p:txBody>
          <a:bodyPr/>
          <a:lstStyle/>
          <a:p>
            <a:fld id="{6B54B0F7-55DD-40D6-B7F4-70B586885C0B}" type="slidenum">
              <a:rPr lang="en-US" noProof="0" smtClean="0"/>
              <a:pPr/>
              <a:t>4</a:t>
            </a:fld>
            <a:endParaRPr lang="en-US" noProof="0" dirty="0"/>
          </a:p>
        </p:txBody>
      </p:sp>
      <p:sp>
        <p:nvSpPr>
          <p:cNvPr id="4" name="Text Placeholder 3">
            <a:extLst>
              <a:ext uri="{FF2B5EF4-FFF2-40B4-BE49-F238E27FC236}">
                <a16:creationId xmlns:a16="http://schemas.microsoft.com/office/drawing/2014/main" id="{376A9A1B-6D35-4EDE-9C86-17D6F44890B2}"/>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0899E270-87E3-4D3F-82A1-9067A8BD630C}"/>
              </a:ext>
            </a:extLst>
          </p:cNvPr>
          <p:cNvSpPr>
            <a:spLocks noGrp="1"/>
          </p:cNvSpPr>
          <p:nvPr>
            <p:ph type="body" sz="quarter" idx="21"/>
          </p:nvPr>
        </p:nvSpPr>
        <p:spPr>
          <a:xfrm>
            <a:off x="331525" y="1183183"/>
            <a:ext cx="4123944" cy="2904596"/>
          </a:xfrm>
        </p:spPr>
        <p:txBody>
          <a:bodyPr/>
          <a:lstStyle/>
          <a:p>
            <a:pPr lvl="1"/>
            <a:r>
              <a:rPr lang="en-US" dirty="0"/>
              <a:t>MPS I is inherited in an autosomal </a:t>
            </a:r>
            <a:br>
              <a:rPr lang="en-US" dirty="0"/>
            </a:br>
            <a:r>
              <a:rPr lang="en-US" dirty="0"/>
              <a:t>recessive pattern</a:t>
            </a:r>
          </a:p>
          <a:p>
            <a:pPr lvl="1"/>
            <a:r>
              <a:rPr lang="en-US" dirty="0"/>
              <a:t>Both males and females have an equal chance of inheriting a pathogenic variant in the </a:t>
            </a:r>
            <a:r>
              <a:rPr lang="en-US" i="1" dirty="0"/>
              <a:t>IDUA</a:t>
            </a:r>
            <a:r>
              <a:rPr lang="en-US" dirty="0"/>
              <a:t> gene</a:t>
            </a:r>
          </a:p>
          <a:p>
            <a:pPr lvl="1"/>
            <a:r>
              <a:rPr lang="en-US" dirty="0"/>
              <a:t>The majority of diagnosed patients have the most severe form of the disease (i.e. Hurler syndrome)</a:t>
            </a:r>
          </a:p>
        </p:txBody>
      </p:sp>
      <p:sp>
        <p:nvSpPr>
          <p:cNvPr id="7" name="Title 6">
            <a:extLst>
              <a:ext uri="{FF2B5EF4-FFF2-40B4-BE49-F238E27FC236}">
                <a16:creationId xmlns:a16="http://schemas.microsoft.com/office/drawing/2014/main" id="{7C22C467-D033-4613-BAAA-4949A3BBD1B2}"/>
              </a:ext>
            </a:extLst>
          </p:cNvPr>
          <p:cNvSpPr>
            <a:spLocks noGrp="1"/>
          </p:cNvSpPr>
          <p:nvPr>
            <p:ph type="title"/>
          </p:nvPr>
        </p:nvSpPr>
        <p:spPr>
          <a:xfrm>
            <a:off x="331200" y="532800"/>
            <a:ext cx="8485200" cy="561185"/>
          </a:xfrm>
        </p:spPr>
        <p:txBody>
          <a:bodyPr/>
          <a:lstStyle/>
          <a:p>
            <a:r>
              <a:rPr lang="en-US" dirty="0"/>
              <a:t>Inheritance of MPS I</a:t>
            </a:r>
          </a:p>
        </p:txBody>
      </p:sp>
      <p:sp>
        <p:nvSpPr>
          <p:cNvPr id="8" name="Text Placeholder 7">
            <a:extLst>
              <a:ext uri="{FF2B5EF4-FFF2-40B4-BE49-F238E27FC236}">
                <a16:creationId xmlns:a16="http://schemas.microsoft.com/office/drawing/2014/main" id="{3D7CB1B0-D5F7-4523-A2B9-C93E553CED1D}"/>
              </a:ext>
            </a:extLst>
          </p:cNvPr>
          <p:cNvSpPr>
            <a:spLocks noGrp="1"/>
          </p:cNvSpPr>
          <p:nvPr>
            <p:ph type="body" sz="quarter" idx="23"/>
          </p:nvPr>
        </p:nvSpPr>
        <p:spPr>
          <a:xfrm>
            <a:off x="453456" y="4496103"/>
            <a:ext cx="8478000" cy="21867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effectLst/>
                <a:uLnTx/>
                <a:uFillTx/>
                <a:latin typeface="+mj-lt"/>
                <a:ea typeface="+mn-ea"/>
                <a:cs typeface="Arial" panose="020B0604020202020204" pitchFamily="34" charset="0"/>
              </a:rPr>
              <a:t>Moore D, et al. </a:t>
            </a:r>
            <a:r>
              <a:rPr kumimoji="0" lang="en-US" sz="600" b="0" i="1" u="none" strike="noStrike" kern="1200" cap="none" spc="0" normalizeH="0" baseline="0" noProof="0" dirty="0">
                <a:ln>
                  <a:noFill/>
                </a:ln>
                <a:effectLst/>
                <a:uLnTx/>
                <a:uFillTx/>
                <a:latin typeface="+mj-lt"/>
                <a:ea typeface="+mn-ea"/>
                <a:cs typeface="Arial" panose="020B0604020202020204" pitchFamily="34" charset="0"/>
              </a:rPr>
              <a:t>Orphanet J Rare Dis. </a:t>
            </a:r>
            <a:r>
              <a:rPr kumimoji="0" lang="en-US" sz="600" b="0" i="0" u="none" strike="noStrike" kern="1200" cap="none" spc="0" normalizeH="0" baseline="0" noProof="0" dirty="0">
                <a:ln>
                  <a:noFill/>
                </a:ln>
                <a:effectLst/>
                <a:uLnTx/>
                <a:uFillTx/>
                <a:latin typeface="+mj-lt"/>
                <a:ea typeface="+mn-ea"/>
                <a:cs typeface="Arial" panose="020B0604020202020204" pitchFamily="34" charset="0"/>
              </a:rPr>
              <a:t>2008;3:24; </a:t>
            </a:r>
            <a:r>
              <a:rPr kumimoji="0" lang="en-US" altLang="en-US" sz="600" b="0" i="0" u="none" strike="noStrike" kern="1200" cap="none" spc="0" normalizeH="0" baseline="0" noProof="0" dirty="0">
                <a:ln>
                  <a:noFill/>
                </a:ln>
                <a:effectLst/>
                <a:uLnTx/>
                <a:uFillTx/>
                <a:latin typeface="+mj-lt"/>
                <a:ea typeface="+mn-ea"/>
                <a:cs typeface="Arial" panose="020B0604020202020204" pitchFamily="34" charset="0"/>
              </a:rPr>
              <a:t>New South Wales Government Health. Autosomal Recessive Inheritance—traditional patterns of inheritance 1. 2012; </a:t>
            </a:r>
            <a:r>
              <a:rPr kumimoji="0" lang="en-US" sz="600" b="0" i="0" u="none" strike="noStrike" kern="1200" cap="none" spc="0" normalizeH="0" baseline="0" noProof="0" dirty="0">
                <a:ln>
                  <a:noFill/>
                </a:ln>
                <a:effectLst/>
                <a:uLnTx/>
                <a:uFillTx/>
                <a:latin typeface="+mj-lt"/>
                <a:ea typeface="+mn-ea"/>
                <a:cs typeface="Arial" panose="020B0604020202020204" pitchFamily="34" charset="0"/>
              </a:rPr>
              <a:t>Beck M, et al. </a:t>
            </a:r>
            <a:r>
              <a:rPr kumimoji="0" lang="en-US" sz="600" b="0" i="1" u="none" strike="noStrike" kern="1200" cap="none" spc="0" normalizeH="0" baseline="0" noProof="0" dirty="0">
                <a:ln>
                  <a:noFill/>
                </a:ln>
                <a:effectLst/>
                <a:uLnTx/>
                <a:uFillTx/>
                <a:latin typeface="+mj-lt"/>
                <a:ea typeface="+mn-ea"/>
                <a:cs typeface="Arial" panose="020B0604020202020204" pitchFamily="34" charset="0"/>
              </a:rPr>
              <a:t>Genet Med.</a:t>
            </a:r>
            <a:r>
              <a:rPr kumimoji="0" lang="en-US" sz="600" b="0" i="0" u="none" strike="noStrike" kern="1200" cap="none" spc="0" normalizeH="0" baseline="0" noProof="0" dirty="0">
                <a:ln>
                  <a:noFill/>
                </a:ln>
                <a:effectLst/>
                <a:uLnTx/>
                <a:uFillTx/>
                <a:latin typeface="+mj-lt"/>
                <a:ea typeface="+mn-ea"/>
                <a:cs typeface="Arial" panose="020B0604020202020204" pitchFamily="34" charset="0"/>
              </a:rPr>
              <a:t> 2014;16(10):759–765.</a:t>
            </a:r>
          </a:p>
        </p:txBody>
      </p:sp>
      <p:sp>
        <p:nvSpPr>
          <p:cNvPr id="9" name="Text Placeholder 4">
            <a:extLst>
              <a:ext uri="{FF2B5EF4-FFF2-40B4-BE49-F238E27FC236}">
                <a16:creationId xmlns:a16="http://schemas.microsoft.com/office/drawing/2014/main" id="{AF4487A8-A221-40CD-A3C8-CD8DBE8BDAE9}"/>
              </a:ext>
            </a:extLst>
          </p:cNvPr>
          <p:cNvSpPr txBox="1">
            <a:spLocks/>
          </p:cNvSpPr>
          <p:nvPr/>
        </p:nvSpPr>
        <p:spPr>
          <a:xfrm>
            <a:off x="4692456" y="1183182"/>
            <a:ext cx="4123944" cy="3199407"/>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r>
              <a:rPr lang="en-US" b="1" dirty="0">
                <a:solidFill>
                  <a:schemeClr val="accent2"/>
                </a:solidFill>
              </a:rPr>
              <a:t>Unaffected carrier mother and father</a:t>
            </a:r>
          </a:p>
        </p:txBody>
      </p:sp>
      <p:sp>
        <p:nvSpPr>
          <p:cNvPr id="112" name="Line 21">
            <a:extLst>
              <a:ext uri="{FF2B5EF4-FFF2-40B4-BE49-F238E27FC236}">
                <a16:creationId xmlns:a16="http://schemas.microsoft.com/office/drawing/2014/main" id="{A0ADD14E-B6E9-4E97-85D4-CC6E97DF902F}"/>
              </a:ext>
            </a:extLst>
          </p:cNvPr>
          <p:cNvSpPr>
            <a:spLocks noChangeShapeType="1"/>
          </p:cNvSpPr>
          <p:nvPr/>
        </p:nvSpPr>
        <p:spPr bwMode="auto">
          <a:xfrm flipH="1">
            <a:off x="6483698" y="2703136"/>
            <a:ext cx="987297" cy="571500"/>
          </a:xfrm>
          <a:prstGeom prst="line">
            <a:avLst/>
          </a:prstGeom>
          <a:noFill/>
          <a:ln w="12700" cmpd="sng">
            <a:solidFill>
              <a:schemeClr val="accent1"/>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13" name="Line 18">
            <a:extLst>
              <a:ext uri="{FF2B5EF4-FFF2-40B4-BE49-F238E27FC236}">
                <a16:creationId xmlns:a16="http://schemas.microsoft.com/office/drawing/2014/main" id="{83C73305-F3DB-4C35-B2A8-4C6BD985BD81}"/>
              </a:ext>
            </a:extLst>
          </p:cNvPr>
          <p:cNvSpPr>
            <a:spLocks noChangeShapeType="1"/>
          </p:cNvSpPr>
          <p:nvPr/>
        </p:nvSpPr>
        <p:spPr bwMode="auto">
          <a:xfrm flipH="1">
            <a:off x="5595870" y="2703136"/>
            <a:ext cx="1954296" cy="571500"/>
          </a:xfrm>
          <a:prstGeom prst="line">
            <a:avLst/>
          </a:prstGeom>
          <a:noFill/>
          <a:ln w="12700" cmpd="sng">
            <a:solidFill>
              <a:schemeClr val="accent2"/>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14" name="Line 23">
            <a:extLst>
              <a:ext uri="{FF2B5EF4-FFF2-40B4-BE49-F238E27FC236}">
                <a16:creationId xmlns:a16="http://schemas.microsoft.com/office/drawing/2014/main" id="{86B3BA01-8DC8-4F0E-BBF7-50E54F617793}"/>
              </a:ext>
            </a:extLst>
          </p:cNvPr>
          <p:cNvSpPr>
            <a:spLocks noChangeShapeType="1"/>
          </p:cNvSpPr>
          <p:nvPr/>
        </p:nvSpPr>
        <p:spPr bwMode="auto">
          <a:xfrm flipH="1">
            <a:off x="7078449" y="2703136"/>
            <a:ext cx="471718" cy="571500"/>
          </a:xfrm>
          <a:prstGeom prst="line">
            <a:avLst/>
          </a:prstGeom>
          <a:noFill/>
          <a:ln w="12700" cmpd="sng">
            <a:solidFill>
              <a:schemeClr val="accent2"/>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15" name="Text Box 6">
            <a:extLst>
              <a:ext uri="{FF2B5EF4-FFF2-40B4-BE49-F238E27FC236}">
                <a16:creationId xmlns:a16="http://schemas.microsoft.com/office/drawing/2014/main" id="{1AE2A812-4072-4CEA-A556-4B9FB9421A45}"/>
              </a:ext>
            </a:extLst>
          </p:cNvPr>
          <p:cNvSpPr txBox="1">
            <a:spLocks noChangeArrowheads="1"/>
          </p:cNvSpPr>
          <p:nvPr/>
        </p:nvSpPr>
        <p:spPr bwMode="auto">
          <a:xfrm>
            <a:off x="5654259" y="1592994"/>
            <a:ext cx="2337306" cy="195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endParaRPr kumimoji="0" lang="en-US" altLang="en-US" sz="1200" b="0" i="0" u="none" strike="noStrike" kern="0" cap="none" spc="0" normalizeH="0" baseline="0" noProof="0" dirty="0">
              <a:ln>
                <a:noFill/>
              </a:ln>
              <a:solidFill>
                <a:srgbClr val="444492"/>
              </a:solidFill>
              <a:effectLst/>
              <a:uLnTx/>
              <a:uFillTx/>
              <a:latin typeface="Arial" panose="020B0604020202020204" pitchFamily="34" charset="0"/>
              <a:ea typeface="+mn-ea"/>
              <a:cs typeface="Arial" panose="020B0604020202020204" pitchFamily="34" charset="0"/>
            </a:endParaRPr>
          </a:p>
        </p:txBody>
      </p:sp>
      <p:sp>
        <p:nvSpPr>
          <p:cNvPr id="116" name="Text Box 28">
            <a:extLst>
              <a:ext uri="{FF2B5EF4-FFF2-40B4-BE49-F238E27FC236}">
                <a16:creationId xmlns:a16="http://schemas.microsoft.com/office/drawing/2014/main" id="{6E086234-A45B-41FA-BAC0-C1373630F88B}"/>
              </a:ext>
            </a:extLst>
          </p:cNvPr>
          <p:cNvSpPr txBox="1">
            <a:spLocks noChangeArrowheads="1"/>
          </p:cNvSpPr>
          <p:nvPr/>
        </p:nvSpPr>
        <p:spPr bwMode="auto">
          <a:xfrm>
            <a:off x="5026717" y="1715384"/>
            <a:ext cx="5868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solidFill>
                  <a:schemeClr val="accent2"/>
                </a:solidFill>
                <a:effectLst/>
                <a:uLnTx/>
                <a:uFillTx/>
                <a:latin typeface="+mj-lt"/>
                <a:ea typeface="+mn-ea"/>
                <a:cs typeface="Arial" panose="020B0604020202020204" pitchFamily="34" charset="0"/>
              </a:rPr>
              <a:t>Normal </a:t>
            </a:r>
            <a:br>
              <a:rPr kumimoji="0" lang="en-US" altLang="en-US" sz="800" b="0" i="0" u="none" strike="noStrike" kern="0" cap="none" spc="0" normalizeH="0" baseline="0" noProof="0" dirty="0">
                <a:ln>
                  <a:noFill/>
                </a:ln>
                <a:solidFill>
                  <a:schemeClr val="accent2"/>
                </a:solidFill>
                <a:effectLst/>
                <a:uLnTx/>
                <a:uFillTx/>
                <a:latin typeface="+mj-lt"/>
                <a:ea typeface="+mn-ea"/>
                <a:cs typeface="Arial" panose="020B0604020202020204" pitchFamily="34" charset="0"/>
              </a:rPr>
            </a:br>
            <a:r>
              <a:rPr kumimoji="0" lang="en-US" altLang="en-US" sz="800" b="0" i="0" u="none" strike="noStrike" kern="0" cap="none" spc="0" normalizeH="0" baseline="0" noProof="0" dirty="0">
                <a:ln>
                  <a:noFill/>
                </a:ln>
                <a:solidFill>
                  <a:schemeClr val="accent2"/>
                </a:solidFill>
                <a:effectLst/>
                <a:uLnTx/>
                <a:uFillTx/>
                <a:latin typeface="+mj-lt"/>
                <a:ea typeface="+mn-ea"/>
                <a:cs typeface="Arial" panose="020B0604020202020204" pitchFamily="34" charset="0"/>
              </a:rPr>
              <a:t>gene</a:t>
            </a:r>
          </a:p>
        </p:txBody>
      </p:sp>
      <p:sp>
        <p:nvSpPr>
          <p:cNvPr id="117" name="Text Box 31">
            <a:extLst>
              <a:ext uri="{FF2B5EF4-FFF2-40B4-BE49-F238E27FC236}">
                <a16:creationId xmlns:a16="http://schemas.microsoft.com/office/drawing/2014/main" id="{A5ADACBC-4F1E-4643-BB0A-D05F2BC1BD46}"/>
              </a:ext>
            </a:extLst>
          </p:cNvPr>
          <p:cNvSpPr txBox="1">
            <a:spLocks noChangeArrowheads="1"/>
          </p:cNvSpPr>
          <p:nvPr/>
        </p:nvSpPr>
        <p:spPr bwMode="auto">
          <a:xfrm>
            <a:off x="7719754" y="3788845"/>
            <a:ext cx="7588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Child with </a:t>
            </a:r>
            <a:b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b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MPS I</a:t>
            </a:r>
          </a:p>
        </p:txBody>
      </p:sp>
      <p:sp>
        <p:nvSpPr>
          <p:cNvPr id="118" name="Line 17">
            <a:extLst>
              <a:ext uri="{FF2B5EF4-FFF2-40B4-BE49-F238E27FC236}">
                <a16:creationId xmlns:a16="http://schemas.microsoft.com/office/drawing/2014/main" id="{BAC16935-741C-4F83-B247-72DB4C9BEC7C}"/>
              </a:ext>
            </a:extLst>
          </p:cNvPr>
          <p:cNvSpPr>
            <a:spLocks noChangeShapeType="1"/>
          </p:cNvSpPr>
          <p:nvPr/>
        </p:nvSpPr>
        <p:spPr bwMode="auto">
          <a:xfrm flipH="1">
            <a:off x="5552860" y="2703135"/>
            <a:ext cx="656296" cy="571500"/>
          </a:xfrm>
          <a:prstGeom prst="line">
            <a:avLst/>
          </a:prstGeom>
          <a:noFill/>
          <a:ln w="12700" cmpd="sng">
            <a:solidFill>
              <a:schemeClr val="accent2"/>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19" name="Line 19">
            <a:extLst>
              <a:ext uri="{FF2B5EF4-FFF2-40B4-BE49-F238E27FC236}">
                <a16:creationId xmlns:a16="http://schemas.microsoft.com/office/drawing/2014/main" id="{8F56BAC0-1DC0-410B-AB69-9E85E405E716}"/>
              </a:ext>
            </a:extLst>
          </p:cNvPr>
          <p:cNvSpPr>
            <a:spLocks noChangeShapeType="1"/>
          </p:cNvSpPr>
          <p:nvPr/>
        </p:nvSpPr>
        <p:spPr bwMode="auto">
          <a:xfrm>
            <a:off x="6208602" y="2703135"/>
            <a:ext cx="227265" cy="571500"/>
          </a:xfrm>
          <a:prstGeom prst="line">
            <a:avLst/>
          </a:prstGeom>
          <a:noFill/>
          <a:ln w="12700" cmpd="sng">
            <a:solidFill>
              <a:schemeClr val="accent2"/>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20" name="Line 22">
            <a:extLst>
              <a:ext uri="{FF2B5EF4-FFF2-40B4-BE49-F238E27FC236}">
                <a16:creationId xmlns:a16="http://schemas.microsoft.com/office/drawing/2014/main" id="{7F3FE6C8-73CC-4831-97E2-5C220721EA95}"/>
              </a:ext>
            </a:extLst>
          </p:cNvPr>
          <p:cNvSpPr>
            <a:spLocks noChangeShapeType="1"/>
          </p:cNvSpPr>
          <p:nvPr/>
        </p:nvSpPr>
        <p:spPr bwMode="auto">
          <a:xfrm>
            <a:off x="6300260" y="2703135"/>
            <a:ext cx="715047" cy="571502"/>
          </a:xfrm>
          <a:prstGeom prst="line">
            <a:avLst/>
          </a:prstGeom>
          <a:noFill/>
          <a:ln w="12700" cmpd="sng">
            <a:solidFill>
              <a:schemeClr val="accent1"/>
            </a:solidFill>
            <a:round/>
            <a:headEnd/>
            <a:tailEnd type="triangle" w="sm" len="sm"/>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21" name="Line 24">
            <a:extLst>
              <a:ext uri="{FF2B5EF4-FFF2-40B4-BE49-F238E27FC236}">
                <a16:creationId xmlns:a16="http://schemas.microsoft.com/office/drawing/2014/main" id="{C5126B6F-31AA-43AA-A785-D55D294728E6}"/>
              </a:ext>
            </a:extLst>
          </p:cNvPr>
          <p:cNvSpPr>
            <a:spLocks noChangeShapeType="1"/>
          </p:cNvSpPr>
          <p:nvPr/>
        </p:nvSpPr>
        <p:spPr bwMode="auto">
          <a:xfrm>
            <a:off x="7471550" y="2703135"/>
            <a:ext cx="481172" cy="571500"/>
          </a:xfrm>
          <a:prstGeom prst="line">
            <a:avLst/>
          </a:prstGeom>
          <a:noFill/>
          <a:ln w="12700" cmpd="sng">
            <a:solidFill>
              <a:schemeClr val="accent1"/>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22" name="Line 25">
            <a:extLst>
              <a:ext uri="{FF2B5EF4-FFF2-40B4-BE49-F238E27FC236}">
                <a16:creationId xmlns:a16="http://schemas.microsoft.com/office/drawing/2014/main" id="{B790457D-9EA7-4049-821E-AF8832A85AF7}"/>
              </a:ext>
            </a:extLst>
          </p:cNvPr>
          <p:cNvSpPr>
            <a:spLocks noChangeShapeType="1"/>
          </p:cNvSpPr>
          <p:nvPr/>
        </p:nvSpPr>
        <p:spPr bwMode="auto">
          <a:xfrm>
            <a:off x="6300259" y="2703135"/>
            <a:ext cx="1588436" cy="571500"/>
          </a:xfrm>
          <a:prstGeom prst="line">
            <a:avLst/>
          </a:prstGeom>
          <a:noFill/>
          <a:ln w="12700" cmpd="sng">
            <a:solidFill>
              <a:schemeClr val="accent1"/>
            </a:solidFill>
            <a:round/>
            <a:headEnd/>
            <a:tailEnd type="triangle" w="sm" len="sm"/>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23" name="Text Box 30">
            <a:extLst>
              <a:ext uri="{FF2B5EF4-FFF2-40B4-BE49-F238E27FC236}">
                <a16:creationId xmlns:a16="http://schemas.microsoft.com/office/drawing/2014/main" id="{1E64D814-7728-485C-8AC9-D0060F969455}"/>
              </a:ext>
            </a:extLst>
          </p:cNvPr>
          <p:cNvSpPr txBox="1">
            <a:spLocks noChangeArrowheads="1"/>
          </p:cNvSpPr>
          <p:nvPr/>
        </p:nvSpPr>
        <p:spPr bwMode="auto">
          <a:xfrm>
            <a:off x="5628260" y="1718589"/>
            <a:ext cx="7598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solidFill>
                  <a:schemeClr val="accent1"/>
                </a:solidFill>
                <a:effectLst/>
                <a:uLnTx/>
                <a:uFillTx/>
                <a:latin typeface="+mj-lt"/>
                <a:ea typeface="+mn-ea"/>
                <a:cs typeface="Arial" panose="020B0604020202020204" pitchFamily="34" charset="0"/>
              </a:rPr>
              <a:t>MPS I mutation</a:t>
            </a:r>
          </a:p>
        </p:txBody>
      </p:sp>
      <p:sp>
        <p:nvSpPr>
          <p:cNvPr id="124" name="Text Box 32">
            <a:extLst>
              <a:ext uri="{FF2B5EF4-FFF2-40B4-BE49-F238E27FC236}">
                <a16:creationId xmlns:a16="http://schemas.microsoft.com/office/drawing/2014/main" id="{B9000A86-BE7F-462D-83D6-A11B91A2C389}"/>
              </a:ext>
            </a:extLst>
          </p:cNvPr>
          <p:cNvSpPr txBox="1">
            <a:spLocks noChangeArrowheads="1"/>
          </p:cNvSpPr>
          <p:nvPr/>
        </p:nvSpPr>
        <p:spPr bwMode="auto">
          <a:xfrm>
            <a:off x="6433631" y="3788845"/>
            <a:ext cx="9292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Unaffected carrier children</a:t>
            </a:r>
          </a:p>
        </p:txBody>
      </p:sp>
      <p:sp>
        <p:nvSpPr>
          <p:cNvPr id="125" name="Text Box 33">
            <a:extLst>
              <a:ext uri="{FF2B5EF4-FFF2-40B4-BE49-F238E27FC236}">
                <a16:creationId xmlns:a16="http://schemas.microsoft.com/office/drawing/2014/main" id="{2FC57A59-D1AF-4E92-844F-9773CF544676}"/>
              </a:ext>
            </a:extLst>
          </p:cNvPr>
          <p:cNvSpPr txBox="1">
            <a:spLocks noChangeArrowheads="1"/>
          </p:cNvSpPr>
          <p:nvPr/>
        </p:nvSpPr>
        <p:spPr bwMode="auto">
          <a:xfrm>
            <a:off x="5219786" y="3788845"/>
            <a:ext cx="9846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Unaffected </a:t>
            </a:r>
            <a:b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b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non-carrier child</a:t>
            </a:r>
          </a:p>
        </p:txBody>
      </p:sp>
      <p:sp>
        <p:nvSpPr>
          <p:cNvPr id="205" name="Rounded Rectangle 116">
            <a:extLst>
              <a:ext uri="{FF2B5EF4-FFF2-40B4-BE49-F238E27FC236}">
                <a16:creationId xmlns:a16="http://schemas.microsoft.com/office/drawing/2014/main" id="{50857D58-AB20-4A98-BACF-51839BAEDF3B}"/>
              </a:ext>
            </a:extLst>
          </p:cNvPr>
          <p:cNvSpPr/>
          <p:nvPr/>
        </p:nvSpPr>
        <p:spPr>
          <a:xfrm flipH="1">
            <a:off x="5645070" y="2059114"/>
            <a:ext cx="59482" cy="328950"/>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06" name="Rounded Rectangle 117">
            <a:extLst>
              <a:ext uri="{FF2B5EF4-FFF2-40B4-BE49-F238E27FC236}">
                <a16:creationId xmlns:a16="http://schemas.microsoft.com/office/drawing/2014/main" id="{7A721769-5DE5-4355-97A0-6BF74B264F4A}"/>
              </a:ext>
            </a:extLst>
          </p:cNvPr>
          <p:cNvSpPr/>
          <p:nvPr/>
        </p:nvSpPr>
        <p:spPr>
          <a:xfrm flipH="1">
            <a:off x="5644517" y="1890975"/>
            <a:ext cx="60589" cy="165474"/>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07" name="Rectangle 206">
            <a:extLst>
              <a:ext uri="{FF2B5EF4-FFF2-40B4-BE49-F238E27FC236}">
                <a16:creationId xmlns:a16="http://schemas.microsoft.com/office/drawing/2014/main" id="{DDA405B4-E455-4F06-B124-230CC191599E}"/>
              </a:ext>
            </a:extLst>
          </p:cNvPr>
          <p:cNvSpPr/>
          <p:nvPr/>
        </p:nvSpPr>
        <p:spPr>
          <a:xfrm flipH="1">
            <a:off x="5646187" y="2160888"/>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02" name="Rounded Rectangle 113">
            <a:extLst>
              <a:ext uri="{FF2B5EF4-FFF2-40B4-BE49-F238E27FC236}">
                <a16:creationId xmlns:a16="http://schemas.microsoft.com/office/drawing/2014/main" id="{B5B19A4B-565E-439F-85CF-9FB4F0E0355E}"/>
              </a:ext>
            </a:extLst>
          </p:cNvPr>
          <p:cNvSpPr/>
          <p:nvPr/>
        </p:nvSpPr>
        <p:spPr>
          <a:xfrm flipH="1">
            <a:off x="5553967" y="2059114"/>
            <a:ext cx="59482" cy="328950"/>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884E64"/>
              </a:solidFill>
              <a:effectLst/>
              <a:uLnTx/>
              <a:uFillTx/>
              <a:latin typeface="Arial"/>
              <a:ea typeface="+mn-ea"/>
              <a:cs typeface="Arial" panose="020B0604020202020204" pitchFamily="34" charset="0"/>
            </a:endParaRPr>
          </a:p>
        </p:txBody>
      </p:sp>
      <p:sp>
        <p:nvSpPr>
          <p:cNvPr id="203" name="Rounded Rectangle 114">
            <a:extLst>
              <a:ext uri="{FF2B5EF4-FFF2-40B4-BE49-F238E27FC236}">
                <a16:creationId xmlns:a16="http://schemas.microsoft.com/office/drawing/2014/main" id="{BC207AC7-7339-4373-BE64-6573E0B56511}"/>
              </a:ext>
            </a:extLst>
          </p:cNvPr>
          <p:cNvSpPr/>
          <p:nvPr/>
        </p:nvSpPr>
        <p:spPr>
          <a:xfrm flipH="1">
            <a:off x="5552860" y="1890975"/>
            <a:ext cx="60589" cy="165474"/>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solidFill>
              <a:effectLst/>
              <a:uLnTx/>
              <a:uFillTx/>
              <a:latin typeface="Arial"/>
              <a:ea typeface="+mn-ea"/>
              <a:cs typeface="Arial" panose="020B0604020202020204" pitchFamily="34" charset="0"/>
            </a:endParaRPr>
          </a:p>
        </p:txBody>
      </p:sp>
      <p:sp>
        <p:nvSpPr>
          <p:cNvPr id="204" name="Rectangle 203">
            <a:extLst>
              <a:ext uri="{FF2B5EF4-FFF2-40B4-BE49-F238E27FC236}">
                <a16:creationId xmlns:a16="http://schemas.microsoft.com/office/drawing/2014/main" id="{D06CE482-FB18-481B-9A70-CC2E9971FEBC}"/>
              </a:ext>
            </a:extLst>
          </p:cNvPr>
          <p:cNvSpPr/>
          <p:nvPr/>
        </p:nvSpPr>
        <p:spPr>
          <a:xfrm flipH="1">
            <a:off x="5554542" y="2160888"/>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pic>
        <p:nvPicPr>
          <p:cNvPr id="198" name="Picture 4" descr="\\usFHM1-WPZNS003\Science_Working\BioMediaServiceInProcess1\_Schroeer\_ICONS circles ovals antibodies arrows\Silhouettes\female icon Sanofi green.png">
            <a:extLst>
              <a:ext uri="{FF2B5EF4-FFF2-40B4-BE49-F238E27FC236}">
                <a16:creationId xmlns:a16="http://schemas.microsoft.com/office/drawing/2014/main" id="{D21393A2-C2AC-40B0-AF73-33CD2A34A90D}"/>
              </a:ext>
            </a:extLst>
          </p:cNvPr>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400066" y="1624786"/>
            <a:ext cx="521566" cy="1105696"/>
          </a:xfrm>
          <a:prstGeom prst="rect">
            <a:avLst/>
          </a:prstGeom>
          <a:noFill/>
          <a:extLst>
            <a:ext uri="{909E8E84-426E-40DD-AFC4-6F175D3DCCD1}">
              <a14:hiddenFill xmlns:a14="http://schemas.microsoft.com/office/drawing/2010/main">
                <a:solidFill>
                  <a:srgbClr val="FFFFFF"/>
                </a:solidFill>
              </a14:hiddenFill>
            </a:ext>
          </a:extLst>
        </p:spPr>
      </p:pic>
      <p:pic>
        <p:nvPicPr>
          <p:cNvPr id="199" name="Picture 4" descr="\\usFHM1-WPZNS003\Science_Working\BioMediaServiceInProcess1\_Schroeer\_ICONS circles ovals antibodies arrows\Silhouettes\female icon Sanofi green.png">
            <a:extLst>
              <a:ext uri="{FF2B5EF4-FFF2-40B4-BE49-F238E27FC236}">
                <a16:creationId xmlns:a16="http://schemas.microsoft.com/office/drawing/2014/main" id="{8F89E97F-9092-4C5A-9120-25C8E3B6AE47}"/>
              </a:ext>
            </a:extLst>
          </p:cNvPr>
          <p:cNvPicPr>
            <a:picLocks noChangeAspect="1" noChangeArrowheads="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r="50000"/>
          <a:stretch/>
        </p:blipFill>
        <p:spPr bwMode="auto">
          <a:xfrm>
            <a:off x="6404220" y="1621771"/>
            <a:ext cx="260783" cy="1105696"/>
          </a:xfrm>
          <a:prstGeom prst="rect">
            <a:avLst/>
          </a:prstGeom>
          <a:noFill/>
          <a:extLst>
            <a:ext uri="{909E8E84-426E-40DD-AFC4-6F175D3DCCD1}">
              <a14:hiddenFill xmlns:a14="http://schemas.microsoft.com/office/drawing/2010/main">
                <a:solidFill>
                  <a:srgbClr val="FFFFFF"/>
                </a:solidFill>
              </a14:hiddenFill>
            </a:ext>
          </a:extLst>
        </p:spPr>
      </p:pic>
      <p:pic>
        <p:nvPicPr>
          <p:cNvPr id="196" name="Picture 5" descr="\\usFHM1-WPZNS003\Science_Working\BioMediaServiceInProcess1\_Schroeer\_ICONS circles ovals antibodies arrows\Silhouettes\male icon Sanofi green.png">
            <a:extLst>
              <a:ext uri="{FF2B5EF4-FFF2-40B4-BE49-F238E27FC236}">
                <a16:creationId xmlns:a16="http://schemas.microsoft.com/office/drawing/2014/main" id="{F0559512-DACF-4ADF-87A2-B74938BCB1CE}"/>
              </a:ext>
            </a:extLst>
          </p:cNvPr>
          <p:cNvPicPr>
            <a:picLocks noChangeAspect="1" noChangeArrowheads="1"/>
          </p:cNvPicPr>
          <p:nvPr/>
        </p:nvPicPr>
        <p:blipFill>
          <a:blip r:embed="rId4"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982012" y="1636273"/>
            <a:ext cx="369368" cy="1105698"/>
          </a:xfrm>
          <a:prstGeom prst="rect">
            <a:avLst/>
          </a:prstGeom>
          <a:noFill/>
        </p:spPr>
      </p:pic>
      <p:pic>
        <p:nvPicPr>
          <p:cNvPr id="197" name="Picture 5" descr="\\usFHM1-WPZNS003\Science_Working\BioMediaServiceInProcess1\_Schroeer\_ICONS circles ovals antibodies arrows\Silhouettes\male icon Sanofi green.png">
            <a:extLst>
              <a:ext uri="{FF2B5EF4-FFF2-40B4-BE49-F238E27FC236}">
                <a16:creationId xmlns:a16="http://schemas.microsoft.com/office/drawing/2014/main" id="{7C615345-4984-47F8-A347-A089F0E194C2}"/>
              </a:ext>
            </a:extLst>
          </p:cNvPr>
          <p:cNvPicPr>
            <a:picLocks noChangeAspect="1" noChangeArrowheads="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r="50000"/>
          <a:stretch/>
        </p:blipFill>
        <p:spPr bwMode="auto">
          <a:xfrm>
            <a:off x="6986107" y="1633923"/>
            <a:ext cx="184684" cy="1105698"/>
          </a:xfrm>
          <a:prstGeom prst="rect">
            <a:avLst/>
          </a:prstGeom>
          <a:noFill/>
          <a:extLst>
            <a:ext uri="{909E8E84-426E-40DD-AFC4-6F175D3DCCD1}">
              <a14:hiddenFill xmlns:a14="http://schemas.microsoft.com/office/drawing/2010/main">
                <a:solidFill>
                  <a:srgbClr val="FFFFFF"/>
                </a:solidFill>
              </a14:hiddenFill>
            </a:ext>
          </a:extLst>
        </p:spPr>
      </p:pic>
      <p:cxnSp>
        <p:nvCxnSpPr>
          <p:cNvPr id="194" name="Straight Connector 193">
            <a:extLst>
              <a:ext uri="{FF2B5EF4-FFF2-40B4-BE49-F238E27FC236}">
                <a16:creationId xmlns:a16="http://schemas.microsoft.com/office/drawing/2014/main" id="{8A15E701-C7AE-4151-A217-614D2F9075D6}"/>
              </a:ext>
            </a:extLst>
          </p:cNvPr>
          <p:cNvCxnSpPr/>
          <p:nvPr/>
        </p:nvCxnSpPr>
        <p:spPr>
          <a:xfrm flipV="1">
            <a:off x="5720061" y="2031380"/>
            <a:ext cx="132392" cy="126532"/>
          </a:xfrm>
          <a:prstGeom prst="line">
            <a:avLst/>
          </a:prstGeom>
          <a:noFill/>
          <a:ln w="9525" cap="flat" cmpd="sng" algn="ctr">
            <a:solidFill>
              <a:srgbClr val="FFFFFF">
                <a:lumMod val="50000"/>
              </a:srgbClr>
            </a:solidFill>
            <a:prstDash val="solid"/>
          </a:ln>
          <a:effectLst/>
        </p:spPr>
      </p:cxnSp>
      <p:sp>
        <p:nvSpPr>
          <p:cNvPr id="195" name="Oval 194">
            <a:extLst>
              <a:ext uri="{FF2B5EF4-FFF2-40B4-BE49-F238E27FC236}">
                <a16:creationId xmlns:a16="http://schemas.microsoft.com/office/drawing/2014/main" id="{6FD4DD52-8543-482E-AAD8-B4E828C8BD29}"/>
              </a:ext>
            </a:extLst>
          </p:cNvPr>
          <p:cNvSpPr/>
          <p:nvPr/>
        </p:nvSpPr>
        <p:spPr>
          <a:xfrm>
            <a:off x="5689459" y="2148891"/>
            <a:ext cx="31293" cy="31293"/>
          </a:xfrm>
          <a:prstGeom prst="ellipse">
            <a:avLst/>
          </a:prstGeom>
          <a:solidFill>
            <a:srgbClr val="FFFFFF">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cxnSp>
        <p:nvCxnSpPr>
          <p:cNvPr id="192" name="Straight Connector 191">
            <a:extLst>
              <a:ext uri="{FF2B5EF4-FFF2-40B4-BE49-F238E27FC236}">
                <a16:creationId xmlns:a16="http://schemas.microsoft.com/office/drawing/2014/main" id="{E038047E-7413-42AF-9654-2D9E97C90E33}"/>
              </a:ext>
            </a:extLst>
          </p:cNvPr>
          <p:cNvCxnSpPr/>
          <p:nvPr/>
        </p:nvCxnSpPr>
        <p:spPr>
          <a:xfrm flipH="1" flipV="1">
            <a:off x="5406551" y="2031380"/>
            <a:ext cx="132392" cy="126532"/>
          </a:xfrm>
          <a:prstGeom prst="line">
            <a:avLst/>
          </a:prstGeom>
          <a:noFill/>
          <a:ln w="9525" cap="flat" cmpd="sng" algn="ctr">
            <a:solidFill>
              <a:srgbClr val="FFFFFF">
                <a:lumMod val="50000"/>
              </a:srgbClr>
            </a:solidFill>
            <a:prstDash val="solid"/>
          </a:ln>
          <a:effectLst/>
        </p:spPr>
      </p:cxnSp>
      <p:sp>
        <p:nvSpPr>
          <p:cNvPr id="193" name="Oval 192">
            <a:extLst>
              <a:ext uri="{FF2B5EF4-FFF2-40B4-BE49-F238E27FC236}">
                <a16:creationId xmlns:a16="http://schemas.microsoft.com/office/drawing/2014/main" id="{6B747B8D-862E-4FA5-A9FA-1A3B51A6D5EC}"/>
              </a:ext>
            </a:extLst>
          </p:cNvPr>
          <p:cNvSpPr/>
          <p:nvPr/>
        </p:nvSpPr>
        <p:spPr>
          <a:xfrm flipH="1">
            <a:off x="5538252" y="2148891"/>
            <a:ext cx="31293" cy="31293"/>
          </a:xfrm>
          <a:prstGeom prst="ellipse">
            <a:avLst/>
          </a:prstGeom>
          <a:solidFill>
            <a:srgbClr val="FFFFFF">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9" name="Rounded Rectangle 100">
            <a:extLst>
              <a:ext uri="{FF2B5EF4-FFF2-40B4-BE49-F238E27FC236}">
                <a16:creationId xmlns:a16="http://schemas.microsoft.com/office/drawing/2014/main" id="{B60F4343-7C58-40DE-911D-0F239086796A}"/>
              </a:ext>
            </a:extLst>
          </p:cNvPr>
          <p:cNvSpPr/>
          <p:nvPr/>
        </p:nvSpPr>
        <p:spPr>
          <a:xfrm>
            <a:off x="6178861" y="2374186"/>
            <a:ext cx="59482" cy="328950"/>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90" name="Rounded Rectangle 101">
            <a:extLst>
              <a:ext uri="{FF2B5EF4-FFF2-40B4-BE49-F238E27FC236}">
                <a16:creationId xmlns:a16="http://schemas.microsoft.com/office/drawing/2014/main" id="{C0B0A72F-098C-4212-9355-61576301F660}"/>
              </a:ext>
            </a:extLst>
          </p:cNvPr>
          <p:cNvSpPr/>
          <p:nvPr/>
        </p:nvSpPr>
        <p:spPr>
          <a:xfrm>
            <a:off x="6178308" y="2206047"/>
            <a:ext cx="60589" cy="165474"/>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91" name="Rectangle 190">
            <a:extLst>
              <a:ext uri="{FF2B5EF4-FFF2-40B4-BE49-F238E27FC236}">
                <a16:creationId xmlns:a16="http://schemas.microsoft.com/office/drawing/2014/main" id="{17F50E60-49C4-4E05-8197-785F5FDDC868}"/>
              </a:ext>
            </a:extLst>
          </p:cNvPr>
          <p:cNvSpPr/>
          <p:nvPr/>
        </p:nvSpPr>
        <p:spPr>
          <a:xfrm>
            <a:off x="6180004" y="2475960"/>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6" name="Rounded Rectangle 97">
            <a:extLst>
              <a:ext uri="{FF2B5EF4-FFF2-40B4-BE49-F238E27FC236}">
                <a16:creationId xmlns:a16="http://schemas.microsoft.com/office/drawing/2014/main" id="{7B80ED57-E30F-468A-BFBE-FB50DF59A7B3}"/>
              </a:ext>
            </a:extLst>
          </p:cNvPr>
          <p:cNvSpPr/>
          <p:nvPr/>
        </p:nvSpPr>
        <p:spPr>
          <a:xfrm>
            <a:off x="6269965" y="2374186"/>
            <a:ext cx="59482" cy="328950"/>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7" name="Rounded Rectangle 98">
            <a:extLst>
              <a:ext uri="{FF2B5EF4-FFF2-40B4-BE49-F238E27FC236}">
                <a16:creationId xmlns:a16="http://schemas.microsoft.com/office/drawing/2014/main" id="{0344A383-B918-4892-9602-7C1966B2571A}"/>
              </a:ext>
            </a:extLst>
          </p:cNvPr>
          <p:cNvSpPr/>
          <p:nvPr/>
        </p:nvSpPr>
        <p:spPr>
          <a:xfrm>
            <a:off x="6269965" y="2206047"/>
            <a:ext cx="60589" cy="165474"/>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8" name="Rectangle 187">
            <a:extLst>
              <a:ext uri="{FF2B5EF4-FFF2-40B4-BE49-F238E27FC236}">
                <a16:creationId xmlns:a16="http://schemas.microsoft.com/office/drawing/2014/main" id="{9AB1BEB2-3A15-4468-92E6-DA0173D77E61}"/>
              </a:ext>
            </a:extLst>
          </p:cNvPr>
          <p:cNvSpPr/>
          <p:nvPr/>
        </p:nvSpPr>
        <p:spPr>
          <a:xfrm>
            <a:off x="6271649" y="2475960"/>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1" name="Rounded Rectangle 92">
            <a:extLst>
              <a:ext uri="{FF2B5EF4-FFF2-40B4-BE49-F238E27FC236}">
                <a16:creationId xmlns:a16="http://schemas.microsoft.com/office/drawing/2014/main" id="{5C621D3A-A6B8-409F-B3EA-E4DBB2E76E00}"/>
              </a:ext>
            </a:extLst>
          </p:cNvPr>
          <p:cNvSpPr/>
          <p:nvPr/>
        </p:nvSpPr>
        <p:spPr>
          <a:xfrm flipH="1">
            <a:off x="7532881" y="2374186"/>
            <a:ext cx="59482" cy="328950"/>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2" name="Rounded Rectangle 93">
            <a:extLst>
              <a:ext uri="{FF2B5EF4-FFF2-40B4-BE49-F238E27FC236}">
                <a16:creationId xmlns:a16="http://schemas.microsoft.com/office/drawing/2014/main" id="{9BB1E728-C670-4BFB-A511-D8725A3A40B6}"/>
              </a:ext>
            </a:extLst>
          </p:cNvPr>
          <p:cNvSpPr/>
          <p:nvPr/>
        </p:nvSpPr>
        <p:spPr>
          <a:xfrm flipH="1">
            <a:off x="7532358" y="2206047"/>
            <a:ext cx="60589" cy="165474"/>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3" name="Rectangle 182">
            <a:extLst>
              <a:ext uri="{FF2B5EF4-FFF2-40B4-BE49-F238E27FC236}">
                <a16:creationId xmlns:a16="http://schemas.microsoft.com/office/drawing/2014/main" id="{39CE6D89-DCA7-4D0D-87E7-B4DC42C36BBF}"/>
              </a:ext>
            </a:extLst>
          </p:cNvPr>
          <p:cNvSpPr/>
          <p:nvPr/>
        </p:nvSpPr>
        <p:spPr>
          <a:xfrm flipH="1">
            <a:off x="7534030" y="2475960"/>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78" name="Rounded Rectangle 89">
            <a:extLst>
              <a:ext uri="{FF2B5EF4-FFF2-40B4-BE49-F238E27FC236}">
                <a16:creationId xmlns:a16="http://schemas.microsoft.com/office/drawing/2014/main" id="{443C8917-2EB1-475D-AEE1-AF585A98D631}"/>
              </a:ext>
            </a:extLst>
          </p:cNvPr>
          <p:cNvSpPr/>
          <p:nvPr/>
        </p:nvSpPr>
        <p:spPr>
          <a:xfrm flipH="1">
            <a:off x="7441810" y="2374186"/>
            <a:ext cx="59482" cy="328950"/>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79" name="Rounded Rectangle 90">
            <a:extLst>
              <a:ext uri="{FF2B5EF4-FFF2-40B4-BE49-F238E27FC236}">
                <a16:creationId xmlns:a16="http://schemas.microsoft.com/office/drawing/2014/main" id="{344EE4D6-145C-4AB9-9A4D-1376DECC6DA0}"/>
              </a:ext>
            </a:extLst>
          </p:cNvPr>
          <p:cNvSpPr/>
          <p:nvPr/>
        </p:nvSpPr>
        <p:spPr>
          <a:xfrm flipH="1">
            <a:off x="7440703" y="2206047"/>
            <a:ext cx="60589" cy="165474"/>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0" name="Rectangle 179">
            <a:extLst>
              <a:ext uri="{FF2B5EF4-FFF2-40B4-BE49-F238E27FC236}">
                <a16:creationId xmlns:a16="http://schemas.microsoft.com/office/drawing/2014/main" id="{C18F5DFC-638F-45E9-AE11-41C3BE362A92}"/>
              </a:ext>
            </a:extLst>
          </p:cNvPr>
          <p:cNvSpPr/>
          <p:nvPr/>
        </p:nvSpPr>
        <p:spPr>
          <a:xfrm flipH="1">
            <a:off x="7442385" y="2475960"/>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pic>
        <p:nvPicPr>
          <p:cNvPr id="174" name="Picture 5" descr="\\usFHM1-WPZNS003\Science_Working\BioMediaServiceInProcess1\_Schroeer\_ICONS circles ovals antibodies arrows\Silhouettes\male icon Sanofi green.png">
            <a:extLst>
              <a:ext uri="{FF2B5EF4-FFF2-40B4-BE49-F238E27FC236}">
                <a16:creationId xmlns:a16="http://schemas.microsoft.com/office/drawing/2014/main" id="{21C4F304-4F1A-439B-AB8D-D82951B6F72B}"/>
              </a:ext>
            </a:extLst>
          </p:cNvPr>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34611" y="3167613"/>
            <a:ext cx="193927" cy="580518"/>
          </a:xfrm>
          <a:prstGeom prst="rect">
            <a:avLst/>
          </a:prstGeom>
          <a:noFill/>
          <a:extLst>
            <a:ext uri="{909E8E84-426E-40DD-AFC4-6F175D3DCCD1}">
              <a14:hiddenFill xmlns:a14="http://schemas.microsoft.com/office/drawing/2010/main">
                <a:solidFill>
                  <a:srgbClr val="FFFFFF"/>
                </a:solidFill>
              </a14:hiddenFill>
            </a:ext>
          </a:extLst>
        </p:spPr>
      </p:pic>
      <p:pic>
        <p:nvPicPr>
          <p:cNvPr id="175" name="Picture 5" descr="\\usFHM1-WPZNS003\Science_Working\BioMediaServiceInProcess1\_Schroeer\_ICONS circles ovals antibodies arrows\Silhouettes\male icon Sanofi green.png">
            <a:extLst>
              <a:ext uri="{FF2B5EF4-FFF2-40B4-BE49-F238E27FC236}">
                <a16:creationId xmlns:a16="http://schemas.microsoft.com/office/drawing/2014/main" id="{EFF8A7A0-7A6A-4391-9245-1D775F7E7A98}"/>
              </a:ext>
            </a:extLst>
          </p:cNvPr>
          <p:cNvPicPr>
            <a:picLocks noChangeAspect="1" noChangeArrowheads="1"/>
          </p:cNvPicPr>
          <p:nvPr/>
        </p:nvPicPr>
        <p:blipFill rotWithShape="1">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r="50000"/>
          <a:stretch/>
        </p:blipFill>
        <p:spPr bwMode="auto">
          <a:xfrm>
            <a:off x="6534611" y="3167613"/>
            <a:ext cx="96963" cy="580518"/>
          </a:xfrm>
          <a:prstGeom prst="rect">
            <a:avLst/>
          </a:prstGeom>
          <a:noFill/>
          <a:extLst>
            <a:ext uri="{909E8E84-426E-40DD-AFC4-6F175D3DCCD1}">
              <a14:hiddenFill xmlns:a14="http://schemas.microsoft.com/office/drawing/2010/main">
                <a:solidFill>
                  <a:srgbClr val="FFFFFF"/>
                </a:solidFill>
              </a14:hiddenFill>
            </a:ext>
          </a:extLst>
        </p:spPr>
      </p:pic>
      <p:sp>
        <p:nvSpPr>
          <p:cNvPr id="171" name="Rounded Rectangle 82">
            <a:extLst>
              <a:ext uri="{FF2B5EF4-FFF2-40B4-BE49-F238E27FC236}">
                <a16:creationId xmlns:a16="http://schemas.microsoft.com/office/drawing/2014/main" id="{A486774D-0F3C-4575-8A9F-057226268DA7}"/>
              </a:ext>
            </a:extLst>
          </p:cNvPr>
          <p:cNvSpPr/>
          <p:nvPr/>
        </p:nvSpPr>
        <p:spPr>
          <a:xfrm>
            <a:off x="6420253" y="3362914"/>
            <a:ext cx="31230" cy="172705"/>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72" name="Rounded Rectangle 83">
            <a:extLst>
              <a:ext uri="{FF2B5EF4-FFF2-40B4-BE49-F238E27FC236}">
                <a16:creationId xmlns:a16="http://schemas.microsoft.com/office/drawing/2014/main" id="{EEC20556-2A0A-4013-8FAA-2628E7D51747}"/>
              </a:ext>
            </a:extLst>
          </p:cNvPr>
          <p:cNvSpPr/>
          <p:nvPr/>
        </p:nvSpPr>
        <p:spPr>
          <a:xfrm>
            <a:off x="6419962" y="3274637"/>
            <a:ext cx="31811" cy="86877"/>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73" name="Rectangle 172">
            <a:extLst>
              <a:ext uri="{FF2B5EF4-FFF2-40B4-BE49-F238E27FC236}">
                <a16:creationId xmlns:a16="http://schemas.microsoft.com/office/drawing/2014/main" id="{17822B95-A595-44A0-B8A0-E8083EA55D19}"/>
              </a:ext>
            </a:extLst>
          </p:cNvPr>
          <p:cNvSpPr/>
          <p:nvPr/>
        </p:nvSpPr>
        <p:spPr>
          <a:xfrm>
            <a:off x="6420853" y="3416347"/>
            <a:ext cx="30044"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68" name="Rounded Rectangle 79">
            <a:extLst>
              <a:ext uri="{FF2B5EF4-FFF2-40B4-BE49-F238E27FC236}">
                <a16:creationId xmlns:a16="http://schemas.microsoft.com/office/drawing/2014/main" id="{D1DCBB50-8EBB-44DB-BE23-3045640D200E}"/>
              </a:ext>
            </a:extLst>
          </p:cNvPr>
          <p:cNvSpPr/>
          <p:nvPr/>
        </p:nvSpPr>
        <p:spPr>
          <a:xfrm>
            <a:off x="6468084" y="3362914"/>
            <a:ext cx="31229" cy="172705"/>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69" name="Rounded Rectangle 80">
            <a:extLst>
              <a:ext uri="{FF2B5EF4-FFF2-40B4-BE49-F238E27FC236}">
                <a16:creationId xmlns:a16="http://schemas.microsoft.com/office/drawing/2014/main" id="{CCAB598E-7682-4FF6-AF1A-E95F52BF9A3D}"/>
              </a:ext>
            </a:extLst>
          </p:cNvPr>
          <p:cNvSpPr/>
          <p:nvPr/>
        </p:nvSpPr>
        <p:spPr>
          <a:xfrm>
            <a:off x="6468084" y="3274637"/>
            <a:ext cx="31810" cy="86877"/>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70" name="Rectangle 169">
            <a:extLst>
              <a:ext uri="{FF2B5EF4-FFF2-40B4-BE49-F238E27FC236}">
                <a16:creationId xmlns:a16="http://schemas.microsoft.com/office/drawing/2014/main" id="{7C4B7B01-A76E-4943-AB50-6BD6EFE87BF1}"/>
              </a:ext>
            </a:extLst>
          </p:cNvPr>
          <p:cNvSpPr/>
          <p:nvPr/>
        </p:nvSpPr>
        <p:spPr>
          <a:xfrm>
            <a:off x="6468968" y="3416347"/>
            <a:ext cx="30043"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pic>
        <p:nvPicPr>
          <p:cNvPr id="164" name="Picture 5" descr="\\usFHM1-WPZNS003\Science_Working\BioMediaServiceInProcess1\_Schroeer\_ICONS circles ovals antibodies arrows\Silhouettes\male icon Sanofi green.png">
            <a:extLst>
              <a:ext uri="{FF2B5EF4-FFF2-40B4-BE49-F238E27FC236}">
                <a16:creationId xmlns:a16="http://schemas.microsoft.com/office/drawing/2014/main" id="{83475497-5F7F-4FDA-8DB0-409C52E9B920}"/>
              </a:ext>
            </a:extLst>
          </p:cNvPr>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29073" y="3167612"/>
            <a:ext cx="193927" cy="580517"/>
          </a:xfrm>
          <a:prstGeom prst="rect">
            <a:avLst/>
          </a:prstGeom>
          <a:noFill/>
          <a:extLst>
            <a:ext uri="{909E8E84-426E-40DD-AFC4-6F175D3DCCD1}">
              <a14:hiddenFill xmlns:a14="http://schemas.microsoft.com/office/drawing/2010/main">
                <a:solidFill>
                  <a:srgbClr val="FFFFFF"/>
                </a:solidFill>
              </a14:hiddenFill>
            </a:ext>
          </a:extLst>
        </p:spPr>
      </p:pic>
      <p:pic>
        <p:nvPicPr>
          <p:cNvPr id="165" name="Picture 5" descr="\\usFHM1-WPZNS003\Science_Working\BioMediaServiceInProcess1\_Schroeer\_ICONS circles ovals antibodies arrows\Silhouettes\male icon Sanofi green.png">
            <a:extLst>
              <a:ext uri="{FF2B5EF4-FFF2-40B4-BE49-F238E27FC236}">
                <a16:creationId xmlns:a16="http://schemas.microsoft.com/office/drawing/2014/main" id="{C0723868-4D2A-429E-92D2-6527DB95884F}"/>
              </a:ext>
            </a:extLst>
          </p:cNvPr>
          <p:cNvPicPr>
            <a:picLocks noChangeAspect="1" noChangeArrowheads="1"/>
          </p:cNvPicPr>
          <p:nvPr/>
        </p:nvPicPr>
        <p:blipFill rotWithShape="1">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r="50000"/>
          <a:stretch/>
        </p:blipFill>
        <p:spPr bwMode="auto">
          <a:xfrm>
            <a:off x="7129073" y="3167613"/>
            <a:ext cx="96963" cy="580517"/>
          </a:xfrm>
          <a:prstGeom prst="rect">
            <a:avLst/>
          </a:prstGeom>
          <a:noFill/>
          <a:extLst>
            <a:ext uri="{909E8E84-426E-40DD-AFC4-6F175D3DCCD1}">
              <a14:hiddenFill xmlns:a14="http://schemas.microsoft.com/office/drawing/2010/main">
                <a:solidFill>
                  <a:srgbClr val="FFFFFF"/>
                </a:solidFill>
              </a14:hiddenFill>
            </a:ext>
          </a:extLst>
        </p:spPr>
      </p:pic>
      <p:sp>
        <p:nvSpPr>
          <p:cNvPr id="161" name="Rounded Rectangle 72">
            <a:extLst>
              <a:ext uri="{FF2B5EF4-FFF2-40B4-BE49-F238E27FC236}">
                <a16:creationId xmlns:a16="http://schemas.microsoft.com/office/drawing/2014/main" id="{3FF37F60-CAEA-469B-9DA0-701909A06A57}"/>
              </a:ext>
            </a:extLst>
          </p:cNvPr>
          <p:cNvSpPr/>
          <p:nvPr/>
        </p:nvSpPr>
        <p:spPr>
          <a:xfrm flipH="1">
            <a:off x="7062835" y="3362914"/>
            <a:ext cx="31230" cy="172705"/>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62" name="Rounded Rectangle 73">
            <a:extLst>
              <a:ext uri="{FF2B5EF4-FFF2-40B4-BE49-F238E27FC236}">
                <a16:creationId xmlns:a16="http://schemas.microsoft.com/office/drawing/2014/main" id="{DE6894F8-205C-41D4-B911-D3109FB0130A}"/>
              </a:ext>
            </a:extLst>
          </p:cNvPr>
          <p:cNvSpPr/>
          <p:nvPr/>
        </p:nvSpPr>
        <p:spPr>
          <a:xfrm flipH="1">
            <a:off x="7062544" y="3274637"/>
            <a:ext cx="31811" cy="86877"/>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63" name="Rectangle 162">
            <a:extLst>
              <a:ext uri="{FF2B5EF4-FFF2-40B4-BE49-F238E27FC236}">
                <a16:creationId xmlns:a16="http://schemas.microsoft.com/office/drawing/2014/main" id="{5564F97B-2783-43AB-BD54-99C12574E204}"/>
              </a:ext>
            </a:extLst>
          </p:cNvPr>
          <p:cNvSpPr/>
          <p:nvPr/>
        </p:nvSpPr>
        <p:spPr>
          <a:xfrm flipH="1">
            <a:off x="7063421" y="3416347"/>
            <a:ext cx="30044"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58" name="Rounded Rectangle 69">
            <a:extLst>
              <a:ext uri="{FF2B5EF4-FFF2-40B4-BE49-F238E27FC236}">
                <a16:creationId xmlns:a16="http://schemas.microsoft.com/office/drawing/2014/main" id="{D414EEA6-B595-4152-B707-FFBBCECC35C8}"/>
              </a:ext>
            </a:extLst>
          </p:cNvPr>
          <p:cNvSpPr/>
          <p:nvPr/>
        </p:nvSpPr>
        <p:spPr>
          <a:xfrm flipH="1">
            <a:off x="7015004" y="3362914"/>
            <a:ext cx="31229" cy="172705"/>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59" name="Rounded Rectangle 70">
            <a:extLst>
              <a:ext uri="{FF2B5EF4-FFF2-40B4-BE49-F238E27FC236}">
                <a16:creationId xmlns:a16="http://schemas.microsoft.com/office/drawing/2014/main" id="{7634867E-60C4-4856-9ACC-60AFA5418F40}"/>
              </a:ext>
            </a:extLst>
          </p:cNvPr>
          <p:cNvSpPr/>
          <p:nvPr/>
        </p:nvSpPr>
        <p:spPr>
          <a:xfrm flipH="1">
            <a:off x="7014423" y="3274637"/>
            <a:ext cx="31810" cy="86877"/>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60" name="Rectangle 159">
            <a:extLst>
              <a:ext uri="{FF2B5EF4-FFF2-40B4-BE49-F238E27FC236}">
                <a16:creationId xmlns:a16="http://schemas.microsoft.com/office/drawing/2014/main" id="{509B8EB7-8CDF-4DCE-B5CB-CDCFB59A971E}"/>
              </a:ext>
            </a:extLst>
          </p:cNvPr>
          <p:cNvSpPr/>
          <p:nvPr/>
        </p:nvSpPr>
        <p:spPr>
          <a:xfrm flipH="1">
            <a:off x="7015306" y="3416347"/>
            <a:ext cx="30043"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pic>
        <p:nvPicPr>
          <p:cNvPr id="146" name="Picture 5" descr="\\usFHM1-WPZNS003\Science_Working\BioMediaServiceInProcess1\_Schroeer\_ICONS circles ovals antibodies arrows\Silhouettes\male icon Sanofi green.png">
            <a:extLst>
              <a:ext uri="{FF2B5EF4-FFF2-40B4-BE49-F238E27FC236}">
                <a16:creationId xmlns:a16="http://schemas.microsoft.com/office/drawing/2014/main" id="{464ADAB6-3DC5-4A50-B7EC-FC5AF2D01490}"/>
              </a:ext>
            </a:extLst>
          </p:cNvPr>
          <p:cNvPicPr>
            <a:picLocks noChangeAspect="1" noChangeArrowheads="1"/>
          </p:cNvPicPr>
          <p:nvPr/>
        </p:nvPicPr>
        <p:blipFill rotWithShape="1">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l="-1" r="-5281"/>
          <a:stretch/>
        </p:blipFill>
        <p:spPr bwMode="auto">
          <a:xfrm>
            <a:off x="8003350" y="3167613"/>
            <a:ext cx="204170" cy="580518"/>
          </a:xfrm>
          <a:prstGeom prst="rect">
            <a:avLst/>
          </a:prstGeom>
          <a:noFill/>
          <a:extLst>
            <a:ext uri="{909E8E84-426E-40DD-AFC4-6F175D3DCCD1}">
              <a14:hiddenFill xmlns:a14="http://schemas.microsoft.com/office/drawing/2010/main">
                <a:solidFill>
                  <a:srgbClr val="FFFFFF"/>
                </a:solidFill>
              </a14:hiddenFill>
            </a:ext>
          </a:extLst>
        </p:spPr>
      </p:pic>
      <p:grpSp>
        <p:nvGrpSpPr>
          <p:cNvPr id="148" name="Group 147">
            <a:extLst>
              <a:ext uri="{FF2B5EF4-FFF2-40B4-BE49-F238E27FC236}">
                <a16:creationId xmlns:a16="http://schemas.microsoft.com/office/drawing/2014/main" id="{A1E44D39-0E77-4D94-9647-8F453E3A9EE6}"/>
              </a:ext>
            </a:extLst>
          </p:cNvPr>
          <p:cNvGrpSpPr/>
          <p:nvPr/>
        </p:nvGrpSpPr>
        <p:grpSpPr>
          <a:xfrm flipH="1">
            <a:off x="7936817" y="3274638"/>
            <a:ext cx="31811" cy="260982"/>
            <a:chOff x="5041972" y="3352045"/>
            <a:chExt cx="57150" cy="562730"/>
          </a:xfrm>
        </p:grpSpPr>
        <p:sp>
          <p:nvSpPr>
            <p:cNvPr id="153" name="Rounded Rectangle 64">
              <a:extLst>
                <a:ext uri="{FF2B5EF4-FFF2-40B4-BE49-F238E27FC236}">
                  <a16:creationId xmlns:a16="http://schemas.microsoft.com/office/drawing/2014/main" id="{F3C41527-1D7C-43CD-B89C-3CAB1199A853}"/>
                </a:ext>
              </a:extLst>
            </p:cNvPr>
            <p:cNvSpPr/>
            <p:nvPr/>
          </p:nvSpPr>
          <p:spPr>
            <a:xfrm>
              <a:off x="5042494" y="3542387"/>
              <a:ext cx="56106" cy="372388"/>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lumMod val="75000"/>
                  </a:srgbClr>
                </a:solidFill>
                <a:effectLst/>
                <a:uLnTx/>
                <a:uFillTx/>
                <a:latin typeface="Arial"/>
                <a:ea typeface="+mn-ea"/>
                <a:cs typeface="Arial" panose="020B0604020202020204" pitchFamily="34" charset="0"/>
              </a:endParaRPr>
            </a:p>
          </p:txBody>
        </p:sp>
        <p:sp>
          <p:nvSpPr>
            <p:cNvPr id="154" name="Rounded Rectangle 65">
              <a:extLst>
                <a:ext uri="{FF2B5EF4-FFF2-40B4-BE49-F238E27FC236}">
                  <a16:creationId xmlns:a16="http://schemas.microsoft.com/office/drawing/2014/main" id="{A243CBAB-B522-4762-B497-1B552D00AE4A}"/>
                </a:ext>
              </a:extLst>
            </p:cNvPr>
            <p:cNvSpPr/>
            <p:nvPr/>
          </p:nvSpPr>
          <p:spPr>
            <a:xfrm>
              <a:off x="5041972" y="3352045"/>
              <a:ext cx="57150" cy="187325"/>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lumMod val="75000"/>
                  </a:srgbClr>
                </a:solidFill>
                <a:effectLst/>
                <a:uLnTx/>
                <a:uFillTx/>
                <a:latin typeface="Arial"/>
                <a:ea typeface="+mn-ea"/>
                <a:cs typeface="Arial" panose="020B0604020202020204" pitchFamily="34" charset="0"/>
              </a:endParaRPr>
            </a:p>
          </p:txBody>
        </p:sp>
        <p:sp>
          <p:nvSpPr>
            <p:cNvPr id="155" name="Rectangle 154">
              <a:extLst>
                <a:ext uri="{FF2B5EF4-FFF2-40B4-BE49-F238E27FC236}">
                  <a16:creationId xmlns:a16="http://schemas.microsoft.com/office/drawing/2014/main" id="{6773193D-1232-4389-A752-F5F272E4B599}"/>
                </a:ext>
              </a:extLst>
            </p:cNvPr>
            <p:cNvSpPr/>
            <p:nvPr/>
          </p:nvSpPr>
          <p:spPr>
            <a:xfrm>
              <a:off x="5043572" y="3657600"/>
              <a:ext cx="53975" cy="45719"/>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grpSp>
      <p:grpSp>
        <p:nvGrpSpPr>
          <p:cNvPr id="149" name="Group 148">
            <a:extLst>
              <a:ext uri="{FF2B5EF4-FFF2-40B4-BE49-F238E27FC236}">
                <a16:creationId xmlns:a16="http://schemas.microsoft.com/office/drawing/2014/main" id="{AA2F2189-5CC2-4027-BEDE-7C511721C3BA}"/>
              </a:ext>
            </a:extLst>
          </p:cNvPr>
          <p:cNvGrpSpPr/>
          <p:nvPr/>
        </p:nvGrpSpPr>
        <p:grpSpPr>
          <a:xfrm flipH="1">
            <a:off x="7888696" y="3274638"/>
            <a:ext cx="31810" cy="260982"/>
            <a:chOff x="5124450" y="3352045"/>
            <a:chExt cx="57150" cy="562730"/>
          </a:xfrm>
        </p:grpSpPr>
        <p:sp>
          <p:nvSpPr>
            <p:cNvPr id="150" name="Rounded Rectangle 61">
              <a:extLst>
                <a:ext uri="{FF2B5EF4-FFF2-40B4-BE49-F238E27FC236}">
                  <a16:creationId xmlns:a16="http://schemas.microsoft.com/office/drawing/2014/main" id="{318EEE89-EE06-4436-A1DD-F813359CEF49}"/>
                </a:ext>
              </a:extLst>
            </p:cNvPr>
            <p:cNvSpPr/>
            <p:nvPr/>
          </p:nvSpPr>
          <p:spPr>
            <a:xfrm>
              <a:off x="5124450" y="3542387"/>
              <a:ext cx="56106" cy="372388"/>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lumMod val="75000"/>
                  </a:srgbClr>
                </a:solidFill>
                <a:effectLst/>
                <a:uLnTx/>
                <a:uFillTx/>
                <a:latin typeface="Arial"/>
                <a:ea typeface="+mn-ea"/>
                <a:cs typeface="Arial" panose="020B0604020202020204" pitchFamily="34" charset="0"/>
              </a:endParaRPr>
            </a:p>
          </p:txBody>
        </p:sp>
        <p:sp>
          <p:nvSpPr>
            <p:cNvPr id="151" name="Rounded Rectangle 62">
              <a:extLst>
                <a:ext uri="{FF2B5EF4-FFF2-40B4-BE49-F238E27FC236}">
                  <a16:creationId xmlns:a16="http://schemas.microsoft.com/office/drawing/2014/main" id="{77E3C254-C133-483D-8C21-15F76025C5C2}"/>
                </a:ext>
              </a:extLst>
            </p:cNvPr>
            <p:cNvSpPr/>
            <p:nvPr/>
          </p:nvSpPr>
          <p:spPr>
            <a:xfrm>
              <a:off x="5124450" y="3352045"/>
              <a:ext cx="57150" cy="187325"/>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lumMod val="75000"/>
                  </a:srgbClr>
                </a:solidFill>
                <a:effectLst/>
                <a:uLnTx/>
                <a:uFillTx/>
                <a:latin typeface="Arial"/>
                <a:ea typeface="+mn-ea"/>
                <a:cs typeface="Arial" panose="020B0604020202020204" pitchFamily="34" charset="0"/>
              </a:endParaRPr>
            </a:p>
          </p:txBody>
        </p:sp>
        <p:sp>
          <p:nvSpPr>
            <p:cNvPr id="152" name="Rectangle 151">
              <a:extLst>
                <a:ext uri="{FF2B5EF4-FFF2-40B4-BE49-F238E27FC236}">
                  <a16:creationId xmlns:a16="http://schemas.microsoft.com/office/drawing/2014/main" id="{0BB6E7EA-5472-4200-ADF1-02A2C12C038E}"/>
                </a:ext>
              </a:extLst>
            </p:cNvPr>
            <p:cNvSpPr/>
            <p:nvPr/>
          </p:nvSpPr>
          <p:spPr>
            <a:xfrm>
              <a:off x="5126038" y="3657600"/>
              <a:ext cx="53975" cy="45719"/>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grpSp>
      <p:pic>
        <p:nvPicPr>
          <p:cNvPr id="139" name="Picture 5" descr="\\usFHM1-WPZNS003\Science_Working\BioMediaServiceInProcess1\_Schroeer\_ICONS circles ovals antibodies arrows\Silhouettes\male icon Sanofi green.png">
            <a:extLst>
              <a:ext uri="{FF2B5EF4-FFF2-40B4-BE49-F238E27FC236}">
                <a16:creationId xmlns:a16="http://schemas.microsoft.com/office/drawing/2014/main" id="{EE4BEC48-0C50-4B69-99AC-EF1DCBA0120A}"/>
              </a:ext>
            </a:extLst>
          </p:cNvPr>
          <p:cNvPicPr>
            <a:picLocks noChangeAspect="1" noChangeArrowheads="1"/>
          </p:cNvPicPr>
          <p:nvPr/>
        </p:nvPicPr>
        <p:blipFill>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5646500" y="3167613"/>
            <a:ext cx="193927" cy="580518"/>
          </a:xfrm>
          <a:prstGeom prst="rect">
            <a:avLst/>
          </a:prstGeom>
          <a:noFill/>
          <a:extLst>
            <a:ext uri="{909E8E84-426E-40DD-AFC4-6F175D3DCCD1}">
              <a14:hiddenFill xmlns:a14="http://schemas.microsoft.com/office/drawing/2010/main">
                <a:solidFill>
                  <a:srgbClr val="FFFFFF"/>
                </a:solidFill>
              </a14:hiddenFill>
            </a:ext>
          </a:extLst>
        </p:spPr>
      </p:pic>
      <p:sp>
        <p:nvSpPr>
          <p:cNvPr id="143" name="Rounded Rectangle 54">
            <a:extLst>
              <a:ext uri="{FF2B5EF4-FFF2-40B4-BE49-F238E27FC236}">
                <a16:creationId xmlns:a16="http://schemas.microsoft.com/office/drawing/2014/main" id="{48C49D6E-5A3A-473D-A320-FA14CA156C98}"/>
              </a:ext>
            </a:extLst>
          </p:cNvPr>
          <p:cNvSpPr/>
          <p:nvPr/>
        </p:nvSpPr>
        <p:spPr>
          <a:xfrm flipH="1">
            <a:off x="5580263" y="3362913"/>
            <a:ext cx="31230" cy="172706"/>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44" name="Rounded Rectangle 55">
            <a:extLst>
              <a:ext uri="{FF2B5EF4-FFF2-40B4-BE49-F238E27FC236}">
                <a16:creationId xmlns:a16="http://schemas.microsoft.com/office/drawing/2014/main" id="{6B216449-A1B2-4154-825E-D55B101EB6E3}"/>
              </a:ext>
            </a:extLst>
          </p:cNvPr>
          <p:cNvSpPr/>
          <p:nvPr/>
        </p:nvSpPr>
        <p:spPr>
          <a:xfrm flipH="1">
            <a:off x="5579972" y="3274636"/>
            <a:ext cx="31811" cy="86878"/>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45" name="Rectangle 144">
            <a:extLst>
              <a:ext uri="{FF2B5EF4-FFF2-40B4-BE49-F238E27FC236}">
                <a16:creationId xmlns:a16="http://schemas.microsoft.com/office/drawing/2014/main" id="{383A1DA8-6894-4CDA-8FA6-289ACC266D24}"/>
              </a:ext>
            </a:extLst>
          </p:cNvPr>
          <p:cNvSpPr/>
          <p:nvPr/>
        </p:nvSpPr>
        <p:spPr>
          <a:xfrm flipH="1">
            <a:off x="5580849" y="3416346"/>
            <a:ext cx="30044" cy="21204"/>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rPr>
              <a:t>   </a:t>
            </a:r>
          </a:p>
        </p:txBody>
      </p:sp>
      <p:sp>
        <p:nvSpPr>
          <p:cNvPr id="142" name="Rounded Rectangle 52">
            <a:extLst>
              <a:ext uri="{FF2B5EF4-FFF2-40B4-BE49-F238E27FC236}">
                <a16:creationId xmlns:a16="http://schemas.microsoft.com/office/drawing/2014/main" id="{C48B23CF-24D6-46D3-AEAB-AF5B7057029E}"/>
              </a:ext>
            </a:extLst>
          </p:cNvPr>
          <p:cNvSpPr/>
          <p:nvPr/>
        </p:nvSpPr>
        <p:spPr>
          <a:xfrm flipH="1">
            <a:off x="5531851" y="3274635"/>
            <a:ext cx="31810" cy="86877"/>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208" name="Rectangle 207">
            <a:extLst>
              <a:ext uri="{FF2B5EF4-FFF2-40B4-BE49-F238E27FC236}">
                <a16:creationId xmlns:a16="http://schemas.microsoft.com/office/drawing/2014/main" id="{A8A7FC4D-1913-4A53-A34A-219035CE09A8}"/>
              </a:ext>
            </a:extLst>
          </p:cNvPr>
          <p:cNvSpPr/>
          <p:nvPr/>
        </p:nvSpPr>
        <p:spPr>
          <a:xfrm flipH="1">
            <a:off x="5030264" y="3366666"/>
            <a:ext cx="36767" cy="25948"/>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09" name="Rounded Rectangle 119">
            <a:extLst>
              <a:ext uri="{FF2B5EF4-FFF2-40B4-BE49-F238E27FC236}">
                <a16:creationId xmlns:a16="http://schemas.microsoft.com/office/drawing/2014/main" id="{61FC07F6-3CA4-4395-929C-8C6247A01E6E}"/>
              </a:ext>
            </a:extLst>
          </p:cNvPr>
          <p:cNvSpPr/>
          <p:nvPr/>
        </p:nvSpPr>
        <p:spPr>
          <a:xfrm flipH="1">
            <a:off x="5531720" y="3362914"/>
            <a:ext cx="31230" cy="172705"/>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210" name="Rectangle 209">
            <a:extLst>
              <a:ext uri="{FF2B5EF4-FFF2-40B4-BE49-F238E27FC236}">
                <a16:creationId xmlns:a16="http://schemas.microsoft.com/office/drawing/2014/main" id="{F0BF97F5-2745-4ED2-8E06-342F85E36BD0}"/>
              </a:ext>
            </a:extLst>
          </p:cNvPr>
          <p:cNvSpPr/>
          <p:nvPr/>
        </p:nvSpPr>
        <p:spPr>
          <a:xfrm flipH="1">
            <a:off x="5532306" y="3416347"/>
            <a:ext cx="30044"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rPr>
              <a:t>   </a:t>
            </a:r>
          </a:p>
        </p:txBody>
      </p:sp>
      <p:sp>
        <p:nvSpPr>
          <p:cNvPr id="6" name="Footer Placeholder 1">
            <a:extLst>
              <a:ext uri="{FF2B5EF4-FFF2-40B4-BE49-F238E27FC236}">
                <a16:creationId xmlns:a16="http://schemas.microsoft.com/office/drawing/2014/main" id="{C6142140-4094-4619-86B7-E6EE2EB9BEC0}"/>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636244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E2768E-0AA2-4A27-8C6F-847BE36ABB50}"/>
              </a:ext>
            </a:extLst>
          </p:cNvPr>
          <p:cNvSpPr>
            <a:spLocks noGrp="1"/>
          </p:cNvSpPr>
          <p:nvPr>
            <p:ph type="sldNum" sz="quarter" idx="16"/>
          </p:nvPr>
        </p:nvSpPr>
        <p:spPr/>
        <p:txBody>
          <a:bodyPr/>
          <a:lstStyle/>
          <a:p>
            <a:fld id="{6B54B0F7-55DD-40D6-B7F4-70B586885C0B}" type="slidenum">
              <a:rPr lang="en-US" noProof="0" smtClean="0"/>
              <a:pPr/>
              <a:t>5</a:t>
            </a:fld>
            <a:endParaRPr lang="en-US" noProof="0" dirty="0"/>
          </a:p>
        </p:txBody>
      </p:sp>
      <p:sp>
        <p:nvSpPr>
          <p:cNvPr id="4" name="Text Placeholder 3">
            <a:extLst>
              <a:ext uri="{FF2B5EF4-FFF2-40B4-BE49-F238E27FC236}">
                <a16:creationId xmlns:a16="http://schemas.microsoft.com/office/drawing/2014/main" id="{C4348DEE-EA9A-4A70-9EBD-70C6EA79D272}"/>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87DD9A61-D161-47B1-B575-0F6041418F9F}"/>
              </a:ext>
            </a:extLst>
          </p:cNvPr>
          <p:cNvSpPr>
            <a:spLocks noGrp="1"/>
          </p:cNvSpPr>
          <p:nvPr>
            <p:ph type="body" sz="quarter" idx="21"/>
          </p:nvPr>
        </p:nvSpPr>
        <p:spPr>
          <a:xfrm>
            <a:off x="331525" y="1183183"/>
            <a:ext cx="8478000" cy="2733671"/>
          </a:xfrm>
        </p:spPr>
        <p:txBody>
          <a:bodyPr/>
          <a:lstStyle/>
          <a:p>
            <a:pPr lvl="1"/>
            <a:r>
              <a:rPr lang="en-US" dirty="0"/>
              <a:t>The mucopolysaccharidoses are a group of LSDs caused by deficiency of enzymes that degrade GAGs</a:t>
            </a:r>
            <a:endParaRPr lang="en-US" sz="1000" dirty="0"/>
          </a:p>
          <a:p>
            <a:pPr marL="0" lvl="1" indent="0">
              <a:buNone/>
            </a:pPr>
            <a:endParaRPr lang="en-US" dirty="0"/>
          </a:p>
          <a:p>
            <a:pPr lvl="1"/>
            <a:r>
              <a:rPr lang="en-US" dirty="0"/>
              <a:t>MPS I is a rare LSD that results in widespread and progressive organ dysfunction</a:t>
            </a:r>
          </a:p>
          <a:p>
            <a:pPr lvl="2"/>
            <a:r>
              <a:rPr lang="en-US" dirty="0"/>
              <a:t>Pan-ethnic</a:t>
            </a:r>
          </a:p>
          <a:p>
            <a:pPr lvl="2"/>
            <a:r>
              <a:rPr lang="en-US" dirty="0"/>
              <a:t>Prevalence varies in different populations</a:t>
            </a:r>
          </a:p>
        </p:txBody>
      </p:sp>
      <p:sp>
        <p:nvSpPr>
          <p:cNvPr id="7" name="Title 6">
            <a:extLst>
              <a:ext uri="{FF2B5EF4-FFF2-40B4-BE49-F238E27FC236}">
                <a16:creationId xmlns:a16="http://schemas.microsoft.com/office/drawing/2014/main" id="{B1EF944D-411A-49E1-AE3D-FB23A4C5657B}"/>
              </a:ext>
            </a:extLst>
          </p:cNvPr>
          <p:cNvSpPr>
            <a:spLocks noGrp="1"/>
          </p:cNvSpPr>
          <p:nvPr>
            <p:ph type="title"/>
          </p:nvPr>
        </p:nvSpPr>
        <p:spPr/>
        <p:txBody>
          <a:bodyPr/>
          <a:lstStyle/>
          <a:p>
            <a:r>
              <a:rPr lang="en-US" dirty="0"/>
              <a:t>Epidemiology of MPS I</a:t>
            </a:r>
          </a:p>
        </p:txBody>
      </p:sp>
      <p:sp>
        <p:nvSpPr>
          <p:cNvPr id="8" name="Text Placeholder 7">
            <a:extLst>
              <a:ext uri="{FF2B5EF4-FFF2-40B4-BE49-F238E27FC236}">
                <a16:creationId xmlns:a16="http://schemas.microsoft.com/office/drawing/2014/main" id="{519F1914-F2D5-48DE-84D7-44D9C76E00CF}"/>
              </a:ext>
            </a:extLst>
          </p:cNvPr>
          <p:cNvSpPr>
            <a:spLocks noGrp="1"/>
          </p:cNvSpPr>
          <p:nvPr>
            <p:ph type="body" sz="quarter" idx="23"/>
          </p:nvPr>
        </p:nvSpPr>
        <p:spPr>
          <a:xfrm>
            <a:off x="609750" y="4513966"/>
            <a:ext cx="7118494" cy="218675"/>
          </a:xfrm>
        </p:spPr>
        <p:txBody>
          <a:bodyPr/>
          <a:lstStyle/>
          <a:p>
            <a:r>
              <a:rPr lang="en-US" dirty="0"/>
              <a:t>GAG, glycosaminoglycan; LSD, lysosomal storage disorders.</a:t>
            </a:r>
          </a:p>
        </p:txBody>
      </p:sp>
      <p:grpSp>
        <p:nvGrpSpPr>
          <p:cNvPr id="11" name="Group 10">
            <a:extLst>
              <a:ext uri="{FF2B5EF4-FFF2-40B4-BE49-F238E27FC236}">
                <a16:creationId xmlns:a16="http://schemas.microsoft.com/office/drawing/2014/main" id="{F9C03F1B-A86D-43E0-A34A-F284D8B3E386}"/>
              </a:ext>
            </a:extLst>
          </p:cNvPr>
          <p:cNvGrpSpPr>
            <a:grpSpLocks noChangeAspect="1"/>
          </p:cNvGrpSpPr>
          <p:nvPr/>
        </p:nvGrpSpPr>
        <p:grpSpPr>
          <a:xfrm>
            <a:off x="2615980" y="2326748"/>
            <a:ext cx="3909089" cy="2129201"/>
            <a:chOff x="541844" y="404625"/>
            <a:chExt cx="11106288" cy="6049168"/>
          </a:xfrm>
          <a:solidFill>
            <a:schemeClr val="accent6">
              <a:lumMod val="40000"/>
              <a:lumOff val="60000"/>
            </a:schemeClr>
          </a:solidFill>
        </p:grpSpPr>
        <p:grpSp>
          <p:nvGrpSpPr>
            <p:cNvPr id="12" name="Group 205">
              <a:extLst>
                <a:ext uri="{FF2B5EF4-FFF2-40B4-BE49-F238E27FC236}">
                  <a16:creationId xmlns:a16="http://schemas.microsoft.com/office/drawing/2014/main" id="{BE26B7DD-2382-4CE4-8A6E-564E9D7276FB}"/>
                </a:ext>
              </a:extLst>
            </p:cNvPr>
            <p:cNvGrpSpPr>
              <a:grpSpLocks/>
            </p:cNvGrpSpPr>
            <p:nvPr/>
          </p:nvGrpSpPr>
          <p:grpSpPr bwMode="auto">
            <a:xfrm>
              <a:off x="2270737" y="490540"/>
              <a:ext cx="9337067" cy="5591534"/>
              <a:chOff x="1003" y="129"/>
              <a:chExt cx="5325" cy="3189"/>
            </a:xfrm>
            <a:grpFill/>
          </p:grpSpPr>
          <p:sp>
            <p:nvSpPr>
              <p:cNvPr id="169" name="Freeform 5">
                <a:extLst>
                  <a:ext uri="{FF2B5EF4-FFF2-40B4-BE49-F238E27FC236}">
                    <a16:creationId xmlns:a16="http://schemas.microsoft.com/office/drawing/2014/main" id="{7850290E-7AFE-4988-85E4-F24C6BF0149D}"/>
                  </a:ext>
                </a:extLst>
              </p:cNvPr>
              <p:cNvSpPr>
                <a:spLocks/>
              </p:cNvSpPr>
              <p:nvPr/>
            </p:nvSpPr>
            <p:spPr bwMode="auto">
              <a:xfrm>
                <a:off x="3541" y="2580"/>
                <a:ext cx="131" cy="149"/>
              </a:xfrm>
              <a:custGeom>
                <a:avLst/>
                <a:gdLst>
                  <a:gd name="T0" fmla="*/ 46 w 67"/>
                  <a:gd name="T1" fmla="*/ 0 h 76"/>
                  <a:gd name="T2" fmla="*/ 45 w 67"/>
                  <a:gd name="T3" fmla="*/ 6 h 76"/>
                  <a:gd name="T4" fmla="*/ 49 w 67"/>
                  <a:gd name="T5" fmla="*/ 6 h 76"/>
                  <a:gd name="T6" fmla="*/ 53 w 67"/>
                  <a:gd name="T7" fmla="*/ 8 h 76"/>
                  <a:gd name="T8" fmla="*/ 59 w 67"/>
                  <a:gd name="T9" fmla="*/ 11 h 76"/>
                  <a:gd name="T10" fmla="*/ 64 w 67"/>
                  <a:gd name="T11" fmla="*/ 14 h 76"/>
                  <a:gd name="T12" fmla="*/ 65 w 67"/>
                  <a:gd name="T13" fmla="*/ 18 h 76"/>
                  <a:gd name="T14" fmla="*/ 63 w 67"/>
                  <a:gd name="T15" fmla="*/ 23 h 76"/>
                  <a:gd name="T16" fmla="*/ 64 w 67"/>
                  <a:gd name="T17" fmla="*/ 30 h 76"/>
                  <a:gd name="T18" fmla="*/ 67 w 67"/>
                  <a:gd name="T19" fmla="*/ 34 h 76"/>
                  <a:gd name="T20" fmla="*/ 64 w 67"/>
                  <a:gd name="T21" fmla="*/ 37 h 76"/>
                  <a:gd name="T22" fmla="*/ 63 w 67"/>
                  <a:gd name="T23" fmla="*/ 41 h 76"/>
                  <a:gd name="T24" fmla="*/ 64 w 67"/>
                  <a:gd name="T25" fmla="*/ 45 h 76"/>
                  <a:gd name="T26" fmla="*/ 63 w 67"/>
                  <a:gd name="T27" fmla="*/ 50 h 76"/>
                  <a:gd name="T28" fmla="*/ 64 w 67"/>
                  <a:gd name="T29" fmla="*/ 57 h 76"/>
                  <a:gd name="T30" fmla="*/ 63 w 67"/>
                  <a:gd name="T31" fmla="*/ 60 h 76"/>
                  <a:gd name="T32" fmla="*/ 65 w 67"/>
                  <a:gd name="T33" fmla="*/ 62 h 76"/>
                  <a:gd name="T34" fmla="*/ 61 w 67"/>
                  <a:gd name="T35" fmla="*/ 68 h 76"/>
                  <a:gd name="T36" fmla="*/ 55 w 67"/>
                  <a:gd name="T37" fmla="*/ 76 h 76"/>
                  <a:gd name="T38" fmla="*/ 50 w 67"/>
                  <a:gd name="T39" fmla="*/ 75 h 76"/>
                  <a:gd name="T40" fmla="*/ 46 w 67"/>
                  <a:gd name="T41" fmla="*/ 74 h 76"/>
                  <a:gd name="T42" fmla="*/ 41 w 67"/>
                  <a:gd name="T43" fmla="*/ 74 h 76"/>
                  <a:gd name="T44" fmla="*/ 37 w 67"/>
                  <a:gd name="T45" fmla="*/ 73 h 76"/>
                  <a:gd name="T46" fmla="*/ 33 w 67"/>
                  <a:gd name="T47" fmla="*/ 71 h 76"/>
                  <a:gd name="T48" fmla="*/ 29 w 67"/>
                  <a:gd name="T49" fmla="*/ 70 h 76"/>
                  <a:gd name="T50" fmla="*/ 26 w 67"/>
                  <a:gd name="T51" fmla="*/ 67 h 76"/>
                  <a:gd name="T52" fmla="*/ 27 w 67"/>
                  <a:gd name="T53" fmla="*/ 61 h 76"/>
                  <a:gd name="T54" fmla="*/ 24 w 67"/>
                  <a:gd name="T55" fmla="*/ 58 h 76"/>
                  <a:gd name="T56" fmla="*/ 21 w 67"/>
                  <a:gd name="T57" fmla="*/ 55 h 76"/>
                  <a:gd name="T58" fmla="*/ 20 w 67"/>
                  <a:gd name="T59" fmla="*/ 50 h 76"/>
                  <a:gd name="T60" fmla="*/ 15 w 67"/>
                  <a:gd name="T61" fmla="*/ 47 h 76"/>
                  <a:gd name="T62" fmla="*/ 12 w 67"/>
                  <a:gd name="T63" fmla="*/ 47 h 76"/>
                  <a:gd name="T64" fmla="*/ 10 w 67"/>
                  <a:gd name="T65" fmla="*/ 44 h 76"/>
                  <a:gd name="T66" fmla="*/ 5 w 67"/>
                  <a:gd name="T67" fmla="*/ 37 h 76"/>
                  <a:gd name="T68" fmla="*/ 2 w 67"/>
                  <a:gd name="T69" fmla="*/ 33 h 76"/>
                  <a:gd name="T70" fmla="*/ 0 w 67"/>
                  <a:gd name="T71" fmla="*/ 27 h 76"/>
                  <a:gd name="T72" fmla="*/ 4 w 67"/>
                  <a:gd name="T73" fmla="*/ 27 h 76"/>
                  <a:gd name="T74" fmla="*/ 9 w 67"/>
                  <a:gd name="T75" fmla="*/ 27 h 76"/>
                  <a:gd name="T76" fmla="*/ 14 w 67"/>
                  <a:gd name="T77" fmla="*/ 27 h 76"/>
                  <a:gd name="T78" fmla="*/ 20 w 67"/>
                  <a:gd name="T79" fmla="*/ 25 h 76"/>
                  <a:gd name="T80" fmla="*/ 26 w 67"/>
                  <a:gd name="T81" fmla="*/ 23 h 76"/>
                  <a:gd name="T82" fmla="*/ 28 w 67"/>
                  <a:gd name="T83" fmla="*/ 15 h 76"/>
                  <a:gd name="T84" fmla="*/ 30 w 67"/>
                  <a:gd name="T85" fmla="*/ 12 h 76"/>
                  <a:gd name="T86" fmla="*/ 32 w 67"/>
                  <a:gd name="T87" fmla="*/ 9 h 76"/>
                  <a:gd name="T88" fmla="*/ 35 w 67"/>
                  <a:gd name="T89" fmla="*/ 6 h 76"/>
                  <a:gd name="T90" fmla="*/ 39 w 67"/>
                  <a:gd name="T91" fmla="*/ 3 h 76"/>
                  <a:gd name="T92" fmla="*/ 46 w 67"/>
                  <a:gd name="T9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7" h="76">
                    <a:moveTo>
                      <a:pt x="46" y="0"/>
                    </a:moveTo>
                    <a:cubicBezTo>
                      <a:pt x="45" y="6"/>
                      <a:pt x="45" y="6"/>
                      <a:pt x="45" y="6"/>
                    </a:cubicBezTo>
                    <a:cubicBezTo>
                      <a:pt x="45" y="6"/>
                      <a:pt x="47" y="6"/>
                      <a:pt x="49" y="6"/>
                    </a:cubicBezTo>
                    <a:cubicBezTo>
                      <a:pt x="50" y="6"/>
                      <a:pt x="52" y="7"/>
                      <a:pt x="53" y="8"/>
                    </a:cubicBezTo>
                    <a:cubicBezTo>
                      <a:pt x="55" y="9"/>
                      <a:pt x="56" y="11"/>
                      <a:pt x="59" y="11"/>
                    </a:cubicBezTo>
                    <a:cubicBezTo>
                      <a:pt x="61" y="12"/>
                      <a:pt x="62" y="13"/>
                      <a:pt x="64" y="14"/>
                    </a:cubicBezTo>
                    <a:cubicBezTo>
                      <a:pt x="65" y="15"/>
                      <a:pt x="65" y="18"/>
                      <a:pt x="65" y="18"/>
                    </a:cubicBezTo>
                    <a:cubicBezTo>
                      <a:pt x="65" y="18"/>
                      <a:pt x="63" y="20"/>
                      <a:pt x="63" y="23"/>
                    </a:cubicBezTo>
                    <a:cubicBezTo>
                      <a:pt x="64" y="25"/>
                      <a:pt x="63" y="27"/>
                      <a:pt x="64" y="30"/>
                    </a:cubicBezTo>
                    <a:cubicBezTo>
                      <a:pt x="65" y="32"/>
                      <a:pt x="67" y="34"/>
                      <a:pt x="67" y="34"/>
                    </a:cubicBezTo>
                    <a:cubicBezTo>
                      <a:pt x="67" y="34"/>
                      <a:pt x="65" y="36"/>
                      <a:pt x="64" y="37"/>
                    </a:cubicBezTo>
                    <a:cubicBezTo>
                      <a:pt x="63" y="39"/>
                      <a:pt x="61" y="40"/>
                      <a:pt x="63" y="41"/>
                    </a:cubicBezTo>
                    <a:cubicBezTo>
                      <a:pt x="64" y="43"/>
                      <a:pt x="65" y="43"/>
                      <a:pt x="64" y="45"/>
                    </a:cubicBezTo>
                    <a:cubicBezTo>
                      <a:pt x="62" y="48"/>
                      <a:pt x="64" y="47"/>
                      <a:pt x="63" y="50"/>
                    </a:cubicBezTo>
                    <a:cubicBezTo>
                      <a:pt x="62" y="53"/>
                      <a:pt x="65" y="55"/>
                      <a:pt x="64" y="57"/>
                    </a:cubicBezTo>
                    <a:cubicBezTo>
                      <a:pt x="63" y="62"/>
                      <a:pt x="63" y="58"/>
                      <a:pt x="63" y="60"/>
                    </a:cubicBezTo>
                    <a:cubicBezTo>
                      <a:pt x="63" y="62"/>
                      <a:pt x="67" y="60"/>
                      <a:pt x="65" y="62"/>
                    </a:cubicBezTo>
                    <a:cubicBezTo>
                      <a:pt x="64" y="64"/>
                      <a:pt x="61" y="68"/>
                      <a:pt x="61" y="68"/>
                    </a:cubicBezTo>
                    <a:cubicBezTo>
                      <a:pt x="55" y="76"/>
                      <a:pt x="55" y="76"/>
                      <a:pt x="55" y="76"/>
                    </a:cubicBezTo>
                    <a:cubicBezTo>
                      <a:pt x="55" y="76"/>
                      <a:pt x="53" y="75"/>
                      <a:pt x="50" y="75"/>
                    </a:cubicBezTo>
                    <a:cubicBezTo>
                      <a:pt x="47" y="75"/>
                      <a:pt x="46" y="74"/>
                      <a:pt x="46" y="74"/>
                    </a:cubicBezTo>
                    <a:cubicBezTo>
                      <a:pt x="46" y="74"/>
                      <a:pt x="43" y="73"/>
                      <a:pt x="41" y="74"/>
                    </a:cubicBezTo>
                    <a:cubicBezTo>
                      <a:pt x="40" y="75"/>
                      <a:pt x="37" y="73"/>
                      <a:pt x="37" y="73"/>
                    </a:cubicBezTo>
                    <a:cubicBezTo>
                      <a:pt x="37" y="73"/>
                      <a:pt x="35" y="73"/>
                      <a:pt x="33" y="71"/>
                    </a:cubicBezTo>
                    <a:cubicBezTo>
                      <a:pt x="32" y="69"/>
                      <a:pt x="32" y="72"/>
                      <a:pt x="29" y="70"/>
                    </a:cubicBezTo>
                    <a:cubicBezTo>
                      <a:pt x="27" y="68"/>
                      <a:pt x="26" y="70"/>
                      <a:pt x="26" y="67"/>
                    </a:cubicBezTo>
                    <a:cubicBezTo>
                      <a:pt x="26" y="64"/>
                      <a:pt x="25" y="63"/>
                      <a:pt x="27" y="61"/>
                    </a:cubicBezTo>
                    <a:cubicBezTo>
                      <a:pt x="28" y="59"/>
                      <a:pt x="24" y="60"/>
                      <a:pt x="24" y="58"/>
                    </a:cubicBezTo>
                    <a:cubicBezTo>
                      <a:pt x="24" y="56"/>
                      <a:pt x="22" y="57"/>
                      <a:pt x="21" y="55"/>
                    </a:cubicBezTo>
                    <a:cubicBezTo>
                      <a:pt x="20" y="53"/>
                      <a:pt x="20" y="50"/>
                      <a:pt x="20" y="50"/>
                    </a:cubicBezTo>
                    <a:cubicBezTo>
                      <a:pt x="20" y="50"/>
                      <a:pt x="16" y="49"/>
                      <a:pt x="15" y="47"/>
                    </a:cubicBezTo>
                    <a:cubicBezTo>
                      <a:pt x="15" y="45"/>
                      <a:pt x="15" y="48"/>
                      <a:pt x="12" y="47"/>
                    </a:cubicBezTo>
                    <a:cubicBezTo>
                      <a:pt x="9" y="46"/>
                      <a:pt x="12" y="45"/>
                      <a:pt x="10" y="44"/>
                    </a:cubicBezTo>
                    <a:cubicBezTo>
                      <a:pt x="8" y="43"/>
                      <a:pt x="5" y="37"/>
                      <a:pt x="5" y="37"/>
                    </a:cubicBezTo>
                    <a:cubicBezTo>
                      <a:pt x="5" y="37"/>
                      <a:pt x="5" y="33"/>
                      <a:pt x="2" y="33"/>
                    </a:cubicBezTo>
                    <a:cubicBezTo>
                      <a:pt x="0" y="33"/>
                      <a:pt x="0" y="27"/>
                      <a:pt x="0" y="27"/>
                    </a:cubicBezTo>
                    <a:cubicBezTo>
                      <a:pt x="0" y="27"/>
                      <a:pt x="3" y="28"/>
                      <a:pt x="4" y="27"/>
                    </a:cubicBezTo>
                    <a:cubicBezTo>
                      <a:pt x="6" y="27"/>
                      <a:pt x="8" y="28"/>
                      <a:pt x="9" y="27"/>
                    </a:cubicBezTo>
                    <a:cubicBezTo>
                      <a:pt x="10" y="26"/>
                      <a:pt x="13" y="27"/>
                      <a:pt x="14" y="27"/>
                    </a:cubicBezTo>
                    <a:cubicBezTo>
                      <a:pt x="16" y="27"/>
                      <a:pt x="18" y="26"/>
                      <a:pt x="20" y="25"/>
                    </a:cubicBezTo>
                    <a:cubicBezTo>
                      <a:pt x="22" y="24"/>
                      <a:pt x="25" y="24"/>
                      <a:pt x="26" y="23"/>
                    </a:cubicBezTo>
                    <a:cubicBezTo>
                      <a:pt x="27" y="22"/>
                      <a:pt x="26" y="15"/>
                      <a:pt x="28" y="15"/>
                    </a:cubicBezTo>
                    <a:cubicBezTo>
                      <a:pt x="29" y="14"/>
                      <a:pt x="28" y="13"/>
                      <a:pt x="30" y="12"/>
                    </a:cubicBezTo>
                    <a:cubicBezTo>
                      <a:pt x="32" y="11"/>
                      <a:pt x="32" y="10"/>
                      <a:pt x="32" y="9"/>
                    </a:cubicBezTo>
                    <a:cubicBezTo>
                      <a:pt x="32" y="7"/>
                      <a:pt x="33" y="6"/>
                      <a:pt x="35" y="6"/>
                    </a:cubicBezTo>
                    <a:cubicBezTo>
                      <a:pt x="37" y="5"/>
                      <a:pt x="39" y="3"/>
                      <a:pt x="39" y="3"/>
                    </a:cubicBezTo>
                    <a:lnTo>
                      <a:pt x="4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0" name="Freeform 6">
                <a:extLst>
                  <a:ext uri="{FF2B5EF4-FFF2-40B4-BE49-F238E27FC236}">
                    <a16:creationId xmlns:a16="http://schemas.microsoft.com/office/drawing/2014/main" id="{41C81842-A312-499A-AE90-2E0EAB101848}"/>
                  </a:ext>
                </a:extLst>
              </p:cNvPr>
              <p:cNvSpPr>
                <a:spLocks/>
              </p:cNvSpPr>
              <p:nvPr/>
            </p:nvSpPr>
            <p:spPr bwMode="auto">
              <a:xfrm>
                <a:off x="3541" y="2580"/>
                <a:ext cx="131" cy="149"/>
              </a:xfrm>
              <a:custGeom>
                <a:avLst/>
                <a:gdLst>
                  <a:gd name="T0" fmla="*/ 46 w 67"/>
                  <a:gd name="T1" fmla="*/ 0 h 76"/>
                  <a:gd name="T2" fmla="*/ 45 w 67"/>
                  <a:gd name="T3" fmla="*/ 6 h 76"/>
                  <a:gd name="T4" fmla="*/ 49 w 67"/>
                  <a:gd name="T5" fmla="*/ 6 h 76"/>
                  <a:gd name="T6" fmla="*/ 53 w 67"/>
                  <a:gd name="T7" fmla="*/ 8 h 76"/>
                  <a:gd name="T8" fmla="*/ 59 w 67"/>
                  <a:gd name="T9" fmla="*/ 11 h 76"/>
                  <a:gd name="T10" fmla="*/ 64 w 67"/>
                  <a:gd name="T11" fmla="*/ 14 h 76"/>
                  <a:gd name="T12" fmla="*/ 65 w 67"/>
                  <a:gd name="T13" fmla="*/ 18 h 76"/>
                  <a:gd name="T14" fmla="*/ 63 w 67"/>
                  <a:gd name="T15" fmla="*/ 23 h 76"/>
                  <a:gd name="T16" fmla="*/ 64 w 67"/>
                  <a:gd name="T17" fmla="*/ 30 h 76"/>
                  <a:gd name="T18" fmla="*/ 67 w 67"/>
                  <a:gd name="T19" fmla="*/ 34 h 76"/>
                  <a:gd name="T20" fmla="*/ 64 w 67"/>
                  <a:gd name="T21" fmla="*/ 37 h 76"/>
                  <a:gd name="T22" fmla="*/ 63 w 67"/>
                  <a:gd name="T23" fmla="*/ 41 h 76"/>
                  <a:gd name="T24" fmla="*/ 64 w 67"/>
                  <a:gd name="T25" fmla="*/ 45 h 76"/>
                  <a:gd name="T26" fmla="*/ 63 w 67"/>
                  <a:gd name="T27" fmla="*/ 50 h 76"/>
                  <a:gd name="T28" fmla="*/ 64 w 67"/>
                  <a:gd name="T29" fmla="*/ 57 h 76"/>
                  <a:gd name="T30" fmla="*/ 63 w 67"/>
                  <a:gd name="T31" fmla="*/ 60 h 76"/>
                  <a:gd name="T32" fmla="*/ 65 w 67"/>
                  <a:gd name="T33" fmla="*/ 62 h 76"/>
                  <a:gd name="T34" fmla="*/ 61 w 67"/>
                  <a:gd name="T35" fmla="*/ 68 h 76"/>
                  <a:gd name="T36" fmla="*/ 55 w 67"/>
                  <a:gd name="T37" fmla="*/ 76 h 76"/>
                  <a:gd name="T38" fmla="*/ 50 w 67"/>
                  <a:gd name="T39" fmla="*/ 75 h 76"/>
                  <a:gd name="T40" fmla="*/ 46 w 67"/>
                  <a:gd name="T41" fmla="*/ 74 h 76"/>
                  <a:gd name="T42" fmla="*/ 41 w 67"/>
                  <a:gd name="T43" fmla="*/ 74 h 76"/>
                  <a:gd name="T44" fmla="*/ 37 w 67"/>
                  <a:gd name="T45" fmla="*/ 73 h 76"/>
                  <a:gd name="T46" fmla="*/ 33 w 67"/>
                  <a:gd name="T47" fmla="*/ 71 h 76"/>
                  <a:gd name="T48" fmla="*/ 29 w 67"/>
                  <a:gd name="T49" fmla="*/ 70 h 76"/>
                  <a:gd name="T50" fmla="*/ 26 w 67"/>
                  <a:gd name="T51" fmla="*/ 67 h 76"/>
                  <a:gd name="T52" fmla="*/ 27 w 67"/>
                  <a:gd name="T53" fmla="*/ 61 h 76"/>
                  <a:gd name="T54" fmla="*/ 24 w 67"/>
                  <a:gd name="T55" fmla="*/ 58 h 76"/>
                  <a:gd name="T56" fmla="*/ 21 w 67"/>
                  <a:gd name="T57" fmla="*/ 55 h 76"/>
                  <a:gd name="T58" fmla="*/ 20 w 67"/>
                  <a:gd name="T59" fmla="*/ 50 h 76"/>
                  <a:gd name="T60" fmla="*/ 15 w 67"/>
                  <a:gd name="T61" fmla="*/ 47 h 76"/>
                  <a:gd name="T62" fmla="*/ 12 w 67"/>
                  <a:gd name="T63" fmla="*/ 47 h 76"/>
                  <a:gd name="T64" fmla="*/ 10 w 67"/>
                  <a:gd name="T65" fmla="*/ 44 h 76"/>
                  <a:gd name="T66" fmla="*/ 5 w 67"/>
                  <a:gd name="T67" fmla="*/ 37 h 76"/>
                  <a:gd name="T68" fmla="*/ 2 w 67"/>
                  <a:gd name="T69" fmla="*/ 33 h 76"/>
                  <a:gd name="T70" fmla="*/ 0 w 67"/>
                  <a:gd name="T71" fmla="*/ 27 h 76"/>
                  <a:gd name="T72" fmla="*/ 4 w 67"/>
                  <a:gd name="T73" fmla="*/ 27 h 76"/>
                  <a:gd name="T74" fmla="*/ 9 w 67"/>
                  <a:gd name="T75" fmla="*/ 27 h 76"/>
                  <a:gd name="T76" fmla="*/ 14 w 67"/>
                  <a:gd name="T77" fmla="*/ 27 h 76"/>
                  <a:gd name="T78" fmla="*/ 20 w 67"/>
                  <a:gd name="T79" fmla="*/ 25 h 76"/>
                  <a:gd name="T80" fmla="*/ 26 w 67"/>
                  <a:gd name="T81" fmla="*/ 23 h 76"/>
                  <a:gd name="T82" fmla="*/ 28 w 67"/>
                  <a:gd name="T83" fmla="*/ 15 h 76"/>
                  <a:gd name="T84" fmla="*/ 30 w 67"/>
                  <a:gd name="T85" fmla="*/ 12 h 76"/>
                  <a:gd name="T86" fmla="*/ 32 w 67"/>
                  <a:gd name="T87" fmla="*/ 9 h 76"/>
                  <a:gd name="T88" fmla="*/ 35 w 67"/>
                  <a:gd name="T89" fmla="*/ 6 h 76"/>
                  <a:gd name="T90" fmla="*/ 39 w 67"/>
                  <a:gd name="T91" fmla="*/ 3 h 76"/>
                  <a:gd name="T92" fmla="*/ 46 w 67"/>
                  <a:gd name="T9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7" h="76">
                    <a:moveTo>
                      <a:pt x="46" y="0"/>
                    </a:moveTo>
                    <a:cubicBezTo>
                      <a:pt x="45" y="6"/>
                      <a:pt x="45" y="6"/>
                      <a:pt x="45" y="6"/>
                    </a:cubicBezTo>
                    <a:cubicBezTo>
                      <a:pt x="45" y="6"/>
                      <a:pt x="47" y="6"/>
                      <a:pt x="49" y="6"/>
                    </a:cubicBezTo>
                    <a:cubicBezTo>
                      <a:pt x="50" y="6"/>
                      <a:pt x="52" y="7"/>
                      <a:pt x="53" y="8"/>
                    </a:cubicBezTo>
                    <a:cubicBezTo>
                      <a:pt x="55" y="9"/>
                      <a:pt x="56" y="11"/>
                      <a:pt x="59" y="11"/>
                    </a:cubicBezTo>
                    <a:cubicBezTo>
                      <a:pt x="61" y="12"/>
                      <a:pt x="62" y="13"/>
                      <a:pt x="64" y="14"/>
                    </a:cubicBezTo>
                    <a:cubicBezTo>
                      <a:pt x="65" y="15"/>
                      <a:pt x="65" y="18"/>
                      <a:pt x="65" y="18"/>
                    </a:cubicBezTo>
                    <a:cubicBezTo>
                      <a:pt x="65" y="18"/>
                      <a:pt x="63" y="20"/>
                      <a:pt x="63" y="23"/>
                    </a:cubicBezTo>
                    <a:cubicBezTo>
                      <a:pt x="64" y="25"/>
                      <a:pt x="63" y="27"/>
                      <a:pt x="64" y="30"/>
                    </a:cubicBezTo>
                    <a:cubicBezTo>
                      <a:pt x="65" y="32"/>
                      <a:pt x="67" y="34"/>
                      <a:pt x="67" y="34"/>
                    </a:cubicBezTo>
                    <a:cubicBezTo>
                      <a:pt x="67" y="34"/>
                      <a:pt x="65" y="36"/>
                      <a:pt x="64" y="37"/>
                    </a:cubicBezTo>
                    <a:cubicBezTo>
                      <a:pt x="63" y="39"/>
                      <a:pt x="61" y="40"/>
                      <a:pt x="63" y="41"/>
                    </a:cubicBezTo>
                    <a:cubicBezTo>
                      <a:pt x="64" y="43"/>
                      <a:pt x="65" y="43"/>
                      <a:pt x="64" y="45"/>
                    </a:cubicBezTo>
                    <a:cubicBezTo>
                      <a:pt x="62" y="48"/>
                      <a:pt x="64" y="47"/>
                      <a:pt x="63" y="50"/>
                    </a:cubicBezTo>
                    <a:cubicBezTo>
                      <a:pt x="62" y="53"/>
                      <a:pt x="65" y="55"/>
                      <a:pt x="64" y="57"/>
                    </a:cubicBezTo>
                    <a:cubicBezTo>
                      <a:pt x="63" y="62"/>
                      <a:pt x="63" y="58"/>
                      <a:pt x="63" y="60"/>
                    </a:cubicBezTo>
                    <a:cubicBezTo>
                      <a:pt x="63" y="62"/>
                      <a:pt x="67" y="60"/>
                      <a:pt x="65" y="62"/>
                    </a:cubicBezTo>
                    <a:cubicBezTo>
                      <a:pt x="64" y="64"/>
                      <a:pt x="61" y="68"/>
                      <a:pt x="61" y="68"/>
                    </a:cubicBezTo>
                    <a:cubicBezTo>
                      <a:pt x="55" y="76"/>
                      <a:pt x="55" y="76"/>
                      <a:pt x="55" y="76"/>
                    </a:cubicBezTo>
                    <a:cubicBezTo>
                      <a:pt x="55" y="76"/>
                      <a:pt x="53" y="75"/>
                      <a:pt x="50" y="75"/>
                    </a:cubicBezTo>
                    <a:cubicBezTo>
                      <a:pt x="47" y="75"/>
                      <a:pt x="46" y="74"/>
                      <a:pt x="46" y="74"/>
                    </a:cubicBezTo>
                    <a:cubicBezTo>
                      <a:pt x="46" y="74"/>
                      <a:pt x="43" y="73"/>
                      <a:pt x="41" y="74"/>
                    </a:cubicBezTo>
                    <a:cubicBezTo>
                      <a:pt x="40" y="75"/>
                      <a:pt x="37" y="73"/>
                      <a:pt x="37" y="73"/>
                    </a:cubicBezTo>
                    <a:cubicBezTo>
                      <a:pt x="37" y="73"/>
                      <a:pt x="35" y="73"/>
                      <a:pt x="33" y="71"/>
                    </a:cubicBezTo>
                    <a:cubicBezTo>
                      <a:pt x="32" y="69"/>
                      <a:pt x="32" y="72"/>
                      <a:pt x="29" y="70"/>
                    </a:cubicBezTo>
                    <a:cubicBezTo>
                      <a:pt x="27" y="68"/>
                      <a:pt x="26" y="70"/>
                      <a:pt x="26" y="67"/>
                    </a:cubicBezTo>
                    <a:cubicBezTo>
                      <a:pt x="26" y="64"/>
                      <a:pt x="25" y="63"/>
                      <a:pt x="27" y="61"/>
                    </a:cubicBezTo>
                    <a:cubicBezTo>
                      <a:pt x="28" y="59"/>
                      <a:pt x="24" y="60"/>
                      <a:pt x="24" y="58"/>
                    </a:cubicBezTo>
                    <a:cubicBezTo>
                      <a:pt x="24" y="56"/>
                      <a:pt x="22" y="57"/>
                      <a:pt x="21" y="55"/>
                    </a:cubicBezTo>
                    <a:cubicBezTo>
                      <a:pt x="20" y="53"/>
                      <a:pt x="20" y="50"/>
                      <a:pt x="20" y="50"/>
                    </a:cubicBezTo>
                    <a:cubicBezTo>
                      <a:pt x="20" y="50"/>
                      <a:pt x="16" y="49"/>
                      <a:pt x="15" y="47"/>
                    </a:cubicBezTo>
                    <a:cubicBezTo>
                      <a:pt x="15" y="45"/>
                      <a:pt x="15" y="48"/>
                      <a:pt x="12" y="47"/>
                    </a:cubicBezTo>
                    <a:cubicBezTo>
                      <a:pt x="9" y="46"/>
                      <a:pt x="12" y="45"/>
                      <a:pt x="10" y="44"/>
                    </a:cubicBezTo>
                    <a:cubicBezTo>
                      <a:pt x="8" y="43"/>
                      <a:pt x="5" y="37"/>
                      <a:pt x="5" y="37"/>
                    </a:cubicBezTo>
                    <a:cubicBezTo>
                      <a:pt x="5" y="37"/>
                      <a:pt x="5" y="33"/>
                      <a:pt x="2" y="33"/>
                    </a:cubicBezTo>
                    <a:cubicBezTo>
                      <a:pt x="0" y="33"/>
                      <a:pt x="0" y="27"/>
                      <a:pt x="0" y="27"/>
                    </a:cubicBezTo>
                    <a:cubicBezTo>
                      <a:pt x="0" y="27"/>
                      <a:pt x="3" y="28"/>
                      <a:pt x="4" y="27"/>
                    </a:cubicBezTo>
                    <a:cubicBezTo>
                      <a:pt x="6" y="27"/>
                      <a:pt x="8" y="28"/>
                      <a:pt x="9" y="27"/>
                    </a:cubicBezTo>
                    <a:cubicBezTo>
                      <a:pt x="10" y="26"/>
                      <a:pt x="13" y="27"/>
                      <a:pt x="14" y="27"/>
                    </a:cubicBezTo>
                    <a:cubicBezTo>
                      <a:pt x="16" y="27"/>
                      <a:pt x="18" y="26"/>
                      <a:pt x="20" y="25"/>
                    </a:cubicBezTo>
                    <a:cubicBezTo>
                      <a:pt x="22" y="24"/>
                      <a:pt x="25" y="24"/>
                      <a:pt x="26" y="23"/>
                    </a:cubicBezTo>
                    <a:cubicBezTo>
                      <a:pt x="27" y="22"/>
                      <a:pt x="26" y="15"/>
                      <a:pt x="28" y="15"/>
                    </a:cubicBezTo>
                    <a:cubicBezTo>
                      <a:pt x="29" y="14"/>
                      <a:pt x="28" y="13"/>
                      <a:pt x="30" y="12"/>
                    </a:cubicBezTo>
                    <a:cubicBezTo>
                      <a:pt x="32" y="11"/>
                      <a:pt x="32" y="10"/>
                      <a:pt x="32" y="9"/>
                    </a:cubicBezTo>
                    <a:cubicBezTo>
                      <a:pt x="32" y="7"/>
                      <a:pt x="33" y="6"/>
                      <a:pt x="35" y="6"/>
                    </a:cubicBezTo>
                    <a:cubicBezTo>
                      <a:pt x="37" y="5"/>
                      <a:pt x="39" y="3"/>
                      <a:pt x="39" y="3"/>
                    </a:cubicBezTo>
                    <a:lnTo>
                      <a:pt x="46"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1" name="Freeform 7">
                <a:extLst>
                  <a:ext uri="{FF2B5EF4-FFF2-40B4-BE49-F238E27FC236}">
                    <a16:creationId xmlns:a16="http://schemas.microsoft.com/office/drawing/2014/main" id="{851624CC-7554-4060-B287-D9B3C58B2811}"/>
                  </a:ext>
                </a:extLst>
              </p:cNvPr>
              <p:cNvSpPr>
                <a:spLocks/>
              </p:cNvSpPr>
              <p:nvPr/>
            </p:nvSpPr>
            <p:spPr bwMode="auto">
              <a:xfrm>
                <a:off x="3488" y="2429"/>
                <a:ext cx="196" cy="206"/>
              </a:xfrm>
              <a:custGeom>
                <a:avLst/>
                <a:gdLst>
                  <a:gd name="T0" fmla="*/ 21 w 100"/>
                  <a:gd name="T1" fmla="*/ 101 h 105"/>
                  <a:gd name="T2" fmla="*/ 27 w 100"/>
                  <a:gd name="T3" fmla="*/ 104 h 105"/>
                  <a:gd name="T4" fmla="*/ 36 w 100"/>
                  <a:gd name="T5" fmla="*/ 104 h 105"/>
                  <a:gd name="T6" fmla="*/ 47 w 100"/>
                  <a:gd name="T7" fmla="*/ 102 h 105"/>
                  <a:gd name="T8" fmla="*/ 55 w 100"/>
                  <a:gd name="T9" fmla="*/ 92 h 105"/>
                  <a:gd name="T10" fmla="*/ 59 w 100"/>
                  <a:gd name="T11" fmla="*/ 86 h 105"/>
                  <a:gd name="T12" fmla="*/ 66 w 100"/>
                  <a:gd name="T13" fmla="*/ 80 h 105"/>
                  <a:gd name="T14" fmla="*/ 73 w 100"/>
                  <a:gd name="T15" fmla="*/ 76 h 105"/>
                  <a:gd name="T16" fmla="*/ 90 w 100"/>
                  <a:gd name="T17" fmla="*/ 65 h 105"/>
                  <a:gd name="T18" fmla="*/ 90 w 100"/>
                  <a:gd name="T19" fmla="*/ 54 h 105"/>
                  <a:gd name="T20" fmla="*/ 96 w 100"/>
                  <a:gd name="T21" fmla="*/ 41 h 105"/>
                  <a:gd name="T22" fmla="*/ 93 w 100"/>
                  <a:gd name="T23" fmla="*/ 32 h 105"/>
                  <a:gd name="T24" fmla="*/ 98 w 100"/>
                  <a:gd name="T25" fmla="*/ 23 h 105"/>
                  <a:gd name="T26" fmla="*/ 94 w 100"/>
                  <a:gd name="T27" fmla="*/ 13 h 105"/>
                  <a:gd name="T28" fmla="*/ 86 w 100"/>
                  <a:gd name="T29" fmla="*/ 8 h 105"/>
                  <a:gd name="T30" fmla="*/ 85 w 100"/>
                  <a:gd name="T31" fmla="*/ 4 h 105"/>
                  <a:gd name="T32" fmla="*/ 81 w 100"/>
                  <a:gd name="T33" fmla="*/ 5 h 105"/>
                  <a:gd name="T34" fmla="*/ 76 w 100"/>
                  <a:gd name="T35" fmla="*/ 5 h 105"/>
                  <a:gd name="T36" fmla="*/ 76 w 100"/>
                  <a:gd name="T37" fmla="*/ 1 h 105"/>
                  <a:gd name="T38" fmla="*/ 59 w 100"/>
                  <a:gd name="T39" fmla="*/ 5 h 105"/>
                  <a:gd name="T40" fmla="*/ 54 w 100"/>
                  <a:gd name="T41" fmla="*/ 11 h 105"/>
                  <a:gd name="T42" fmla="*/ 52 w 100"/>
                  <a:gd name="T43" fmla="*/ 12 h 105"/>
                  <a:gd name="T44" fmla="*/ 52 w 100"/>
                  <a:gd name="T45" fmla="*/ 16 h 105"/>
                  <a:gd name="T46" fmla="*/ 54 w 100"/>
                  <a:gd name="T47" fmla="*/ 25 h 105"/>
                  <a:gd name="T48" fmla="*/ 57 w 100"/>
                  <a:gd name="T49" fmla="*/ 34 h 105"/>
                  <a:gd name="T50" fmla="*/ 66 w 100"/>
                  <a:gd name="T51" fmla="*/ 40 h 105"/>
                  <a:gd name="T52" fmla="*/ 71 w 100"/>
                  <a:gd name="T53" fmla="*/ 49 h 105"/>
                  <a:gd name="T54" fmla="*/ 64 w 100"/>
                  <a:gd name="T55" fmla="*/ 50 h 105"/>
                  <a:gd name="T56" fmla="*/ 59 w 100"/>
                  <a:gd name="T57" fmla="*/ 43 h 105"/>
                  <a:gd name="T58" fmla="*/ 49 w 100"/>
                  <a:gd name="T59" fmla="*/ 36 h 105"/>
                  <a:gd name="T60" fmla="*/ 44 w 100"/>
                  <a:gd name="T61" fmla="*/ 34 h 105"/>
                  <a:gd name="T62" fmla="*/ 34 w 100"/>
                  <a:gd name="T63" fmla="*/ 36 h 105"/>
                  <a:gd name="T64" fmla="*/ 31 w 100"/>
                  <a:gd name="T65" fmla="*/ 31 h 105"/>
                  <a:gd name="T66" fmla="*/ 25 w 100"/>
                  <a:gd name="T67" fmla="*/ 30 h 105"/>
                  <a:gd name="T68" fmla="*/ 19 w 100"/>
                  <a:gd name="T69" fmla="*/ 26 h 105"/>
                  <a:gd name="T70" fmla="*/ 19 w 100"/>
                  <a:gd name="T71" fmla="*/ 38 h 105"/>
                  <a:gd name="T72" fmla="*/ 19 w 100"/>
                  <a:gd name="T73" fmla="*/ 45 h 105"/>
                  <a:gd name="T74" fmla="*/ 0 w 100"/>
                  <a:gd name="T75" fmla="*/ 84 h 105"/>
                  <a:gd name="T76" fmla="*/ 6 w 100"/>
                  <a:gd name="T77" fmla="*/ 9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105">
                    <a:moveTo>
                      <a:pt x="12" y="102"/>
                    </a:moveTo>
                    <a:cubicBezTo>
                      <a:pt x="21" y="101"/>
                      <a:pt x="21" y="101"/>
                      <a:pt x="21" y="101"/>
                    </a:cubicBezTo>
                    <a:cubicBezTo>
                      <a:pt x="21" y="101"/>
                      <a:pt x="23" y="100"/>
                      <a:pt x="24" y="102"/>
                    </a:cubicBezTo>
                    <a:cubicBezTo>
                      <a:pt x="25" y="104"/>
                      <a:pt x="27" y="104"/>
                      <a:pt x="27" y="104"/>
                    </a:cubicBezTo>
                    <a:cubicBezTo>
                      <a:pt x="27" y="104"/>
                      <a:pt x="30" y="105"/>
                      <a:pt x="31" y="104"/>
                    </a:cubicBezTo>
                    <a:cubicBezTo>
                      <a:pt x="33" y="104"/>
                      <a:pt x="35" y="105"/>
                      <a:pt x="36" y="104"/>
                    </a:cubicBezTo>
                    <a:cubicBezTo>
                      <a:pt x="37" y="103"/>
                      <a:pt x="40" y="104"/>
                      <a:pt x="41" y="104"/>
                    </a:cubicBezTo>
                    <a:cubicBezTo>
                      <a:pt x="43" y="104"/>
                      <a:pt x="45" y="103"/>
                      <a:pt x="47" y="102"/>
                    </a:cubicBezTo>
                    <a:cubicBezTo>
                      <a:pt x="49" y="101"/>
                      <a:pt x="52" y="101"/>
                      <a:pt x="53" y="100"/>
                    </a:cubicBezTo>
                    <a:cubicBezTo>
                      <a:pt x="54" y="99"/>
                      <a:pt x="53" y="92"/>
                      <a:pt x="55" y="92"/>
                    </a:cubicBezTo>
                    <a:cubicBezTo>
                      <a:pt x="56" y="91"/>
                      <a:pt x="55" y="90"/>
                      <a:pt x="57" y="89"/>
                    </a:cubicBezTo>
                    <a:cubicBezTo>
                      <a:pt x="59" y="88"/>
                      <a:pt x="59" y="87"/>
                      <a:pt x="59" y="86"/>
                    </a:cubicBezTo>
                    <a:cubicBezTo>
                      <a:pt x="59" y="84"/>
                      <a:pt x="60" y="83"/>
                      <a:pt x="62" y="83"/>
                    </a:cubicBezTo>
                    <a:cubicBezTo>
                      <a:pt x="64" y="82"/>
                      <a:pt x="66" y="80"/>
                      <a:pt x="66" y="80"/>
                    </a:cubicBezTo>
                    <a:cubicBezTo>
                      <a:pt x="72" y="77"/>
                      <a:pt x="72" y="77"/>
                      <a:pt x="72" y="77"/>
                    </a:cubicBezTo>
                    <a:cubicBezTo>
                      <a:pt x="73" y="76"/>
                      <a:pt x="73" y="76"/>
                      <a:pt x="73" y="76"/>
                    </a:cubicBezTo>
                    <a:cubicBezTo>
                      <a:pt x="74" y="74"/>
                      <a:pt x="70" y="71"/>
                      <a:pt x="70" y="71"/>
                    </a:cubicBezTo>
                    <a:cubicBezTo>
                      <a:pt x="90" y="65"/>
                      <a:pt x="90" y="65"/>
                      <a:pt x="90" y="65"/>
                    </a:cubicBezTo>
                    <a:cubicBezTo>
                      <a:pt x="90" y="65"/>
                      <a:pt x="89" y="61"/>
                      <a:pt x="89" y="59"/>
                    </a:cubicBezTo>
                    <a:cubicBezTo>
                      <a:pt x="88" y="57"/>
                      <a:pt x="91" y="56"/>
                      <a:pt x="90" y="54"/>
                    </a:cubicBezTo>
                    <a:cubicBezTo>
                      <a:pt x="89" y="52"/>
                      <a:pt x="89" y="48"/>
                      <a:pt x="91" y="46"/>
                    </a:cubicBezTo>
                    <a:cubicBezTo>
                      <a:pt x="93" y="45"/>
                      <a:pt x="97" y="44"/>
                      <a:pt x="96" y="41"/>
                    </a:cubicBezTo>
                    <a:cubicBezTo>
                      <a:pt x="96" y="38"/>
                      <a:pt x="93" y="41"/>
                      <a:pt x="94" y="39"/>
                    </a:cubicBezTo>
                    <a:cubicBezTo>
                      <a:pt x="94" y="36"/>
                      <a:pt x="94" y="34"/>
                      <a:pt x="93" y="32"/>
                    </a:cubicBezTo>
                    <a:cubicBezTo>
                      <a:pt x="92" y="30"/>
                      <a:pt x="96" y="30"/>
                      <a:pt x="96" y="28"/>
                    </a:cubicBezTo>
                    <a:cubicBezTo>
                      <a:pt x="97" y="27"/>
                      <a:pt x="100" y="25"/>
                      <a:pt x="98" y="23"/>
                    </a:cubicBezTo>
                    <a:cubicBezTo>
                      <a:pt x="96" y="22"/>
                      <a:pt x="98" y="18"/>
                      <a:pt x="97" y="17"/>
                    </a:cubicBezTo>
                    <a:cubicBezTo>
                      <a:pt x="95" y="16"/>
                      <a:pt x="94" y="13"/>
                      <a:pt x="94" y="13"/>
                    </a:cubicBezTo>
                    <a:cubicBezTo>
                      <a:pt x="94" y="13"/>
                      <a:pt x="91" y="12"/>
                      <a:pt x="90" y="11"/>
                    </a:cubicBezTo>
                    <a:cubicBezTo>
                      <a:pt x="88" y="10"/>
                      <a:pt x="87" y="8"/>
                      <a:pt x="86" y="8"/>
                    </a:cubicBezTo>
                    <a:cubicBezTo>
                      <a:pt x="85" y="8"/>
                      <a:pt x="85" y="4"/>
                      <a:pt x="85" y="4"/>
                    </a:cubicBezTo>
                    <a:cubicBezTo>
                      <a:pt x="85" y="4"/>
                      <a:pt x="85" y="4"/>
                      <a:pt x="85" y="4"/>
                    </a:cubicBezTo>
                    <a:cubicBezTo>
                      <a:pt x="85" y="5"/>
                      <a:pt x="85" y="5"/>
                      <a:pt x="85" y="5"/>
                    </a:cubicBezTo>
                    <a:cubicBezTo>
                      <a:pt x="85" y="4"/>
                      <a:pt x="83" y="5"/>
                      <a:pt x="81" y="5"/>
                    </a:cubicBezTo>
                    <a:cubicBezTo>
                      <a:pt x="80" y="5"/>
                      <a:pt x="79" y="5"/>
                      <a:pt x="78" y="5"/>
                    </a:cubicBezTo>
                    <a:cubicBezTo>
                      <a:pt x="77" y="5"/>
                      <a:pt x="76" y="5"/>
                      <a:pt x="76" y="5"/>
                    </a:cubicBezTo>
                    <a:cubicBezTo>
                      <a:pt x="76" y="5"/>
                      <a:pt x="76" y="5"/>
                      <a:pt x="76" y="5"/>
                    </a:cubicBezTo>
                    <a:cubicBezTo>
                      <a:pt x="76" y="5"/>
                      <a:pt x="78" y="1"/>
                      <a:pt x="76" y="1"/>
                    </a:cubicBezTo>
                    <a:cubicBezTo>
                      <a:pt x="76" y="0"/>
                      <a:pt x="76" y="0"/>
                      <a:pt x="76" y="0"/>
                    </a:cubicBezTo>
                    <a:cubicBezTo>
                      <a:pt x="59" y="5"/>
                      <a:pt x="59" y="5"/>
                      <a:pt x="59" y="5"/>
                    </a:cubicBezTo>
                    <a:cubicBezTo>
                      <a:pt x="59" y="5"/>
                      <a:pt x="59" y="5"/>
                      <a:pt x="58" y="6"/>
                    </a:cubicBezTo>
                    <a:cubicBezTo>
                      <a:pt x="60" y="7"/>
                      <a:pt x="54" y="11"/>
                      <a:pt x="54" y="11"/>
                    </a:cubicBezTo>
                    <a:cubicBezTo>
                      <a:pt x="54" y="12"/>
                      <a:pt x="54" y="12"/>
                      <a:pt x="54" y="12"/>
                    </a:cubicBezTo>
                    <a:cubicBezTo>
                      <a:pt x="53" y="12"/>
                      <a:pt x="53" y="11"/>
                      <a:pt x="52" y="12"/>
                    </a:cubicBezTo>
                    <a:cubicBezTo>
                      <a:pt x="52" y="11"/>
                      <a:pt x="52" y="11"/>
                      <a:pt x="52" y="11"/>
                    </a:cubicBezTo>
                    <a:cubicBezTo>
                      <a:pt x="51" y="13"/>
                      <a:pt x="51" y="15"/>
                      <a:pt x="52" y="16"/>
                    </a:cubicBezTo>
                    <a:cubicBezTo>
                      <a:pt x="52" y="18"/>
                      <a:pt x="53" y="17"/>
                      <a:pt x="53" y="19"/>
                    </a:cubicBezTo>
                    <a:cubicBezTo>
                      <a:pt x="53" y="22"/>
                      <a:pt x="55" y="24"/>
                      <a:pt x="54" y="25"/>
                    </a:cubicBezTo>
                    <a:cubicBezTo>
                      <a:pt x="54" y="27"/>
                      <a:pt x="53" y="28"/>
                      <a:pt x="53" y="30"/>
                    </a:cubicBezTo>
                    <a:cubicBezTo>
                      <a:pt x="53" y="31"/>
                      <a:pt x="55" y="33"/>
                      <a:pt x="57" y="34"/>
                    </a:cubicBezTo>
                    <a:cubicBezTo>
                      <a:pt x="59" y="36"/>
                      <a:pt x="61" y="35"/>
                      <a:pt x="63" y="38"/>
                    </a:cubicBezTo>
                    <a:cubicBezTo>
                      <a:pt x="65" y="41"/>
                      <a:pt x="64" y="40"/>
                      <a:pt x="66" y="40"/>
                    </a:cubicBezTo>
                    <a:cubicBezTo>
                      <a:pt x="68" y="40"/>
                      <a:pt x="71" y="39"/>
                      <a:pt x="71" y="39"/>
                    </a:cubicBezTo>
                    <a:cubicBezTo>
                      <a:pt x="71" y="49"/>
                      <a:pt x="71" y="49"/>
                      <a:pt x="71" y="49"/>
                    </a:cubicBezTo>
                    <a:cubicBezTo>
                      <a:pt x="67" y="48"/>
                      <a:pt x="67" y="48"/>
                      <a:pt x="67" y="48"/>
                    </a:cubicBezTo>
                    <a:cubicBezTo>
                      <a:pt x="67" y="48"/>
                      <a:pt x="65" y="48"/>
                      <a:pt x="64" y="50"/>
                    </a:cubicBezTo>
                    <a:cubicBezTo>
                      <a:pt x="63" y="51"/>
                      <a:pt x="59" y="51"/>
                      <a:pt x="59" y="49"/>
                    </a:cubicBezTo>
                    <a:cubicBezTo>
                      <a:pt x="59" y="47"/>
                      <a:pt x="60" y="45"/>
                      <a:pt x="59" y="43"/>
                    </a:cubicBezTo>
                    <a:cubicBezTo>
                      <a:pt x="58" y="41"/>
                      <a:pt x="54" y="43"/>
                      <a:pt x="53" y="40"/>
                    </a:cubicBezTo>
                    <a:cubicBezTo>
                      <a:pt x="52" y="38"/>
                      <a:pt x="49" y="38"/>
                      <a:pt x="49" y="36"/>
                    </a:cubicBezTo>
                    <a:cubicBezTo>
                      <a:pt x="49" y="34"/>
                      <a:pt x="49" y="33"/>
                      <a:pt x="48" y="33"/>
                    </a:cubicBezTo>
                    <a:cubicBezTo>
                      <a:pt x="46" y="33"/>
                      <a:pt x="45" y="32"/>
                      <a:pt x="44" y="34"/>
                    </a:cubicBezTo>
                    <a:cubicBezTo>
                      <a:pt x="43" y="36"/>
                      <a:pt x="43" y="36"/>
                      <a:pt x="40" y="36"/>
                    </a:cubicBezTo>
                    <a:cubicBezTo>
                      <a:pt x="34" y="36"/>
                      <a:pt x="34" y="36"/>
                      <a:pt x="34" y="36"/>
                    </a:cubicBezTo>
                    <a:cubicBezTo>
                      <a:pt x="32" y="36"/>
                      <a:pt x="31" y="34"/>
                      <a:pt x="31" y="34"/>
                    </a:cubicBezTo>
                    <a:cubicBezTo>
                      <a:pt x="31" y="34"/>
                      <a:pt x="31" y="33"/>
                      <a:pt x="31" y="31"/>
                    </a:cubicBezTo>
                    <a:cubicBezTo>
                      <a:pt x="31" y="29"/>
                      <a:pt x="30" y="28"/>
                      <a:pt x="29" y="30"/>
                    </a:cubicBezTo>
                    <a:cubicBezTo>
                      <a:pt x="27" y="32"/>
                      <a:pt x="25" y="32"/>
                      <a:pt x="25" y="30"/>
                    </a:cubicBezTo>
                    <a:cubicBezTo>
                      <a:pt x="25" y="28"/>
                      <a:pt x="24" y="25"/>
                      <a:pt x="24" y="25"/>
                    </a:cubicBezTo>
                    <a:cubicBezTo>
                      <a:pt x="19" y="26"/>
                      <a:pt x="19" y="26"/>
                      <a:pt x="19" y="26"/>
                    </a:cubicBezTo>
                    <a:cubicBezTo>
                      <a:pt x="19" y="26"/>
                      <a:pt x="20" y="30"/>
                      <a:pt x="20" y="33"/>
                    </a:cubicBezTo>
                    <a:cubicBezTo>
                      <a:pt x="20" y="35"/>
                      <a:pt x="18" y="36"/>
                      <a:pt x="19" y="38"/>
                    </a:cubicBezTo>
                    <a:cubicBezTo>
                      <a:pt x="19" y="39"/>
                      <a:pt x="19" y="40"/>
                      <a:pt x="19" y="42"/>
                    </a:cubicBezTo>
                    <a:cubicBezTo>
                      <a:pt x="19" y="44"/>
                      <a:pt x="19" y="45"/>
                      <a:pt x="19" y="45"/>
                    </a:cubicBezTo>
                    <a:cubicBezTo>
                      <a:pt x="0" y="45"/>
                      <a:pt x="0" y="45"/>
                      <a:pt x="0" y="45"/>
                    </a:cubicBezTo>
                    <a:cubicBezTo>
                      <a:pt x="0" y="84"/>
                      <a:pt x="0" y="84"/>
                      <a:pt x="0" y="84"/>
                    </a:cubicBezTo>
                    <a:cubicBezTo>
                      <a:pt x="0" y="84"/>
                      <a:pt x="1" y="85"/>
                      <a:pt x="2" y="89"/>
                    </a:cubicBezTo>
                    <a:cubicBezTo>
                      <a:pt x="3" y="93"/>
                      <a:pt x="2" y="91"/>
                      <a:pt x="6" y="95"/>
                    </a:cubicBezTo>
                    <a:cubicBezTo>
                      <a:pt x="10" y="98"/>
                      <a:pt x="7" y="102"/>
                      <a:pt x="12" y="10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2" name="Freeform 8">
                <a:extLst>
                  <a:ext uri="{FF2B5EF4-FFF2-40B4-BE49-F238E27FC236}">
                    <a16:creationId xmlns:a16="http://schemas.microsoft.com/office/drawing/2014/main" id="{9EA061C2-1ECA-4435-984C-6C2D897E5E1D}"/>
                  </a:ext>
                </a:extLst>
              </p:cNvPr>
              <p:cNvSpPr>
                <a:spLocks/>
              </p:cNvSpPr>
              <p:nvPr/>
            </p:nvSpPr>
            <p:spPr bwMode="auto">
              <a:xfrm>
                <a:off x="3488" y="2429"/>
                <a:ext cx="196" cy="206"/>
              </a:xfrm>
              <a:custGeom>
                <a:avLst/>
                <a:gdLst>
                  <a:gd name="T0" fmla="*/ 21 w 100"/>
                  <a:gd name="T1" fmla="*/ 101 h 105"/>
                  <a:gd name="T2" fmla="*/ 27 w 100"/>
                  <a:gd name="T3" fmla="*/ 104 h 105"/>
                  <a:gd name="T4" fmla="*/ 36 w 100"/>
                  <a:gd name="T5" fmla="*/ 104 h 105"/>
                  <a:gd name="T6" fmla="*/ 47 w 100"/>
                  <a:gd name="T7" fmla="*/ 102 h 105"/>
                  <a:gd name="T8" fmla="*/ 55 w 100"/>
                  <a:gd name="T9" fmla="*/ 92 h 105"/>
                  <a:gd name="T10" fmla="*/ 59 w 100"/>
                  <a:gd name="T11" fmla="*/ 86 h 105"/>
                  <a:gd name="T12" fmla="*/ 66 w 100"/>
                  <a:gd name="T13" fmla="*/ 80 h 105"/>
                  <a:gd name="T14" fmla="*/ 73 w 100"/>
                  <a:gd name="T15" fmla="*/ 76 h 105"/>
                  <a:gd name="T16" fmla="*/ 90 w 100"/>
                  <a:gd name="T17" fmla="*/ 65 h 105"/>
                  <a:gd name="T18" fmla="*/ 90 w 100"/>
                  <a:gd name="T19" fmla="*/ 54 h 105"/>
                  <a:gd name="T20" fmla="*/ 96 w 100"/>
                  <a:gd name="T21" fmla="*/ 41 h 105"/>
                  <a:gd name="T22" fmla="*/ 93 w 100"/>
                  <a:gd name="T23" fmla="*/ 32 h 105"/>
                  <a:gd name="T24" fmla="*/ 98 w 100"/>
                  <a:gd name="T25" fmla="*/ 23 h 105"/>
                  <a:gd name="T26" fmla="*/ 94 w 100"/>
                  <a:gd name="T27" fmla="*/ 13 h 105"/>
                  <a:gd name="T28" fmla="*/ 86 w 100"/>
                  <a:gd name="T29" fmla="*/ 8 h 105"/>
                  <a:gd name="T30" fmla="*/ 85 w 100"/>
                  <a:gd name="T31" fmla="*/ 4 h 105"/>
                  <a:gd name="T32" fmla="*/ 81 w 100"/>
                  <a:gd name="T33" fmla="*/ 5 h 105"/>
                  <a:gd name="T34" fmla="*/ 76 w 100"/>
                  <a:gd name="T35" fmla="*/ 5 h 105"/>
                  <a:gd name="T36" fmla="*/ 76 w 100"/>
                  <a:gd name="T37" fmla="*/ 1 h 105"/>
                  <a:gd name="T38" fmla="*/ 59 w 100"/>
                  <a:gd name="T39" fmla="*/ 5 h 105"/>
                  <a:gd name="T40" fmla="*/ 54 w 100"/>
                  <a:gd name="T41" fmla="*/ 11 h 105"/>
                  <a:gd name="T42" fmla="*/ 52 w 100"/>
                  <a:gd name="T43" fmla="*/ 12 h 105"/>
                  <a:gd name="T44" fmla="*/ 52 w 100"/>
                  <a:gd name="T45" fmla="*/ 16 h 105"/>
                  <a:gd name="T46" fmla="*/ 54 w 100"/>
                  <a:gd name="T47" fmla="*/ 25 h 105"/>
                  <a:gd name="T48" fmla="*/ 57 w 100"/>
                  <a:gd name="T49" fmla="*/ 34 h 105"/>
                  <a:gd name="T50" fmla="*/ 66 w 100"/>
                  <a:gd name="T51" fmla="*/ 40 h 105"/>
                  <a:gd name="T52" fmla="*/ 71 w 100"/>
                  <a:gd name="T53" fmla="*/ 49 h 105"/>
                  <a:gd name="T54" fmla="*/ 64 w 100"/>
                  <a:gd name="T55" fmla="*/ 50 h 105"/>
                  <a:gd name="T56" fmla="*/ 59 w 100"/>
                  <a:gd name="T57" fmla="*/ 43 h 105"/>
                  <a:gd name="T58" fmla="*/ 49 w 100"/>
                  <a:gd name="T59" fmla="*/ 36 h 105"/>
                  <a:gd name="T60" fmla="*/ 44 w 100"/>
                  <a:gd name="T61" fmla="*/ 34 h 105"/>
                  <a:gd name="T62" fmla="*/ 34 w 100"/>
                  <a:gd name="T63" fmla="*/ 36 h 105"/>
                  <a:gd name="T64" fmla="*/ 31 w 100"/>
                  <a:gd name="T65" fmla="*/ 31 h 105"/>
                  <a:gd name="T66" fmla="*/ 25 w 100"/>
                  <a:gd name="T67" fmla="*/ 30 h 105"/>
                  <a:gd name="T68" fmla="*/ 19 w 100"/>
                  <a:gd name="T69" fmla="*/ 26 h 105"/>
                  <a:gd name="T70" fmla="*/ 19 w 100"/>
                  <a:gd name="T71" fmla="*/ 38 h 105"/>
                  <a:gd name="T72" fmla="*/ 19 w 100"/>
                  <a:gd name="T73" fmla="*/ 45 h 105"/>
                  <a:gd name="T74" fmla="*/ 0 w 100"/>
                  <a:gd name="T75" fmla="*/ 84 h 105"/>
                  <a:gd name="T76" fmla="*/ 6 w 100"/>
                  <a:gd name="T77" fmla="*/ 9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105">
                    <a:moveTo>
                      <a:pt x="12" y="102"/>
                    </a:moveTo>
                    <a:cubicBezTo>
                      <a:pt x="21" y="101"/>
                      <a:pt x="21" y="101"/>
                      <a:pt x="21" y="101"/>
                    </a:cubicBezTo>
                    <a:cubicBezTo>
                      <a:pt x="21" y="101"/>
                      <a:pt x="23" y="100"/>
                      <a:pt x="24" y="102"/>
                    </a:cubicBezTo>
                    <a:cubicBezTo>
                      <a:pt x="25" y="104"/>
                      <a:pt x="27" y="104"/>
                      <a:pt x="27" y="104"/>
                    </a:cubicBezTo>
                    <a:cubicBezTo>
                      <a:pt x="27" y="104"/>
                      <a:pt x="30" y="105"/>
                      <a:pt x="31" y="104"/>
                    </a:cubicBezTo>
                    <a:cubicBezTo>
                      <a:pt x="33" y="104"/>
                      <a:pt x="35" y="105"/>
                      <a:pt x="36" y="104"/>
                    </a:cubicBezTo>
                    <a:cubicBezTo>
                      <a:pt x="37" y="103"/>
                      <a:pt x="40" y="104"/>
                      <a:pt x="41" y="104"/>
                    </a:cubicBezTo>
                    <a:cubicBezTo>
                      <a:pt x="43" y="104"/>
                      <a:pt x="45" y="103"/>
                      <a:pt x="47" y="102"/>
                    </a:cubicBezTo>
                    <a:cubicBezTo>
                      <a:pt x="49" y="101"/>
                      <a:pt x="52" y="101"/>
                      <a:pt x="53" y="100"/>
                    </a:cubicBezTo>
                    <a:cubicBezTo>
                      <a:pt x="54" y="99"/>
                      <a:pt x="53" y="92"/>
                      <a:pt x="55" y="92"/>
                    </a:cubicBezTo>
                    <a:cubicBezTo>
                      <a:pt x="56" y="91"/>
                      <a:pt x="55" y="90"/>
                      <a:pt x="57" y="89"/>
                    </a:cubicBezTo>
                    <a:cubicBezTo>
                      <a:pt x="59" y="88"/>
                      <a:pt x="59" y="87"/>
                      <a:pt x="59" y="86"/>
                    </a:cubicBezTo>
                    <a:cubicBezTo>
                      <a:pt x="59" y="84"/>
                      <a:pt x="60" y="83"/>
                      <a:pt x="62" y="83"/>
                    </a:cubicBezTo>
                    <a:cubicBezTo>
                      <a:pt x="64" y="82"/>
                      <a:pt x="66" y="80"/>
                      <a:pt x="66" y="80"/>
                    </a:cubicBezTo>
                    <a:cubicBezTo>
                      <a:pt x="72" y="77"/>
                      <a:pt x="72" y="77"/>
                      <a:pt x="72" y="77"/>
                    </a:cubicBezTo>
                    <a:cubicBezTo>
                      <a:pt x="73" y="76"/>
                      <a:pt x="73" y="76"/>
                      <a:pt x="73" y="76"/>
                    </a:cubicBezTo>
                    <a:cubicBezTo>
                      <a:pt x="74" y="74"/>
                      <a:pt x="70" y="71"/>
                      <a:pt x="70" y="71"/>
                    </a:cubicBezTo>
                    <a:cubicBezTo>
                      <a:pt x="90" y="65"/>
                      <a:pt x="90" y="65"/>
                      <a:pt x="90" y="65"/>
                    </a:cubicBezTo>
                    <a:cubicBezTo>
                      <a:pt x="90" y="65"/>
                      <a:pt x="89" y="61"/>
                      <a:pt x="89" y="59"/>
                    </a:cubicBezTo>
                    <a:cubicBezTo>
                      <a:pt x="88" y="57"/>
                      <a:pt x="91" y="56"/>
                      <a:pt x="90" y="54"/>
                    </a:cubicBezTo>
                    <a:cubicBezTo>
                      <a:pt x="89" y="52"/>
                      <a:pt x="89" y="48"/>
                      <a:pt x="91" y="46"/>
                    </a:cubicBezTo>
                    <a:cubicBezTo>
                      <a:pt x="93" y="45"/>
                      <a:pt x="97" y="44"/>
                      <a:pt x="96" y="41"/>
                    </a:cubicBezTo>
                    <a:cubicBezTo>
                      <a:pt x="96" y="38"/>
                      <a:pt x="93" y="41"/>
                      <a:pt x="94" y="39"/>
                    </a:cubicBezTo>
                    <a:cubicBezTo>
                      <a:pt x="94" y="36"/>
                      <a:pt x="94" y="34"/>
                      <a:pt x="93" y="32"/>
                    </a:cubicBezTo>
                    <a:cubicBezTo>
                      <a:pt x="92" y="30"/>
                      <a:pt x="96" y="30"/>
                      <a:pt x="96" y="28"/>
                    </a:cubicBezTo>
                    <a:cubicBezTo>
                      <a:pt x="97" y="27"/>
                      <a:pt x="100" y="25"/>
                      <a:pt x="98" y="23"/>
                    </a:cubicBezTo>
                    <a:cubicBezTo>
                      <a:pt x="96" y="22"/>
                      <a:pt x="98" y="18"/>
                      <a:pt x="97" y="17"/>
                    </a:cubicBezTo>
                    <a:cubicBezTo>
                      <a:pt x="95" y="16"/>
                      <a:pt x="94" y="13"/>
                      <a:pt x="94" y="13"/>
                    </a:cubicBezTo>
                    <a:cubicBezTo>
                      <a:pt x="94" y="13"/>
                      <a:pt x="91" y="12"/>
                      <a:pt x="90" y="11"/>
                    </a:cubicBezTo>
                    <a:cubicBezTo>
                      <a:pt x="88" y="10"/>
                      <a:pt x="87" y="8"/>
                      <a:pt x="86" y="8"/>
                    </a:cubicBezTo>
                    <a:cubicBezTo>
                      <a:pt x="85" y="8"/>
                      <a:pt x="85" y="4"/>
                      <a:pt x="85" y="4"/>
                    </a:cubicBezTo>
                    <a:cubicBezTo>
                      <a:pt x="85" y="4"/>
                      <a:pt x="85" y="4"/>
                      <a:pt x="85" y="4"/>
                    </a:cubicBezTo>
                    <a:cubicBezTo>
                      <a:pt x="85" y="5"/>
                      <a:pt x="85" y="5"/>
                      <a:pt x="85" y="5"/>
                    </a:cubicBezTo>
                    <a:cubicBezTo>
                      <a:pt x="85" y="4"/>
                      <a:pt x="83" y="5"/>
                      <a:pt x="81" y="5"/>
                    </a:cubicBezTo>
                    <a:cubicBezTo>
                      <a:pt x="80" y="5"/>
                      <a:pt x="79" y="5"/>
                      <a:pt x="78" y="5"/>
                    </a:cubicBezTo>
                    <a:cubicBezTo>
                      <a:pt x="77" y="5"/>
                      <a:pt x="76" y="5"/>
                      <a:pt x="76" y="5"/>
                    </a:cubicBezTo>
                    <a:cubicBezTo>
                      <a:pt x="76" y="5"/>
                      <a:pt x="76" y="5"/>
                      <a:pt x="76" y="5"/>
                    </a:cubicBezTo>
                    <a:cubicBezTo>
                      <a:pt x="76" y="5"/>
                      <a:pt x="78" y="1"/>
                      <a:pt x="76" y="1"/>
                    </a:cubicBezTo>
                    <a:cubicBezTo>
                      <a:pt x="76" y="0"/>
                      <a:pt x="76" y="0"/>
                      <a:pt x="76" y="0"/>
                    </a:cubicBezTo>
                    <a:cubicBezTo>
                      <a:pt x="59" y="5"/>
                      <a:pt x="59" y="5"/>
                      <a:pt x="59" y="5"/>
                    </a:cubicBezTo>
                    <a:cubicBezTo>
                      <a:pt x="59" y="5"/>
                      <a:pt x="59" y="5"/>
                      <a:pt x="58" y="6"/>
                    </a:cubicBezTo>
                    <a:cubicBezTo>
                      <a:pt x="60" y="7"/>
                      <a:pt x="54" y="11"/>
                      <a:pt x="54" y="11"/>
                    </a:cubicBezTo>
                    <a:cubicBezTo>
                      <a:pt x="54" y="12"/>
                      <a:pt x="54" y="12"/>
                      <a:pt x="54" y="12"/>
                    </a:cubicBezTo>
                    <a:cubicBezTo>
                      <a:pt x="53" y="12"/>
                      <a:pt x="53" y="11"/>
                      <a:pt x="52" y="12"/>
                    </a:cubicBezTo>
                    <a:cubicBezTo>
                      <a:pt x="52" y="11"/>
                      <a:pt x="52" y="11"/>
                      <a:pt x="52" y="11"/>
                    </a:cubicBezTo>
                    <a:cubicBezTo>
                      <a:pt x="51" y="13"/>
                      <a:pt x="51" y="15"/>
                      <a:pt x="52" y="16"/>
                    </a:cubicBezTo>
                    <a:cubicBezTo>
                      <a:pt x="52" y="18"/>
                      <a:pt x="53" y="17"/>
                      <a:pt x="53" y="19"/>
                    </a:cubicBezTo>
                    <a:cubicBezTo>
                      <a:pt x="53" y="22"/>
                      <a:pt x="55" y="24"/>
                      <a:pt x="54" y="25"/>
                    </a:cubicBezTo>
                    <a:cubicBezTo>
                      <a:pt x="54" y="27"/>
                      <a:pt x="53" y="28"/>
                      <a:pt x="53" y="30"/>
                    </a:cubicBezTo>
                    <a:cubicBezTo>
                      <a:pt x="53" y="31"/>
                      <a:pt x="55" y="33"/>
                      <a:pt x="57" y="34"/>
                    </a:cubicBezTo>
                    <a:cubicBezTo>
                      <a:pt x="59" y="36"/>
                      <a:pt x="61" y="35"/>
                      <a:pt x="63" y="38"/>
                    </a:cubicBezTo>
                    <a:cubicBezTo>
                      <a:pt x="65" y="41"/>
                      <a:pt x="64" y="40"/>
                      <a:pt x="66" y="40"/>
                    </a:cubicBezTo>
                    <a:cubicBezTo>
                      <a:pt x="68" y="40"/>
                      <a:pt x="71" y="39"/>
                      <a:pt x="71" y="39"/>
                    </a:cubicBezTo>
                    <a:cubicBezTo>
                      <a:pt x="71" y="49"/>
                      <a:pt x="71" y="49"/>
                      <a:pt x="71" y="49"/>
                    </a:cubicBezTo>
                    <a:cubicBezTo>
                      <a:pt x="67" y="48"/>
                      <a:pt x="67" y="48"/>
                      <a:pt x="67" y="48"/>
                    </a:cubicBezTo>
                    <a:cubicBezTo>
                      <a:pt x="67" y="48"/>
                      <a:pt x="65" y="48"/>
                      <a:pt x="64" y="50"/>
                    </a:cubicBezTo>
                    <a:cubicBezTo>
                      <a:pt x="63" y="51"/>
                      <a:pt x="59" y="51"/>
                      <a:pt x="59" y="49"/>
                    </a:cubicBezTo>
                    <a:cubicBezTo>
                      <a:pt x="59" y="47"/>
                      <a:pt x="60" y="45"/>
                      <a:pt x="59" y="43"/>
                    </a:cubicBezTo>
                    <a:cubicBezTo>
                      <a:pt x="58" y="41"/>
                      <a:pt x="54" y="43"/>
                      <a:pt x="53" y="40"/>
                    </a:cubicBezTo>
                    <a:cubicBezTo>
                      <a:pt x="52" y="38"/>
                      <a:pt x="49" y="38"/>
                      <a:pt x="49" y="36"/>
                    </a:cubicBezTo>
                    <a:cubicBezTo>
                      <a:pt x="49" y="34"/>
                      <a:pt x="49" y="33"/>
                      <a:pt x="48" y="33"/>
                    </a:cubicBezTo>
                    <a:cubicBezTo>
                      <a:pt x="46" y="33"/>
                      <a:pt x="45" y="32"/>
                      <a:pt x="44" y="34"/>
                    </a:cubicBezTo>
                    <a:cubicBezTo>
                      <a:pt x="43" y="36"/>
                      <a:pt x="43" y="36"/>
                      <a:pt x="40" y="36"/>
                    </a:cubicBezTo>
                    <a:cubicBezTo>
                      <a:pt x="34" y="36"/>
                      <a:pt x="34" y="36"/>
                      <a:pt x="34" y="36"/>
                    </a:cubicBezTo>
                    <a:cubicBezTo>
                      <a:pt x="32" y="36"/>
                      <a:pt x="31" y="34"/>
                      <a:pt x="31" y="34"/>
                    </a:cubicBezTo>
                    <a:cubicBezTo>
                      <a:pt x="31" y="34"/>
                      <a:pt x="31" y="33"/>
                      <a:pt x="31" y="31"/>
                    </a:cubicBezTo>
                    <a:cubicBezTo>
                      <a:pt x="31" y="29"/>
                      <a:pt x="30" y="28"/>
                      <a:pt x="29" y="30"/>
                    </a:cubicBezTo>
                    <a:cubicBezTo>
                      <a:pt x="27" y="32"/>
                      <a:pt x="25" y="32"/>
                      <a:pt x="25" y="30"/>
                    </a:cubicBezTo>
                    <a:cubicBezTo>
                      <a:pt x="25" y="28"/>
                      <a:pt x="24" y="25"/>
                      <a:pt x="24" y="25"/>
                    </a:cubicBezTo>
                    <a:cubicBezTo>
                      <a:pt x="19" y="26"/>
                      <a:pt x="19" y="26"/>
                      <a:pt x="19" y="26"/>
                    </a:cubicBezTo>
                    <a:cubicBezTo>
                      <a:pt x="19" y="26"/>
                      <a:pt x="20" y="30"/>
                      <a:pt x="20" y="33"/>
                    </a:cubicBezTo>
                    <a:cubicBezTo>
                      <a:pt x="20" y="35"/>
                      <a:pt x="18" y="36"/>
                      <a:pt x="19" y="38"/>
                    </a:cubicBezTo>
                    <a:cubicBezTo>
                      <a:pt x="19" y="39"/>
                      <a:pt x="19" y="40"/>
                      <a:pt x="19" y="42"/>
                    </a:cubicBezTo>
                    <a:cubicBezTo>
                      <a:pt x="19" y="44"/>
                      <a:pt x="19" y="45"/>
                      <a:pt x="19" y="45"/>
                    </a:cubicBezTo>
                    <a:cubicBezTo>
                      <a:pt x="0" y="45"/>
                      <a:pt x="0" y="45"/>
                      <a:pt x="0" y="45"/>
                    </a:cubicBezTo>
                    <a:cubicBezTo>
                      <a:pt x="0" y="84"/>
                      <a:pt x="0" y="84"/>
                      <a:pt x="0" y="84"/>
                    </a:cubicBezTo>
                    <a:cubicBezTo>
                      <a:pt x="0" y="84"/>
                      <a:pt x="1" y="85"/>
                      <a:pt x="2" y="89"/>
                    </a:cubicBezTo>
                    <a:cubicBezTo>
                      <a:pt x="3" y="93"/>
                      <a:pt x="2" y="91"/>
                      <a:pt x="6" y="95"/>
                    </a:cubicBezTo>
                    <a:cubicBezTo>
                      <a:pt x="10" y="98"/>
                      <a:pt x="7" y="102"/>
                      <a:pt x="12" y="10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3" name="Freeform 9">
                <a:extLst>
                  <a:ext uri="{FF2B5EF4-FFF2-40B4-BE49-F238E27FC236}">
                    <a16:creationId xmlns:a16="http://schemas.microsoft.com/office/drawing/2014/main" id="{DC4E0458-0A01-4FF2-A05B-7B4246466CB6}"/>
                  </a:ext>
                </a:extLst>
              </p:cNvPr>
              <p:cNvSpPr>
                <a:spLocks/>
              </p:cNvSpPr>
              <p:nvPr/>
            </p:nvSpPr>
            <p:spPr bwMode="auto">
              <a:xfrm>
                <a:off x="3319" y="2133"/>
                <a:ext cx="334" cy="396"/>
              </a:xfrm>
              <a:custGeom>
                <a:avLst/>
                <a:gdLst>
                  <a:gd name="T0" fmla="*/ 4 w 170"/>
                  <a:gd name="T1" fmla="*/ 122 h 202"/>
                  <a:gd name="T2" fmla="*/ 18 w 170"/>
                  <a:gd name="T3" fmla="*/ 120 h 202"/>
                  <a:gd name="T4" fmla="*/ 48 w 170"/>
                  <a:gd name="T5" fmla="*/ 126 h 202"/>
                  <a:gd name="T6" fmla="*/ 52 w 170"/>
                  <a:gd name="T7" fmla="*/ 143 h 202"/>
                  <a:gd name="T8" fmla="*/ 66 w 170"/>
                  <a:gd name="T9" fmla="*/ 141 h 202"/>
                  <a:gd name="T10" fmla="*/ 76 w 170"/>
                  <a:gd name="T11" fmla="*/ 135 h 202"/>
                  <a:gd name="T12" fmla="*/ 85 w 170"/>
                  <a:gd name="T13" fmla="*/ 145 h 202"/>
                  <a:gd name="T14" fmla="*/ 89 w 170"/>
                  <a:gd name="T15" fmla="*/ 161 h 202"/>
                  <a:gd name="T16" fmla="*/ 91 w 170"/>
                  <a:gd name="T17" fmla="*/ 177 h 202"/>
                  <a:gd name="T18" fmla="*/ 105 w 170"/>
                  <a:gd name="T19" fmla="*/ 177 h 202"/>
                  <a:gd name="T20" fmla="*/ 115 w 170"/>
                  <a:gd name="T21" fmla="*/ 181 h 202"/>
                  <a:gd name="T22" fmla="*/ 120 w 170"/>
                  <a:gd name="T23" fmla="*/ 187 h 202"/>
                  <a:gd name="T24" fmla="*/ 134 w 170"/>
                  <a:gd name="T25" fmla="*/ 184 h 202"/>
                  <a:gd name="T26" fmla="*/ 145 w 170"/>
                  <a:gd name="T27" fmla="*/ 194 h 202"/>
                  <a:gd name="T28" fmla="*/ 153 w 170"/>
                  <a:gd name="T29" fmla="*/ 199 h 202"/>
                  <a:gd name="T30" fmla="*/ 152 w 170"/>
                  <a:gd name="T31" fmla="*/ 191 h 202"/>
                  <a:gd name="T32" fmla="*/ 139 w 170"/>
                  <a:gd name="T33" fmla="*/ 181 h 202"/>
                  <a:gd name="T34" fmla="*/ 138 w 170"/>
                  <a:gd name="T35" fmla="*/ 167 h 202"/>
                  <a:gd name="T36" fmla="*/ 143 w 170"/>
                  <a:gd name="T37" fmla="*/ 156 h 202"/>
                  <a:gd name="T38" fmla="*/ 162 w 170"/>
                  <a:gd name="T39" fmla="*/ 151 h 202"/>
                  <a:gd name="T40" fmla="*/ 159 w 170"/>
                  <a:gd name="T41" fmla="*/ 142 h 202"/>
                  <a:gd name="T42" fmla="*/ 152 w 170"/>
                  <a:gd name="T43" fmla="*/ 136 h 202"/>
                  <a:gd name="T44" fmla="*/ 147 w 170"/>
                  <a:gd name="T45" fmla="*/ 114 h 202"/>
                  <a:gd name="T46" fmla="*/ 147 w 170"/>
                  <a:gd name="T47" fmla="*/ 99 h 202"/>
                  <a:gd name="T48" fmla="*/ 143 w 170"/>
                  <a:gd name="T49" fmla="*/ 92 h 202"/>
                  <a:gd name="T50" fmla="*/ 144 w 170"/>
                  <a:gd name="T51" fmla="*/ 89 h 202"/>
                  <a:gd name="T52" fmla="*/ 148 w 170"/>
                  <a:gd name="T53" fmla="*/ 82 h 202"/>
                  <a:gd name="T54" fmla="*/ 148 w 170"/>
                  <a:gd name="T55" fmla="*/ 73 h 202"/>
                  <a:gd name="T56" fmla="*/ 148 w 170"/>
                  <a:gd name="T57" fmla="*/ 70 h 202"/>
                  <a:gd name="T58" fmla="*/ 151 w 170"/>
                  <a:gd name="T59" fmla="*/ 67 h 202"/>
                  <a:gd name="T60" fmla="*/ 158 w 170"/>
                  <a:gd name="T61" fmla="*/ 53 h 202"/>
                  <a:gd name="T62" fmla="*/ 165 w 170"/>
                  <a:gd name="T63" fmla="*/ 45 h 202"/>
                  <a:gd name="T64" fmla="*/ 165 w 170"/>
                  <a:gd name="T65" fmla="*/ 35 h 202"/>
                  <a:gd name="T66" fmla="*/ 169 w 170"/>
                  <a:gd name="T67" fmla="*/ 21 h 202"/>
                  <a:gd name="T68" fmla="*/ 156 w 170"/>
                  <a:gd name="T69" fmla="*/ 15 h 202"/>
                  <a:gd name="T70" fmla="*/ 145 w 170"/>
                  <a:gd name="T71" fmla="*/ 10 h 202"/>
                  <a:gd name="T72" fmla="*/ 134 w 170"/>
                  <a:gd name="T73" fmla="*/ 6 h 202"/>
                  <a:gd name="T74" fmla="*/ 123 w 170"/>
                  <a:gd name="T75" fmla="*/ 0 h 202"/>
                  <a:gd name="T76" fmla="*/ 109 w 170"/>
                  <a:gd name="T77" fmla="*/ 3 h 202"/>
                  <a:gd name="T78" fmla="*/ 97 w 170"/>
                  <a:gd name="T79" fmla="*/ 5 h 202"/>
                  <a:gd name="T80" fmla="*/ 84 w 170"/>
                  <a:gd name="T81" fmla="*/ 8 h 202"/>
                  <a:gd name="T82" fmla="*/ 65 w 170"/>
                  <a:gd name="T83" fmla="*/ 2 h 202"/>
                  <a:gd name="T84" fmla="*/ 56 w 170"/>
                  <a:gd name="T85" fmla="*/ 20 h 202"/>
                  <a:gd name="T86" fmla="*/ 53 w 170"/>
                  <a:gd name="T87" fmla="*/ 32 h 202"/>
                  <a:gd name="T88" fmla="*/ 50 w 170"/>
                  <a:gd name="T89" fmla="*/ 43 h 202"/>
                  <a:gd name="T90" fmla="*/ 51 w 170"/>
                  <a:gd name="T91" fmla="*/ 55 h 202"/>
                  <a:gd name="T92" fmla="*/ 47 w 170"/>
                  <a:gd name="T93" fmla="*/ 67 h 202"/>
                  <a:gd name="T94" fmla="*/ 44 w 170"/>
                  <a:gd name="T95" fmla="*/ 74 h 202"/>
                  <a:gd name="T96" fmla="*/ 41 w 170"/>
                  <a:gd name="T97" fmla="*/ 84 h 202"/>
                  <a:gd name="T98" fmla="*/ 40 w 170"/>
                  <a:gd name="T99" fmla="*/ 93 h 202"/>
                  <a:gd name="T100" fmla="*/ 36 w 170"/>
                  <a:gd name="T101" fmla="*/ 103 h 202"/>
                  <a:gd name="T102" fmla="*/ 25 w 170"/>
                  <a:gd name="T103" fmla="*/ 109 h 202"/>
                  <a:gd name="T104" fmla="*/ 20 w 170"/>
                  <a:gd name="T105" fmla="*/ 102 h 202"/>
                  <a:gd name="T106" fmla="*/ 11 w 170"/>
                  <a:gd name="T107" fmla="*/ 105 h 202"/>
                  <a:gd name="T108" fmla="*/ 5 w 170"/>
                  <a:gd name="T109" fmla="*/ 113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0" h="202">
                    <a:moveTo>
                      <a:pt x="2" y="114"/>
                    </a:moveTo>
                    <a:cubicBezTo>
                      <a:pt x="3" y="117"/>
                      <a:pt x="0" y="116"/>
                      <a:pt x="1" y="119"/>
                    </a:cubicBezTo>
                    <a:cubicBezTo>
                      <a:pt x="1" y="120"/>
                      <a:pt x="3" y="121"/>
                      <a:pt x="4" y="122"/>
                    </a:cubicBezTo>
                    <a:cubicBezTo>
                      <a:pt x="4" y="123"/>
                      <a:pt x="4" y="124"/>
                      <a:pt x="4" y="126"/>
                    </a:cubicBezTo>
                    <a:cubicBezTo>
                      <a:pt x="4" y="126"/>
                      <a:pt x="7" y="125"/>
                      <a:pt x="9" y="123"/>
                    </a:cubicBezTo>
                    <a:cubicBezTo>
                      <a:pt x="11" y="121"/>
                      <a:pt x="14" y="120"/>
                      <a:pt x="18" y="120"/>
                    </a:cubicBezTo>
                    <a:cubicBezTo>
                      <a:pt x="22" y="121"/>
                      <a:pt x="29" y="121"/>
                      <a:pt x="29" y="121"/>
                    </a:cubicBezTo>
                    <a:cubicBezTo>
                      <a:pt x="46" y="121"/>
                      <a:pt x="46" y="121"/>
                      <a:pt x="46" y="121"/>
                    </a:cubicBezTo>
                    <a:cubicBezTo>
                      <a:pt x="46" y="121"/>
                      <a:pt x="48" y="125"/>
                      <a:pt x="48" y="126"/>
                    </a:cubicBezTo>
                    <a:cubicBezTo>
                      <a:pt x="49" y="128"/>
                      <a:pt x="48" y="129"/>
                      <a:pt x="49" y="132"/>
                    </a:cubicBezTo>
                    <a:cubicBezTo>
                      <a:pt x="50" y="134"/>
                      <a:pt x="49" y="135"/>
                      <a:pt x="50" y="139"/>
                    </a:cubicBezTo>
                    <a:cubicBezTo>
                      <a:pt x="50" y="142"/>
                      <a:pt x="51" y="141"/>
                      <a:pt x="52" y="143"/>
                    </a:cubicBezTo>
                    <a:cubicBezTo>
                      <a:pt x="54" y="145"/>
                      <a:pt x="56" y="144"/>
                      <a:pt x="58" y="144"/>
                    </a:cubicBezTo>
                    <a:cubicBezTo>
                      <a:pt x="60" y="144"/>
                      <a:pt x="61" y="141"/>
                      <a:pt x="63" y="142"/>
                    </a:cubicBezTo>
                    <a:cubicBezTo>
                      <a:pt x="64" y="144"/>
                      <a:pt x="67" y="142"/>
                      <a:pt x="66" y="141"/>
                    </a:cubicBezTo>
                    <a:cubicBezTo>
                      <a:pt x="65" y="140"/>
                      <a:pt x="64" y="136"/>
                      <a:pt x="66" y="134"/>
                    </a:cubicBezTo>
                    <a:cubicBezTo>
                      <a:pt x="67" y="133"/>
                      <a:pt x="68" y="134"/>
                      <a:pt x="71" y="134"/>
                    </a:cubicBezTo>
                    <a:cubicBezTo>
                      <a:pt x="75" y="134"/>
                      <a:pt x="76" y="132"/>
                      <a:pt x="76" y="135"/>
                    </a:cubicBezTo>
                    <a:cubicBezTo>
                      <a:pt x="76" y="137"/>
                      <a:pt x="76" y="137"/>
                      <a:pt x="76" y="137"/>
                    </a:cubicBezTo>
                    <a:cubicBezTo>
                      <a:pt x="76" y="137"/>
                      <a:pt x="83" y="135"/>
                      <a:pt x="84" y="139"/>
                    </a:cubicBezTo>
                    <a:cubicBezTo>
                      <a:pt x="85" y="141"/>
                      <a:pt x="83" y="144"/>
                      <a:pt x="85" y="145"/>
                    </a:cubicBezTo>
                    <a:cubicBezTo>
                      <a:pt x="87" y="146"/>
                      <a:pt x="85" y="148"/>
                      <a:pt x="86" y="151"/>
                    </a:cubicBezTo>
                    <a:cubicBezTo>
                      <a:pt x="86" y="153"/>
                      <a:pt x="86" y="154"/>
                      <a:pt x="87" y="156"/>
                    </a:cubicBezTo>
                    <a:cubicBezTo>
                      <a:pt x="89" y="159"/>
                      <a:pt x="87" y="160"/>
                      <a:pt x="89" y="161"/>
                    </a:cubicBezTo>
                    <a:cubicBezTo>
                      <a:pt x="91" y="163"/>
                      <a:pt x="91" y="165"/>
                      <a:pt x="90" y="167"/>
                    </a:cubicBezTo>
                    <a:cubicBezTo>
                      <a:pt x="89" y="168"/>
                      <a:pt x="89" y="169"/>
                      <a:pt x="89" y="171"/>
                    </a:cubicBezTo>
                    <a:cubicBezTo>
                      <a:pt x="90" y="174"/>
                      <a:pt x="89" y="176"/>
                      <a:pt x="91" y="177"/>
                    </a:cubicBezTo>
                    <a:cubicBezTo>
                      <a:pt x="93" y="179"/>
                      <a:pt x="94" y="179"/>
                      <a:pt x="95" y="178"/>
                    </a:cubicBezTo>
                    <a:cubicBezTo>
                      <a:pt x="96" y="176"/>
                      <a:pt x="97" y="177"/>
                      <a:pt x="99" y="177"/>
                    </a:cubicBezTo>
                    <a:cubicBezTo>
                      <a:pt x="100" y="177"/>
                      <a:pt x="105" y="177"/>
                      <a:pt x="105" y="177"/>
                    </a:cubicBezTo>
                    <a:cubicBezTo>
                      <a:pt x="110" y="176"/>
                      <a:pt x="110" y="176"/>
                      <a:pt x="110" y="176"/>
                    </a:cubicBezTo>
                    <a:cubicBezTo>
                      <a:pt x="110" y="176"/>
                      <a:pt x="111" y="179"/>
                      <a:pt x="111" y="181"/>
                    </a:cubicBezTo>
                    <a:cubicBezTo>
                      <a:pt x="111" y="183"/>
                      <a:pt x="113" y="183"/>
                      <a:pt x="115" y="181"/>
                    </a:cubicBezTo>
                    <a:cubicBezTo>
                      <a:pt x="116" y="179"/>
                      <a:pt x="117" y="180"/>
                      <a:pt x="117" y="182"/>
                    </a:cubicBezTo>
                    <a:cubicBezTo>
                      <a:pt x="117" y="184"/>
                      <a:pt x="117" y="185"/>
                      <a:pt x="117" y="185"/>
                    </a:cubicBezTo>
                    <a:cubicBezTo>
                      <a:pt x="117" y="185"/>
                      <a:pt x="118" y="187"/>
                      <a:pt x="120" y="187"/>
                    </a:cubicBezTo>
                    <a:cubicBezTo>
                      <a:pt x="126" y="187"/>
                      <a:pt x="126" y="187"/>
                      <a:pt x="126" y="187"/>
                    </a:cubicBezTo>
                    <a:cubicBezTo>
                      <a:pt x="129" y="187"/>
                      <a:pt x="129" y="187"/>
                      <a:pt x="130" y="185"/>
                    </a:cubicBezTo>
                    <a:cubicBezTo>
                      <a:pt x="131" y="183"/>
                      <a:pt x="132" y="184"/>
                      <a:pt x="134" y="184"/>
                    </a:cubicBezTo>
                    <a:cubicBezTo>
                      <a:pt x="135" y="184"/>
                      <a:pt x="135" y="185"/>
                      <a:pt x="135" y="187"/>
                    </a:cubicBezTo>
                    <a:cubicBezTo>
                      <a:pt x="135" y="189"/>
                      <a:pt x="138" y="189"/>
                      <a:pt x="139" y="191"/>
                    </a:cubicBezTo>
                    <a:cubicBezTo>
                      <a:pt x="140" y="194"/>
                      <a:pt x="144" y="192"/>
                      <a:pt x="145" y="194"/>
                    </a:cubicBezTo>
                    <a:cubicBezTo>
                      <a:pt x="146" y="196"/>
                      <a:pt x="145" y="198"/>
                      <a:pt x="145" y="200"/>
                    </a:cubicBezTo>
                    <a:cubicBezTo>
                      <a:pt x="145" y="202"/>
                      <a:pt x="149" y="202"/>
                      <a:pt x="150" y="201"/>
                    </a:cubicBezTo>
                    <a:cubicBezTo>
                      <a:pt x="151" y="199"/>
                      <a:pt x="153" y="199"/>
                      <a:pt x="153" y="199"/>
                    </a:cubicBezTo>
                    <a:cubicBezTo>
                      <a:pt x="157" y="200"/>
                      <a:pt x="157" y="200"/>
                      <a:pt x="157" y="200"/>
                    </a:cubicBezTo>
                    <a:cubicBezTo>
                      <a:pt x="157" y="190"/>
                      <a:pt x="157" y="190"/>
                      <a:pt x="157" y="190"/>
                    </a:cubicBezTo>
                    <a:cubicBezTo>
                      <a:pt x="157" y="190"/>
                      <a:pt x="154" y="191"/>
                      <a:pt x="152" y="191"/>
                    </a:cubicBezTo>
                    <a:cubicBezTo>
                      <a:pt x="150" y="191"/>
                      <a:pt x="151" y="192"/>
                      <a:pt x="149" y="189"/>
                    </a:cubicBezTo>
                    <a:cubicBezTo>
                      <a:pt x="147" y="186"/>
                      <a:pt x="145" y="187"/>
                      <a:pt x="143" y="185"/>
                    </a:cubicBezTo>
                    <a:cubicBezTo>
                      <a:pt x="141" y="184"/>
                      <a:pt x="139" y="182"/>
                      <a:pt x="139" y="181"/>
                    </a:cubicBezTo>
                    <a:cubicBezTo>
                      <a:pt x="139" y="179"/>
                      <a:pt x="140" y="178"/>
                      <a:pt x="140" y="176"/>
                    </a:cubicBezTo>
                    <a:cubicBezTo>
                      <a:pt x="141" y="175"/>
                      <a:pt x="139" y="173"/>
                      <a:pt x="139" y="170"/>
                    </a:cubicBezTo>
                    <a:cubicBezTo>
                      <a:pt x="139" y="168"/>
                      <a:pt x="138" y="169"/>
                      <a:pt x="138" y="167"/>
                    </a:cubicBezTo>
                    <a:cubicBezTo>
                      <a:pt x="137" y="166"/>
                      <a:pt x="137" y="163"/>
                      <a:pt x="138" y="162"/>
                    </a:cubicBezTo>
                    <a:cubicBezTo>
                      <a:pt x="138" y="161"/>
                      <a:pt x="138" y="159"/>
                      <a:pt x="137" y="159"/>
                    </a:cubicBezTo>
                    <a:cubicBezTo>
                      <a:pt x="139" y="158"/>
                      <a:pt x="142" y="156"/>
                      <a:pt x="143" y="156"/>
                    </a:cubicBezTo>
                    <a:cubicBezTo>
                      <a:pt x="143" y="156"/>
                      <a:pt x="144" y="156"/>
                      <a:pt x="144" y="157"/>
                    </a:cubicBezTo>
                    <a:cubicBezTo>
                      <a:pt x="145" y="156"/>
                      <a:pt x="145" y="156"/>
                      <a:pt x="145" y="156"/>
                    </a:cubicBezTo>
                    <a:cubicBezTo>
                      <a:pt x="162" y="151"/>
                      <a:pt x="162" y="151"/>
                      <a:pt x="162" y="151"/>
                    </a:cubicBezTo>
                    <a:cubicBezTo>
                      <a:pt x="162" y="150"/>
                      <a:pt x="162" y="149"/>
                      <a:pt x="161" y="147"/>
                    </a:cubicBezTo>
                    <a:cubicBezTo>
                      <a:pt x="161" y="146"/>
                      <a:pt x="160" y="145"/>
                      <a:pt x="159" y="144"/>
                    </a:cubicBezTo>
                    <a:cubicBezTo>
                      <a:pt x="159" y="144"/>
                      <a:pt x="160" y="143"/>
                      <a:pt x="159" y="142"/>
                    </a:cubicBezTo>
                    <a:cubicBezTo>
                      <a:pt x="159" y="141"/>
                      <a:pt x="157" y="140"/>
                      <a:pt x="156" y="140"/>
                    </a:cubicBezTo>
                    <a:cubicBezTo>
                      <a:pt x="155" y="138"/>
                      <a:pt x="155" y="138"/>
                      <a:pt x="155" y="138"/>
                    </a:cubicBezTo>
                    <a:cubicBezTo>
                      <a:pt x="155" y="138"/>
                      <a:pt x="153" y="137"/>
                      <a:pt x="152" y="136"/>
                    </a:cubicBezTo>
                    <a:cubicBezTo>
                      <a:pt x="151" y="135"/>
                      <a:pt x="148" y="125"/>
                      <a:pt x="148" y="123"/>
                    </a:cubicBezTo>
                    <a:cubicBezTo>
                      <a:pt x="148" y="122"/>
                      <a:pt x="150" y="120"/>
                      <a:pt x="149" y="118"/>
                    </a:cubicBezTo>
                    <a:cubicBezTo>
                      <a:pt x="149" y="117"/>
                      <a:pt x="148" y="115"/>
                      <a:pt x="147" y="114"/>
                    </a:cubicBezTo>
                    <a:cubicBezTo>
                      <a:pt x="147" y="112"/>
                      <a:pt x="148" y="111"/>
                      <a:pt x="148" y="109"/>
                    </a:cubicBezTo>
                    <a:cubicBezTo>
                      <a:pt x="147" y="108"/>
                      <a:pt x="146" y="109"/>
                      <a:pt x="146" y="107"/>
                    </a:cubicBezTo>
                    <a:cubicBezTo>
                      <a:pt x="146" y="107"/>
                      <a:pt x="147" y="102"/>
                      <a:pt x="147" y="99"/>
                    </a:cubicBezTo>
                    <a:cubicBezTo>
                      <a:pt x="148" y="99"/>
                      <a:pt x="149" y="99"/>
                      <a:pt x="149" y="99"/>
                    </a:cubicBezTo>
                    <a:cubicBezTo>
                      <a:pt x="147" y="95"/>
                      <a:pt x="147" y="95"/>
                      <a:pt x="147" y="95"/>
                    </a:cubicBezTo>
                    <a:cubicBezTo>
                      <a:pt x="147" y="95"/>
                      <a:pt x="144" y="94"/>
                      <a:pt x="143" y="92"/>
                    </a:cubicBezTo>
                    <a:cubicBezTo>
                      <a:pt x="143" y="90"/>
                      <a:pt x="144" y="89"/>
                      <a:pt x="144" y="89"/>
                    </a:cubicBezTo>
                    <a:cubicBezTo>
                      <a:pt x="144" y="89"/>
                      <a:pt x="145" y="89"/>
                      <a:pt x="145" y="89"/>
                    </a:cubicBezTo>
                    <a:cubicBezTo>
                      <a:pt x="144" y="89"/>
                      <a:pt x="144" y="89"/>
                      <a:pt x="144" y="89"/>
                    </a:cubicBezTo>
                    <a:cubicBezTo>
                      <a:pt x="144" y="81"/>
                      <a:pt x="144" y="81"/>
                      <a:pt x="144" y="81"/>
                    </a:cubicBezTo>
                    <a:cubicBezTo>
                      <a:pt x="144" y="81"/>
                      <a:pt x="145" y="80"/>
                      <a:pt x="145" y="80"/>
                    </a:cubicBezTo>
                    <a:cubicBezTo>
                      <a:pt x="147" y="81"/>
                      <a:pt x="147" y="82"/>
                      <a:pt x="148" y="82"/>
                    </a:cubicBezTo>
                    <a:cubicBezTo>
                      <a:pt x="148" y="81"/>
                      <a:pt x="148" y="80"/>
                      <a:pt x="148" y="80"/>
                    </a:cubicBezTo>
                    <a:cubicBezTo>
                      <a:pt x="148" y="80"/>
                      <a:pt x="144" y="78"/>
                      <a:pt x="148" y="74"/>
                    </a:cubicBezTo>
                    <a:cubicBezTo>
                      <a:pt x="148" y="74"/>
                      <a:pt x="148" y="74"/>
                      <a:pt x="148" y="73"/>
                    </a:cubicBezTo>
                    <a:cubicBezTo>
                      <a:pt x="147" y="74"/>
                      <a:pt x="147" y="74"/>
                      <a:pt x="147" y="74"/>
                    </a:cubicBezTo>
                    <a:cubicBezTo>
                      <a:pt x="147" y="74"/>
                      <a:pt x="146" y="71"/>
                      <a:pt x="146" y="71"/>
                    </a:cubicBezTo>
                    <a:cubicBezTo>
                      <a:pt x="146" y="71"/>
                      <a:pt x="148" y="71"/>
                      <a:pt x="148" y="70"/>
                    </a:cubicBezTo>
                    <a:cubicBezTo>
                      <a:pt x="149" y="70"/>
                      <a:pt x="148" y="68"/>
                      <a:pt x="149" y="67"/>
                    </a:cubicBezTo>
                    <a:cubicBezTo>
                      <a:pt x="150" y="66"/>
                      <a:pt x="150" y="66"/>
                      <a:pt x="150" y="66"/>
                    </a:cubicBezTo>
                    <a:cubicBezTo>
                      <a:pt x="151" y="67"/>
                      <a:pt x="151" y="67"/>
                      <a:pt x="151" y="67"/>
                    </a:cubicBezTo>
                    <a:cubicBezTo>
                      <a:pt x="152" y="64"/>
                      <a:pt x="152" y="61"/>
                      <a:pt x="152" y="60"/>
                    </a:cubicBezTo>
                    <a:cubicBezTo>
                      <a:pt x="152" y="58"/>
                      <a:pt x="155" y="55"/>
                      <a:pt x="155" y="55"/>
                    </a:cubicBezTo>
                    <a:cubicBezTo>
                      <a:pt x="158" y="53"/>
                      <a:pt x="158" y="53"/>
                      <a:pt x="158" y="53"/>
                    </a:cubicBezTo>
                    <a:cubicBezTo>
                      <a:pt x="158" y="53"/>
                      <a:pt x="159" y="52"/>
                      <a:pt x="160" y="51"/>
                    </a:cubicBezTo>
                    <a:cubicBezTo>
                      <a:pt x="160" y="50"/>
                      <a:pt x="162" y="48"/>
                      <a:pt x="163" y="47"/>
                    </a:cubicBezTo>
                    <a:cubicBezTo>
                      <a:pt x="164" y="47"/>
                      <a:pt x="164" y="46"/>
                      <a:pt x="165" y="45"/>
                    </a:cubicBezTo>
                    <a:cubicBezTo>
                      <a:pt x="165" y="44"/>
                      <a:pt x="166" y="43"/>
                      <a:pt x="167" y="43"/>
                    </a:cubicBezTo>
                    <a:cubicBezTo>
                      <a:pt x="167" y="41"/>
                      <a:pt x="166" y="40"/>
                      <a:pt x="165" y="40"/>
                    </a:cubicBezTo>
                    <a:cubicBezTo>
                      <a:pt x="164" y="40"/>
                      <a:pt x="165" y="36"/>
                      <a:pt x="165" y="35"/>
                    </a:cubicBezTo>
                    <a:cubicBezTo>
                      <a:pt x="166" y="33"/>
                      <a:pt x="169" y="31"/>
                      <a:pt x="167" y="31"/>
                    </a:cubicBezTo>
                    <a:cubicBezTo>
                      <a:pt x="164" y="31"/>
                      <a:pt x="169" y="27"/>
                      <a:pt x="170" y="25"/>
                    </a:cubicBezTo>
                    <a:cubicBezTo>
                      <a:pt x="170" y="23"/>
                      <a:pt x="169" y="21"/>
                      <a:pt x="169" y="21"/>
                    </a:cubicBezTo>
                    <a:cubicBezTo>
                      <a:pt x="165" y="18"/>
                      <a:pt x="165" y="18"/>
                      <a:pt x="165" y="18"/>
                    </a:cubicBezTo>
                    <a:cubicBezTo>
                      <a:pt x="165" y="18"/>
                      <a:pt x="163" y="20"/>
                      <a:pt x="162" y="18"/>
                    </a:cubicBezTo>
                    <a:cubicBezTo>
                      <a:pt x="160" y="17"/>
                      <a:pt x="157" y="17"/>
                      <a:pt x="156" y="15"/>
                    </a:cubicBezTo>
                    <a:cubicBezTo>
                      <a:pt x="155" y="14"/>
                      <a:pt x="154" y="12"/>
                      <a:pt x="153" y="10"/>
                    </a:cubicBezTo>
                    <a:cubicBezTo>
                      <a:pt x="151" y="8"/>
                      <a:pt x="149" y="7"/>
                      <a:pt x="148" y="8"/>
                    </a:cubicBezTo>
                    <a:cubicBezTo>
                      <a:pt x="147" y="10"/>
                      <a:pt x="147" y="11"/>
                      <a:pt x="145" y="10"/>
                    </a:cubicBezTo>
                    <a:cubicBezTo>
                      <a:pt x="142" y="9"/>
                      <a:pt x="140" y="5"/>
                      <a:pt x="139" y="8"/>
                    </a:cubicBezTo>
                    <a:cubicBezTo>
                      <a:pt x="139" y="10"/>
                      <a:pt x="137" y="11"/>
                      <a:pt x="136" y="10"/>
                    </a:cubicBezTo>
                    <a:cubicBezTo>
                      <a:pt x="135" y="9"/>
                      <a:pt x="134" y="6"/>
                      <a:pt x="134" y="6"/>
                    </a:cubicBezTo>
                    <a:cubicBezTo>
                      <a:pt x="131" y="1"/>
                      <a:pt x="131" y="1"/>
                      <a:pt x="131" y="1"/>
                    </a:cubicBezTo>
                    <a:cubicBezTo>
                      <a:pt x="131" y="1"/>
                      <a:pt x="128" y="2"/>
                      <a:pt x="126" y="2"/>
                    </a:cubicBezTo>
                    <a:cubicBezTo>
                      <a:pt x="125" y="2"/>
                      <a:pt x="126" y="0"/>
                      <a:pt x="123" y="0"/>
                    </a:cubicBezTo>
                    <a:cubicBezTo>
                      <a:pt x="116" y="0"/>
                      <a:pt x="116" y="0"/>
                      <a:pt x="116" y="0"/>
                    </a:cubicBezTo>
                    <a:cubicBezTo>
                      <a:pt x="114" y="0"/>
                      <a:pt x="115" y="1"/>
                      <a:pt x="112" y="4"/>
                    </a:cubicBezTo>
                    <a:cubicBezTo>
                      <a:pt x="110" y="6"/>
                      <a:pt x="111" y="2"/>
                      <a:pt x="109" y="3"/>
                    </a:cubicBezTo>
                    <a:cubicBezTo>
                      <a:pt x="106" y="3"/>
                      <a:pt x="107" y="6"/>
                      <a:pt x="107" y="6"/>
                    </a:cubicBezTo>
                    <a:cubicBezTo>
                      <a:pt x="107" y="6"/>
                      <a:pt x="105" y="6"/>
                      <a:pt x="102" y="7"/>
                    </a:cubicBezTo>
                    <a:cubicBezTo>
                      <a:pt x="99" y="8"/>
                      <a:pt x="99" y="5"/>
                      <a:pt x="97" y="5"/>
                    </a:cubicBezTo>
                    <a:cubicBezTo>
                      <a:pt x="94" y="5"/>
                      <a:pt x="95" y="10"/>
                      <a:pt x="95" y="10"/>
                    </a:cubicBezTo>
                    <a:cubicBezTo>
                      <a:pt x="95" y="10"/>
                      <a:pt x="93" y="10"/>
                      <a:pt x="90" y="9"/>
                    </a:cubicBezTo>
                    <a:cubicBezTo>
                      <a:pt x="87" y="8"/>
                      <a:pt x="86" y="8"/>
                      <a:pt x="84" y="8"/>
                    </a:cubicBezTo>
                    <a:cubicBezTo>
                      <a:pt x="82" y="8"/>
                      <a:pt x="78" y="8"/>
                      <a:pt x="77" y="7"/>
                    </a:cubicBezTo>
                    <a:cubicBezTo>
                      <a:pt x="75" y="6"/>
                      <a:pt x="74" y="4"/>
                      <a:pt x="71" y="2"/>
                    </a:cubicBezTo>
                    <a:cubicBezTo>
                      <a:pt x="68" y="1"/>
                      <a:pt x="66" y="2"/>
                      <a:pt x="65" y="2"/>
                    </a:cubicBezTo>
                    <a:cubicBezTo>
                      <a:pt x="63" y="2"/>
                      <a:pt x="61" y="4"/>
                      <a:pt x="61" y="7"/>
                    </a:cubicBezTo>
                    <a:cubicBezTo>
                      <a:pt x="61" y="9"/>
                      <a:pt x="57" y="11"/>
                      <a:pt x="57" y="11"/>
                    </a:cubicBezTo>
                    <a:cubicBezTo>
                      <a:pt x="56" y="20"/>
                      <a:pt x="56" y="20"/>
                      <a:pt x="56" y="20"/>
                    </a:cubicBezTo>
                    <a:cubicBezTo>
                      <a:pt x="56" y="25"/>
                      <a:pt x="56" y="25"/>
                      <a:pt x="56" y="25"/>
                    </a:cubicBezTo>
                    <a:cubicBezTo>
                      <a:pt x="55" y="29"/>
                      <a:pt x="55" y="29"/>
                      <a:pt x="55" y="29"/>
                    </a:cubicBezTo>
                    <a:cubicBezTo>
                      <a:pt x="53" y="32"/>
                      <a:pt x="53" y="32"/>
                      <a:pt x="53" y="32"/>
                    </a:cubicBezTo>
                    <a:cubicBezTo>
                      <a:pt x="51" y="35"/>
                      <a:pt x="51" y="35"/>
                      <a:pt x="51" y="35"/>
                    </a:cubicBezTo>
                    <a:cubicBezTo>
                      <a:pt x="51" y="39"/>
                      <a:pt x="51" y="39"/>
                      <a:pt x="51" y="39"/>
                    </a:cubicBezTo>
                    <a:cubicBezTo>
                      <a:pt x="50" y="43"/>
                      <a:pt x="50" y="43"/>
                      <a:pt x="50" y="43"/>
                    </a:cubicBezTo>
                    <a:cubicBezTo>
                      <a:pt x="51" y="46"/>
                      <a:pt x="51" y="46"/>
                      <a:pt x="51" y="46"/>
                    </a:cubicBezTo>
                    <a:cubicBezTo>
                      <a:pt x="51" y="51"/>
                      <a:pt x="51" y="51"/>
                      <a:pt x="51" y="51"/>
                    </a:cubicBezTo>
                    <a:cubicBezTo>
                      <a:pt x="51" y="55"/>
                      <a:pt x="51" y="55"/>
                      <a:pt x="51" y="55"/>
                    </a:cubicBezTo>
                    <a:cubicBezTo>
                      <a:pt x="50" y="60"/>
                      <a:pt x="50" y="60"/>
                      <a:pt x="50" y="60"/>
                    </a:cubicBezTo>
                    <a:cubicBezTo>
                      <a:pt x="47" y="64"/>
                      <a:pt x="47" y="64"/>
                      <a:pt x="47" y="64"/>
                    </a:cubicBezTo>
                    <a:cubicBezTo>
                      <a:pt x="47" y="67"/>
                      <a:pt x="47" y="67"/>
                      <a:pt x="47" y="67"/>
                    </a:cubicBezTo>
                    <a:cubicBezTo>
                      <a:pt x="46" y="72"/>
                      <a:pt x="46" y="72"/>
                      <a:pt x="46" y="72"/>
                    </a:cubicBezTo>
                    <a:cubicBezTo>
                      <a:pt x="46" y="71"/>
                      <a:pt x="46" y="71"/>
                      <a:pt x="46" y="71"/>
                    </a:cubicBezTo>
                    <a:cubicBezTo>
                      <a:pt x="44" y="74"/>
                      <a:pt x="44" y="74"/>
                      <a:pt x="44" y="74"/>
                    </a:cubicBezTo>
                    <a:cubicBezTo>
                      <a:pt x="42" y="78"/>
                      <a:pt x="42" y="78"/>
                      <a:pt x="42" y="78"/>
                    </a:cubicBezTo>
                    <a:cubicBezTo>
                      <a:pt x="42" y="81"/>
                      <a:pt x="42" y="81"/>
                      <a:pt x="42" y="81"/>
                    </a:cubicBezTo>
                    <a:cubicBezTo>
                      <a:pt x="41" y="84"/>
                      <a:pt x="41" y="84"/>
                      <a:pt x="41" y="84"/>
                    </a:cubicBezTo>
                    <a:cubicBezTo>
                      <a:pt x="41" y="88"/>
                      <a:pt x="41" y="88"/>
                      <a:pt x="41" y="88"/>
                    </a:cubicBezTo>
                    <a:cubicBezTo>
                      <a:pt x="41" y="90"/>
                      <a:pt x="41" y="90"/>
                      <a:pt x="41" y="90"/>
                    </a:cubicBezTo>
                    <a:cubicBezTo>
                      <a:pt x="40" y="93"/>
                      <a:pt x="40" y="93"/>
                      <a:pt x="40" y="93"/>
                    </a:cubicBezTo>
                    <a:cubicBezTo>
                      <a:pt x="39" y="96"/>
                      <a:pt x="39" y="96"/>
                      <a:pt x="39" y="96"/>
                    </a:cubicBezTo>
                    <a:cubicBezTo>
                      <a:pt x="37" y="100"/>
                      <a:pt x="37" y="100"/>
                      <a:pt x="37" y="100"/>
                    </a:cubicBezTo>
                    <a:cubicBezTo>
                      <a:pt x="36" y="103"/>
                      <a:pt x="36" y="103"/>
                      <a:pt x="36" y="103"/>
                    </a:cubicBezTo>
                    <a:cubicBezTo>
                      <a:pt x="32" y="107"/>
                      <a:pt x="32" y="107"/>
                      <a:pt x="32" y="107"/>
                    </a:cubicBezTo>
                    <a:cubicBezTo>
                      <a:pt x="28" y="108"/>
                      <a:pt x="28" y="108"/>
                      <a:pt x="28" y="108"/>
                    </a:cubicBezTo>
                    <a:cubicBezTo>
                      <a:pt x="25" y="109"/>
                      <a:pt x="25" y="109"/>
                      <a:pt x="25" y="109"/>
                    </a:cubicBezTo>
                    <a:cubicBezTo>
                      <a:pt x="24" y="107"/>
                      <a:pt x="24" y="107"/>
                      <a:pt x="24" y="107"/>
                    </a:cubicBezTo>
                    <a:cubicBezTo>
                      <a:pt x="24" y="101"/>
                      <a:pt x="24" y="101"/>
                      <a:pt x="24" y="101"/>
                    </a:cubicBezTo>
                    <a:cubicBezTo>
                      <a:pt x="24" y="101"/>
                      <a:pt x="22" y="102"/>
                      <a:pt x="20" y="102"/>
                    </a:cubicBezTo>
                    <a:cubicBezTo>
                      <a:pt x="18" y="102"/>
                      <a:pt x="17" y="101"/>
                      <a:pt x="17" y="101"/>
                    </a:cubicBezTo>
                    <a:cubicBezTo>
                      <a:pt x="17" y="101"/>
                      <a:pt x="18" y="105"/>
                      <a:pt x="16" y="105"/>
                    </a:cubicBezTo>
                    <a:cubicBezTo>
                      <a:pt x="14" y="105"/>
                      <a:pt x="12" y="104"/>
                      <a:pt x="11" y="105"/>
                    </a:cubicBezTo>
                    <a:cubicBezTo>
                      <a:pt x="9" y="107"/>
                      <a:pt x="8" y="106"/>
                      <a:pt x="8" y="106"/>
                    </a:cubicBezTo>
                    <a:cubicBezTo>
                      <a:pt x="8" y="106"/>
                      <a:pt x="4" y="107"/>
                      <a:pt x="5" y="110"/>
                    </a:cubicBezTo>
                    <a:cubicBezTo>
                      <a:pt x="7" y="113"/>
                      <a:pt x="5" y="113"/>
                      <a:pt x="5" y="113"/>
                    </a:cubicBezTo>
                    <a:lnTo>
                      <a:pt x="2" y="1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4" name="Freeform 10">
                <a:extLst>
                  <a:ext uri="{FF2B5EF4-FFF2-40B4-BE49-F238E27FC236}">
                    <a16:creationId xmlns:a16="http://schemas.microsoft.com/office/drawing/2014/main" id="{61A46B97-31D6-4919-AE71-163946ED1A2A}"/>
                  </a:ext>
                </a:extLst>
              </p:cNvPr>
              <p:cNvSpPr>
                <a:spLocks/>
              </p:cNvSpPr>
              <p:nvPr/>
            </p:nvSpPr>
            <p:spPr bwMode="auto">
              <a:xfrm>
                <a:off x="3319" y="2133"/>
                <a:ext cx="334" cy="396"/>
              </a:xfrm>
              <a:custGeom>
                <a:avLst/>
                <a:gdLst>
                  <a:gd name="T0" fmla="*/ 4 w 170"/>
                  <a:gd name="T1" fmla="*/ 122 h 202"/>
                  <a:gd name="T2" fmla="*/ 18 w 170"/>
                  <a:gd name="T3" fmla="*/ 120 h 202"/>
                  <a:gd name="T4" fmla="*/ 48 w 170"/>
                  <a:gd name="T5" fmla="*/ 126 h 202"/>
                  <a:gd name="T6" fmla="*/ 52 w 170"/>
                  <a:gd name="T7" fmla="*/ 143 h 202"/>
                  <a:gd name="T8" fmla="*/ 66 w 170"/>
                  <a:gd name="T9" fmla="*/ 141 h 202"/>
                  <a:gd name="T10" fmla="*/ 76 w 170"/>
                  <a:gd name="T11" fmla="*/ 135 h 202"/>
                  <a:gd name="T12" fmla="*/ 85 w 170"/>
                  <a:gd name="T13" fmla="*/ 145 h 202"/>
                  <a:gd name="T14" fmla="*/ 89 w 170"/>
                  <a:gd name="T15" fmla="*/ 161 h 202"/>
                  <a:gd name="T16" fmla="*/ 91 w 170"/>
                  <a:gd name="T17" fmla="*/ 177 h 202"/>
                  <a:gd name="T18" fmla="*/ 105 w 170"/>
                  <a:gd name="T19" fmla="*/ 177 h 202"/>
                  <a:gd name="T20" fmla="*/ 115 w 170"/>
                  <a:gd name="T21" fmla="*/ 181 h 202"/>
                  <a:gd name="T22" fmla="*/ 120 w 170"/>
                  <a:gd name="T23" fmla="*/ 187 h 202"/>
                  <a:gd name="T24" fmla="*/ 134 w 170"/>
                  <a:gd name="T25" fmla="*/ 184 h 202"/>
                  <a:gd name="T26" fmla="*/ 145 w 170"/>
                  <a:gd name="T27" fmla="*/ 194 h 202"/>
                  <a:gd name="T28" fmla="*/ 153 w 170"/>
                  <a:gd name="T29" fmla="*/ 199 h 202"/>
                  <a:gd name="T30" fmla="*/ 152 w 170"/>
                  <a:gd name="T31" fmla="*/ 191 h 202"/>
                  <a:gd name="T32" fmla="*/ 139 w 170"/>
                  <a:gd name="T33" fmla="*/ 181 h 202"/>
                  <a:gd name="T34" fmla="*/ 138 w 170"/>
                  <a:gd name="T35" fmla="*/ 167 h 202"/>
                  <a:gd name="T36" fmla="*/ 143 w 170"/>
                  <a:gd name="T37" fmla="*/ 156 h 202"/>
                  <a:gd name="T38" fmla="*/ 162 w 170"/>
                  <a:gd name="T39" fmla="*/ 151 h 202"/>
                  <a:gd name="T40" fmla="*/ 159 w 170"/>
                  <a:gd name="T41" fmla="*/ 142 h 202"/>
                  <a:gd name="T42" fmla="*/ 152 w 170"/>
                  <a:gd name="T43" fmla="*/ 136 h 202"/>
                  <a:gd name="T44" fmla="*/ 147 w 170"/>
                  <a:gd name="T45" fmla="*/ 114 h 202"/>
                  <a:gd name="T46" fmla="*/ 147 w 170"/>
                  <a:gd name="T47" fmla="*/ 99 h 202"/>
                  <a:gd name="T48" fmla="*/ 143 w 170"/>
                  <a:gd name="T49" fmla="*/ 92 h 202"/>
                  <a:gd name="T50" fmla="*/ 144 w 170"/>
                  <a:gd name="T51" fmla="*/ 89 h 202"/>
                  <a:gd name="T52" fmla="*/ 148 w 170"/>
                  <a:gd name="T53" fmla="*/ 82 h 202"/>
                  <a:gd name="T54" fmla="*/ 148 w 170"/>
                  <a:gd name="T55" fmla="*/ 73 h 202"/>
                  <a:gd name="T56" fmla="*/ 148 w 170"/>
                  <a:gd name="T57" fmla="*/ 70 h 202"/>
                  <a:gd name="T58" fmla="*/ 151 w 170"/>
                  <a:gd name="T59" fmla="*/ 67 h 202"/>
                  <a:gd name="T60" fmla="*/ 158 w 170"/>
                  <a:gd name="T61" fmla="*/ 53 h 202"/>
                  <a:gd name="T62" fmla="*/ 165 w 170"/>
                  <a:gd name="T63" fmla="*/ 45 h 202"/>
                  <a:gd name="T64" fmla="*/ 165 w 170"/>
                  <a:gd name="T65" fmla="*/ 35 h 202"/>
                  <a:gd name="T66" fmla="*/ 169 w 170"/>
                  <a:gd name="T67" fmla="*/ 21 h 202"/>
                  <a:gd name="T68" fmla="*/ 156 w 170"/>
                  <a:gd name="T69" fmla="*/ 15 h 202"/>
                  <a:gd name="T70" fmla="*/ 145 w 170"/>
                  <a:gd name="T71" fmla="*/ 10 h 202"/>
                  <a:gd name="T72" fmla="*/ 134 w 170"/>
                  <a:gd name="T73" fmla="*/ 6 h 202"/>
                  <a:gd name="T74" fmla="*/ 123 w 170"/>
                  <a:gd name="T75" fmla="*/ 0 h 202"/>
                  <a:gd name="T76" fmla="*/ 109 w 170"/>
                  <a:gd name="T77" fmla="*/ 3 h 202"/>
                  <a:gd name="T78" fmla="*/ 97 w 170"/>
                  <a:gd name="T79" fmla="*/ 5 h 202"/>
                  <a:gd name="T80" fmla="*/ 84 w 170"/>
                  <a:gd name="T81" fmla="*/ 8 h 202"/>
                  <a:gd name="T82" fmla="*/ 65 w 170"/>
                  <a:gd name="T83" fmla="*/ 2 h 202"/>
                  <a:gd name="T84" fmla="*/ 56 w 170"/>
                  <a:gd name="T85" fmla="*/ 20 h 202"/>
                  <a:gd name="T86" fmla="*/ 53 w 170"/>
                  <a:gd name="T87" fmla="*/ 32 h 202"/>
                  <a:gd name="T88" fmla="*/ 50 w 170"/>
                  <a:gd name="T89" fmla="*/ 43 h 202"/>
                  <a:gd name="T90" fmla="*/ 51 w 170"/>
                  <a:gd name="T91" fmla="*/ 55 h 202"/>
                  <a:gd name="T92" fmla="*/ 47 w 170"/>
                  <a:gd name="T93" fmla="*/ 67 h 202"/>
                  <a:gd name="T94" fmla="*/ 44 w 170"/>
                  <a:gd name="T95" fmla="*/ 74 h 202"/>
                  <a:gd name="T96" fmla="*/ 41 w 170"/>
                  <a:gd name="T97" fmla="*/ 84 h 202"/>
                  <a:gd name="T98" fmla="*/ 40 w 170"/>
                  <a:gd name="T99" fmla="*/ 93 h 202"/>
                  <a:gd name="T100" fmla="*/ 36 w 170"/>
                  <a:gd name="T101" fmla="*/ 103 h 202"/>
                  <a:gd name="T102" fmla="*/ 25 w 170"/>
                  <a:gd name="T103" fmla="*/ 109 h 202"/>
                  <a:gd name="T104" fmla="*/ 20 w 170"/>
                  <a:gd name="T105" fmla="*/ 102 h 202"/>
                  <a:gd name="T106" fmla="*/ 11 w 170"/>
                  <a:gd name="T107" fmla="*/ 105 h 202"/>
                  <a:gd name="T108" fmla="*/ 5 w 170"/>
                  <a:gd name="T109" fmla="*/ 113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0" h="202">
                    <a:moveTo>
                      <a:pt x="2" y="114"/>
                    </a:moveTo>
                    <a:cubicBezTo>
                      <a:pt x="3" y="117"/>
                      <a:pt x="0" y="116"/>
                      <a:pt x="1" y="119"/>
                    </a:cubicBezTo>
                    <a:cubicBezTo>
                      <a:pt x="1" y="120"/>
                      <a:pt x="3" y="121"/>
                      <a:pt x="4" y="122"/>
                    </a:cubicBezTo>
                    <a:cubicBezTo>
                      <a:pt x="4" y="123"/>
                      <a:pt x="4" y="124"/>
                      <a:pt x="4" y="126"/>
                    </a:cubicBezTo>
                    <a:cubicBezTo>
                      <a:pt x="4" y="126"/>
                      <a:pt x="7" y="125"/>
                      <a:pt x="9" y="123"/>
                    </a:cubicBezTo>
                    <a:cubicBezTo>
                      <a:pt x="11" y="121"/>
                      <a:pt x="14" y="120"/>
                      <a:pt x="18" y="120"/>
                    </a:cubicBezTo>
                    <a:cubicBezTo>
                      <a:pt x="22" y="121"/>
                      <a:pt x="29" y="121"/>
                      <a:pt x="29" y="121"/>
                    </a:cubicBezTo>
                    <a:cubicBezTo>
                      <a:pt x="46" y="121"/>
                      <a:pt x="46" y="121"/>
                      <a:pt x="46" y="121"/>
                    </a:cubicBezTo>
                    <a:cubicBezTo>
                      <a:pt x="46" y="121"/>
                      <a:pt x="48" y="125"/>
                      <a:pt x="48" y="126"/>
                    </a:cubicBezTo>
                    <a:cubicBezTo>
                      <a:pt x="49" y="128"/>
                      <a:pt x="48" y="129"/>
                      <a:pt x="49" y="132"/>
                    </a:cubicBezTo>
                    <a:cubicBezTo>
                      <a:pt x="50" y="134"/>
                      <a:pt x="49" y="135"/>
                      <a:pt x="50" y="139"/>
                    </a:cubicBezTo>
                    <a:cubicBezTo>
                      <a:pt x="50" y="142"/>
                      <a:pt x="51" y="141"/>
                      <a:pt x="52" y="143"/>
                    </a:cubicBezTo>
                    <a:cubicBezTo>
                      <a:pt x="54" y="145"/>
                      <a:pt x="56" y="144"/>
                      <a:pt x="58" y="144"/>
                    </a:cubicBezTo>
                    <a:cubicBezTo>
                      <a:pt x="60" y="144"/>
                      <a:pt x="61" y="141"/>
                      <a:pt x="63" y="142"/>
                    </a:cubicBezTo>
                    <a:cubicBezTo>
                      <a:pt x="64" y="144"/>
                      <a:pt x="67" y="142"/>
                      <a:pt x="66" y="141"/>
                    </a:cubicBezTo>
                    <a:cubicBezTo>
                      <a:pt x="65" y="140"/>
                      <a:pt x="64" y="136"/>
                      <a:pt x="66" y="134"/>
                    </a:cubicBezTo>
                    <a:cubicBezTo>
                      <a:pt x="67" y="133"/>
                      <a:pt x="68" y="134"/>
                      <a:pt x="71" y="134"/>
                    </a:cubicBezTo>
                    <a:cubicBezTo>
                      <a:pt x="75" y="134"/>
                      <a:pt x="76" y="132"/>
                      <a:pt x="76" y="135"/>
                    </a:cubicBezTo>
                    <a:cubicBezTo>
                      <a:pt x="76" y="137"/>
                      <a:pt x="76" y="137"/>
                      <a:pt x="76" y="137"/>
                    </a:cubicBezTo>
                    <a:cubicBezTo>
                      <a:pt x="76" y="137"/>
                      <a:pt x="83" y="135"/>
                      <a:pt x="84" y="139"/>
                    </a:cubicBezTo>
                    <a:cubicBezTo>
                      <a:pt x="85" y="141"/>
                      <a:pt x="83" y="144"/>
                      <a:pt x="85" y="145"/>
                    </a:cubicBezTo>
                    <a:cubicBezTo>
                      <a:pt x="87" y="146"/>
                      <a:pt x="85" y="148"/>
                      <a:pt x="86" y="151"/>
                    </a:cubicBezTo>
                    <a:cubicBezTo>
                      <a:pt x="86" y="153"/>
                      <a:pt x="86" y="154"/>
                      <a:pt x="87" y="156"/>
                    </a:cubicBezTo>
                    <a:cubicBezTo>
                      <a:pt x="89" y="159"/>
                      <a:pt x="87" y="160"/>
                      <a:pt x="89" y="161"/>
                    </a:cubicBezTo>
                    <a:cubicBezTo>
                      <a:pt x="91" y="163"/>
                      <a:pt x="91" y="165"/>
                      <a:pt x="90" y="167"/>
                    </a:cubicBezTo>
                    <a:cubicBezTo>
                      <a:pt x="89" y="168"/>
                      <a:pt x="89" y="169"/>
                      <a:pt x="89" y="171"/>
                    </a:cubicBezTo>
                    <a:cubicBezTo>
                      <a:pt x="90" y="174"/>
                      <a:pt x="89" y="176"/>
                      <a:pt x="91" y="177"/>
                    </a:cubicBezTo>
                    <a:cubicBezTo>
                      <a:pt x="93" y="179"/>
                      <a:pt x="94" y="179"/>
                      <a:pt x="95" y="178"/>
                    </a:cubicBezTo>
                    <a:cubicBezTo>
                      <a:pt x="96" y="176"/>
                      <a:pt x="97" y="177"/>
                      <a:pt x="99" y="177"/>
                    </a:cubicBezTo>
                    <a:cubicBezTo>
                      <a:pt x="100" y="177"/>
                      <a:pt x="105" y="177"/>
                      <a:pt x="105" y="177"/>
                    </a:cubicBezTo>
                    <a:cubicBezTo>
                      <a:pt x="110" y="176"/>
                      <a:pt x="110" y="176"/>
                      <a:pt x="110" y="176"/>
                    </a:cubicBezTo>
                    <a:cubicBezTo>
                      <a:pt x="110" y="176"/>
                      <a:pt x="111" y="179"/>
                      <a:pt x="111" y="181"/>
                    </a:cubicBezTo>
                    <a:cubicBezTo>
                      <a:pt x="111" y="183"/>
                      <a:pt x="113" y="183"/>
                      <a:pt x="115" y="181"/>
                    </a:cubicBezTo>
                    <a:cubicBezTo>
                      <a:pt x="116" y="179"/>
                      <a:pt x="117" y="180"/>
                      <a:pt x="117" y="182"/>
                    </a:cubicBezTo>
                    <a:cubicBezTo>
                      <a:pt x="117" y="184"/>
                      <a:pt x="117" y="185"/>
                      <a:pt x="117" y="185"/>
                    </a:cubicBezTo>
                    <a:cubicBezTo>
                      <a:pt x="117" y="185"/>
                      <a:pt x="118" y="187"/>
                      <a:pt x="120" y="187"/>
                    </a:cubicBezTo>
                    <a:cubicBezTo>
                      <a:pt x="126" y="187"/>
                      <a:pt x="126" y="187"/>
                      <a:pt x="126" y="187"/>
                    </a:cubicBezTo>
                    <a:cubicBezTo>
                      <a:pt x="129" y="187"/>
                      <a:pt x="129" y="187"/>
                      <a:pt x="130" y="185"/>
                    </a:cubicBezTo>
                    <a:cubicBezTo>
                      <a:pt x="131" y="183"/>
                      <a:pt x="132" y="184"/>
                      <a:pt x="134" y="184"/>
                    </a:cubicBezTo>
                    <a:cubicBezTo>
                      <a:pt x="135" y="184"/>
                      <a:pt x="135" y="185"/>
                      <a:pt x="135" y="187"/>
                    </a:cubicBezTo>
                    <a:cubicBezTo>
                      <a:pt x="135" y="189"/>
                      <a:pt x="138" y="189"/>
                      <a:pt x="139" y="191"/>
                    </a:cubicBezTo>
                    <a:cubicBezTo>
                      <a:pt x="140" y="194"/>
                      <a:pt x="144" y="192"/>
                      <a:pt x="145" y="194"/>
                    </a:cubicBezTo>
                    <a:cubicBezTo>
                      <a:pt x="146" y="196"/>
                      <a:pt x="145" y="198"/>
                      <a:pt x="145" y="200"/>
                    </a:cubicBezTo>
                    <a:cubicBezTo>
                      <a:pt x="145" y="202"/>
                      <a:pt x="149" y="202"/>
                      <a:pt x="150" y="201"/>
                    </a:cubicBezTo>
                    <a:cubicBezTo>
                      <a:pt x="151" y="199"/>
                      <a:pt x="153" y="199"/>
                      <a:pt x="153" y="199"/>
                    </a:cubicBezTo>
                    <a:cubicBezTo>
                      <a:pt x="157" y="200"/>
                      <a:pt x="157" y="200"/>
                      <a:pt x="157" y="200"/>
                    </a:cubicBezTo>
                    <a:cubicBezTo>
                      <a:pt x="157" y="190"/>
                      <a:pt x="157" y="190"/>
                      <a:pt x="157" y="190"/>
                    </a:cubicBezTo>
                    <a:cubicBezTo>
                      <a:pt x="157" y="190"/>
                      <a:pt x="154" y="191"/>
                      <a:pt x="152" y="191"/>
                    </a:cubicBezTo>
                    <a:cubicBezTo>
                      <a:pt x="150" y="191"/>
                      <a:pt x="151" y="192"/>
                      <a:pt x="149" y="189"/>
                    </a:cubicBezTo>
                    <a:cubicBezTo>
                      <a:pt x="147" y="186"/>
                      <a:pt x="145" y="187"/>
                      <a:pt x="143" y="185"/>
                    </a:cubicBezTo>
                    <a:cubicBezTo>
                      <a:pt x="141" y="184"/>
                      <a:pt x="139" y="182"/>
                      <a:pt x="139" y="181"/>
                    </a:cubicBezTo>
                    <a:cubicBezTo>
                      <a:pt x="139" y="179"/>
                      <a:pt x="140" y="178"/>
                      <a:pt x="140" y="176"/>
                    </a:cubicBezTo>
                    <a:cubicBezTo>
                      <a:pt x="141" y="175"/>
                      <a:pt x="139" y="173"/>
                      <a:pt x="139" y="170"/>
                    </a:cubicBezTo>
                    <a:cubicBezTo>
                      <a:pt x="139" y="168"/>
                      <a:pt x="138" y="169"/>
                      <a:pt x="138" y="167"/>
                    </a:cubicBezTo>
                    <a:cubicBezTo>
                      <a:pt x="137" y="166"/>
                      <a:pt x="137" y="163"/>
                      <a:pt x="138" y="162"/>
                    </a:cubicBezTo>
                    <a:cubicBezTo>
                      <a:pt x="138" y="161"/>
                      <a:pt x="138" y="159"/>
                      <a:pt x="137" y="159"/>
                    </a:cubicBezTo>
                    <a:cubicBezTo>
                      <a:pt x="139" y="158"/>
                      <a:pt x="142" y="156"/>
                      <a:pt x="143" y="156"/>
                    </a:cubicBezTo>
                    <a:cubicBezTo>
                      <a:pt x="143" y="156"/>
                      <a:pt x="144" y="156"/>
                      <a:pt x="144" y="157"/>
                    </a:cubicBezTo>
                    <a:cubicBezTo>
                      <a:pt x="145" y="156"/>
                      <a:pt x="145" y="156"/>
                      <a:pt x="145" y="156"/>
                    </a:cubicBezTo>
                    <a:cubicBezTo>
                      <a:pt x="162" y="151"/>
                      <a:pt x="162" y="151"/>
                      <a:pt x="162" y="151"/>
                    </a:cubicBezTo>
                    <a:cubicBezTo>
                      <a:pt x="162" y="150"/>
                      <a:pt x="162" y="149"/>
                      <a:pt x="161" y="147"/>
                    </a:cubicBezTo>
                    <a:cubicBezTo>
                      <a:pt x="161" y="146"/>
                      <a:pt x="160" y="145"/>
                      <a:pt x="159" y="144"/>
                    </a:cubicBezTo>
                    <a:cubicBezTo>
                      <a:pt x="159" y="144"/>
                      <a:pt x="160" y="143"/>
                      <a:pt x="159" y="142"/>
                    </a:cubicBezTo>
                    <a:cubicBezTo>
                      <a:pt x="159" y="141"/>
                      <a:pt x="157" y="140"/>
                      <a:pt x="156" y="140"/>
                    </a:cubicBezTo>
                    <a:cubicBezTo>
                      <a:pt x="155" y="138"/>
                      <a:pt x="155" y="138"/>
                      <a:pt x="155" y="138"/>
                    </a:cubicBezTo>
                    <a:cubicBezTo>
                      <a:pt x="155" y="138"/>
                      <a:pt x="153" y="137"/>
                      <a:pt x="152" y="136"/>
                    </a:cubicBezTo>
                    <a:cubicBezTo>
                      <a:pt x="151" y="135"/>
                      <a:pt x="148" y="125"/>
                      <a:pt x="148" y="123"/>
                    </a:cubicBezTo>
                    <a:cubicBezTo>
                      <a:pt x="148" y="122"/>
                      <a:pt x="150" y="120"/>
                      <a:pt x="149" y="118"/>
                    </a:cubicBezTo>
                    <a:cubicBezTo>
                      <a:pt x="149" y="117"/>
                      <a:pt x="148" y="115"/>
                      <a:pt x="147" y="114"/>
                    </a:cubicBezTo>
                    <a:cubicBezTo>
                      <a:pt x="147" y="112"/>
                      <a:pt x="148" y="111"/>
                      <a:pt x="148" y="109"/>
                    </a:cubicBezTo>
                    <a:cubicBezTo>
                      <a:pt x="147" y="108"/>
                      <a:pt x="146" y="109"/>
                      <a:pt x="146" y="107"/>
                    </a:cubicBezTo>
                    <a:cubicBezTo>
                      <a:pt x="146" y="107"/>
                      <a:pt x="147" y="102"/>
                      <a:pt x="147" y="99"/>
                    </a:cubicBezTo>
                    <a:cubicBezTo>
                      <a:pt x="148" y="99"/>
                      <a:pt x="149" y="99"/>
                      <a:pt x="149" y="99"/>
                    </a:cubicBezTo>
                    <a:cubicBezTo>
                      <a:pt x="147" y="95"/>
                      <a:pt x="147" y="95"/>
                      <a:pt x="147" y="95"/>
                    </a:cubicBezTo>
                    <a:cubicBezTo>
                      <a:pt x="147" y="95"/>
                      <a:pt x="144" y="94"/>
                      <a:pt x="143" y="92"/>
                    </a:cubicBezTo>
                    <a:cubicBezTo>
                      <a:pt x="143" y="90"/>
                      <a:pt x="144" y="89"/>
                      <a:pt x="144" y="89"/>
                    </a:cubicBezTo>
                    <a:cubicBezTo>
                      <a:pt x="144" y="89"/>
                      <a:pt x="145" y="89"/>
                      <a:pt x="145" y="89"/>
                    </a:cubicBezTo>
                    <a:cubicBezTo>
                      <a:pt x="144" y="89"/>
                      <a:pt x="144" y="89"/>
                      <a:pt x="144" y="89"/>
                    </a:cubicBezTo>
                    <a:cubicBezTo>
                      <a:pt x="144" y="81"/>
                      <a:pt x="144" y="81"/>
                      <a:pt x="144" y="81"/>
                    </a:cubicBezTo>
                    <a:cubicBezTo>
                      <a:pt x="144" y="81"/>
                      <a:pt x="145" y="80"/>
                      <a:pt x="145" y="80"/>
                    </a:cubicBezTo>
                    <a:cubicBezTo>
                      <a:pt x="147" y="81"/>
                      <a:pt x="147" y="82"/>
                      <a:pt x="148" y="82"/>
                    </a:cubicBezTo>
                    <a:cubicBezTo>
                      <a:pt x="148" y="81"/>
                      <a:pt x="148" y="80"/>
                      <a:pt x="148" y="80"/>
                    </a:cubicBezTo>
                    <a:cubicBezTo>
                      <a:pt x="148" y="80"/>
                      <a:pt x="144" y="78"/>
                      <a:pt x="148" y="74"/>
                    </a:cubicBezTo>
                    <a:cubicBezTo>
                      <a:pt x="148" y="74"/>
                      <a:pt x="148" y="74"/>
                      <a:pt x="148" y="73"/>
                    </a:cubicBezTo>
                    <a:cubicBezTo>
                      <a:pt x="147" y="74"/>
                      <a:pt x="147" y="74"/>
                      <a:pt x="147" y="74"/>
                    </a:cubicBezTo>
                    <a:cubicBezTo>
                      <a:pt x="147" y="74"/>
                      <a:pt x="146" y="71"/>
                      <a:pt x="146" y="71"/>
                    </a:cubicBezTo>
                    <a:cubicBezTo>
                      <a:pt x="146" y="71"/>
                      <a:pt x="148" y="71"/>
                      <a:pt x="148" y="70"/>
                    </a:cubicBezTo>
                    <a:cubicBezTo>
                      <a:pt x="149" y="70"/>
                      <a:pt x="148" y="68"/>
                      <a:pt x="149" y="67"/>
                    </a:cubicBezTo>
                    <a:cubicBezTo>
                      <a:pt x="150" y="66"/>
                      <a:pt x="150" y="66"/>
                      <a:pt x="150" y="66"/>
                    </a:cubicBezTo>
                    <a:cubicBezTo>
                      <a:pt x="151" y="67"/>
                      <a:pt x="151" y="67"/>
                      <a:pt x="151" y="67"/>
                    </a:cubicBezTo>
                    <a:cubicBezTo>
                      <a:pt x="152" y="64"/>
                      <a:pt x="152" y="61"/>
                      <a:pt x="152" y="60"/>
                    </a:cubicBezTo>
                    <a:cubicBezTo>
                      <a:pt x="152" y="58"/>
                      <a:pt x="155" y="55"/>
                      <a:pt x="155" y="55"/>
                    </a:cubicBezTo>
                    <a:cubicBezTo>
                      <a:pt x="158" y="53"/>
                      <a:pt x="158" y="53"/>
                      <a:pt x="158" y="53"/>
                    </a:cubicBezTo>
                    <a:cubicBezTo>
                      <a:pt x="158" y="53"/>
                      <a:pt x="159" y="52"/>
                      <a:pt x="160" y="51"/>
                    </a:cubicBezTo>
                    <a:cubicBezTo>
                      <a:pt x="160" y="50"/>
                      <a:pt x="162" y="48"/>
                      <a:pt x="163" y="47"/>
                    </a:cubicBezTo>
                    <a:cubicBezTo>
                      <a:pt x="164" y="47"/>
                      <a:pt x="164" y="46"/>
                      <a:pt x="165" y="45"/>
                    </a:cubicBezTo>
                    <a:cubicBezTo>
                      <a:pt x="165" y="44"/>
                      <a:pt x="166" y="43"/>
                      <a:pt x="167" y="43"/>
                    </a:cubicBezTo>
                    <a:cubicBezTo>
                      <a:pt x="167" y="41"/>
                      <a:pt x="166" y="40"/>
                      <a:pt x="165" y="40"/>
                    </a:cubicBezTo>
                    <a:cubicBezTo>
                      <a:pt x="164" y="40"/>
                      <a:pt x="165" y="36"/>
                      <a:pt x="165" y="35"/>
                    </a:cubicBezTo>
                    <a:cubicBezTo>
                      <a:pt x="166" y="33"/>
                      <a:pt x="169" y="31"/>
                      <a:pt x="167" y="31"/>
                    </a:cubicBezTo>
                    <a:cubicBezTo>
                      <a:pt x="164" y="31"/>
                      <a:pt x="169" y="27"/>
                      <a:pt x="170" y="25"/>
                    </a:cubicBezTo>
                    <a:cubicBezTo>
                      <a:pt x="170" y="23"/>
                      <a:pt x="169" y="21"/>
                      <a:pt x="169" y="21"/>
                    </a:cubicBezTo>
                    <a:cubicBezTo>
                      <a:pt x="165" y="18"/>
                      <a:pt x="165" y="18"/>
                      <a:pt x="165" y="18"/>
                    </a:cubicBezTo>
                    <a:cubicBezTo>
                      <a:pt x="165" y="18"/>
                      <a:pt x="163" y="20"/>
                      <a:pt x="162" y="18"/>
                    </a:cubicBezTo>
                    <a:cubicBezTo>
                      <a:pt x="160" y="17"/>
                      <a:pt x="157" y="17"/>
                      <a:pt x="156" y="15"/>
                    </a:cubicBezTo>
                    <a:cubicBezTo>
                      <a:pt x="155" y="14"/>
                      <a:pt x="154" y="12"/>
                      <a:pt x="153" y="10"/>
                    </a:cubicBezTo>
                    <a:cubicBezTo>
                      <a:pt x="151" y="8"/>
                      <a:pt x="149" y="7"/>
                      <a:pt x="148" y="8"/>
                    </a:cubicBezTo>
                    <a:cubicBezTo>
                      <a:pt x="147" y="10"/>
                      <a:pt x="147" y="11"/>
                      <a:pt x="145" y="10"/>
                    </a:cubicBezTo>
                    <a:cubicBezTo>
                      <a:pt x="142" y="9"/>
                      <a:pt x="140" y="5"/>
                      <a:pt x="139" y="8"/>
                    </a:cubicBezTo>
                    <a:cubicBezTo>
                      <a:pt x="139" y="10"/>
                      <a:pt x="137" y="11"/>
                      <a:pt x="136" y="10"/>
                    </a:cubicBezTo>
                    <a:cubicBezTo>
                      <a:pt x="135" y="9"/>
                      <a:pt x="134" y="6"/>
                      <a:pt x="134" y="6"/>
                    </a:cubicBezTo>
                    <a:cubicBezTo>
                      <a:pt x="131" y="1"/>
                      <a:pt x="131" y="1"/>
                      <a:pt x="131" y="1"/>
                    </a:cubicBezTo>
                    <a:cubicBezTo>
                      <a:pt x="131" y="1"/>
                      <a:pt x="128" y="2"/>
                      <a:pt x="126" y="2"/>
                    </a:cubicBezTo>
                    <a:cubicBezTo>
                      <a:pt x="125" y="2"/>
                      <a:pt x="126" y="0"/>
                      <a:pt x="123" y="0"/>
                    </a:cubicBezTo>
                    <a:cubicBezTo>
                      <a:pt x="116" y="0"/>
                      <a:pt x="116" y="0"/>
                      <a:pt x="116" y="0"/>
                    </a:cubicBezTo>
                    <a:cubicBezTo>
                      <a:pt x="114" y="0"/>
                      <a:pt x="115" y="1"/>
                      <a:pt x="112" y="4"/>
                    </a:cubicBezTo>
                    <a:cubicBezTo>
                      <a:pt x="110" y="6"/>
                      <a:pt x="111" y="2"/>
                      <a:pt x="109" y="3"/>
                    </a:cubicBezTo>
                    <a:cubicBezTo>
                      <a:pt x="106" y="3"/>
                      <a:pt x="107" y="6"/>
                      <a:pt x="107" y="6"/>
                    </a:cubicBezTo>
                    <a:cubicBezTo>
                      <a:pt x="107" y="6"/>
                      <a:pt x="105" y="6"/>
                      <a:pt x="102" y="7"/>
                    </a:cubicBezTo>
                    <a:cubicBezTo>
                      <a:pt x="99" y="8"/>
                      <a:pt x="99" y="5"/>
                      <a:pt x="97" y="5"/>
                    </a:cubicBezTo>
                    <a:cubicBezTo>
                      <a:pt x="94" y="5"/>
                      <a:pt x="95" y="10"/>
                      <a:pt x="95" y="10"/>
                    </a:cubicBezTo>
                    <a:cubicBezTo>
                      <a:pt x="95" y="10"/>
                      <a:pt x="93" y="10"/>
                      <a:pt x="90" y="9"/>
                    </a:cubicBezTo>
                    <a:cubicBezTo>
                      <a:pt x="87" y="8"/>
                      <a:pt x="86" y="8"/>
                      <a:pt x="84" y="8"/>
                    </a:cubicBezTo>
                    <a:cubicBezTo>
                      <a:pt x="82" y="8"/>
                      <a:pt x="78" y="8"/>
                      <a:pt x="77" y="7"/>
                    </a:cubicBezTo>
                    <a:cubicBezTo>
                      <a:pt x="75" y="6"/>
                      <a:pt x="74" y="4"/>
                      <a:pt x="71" y="2"/>
                    </a:cubicBezTo>
                    <a:cubicBezTo>
                      <a:pt x="68" y="1"/>
                      <a:pt x="66" y="2"/>
                      <a:pt x="65" y="2"/>
                    </a:cubicBezTo>
                    <a:cubicBezTo>
                      <a:pt x="63" y="2"/>
                      <a:pt x="61" y="4"/>
                      <a:pt x="61" y="7"/>
                    </a:cubicBezTo>
                    <a:cubicBezTo>
                      <a:pt x="61" y="9"/>
                      <a:pt x="57" y="11"/>
                      <a:pt x="57" y="11"/>
                    </a:cubicBezTo>
                    <a:cubicBezTo>
                      <a:pt x="56" y="20"/>
                      <a:pt x="56" y="20"/>
                      <a:pt x="56" y="20"/>
                    </a:cubicBezTo>
                    <a:cubicBezTo>
                      <a:pt x="56" y="25"/>
                      <a:pt x="56" y="25"/>
                      <a:pt x="56" y="25"/>
                    </a:cubicBezTo>
                    <a:cubicBezTo>
                      <a:pt x="55" y="29"/>
                      <a:pt x="55" y="29"/>
                      <a:pt x="55" y="29"/>
                    </a:cubicBezTo>
                    <a:cubicBezTo>
                      <a:pt x="53" y="32"/>
                      <a:pt x="53" y="32"/>
                      <a:pt x="53" y="32"/>
                    </a:cubicBezTo>
                    <a:cubicBezTo>
                      <a:pt x="51" y="35"/>
                      <a:pt x="51" y="35"/>
                      <a:pt x="51" y="35"/>
                    </a:cubicBezTo>
                    <a:cubicBezTo>
                      <a:pt x="51" y="39"/>
                      <a:pt x="51" y="39"/>
                      <a:pt x="51" y="39"/>
                    </a:cubicBezTo>
                    <a:cubicBezTo>
                      <a:pt x="50" y="43"/>
                      <a:pt x="50" y="43"/>
                      <a:pt x="50" y="43"/>
                    </a:cubicBezTo>
                    <a:cubicBezTo>
                      <a:pt x="51" y="46"/>
                      <a:pt x="51" y="46"/>
                      <a:pt x="51" y="46"/>
                    </a:cubicBezTo>
                    <a:cubicBezTo>
                      <a:pt x="51" y="51"/>
                      <a:pt x="51" y="51"/>
                      <a:pt x="51" y="51"/>
                    </a:cubicBezTo>
                    <a:cubicBezTo>
                      <a:pt x="51" y="55"/>
                      <a:pt x="51" y="55"/>
                      <a:pt x="51" y="55"/>
                    </a:cubicBezTo>
                    <a:cubicBezTo>
                      <a:pt x="50" y="60"/>
                      <a:pt x="50" y="60"/>
                      <a:pt x="50" y="60"/>
                    </a:cubicBezTo>
                    <a:cubicBezTo>
                      <a:pt x="47" y="64"/>
                      <a:pt x="47" y="64"/>
                      <a:pt x="47" y="64"/>
                    </a:cubicBezTo>
                    <a:cubicBezTo>
                      <a:pt x="47" y="67"/>
                      <a:pt x="47" y="67"/>
                      <a:pt x="47" y="67"/>
                    </a:cubicBezTo>
                    <a:cubicBezTo>
                      <a:pt x="46" y="72"/>
                      <a:pt x="46" y="72"/>
                      <a:pt x="46" y="72"/>
                    </a:cubicBezTo>
                    <a:cubicBezTo>
                      <a:pt x="46" y="71"/>
                      <a:pt x="46" y="71"/>
                      <a:pt x="46" y="71"/>
                    </a:cubicBezTo>
                    <a:cubicBezTo>
                      <a:pt x="44" y="74"/>
                      <a:pt x="44" y="74"/>
                      <a:pt x="44" y="74"/>
                    </a:cubicBezTo>
                    <a:cubicBezTo>
                      <a:pt x="42" y="78"/>
                      <a:pt x="42" y="78"/>
                      <a:pt x="42" y="78"/>
                    </a:cubicBezTo>
                    <a:cubicBezTo>
                      <a:pt x="42" y="81"/>
                      <a:pt x="42" y="81"/>
                      <a:pt x="42" y="81"/>
                    </a:cubicBezTo>
                    <a:cubicBezTo>
                      <a:pt x="41" y="84"/>
                      <a:pt x="41" y="84"/>
                      <a:pt x="41" y="84"/>
                    </a:cubicBezTo>
                    <a:cubicBezTo>
                      <a:pt x="41" y="88"/>
                      <a:pt x="41" y="88"/>
                      <a:pt x="41" y="88"/>
                    </a:cubicBezTo>
                    <a:cubicBezTo>
                      <a:pt x="41" y="90"/>
                      <a:pt x="41" y="90"/>
                      <a:pt x="41" y="90"/>
                    </a:cubicBezTo>
                    <a:cubicBezTo>
                      <a:pt x="40" y="93"/>
                      <a:pt x="40" y="93"/>
                      <a:pt x="40" y="93"/>
                    </a:cubicBezTo>
                    <a:cubicBezTo>
                      <a:pt x="39" y="96"/>
                      <a:pt x="39" y="96"/>
                      <a:pt x="39" y="96"/>
                    </a:cubicBezTo>
                    <a:cubicBezTo>
                      <a:pt x="37" y="100"/>
                      <a:pt x="37" y="100"/>
                      <a:pt x="37" y="100"/>
                    </a:cubicBezTo>
                    <a:cubicBezTo>
                      <a:pt x="36" y="103"/>
                      <a:pt x="36" y="103"/>
                      <a:pt x="36" y="103"/>
                    </a:cubicBezTo>
                    <a:cubicBezTo>
                      <a:pt x="32" y="107"/>
                      <a:pt x="32" y="107"/>
                      <a:pt x="32" y="107"/>
                    </a:cubicBezTo>
                    <a:cubicBezTo>
                      <a:pt x="28" y="108"/>
                      <a:pt x="28" y="108"/>
                      <a:pt x="28" y="108"/>
                    </a:cubicBezTo>
                    <a:cubicBezTo>
                      <a:pt x="25" y="109"/>
                      <a:pt x="25" y="109"/>
                      <a:pt x="25" y="109"/>
                    </a:cubicBezTo>
                    <a:cubicBezTo>
                      <a:pt x="24" y="107"/>
                      <a:pt x="24" y="107"/>
                      <a:pt x="24" y="107"/>
                    </a:cubicBezTo>
                    <a:cubicBezTo>
                      <a:pt x="24" y="101"/>
                      <a:pt x="24" y="101"/>
                      <a:pt x="24" y="101"/>
                    </a:cubicBezTo>
                    <a:cubicBezTo>
                      <a:pt x="24" y="101"/>
                      <a:pt x="22" y="102"/>
                      <a:pt x="20" y="102"/>
                    </a:cubicBezTo>
                    <a:cubicBezTo>
                      <a:pt x="18" y="102"/>
                      <a:pt x="17" y="101"/>
                      <a:pt x="17" y="101"/>
                    </a:cubicBezTo>
                    <a:cubicBezTo>
                      <a:pt x="17" y="101"/>
                      <a:pt x="18" y="105"/>
                      <a:pt x="16" y="105"/>
                    </a:cubicBezTo>
                    <a:cubicBezTo>
                      <a:pt x="14" y="105"/>
                      <a:pt x="12" y="104"/>
                      <a:pt x="11" y="105"/>
                    </a:cubicBezTo>
                    <a:cubicBezTo>
                      <a:pt x="9" y="107"/>
                      <a:pt x="8" y="106"/>
                      <a:pt x="8" y="106"/>
                    </a:cubicBezTo>
                    <a:cubicBezTo>
                      <a:pt x="8" y="106"/>
                      <a:pt x="4" y="107"/>
                      <a:pt x="5" y="110"/>
                    </a:cubicBezTo>
                    <a:cubicBezTo>
                      <a:pt x="7" y="113"/>
                      <a:pt x="5" y="113"/>
                      <a:pt x="5" y="113"/>
                    </a:cubicBezTo>
                    <a:lnTo>
                      <a:pt x="2" y="11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5" name="Freeform 11">
                <a:extLst>
                  <a:ext uri="{FF2B5EF4-FFF2-40B4-BE49-F238E27FC236}">
                    <a16:creationId xmlns:a16="http://schemas.microsoft.com/office/drawing/2014/main" id="{004FDCE9-1A18-4522-80FB-D7C738F27895}"/>
                  </a:ext>
                </a:extLst>
              </p:cNvPr>
              <p:cNvSpPr>
                <a:spLocks/>
              </p:cNvSpPr>
              <p:nvPr/>
            </p:nvSpPr>
            <p:spPr bwMode="auto">
              <a:xfrm>
                <a:off x="3427" y="1244"/>
                <a:ext cx="90" cy="98"/>
              </a:xfrm>
              <a:custGeom>
                <a:avLst/>
                <a:gdLst>
                  <a:gd name="T0" fmla="*/ 45 w 46"/>
                  <a:gd name="T1" fmla="*/ 18 h 50"/>
                  <a:gd name="T2" fmla="*/ 41 w 46"/>
                  <a:gd name="T3" fmla="*/ 16 h 50"/>
                  <a:gd name="T4" fmla="*/ 42 w 46"/>
                  <a:gd name="T5" fmla="*/ 13 h 50"/>
                  <a:gd name="T6" fmla="*/ 42 w 46"/>
                  <a:gd name="T7" fmla="*/ 11 h 50"/>
                  <a:gd name="T8" fmla="*/ 37 w 46"/>
                  <a:gd name="T9" fmla="*/ 10 h 50"/>
                  <a:gd name="T10" fmla="*/ 33 w 46"/>
                  <a:gd name="T11" fmla="*/ 11 h 50"/>
                  <a:gd name="T12" fmla="*/ 30 w 46"/>
                  <a:gd name="T13" fmla="*/ 9 h 50"/>
                  <a:gd name="T14" fmla="*/ 29 w 46"/>
                  <a:gd name="T15" fmla="*/ 6 h 50"/>
                  <a:gd name="T16" fmla="*/ 24 w 46"/>
                  <a:gd name="T17" fmla="*/ 0 h 50"/>
                  <a:gd name="T18" fmla="*/ 20 w 46"/>
                  <a:gd name="T19" fmla="*/ 0 h 50"/>
                  <a:gd name="T20" fmla="*/ 14 w 46"/>
                  <a:gd name="T21" fmla="*/ 2 h 50"/>
                  <a:gd name="T22" fmla="*/ 10 w 46"/>
                  <a:gd name="T23" fmla="*/ 5 h 50"/>
                  <a:gd name="T24" fmla="*/ 9 w 46"/>
                  <a:gd name="T25" fmla="*/ 9 h 50"/>
                  <a:gd name="T26" fmla="*/ 9 w 46"/>
                  <a:gd name="T27" fmla="*/ 14 h 50"/>
                  <a:gd name="T28" fmla="*/ 9 w 46"/>
                  <a:gd name="T29" fmla="*/ 17 h 50"/>
                  <a:gd name="T30" fmla="*/ 11 w 46"/>
                  <a:gd name="T31" fmla="*/ 21 h 50"/>
                  <a:gd name="T32" fmla="*/ 8 w 46"/>
                  <a:gd name="T33" fmla="*/ 22 h 50"/>
                  <a:gd name="T34" fmla="*/ 12 w 46"/>
                  <a:gd name="T35" fmla="*/ 26 h 50"/>
                  <a:gd name="T36" fmla="*/ 8 w 46"/>
                  <a:gd name="T37" fmla="*/ 28 h 50"/>
                  <a:gd name="T38" fmla="*/ 6 w 46"/>
                  <a:gd name="T39" fmla="*/ 31 h 50"/>
                  <a:gd name="T40" fmla="*/ 3 w 46"/>
                  <a:gd name="T41" fmla="*/ 32 h 50"/>
                  <a:gd name="T42" fmla="*/ 1 w 46"/>
                  <a:gd name="T43" fmla="*/ 37 h 50"/>
                  <a:gd name="T44" fmla="*/ 2 w 46"/>
                  <a:gd name="T45" fmla="*/ 43 h 50"/>
                  <a:gd name="T46" fmla="*/ 4 w 46"/>
                  <a:gd name="T47" fmla="*/ 43 h 50"/>
                  <a:gd name="T48" fmla="*/ 7 w 46"/>
                  <a:gd name="T49" fmla="*/ 46 h 50"/>
                  <a:gd name="T50" fmla="*/ 7 w 46"/>
                  <a:gd name="T51" fmla="*/ 47 h 50"/>
                  <a:gd name="T52" fmla="*/ 8 w 46"/>
                  <a:gd name="T53" fmla="*/ 43 h 50"/>
                  <a:gd name="T54" fmla="*/ 13 w 46"/>
                  <a:gd name="T55" fmla="*/ 40 h 50"/>
                  <a:gd name="T56" fmla="*/ 15 w 46"/>
                  <a:gd name="T57" fmla="*/ 43 h 50"/>
                  <a:gd name="T58" fmla="*/ 17 w 46"/>
                  <a:gd name="T59" fmla="*/ 41 h 50"/>
                  <a:gd name="T60" fmla="*/ 21 w 46"/>
                  <a:gd name="T61" fmla="*/ 45 h 50"/>
                  <a:gd name="T62" fmla="*/ 22 w 46"/>
                  <a:gd name="T63" fmla="*/ 50 h 50"/>
                  <a:gd name="T64" fmla="*/ 22 w 46"/>
                  <a:gd name="T65" fmla="*/ 50 h 50"/>
                  <a:gd name="T66" fmla="*/ 25 w 46"/>
                  <a:gd name="T67" fmla="*/ 47 h 50"/>
                  <a:gd name="T68" fmla="*/ 27 w 46"/>
                  <a:gd name="T69" fmla="*/ 45 h 50"/>
                  <a:gd name="T70" fmla="*/ 29 w 46"/>
                  <a:gd name="T71" fmla="*/ 48 h 50"/>
                  <a:gd name="T72" fmla="*/ 31 w 46"/>
                  <a:gd name="T73" fmla="*/ 44 h 50"/>
                  <a:gd name="T74" fmla="*/ 34 w 46"/>
                  <a:gd name="T75" fmla="*/ 44 h 50"/>
                  <a:gd name="T76" fmla="*/ 36 w 46"/>
                  <a:gd name="T77" fmla="*/ 43 h 50"/>
                  <a:gd name="T78" fmla="*/ 39 w 46"/>
                  <a:gd name="T79" fmla="*/ 42 h 50"/>
                  <a:gd name="T80" fmla="*/ 40 w 46"/>
                  <a:gd name="T81" fmla="*/ 42 h 50"/>
                  <a:gd name="T82" fmla="*/ 42 w 46"/>
                  <a:gd name="T83" fmla="*/ 38 h 50"/>
                  <a:gd name="T84" fmla="*/ 44 w 46"/>
                  <a:gd name="T85" fmla="*/ 33 h 50"/>
                  <a:gd name="T86" fmla="*/ 39 w 46"/>
                  <a:gd name="T87" fmla="*/ 31 h 50"/>
                  <a:gd name="T88" fmla="*/ 39 w 46"/>
                  <a:gd name="T89" fmla="*/ 26 h 50"/>
                  <a:gd name="T90" fmla="*/ 42 w 46"/>
                  <a:gd name="T91" fmla="*/ 23 h 50"/>
                  <a:gd name="T92" fmla="*/ 45 w 46"/>
                  <a:gd name="T93" fmla="*/ 1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50">
                    <a:moveTo>
                      <a:pt x="45" y="18"/>
                    </a:moveTo>
                    <a:cubicBezTo>
                      <a:pt x="45" y="18"/>
                      <a:pt x="42" y="18"/>
                      <a:pt x="41" y="16"/>
                    </a:cubicBezTo>
                    <a:cubicBezTo>
                      <a:pt x="39" y="15"/>
                      <a:pt x="39" y="13"/>
                      <a:pt x="42" y="13"/>
                    </a:cubicBezTo>
                    <a:cubicBezTo>
                      <a:pt x="44" y="13"/>
                      <a:pt x="45" y="13"/>
                      <a:pt x="42" y="11"/>
                    </a:cubicBezTo>
                    <a:cubicBezTo>
                      <a:pt x="40" y="10"/>
                      <a:pt x="38" y="9"/>
                      <a:pt x="37" y="10"/>
                    </a:cubicBezTo>
                    <a:cubicBezTo>
                      <a:pt x="36" y="11"/>
                      <a:pt x="35" y="14"/>
                      <a:pt x="33" y="11"/>
                    </a:cubicBezTo>
                    <a:cubicBezTo>
                      <a:pt x="32" y="9"/>
                      <a:pt x="32" y="9"/>
                      <a:pt x="30" y="9"/>
                    </a:cubicBezTo>
                    <a:cubicBezTo>
                      <a:pt x="28" y="9"/>
                      <a:pt x="29" y="8"/>
                      <a:pt x="29" y="6"/>
                    </a:cubicBezTo>
                    <a:cubicBezTo>
                      <a:pt x="29" y="4"/>
                      <a:pt x="24" y="0"/>
                      <a:pt x="24" y="0"/>
                    </a:cubicBezTo>
                    <a:cubicBezTo>
                      <a:pt x="23" y="0"/>
                      <a:pt x="22" y="0"/>
                      <a:pt x="20" y="0"/>
                    </a:cubicBezTo>
                    <a:cubicBezTo>
                      <a:pt x="17" y="0"/>
                      <a:pt x="15" y="0"/>
                      <a:pt x="14" y="2"/>
                    </a:cubicBezTo>
                    <a:cubicBezTo>
                      <a:pt x="13" y="3"/>
                      <a:pt x="12" y="4"/>
                      <a:pt x="10" y="5"/>
                    </a:cubicBezTo>
                    <a:cubicBezTo>
                      <a:pt x="10" y="5"/>
                      <a:pt x="7" y="8"/>
                      <a:pt x="9" y="9"/>
                    </a:cubicBezTo>
                    <a:cubicBezTo>
                      <a:pt x="12" y="11"/>
                      <a:pt x="10" y="13"/>
                      <a:pt x="9" y="14"/>
                    </a:cubicBezTo>
                    <a:cubicBezTo>
                      <a:pt x="9" y="15"/>
                      <a:pt x="8" y="16"/>
                      <a:pt x="9" y="17"/>
                    </a:cubicBezTo>
                    <a:cubicBezTo>
                      <a:pt x="9" y="19"/>
                      <a:pt x="12" y="19"/>
                      <a:pt x="11" y="21"/>
                    </a:cubicBezTo>
                    <a:cubicBezTo>
                      <a:pt x="11" y="22"/>
                      <a:pt x="8" y="21"/>
                      <a:pt x="8" y="22"/>
                    </a:cubicBezTo>
                    <a:cubicBezTo>
                      <a:pt x="7" y="24"/>
                      <a:pt x="13" y="24"/>
                      <a:pt x="12" y="26"/>
                    </a:cubicBezTo>
                    <a:cubicBezTo>
                      <a:pt x="11" y="28"/>
                      <a:pt x="9" y="27"/>
                      <a:pt x="8" y="28"/>
                    </a:cubicBezTo>
                    <a:cubicBezTo>
                      <a:pt x="7" y="29"/>
                      <a:pt x="7" y="30"/>
                      <a:pt x="6" y="31"/>
                    </a:cubicBezTo>
                    <a:cubicBezTo>
                      <a:pt x="5" y="32"/>
                      <a:pt x="4" y="32"/>
                      <a:pt x="3" y="32"/>
                    </a:cubicBezTo>
                    <a:cubicBezTo>
                      <a:pt x="1" y="34"/>
                      <a:pt x="1" y="35"/>
                      <a:pt x="1" y="37"/>
                    </a:cubicBezTo>
                    <a:cubicBezTo>
                      <a:pt x="0" y="39"/>
                      <a:pt x="1" y="41"/>
                      <a:pt x="2" y="43"/>
                    </a:cubicBezTo>
                    <a:cubicBezTo>
                      <a:pt x="3" y="43"/>
                      <a:pt x="3" y="43"/>
                      <a:pt x="4" y="43"/>
                    </a:cubicBezTo>
                    <a:cubicBezTo>
                      <a:pt x="5" y="43"/>
                      <a:pt x="6" y="45"/>
                      <a:pt x="7" y="46"/>
                    </a:cubicBezTo>
                    <a:cubicBezTo>
                      <a:pt x="7" y="47"/>
                      <a:pt x="7" y="47"/>
                      <a:pt x="7" y="47"/>
                    </a:cubicBezTo>
                    <a:cubicBezTo>
                      <a:pt x="8" y="43"/>
                      <a:pt x="8" y="43"/>
                      <a:pt x="8" y="43"/>
                    </a:cubicBezTo>
                    <a:cubicBezTo>
                      <a:pt x="13" y="40"/>
                      <a:pt x="13" y="40"/>
                      <a:pt x="13" y="40"/>
                    </a:cubicBezTo>
                    <a:cubicBezTo>
                      <a:pt x="15" y="43"/>
                      <a:pt x="15" y="43"/>
                      <a:pt x="15" y="43"/>
                    </a:cubicBezTo>
                    <a:cubicBezTo>
                      <a:pt x="17" y="41"/>
                      <a:pt x="17" y="41"/>
                      <a:pt x="17" y="41"/>
                    </a:cubicBezTo>
                    <a:cubicBezTo>
                      <a:pt x="21" y="45"/>
                      <a:pt x="21" y="45"/>
                      <a:pt x="21" y="45"/>
                    </a:cubicBezTo>
                    <a:cubicBezTo>
                      <a:pt x="22" y="50"/>
                      <a:pt x="22" y="50"/>
                      <a:pt x="22" y="50"/>
                    </a:cubicBezTo>
                    <a:cubicBezTo>
                      <a:pt x="22" y="50"/>
                      <a:pt x="22" y="50"/>
                      <a:pt x="22" y="50"/>
                    </a:cubicBezTo>
                    <a:cubicBezTo>
                      <a:pt x="25" y="47"/>
                      <a:pt x="25" y="47"/>
                      <a:pt x="25" y="47"/>
                    </a:cubicBezTo>
                    <a:cubicBezTo>
                      <a:pt x="27" y="45"/>
                      <a:pt x="27" y="45"/>
                      <a:pt x="27" y="45"/>
                    </a:cubicBezTo>
                    <a:cubicBezTo>
                      <a:pt x="29" y="48"/>
                      <a:pt x="29" y="48"/>
                      <a:pt x="29" y="48"/>
                    </a:cubicBezTo>
                    <a:cubicBezTo>
                      <a:pt x="31" y="44"/>
                      <a:pt x="31" y="44"/>
                      <a:pt x="31" y="44"/>
                    </a:cubicBezTo>
                    <a:cubicBezTo>
                      <a:pt x="34" y="44"/>
                      <a:pt x="34" y="44"/>
                      <a:pt x="34" y="44"/>
                    </a:cubicBezTo>
                    <a:cubicBezTo>
                      <a:pt x="36" y="43"/>
                      <a:pt x="36" y="43"/>
                      <a:pt x="36" y="43"/>
                    </a:cubicBezTo>
                    <a:cubicBezTo>
                      <a:pt x="39" y="42"/>
                      <a:pt x="39" y="42"/>
                      <a:pt x="39" y="42"/>
                    </a:cubicBezTo>
                    <a:cubicBezTo>
                      <a:pt x="40" y="42"/>
                      <a:pt x="40" y="42"/>
                      <a:pt x="40" y="42"/>
                    </a:cubicBezTo>
                    <a:cubicBezTo>
                      <a:pt x="40" y="42"/>
                      <a:pt x="42" y="40"/>
                      <a:pt x="42" y="38"/>
                    </a:cubicBezTo>
                    <a:cubicBezTo>
                      <a:pt x="43" y="36"/>
                      <a:pt x="46" y="34"/>
                      <a:pt x="44" y="33"/>
                    </a:cubicBezTo>
                    <a:cubicBezTo>
                      <a:pt x="42" y="33"/>
                      <a:pt x="40" y="33"/>
                      <a:pt x="39" y="31"/>
                    </a:cubicBezTo>
                    <a:cubicBezTo>
                      <a:pt x="38" y="29"/>
                      <a:pt x="38" y="28"/>
                      <a:pt x="39" y="26"/>
                    </a:cubicBezTo>
                    <a:cubicBezTo>
                      <a:pt x="40" y="25"/>
                      <a:pt x="40" y="24"/>
                      <a:pt x="42" y="23"/>
                    </a:cubicBezTo>
                    <a:cubicBezTo>
                      <a:pt x="44" y="21"/>
                      <a:pt x="45" y="18"/>
                      <a:pt x="45"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6" name="Freeform 12">
                <a:extLst>
                  <a:ext uri="{FF2B5EF4-FFF2-40B4-BE49-F238E27FC236}">
                    <a16:creationId xmlns:a16="http://schemas.microsoft.com/office/drawing/2014/main" id="{0A0499F7-9A1E-4AF0-9E0C-F1546EE07CFA}"/>
                  </a:ext>
                </a:extLst>
              </p:cNvPr>
              <p:cNvSpPr>
                <a:spLocks/>
              </p:cNvSpPr>
              <p:nvPr/>
            </p:nvSpPr>
            <p:spPr bwMode="auto">
              <a:xfrm>
                <a:off x="3427" y="1244"/>
                <a:ext cx="90" cy="98"/>
              </a:xfrm>
              <a:custGeom>
                <a:avLst/>
                <a:gdLst>
                  <a:gd name="T0" fmla="*/ 45 w 46"/>
                  <a:gd name="T1" fmla="*/ 18 h 50"/>
                  <a:gd name="T2" fmla="*/ 41 w 46"/>
                  <a:gd name="T3" fmla="*/ 16 h 50"/>
                  <a:gd name="T4" fmla="*/ 42 w 46"/>
                  <a:gd name="T5" fmla="*/ 13 h 50"/>
                  <a:gd name="T6" fmla="*/ 42 w 46"/>
                  <a:gd name="T7" fmla="*/ 11 h 50"/>
                  <a:gd name="T8" fmla="*/ 37 w 46"/>
                  <a:gd name="T9" fmla="*/ 10 h 50"/>
                  <a:gd name="T10" fmla="*/ 33 w 46"/>
                  <a:gd name="T11" fmla="*/ 11 h 50"/>
                  <a:gd name="T12" fmla="*/ 30 w 46"/>
                  <a:gd name="T13" fmla="*/ 9 h 50"/>
                  <a:gd name="T14" fmla="*/ 29 w 46"/>
                  <a:gd name="T15" fmla="*/ 6 h 50"/>
                  <a:gd name="T16" fmla="*/ 24 w 46"/>
                  <a:gd name="T17" fmla="*/ 0 h 50"/>
                  <a:gd name="T18" fmla="*/ 20 w 46"/>
                  <a:gd name="T19" fmla="*/ 0 h 50"/>
                  <a:gd name="T20" fmla="*/ 14 w 46"/>
                  <a:gd name="T21" fmla="*/ 2 h 50"/>
                  <a:gd name="T22" fmla="*/ 10 w 46"/>
                  <a:gd name="T23" fmla="*/ 5 h 50"/>
                  <a:gd name="T24" fmla="*/ 9 w 46"/>
                  <a:gd name="T25" fmla="*/ 9 h 50"/>
                  <a:gd name="T26" fmla="*/ 9 w 46"/>
                  <a:gd name="T27" fmla="*/ 14 h 50"/>
                  <a:gd name="T28" fmla="*/ 9 w 46"/>
                  <a:gd name="T29" fmla="*/ 17 h 50"/>
                  <a:gd name="T30" fmla="*/ 11 w 46"/>
                  <a:gd name="T31" fmla="*/ 21 h 50"/>
                  <a:gd name="T32" fmla="*/ 8 w 46"/>
                  <a:gd name="T33" fmla="*/ 22 h 50"/>
                  <a:gd name="T34" fmla="*/ 12 w 46"/>
                  <a:gd name="T35" fmla="*/ 26 h 50"/>
                  <a:gd name="T36" fmla="*/ 8 w 46"/>
                  <a:gd name="T37" fmla="*/ 28 h 50"/>
                  <a:gd name="T38" fmla="*/ 6 w 46"/>
                  <a:gd name="T39" fmla="*/ 31 h 50"/>
                  <a:gd name="T40" fmla="*/ 3 w 46"/>
                  <a:gd name="T41" fmla="*/ 32 h 50"/>
                  <a:gd name="T42" fmla="*/ 1 w 46"/>
                  <a:gd name="T43" fmla="*/ 37 h 50"/>
                  <a:gd name="T44" fmla="*/ 2 w 46"/>
                  <a:gd name="T45" fmla="*/ 43 h 50"/>
                  <a:gd name="T46" fmla="*/ 4 w 46"/>
                  <a:gd name="T47" fmla="*/ 43 h 50"/>
                  <a:gd name="T48" fmla="*/ 7 w 46"/>
                  <a:gd name="T49" fmla="*/ 46 h 50"/>
                  <a:gd name="T50" fmla="*/ 7 w 46"/>
                  <a:gd name="T51" fmla="*/ 47 h 50"/>
                  <a:gd name="T52" fmla="*/ 8 w 46"/>
                  <a:gd name="T53" fmla="*/ 43 h 50"/>
                  <a:gd name="T54" fmla="*/ 13 w 46"/>
                  <a:gd name="T55" fmla="*/ 40 h 50"/>
                  <a:gd name="T56" fmla="*/ 15 w 46"/>
                  <a:gd name="T57" fmla="*/ 43 h 50"/>
                  <a:gd name="T58" fmla="*/ 17 w 46"/>
                  <a:gd name="T59" fmla="*/ 41 h 50"/>
                  <a:gd name="T60" fmla="*/ 21 w 46"/>
                  <a:gd name="T61" fmla="*/ 45 h 50"/>
                  <a:gd name="T62" fmla="*/ 22 w 46"/>
                  <a:gd name="T63" fmla="*/ 50 h 50"/>
                  <a:gd name="T64" fmla="*/ 22 w 46"/>
                  <a:gd name="T65" fmla="*/ 50 h 50"/>
                  <a:gd name="T66" fmla="*/ 25 w 46"/>
                  <a:gd name="T67" fmla="*/ 47 h 50"/>
                  <a:gd name="T68" fmla="*/ 27 w 46"/>
                  <a:gd name="T69" fmla="*/ 45 h 50"/>
                  <a:gd name="T70" fmla="*/ 29 w 46"/>
                  <a:gd name="T71" fmla="*/ 48 h 50"/>
                  <a:gd name="T72" fmla="*/ 31 w 46"/>
                  <a:gd name="T73" fmla="*/ 44 h 50"/>
                  <a:gd name="T74" fmla="*/ 34 w 46"/>
                  <a:gd name="T75" fmla="*/ 44 h 50"/>
                  <a:gd name="T76" fmla="*/ 36 w 46"/>
                  <a:gd name="T77" fmla="*/ 43 h 50"/>
                  <a:gd name="T78" fmla="*/ 39 w 46"/>
                  <a:gd name="T79" fmla="*/ 42 h 50"/>
                  <a:gd name="T80" fmla="*/ 40 w 46"/>
                  <a:gd name="T81" fmla="*/ 42 h 50"/>
                  <a:gd name="T82" fmla="*/ 42 w 46"/>
                  <a:gd name="T83" fmla="*/ 38 h 50"/>
                  <a:gd name="T84" fmla="*/ 44 w 46"/>
                  <a:gd name="T85" fmla="*/ 33 h 50"/>
                  <a:gd name="T86" fmla="*/ 39 w 46"/>
                  <a:gd name="T87" fmla="*/ 31 h 50"/>
                  <a:gd name="T88" fmla="*/ 39 w 46"/>
                  <a:gd name="T89" fmla="*/ 26 h 50"/>
                  <a:gd name="T90" fmla="*/ 42 w 46"/>
                  <a:gd name="T91" fmla="*/ 23 h 50"/>
                  <a:gd name="T92" fmla="*/ 45 w 46"/>
                  <a:gd name="T93" fmla="*/ 1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50">
                    <a:moveTo>
                      <a:pt x="45" y="18"/>
                    </a:moveTo>
                    <a:cubicBezTo>
                      <a:pt x="45" y="18"/>
                      <a:pt x="42" y="18"/>
                      <a:pt x="41" y="16"/>
                    </a:cubicBezTo>
                    <a:cubicBezTo>
                      <a:pt x="39" y="15"/>
                      <a:pt x="39" y="13"/>
                      <a:pt x="42" y="13"/>
                    </a:cubicBezTo>
                    <a:cubicBezTo>
                      <a:pt x="44" y="13"/>
                      <a:pt x="45" y="13"/>
                      <a:pt x="42" y="11"/>
                    </a:cubicBezTo>
                    <a:cubicBezTo>
                      <a:pt x="40" y="10"/>
                      <a:pt x="38" y="9"/>
                      <a:pt x="37" y="10"/>
                    </a:cubicBezTo>
                    <a:cubicBezTo>
                      <a:pt x="36" y="11"/>
                      <a:pt x="35" y="14"/>
                      <a:pt x="33" y="11"/>
                    </a:cubicBezTo>
                    <a:cubicBezTo>
                      <a:pt x="32" y="9"/>
                      <a:pt x="32" y="9"/>
                      <a:pt x="30" y="9"/>
                    </a:cubicBezTo>
                    <a:cubicBezTo>
                      <a:pt x="28" y="9"/>
                      <a:pt x="29" y="8"/>
                      <a:pt x="29" y="6"/>
                    </a:cubicBezTo>
                    <a:cubicBezTo>
                      <a:pt x="29" y="4"/>
                      <a:pt x="24" y="0"/>
                      <a:pt x="24" y="0"/>
                    </a:cubicBezTo>
                    <a:cubicBezTo>
                      <a:pt x="23" y="0"/>
                      <a:pt x="22" y="0"/>
                      <a:pt x="20" y="0"/>
                    </a:cubicBezTo>
                    <a:cubicBezTo>
                      <a:pt x="17" y="0"/>
                      <a:pt x="15" y="0"/>
                      <a:pt x="14" y="2"/>
                    </a:cubicBezTo>
                    <a:cubicBezTo>
                      <a:pt x="13" y="3"/>
                      <a:pt x="12" y="4"/>
                      <a:pt x="10" y="5"/>
                    </a:cubicBezTo>
                    <a:cubicBezTo>
                      <a:pt x="10" y="5"/>
                      <a:pt x="7" y="8"/>
                      <a:pt x="9" y="9"/>
                    </a:cubicBezTo>
                    <a:cubicBezTo>
                      <a:pt x="12" y="11"/>
                      <a:pt x="10" y="13"/>
                      <a:pt x="9" y="14"/>
                    </a:cubicBezTo>
                    <a:cubicBezTo>
                      <a:pt x="9" y="15"/>
                      <a:pt x="8" y="16"/>
                      <a:pt x="9" y="17"/>
                    </a:cubicBezTo>
                    <a:cubicBezTo>
                      <a:pt x="9" y="19"/>
                      <a:pt x="12" y="19"/>
                      <a:pt x="11" y="21"/>
                    </a:cubicBezTo>
                    <a:cubicBezTo>
                      <a:pt x="11" y="22"/>
                      <a:pt x="8" y="21"/>
                      <a:pt x="8" y="22"/>
                    </a:cubicBezTo>
                    <a:cubicBezTo>
                      <a:pt x="7" y="24"/>
                      <a:pt x="13" y="24"/>
                      <a:pt x="12" y="26"/>
                    </a:cubicBezTo>
                    <a:cubicBezTo>
                      <a:pt x="11" y="28"/>
                      <a:pt x="9" y="27"/>
                      <a:pt x="8" y="28"/>
                    </a:cubicBezTo>
                    <a:cubicBezTo>
                      <a:pt x="7" y="29"/>
                      <a:pt x="7" y="30"/>
                      <a:pt x="6" y="31"/>
                    </a:cubicBezTo>
                    <a:cubicBezTo>
                      <a:pt x="5" y="32"/>
                      <a:pt x="4" y="32"/>
                      <a:pt x="3" y="32"/>
                    </a:cubicBezTo>
                    <a:cubicBezTo>
                      <a:pt x="1" y="34"/>
                      <a:pt x="1" y="35"/>
                      <a:pt x="1" y="37"/>
                    </a:cubicBezTo>
                    <a:cubicBezTo>
                      <a:pt x="0" y="39"/>
                      <a:pt x="1" y="41"/>
                      <a:pt x="2" y="43"/>
                    </a:cubicBezTo>
                    <a:cubicBezTo>
                      <a:pt x="3" y="43"/>
                      <a:pt x="3" y="43"/>
                      <a:pt x="4" y="43"/>
                    </a:cubicBezTo>
                    <a:cubicBezTo>
                      <a:pt x="5" y="43"/>
                      <a:pt x="6" y="45"/>
                      <a:pt x="7" y="46"/>
                    </a:cubicBezTo>
                    <a:cubicBezTo>
                      <a:pt x="7" y="47"/>
                      <a:pt x="7" y="47"/>
                      <a:pt x="7" y="47"/>
                    </a:cubicBezTo>
                    <a:cubicBezTo>
                      <a:pt x="8" y="43"/>
                      <a:pt x="8" y="43"/>
                      <a:pt x="8" y="43"/>
                    </a:cubicBezTo>
                    <a:cubicBezTo>
                      <a:pt x="13" y="40"/>
                      <a:pt x="13" y="40"/>
                      <a:pt x="13" y="40"/>
                    </a:cubicBezTo>
                    <a:cubicBezTo>
                      <a:pt x="15" y="43"/>
                      <a:pt x="15" y="43"/>
                      <a:pt x="15" y="43"/>
                    </a:cubicBezTo>
                    <a:cubicBezTo>
                      <a:pt x="17" y="41"/>
                      <a:pt x="17" y="41"/>
                      <a:pt x="17" y="41"/>
                    </a:cubicBezTo>
                    <a:cubicBezTo>
                      <a:pt x="21" y="45"/>
                      <a:pt x="21" y="45"/>
                      <a:pt x="21" y="45"/>
                    </a:cubicBezTo>
                    <a:cubicBezTo>
                      <a:pt x="22" y="50"/>
                      <a:pt x="22" y="50"/>
                      <a:pt x="22" y="50"/>
                    </a:cubicBezTo>
                    <a:cubicBezTo>
                      <a:pt x="22" y="50"/>
                      <a:pt x="22" y="50"/>
                      <a:pt x="22" y="50"/>
                    </a:cubicBezTo>
                    <a:cubicBezTo>
                      <a:pt x="25" y="47"/>
                      <a:pt x="25" y="47"/>
                      <a:pt x="25" y="47"/>
                    </a:cubicBezTo>
                    <a:cubicBezTo>
                      <a:pt x="27" y="45"/>
                      <a:pt x="27" y="45"/>
                      <a:pt x="27" y="45"/>
                    </a:cubicBezTo>
                    <a:cubicBezTo>
                      <a:pt x="29" y="48"/>
                      <a:pt x="29" y="48"/>
                      <a:pt x="29" y="48"/>
                    </a:cubicBezTo>
                    <a:cubicBezTo>
                      <a:pt x="31" y="44"/>
                      <a:pt x="31" y="44"/>
                      <a:pt x="31" y="44"/>
                    </a:cubicBezTo>
                    <a:cubicBezTo>
                      <a:pt x="34" y="44"/>
                      <a:pt x="34" y="44"/>
                      <a:pt x="34" y="44"/>
                    </a:cubicBezTo>
                    <a:cubicBezTo>
                      <a:pt x="36" y="43"/>
                      <a:pt x="36" y="43"/>
                      <a:pt x="36" y="43"/>
                    </a:cubicBezTo>
                    <a:cubicBezTo>
                      <a:pt x="39" y="42"/>
                      <a:pt x="39" y="42"/>
                      <a:pt x="39" y="42"/>
                    </a:cubicBezTo>
                    <a:cubicBezTo>
                      <a:pt x="40" y="42"/>
                      <a:pt x="40" y="42"/>
                      <a:pt x="40" y="42"/>
                    </a:cubicBezTo>
                    <a:cubicBezTo>
                      <a:pt x="40" y="42"/>
                      <a:pt x="42" y="40"/>
                      <a:pt x="42" y="38"/>
                    </a:cubicBezTo>
                    <a:cubicBezTo>
                      <a:pt x="43" y="36"/>
                      <a:pt x="46" y="34"/>
                      <a:pt x="44" y="33"/>
                    </a:cubicBezTo>
                    <a:cubicBezTo>
                      <a:pt x="42" y="33"/>
                      <a:pt x="40" y="33"/>
                      <a:pt x="39" y="31"/>
                    </a:cubicBezTo>
                    <a:cubicBezTo>
                      <a:pt x="38" y="29"/>
                      <a:pt x="38" y="28"/>
                      <a:pt x="39" y="26"/>
                    </a:cubicBezTo>
                    <a:cubicBezTo>
                      <a:pt x="40" y="25"/>
                      <a:pt x="40" y="24"/>
                      <a:pt x="42" y="23"/>
                    </a:cubicBezTo>
                    <a:cubicBezTo>
                      <a:pt x="44" y="21"/>
                      <a:pt x="45" y="18"/>
                      <a:pt x="45"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7" name="Freeform 13">
                <a:extLst>
                  <a:ext uri="{FF2B5EF4-FFF2-40B4-BE49-F238E27FC236}">
                    <a16:creationId xmlns:a16="http://schemas.microsoft.com/office/drawing/2014/main" id="{77D9AD1B-317C-4365-BE7C-22DAD9C1C7AD}"/>
                  </a:ext>
                </a:extLst>
              </p:cNvPr>
              <p:cNvSpPr>
                <a:spLocks noEditPoints="1"/>
              </p:cNvSpPr>
              <p:nvPr/>
            </p:nvSpPr>
            <p:spPr bwMode="auto">
              <a:xfrm>
                <a:off x="3837" y="1852"/>
                <a:ext cx="204" cy="147"/>
              </a:xfrm>
              <a:custGeom>
                <a:avLst/>
                <a:gdLst>
                  <a:gd name="T0" fmla="*/ 2 w 104"/>
                  <a:gd name="T1" fmla="*/ 23 h 75"/>
                  <a:gd name="T2" fmla="*/ 4 w 104"/>
                  <a:gd name="T3" fmla="*/ 21 h 75"/>
                  <a:gd name="T4" fmla="*/ 5 w 104"/>
                  <a:gd name="T5" fmla="*/ 18 h 75"/>
                  <a:gd name="T6" fmla="*/ 6 w 104"/>
                  <a:gd name="T7" fmla="*/ 16 h 75"/>
                  <a:gd name="T8" fmla="*/ 9 w 104"/>
                  <a:gd name="T9" fmla="*/ 14 h 75"/>
                  <a:gd name="T10" fmla="*/ 12 w 104"/>
                  <a:gd name="T11" fmla="*/ 16 h 75"/>
                  <a:gd name="T12" fmla="*/ 17 w 104"/>
                  <a:gd name="T13" fmla="*/ 16 h 75"/>
                  <a:gd name="T14" fmla="*/ 32 w 104"/>
                  <a:gd name="T15" fmla="*/ 20 h 75"/>
                  <a:gd name="T16" fmla="*/ 34 w 104"/>
                  <a:gd name="T17" fmla="*/ 31 h 75"/>
                  <a:gd name="T18" fmla="*/ 38 w 104"/>
                  <a:gd name="T19" fmla="*/ 26 h 75"/>
                  <a:gd name="T20" fmla="*/ 50 w 104"/>
                  <a:gd name="T21" fmla="*/ 11 h 75"/>
                  <a:gd name="T22" fmla="*/ 80 w 104"/>
                  <a:gd name="T23" fmla="*/ 0 h 75"/>
                  <a:gd name="T24" fmla="*/ 80 w 104"/>
                  <a:gd name="T25" fmla="*/ 3 h 75"/>
                  <a:gd name="T26" fmla="*/ 91 w 104"/>
                  <a:gd name="T27" fmla="*/ 21 h 75"/>
                  <a:gd name="T28" fmla="*/ 95 w 104"/>
                  <a:gd name="T29" fmla="*/ 24 h 75"/>
                  <a:gd name="T30" fmla="*/ 92 w 104"/>
                  <a:gd name="T31" fmla="*/ 25 h 75"/>
                  <a:gd name="T32" fmla="*/ 91 w 104"/>
                  <a:gd name="T33" fmla="*/ 27 h 75"/>
                  <a:gd name="T34" fmla="*/ 87 w 104"/>
                  <a:gd name="T35" fmla="*/ 27 h 75"/>
                  <a:gd name="T36" fmla="*/ 85 w 104"/>
                  <a:gd name="T37" fmla="*/ 35 h 75"/>
                  <a:gd name="T38" fmla="*/ 82 w 104"/>
                  <a:gd name="T39" fmla="*/ 35 h 75"/>
                  <a:gd name="T40" fmla="*/ 78 w 104"/>
                  <a:gd name="T41" fmla="*/ 41 h 75"/>
                  <a:gd name="T42" fmla="*/ 66 w 104"/>
                  <a:gd name="T43" fmla="*/ 46 h 75"/>
                  <a:gd name="T44" fmla="*/ 62 w 104"/>
                  <a:gd name="T45" fmla="*/ 49 h 75"/>
                  <a:gd name="T46" fmla="*/ 60 w 104"/>
                  <a:gd name="T47" fmla="*/ 49 h 75"/>
                  <a:gd name="T48" fmla="*/ 53 w 104"/>
                  <a:gd name="T49" fmla="*/ 54 h 75"/>
                  <a:gd name="T50" fmla="*/ 53 w 104"/>
                  <a:gd name="T51" fmla="*/ 55 h 75"/>
                  <a:gd name="T52" fmla="*/ 46 w 104"/>
                  <a:gd name="T53" fmla="*/ 55 h 75"/>
                  <a:gd name="T54" fmla="*/ 44 w 104"/>
                  <a:gd name="T55" fmla="*/ 57 h 75"/>
                  <a:gd name="T56" fmla="*/ 37 w 104"/>
                  <a:gd name="T57" fmla="*/ 62 h 75"/>
                  <a:gd name="T58" fmla="*/ 26 w 104"/>
                  <a:gd name="T59" fmla="*/ 63 h 75"/>
                  <a:gd name="T60" fmla="*/ 23 w 104"/>
                  <a:gd name="T61" fmla="*/ 67 h 75"/>
                  <a:gd name="T62" fmla="*/ 18 w 104"/>
                  <a:gd name="T63" fmla="*/ 68 h 75"/>
                  <a:gd name="T64" fmla="*/ 17 w 104"/>
                  <a:gd name="T65" fmla="*/ 69 h 75"/>
                  <a:gd name="T66" fmla="*/ 7 w 104"/>
                  <a:gd name="T67" fmla="*/ 67 h 75"/>
                  <a:gd name="T68" fmla="*/ 6 w 104"/>
                  <a:gd name="T69" fmla="*/ 60 h 75"/>
                  <a:gd name="T70" fmla="*/ 6 w 104"/>
                  <a:gd name="T71" fmla="*/ 57 h 75"/>
                  <a:gd name="T72" fmla="*/ 3 w 104"/>
                  <a:gd name="T73" fmla="*/ 53 h 75"/>
                  <a:gd name="T74" fmla="*/ 1 w 104"/>
                  <a:gd name="T75" fmla="*/ 43 h 75"/>
                  <a:gd name="T76" fmla="*/ 2 w 104"/>
                  <a:gd name="T77" fmla="*/ 42 h 75"/>
                  <a:gd name="T78" fmla="*/ 2 w 104"/>
                  <a:gd name="T79" fmla="*/ 36 h 75"/>
                  <a:gd name="T80" fmla="*/ 1 w 104"/>
                  <a:gd name="T81" fmla="*/ 35 h 75"/>
                  <a:gd name="T82" fmla="*/ 2 w 104"/>
                  <a:gd name="T83" fmla="*/ 24 h 75"/>
                  <a:gd name="T84" fmla="*/ 2 w 104"/>
                  <a:gd name="T85" fmla="*/ 23 h 75"/>
                  <a:gd name="T86" fmla="*/ 94 w 104"/>
                  <a:gd name="T87" fmla="*/ 73 h 75"/>
                  <a:gd name="T88" fmla="*/ 96 w 104"/>
                  <a:gd name="T89" fmla="*/ 75 h 75"/>
                  <a:gd name="T90" fmla="*/ 100 w 104"/>
                  <a:gd name="T91" fmla="*/ 73 h 75"/>
                  <a:gd name="T92" fmla="*/ 94 w 104"/>
                  <a:gd name="T93" fmla="*/ 7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75">
                    <a:moveTo>
                      <a:pt x="2" y="23"/>
                    </a:moveTo>
                    <a:cubicBezTo>
                      <a:pt x="2" y="23"/>
                      <a:pt x="4" y="22"/>
                      <a:pt x="4" y="21"/>
                    </a:cubicBezTo>
                    <a:cubicBezTo>
                      <a:pt x="4" y="19"/>
                      <a:pt x="5" y="20"/>
                      <a:pt x="5" y="18"/>
                    </a:cubicBezTo>
                    <a:cubicBezTo>
                      <a:pt x="5" y="16"/>
                      <a:pt x="5" y="17"/>
                      <a:pt x="6" y="16"/>
                    </a:cubicBezTo>
                    <a:cubicBezTo>
                      <a:pt x="7" y="15"/>
                      <a:pt x="7" y="14"/>
                      <a:pt x="9" y="14"/>
                    </a:cubicBezTo>
                    <a:cubicBezTo>
                      <a:pt x="12" y="13"/>
                      <a:pt x="10" y="15"/>
                      <a:pt x="12" y="16"/>
                    </a:cubicBezTo>
                    <a:cubicBezTo>
                      <a:pt x="14" y="17"/>
                      <a:pt x="14" y="17"/>
                      <a:pt x="17" y="16"/>
                    </a:cubicBezTo>
                    <a:cubicBezTo>
                      <a:pt x="20" y="16"/>
                      <a:pt x="32" y="20"/>
                      <a:pt x="32" y="20"/>
                    </a:cubicBezTo>
                    <a:cubicBezTo>
                      <a:pt x="34" y="31"/>
                      <a:pt x="34" y="31"/>
                      <a:pt x="34" y="31"/>
                    </a:cubicBezTo>
                    <a:cubicBezTo>
                      <a:pt x="33" y="31"/>
                      <a:pt x="38" y="26"/>
                      <a:pt x="38" y="26"/>
                    </a:cubicBezTo>
                    <a:cubicBezTo>
                      <a:pt x="50" y="11"/>
                      <a:pt x="50" y="11"/>
                      <a:pt x="50" y="11"/>
                    </a:cubicBezTo>
                    <a:cubicBezTo>
                      <a:pt x="80" y="0"/>
                      <a:pt x="80" y="0"/>
                      <a:pt x="80" y="0"/>
                    </a:cubicBezTo>
                    <a:cubicBezTo>
                      <a:pt x="80" y="3"/>
                      <a:pt x="80" y="3"/>
                      <a:pt x="80" y="3"/>
                    </a:cubicBezTo>
                    <a:cubicBezTo>
                      <a:pt x="91" y="21"/>
                      <a:pt x="91" y="21"/>
                      <a:pt x="91" y="21"/>
                    </a:cubicBezTo>
                    <a:cubicBezTo>
                      <a:pt x="95" y="24"/>
                      <a:pt x="95" y="24"/>
                      <a:pt x="95" y="24"/>
                    </a:cubicBezTo>
                    <a:cubicBezTo>
                      <a:pt x="94" y="24"/>
                      <a:pt x="93" y="24"/>
                      <a:pt x="92" y="25"/>
                    </a:cubicBezTo>
                    <a:cubicBezTo>
                      <a:pt x="92" y="25"/>
                      <a:pt x="91" y="26"/>
                      <a:pt x="91" y="27"/>
                    </a:cubicBezTo>
                    <a:cubicBezTo>
                      <a:pt x="89" y="27"/>
                      <a:pt x="88" y="27"/>
                      <a:pt x="87" y="27"/>
                    </a:cubicBezTo>
                    <a:cubicBezTo>
                      <a:pt x="82" y="30"/>
                      <a:pt x="84" y="31"/>
                      <a:pt x="85" y="35"/>
                    </a:cubicBezTo>
                    <a:cubicBezTo>
                      <a:pt x="84" y="35"/>
                      <a:pt x="83" y="35"/>
                      <a:pt x="82" y="35"/>
                    </a:cubicBezTo>
                    <a:cubicBezTo>
                      <a:pt x="82" y="35"/>
                      <a:pt x="79" y="40"/>
                      <a:pt x="78" y="41"/>
                    </a:cubicBezTo>
                    <a:cubicBezTo>
                      <a:pt x="74" y="43"/>
                      <a:pt x="71" y="44"/>
                      <a:pt x="66" y="46"/>
                    </a:cubicBezTo>
                    <a:cubicBezTo>
                      <a:pt x="65" y="46"/>
                      <a:pt x="63" y="48"/>
                      <a:pt x="62" y="49"/>
                    </a:cubicBezTo>
                    <a:cubicBezTo>
                      <a:pt x="62" y="49"/>
                      <a:pt x="60" y="48"/>
                      <a:pt x="60" y="49"/>
                    </a:cubicBezTo>
                    <a:cubicBezTo>
                      <a:pt x="59" y="49"/>
                      <a:pt x="53" y="53"/>
                      <a:pt x="53" y="54"/>
                    </a:cubicBezTo>
                    <a:cubicBezTo>
                      <a:pt x="53" y="55"/>
                      <a:pt x="53" y="55"/>
                      <a:pt x="53" y="55"/>
                    </a:cubicBezTo>
                    <a:cubicBezTo>
                      <a:pt x="50" y="57"/>
                      <a:pt x="48" y="54"/>
                      <a:pt x="46" y="55"/>
                    </a:cubicBezTo>
                    <a:cubicBezTo>
                      <a:pt x="45" y="56"/>
                      <a:pt x="45" y="57"/>
                      <a:pt x="44" y="57"/>
                    </a:cubicBezTo>
                    <a:cubicBezTo>
                      <a:pt x="43" y="58"/>
                      <a:pt x="39" y="62"/>
                      <a:pt x="37" y="62"/>
                    </a:cubicBezTo>
                    <a:cubicBezTo>
                      <a:pt x="34" y="63"/>
                      <a:pt x="29" y="61"/>
                      <a:pt x="26" y="63"/>
                    </a:cubicBezTo>
                    <a:cubicBezTo>
                      <a:pt x="24" y="63"/>
                      <a:pt x="24" y="66"/>
                      <a:pt x="23" y="67"/>
                    </a:cubicBezTo>
                    <a:cubicBezTo>
                      <a:pt x="21" y="68"/>
                      <a:pt x="20" y="67"/>
                      <a:pt x="18" y="68"/>
                    </a:cubicBezTo>
                    <a:cubicBezTo>
                      <a:pt x="18" y="68"/>
                      <a:pt x="17" y="69"/>
                      <a:pt x="17" y="69"/>
                    </a:cubicBezTo>
                    <a:cubicBezTo>
                      <a:pt x="15" y="69"/>
                      <a:pt x="10" y="68"/>
                      <a:pt x="7" y="67"/>
                    </a:cubicBezTo>
                    <a:cubicBezTo>
                      <a:pt x="6" y="64"/>
                      <a:pt x="5" y="63"/>
                      <a:pt x="6" y="60"/>
                    </a:cubicBezTo>
                    <a:cubicBezTo>
                      <a:pt x="6" y="60"/>
                      <a:pt x="7" y="58"/>
                      <a:pt x="6" y="57"/>
                    </a:cubicBezTo>
                    <a:cubicBezTo>
                      <a:pt x="6" y="56"/>
                      <a:pt x="4" y="54"/>
                      <a:pt x="3" y="53"/>
                    </a:cubicBezTo>
                    <a:cubicBezTo>
                      <a:pt x="4" y="52"/>
                      <a:pt x="2" y="44"/>
                      <a:pt x="1" y="43"/>
                    </a:cubicBezTo>
                    <a:cubicBezTo>
                      <a:pt x="0" y="43"/>
                      <a:pt x="2" y="42"/>
                      <a:pt x="2" y="42"/>
                    </a:cubicBezTo>
                    <a:cubicBezTo>
                      <a:pt x="3" y="40"/>
                      <a:pt x="2" y="38"/>
                      <a:pt x="2" y="36"/>
                    </a:cubicBezTo>
                    <a:cubicBezTo>
                      <a:pt x="1" y="35"/>
                      <a:pt x="1" y="35"/>
                      <a:pt x="1" y="35"/>
                    </a:cubicBezTo>
                    <a:cubicBezTo>
                      <a:pt x="1" y="33"/>
                      <a:pt x="3" y="28"/>
                      <a:pt x="2" y="24"/>
                    </a:cubicBezTo>
                    <a:lnTo>
                      <a:pt x="2" y="23"/>
                    </a:lnTo>
                    <a:close/>
                    <a:moveTo>
                      <a:pt x="94" y="73"/>
                    </a:moveTo>
                    <a:cubicBezTo>
                      <a:pt x="94" y="73"/>
                      <a:pt x="95" y="74"/>
                      <a:pt x="96" y="75"/>
                    </a:cubicBezTo>
                    <a:cubicBezTo>
                      <a:pt x="99" y="75"/>
                      <a:pt x="104" y="74"/>
                      <a:pt x="100" y="73"/>
                    </a:cubicBezTo>
                    <a:cubicBezTo>
                      <a:pt x="97" y="73"/>
                      <a:pt x="97" y="73"/>
                      <a:pt x="94" y="7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8" name="Freeform 14">
                <a:extLst>
                  <a:ext uri="{FF2B5EF4-FFF2-40B4-BE49-F238E27FC236}">
                    <a16:creationId xmlns:a16="http://schemas.microsoft.com/office/drawing/2014/main" id="{74999CCF-0233-4008-88BE-D44119DB85EA}"/>
                  </a:ext>
                </a:extLst>
              </p:cNvPr>
              <p:cNvSpPr>
                <a:spLocks noEditPoints="1"/>
              </p:cNvSpPr>
              <p:nvPr/>
            </p:nvSpPr>
            <p:spPr bwMode="auto">
              <a:xfrm>
                <a:off x="3837" y="1852"/>
                <a:ext cx="204" cy="147"/>
              </a:xfrm>
              <a:custGeom>
                <a:avLst/>
                <a:gdLst>
                  <a:gd name="T0" fmla="*/ 2 w 104"/>
                  <a:gd name="T1" fmla="*/ 23 h 75"/>
                  <a:gd name="T2" fmla="*/ 4 w 104"/>
                  <a:gd name="T3" fmla="*/ 21 h 75"/>
                  <a:gd name="T4" fmla="*/ 5 w 104"/>
                  <a:gd name="T5" fmla="*/ 18 h 75"/>
                  <a:gd name="T6" fmla="*/ 6 w 104"/>
                  <a:gd name="T7" fmla="*/ 16 h 75"/>
                  <a:gd name="T8" fmla="*/ 9 w 104"/>
                  <a:gd name="T9" fmla="*/ 14 h 75"/>
                  <a:gd name="T10" fmla="*/ 12 w 104"/>
                  <a:gd name="T11" fmla="*/ 16 h 75"/>
                  <a:gd name="T12" fmla="*/ 17 w 104"/>
                  <a:gd name="T13" fmla="*/ 16 h 75"/>
                  <a:gd name="T14" fmla="*/ 32 w 104"/>
                  <a:gd name="T15" fmla="*/ 20 h 75"/>
                  <a:gd name="T16" fmla="*/ 34 w 104"/>
                  <a:gd name="T17" fmla="*/ 31 h 75"/>
                  <a:gd name="T18" fmla="*/ 38 w 104"/>
                  <a:gd name="T19" fmla="*/ 26 h 75"/>
                  <a:gd name="T20" fmla="*/ 50 w 104"/>
                  <a:gd name="T21" fmla="*/ 11 h 75"/>
                  <a:gd name="T22" fmla="*/ 80 w 104"/>
                  <a:gd name="T23" fmla="*/ 0 h 75"/>
                  <a:gd name="T24" fmla="*/ 80 w 104"/>
                  <a:gd name="T25" fmla="*/ 3 h 75"/>
                  <a:gd name="T26" fmla="*/ 91 w 104"/>
                  <a:gd name="T27" fmla="*/ 21 h 75"/>
                  <a:gd name="T28" fmla="*/ 95 w 104"/>
                  <a:gd name="T29" fmla="*/ 24 h 75"/>
                  <a:gd name="T30" fmla="*/ 92 w 104"/>
                  <a:gd name="T31" fmla="*/ 25 h 75"/>
                  <a:gd name="T32" fmla="*/ 91 w 104"/>
                  <a:gd name="T33" fmla="*/ 27 h 75"/>
                  <a:gd name="T34" fmla="*/ 87 w 104"/>
                  <a:gd name="T35" fmla="*/ 27 h 75"/>
                  <a:gd name="T36" fmla="*/ 85 w 104"/>
                  <a:gd name="T37" fmla="*/ 35 h 75"/>
                  <a:gd name="T38" fmla="*/ 82 w 104"/>
                  <a:gd name="T39" fmla="*/ 35 h 75"/>
                  <a:gd name="T40" fmla="*/ 78 w 104"/>
                  <a:gd name="T41" fmla="*/ 41 h 75"/>
                  <a:gd name="T42" fmla="*/ 66 w 104"/>
                  <a:gd name="T43" fmla="*/ 46 h 75"/>
                  <a:gd name="T44" fmla="*/ 62 w 104"/>
                  <a:gd name="T45" fmla="*/ 49 h 75"/>
                  <a:gd name="T46" fmla="*/ 60 w 104"/>
                  <a:gd name="T47" fmla="*/ 49 h 75"/>
                  <a:gd name="T48" fmla="*/ 53 w 104"/>
                  <a:gd name="T49" fmla="*/ 54 h 75"/>
                  <a:gd name="T50" fmla="*/ 53 w 104"/>
                  <a:gd name="T51" fmla="*/ 55 h 75"/>
                  <a:gd name="T52" fmla="*/ 46 w 104"/>
                  <a:gd name="T53" fmla="*/ 55 h 75"/>
                  <a:gd name="T54" fmla="*/ 44 w 104"/>
                  <a:gd name="T55" fmla="*/ 57 h 75"/>
                  <a:gd name="T56" fmla="*/ 37 w 104"/>
                  <a:gd name="T57" fmla="*/ 62 h 75"/>
                  <a:gd name="T58" fmla="*/ 26 w 104"/>
                  <a:gd name="T59" fmla="*/ 63 h 75"/>
                  <a:gd name="T60" fmla="*/ 23 w 104"/>
                  <a:gd name="T61" fmla="*/ 67 h 75"/>
                  <a:gd name="T62" fmla="*/ 18 w 104"/>
                  <a:gd name="T63" fmla="*/ 68 h 75"/>
                  <a:gd name="T64" fmla="*/ 17 w 104"/>
                  <a:gd name="T65" fmla="*/ 69 h 75"/>
                  <a:gd name="T66" fmla="*/ 7 w 104"/>
                  <a:gd name="T67" fmla="*/ 67 h 75"/>
                  <a:gd name="T68" fmla="*/ 6 w 104"/>
                  <a:gd name="T69" fmla="*/ 60 h 75"/>
                  <a:gd name="T70" fmla="*/ 6 w 104"/>
                  <a:gd name="T71" fmla="*/ 57 h 75"/>
                  <a:gd name="T72" fmla="*/ 3 w 104"/>
                  <a:gd name="T73" fmla="*/ 53 h 75"/>
                  <a:gd name="T74" fmla="*/ 1 w 104"/>
                  <a:gd name="T75" fmla="*/ 43 h 75"/>
                  <a:gd name="T76" fmla="*/ 2 w 104"/>
                  <a:gd name="T77" fmla="*/ 42 h 75"/>
                  <a:gd name="T78" fmla="*/ 2 w 104"/>
                  <a:gd name="T79" fmla="*/ 36 h 75"/>
                  <a:gd name="T80" fmla="*/ 1 w 104"/>
                  <a:gd name="T81" fmla="*/ 35 h 75"/>
                  <a:gd name="T82" fmla="*/ 2 w 104"/>
                  <a:gd name="T83" fmla="*/ 24 h 75"/>
                  <a:gd name="T84" fmla="*/ 2 w 104"/>
                  <a:gd name="T85" fmla="*/ 23 h 75"/>
                  <a:gd name="T86" fmla="*/ 94 w 104"/>
                  <a:gd name="T87" fmla="*/ 73 h 75"/>
                  <a:gd name="T88" fmla="*/ 96 w 104"/>
                  <a:gd name="T89" fmla="*/ 75 h 75"/>
                  <a:gd name="T90" fmla="*/ 100 w 104"/>
                  <a:gd name="T91" fmla="*/ 73 h 75"/>
                  <a:gd name="T92" fmla="*/ 94 w 104"/>
                  <a:gd name="T93" fmla="*/ 7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75">
                    <a:moveTo>
                      <a:pt x="2" y="23"/>
                    </a:moveTo>
                    <a:cubicBezTo>
                      <a:pt x="2" y="23"/>
                      <a:pt x="4" y="22"/>
                      <a:pt x="4" y="21"/>
                    </a:cubicBezTo>
                    <a:cubicBezTo>
                      <a:pt x="4" y="19"/>
                      <a:pt x="5" y="20"/>
                      <a:pt x="5" y="18"/>
                    </a:cubicBezTo>
                    <a:cubicBezTo>
                      <a:pt x="5" y="16"/>
                      <a:pt x="5" y="17"/>
                      <a:pt x="6" y="16"/>
                    </a:cubicBezTo>
                    <a:cubicBezTo>
                      <a:pt x="7" y="15"/>
                      <a:pt x="7" y="14"/>
                      <a:pt x="9" y="14"/>
                    </a:cubicBezTo>
                    <a:cubicBezTo>
                      <a:pt x="12" y="13"/>
                      <a:pt x="10" y="15"/>
                      <a:pt x="12" y="16"/>
                    </a:cubicBezTo>
                    <a:cubicBezTo>
                      <a:pt x="14" y="17"/>
                      <a:pt x="14" y="17"/>
                      <a:pt x="17" y="16"/>
                    </a:cubicBezTo>
                    <a:cubicBezTo>
                      <a:pt x="20" y="16"/>
                      <a:pt x="32" y="20"/>
                      <a:pt x="32" y="20"/>
                    </a:cubicBezTo>
                    <a:cubicBezTo>
                      <a:pt x="34" y="31"/>
                      <a:pt x="34" y="31"/>
                      <a:pt x="34" y="31"/>
                    </a:cubicBezTo>
                    <a:cubicBezTo>
                      <a:pt x="33" y="31"/>
                      <a:pt x="38" y="26"/>
                      <a:pt x="38" y="26"/>
                    </a:cubicBezTo>
                    <a:cubicBezTo>
                      <a:pt x="50" y="11"/>
                      <a:pt x="50" y="11"/>
                      <a:pt x="50" y="11"/>
                    </a:cubicBezTo>
                    <a:cubicBezTo>
                      <a:pt x="80" y="0"/>
                      <a:pt x="80" y="0"/>
                      <a:pt x="80" y="0"/>
                    </a:cubicBezTo>
                    <a:cubicBezTo>
                      <a:pt x="80" y="3"/>
                      <a:pt x="80" y="3"/>
                      <a:pt x="80" y="3"/>
                    </a:cubicBezTo>
                    <a:cubicBezTo>
                      <a:pt x="91" y="21"/>
                      <a:pt x="91" y="21"/>
                      <a:pt x="91" y="21"/>
                    </a:cubicBezTo>
                    <a:cubicBezTo>
                      <a:pt x="95" y="24"/>
                      <a:pt x="95" y="24"/>
                      <a:pt x="95" y="24"/>
                    </a:cubicBezTo>
                    <a:cubicBezTo>
                      <a:pt x="94" y="24"/>
                      <a:pt x="93" y="24"/>
                      <a:pt x="92" y="25"/>
                    </a:cubicBezTo>
                    <a:cubicBezTo>
                      <a:pt x="92" y="25"/>
                      <a:pt x="91" y="26"/>
                      <a:pt x="91" y="27"/>
                    </a:cubicBezTo>
                    <a:cubicBezTo>
                      <a:pt x="89" y="27"/>
                      <a:pt x="88" y="27"/>
                      <a:pt x="87" y="27"/>
                    </a:cubicBezTo>
                    <a:cubicBezTo>
                      <a:pt x="82" y="30"/>
                      <a:pt x="84" y="31"/>
                      <a:pt x="85" y="35"/>
                    </a:cubicBezTo>
                    <a:cubicBezTo>
                      <a:pt x="84" y="35"/>
                      <a:pt x="83" y="35"/>
                      <a:pt x="82" y="35"/>
                    </a:cubicBezTo>
                    <a:cubicBezTo>
                      <a:pt x="82" y="35"/>
                      <a:pt x="79" y="40"/>
                      <a:pt x="78" y="41"/>
                    </a:cubicBezTo>
                    <a:cubicBezTo>
                      <a:pt x="74" y="43"/>
                      <a:pt x="71" y="44"/>
                      <a:pt x="66" y="46"/>
                    </a:cubicBezTo>
                    <a:cubicBezTo>
                      <a:pt x="65" y="46"/>
                      <a:pt x="63" y="48"/>
                      <a:pt x="62" y="49"/>
                    </a:cubicBezTo>
                    <a:cubicBezTo>
                      <a:pt x="62" y="49"/>
                      <a:pt x="60" y="48"/>
                      <a:pt x="60" y="49"/>
                    </a:cubicBezTo>
                    <a:cubicBezTo>
                      <a:pt x="59" y="49"/>
                      <a:pt x="53" y="53"/>
                      <a:pt x="53" y="54"/>
                    </a:cubicBezTo>
                    <a:cubicBezTo>
                      <a:pt x="53" y="55"/>
                      <a:pt x="53" y="55"/>
                      <a:pt x="53" y="55"/>
                    </a:cubicBezTo>
                    <a:cubicBezTo>
                      <a:pt x="50" y="57"/>
                      <a:pt x="48" y="54"/>
                      <a:pt x="46" y="55"/>
                    </a:cubicBezTo>
                    <a:cubicBezTo>
                      <a:pt x="45" y="56"/>
                      <a:pt x="45" y="57"/>
                      <a:pt x="44" y="57"/>
                    </a:cubicBezTo>
                    <a:cubicBezTo>
                      <a:pt x="43" y="58"/>
                      <a:pt x="39" y="62"/>
                      <a:pt x="37" y="62"/>
                    </a:cubicBezTo>
                    <a:cubicBezTo>
                      <a:pt x="34" y="63"/>
                      <a:pt x="29" y="61"/>
                      <a:pt x="26" y="63"/>
                    </a:cubicBezTo>
                    <a:cubicBezTo>
                      <a:pt x="24" y="63"/>
                      <a:pt x="24" y="66"/>
                      <a:pt x="23" y="67"/>
                    </a:cubicBezTo>
                    <a:cubicBezTo>
                      <a:pt x="21" y="68"/>
                      <a:pt x="20" y="67"/>
                      <a:pt x="18" y="68"/>
                    </a:cubicBezTo>
                    <a:cubicBezTo>
                      <a:pt x="18" y="68"/>
                      <a:pt x="17" y="69"/>
                      <a:pt x="17" y="69"/>
                    </a:cubicBezTo>
                    <a:cubicBezTo>
                      <a:pt x="15" y="69"/>
                      <a:pt x="10" y="68"/>
                      <a:pt x="7" y="67"/>
                    </a:cubicBezTo>
                    <a:cubicBezTo>
                      <a:pt x="6" y="64"/>
                      <a:pt x="5" y="63"/>
                      <a:pt x="6" y="60"/>
                    </a:cubicBezTo>
                    <a:cubicBezTo>
                      <a:pt x="6" y="60"/>
                      <a:pt x="7" y="58"/>
                      <a:pt x="6" y="57"/>
                    </a:cubicBezTo>
                    <a:cubicBezTo>
                      <a:pt x="6" y="56"/>
                      <a:pt x="4" y="54"/>
                      <a:pt x="3" y="53"/>
                    </a:cubicBezTo>
                    <a:cubicBezTo>
                      <a:pt x="4" y="52"/>
                      <a:pt x="2" y="44"/>
                      <a:pt x="1" y="43"/>
                    </a:cubicBezTo>
                    <a:cubicBezTo>
                      <a:pt x="0" y="43"/>
                      <a:pt x="2" y="42"/>
                      <a:pt x="2" y="42"/>
                    </a:cubicBezTo>
                    <a:cubicBezTo>
                      <a:pt x="3" y="40"/>
                      <a:pt x="2" y="38"/>
                      <a:pt x="2" y="36"/>
                    </a:cubicBezTo>
                    <a:cubicBezTo>
                      <a:pt x="1" y="35"/>
                      <a:pt x="1" y="35"/>
                      <a:pt x="1" y="35"/>
                    </a:cubicBezTo>
                    <a:cubicBezTo>
                      <a:pt x="1" y="33"/>
                      <a:pt x="3" y="28"/>
                      <a:pt x="2" y="24"/>
                    </a:cubicBezTo>
                    <a:lnTo>
                      <a:pt x="2" y="23"/>
                    </a:lnTo>
                    <a:close/>
                    <a:moveTo>
                      <a:pt x="94" y="73"/>
                    </a:moveTo>
                    <a:cubicBezTo>
                      <a:pt x="94" y="73"/>
                      <a:pt x="95" y="74"/>
                      <a:pt x="96" y="75"/>
                    </a:cubicBezTo>
                    <a:cubicBezTo>
                      <a:pt x="99" y="75"/>
                      <a:pt x="104" y="74"/>
                      <a:pt x="100" y="73"/>
                    </a:cubicBezTo>
                    <a:cubicBezTo>
                      <a:pt x="97" y="73"/>
                      <a:pt x="97" y="73"/>
                      <a:pt x="94" y="7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9" name="Freeform 15">
                <a:extLst>
                  <a:ext uri="{FF2B5EF4-FFF2-40B4-BE49-F238E27FC236}">
                    <a16:creationId xmlns:a16="http://schemas.microsoft.com/office/drawing/2014/main" id="{74A0E4C4-F232-4F2F-9399-0B9246E1124E}"/>
                  </a:ext>
                </a:extLst>
              </p:cNvPr>
              <p:cNvSpPr>
                <a:spLocks/>
              </p:cNvSpPr>
              <p:nvPr/>
            </p:nvSpPr>
            <p:spPr bwMode="auto">
              <a:xfrm>
                <a:off x="2825" y="1662"/>
                <a:ext cx="155" cy="143"/>
              </a:xfrm>
              <a:custGeom>
                <a:avLst/>
                <a:gdLst>
                  <a:gd name="T0" fmla="*/ 1 w 79"/>
                  <a:gd name="T1" fmla="*/ 73 h 73"/>
                  <a:gd name="T2" fmla="*/ 3 w 79"/>
                  <a:gd name="T3" fmla="*/ 71 h 73"/>
                  <a:gd name="T4" fmla="*/ 36 w 79"/>
                  <a:gd name="T5" fmla="*/ 70 h 73"/>
                  <a:gd name="T6" fmla="*/ 35 w 79"/>
                  <a:gd name="T7" fmla="*/ 53 h 73"/>
                  <a:gd name="T8" fmla="*/ 45 w 79"/>
                  <a:gd name="T9" fmla="*/ 47 h 73"/>
                  <a:gd name="T10" fmla="*/ 46 w 79"/>
                  <a:gd name="T11" fmla="*/ 24 h 73"/>
                  <a:gd name="T12" fmla="*/ 79 w 79"/>
                  <a:gd name="T13" fmla="*/ 23 h 73"/>
                  <a:gd name="T14" fmla="*/ 78 w 79"/>
                  <a:gd name="T15" fmla="*/ 7 h 73"/>
                  <a:gd name="T16" fmla="*/ 78 w 79"/>
                  <a:gd name="T17" fmla="*/ 0 h 73"/>
                  <a:gd name="T18" fmla="*/ 41 w 79"/>
                  <a:gd name="T19" fmla="*/ 1 h 73"/>
                  <a:gd name="T20" fmla="*/ 39 w 79"/>
                  <a:gd name="T21" fmla="*/ 4 h 73"/>
                  <a:gd name="T22" fmla="*/ 35 w 79"/>
                  <a:gd name="T23" fmla="*/ 3 h 73"/>
                  <a:gd name="T24" fmla="*/ 35 w 79"/>
                  <a:gd name="T25" fmla="*/ 5 h 73"/>
                  <a:gd name="T26" fmla="*/ 33 w 79"/>
                  <a:gd name="T27" fmla="*/ 7 h 73"/>
                  <a:gd name="T28" fmla="*/ 32 w 79"/>
                  <a:gd name="T29" fmla="*/ 11 h 73"/>
                  <a:gd name="T30" fmla="*/ 31 w 79"/>
                  <a:gd name="T31" fmla="*/ 11 h 73"/>
                  <a:gd name="T32" fmla="*/ 31 w 79"/>
                  <a:gd name="T33" fmla="*/ 13 h 73"/>
                  <a:gd name="T34" fmla="*/ 29 w 79"/>
                  <a:gd name="T35" fmla="*/ 14 h 73"/>
                  <a:gd name="T36" fmla="*/ 23 w 79"/>
                  <a:gd name="T37" fmla="*/ 21 h 73"/>
                  <a:gd name="T38" fmla="*/ 22 w 79"/>
                  <a:gd name="T39" fmla="*/ 28 h 73"/>
                  <a:gd name="T40" fmla="*/ 19 w 79"/>
                  <a:gd name="T41" fmla="*/ 31 h 73"/>
                  <a:gd name="T42" fmla="*/ 15 w 79"/>
                  <a:gd name="T43" fmla="*/ 41 h 73"/>
                  <a:gd name="T44" fmla="*/ 12 w 79"/>
                  <a:gd name="T45" fmla="*/ 43 h 73"/>
                  <a:gd name="T46" fmla="*/ 12 w 79"/>
                  <a:gd name="T47" fmla="*/ 47 h 73"/>
                  <a:gd name="T48" fmla="*/ 10 w 79"/>
                  <a:gd name="T49" fmla="*/ 49 h 73"/>
                  <a:gd name="T50" fmla="*/ 10 w 79"/>
                  <a:gd name="T51" fmla="*/ 51 h 73"/>
                  <a:gd name="T52" fmla="*/ 8 w 79"/>
                  <a:gd name="T53" fmla="*/ 53 h 73"/>
                  <a:gd name="T54" fmla="*/ 8 w 79"/>
                  <a:gd name="T55" fmla="*/ 56 h 73"/>
                  <a:gd name="T56" fmla="*/ 7 w 79"/>
                  <a:gd name="T57" fmla="*/ 57 h 73"/>
                  <a:gd name="T58" fmla="*/ 6 w 79"/>
                  <a:gd name="T59" fmla="*/ 60 h 73"/>
                  <a:gd name="T60" fmla="*/ 1 w 79"/>
                  <a:gd name="T61" fmla="*/ 64 h 73"/>
                  <a:gd name="T62" fmla="*/ 1 w 79"/>
                  <a:gd name="T63" fmla="*/ 66 h 73"/>
                  <a:gd name="T64" fmla="*/ 2 w 79"/>
                  <a:gd name="T65" fmla="*/ 68 h 73"/>
                  <a:gd name="T66" fmla="*/ 1 w 79"/>
                  <a:gd name="T67" fmla="*/ 69 h 73"/>
                  <a:gd name="T68" fmla="*/ 1 w 79"/>
                  <a:gd name="T69"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73">
                    <a:moveTo>
                      <a:pt x="1" y="73"/>
                    </a:moveTo>
                    <a:cubicBezTo>
                      <a:pt x="4" y="69"/>
                      <a:pt x="3" y="71"/>
                      <a:pt x="3" y="71"/>
                    </a:cubicBezTo>
                    <a:cubicBezTo>
                      <a:pt x="36" y="70"/>
                      <a:pt x="36" y="70"/>
                      <a:pt x="36" y="70"/>
                    </a:cubicBezTo>
                    <a:cubicBezTo>
                      <a:pt x="36" y="70"/>
                      <a:pt x="35" y="59"/>
                      <a:pt x="35" y="53"/>
                    </a:cubicBezTo>
                    <a:cubicBezTo>
                      <a:pt x="35" y="46"/>
                      <a:pt x="45" y="47"/>
                      <a:pt x="45" y="47"/>
                    </a:cubicBezTo>
                    <a:cubicBezTo>
                      <a:pt x="46" y="24"/>
                      <a:pt x="46" y="24"/>
                      <a:pt x="46" y="24"/>
                    </a:cubicBezTo>
                    <a:cubicBezTo>
                      <a:pt x="79" y="23"/>
                      <a:pt x="79" y="23"/>
                      <a:pt x="79" y="23"/>
                    </a:cubicBezTo>
                    <a:cubicBezTo>
                      <a:pt x="78" y="7"/>
                      <a:pt x="78" y="7"/>
                      <a:pt x="78" y="7"/>
                    </a:cubicBezTo>
                    <a:cubicBezTo>
                      <a:pt x="78" y="0"/>
                      <a:pt x="78" y="0"/>
                      <a:pt x="78" y="0"/>
                    </a:cubicBezTo>
                    <a:cubicBezTo>
                      <a:pt x="41" y="1"/>
                      <a:pt x="41" y="1"/>
                      <a:pt x="41" y="1"/>
                    </a:cubicBezTo>
                    <a:cubicBezTo>
                      <a:pt x="40" y="3"/>
                      <a:pt x="39" y="4"/>
                      <a:pt x="39" y="4"/>
                    </a:cubicBezTo>
                    <a:cubicBezTo>
                      <a:pt x="38" y="4"/>
                      <a:pt x="36" y="3"/>
                      <a:pt x="35" y="3"/>
                    </a:cubicBezTo>
                    <a:cubicBezTo>
                      <a:pt x="34" y="4"/>
                      <a:pt x="35" y="5"/>
                      <a:pt x="35" y="5"/>
                    </a:cubicBezTo>
                    <a:cubicBezTo>
                      <a:pt x="34" y="6"/>
                      <a:pt x="33" y="6"/>
                      <a:pt x="33" y="7"/>
                    </a:cubicBezTo>
                    <a:cubicBezTo>
                      <a:pt x="32" y="8"/>
                      <a:pt x="33" y="9"/>
                      <a:pt x="32" y="11"/>
                    </a:cubicBezTo>
                    <a:cubicBezTo>
                      <a:pt x="32" y="11"/>
                      <a:pt x="31" y="11"/>
                      <a:pt x="31" y="11"/>
                    </a:cubicBezTo>
                    <a:cubicBezTo>
                      <a:pt x="30" y="12"/>
                      <a:pt x="31" y="13"/>
                      <a:pt x="31" y="13"/>
                    </a:cubicBezTo>
                    <a:cubicBezTo>
                      <a:pt x="30" y="14"/>
                      <a:pt x="29" y="14"/>
                      <a:pt x="29" y="14"/>
                    </a:cubicBezTo>
                    <a:cubicBezTo>
                      <a:pt x="28" y="14"/>
                      <a:pt x="23" y="21"/>
                      <a:pt x="23" y="21"/>
                    </a:cubicBezTo>
                    <a:cubicBezTo>
                      <a:pt x="22" y="23"/>
                      <a:pt x="22" y="28"/>
                      <a:pt x="22" y="28"/>
                    </a:cubicBezTo>
                    <a:cubicBezTo>
                      <a:pt x="22" y="29"/>
                      <a:pt x="20" y="30"/>
                      <a:pt x="19" y="31"/>
                    </a:cubicBezTo>
                    <a:cubicBezTo>
                      <a:pt x="17" y="34"/>
                      <a:pt x="18" y="38"/>
                      <a:pt x="15" y="41"/>
                    </a:cubicBezTo>
                    <a:cubicBezTo>
                      <a:pt x="15" y="42"/>
                      <a:pt x="13" y="42"/>
                      <a:pt x="12" y="43"/>
                    </a:cubicBezTo>
                    <a:cubicBezTo>
                      <a:pt x="11" y="45"/>
                      <a:pt x="12" y="46"/>
                      <a:pt x="12" y="47"/>
                    </a:cubicBezTo>
                    <a:cubicBezTo>
                      <a:pt x="12" y="47"/>
                      <a:pt x="10" y="48"/>
                      <a:pt x="10" y="49"/>
                    </a:cubicBezTo>
                    <a:cubicBezTo>
                      <a:pt x="10" y="49"/>
                      <a:pt x="10" y="50"/>
                      <a:pt x="10" y="51"/>
                    </a:cubicBezTo>
                    <a:cubicBezTo>
                      <a:pt x="10" y="52"/>
                      <a:pt x="8" y="53"/>
                      <a:pt x="8" y="53"/>
                    </a:cubicBezTo>
                    <a:cubicBezTo>
                      <a:pt x="8" y="54"/>
                      <a:pt x="8" y="55"/>
                      <a:pt x="8" y="56"/>
                    </a:cubicBezTo>
                    <a:cubicBezTo>
                      <a:pt x="8" y="56"/>
                      <a:pt x="7" y="57"/>
                      <a:pt x="7" y="57"/>
                    </a:cubicBezTo>
                    <a:cubicBezTo>
                      <a:pt x="6" y="58"/>
                      <a:pt x="7" y="58"/>
                      <a:pt x="6" y="60"/>
                    </a:cubicBezTo>
                    <a:cubicBezTo>
                      <a:pt x="5" y="62"/>
                      <a:pt x="3" y="63"/>
                      <a:pt x="1" y="64"/>
                    </a:cubicBezTo>
                    <a:cubicBezTo>
                      <a:pt x="1" y="64"/>
                      <a:pt x="1" y="66"/>
                      <a:pt x="1" y="66"/>
                    </a:cubicBezTo>
                    <a:cubicBezTo>
                      <a:pt x="2" y="65"/>
                      <a:pt x="2" y="67"/>
                      <a:pt x="2" y="68"/>
                    </a:cubicBezTo>
                    <a:cubicBezTo>
                      <a:pt x="1" y="69"/>
                      <a:pt x="1" y="69"/>
                      <a:pt x="1" y="69"/>
                    </a:cubicBezTo>
                    <a:cubicBezTo>
                      <a:pt x="0" y="71"/>
                      <a:pt x="1" y="72"/>
                      <a:pt x="1" y="7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0" name="Freeform 16">
                <a:extLst>
                  <a:ext uri="{FF2B5EF4-FFF2-40B4-BE49-F238E27FC236}">
                    <a16:creationId xmlns:a16="http://schemas.microsoft.com/office/drawing/2014/main" id="{5039FC0D-B449-41CB-A995-AED39665A3BB}"/>
                  </a:ext>
                </a:extLst>
              </p:cNvPr>
              <p:cNvSpPr>
                <a:spLocks/>
              </p:cNvSpPr>
              <p:nvPr/>
            </p:nvSpPr>
            <p:spPr bwMode="auto">
              <a:xfrm>
                <a:off x="2825" y="1662"/>
                <a:ext cx="155" cy="143"/>
              </a:xfrm>
              <a:custGeom>
                <a:avLst/>
                <a:gdLst>
                  <a:gd name="T0" fmla="*/ 1 w 79"/>
                  <a:gd name="T1" fmla="*/ 73 h 73"/>
                  <a:gd name="T2" fmla="*/ 3 w 79"/>
                  <a:gd name="T3" fmla="*/ 71 h 73"/>
                  <a:gd name="T4" fmla="*/ 36 w 79"/>
                  <a:gd name="T5" fmla="*/ 70 h 73"/>
                  <a:gd name="T6" fmla="*/ 35 w 79"/>
                  <a:gd name="T7" fmla="*/ 53 h 73"/>
                  <a:gd name="T8" fmla="*/ 45 w 79"/>
                  <a:gd name="T9" fmla="*/ 47 h 73"/>
                  <a:gd name="T10" fmla="*/ 46 w 79"/>
                  <a:gd name="T11" fmla="*/ 24 h 73"/>
                  <a:gd name="T12" fmla="*/ 79 w 79"/>
                  <a:gd name="T13" fmla="*/ 23 h 73"/>
                  <a:gd name="T14" fmla="*/ 78 w 79"/>
                  <a:gd name="T15" fmla="*/ 7 h 73"/>
                  <a:gd name="T16" fmla="*/ 78 w 79"/>
                  <a:gd name="T17" fmla="*/ 0 h 73"/>
                  <a:gd name="T18" fmla="*/ 41 w 79"/>
                  <a:gd name="T19" fmla="*/ 1 h 73"/>
                  <a:gd name="T20" fmla="*/ 39 w 79"/>
                  <a:gd name="T21" fmla="*/ 4 h 73"/>
                  <a:gd name="T22" fmla="*/ 35 w 79"/>
                  <a:gd name="T23" fmla="*/ 3 h 73"/>
                  <a:gd name="T24" fmla="*/ 35 w 79"/>
                  <a:gd name="T25" fmla="*/ 5 h 73"/>
                  <a:gd name="T26" fmla="*/ 33 w 79"/>
                  <a:gd name="T27" fmla="*/ 7 h 73"/>
                  <a:gd name="T28" fmla="*/ 32 w 79"/>
                  <a:gd name="T29" fmla="*/ 11 h 73"/>
                  <a:gd name="T30" fmla="*/ 31 w 79"/>
                  <a:gd name="T31" fmla="*/ 11 h 73"/>
                  <a:gd name="T32" fmla="*/ 31 w 79"/>
                  <a:gd name="T33" fmla="*/ 13 h 73"/>
                  <a:gd name="T34" fmla="*/ 29 w 79"/>
                  <a:gd name="T35" fmla="*/ 14 h 73"/>
                  <a:gd name="T36" fmla="*/ 23 w 79"/>
                  <a:gd name="T37" fmla="*/ 21 h 73"/>
                  <a:gd name="T38" fmla="*/ 22 w 79"/>
                  <a:gd name="T39" fmla="*/ 28 h 73"/>
                  <a:gd name="T40" fmla="*/ 19 w 79"/>
                  <a:gd name="T41" fmla="*/ 31 h 73"/>
                  <a:gd name="T42" fmla="*/ 15 w 79"/>
                  <a:gd name="T43" fmla="*/ 41 h 73"/>
                  <a:gd name="T44" fmla="*/ 12 w 79"/>
                  <a:gd name="T45" fmla="*/ 43 h 73"/>
                  <a:gd name="T46" fmla="*/ 12 w 79"/>
                  <a:gd name="T47" fmla="*/ 47 h 73"/>
                  <a:gd name="T48" fmla="*/ 10 w 79"/>
                  <a:gd name="T49" fmla="*/ 49 h 73"/>
                  <a:gd name="T50" fmla="*/ 10 w 79"/>
                  <a:gd name="T51" fmla="*/ 51 h 73"/>
                  <a:gd name="T52" fmla="*/ 8 w 79"/>
                  <a:gd name="T53" fmla="*/ 53 h 73"/>
                  <a:gd name="T54" fmla="*/ 8 w 79"/>
                  <a:gd name="T55" fmla="*/ 56 h 73"/>
                  <a:gd name="T56" fmla="*/ 7 w 79"/>
                  <a:gd name="T57" fmla="*/ 57 h 73"/>
                  <a:gd name="T58" fmla="*/ 6 w 79"/>
                  <a:gd name="T59" fmla="*/ 60 h 73"/>
                  <a:gd name="T60" fmla="*/ 1 w 79"/>
                  <a:gd name="T61" fmla="*/ 64 h 73"/>
                  <a:gd name="T62" fmla="*/ 1 w 79"/>
                  <a:gd name="T63" fmla="*/ 66 h 73"/>
                  <a:gd name="T64" fmla="*/ 2 w 79"/>
                  <a:gd name="T65" fmla="*/ 68 h 73"/>
                  <a:gd name="T66" fmla="*/ 1 w 79"/>
                  <a:gd name="T67" fmla="*/ 69 h 73"/>
                  <a:gd name="T68" fmla="*/ 1 w 79"/>
                  <a:gd name="T69"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73">
                    <a:moveTo>
                      <a:pt x="1" y="73"/>
                    </a:moveTo>
                    <a:cubicBezTo>
                      <a:pt x="4" y="69"/>
                      <a:pt x="3" y="71"/>
                      <a:pt x="3" y="71"/>
                    </a:cubicBezTo>
                    <a:cubicBezTo>
                      <a:pt x="36" y="70"/>
                      <a:pt x="36" y="70"/>
                      <a:pt x="36" y="70"/>
                    </a:cubicBezTo>
                    <a:cubicBezTo>
                      <a:pt x="36" y="70"/>
                      <a:pt x="35" y="59"/>
                      <a:pt x="35" y="53"/>
                    </a:cubicBezTo>
                    <a:cubicBezTo>
                      <a:pt x="35" y="46"/>
                      <a:pt x="45" y="47"/>
                      <a:pt x="45" y="47"/>
                    </a:cubicBezTo>
                    <a:cubicBezTo>
                      <a:pt x="46" y="24"/>
                      <a:pt x="46" y="24"/>
                      <a:pt x="46" y="24"/>
                    </a:cubicBezTo>
                    <a:cubicBezTo>
                      <a:pt x="79" y="23"/>
                      <a:pt x="79" y="23"/>
                      <a:pt x="79" y="23"/>
                    </a:cubicBezTo>
                    <a:cubicBezTo>
                      <a:pt x="78" y="7"/>
                      <a:pt x="78" y="7"/>
                      <a:pt x="78" y="7"/>
                    </a:cubicBezTo>
                    <a:cubicBezTo>
                      <a:pt x="78" y="0"/>
                      <a:pt x="78" y="0"/>
                      <a:pt x="78" y="0"/>
                    </a:cubicBezTo>
                    <a:cubicBezTo>
                      <a:pt x="41" y="1"/>
                      <a:pt x="41" y="1"/>
                      <a:pt x="41" y="1"/>
                    </a:cubicBezTo>
                    <a:cubicBezTo>
                      <a:pt x="40" y="3"/>
                      <a:pt x="39" y="4"/>
                      <a:pt x="39" y="4"/>
                    </a:cubicBezTo>
                    <a:cubicBezTo>
                      <a:pt x="38" y="4"/>
                      <a:pt x="36" y="3"/>
                      <a:pt x="35" y="3"/>
                    </a:cubicBezTo>
                    <a:cubicBezTo>
                      <a:pt x="34" y="4"/>
                      <a:pt x="35" y="5"/>
                      <a:pt x="35" y="5"/>
                    </a:cubicBezTo>
                    <a:cubicBezTo>
                      <a:pt x="34" y="6"/>
                      <a:pt x="33" y="6"/>
                      <a:pt x="33" y="7"/>
                    </a:cubicBezTo>
                    <a:cubicBezTo>
                      <a:pt x="32" y="8"/>
                      <a:pt x="33" y="9"/>
                      <a:pt x="32" y="11"/>
                    </a:cubicBezTo>
                    <a:cubicBezTo>
                      <a:pt x="32" y="11"/>
                      <a:pt x="31" y="11"/>
                      <a:pt x="31" y="11"/>
                    </a:cubicBezTo>
                    <a:cubicBezTo>
                      <a:pt x="30" y="12"/>
                      <a:pt x="31" y="13"/>
                      <a:pt x="31" y="13"/>
                    </a:cubicBezTo>
                    <a:cubicBezTo>
                      <a:pt x="30" y="14"/>
                      <a:pt x="29" y="14"/>
                      <a:pt x="29" y="14"/>
                    </a:cubicBezTo>
                    <a:cubicBezTo>
                      <a:pt x="28" y="14"/>
                      <a:pt x="23" y="21"/>
                      <a:pt x="23" y="21"/>
                    </a:cubicBezTo>
                    <a:cubicBezTo>
                      <a:pt x="22" y="23"/>
                      <a:pt x="22" y="28"/>
                      <a:pt x="22" y="28"/>
                    </a:cubicBezTo>
                    <a:cubicBezTo>
                      <a:pt x="22" y="29"/>
                      <a:pt x="20" y="30"/>
                      <a:pt x="19" y="31"/>
                    </a:cubicBezTo>
                    <a:cubicBezTo>
                      <a:pt x="17" y="34"/>
                      <a:pt x="18" y="38"/>
                      <a:pt x="15" y="41"/>
                    </a:cubicBezTo>
                    <a:cubicBezTo>
                      <a:pt x="15" y="42"/>
                      <a:pt x="13" y="42"/>
                      <a:pt x="12" y="43"/>
                    </a:cubicBezTo>
                    <a:cubicBezTo>
                      <a:pt x="11" y="45"/>
                      <a:pt x="12" y="46"/>
                      <a:pt x="12" y="47"/>
                    </a:cubicBezTo>
                    <a:cubicBezTo>
                      <a:pt x="12" y="47"/>
                      <a:pt x="10" y="48"/>
                      <a:pt x="10" y="49"/>
                    </a:cubicBezTo>
                    <a:cubicBezTo>
                      <a:pt x="10" y="49"/>
                      <a:pt x="10" y="50"/>
                      <a:pt x="10" y="51"/>
                    </a:cubicBezTo>
                    <a:cubicBezTo>
                      <a:pt x="10" y="52"/>
                      <a:pt x="8" y="53"/>
                      <a:pt x="8" y="53"/>
                    </a:cubicBezTo>
                    <a:cubicBezTo>
                      <a:pt x="8" y="54"/>
                      <a:pt x="8" y="55"/>
                      <a:pt x="8" y="56"/>
                    </a:cubicBezTo>
                    <a:cubicBezTo>
                      <a:pt x="8" y="56"/>
                      <a:pt x="7" y="57"/>
                      <a:pt x="7" y="57"/>
                    </a:cubicBezTo>
                    <a:cubicBezTo>
                      <a:pt x="6" y="58"/>
                      <a:pt x="7" y="58"/>
                      <a:pt x="6" y="60"/>
                    </a:cubicBezTo>
                    <a:cubicBezTo>
                      <a:pt x="5" y="62"/>
                      <a:pt x="3" y="63"/>
                      <a:pt x="1" y="64"/>
                    </a:cubicBezTo>
                    <a:cubicBezTo>
                      <a:pt x="1" y="64"/>
                      <a:pt x="1" y="66"/>
                      <a:pt x="1" y="66"/>
                    </a:cubicBezTo>
                    <a:cubicBezTo>
                      <a:pt x="2" y="65"/>
                      <a:pt x="2" y="67"/>
                      <a:pt x="2" y="68"/>
                    </a:cubicBezTo>
                    <a:cubicBezTo>
                      <a:pt x="1" y="69"/>
                      <a:pt x="1" y="69"/>
                      <a:pt x="1" y="69"/>
                    </a:cubicBezTo>
                    <a:cubicBezTo>
                      <a:pt x="0" y="71"/>
                      <a:pt x="1" y="72"/>
                      <a:pt x="1" y="7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1" name="Freeform 17">
                <a:extLst>
                  <a:ext uri="{FF2B5EF4-FFF2-40B4-BE49-F238E27FC236}">
                    <a16:creationId xmlns:a16="http://schemas.microsoft.com/office/drawing/2014/main" id="{C5CDEEE0-8BD3-411F-A17C-C47B8183BFA4}"/>
                  </a:ext>
                </a:extLst>
              </p:cNvPr>
              <p:cNvSpPr>
                <a:spLocks noEditPoints="1"/>
              </p:cNvSpPr>
              <p:nvPr/>
            </p:nvSpPr>
            <p:spPr bwMode="auto">
              <a:xfrm>
                <a:off x="4847" y="1768"/>
                <a:ext cx="124" cy="314"/>
              </a:xfrm>
              <a:custGeom>
                <a:avLst/>
                <a:gdLst>
                  <a:gd name="T0" fmla="*/ 46 w 63"/>
                  <a:gd name="T1" fmla="*/ 16 h 160"/>
                  <a:gd name="T2" fmla="*/ 39 w 63"/>
                  <a:gd name="T3" fmla="*/ 15 h 160"/>
                  <a:gd name="T4" fmla="*/ 35 w 63"/>
                  <a:gd name="T5" fmla="*/ 9 h 160"/>
                  <a:gd name="T6" fmla="*/ 32 w 63"/>
                  <a:gd name="T7" fmla="*/ 3 h 160"/>
                  <a:gd name="T8" fmla="*/ 26 w 63"/>
                  <a:gd name="T9" fmla="*/ 0 h 160"/>
                  <a:gd name="T10" fmla="*/ 16 w 63"/>
                  <a:gd name="T11" fmla="*/ 4 h 160"/>
                  <a:gd name="T12" fmla="*/ 5 w 63"/>
                  <a:gd name="T13" fmla="*/ 3 h 160"/>
                  <a:gd name="T14" fmla="*/ 4 w 63"/>
                  <a:gd name="T15" fmla="*/ 13 h 160"/>
                  <a:gd name="T16" fmla="*/ 6 w 63"/>
                  <a:gd name="T17" fmla="*/ 19 h 160"/>
                  <a:gd name="T18" fmla="*/ 10 w 63"/>
                  <a:gd name="T19" fmla="*/ 23 h 160"/>
                  <a:gd name="T20" fmla="*/ 17 w 63"/>
                  <a:gd name="T21" fmla="*/ 22 h 160"/>
                  <a:gd name="T22" fmla="*/ 24 w 63"/>
                  <a:gd name="T23" fmla="*/ 26 h 160"/>
                  <a:gd name="T24" fmla="*/ 21 w 63"/>
                  <a:gd name="T25" fmla="*/ 33 h 160"/>
                  <a:gd name="T26" fmla="*/ 16 w 63"/>
                  <a:gd name="T27" fmla="*/ 37 h 160"/>
                  <a:gd name="T28" fmla="*/ 20 w 63"/>
                  <a:gd name="T29" fmla="*/ 44 h 160"/>
                  <a:gd name="T30" fmla="*/ 26 w 63"/>
                  <a:gd name="T31" fmla="*/ 56 h 160"/>
                  <a:gd name="T32" fmla="*/ 29 w 63"/>
                  <a:gd name="T33" fmla="*/ 61 h 160"/>
                  <a:gd name="T34" fmla="*/ 36 w 63"/>
                  <a:gd name="T35" fmla="*/ 68 h 160"/>
                  <a:gd name="T36" fmla="*/ 39 w 63"/>
                  <a:gd name="T37" fmla="*/ 76 h 160"/>
                  <a:gd name="T38" fmla="*/ 43 w 63"/>
                  <a:gd name="T39" fmla="*/ 82 h 160"/>
                  <a:gd name="T40" fmla="*/ 43 w 63"/>
                  <a:gd name="T41" fmla="*/ 91 h 160"/>
                  <a:gd name="T42" fmla="*/ 45 w 63"/>
                  <a:gd name="T43" fmla="*/ 100 h 160"/>
                  <a:gd name="T44" fmla="*/ 47 w 63"/>
                  <a:gd name="T45" fmla="*/ 109 h 160"/>
                  <a:gd name="T46" fmla="*/ 44 w 63"/>
                  <a:gd name="T47" fmla="*/ 119 h 160"/>
                  <a:gd name="T48" fmla="*/ 42 w 63"/>
                  <a:gd name="T49" fmla="*/ 125 h 160"/>
                  <a:gd name="T50" fmla="*/ 35 w 63"/>
                  <a:gd name="T51" fmla="*/ 128 h 160"/>
                  <a:gd name="T52" fmla="*/ 31 w 63"/>
                  <a:gd name="T53" fmla="*/ 130 h 160"/>
                  <a:gd name="T54" fmla="*/ 24 w 63"/>
                  <a:gd name="T55" fmla="*/ 133 h 160"/>
                  <a:gd name="T56" fmla="*/ 17 w 63"/>
                  <a:gd name="T57" fmla="*/ 139 h 160"/>
                  <a:gd name="T58" fmla="*/ 21 w 63"/>
                  <a:gd name="T59" fmla="*/ 152 h 160"/>
                  <a:gd name="T60" fmla="*/ 23 w 63"/>
                  <a:gd name="T61" fmla="*/ 156 h 160"/>
                  <a:gd name="T62" fmla="*/ 27 w 63"/>
                  <a:gd name="T63" fmla="*/ 154 h 160"/>
                  <a:gd name="T64" fmla="*/ 29 w 63"/>
                  <a:gd name="T65" fmla="*/ 147 h 160"/>
                  <a:gd name="T66" fmla="*/ 32 w 63"/>
                  <a:gd name="T67" fmla="*/ 149 h 160"/>
                  <a:gd name="T68" fmla="*/ 34 w 63"/>
                  <a:gd name="T69" fmla="*/ 147 h 160"/>
                  <a:gd name="T70" fmla="*/ 35 w 63"/>
                  <a:gd name="T71" fmla="*/ 146 h 160"/>
                  <a:gd name="T72" fmla="*/ 30 w 63"/>
                  <a:gd name="T73" fmla="*/ 141 h 160"/>
                  <a:gd name="T74" fmla="*/ 38 w 63"/>
                  <a:gd name="T75" fmla="*/ 141 h 160"/>
                  <a:gd name="T76" fmla="*/ 41 w 63"/>
                  <a:gd name="T77" fmla="*/ 141 h 160"/>
                  <a:gd name="T78" fmla="*/ 44 w 63"/>
                  <a:gd name="T79" fmla="*/ 140 h 160"/>
                  <a:gd name="T80" fmla="*/ 50 w 63"/>
                  <a:gd name="T81" fmla="*/ 135 h 160"/>
                  <a:gd name="T82" fmla="*/ 59 w 63"/>
                  <a:gd name="T83" fmla="*/ 125 h 160"/>
                  <a:gd name="T84" fmla="*/ 60 w 63"/>
                  <a:gd name="T85" fmla="*/ 116 h 160"/>
                  <a:gd name="T86" fmla="*/ 62 w 63"/>
                  <a:gd name="T87" fmla="*/ 112 h 160"/>
                  <a:gd name="T88" fmla="*/ 59 w 63"/>
                  <a:gd name="T89" fmla="*/ 106 h 160"/>
                  <a:gd name="T90" fmla="*/ 57 w 63"/>
                  <a:gd name="T91" fmla="*/ 98 h 160"/>
                  <a:gd name="T92" fmla="*/ 56 w 63"/>
                  <a:gd name="T93" fmla="*/ 94 h 160"/>
                  <a:gd name="T94" fmla="*/ 50 w 63"/>
                  <a:gd name="T95" fmla="*/ 83 h 160"/>
                  <a:gd name="T96" fmla="*/ 45 w 63"/>
                  <a:gd name="T97" fmla="*/ 75 h 160"/>
                  <a:gd name="T98" fmla="*/ 42 w 63"/>
                  <a:gd name="T99" fmla="*/ 67 h 160"/>
                  <a:gd name="T100" fmla="*/ 33 w 63"/>
                  <a:gd name="T101" fmla="*/ 58 h 160"/>
                  <a:gd name="T102" fmla="*/ 28 w 63"/>
                  <a:gd name="T103" fmla="*/ 44 h 160"/>
                  <a:gd name="T104" fmla="*/ 33 w 63"/>
                  <a:gd name="T105" fmla="*/ 35 h 160"/>
                  <a:gd name="T106" fmla="*/ 39 w 63"/>
                  <a:gd name="T107" fmla="*/ 25 h 160"/>
                  <a:gd name="T108" fmla="*/ 46 w 63"/>
                  <a:gd name="T109" fmla="*/ 20 h 160"/>
                  <a:gd name="T110" fmla="*/ 50 w 63"/>
                  <a:gd name="T111" fmla="*/ 18 h 160"/>
                  <a:gd name="T112" fmla="*/ 25 w 63"/>
                  <a:gd name="T113" fmla="*/ 1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 h="160">
                    <a:moveTo>
                      <a:pt x="50" y="18"/>
                    </a:moveTo>
                    <a:cubicBezTo>
                      <a:pt x="46" y="16"/>
                      <a:pt x="46" y="16"/>
                      <a:pt x="46" y="16"/>
                    </a:cubicBezTo>
                    <a:cubicBezTo>
                      <a:pt x="43" y="17"/>
                      <a:pt x="43" y="17"/>
                      <a:pt x="43" y="17"/>
                    </a:cubicBezTo>
                    <a:cubicBezTo>
                      <a:pt x="39" y="15"/>
                      <a:pt x="39" y="15"/>
                      <a:pt x="39" y="15"/>
                    </a:cubicBezTo>
                    <a:cubicBezTo>
                      <a:pt x="37" y="13"/>
                      <a:pt x="37" y="13"/>
                      <a:pt x="37" y="13"/>
                    </a:cubicBezTo>
                    <a:cubicBezTo>
                      <a:pt x="35" y="9"/>
                      <a:pt x="35" y="9"/>
                      <a:pt x="35" y="9"/>
                    </a:cubicBezTo>
                    <a:cubicBezTo>
                      <a:pt x="35" y="4"/>
                      <a:pt x="35" y="4"/>
                      <a:pt x="35" y="4"/>
                    </a:cubicBezTo>
                    <a:cubicBezTo>
                      <a:pt x="32" y="3"/>
                      <a:pt x="32" y="3"/>
                      <a:pt x="32" y="3"/>
                    </a:cubicBezTo>
                    <a:cubicBezTo>
                      <a:pt x="29" y="1"/>
                      <a:pt x="29" y="1"/>
                      <a:pt x="29" y="1"/>
                    </a:cubicBezTo>
                    <a:cubicBezTo>
                      <a:pt x="26" y="0"/>
                      <a:pt x="26" y="0"/>
                      <a:pt x="26" y="0"/>
                    </a:cubicBezTo>
                    <a:cubicBezTo>
                      <a:pt x="21" y="4"/>
                      <a:pt x="21" y="4"/>
                      <a:pt x="21" y="4"/>
                    </a:cubicBezTo>
                    <a:cubicBezTo>
                      <a:pt x="16" y="4"/>
                      <a:pt x="16" y="4"/>
                      <a:pt x="16" y="4"/>
                    </a:cubicBezTo>
                    <a:cubicBezTo>
                      <a:pt x="10" y="6"/>
                      <a:pt x="10" y="6"/>
                      <a:pt x="10" y="6"/>
                    </a:cubicBezTo>
                    <a:cubicBezTo>
                      <a:pt x="5" y="3"/>
                      <a:pt x="5" y="3"/>
                      <a:pt x="5" y="3"/>
                    </a:cubicBezTo>
                    <a:cubicBezTo>
                      <a:pt x="0" y="6"/>
                      <a:pt x="0" y="6"/>
                      <a:pt x="0" y="6"/>
                    </a:cubicBezTo>
                    <a:cubicBezTo>
                      <a:pt x="4" y="13"/>
                      <a:pt x="4" y="13"/>
                      <a:pt x="4" y="13"/>
                    </a:cubicBezTo>
                    <a:cubicBezTo>
                      <a:pt x="3" y="16"/>
                      <a:pt x="3" y="16"/>
                      <a:pt x="3" y="16"/>
                    </a:cubicBezTo>
                    <a:cubicBezTo>
                      <a:pt x="6" y="19"/>
                      <a:pt x="6" y="19"/>
                      <a:pt x="6" y="19"/>
                    </a:cubicBezTo>
                    <a:cubicBezTo>
                      <a:pt x="9" y="21"/>
                      <a:pt x="9" y="21"/>
                      <a:pt x="9" y="21"/>
                    </a:cubicBezTo>
                    <a:cubicBezTo>
                      <a:pt x="10" y="23"/>
                      <a:pt x="10" y="23"/>
                      <a:pt x="10" y="23"/>
                    </a:cubicBezTo>
                    <a:cubicBezTo>
                      <a:pt x="14" y="24"/>
                      <a:pt x="14" y="24"/>
                      <a:pt x="14" y="24"/>
                    </a:cubicBezTo>
                    <a:cubicBezTo>
                      <a:pt x="17" y="22"/>
                      <a:pt x="17" y="22"/>
                      <a:pt x="17" y="22"/>
                    </a:cubicBezTo>
                    <a:cubicBezTo>
                      <a:pt x="20" y="24"/>
                      <a:pt x="20" y="24"/>
                      <a:pt x="20" y="24"/>
                    </a:cubicBezTo>
                    <a:cubicBezTo>
                      <a:pt x="24" y="26"/>
                      <a:pt x="24" y="26"/>
                      <a:pt x="24" y="26"/>
                    </a:cubicBezTo>
                    <a:cubicBezTo>
                      <a:pt x="24" y="31"/>
                      <a:pt x="24" y="31"/>
                      <a:pt x="24" y="31"/>
                    </a:cubicBezTo>
                    <a:cubicBezTo>
                      <a:pt x="21" y="33"/>
                      <a:pt x="21" y="33"/>
                      <a:pt x="21" y="33"/>
                    </a:cubicBezTo>
                    <a:cubicBezTo>
                      <a:pt x="18" y="35"/>
                      <a:pt x="18" y="35"/>
                      <a:pt x="18" y="35"/>
                    </a:cubicBezTo>
                    <a:cubicBezTo>
                      <a:pt x="16" y="37"/>
                      <a:pt x="16" y="37"/>
                      <a:pt x="16" y="37"/>
                    </a:cubicBezTo>
                    <a:cubicBezTo>
                      <a:pt x="15" y="41"/>
                      <a:pt x="15" y="41"/>
                      <a:pt x="15" y="41"/>
                    </a:cubicBezTo>
                    <a:cubicBezTo>
                      <a:pt x="20" y="44"/>
                      <a:pt x="20" y="44"/>
                      <a:pt x="20" y="44"/>
                    </a:cubicBezTo>
                    <a:cubicBezTo>
                      <a:pt x="22" y="51"/>
                      <a:pt x="22" y="51"/>
                      <a:pt x="22" y="51"/>
                    </a:cubicBezTo>
                    <a:cubicBezTo>
                      <a:pt x="26" y="56"/>
                      <a:pt x="26" y="56"/>
                      <a:pt x="26" y="56"/>
                    </a:cubicBezTo>
                    <a:cubicBezTo>
                      <a:pt x="28" y="58"/>
                      <a:pt x="28" y="58"/>
                      <a:pt x="28" y="58"/>
                    </a:cubicBezTo>
                    <a:cubicBezTo>
                      <a:pt x="29" y="61"/>
                      <a:pt x="29" y="61"/>
                      <a:pt x="29" y="61"/>
                    </a:cubicBezTo>
                    <a:cubicBezTo>
                      <a:pt x="32" y="65"/>
                      <a:pt x="32" y="65"/>
                      <a:pt x="32" y="65"/>
                    </a:cubicBezTo>
                    <a:cubicBezTo>
                      <a:pt x="36" y="68"/>
                      <a:pt x="36" y="68"/>
                      <a:pt x="36" y="68"/>
                    </a:cubicBezTo>
                    <a:cubicBezTo>
                      <a:pt x="37" y="71"/>
                      <a:pt x="37" y="71"/>
                      <a:pt x="37" y="71"/>
                    </a:cubicBezTo>
                    <a:cubicBezTo>
                      <a:pt x="39" y="76"/>
                      <a:pt x="39" y="76"/>
                      <a:pt x="39" y="76"/>
                    </a:cubicBezTo>
                    <a:cubicBezTo>
                      <a:pt x="42" y="78"/>
                      <a:pt x="42" y="78"/>
                      <a:pt x="42" y="78"/>
                    </a:cubicBezTo>
                    <a:cubicBezTo>
                      <a:pt x="43" y="82"/>
                      <a:pt x="43" y="82"/>
                      <a:pt x="43" y="82"/>
                    </a:cubicBezTo>
                    <a:cubicBezTo>
                      <a:pt x="44" y="88"/>
                      <a:pt x="44" y="88"/>
                      <a:pt x="44" y="88"/>
                    </a:cubicBezTo>
                    <a:cubicBezTo>
                      <a:pt x="43" y="91"/>
                      <a:pt x="43" y="91"/>
                      <a:pt x="43" y="91"/>
                    </a:cubicBezTo>
                    <a:cubicBezTo>
                      <a:pt x="43" y="96"/>
                      <a:pt x="43" y="96"/>
                      <a:pt x="43" y="96"/>
                    </a:cubicBezTo>
                    <a:cubicBezTo>
                      <a:pt x="45" y="100"/>
                      <a:pt x="45" y="100"/>
                      <a:pt x="45" y="100"/>
                    </a:cubicBezTo>
                    <a:cubicBezTo>
                      <a:pt x="46" y="105"/>
                      <a:pt x="46" y="105"/>
                      <a:pt x="46" y="105"/>
                    </a:cubicBezTo>
                    <a:cubicBezTo>
                      <a:pt x="47" y="109"/>
                      <a:pt x="47" y="109"/>
                      <a:pt x="47" y="109"/>
                    </a:cubicBezTo>
                    <a:cubicBezTo>
                      <a:pt x="45" y="114"/>
                      <a:pt x="45" y="114"/>
                      <a:pt x="45" y="114"/>
                    </a:cubicBezTo>
                    <a:cubicBezTo>
                      <a:pt x="44" y="119"/>
                      <a:pt x="44" y="119"/>
                      <a:pt x="44" y="119"/>
                    </a:cubicBezTo>
                    <a:cubicBezTo>
                      <a:pt x="44" y="123"/>
                      <a:pt x="44" y="123"/>
                      <a:pt x="44" y="123"/>
                    </a:cubicBezTo>
                    <a:cubicBezTo>
                      <a:pt x="42" y="125"/>
                      <a:pt x="42" y="125"/>
                      <a:pt x="42" y="125"/>
                    </a:cubicBezTo>
                    <a:cubicBezTo>
                      <a:pt x="37" y="127"/>
                      <a:pt x="37" y="127"/>
                      <a:pt x="37" y="127"/>
                    </a:cubicBezTo>
                    <a:cubicBezTo>
                      <a:pt x="35" y="128"/>
                      <a:pt x="35" y="128"/>
                      <a:pt x="35" y="128"/>
                    </a:cubicBezTo>
                    <a:cubicBezTo>
                      <a:pt x="34" y="132"/>
                      <a:pt x="34" y="132"/>
                      <a:pt x="34" y="132"/>
                    </a:cubicBezTo>
                    <a:cubicBezTo>
                      <a:pt x="31" y="130"/>
                      <a:pt x="31" y="130"/>
                      <a:pt x="31" y="130"/>
                    </a:cubicBezTo>
                    <a:cubicBezTo>
                      <a:pt x="25" y="131"/>
                      <a:pt x="25" y="131"/>
                      <a:pt x="25" y="131"/>
                    </a:cubicBezTo>
                    <a:cubicBezTo>
                      <a:pt x="24" y="133"/>
                      <a:pt x="24" y="133"/>
                      <a:pt x="24" y="133"/>
                    </a:cubicBezTo>
                    <a:cubicBezTo>
                      <a:pt x="21" y="134"/>
                      <a:pt x="21" y="134"/>
                      <a:pt x="21" y="134"/>
                    </a:cubicBezTo>
                    <a:cubicBezTo>
                      <a:pt x="17" y="139"/>
                      <a:pt x="17" y="139"/>
                      <a:pt x="17" y="139"/>
                    </a:cubicBezTo>
                    <a:cubicBezTo>
                      <a:pt x="19" y="140"/>
                      <a:pt x="19" y="141"/>
                      <a:pt x="21" y="143"/>
                    </a:cubicBezTo>
                    <a:cubicBezTo>
                      <a:pt x="21" y="141"/>
                      <a:pt x="20" y="154"/>
                      <a:pt x="21" y="152"/>
                    </a:cubicBezTo>
                    <a:cubicBezTo>
                      <a:pt x="21" y="153"/>
                      <a:pt x="21" y="155"/>
                      <a:pt x="21" y="155"/>
                    </a:cubicBezTo>
                    <a:cubicBezTo>
                      <a:pt x="23" y="156"/>
                      <a:pt x="23" y="156"/>
                      <a:pt x="23" y="156"/>
                    </a:cubicBezTo>
                    <a:cubicBezTo>
                      <a:pt x="23" y="157"/>
                      <a:pt x="20" y="160"/>
                      <a:pt x="23" y="159"/>
                    </a:cubicBezTo>
                    <a:cubicBezTo>
                      <a:pt x="26" y="159"/>
                      <a:pt x="26" y="155"/>
                      <a:pt x="27" y="154"/>
                    </a:cubicBezTo>
                    <a:cubicBezTo>
                      <a:pt x="28" y="153"/>
                      <a:pt x="30" y="154"/>
                      <a:pt x="30" y="153"/>
                    </a:cubicBezTo>
                    <a:cubicBezTo>
                      <a:pt x="30" y="151"/>
                      <a:pt x="30" y="150"/>
                      <a:pt x="29" y="147"/>
                    </a:cubicBezTo>
                    <a:cubicBezTo>
                      <a:pt x="29" y="146"/>
                      <a:pt x="26" y="141"/>
                      <a:pt x="28" y="143"/>
                    </a:cubicBezTo>
                    <a:cubicBezTo>
                      <a:pt x="30" y="145"/>
                      <a:pt x="31" y="147"/>
                      <a:pt x="32" y="149"/>
                    </a:cubicBezTo>
                    <a:cubicBezTo>
                      <a:pt x="33" y="149"/>
                      <a:pt x="34" y="149"/>
                      <a:pt x="34" y="149"/>
                    </a:cubicBezTo>
                    <a:cubicBezTo>
                      <a:pt x="34" y="147"/>
                      <a:pt x="34" y="147"/>
                      <a:pt x="34" y="147"/>
                    </a:cubicBezTo>
                    <a:cubicBezTo>
                      <a:pt x="35" y="147"/>
                      <a:pt x="35" y="147"/>
                      <a:pt x="35" y="147"/>
                    </a:cubicBezTo>
                    <a:cubicBezTo>
                      <a:pt x="35" y="146"/>
                      <a:pt x="35" y="146"/>
                      <a:pt x="35" y="146"/>
                    </a:cubicBezTo>
                    <a:cubicBezTo>
                      <a:pt x="35" y="145"/>
                      <a:pt x="31" y="144"/>
                      <a:pt x="30" y="143"/>
                    </a:cubicBezTo>
                    <a:cubicBezTo>
                      <a:pt x="30" y="141"/>
                      <a:pt x="30" y="141"/>
                      <a:pt x="30" y="141"/>
                    </a:cubicBezTo>
                    <a:cubicBezTo>
                      <a:pt x="30" y="141"/>
                      <a:pt x="28" y="139"/>
                      <a:pt x="28" y="139"/>
                    </a:cubicBezTo>
                    <a:cubicBezTo>
                      <a:pt x="31" y="141"/>
                      <a:pt x="34" y="142"/>
                      <a:pt x="38" y="141"/>
                    </a:cubicBezTo>
                    <a:cubicBezTo>
                      <a:pt x="38" y="140"/>
                      <a:pt x="38" y="140"/>
                      <a:pt x="38" y="140"/>
                    </a:cubicBezTo>
                    <a:cubicBezTo>
                      <a:pt x="39" y="140"/>
                      <a:pt x="40" y="141"/>
                      <a:pt x="41" y="141"/>
                    </a:cubicBezTo>
                    <a:cubicBezTo>
                      <a:pt x="41" y="141"/>
                      <a:pt x="40" y="139"/>
                      <a:pt x="40" y="139"/>
                    </a:cubicBezTo>
                    <a:cubicBezTo>
                      <a:pt x="42" y="139"/>
                      <a:pt x="43" y="140"/>
                      <a:pt x="44" y="140"/>
                    </a:cubicBezTo>
                    <a:cubicBezTo>
                      <a:pt x="45" y="140"/>
                      <a:pt x="46" y="137"/>
                      <a:pt x="47" y="136"/>
                    </a:cubicBezTo>
                    <a:cubicBezTo>
                      <a:pt x="48" y="135"/>
                      <a:pt x="49" y="136"/>
                      <a:pt x="50" y="135"/>
                    </a:cubicBezTo>
                    <a:cubicBezTo>
                      <a:pt x="52" y="135"/>
                      <a:pt x="58" y="129"/>
                      <a:pt x="58" y="128"/>
                    </a:cubicBezTo>
                    <a:cubicBezTo>
                      <a:pt x="59" y="127"/>
                      <a:pt x="58" y="126"/>
                      <a:pt x="59" y="125"/>
                    </a:cubicBezTo>
                    <a:cubicBezTo>
                      <a:pt x="59" y="125"/>
                      <a:pt x="61" y="124"/>
                      <a:pt x="61" y="124"/>
                    </a:cubicBezTo>
                    <a:cubicBezTo>
                      <a:pt x="62" y="120"/>
                      <a:pt x="59" y="119"/>
                      <a:pt x="60" y="116"/>
                    </a:cubicBezTo>
                    <a:cubicBezTo>
                      <a:pt x="60" y="116"/>
                      <a:pt x="62" y="115"/>
                      <a:pt x="62" y="115"/>
                    </a:cubicBezTo>
                    <a:cubicBezTo>
                      <a:pt x="62" y="114"/>
                      <a:pt x="63" y="113"/>
                      <a:pt x="62" y="112"/>
                    </a:cubicBezTo>
                    <a:cubicBezTo>
                      <a:pt x="61" y="112"/>
                      <a:pt x="61" y="112"/>
                      <a:pt x="61" y="112"/>
                    </a:cubicBezTo>
                    <a:cubicBezTo>
                      <a:pt x="60" y="110"/>
                      <a:pt x="59" y="107"/>
                      <a:pt x="59" y="106"/>
                    </a:cubicBezTo>
                    <a:cubicBezTo>
                      <a:pt x="59" y="104"/>
                      <a:pt x="59" y="101"/>
                      <a:pt x="59" y="100"/>
                    </a:cubicBezTo>
                    <a:cubicBezTo>
                      <a:pt x="59" y="99"/>
                      <a:pt x="57" y="98"/>
                      <a:pt x="57" y="98"/>
                    </a:cubicBezTo>
                    <a:cubicBezTo>
                      <a:pt x="57" y="97"/>
                      <a:pt x="57" y="95"/>
                      <a:pt x="57" y="94"/>
                    </a:cubicBezTo>
                    <a:cubicBezTo>
                      <a:pt x="57" y="94"/>
                      <a:pt x="56" y="94"/>
                      <a:pt x="56" y="94"/>
                    </a:cubicBezTo>
                    <a:cubicBezTo>
                      <a:pt x="55" y="92"/>
                      <a:pt x="56" y="90"/>
                      <a:pt x="56" y="88"/>
                    </a:cubicBezTo>
                    <a:cubicBezTo>
                      <a:pt x="56" y="88"/>
                      <a:pt x="51" y="84"/>
                      <a:pt x="50" y="83"/>
                    </a:cubicBezTo>
                    <a:cubicBezTo>
                      <a:pt x="50" y="81"/>
                      <a:pt x="51" y="79"/>
                      <a:pt x="50" y="78"/>
                    </a:cubicBezTo>
                    <a:cubicBezTo>
                      <a:pt x="49" y="77"/>
                      <a:pt x="46" y="76"/>
                      <a:pt x="45" y="75"/>
                    </a:cubicBezTo>
                    <a:cubicBezTo>
                      <a:pt x="45" y="75"/>
                      <a:pt x="42" y="69"/>
                      <a:pt x="42" y="69"/>
                    </a:cubicBezTo>
                    <a:cubicBezTo>
                      <a:pt x="42" y="69"/>
                      <a:pt x="42" y="67"/>
                      <a:pt x="42" y="67"/>
                    </a:cubicBezTo>
                    <a:cubicBezTo>
                      <a:pt x="40" y="65"/>
                      <a:pt x="35" y="64"/>
                      <a:pt x="34" y="61"/>
                    </a:cubicBezTo>
                    <a:cubicBezTo>
                      <a:pt x="33" y="60"/>
                      <a:pt x="34" y="59"/>
                      <a:pt x="33" y="58"/>
                    </a:cubicBezTo>
                    <a:cubicBezTo>
                      <a:pt x="31" y="55"/>
                      <a:pt x="26" y="51"/>
                      <a:pt x="27" y="46"/>
                    </a:cubicBezTo>
                    <a:cubicBezTo>
                      <a:pt x="28" y="44"/>
                      <a:pt x="28" y="44"/>
                      <a:pt x="28" y="44"/>
                    </a:cubicBezTo>
                    <a:cubicBezTo>
                      <a:pt x="29" y="42"/>
                      <a:pt x="28" y="39"/>
                      <a:pt x="28" y="38"/>
                    </a:cubicBezTo>
                    <a:cubicBezTo>
                      <a:pt x="29" y="36"/>
                      <a:pt x="32" y="36"/>
                      <a:pt x="33" y="35"/>
                    </a:cubicBezTo>
                    <a:cubicBezTo>
                      <a:pt x="39" y="27"/>
                      <a:pt x="39" y="27"/>
                      <a:pt x="39" y="27"/>
                    </a:cubicBezTo>
                    <a:cubicBezTo>
                      <a:pt x="39" y="27"/>
                      <a:pt x="39" y="25"/>
                      <a:pt x="39" y="25"/>
                    </a:cubicBezTo>
                    <a:cubicBezTo>
                      <a:pt x="40" y="24"/>
                      <a:pt x="42" y="25"/>
                      <a:pt x="44" y="24"/>
                    </a:cubicBezTo>
                    <a:cubicBezTo>
                      <a:pt x="45" y="23"/>
                      <a:pt x="45" y="21"/>
                      <a:pt x="46" y="20"/>
                    </a:cubicBezTo>
                    <a:cubicBezTo>
                      <a:pt x="47" y="20"/>
                      <a:pt x="49" y="20"/>
                      <a:pt x="50" y="19"/>
                    </a:cubicBezTo>
                    <a:cubicBezTo>
                      <a:pt x="50" y="19"/>
                      <a:pt x="50" y="19"/>
                      <a:pt x="50" y="18"/>
                    </a:cubicBezTo>
                    <a:close/>
                    <a:moveTo>
                      <a:pt x="25" y="135"/>
                    </a:moveTo>
                    <a:cubicBezTo>
                      <a:pt x="27" y="136"/>
                      <a:pt x="28" y="140"/>
                      <a:pt x="25" y="139"/>
                    </a:cubicBezTo>
                    <a:cubicBezTo>
                      <a:pt x="24" y="139"/>
                      <a:pt x="23" y="135"/>
                      <a:pt x="25" y="13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2" name="Freeform 18">
                <a:extLst>
                  <a:ext uri="{FF2B5EF4-FFF2-40B4-BE49-F238E27FC236}">
                    <a16:creationId xmlns:a16="http://schemas.microsoft.com/office/drawing/2014/main" id="{06DDFCD2-9C3B-4703-AC00-1452D1275297}"/>
                  </a:ext>
                </a:extLst>
              </p:cNvPr>
              <p:cNvSpPr>
                <a:spLocks noEditPoints="1"/>
              </p:cNvSpPr>
              <p:nvPr/>
            </p:nvSpPr>
            <p:spPr bwMode="auto">
              <a:xfrm>
                <a:off x="4847" y="1768"/>
                <a:ext cx="124" cy="314"/>
              </a:xfrm>
              <a:custGeom>
                <a:avLst/>
                <a:gdLst>
                  <a:gd name="T0" fmla="*/ 46 w 63"/>
                  <a:gd name="T1" fmla="*/ 16 h 160"/>
                  <a:gd name="T2" fmla="*/ 39 w 63"/>
                  <a:gd name="T3" fmla="*/ 15 h 160"/>
                  <a:gd name="T4" fmla="*/ 35 w 63"/>
                  <a:gd name="T5" fmla="*/ 9 h 160"/>
                  <a:gd name="T6" fmla="*/ 32 w 63"/>
                  <a:gd name="T7" fmla="*/ 3 h 160"/>
                  <a:gd name="T8" fmla="*/ 26 w 63"/>
                  <a:gd name="T9" fmla="*/ 0 h 160"/>
                  <a:gd name="T10" fmla="*/ 16 w 63"/>
                  <a:gd name="T11" fmla="*/ 4 h 160"/>
                  <a:gd name="T12" fmla="*/ 5 w 63"/>
                  <a:gd name="T13" fmla="*/ 3 h 160"/>
                  <a:gd name="T14" fmla="*/ 4 w 63"/>
                  <a:gd name="T15" fmla="*/ 13 h 160"/>
                  <a:gd name="T16" fmla="*/ 6 w 63"/>
                  <a:gd name="T17" fmla="*/ 19 h 160"/>
                  <a:gd name="T18" fmla="*/ 10 w 63"/>
                  <a:gd name="T19" fmla="*/ 23 h 160"/>
                  <a:gd name="T20" fmla="*/ 17 w 63"/>
                  <a:gd name="T21" fmla="*/ 22 h 160"/>
                  <a:gd name="T22" fmla="*/ 24 w 63"/>
                  <a:gd name="T23" fmla="*/ 26 h 160"/>
                  <a:gd name="T24" fmla="*/ 21 w 63"/>
                  <a:gd name="T25" fmla="*/ 33 h 160"/>
                  <a:gd name="T26" fmla="*/ 16 w 63"/>
                  <a:gd name="T27" fmla="*/ 37 h 160"/>
                  <a:gd name="T28" fmla="*/ 20 w 63"/>
                  <a:gd name="T29" fmla="*/ 44 h 160"/>
                  <a:gd name="T30" fmla="*/ 26 w 63"/>
                  <a:gd name="T31" fmla="*/ 56 h 160"/>
                  <a:gd name="T32" fmla="*/ 29 w 63"/>
                  <a:gd name="T33" fmla="*/ 61 h 160"/>
                  <a:gd name="T34" fmla="*/ 36 w 63"/>
                  <a:gd name="T35" fmla="*/ 68 h 160"/>
                  <a:gd name="T36" fmla="*/ 39 w 63"/>
                  <a:gd name="T37" fmla="*/ 76 h 160"/>
                  <a:gd name="T38" fmla="*/ 43 w 63"/>
                  <a:gd name="T39" fmla="*/ 82 h 160"/>
                  <a:gd name="T40" fmla="*/ 43 w 63"/>
                  <a:gd name="T41" fmla="*/ 91 h 160"/>
                  <a:gd name="T42" fmla="*/ 45 w 63"/>
                  <a:gd name="T43" fmla="*/ 100 h 160"/>
                  <a:gd name="T44" fmla="*/ 47 w 63"/>
                  <a:gd name="T45" fmla="*/ 109 h 160"/>
                  <a:gd name="T46" fmla="*/ 44 w 63"/>
                  <a:gd name="T47" fmla="*/ 119 h 160"/>
                  <a:gd name="T48" fmla="*/ 42 w 63"/>
                  <a:gd name="T49" fmla="*/ 125 h 160"/>
                  <a:gd name="T50" fmla="*/ 35 w 63"/>
                  <a:gd name="T51" fmla="*/ 128 h 160"/>
                  <a:gd name="T52" fmla="*/ 31 w 63"/>
                  <a:gd name="T53" fmla="*/ 130 h 160"/>
                  <a:gd name="T54" fmla="*/ 24 w 63"/>
                  <a:gd name="T55" fmla="*/ 133 h 160"/>
                  <a:gd name="T56" fmla="*/ 17 w 63"/>
                  <a:gd name="T57" fmla="*/ 139 h 160"/>
                  <a:gd name="T58" fmla="*/ 21 w 63"/>
                  <a:gd name="T59" fmla="*/ 152 h 160"/>
                  <a:gd name="T60" fmla="*/ 23 w 63"/>
                  <a:gd name="T61" fmla="*/ 156 h 160"/>
                  <a:gd name="T62" fmla="*/ 27 w 63"/>
                  <a:gd name="T63" fmla="*/ 154 h 160"/>
                  <a:gd name="T64" fmla="*/ 29 w 63"/>
                  <a:gd name="T65" fmla="*/ 147 h 160"/>
                  <a:gd name="T66" fmla="*/ 32 w 63"/>
                  <a:gd name="T67" fmla="*/ 149 h 160"/>
                  <a:gd name="T68" fmla="*/ 34 w 63"/>
                  <a:gd name="T69" fmla="*/ 147 h 160"/>
                  <a:gd name="T70" fmla="*/ 35 w 63"/>
                  <a:gd name="T71" fmla="*/ 146 h 160"/>
                  <a:gd name="T72" fmla="*/ 30 w 63"/>
                  <a:gd name="T73" fmla="*/ 141 h 160"/>
                  <a:gd name="T74" fmla="*/ 38 w 63"/>
                  <a:gd name="T75" fmla="*/ 141 h 160"/>
                  <a:gd name="T76" fmla="*/ 41 w 63"/>
                  <a:gd name="T77" fmla="*/ 141 h 160"/>
                  <a:gd name="T78" fmla="*/ 44 w 63"/>
                  <a:gd name="T79" fmla="*/ 140 h 160"/>
                  <a:gd name="T80" fmla="*/ 50 w 63"/>
                  <a:gd name="T81" fmla="*/ 135 h 160"/>
                  <a:gd name="T82" fmla="*/ 59 w 63"/>
                  <a:gd name="T83" fmla="*/ 125 h 160"/>
                  <a:gd name="T84" fmla="*/ 60 w 63"/>
                  <a:gd name="T85" fmla="*/ 116 h 160"/>
                  <a:gd name="T86" fmla="*/ 62 w 63"/>
                  <a:gd name="T87" fmla="*/ 112 h 160"/>
                  <a:gd name="T88" fmla="*/ 59 w 63"/>
                  <a:gd name="T89" fmla="*/ 106 h 160"/>
                  <a:gd name="T90" fmla="*/ 57 w 63"/>
                  <a:gd name="T91" fmla="*/ 98 h 160"/>
                  <a:gd name="T92" fmla="*/ 56 w 63"/>
                  <a:gd name="T93" fmla="*/ 94 h 160"/>
                  <a:gd name="T94" fmla="*/ 50 w 63"/>
                  <a:gd name="T95" fmla="*/ 83 h 160"/>
                  <a:gd name="T96" fmla="*/ 45 w 63"/>
                  <a:gd name="T97" fmla="*/ 75 h 160"/>
                  <a:gd name="T98" fmla="*/ 42 w 63"/>
                  <a:gd name="T99" fmla="*/ 67 h 160"/>
                  <a:gd name="T100" fmla="*/ 33 w 63"/>
                  <a:gd name="T101" fmla="*/ 58 h 160"/>
                  <a:gd name="T102" fmla="*/ 28 w 63"/>
                  <a:gd name="T103" fmla="*/ 44 h 160"/>
                  <a:gd name="T104" fmla="*/ 33 w 63"/>
                  <a:gd name="T105" fmla="*/ 35 h 160"/>
                  <a:gd name="T106" fmla="*/ 39 w 63"/>
                  <a:gd name="T107" fmla="*/ 25 h 160"/>
                  <a:gd name="T108" fmla="*/ 46 w 63"/>
                  <a:gd name="T109" fmla="*/ 20 h 160"/>
                  <a:gd name="T110" fmla="*/ 50 w 63"/>
                  <a:gd name="T111" fmla="*/ 18 h 160"/>
                  <a:gd name="T112" fmla="*/ 25 w 63"/>
                  <a:gd name="T113" fmla="*/ 1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 h="160">
                    <a:moveTo>
                      <a:pt x="50" y="18"/>
                    </a:moveTo>
                    <a:cubicBezTo>
                      <a:pt x="46" y="16"/>
                      <a:pt x="46" y="16"/>
                      <a:pt x="46" y="16"/>
                    </a:cubicBezTo>
                    <a:cubicBezTo>
                      <a:pt x="43" y="17"/>
                      <a:pt x="43" y="17"/>
                      <a:pt x="43" y="17"/>
                    </a:cubicBezTo>
                    <a:cubicBezTo>
                      <a:pt x="39" y="15"/>
                      <a:pt x="39" y="15"/>
                      <a:pt x="39" y="15"/>
                    </a:cubicBezTo>
                    <a:cubicBezTo>
                      <a:pt x="37" y="13"/>
                      <a:pt x="37" y="13"/>
                      <a:pt x="37" y="13"/>
                    </a:cubicBezTo>
                    <a:cubicBezTo>
                      <a:pt x="35" y="9"/>
                      <a:pt x="35" y="9"/>
                      <a:pt x="35" y="9"/>
                    </a:cubicBezTo>
                    <a:cubicBezTo>
                      <a:pt x="35" y="4"/>
                      <a:pt x="35" y="4"/>
                      <a:pt x="35" y="4"/>
                    </a:cubicBezTo>
                    <a:cubicBezTo>
                      <a:pt x="32" y="3"/>
                      <a:pt x="32" y="3"/>
                      <a:pt x="32" y="3"/>
                    </a:cubicBezTo>
                    <a:cubicBezTo>
                      <a:pt x="29" y="1"/>
                      <a:pt x="29" y="1"/>
                      <a:pt x="29" y="1"/>
                    </a:cubicBezTo>
                    <a:cubicBezTo>
                      <a:pt x="26" y="0"/>
                      <a:pt x="26" y="0"/>
                      <a:pt x="26" y="0"/>
                    </a:cubicBezTo>
                    <a:cubicBezTo>
                      <a:pt x="21" y="4"/>
                      <a:pt x="21" y="4"/>
                      <a:pt x="21" y="4"/>
                    </a:cubicBezTo>
                    <a:cubicBezTo>
                      <a:pt x="16" y="4"/>
                      <a:pt x="16" y="4"/>
                      <a:pt x="16" y="4"/>
                    </a:cubicBezTo>
                    <a:cubicBezTo>
                      <a:pt x="10" y="6"/>
                      <a:pt x="10" y="6"/>
                      <a:pt x="10" y="6"/>
                    </a:cubicBezTo>
                    <a:cubicBezTo>
                      <a:pt x="5" y="3"/>
                      <a:pt x="5" y="3"/>
                      <a:pt x="5" y="3"/>
                    </a:cubicBezTo>
                    <a:cubicBezTo>
                      <a:pt x="0" y="6"/>
                      <a:pt x="0" y="6"/>
                      <a:pt x="0" y="6"/>
                    </a:cubicBezTo>
                    <a:cubicBezTo>
                      <a:pt x="4" y="13"/>
                      <a:pt x="4" y="13"/>
                      <a:pt x="4" y="13"/>
                    </a:cubicBezTo>
                    <a:cubicBezTo>
                      <a:pt x="3" y="16"/>
                      <a:pt x="3" y="16"/>
                      <a:pt x="3" y="16"/>
                    </a:cubicBezTo>
                    <a:cubicBezTo>
                      <a:pt x="6" y="19"/>
                      <a:pt x="6" y="19"/>
                      <a:pt x="6" y="19"/>
                    </a:cubicBezTo>
                    <a:cubicBezTo>
                      <a:pt x="9" y="21"/>
                      <a:pt x="9" y="21"/>
                      <a:pt x="9" y="21"/>
                    </a:cubicBezTo>
                    <a:cubicBezTo>
                      <a:pt x="10" y="23"/>
                      <a:pt x="10" y="23"/>
                      <a:pt x="10" y="23"/>
                    </a:cubicBezTo>
                    <a:cubicBezTo>
                      <a:pt x="14" y="24"/>
                      <a:pt x="14" y="24"/>
                      <a:pt x="14" y="24"/>
                    </a:cubicBezTo>
                    <a:cubicBezTo>
                      <a:pt x="17" y="22"/>
                      <a:pt x="17" y="22"/>
                      <a:pt x="17" y="22"/>
                    </a:cubicBezTo>
                    <a:cubicBezTo>
                      <a:pt x="20" y="24"/>
                      <a:pt x="20" y="24"/>
                      <a:pt x="20" y="24"/>
                    </a:cubicBezTo>
                    <a:cubicBezTo>
                      <a:pt x="24" y="26"/>
                      <a:pt x="24" y="26"/>
                      <a:pt x="24" y="26"/>
                    </a:cubicBezTo>
                    <a:cubicBezTo>
                      <a:pt x="24" y="31"/>
                      <a:pt x="24" y="31"/>
                      <a:pt x="24" y="31"/>
                    </a:cubicBezTo>
                    <a:cubicBezTo>
                      <a:pt x="21" y="33"/>
                      <a:pt x="21" y="33"/>
                      <a:pt x="21" y="33"/>
                    </a:cubicBezTo>
                    <a:cubicBezTo>
                      <a:pt x="18" y="35"/>
                      <a:pt x="18" y="35"/>
                      <a:pt x="18" y="35"/>
                    </a:cubicBezTo>
                    <a:cubicBezTo>
                      <a:pt x="16" y="37"/>
                      <a:pt x="16" y="37"/>
                      <a:pt x="16" y="37"/>
                    </a:cubicBezTo>
                    <a:cubicBezTo>
                      <a:pt x="15" y="41"/>
                      <a:pt x="15" y="41"/>
                      <a:pt x="15" y="41"/>
                    </a:cubicBezTo>
                    <a:cubicBezTo>
                      <a:pt x="20" y="44"/>
                      <a:pt x="20" y="44"/>
                      <a:pt x="20" y="44"/>
                    </a:cubicBezTo>
                    <a:cubicBezTo>
                      <a:pt x="22" y="51"/>
                      <a:pt x="22" y="51"/>
                      <a:pt x="22" y="51"/>
                    </a:cubicBezTo>
                    <a:cubicBezTo>
                      <a:pt x="26" y="56"/>
                      <a:pt x="26" y="56"/>
                      <a:pt x="26" y="56"/>
                    </a:cubicBezTo>
                    <a:cubicBezTo>
                      <a:pt x="28" y="58"/>
                      <a:pt x="28" y="58"/>
                      <a:pt x="28" y="58"/>
                    </a:cubicBezTo>
                    <a:cubicBezTo>
                      <a:pt x="29" y="61"/>
                      <a:pt x="29" y="61"/>
                      <a:pt x="29" y="61"/>
                    </a:cubicBezTo>
                    <a:cubicBezTo>
                      <a:pt x="32" y="65"/>
                      <a:pt x="32" y="65"/>
                      <a:pt x="32" y="65"/>
                    </a:cubicBezTo>
                    <a:cubicBezTo>
                      <a:pt x="36" y="68"/>
                      <a:pt x="36" y="68"/>
                      <a:pt x="36" y="68"/>
                    </a:cubicBezTo>
                    <a:cubicBezTo>
                      <a:pt x="37" y="71"/>
                      <a:pt x="37" y="71"/>
                      <a:pt x="37" y="71"/>
                    </a:cubicBezTo>
                    <a:cubicBezTo>
                      <a:pt x="39" y="76"/>
                      <a:pt x="39" y="76"/>
                      <a:pt x="39" y="76"/>
                    </a:cubicBezTo>
                    <a:cubicBezTo>
                      <a:pt x="42" y="78"/>
                      <a:pt x="42" y="78"/>
                      <a:pt x="42" y="78"/>
                    </a:cubicBezTo>
                    <a:cubicBezTo>
                      <a:pt x="43" y="82"/>
                      <a:pt x="43" y="82"/>
                      <a:pt x="43" y="82"/>
                    </a:cubicBezTo>
                    <a:cubicBezTo>
                      <a:pt x="44" y="88"/>
                      <a:pt x="44" y="88"/>
                      <a:pt x="44" y="88"/>
                    </a:cubicBezTo>
                    <a:cubicBezTo>
                      <a:pt x="43" y="91"/>
                      <a:pt x="43" y="91"/>
                      <a:pt x="43" y="91"/>
                    </a:cubicBezTo>
                    <a:cubicBezTo>
                      <a:pt x="43" y="96"/>
                      <a:pt x="43" y="96"/>
                      <a:pt x="43" y="96"/>
                    </a:cubicBezTo>
                    <a:cubicBezTo>
                      <a:pt x="45" y="100"/>
                      <a:pt x="45" y="100"/>
                      <a:pt x="45" y="100"/>
                    </a:cubicBezTo>
                    <a:cubicBezTo>
                      <a:pt x="46" y="105"/>
                      <a:pt x="46" y="105"/>
                      <a:pt x="46" y="105"/>
                    </a:cubicBezTo>
                    <a:cubicBezTo>
                      <a:pt x="47" y="109"/>
                      <a:pt x="47" y="109"/>
                      <a:pt x="47" y="109"/>
                    </a:cubicBezTo>
                    <a:cubicBezTo>
                      <a:pt x="45" y="114"/>
                      <a:pt x="45" y="114"/>
                      <a:pt x="45" y="114"/>
                    </a:cubicBezTo>
                    <a:cubicBezTo>
                      <a:pt x="44" y="119"/>
                      <a:pt x="44" y="119"/>
                      <a:pt x="44" y="119"/>
                    </a:cubicBezTo>
                    <a:cubicBezTo>
                      <a:pt x="44" y="123"/>
                      <a:pt x="44" y="123"/>
                      <a:pt x="44" y="123"/>
                    </a:cubicBezTo>
                    <a:cubicBezTo>
                      <a:pt x="42" y="125"/>
                      <a:pt x="42" y="125"/>
                      <a:pt x="42" y="125"/>
                    </a:cubicBezTo>
                    <a:cubicBezTo>
                      <a:pt x="37" y="127"/>
                      <a:pt x="37" y="127"/>
                      <a:pt x="37" y="127"/>
                    </a:cubicBezTo>
                    <a:cubicBezTo>
                      <a:pt x="35" y="128"/>
                      <a:pt x="35" y="128"/>
                      <a:pt x="35" y="128"/>
                    </a:cubicBezTo>
                    <a:cubicBezTo>
                      <a:pt x="34" y="132"/>
                      <a:pt x="34" y="132"/>
                      <a:pt x="34" y="132"/>
                    </a:cubicBezTo>
                    <a:cubicBezTo>
                      <a:pt x="31" y="130"/>
                      <a:pt x="31" y="130"/>
                      <a:pt x="31" y="130"/>
                    </a:cubicBezTo>
                    <a:cubicBezTo>
                      <a:pt x="25" y="131"/>
                      <a:pt x="25" y="131"/>
                      <a:pt x="25" y="131"/>
                    </a:cubicBezTo>
                    <a:cubicBezTo>
                      <a:pt x="24" y="133"/>
                      <a:pt x="24" y="133"/>
                      <a:pt x="24" y="133"/>
                    </a:cubicBezTo>
                    <a:cubicBezTo>
                      <a:pt x="21" y="134"/>
                      <a:pt x="21" y="134"/>
                      <a:pt x="21" y="134"/>
                    </a:cubicBezTo>
                    <a:cubicBezTo>
                      <a:pt x="17" y="139"/>
                      <a:pt x="17" y="139"/>
                      <a:pt x="17" y="139"/>
                    </a:cubicBezTo>
                    <a:cubicBezTo>
                      <a:pt x="19" y="140"/>
                      <a:pt x="19" y="141"/>
                      <a:pt x="21" y="143"/>
                    </a:cubicBezTo>
                    <a:cubicBezTo>
                      <a:pt x="21" y="141"/>
                      <a:pt x="20" y="154"/>
                      <a:pt x="21" y="152"/>
                    </a:cubicBezTo>
                    <a:cubicBezTo>
                      <a:pt x="21" y="153"/>
                      <a:pt x="21" y="155"/>
                      <a:pt x="21" y="155"/>
                    </a:cubicBezTo>
                    <a:cubicBezTo>
                      <a:pt x="23" y="156"/>
                      <a:pt x="23" y="156"/>
                      <a:pt x="23" y="156"/>
                    </a:cubicBezTo>
                    <a:cubicBezTo>
                      <a:pt x="23" y="157"/>
                      <a:pt x="20" y="160"/>
                      <a:pt x="23" y="159"/>
                    </a:cubicBezTo>
                    <a:cubicBezTo>
                      <a:pt x="26" y="159"/>
                      <a:pt x="26" y="155"/>
                      <a:pt x="27" y="154"/>
                    </a:cubicBezTo>
                    <a:cubicBezTo>
                      <a:pt x="28" y="153"/>
                      <a:pt x="30" y="154"/>
                      <a:pt x="30" y="153"/>
                    </a:cubicBezTo>
                    <a:cubicBezTo>
                      <a:pt x="30" y="151"/>
                      <a:pt x="30" y="150"/>
                      <a:pt x="29" y="147"/>
                    </a:cubicBezTo>
                    <a:cubicBezTo>
                      <a:pt x="29" y="146"/>
                      <a:pt x="26" y="141"/>
                      <a:pt x="28" y="143"/>
                    </a:cubicBezTo>
                    <a:cubicBezTo>
                      <a:pt x="30" y="145"/>
                      <a:pt x="31" y="147"/>
                      <a:pt x="32" y="149"/>
                    </a:cubicBezTo>
                    <a:cubicBezTo>
                      <a:pt x="33" y="149"/>
                      <a:pt x="34" y="149"/>
                      <a:pt x="34" y="149"/>
                    </a:cubicBezTo>
                    <a:cubicBezTo>
                      <a:pt x="34" y="147"/>
                      <a:pt x="34" y="147"/>
                      <a:pt x="34" y="147"/>
                    </a:cubicBezTo>
                    <a:cubicBezTo>
                      <a:pt x="35" y="147"/>
                      <a:pt x="35" y="147"/>
                      <a:pt x="35" y="147"/>
                    </a:cubicBezTo>
                    <a:cubicBezTo>
                      <a:pt x="35" y="146"/>
                      <a:pt x="35" y="146"/>
                      <a:pt x="35" y="146"/>
                    </a:cubicBezTo>
                    <a:cubicBezTo>
                      <a:pt x="35" y="145"/>
                      <a:pt x="31" y="144"/>
                      <a:pt x="30" y="143"/>
                    </a:cubicBezTo>
                    <a:cubicBezTo>
                      <a:pt x="30" y="141"/>
                      <a:pt x="30" y="141"/>
                      <a:pt x="30" y="141"/>
                    </a:cubicBezTo>
                    <a:cubicBezTo>
                      <a:pt x="30" y="141"/>
                      <a:pt x="28" y="139"/>
                      <a:pt x="28" y="139"/>
                    </a:cubicBezTo>
                    <a:cubicBezTo>
                      <a:pt x="31" y="141"/>
                      <a:pt x="34" y="142"/>
                      <a:pt x="38" y="141"/>
                    </a:cubicBezTo>
                    <a:cubicBezTo>
                      <a:pt x="38" y="140"/>
                      <a:pt x="38" y="140"/>
                      <a:pt x="38" y="140"/>
                    </a:cubicBezTo>
                    <a:cubicBezTo>
                      <a:pt x="39" y="140"/>
                      <a:pt x="40" y="141"/>
                      <a:pt x="41" y="141"/>
                    </a:cubicBezTo>
                    <a:cubicBezTo>
                      <a:pt x="41" y="141"/>
                      <a:pt x="40" y="139"/>
                      <a:pt x="40" y="139"/>
                    </a:cubicBezTo>
                    <a:cubicBezTo>
                      <a:pt x="42" y="139"/>
                      <a:pt x="43" y="140"/>
                      <a:pt x="44" y="140"/>
                    </a:cubicBezTo>
                    <a:cubicBezTo>
                      <a:pt x="45" y="140"/>
                      <a:pt x="46" y="137"/>
                      <a:pt x="47" y="136"/>
                    </a:cubicBezTo>
                    <a:cubicBezTo>
                      <a:pt x="48" y="135"/>
                      <a:pt x="49" y="136"/>
                      <a:pt x="50" y="135"/>
                    </a:cubicBezTo>
                    <a:cubicBezTo>
                      <a:pt x="52" y="135"/>
                      <a:pt x="58" y="129"/>
                      <a:pt x="58" y="128"/>
                    </a:cubicBezTo>
                    <a:cubicBezTo>
                      <a:pt x="59" y="127"/>
                      <a:pt x="58" y="126"/>
                      <a:pt x="59" y="125"/>
                    </a:cubicBezTo>
                    <a:cubicBezTo>
                      <a:pt x="59" y="125"/>
                      <a:pt x="61" y="124"/>
                      <a:pt x="61" y="124"/>
                    </a:cubicBezTo>
                    <a:cubicBezTo>
                      <a:pt x="62" y="120"/>
                      <a:pt x="59" y="119"/>
                      <a:pt x="60" y="116"/>
                    </a:cubicBezTo>
                    <a:cubicBezTo>
                      <a:pt x="60" y="116"/>
                      <a:pt x="62" y="115"/>
                      <a:pt x="62" y="115"/>
                    </a:cubicBezTo>
                    <a:cubicBezTo>
                      <a:pt x="62" y="114"/>
                      <a:pt x="63" y="113"/>
                      <a:pt x="62" y="112"/>
                    </a:cubicBezTo>
                    <a:cubicBezTo>
                      <a:pt x="61" y="112"/>
                      <a:pt x="61" y="112"/>
                      <a:pt x="61" y="112"/>
                    </a:cubicBezTo>
                    <a:cubicBezTo>
                      <a:pt x="60" y="110"/>
                      <a:pt x="59" y="107"/>
                      <a:pt x="59" y="106"/>
                    </a:cubicBezTo>
                    <a:cubicBezTo>
                      <a:pt x="59" y="104"/>
                      <a:pt x="59" y="101"/>
                      <a:pt x="59" y="100"/>
                    </a:cubicBezTo>
                    <a:cubicBezTo>
                      <a:pt x="59" y="99"/>
                      <a:pt x="57" y="98"/>
                      <a:pt x="57" y="98"/>
                    </a:cubicBezTo>
                    <a:cubicBezTo>
                      <a:pt x="57" y="97"/>
                      <a:pt x="57" y="95"/>
                      <a:pt x="57" y="94"/>
                    </a:cubicBezTo>
                    <a:cubicBezTo>
                      <a:pt x="57" y="94"/>
                      <a:pt x="56" y="94"/>
                      <a:pt x="56" y="94"/>
                    </a:cubicBezTo>
                    <a:cubicBezTo>
                      <a:pt x="55" y="92"/>
                      <a:pt x="56" y="90"/>
                      <a:pt x="56" y="88"/>
                    </a:cubicBezTo>
                    <a:cubicBezTo>
                      <a:pt x="56" y="88"/>
                      <a:pt x="51" y="84"/>
                      <a:pt x="50" y="83"/>
                    </a:cubicBezTo>
                    <a:cubicBezTo>
                      <a:pt x="50" y="81"/>
                      <a:pt x="51" y="79"/>
                      <a:pt x="50" y="78"/>
                    </a:cubicBezTo>
                    <a:cubicBezTo>
                      <a:pt x="49" y="77"/>
                      <a:pt x="46" y="76"/>
                      <a:pt x="45" y="75"/>
                    </a:cubicBezTo>
                    <a:cubicBezTo>
                      <a:pt x="45" y="75"/>
                      <a:pt x="42" y="69"/>
                      <a:pt x="42" y="69"/>
                    </a:cubicBezTo>
                    <a:cubicBezTo>
                      <a:pt x="42" y="69"/>
                      <a:pt x="42" y="67"/>
                      <a:pt x="42" y="67"/>
                    </a:cubicBezTo>
                    <a:cubicBezTo>
                      <a:pt x="40" y="65"/>
                      <a:pt x="35" y="64"/>
                      <a:pt x="34" y="61"/>
                    </a:cubicBezTo>
                    <a:cubicBezTo>
                      <a:pt x="33" y="60"/>
                      <a:pt x="34" y="59"/>
                      <a:pt x="33" y="58"/>
                    </a:cubicBezTo>
                    <a:cubicBezTo>
                      <a:pt x="31" y="55"/>
                      <a:pt x="26" y="51"/>
                      <a:pt x="27" y="46"/>
                    </a:cubicBezTo>
                    <a:cubicBezTo>
                      <a:pt x="28" y="44"/>
                      <a:pt x="28" y="44"/>
                      <a:pt x="28" y="44"/>
                    </a:cubicBezTo>
                    <a:cubicBezTo>
                      <a:pt x="29" y="42"/>
                      <a:pt x="28" y="39"/>
                      <a:pt x="28" y="38"/>
                    </a:cubicBezTo>
                    <a:cubicBezTo>
                      <a:pt x="29" y="36"/>
                      <a:pt x="32" y="36"/>
                      <a:pt x="33" y="35"/>
                    </a:cubicBezTo>
                    <a:cubicBezTo>
                      <a:pt x="39" y="27"/>
                      <a:pt x="39" y="27"/>
                      <a:pt x="39" y="27"/>
                    </a:cubicBezTo>
                    <a:cubicBezTo>
                      <a:pt x="39" y="27"/>
                      <a:pt x="39" y="25"/>
                      <a:pt x="39" y="25"/>
                    </a:cubicBezTo>
                    <a:cubicBezTo>
                      <a:pt x="40" y="24"/>
                      <a:pt x="42" y="25"/>
                      <a:pt x="44" y="24"/>
                    </a:cubicBezTo>
                    <a:cubicBezTo>
                      <a:pt x="45" y="23"/>
                      <a:pt x="45" y="21"/>
                      <a:pt x="46" y="20"/>
                    </a:cubicBezTo>
                    <a:cubicBezTo>
                      <a:pt x="47" y="20"/>
                      <a:pt x="49" y="20"/>
                      <a:pt x="50" y="19"/>
                    </a:cubicBezTo>
                    <a:cubicBezTo>
                      <a:pt x="50" y="19"/>
                      <a:pt x="50" y="19"/>
                      <a:pt x="50" y="18"/>
                    </a:cubicBezTo>
                    <a:close/>
                    <a:moveTo>
                      <a:pt x="25" y="135"/>
                    </a:moveTo>
                    <a:cubicBezTo>
                      <a:pt x="27" y="136"/>
                      <a:pt x="28" y="140"/>
                      <a:pt x="25" y="139"/>
                    </a:cubicBezTo>
                    <a:cubicBezTo>
                      <a:pt x="24" y="139"/>
                      <a:pt x="23" y="135"/>
                      <a:pt x="25" y="13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3" name="Freeform 19">
                <a:extLst>
                  <a:ext uri="{FF2B5EF4-FFF2-40B4-BE49-F238E27FC236}">
                    <a16:creationId xmlns:a16="http://schemas.microsoft.com/office/drawing/2014/main" id="{D8174850-04DE-4B14-B4F8-B9543AF8B9BB}"/>
                  </a:ext>
                </a:extLst>
              </p:cNvPr>
              <p:cNvSpPr>
                <a:spLocks noEditPoints="1"/>
              </p:cNvSpPr>
              <p:nvPr/>
            </p:nvSpPr>
            <p:spPr bwMode="auto">
              <a:xfrm>
                <a:off x="1864" y="1999"/>
                <a:ext cx="234" cy="248"/>
              </a:xfrm>
              <a:custGeom>
                <a:avLst/>
                <a:gdLst>
                  <a:gd name="T0" fmla="*/ 115 w 119"/>
                  <a:gd name="T1" fmla="*/ 33 h 126"/>
                  <a:gd name="T2" fmla="*/ 10 w 119"/>
                  <a:gd name="T3" fmla="*/ 11 h 126"/>
                  <a:gd name="T4" fmla="*/ 3 w 119"/>
                  <a:gd name="T5" fmla="*/ 27 h 126"/>
                  <a:gd name="T6" fmla="*/ 6 w 119"/>
                  <a:gd name="T7" fmla="*/ 37 h 126"/>
                  <a:gd name="T8" fmla="*/ 12 w 119"/>
                  <a:gd name="T9" fmla="*/ 54 h 126"/>
                  <a:gd name="T10" fmla="*/ 27 w 119"/>
                  <a:gd name="T11" fmla="*/ 60 h 126"/>
                  <a:gd name="T12" fmla="*/ 43 w 119"/>
                  <a:gd name="T13" fmla="*/ 68 h 126"/>
                  <a:gd name="T14" fmla="*/ 46 w 119"/>
                  <a:gd name="T15" fmla="*/ 79 h 126"/>
                  <a:gd name="T16" fmla="*/ 64 w 119"/>
                  <a:gd name="T17" fmla="*/ 97 h 126"/>
                  <a:gd name="T18" fmla="*/ 59 w 119"/>
                  <a:gd name="T19" fmla="*/ 111 h 126"/>
                  <a:gd name="T20" fmla="*/ 63 w 119"/>
                  <a:gd name="T21" fmla="*/ 123 h 126"/>
                  <a:gd name="T22" fmla="*/ 78 w 119"/>
                  <a:gd name="T23" fmla="*/ 119 h 126"/>
                  <a:gd name="T24" fmla="*/ 90 w 119"/>
                  <a:gd name="T25" fmla="*/ 110 h 126"/>
                  <a:gd name="T26" fmla="*/ 77 w 119"/>
                  <a:gd name="T27" fmla="*/ 105 h 126"/>
                  <a:gd name="T28" fmla="*/ 74 w 119"/>
                  <a:gd name="T29" fmla="*/ 88 h 126"/>
                  <a:gd name="T30" fmla="*/ 87 w 119"/>
                  <a:gd name="T31" fmla="*/ 90 h 126"/>
                  <a:gd name="T32" fmla="*/ 94 w 119"/>
                  <a:gd name="T33" fmla="*/ 88 h 126"/>
                  <a:gd name="T34" fmla="*/ 107 w 119"/>
                  <a:gd name="T35" fmla="*/ 82 h 126"/>
                  <a:gd name="T36" fmla="*/ 112 w 119"/>
                  <a:gd name="T37" fmla="*/ 76 h 126"/>
                  <a:gd name="T38" fmla="*/ 108 w 119"/>
                  <a:gd name="T39" fmla="*/ 59 h 126"/>
                  <a:gd name="T40" fmla="*/ 110 w 119"/>
                  <a:gd name="T41" fmla="*/ 49 h 126"/>
                  <a:gd name="T42" fmla="*/ 118 w 119"/>
                  <a:gd name="T43" fmla="*/ 42 h 126"/>
                  <a:gd name="T44" fmla="*/ 113 w 119"/>
                  <a:gd name="T45" fmla="*/ 37 h 126"/>
                  <a:gd name="T46" fmla="*/ 99 w 119"/>
                  <a:gd name="T47" fmla="*/ 40 h 126"/>
                  <a:gd name="T48" fmla="*/ 110 w 119"/>
                  <a:gd name="T49" fmla="*/ 31 h 126"/>
                  <a:gd name="T50" fmla="*/ 111 w 119"/>
                  <a:gd name="T51" fmla="*/ 25 h 126"/>
                  <a:gd name="T52" fmla="*/ 104 w 119"/>
                  <a:gd name="T53" fmla="*/ 25 h 126"/>
                  <a:gd name="T54" fmla="*/ 99 w 119"/>
                  <a:gd name="T55" fmla="*/ 25 h 126"/>
                  <a:gd name="T56" fmla="*/ 101 w 119"/>
                  <a:gd name="T57" fmla="*/ 15 h 126"/>
                  <a:gd name="T58" fmla="*/ 85 w 119"/>
                  <a:gd name="T59" fmla="*/ 17 h 126"/>
                  <a:gd name="T60" fmla="*/ 81 w 119"/>
                  <a:gd name="T61" fmla="*/ 20 h 126"/>
                  <a:gd name="T62" fmla="*/ 63 w 119"/>
                  <a:gd name="T63" fmla="*/ 16 h 126"/>
                  <a:gd name="T64" fmla="*/ 50 w 119"/>
                  <a:gd name="T65" fmla="*/ 14 h 126"/>
                  <a:gd name="T66" fmla="*/ 44 w 119"/>
                  <a:gd name="T67" fmla="*/ 7 h 126"/>
                  <a:gd name="T68" fmla="*/ 31 w 119"/>
                  <a:gd name="T69" fmla="*/ 1 h 126"/>
                  <a:gd name="T70" fmla="*/ 36 w 119"/>
                  <a:gd name="T71" fmla="*/ 8 h 126"/>
                  <a:gd name="T72" fmla="*/ 24 w 119"/>
                  <a:gd name="T73" fmla="*/ 20 h 126"/>
                  <a:gd name="T74" fmla="*/ 27 w 119"/>
                  <a:gd name="T75" fmla="*/ 30 h 126"/>
                  <a:gd name="T76" fmla="*/ 19 w 119"/>
                  <a:gd name="T77" fmla="*/ 31 h 126"/>
                  <a:gd name="T78" fmla="*/ 21 w 119"/>
                  <a:gd name="T79" fmla="*/ 15 h 126"/>
                  <a:gd name="T80" fmla="*/ 18 w 119"/>
                  <a:gd name="T81" fmla="*/ 10 h 126"/>
                  <a:gd name="T82" fmla="*/ 19 w 119"/>
                  <a:gd name="T83" fmla="*/ 6 h 126"/>
                  <a:gd name="T84" fmla="*/ 88 w 119"/>
                  <a:gd name="T85" fmla="*/ 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 h="126">
                    <a:moveTo>
                      <a:pt x="115" y="33"/>
                    </a:moveTo>
                    <a:cubicBezTo>
                      <a:pt x="115" y="35"/>
                      <a:pt x="115" y="35"/>
                      <a:pt x="115" y="35"/>
                    </a:cubicBezTo>
                    <a:cubicBezTo>
                      <a:pt x="119" y="35"/>
                      <a:pt x="118" y="34"/>
                      <a:pt x="115" y="33"/>
                    </a:cubicBezTo>
                    <a:close/>
                    <a:moveTo>
                      <a:pt x="20" y="4"/>
                    </a:moveTo>
                    <a:cubicBezTo>
                      <a:pt x="18" y="4"/>
                      <a:pt x="15" y="5"/>
                      <a:pt x="15" y="5"/>
                    </a:cubicBezTo>
                    <a:cubicBezTo>
                      <a:pt x="10" y="11"/>
                      <a:pt x="10" y="11"/>
                      <a:pt x="10" y="11"/>
                    </a:cubicBezTo>
                    <a:cubicBezTo>
                      <a:pt x="7" y="20"/>
                      <a:pt x="7" y="20"/>
                      <a:pt x="7" y="20"/>
                    </a:cubicBezTo>
                    <a:cubicBezTo>
                      <a:pt x="3" y="21"/>
                      <a:pt x="3" y="21"/>
                      <a:pt x="3" y="21"/>
                    </a:cubicBezTo>
                    <a:cubicBezTo>
                      <a:pt x="3" y="21"/>
                      <a:pt x="5" y="24"/>
                      <a:pt x="3" y="27"/>
                    </a:cubicBezTo>
                    <a:cubicBezTo>
                      <a:pt x="2" y="30"/>
                      <a:pt x="4" y="30"/>
                      <a:pt x="2" y="34"/>
                    </a:cubicBezTo>
                    <a:cubicBezTo>
                      <a:pt x="0" y="39"/>
                      <a:pt x="3" y="38"/>
                      <a:pt x="3" y="38"/>
                    </a:cubicBezTo>
                    <a:cubicBezTo>
                      <a:pt x="6" y="37"/>
                      <a:pt x="6" y="37"/>
                      <a:pt x="6" y="37"/>
                    </a:cubicBezTo>
                    <a:cubicBezTo>
                      <a:pt x="10" y="45"/>
                      <a:pt x="10" y="45"/>
                      <a:pt x="10" y="45"/>
                    </a:cubicBezTo>
                    <a:cubicBezTo>
                      <a:pt x="10" y="45"/>
                      <a:pt x="8" y="45"/>
                      <a:pt x="8" y="48"/>
                    </a:cubicBezTo>
                    <a:cubicBezTo>
                      <a:pt x="9" y="50"/>
                      <a:pt x="10" y="51"/>
                      <a:pt x="12" y="54"/>
                    </a:cubicBezTo>
                    <a:cubicBezTo>
                      <a:pt x="14" y="56"/>
                      <a:pt x="13" y="59"/>
                      <a:pt x="13" y="59"/>
                    </a:cubicBezTo>
                    <a:cubicBezTo>
                      <a:pt x="19" y="60"/>
                      <a:pt x="19" y="60"/>
                      <a:pt x="19" y="60"/>
                    </a:cubicBezTo>
                    <a:cubicBezTo>
                      <a:pt x="19" y="60"/>
                      <a:pt x="24" y="61"/>
                      <a:pt x="27" y="60"/>
                    </a:cubicBezTo>
                    <a:cubicBezTo>
                      <a:pt x="29" y="59"/>
                      <a:pt x="31" y="60"/>
                      <a:pt x="32" y="62"/>
                    </a:cubicBezTo>
                    <a:cubicBezTo>
                      <a:pt x="33" y="64"/>
                      <a:pt x="36" y="69"/>
                      <a:pt x="36" y="69"/>
                    </a:cubicBezTo>
                    <a:cubicBezTo>
                      <a:pt x="36" y="69"/>
                      <a:pt x="41" y="68"/>
                      <a:pt x="43" y="68"/>
                    </a:cubicBezTo>
                    <a:cubicBezTo>
                      <a:pt x="45" y="68"/>
                      <a:pt x="49" y="69"/>
                      <a:pt x="49" y="69"/>
                    </a:cubicBezTo>
                    <a:cubicBezTo>
                      <a:pt x="48" y="75"/>
                      <a:pt x="48" y="75"/>
                      <a:pt x="48" y="75"/>
                    </a:cubicBezTo>
                    <a:cubicBezTo>
                      <a:pt x="48" y="75"/>
                      <a:pt x="45" y="76"/>
                      <a:pt x="46" y="79"/>
                    </a:cubicBezTo>
                    <a:cubicBezTo>
                      <a:pt x="47" y="83"/>
                      <a:pt x="51" y="84"/>
                      <a:pt x="51" y="86"/>
                    </a:cubicBezTo>
                    <a:cubicBezTo>
                      <a:pt x="51" y="88"/>
                      <a:pt x="54" y="90"/>
                      <a:pt x="55" y="92"/>
                    </a:cubicBezTo>
                    <a:cubicBezTo>
                      <a:pt x="57" y="93"/>
                      <a:pt x="64" y="97"/>
                      <a:pt x="64" y="97"/>
                    </a:cubicBezTo>
                    <a:cubicBezTo>
                      <a:pt x="64" y="97"/>
                      <a:pt x="62" y="101"/>
                      <a:pt x="62" y="103"/>
                    </a:cubicBezTo>
                    <a:cubicBezTo>
                      <a:pt x="61" y="105"/>
                      <a:pt x="58" y="108"/>
                      <a:pt x="58" y="108"/>
                    </a:cubicBezTo>
                    <a:cubicBezTo>
                      <a:pt x="58" y="108"/>
                      <a:pt x="57" y="113"/>
                      <a:pt x="59" y="111"/>
                    </a:cubicBezTo>
                    <a:cubicBezTo>
                      <a:pt x="62" y="110"/>
                      <a:pt x="61" y="112"/>
                      <a:pt x="61" y="114"/>
                    </a:cubicBezTo>
                    <a:cubicBezTo>
                      <a:pt x="62" y="116"/>
                      <a:pt x="63" y="118"/>
                      <a:pt x="63" y="118"/>
                    </a:cubicBezTo>
                    <a:cubicBezTo>
                      <a:pt x="63" y="123"/>
                      <a:pt x="63" y="123"/>
                      <a:pt x="63" y="123"/>
                    </a:cubicBezTo>
                    <a:cubicBezTo>
                      <a:pt x="67" y="126"/>
                      <a:pt x="67" y="126"/>
                      <a:pt x="67" y="126"/>
                    </a:cubicBezTo>
                    <a:cubicBezTo>
                      <a:pt x="67" y="126"/>
                      <a:pt x="70" y="123"/>
                      <a:pt x="73" y="123"/>
                    </a:cubicBezTo>
                    <a:cubicBezTo>
                      <a:pt x="75" y="123"/>
                      <a:pt x="76" y="119"/>
                      <a:pt x="78" y="119"/>
                    </a:cubicBezTo>
                    <a:cubicBezTo>
                      <a:pt x="80" y="119"/>
                      <a:pt x="80" y="117"/>
                      <a:pt x="82" y="117"/>
                    </a:cubicBezTo>
                    <a:cubicBezTo>
                      <a:pt x="84" y="117"/>
                      <a:pt x="85" y="111"/>
                      <a:pt x="87" y="111"/>
                    </a:cubicBezTo>
                    <a:cubicBezTo>
                      <a:pt x="89" y="111"/>
                      <a:pt x="90" y="110"/>
                      <a:pt x="90" y="110"/>
                    </a:cubicBezTo>
                    <a:cubicBezTo>
                      <a:pt x="90" y="110"/>
                      <a:pt x="89" y="106"/>
                      <a:pt x="87" y="107"/>
                    </a:cubicBezTo>
                    <a:cubicBezTo>
                      <a:pt x="85" y="108"/>
                      <a:pt x="82" y="109"/>
                      <a:pt x="81" y="108"/>
                    </a:cubicBezTo>
                    <a:cubicBezTo>
                      <a:pt x="79" y="107"/>
                      <a:pt x="78" y="107"/>
                      <a:pt x="77" y="105"/>
                    </a:cubicBezTo>
                    <a:cubicBezTo>
                      <a:pt x="77" y="103"/>
                      <a:pt x="79" y="99"/>
                      <a:pt x="78" y="97"/>
                    </a:cubicBezTo>
                    <a:cubicBezTo>
                      <a:pt x="78" y="96"/>
                      <a:pt x="78" y="95"/>
                      <a:pt x="76" y="93"/>
                    </a:cubicBezTo>
                    <a:cubicBezTo>
                      <a:pt x="74" y="91"/>
                      <a:pt x="76" y="89"/>
                      <a:pt x="74" y="88"/>
                    </a:cubicBezTo>
                    <a:cubicBezTo>
                      <a:pt x="72" y="87"/>
                      <a:pt x="72" y="86"/>
                      <a:pt x="75" y="87"/>
                    </a:cubicBezTo>
                    <a:cubicBezTo>
                      <a:pt x="79" y="87"/>
                      <a:pt x="81" y="89"/>
                      <a:pt x="81" y="89"/>
                    </a:cubicBezTo>
                    <a:cubicBezTo>
                      <a:pt x="81" y="89"/>
                      <a:pt x="86" y="89"/>
                      <a:pt x="87" y="90"/>
                    </a:cubicBezTo>
                    <a:cubicBezTo>
                      <a:pt x="88" y="92"/>
                      <a:pt x="92" y="92"/>
                      <a:pt x="92" y="92"/>
                    </a:cubicBezTo>
                    <a:cubicBezTo>
                      <a:pt x="92" y="92"/>
                      <a:pt x="90" y="91"/>
                      <a:pt x="91" y="89"/>
                    </a:cubicBezTo>
                    <a:cubicBezTo>
                      <a:pt x="92" y="87"/>
                      <a:pt x="94" y="88"/>
                      <a:pt x="94" y="88"/>
                    </a:cubicBezTo>
                    <a:cubicBezTo>
                      <a:pt x="94" y="88"/>
                      <a:pt x="97" y="88"/>
                      <a:pt x="99" y="88"/>
                    </a:cubicBezTo>
                    <a:cubicBezTo>
                      <a:pt x="101" y="88"/>
                      <a:pt x="101" y="86"/>
                      <a:pt x="103" y="86"/>
                    </a:cubicBezTo>
                    <a:cubicBezTo>
                      <a:pt x="105" y="86"/>
                      <a:pt x="105" y="82"/>
                      <a:pt x="107" y="82"/>
                    </a:cubicBezTo>
                    <a:cubicBezTo>
                      <a:pt x="108" y="82"/>
                      <a:pt x="111" y="82"/>
                      <a:pt x="111" y="82"/>
                    </a:cubicBezTo>
                    <a:cubicBezTo>
                      <a:pt x="112" y="79"/>
                      <a:pt x="112" y="79"/>
                      <a:pt x="112" y="79"/>
                    </a:cubicBezTo>
                    <a:cubicBezTo>
                      <a:pt x="112" y="76"/>
                      <a:pt x="112" y="76"/>
                      <a:pt x="112" y="76"/>
                    </a:cubicBezTo>
                    <a:cubicBezTo>
                      <a:pt x="104" y="64"/>
                      <a:pt x="104" y="64"/>
                      <a:pt x="104" y="64"/>
                    </a:cubicBezTo>
                    <a:cubicBezTo>
                      <a:pt x="107" y="63"/>
                      <a:pt x="107" y="63"/>
                      <a:pt x="107" y="63"/>
                    </a:cubicBezTo>
                    <a:cubicBezTo>
                      <a:pt x="107" y="63"/>
                      <a:pt x="106" y="59"/>
                      <a:pt x="108" y="59"/>
                    </a:cubicBezTo>
                    <a:cubicBezTo>
                      <a:pt x="110" y="59"/>
                      <a:pt x="115" y="58"/>
                      <a:pt x="115" y="56"/>
                    </a:cubicBezTo>
                    <a:cubicBezTo>
                      <a:pt x="115" y="54"/>
                      <a:pt x="112" y="54"/>
                      <a:pt x="112" y="54"/>
                    </a:cubicBezTo>
                    <a:cubicBezTo>
                      <a:pt x="112" y="54"/>
                      <a:pt x="112" y="50"/>
                      <a:pt x="110" y="49"/>
                    </a:cubicBezTo>
                    <a:cubicBezTo>
                      <a:pt x="109" y="49"/>
                      <a:pt x="108" y="46"/>
                      <a:pt x="110" y="46"/>
                    </a:cubicBezTo>
                    <a:cubicBezTo>
                      <a:pt x="112" y="46"/>
                      <a:pt x="114" y="45"/>
                      <a:pt x="116" y="44"/>
                    </a:cubicBezTo>
                    <a:cubicBezTo>
                      <a:pt x="118" y="42"/>
                      <a:pt x="118" y="42"/>
                      <a:pt x="118" y="42"/>
                    </a:cubicBezTo>
                    <a:cubicBezTo>
                      <a:pt x="118" y="38"/>
                      <a:pt x="118" y="38"/>
                      <a:pt x="118" y="38"/>
                    </a:cubicBezTo>
                    <a:cubicBezTo>
                      <a:pt x="118" y="37"/>
                      <a:pt x="117" y="36"/>
                      <a:pt x="117" y="36"/>
                    </a:cubicBezTo>
                    <a:cubicBezTo>
                      <a:pt x="115" y="36"/>
                      <a:pt x="113" y="37"/>
                      <a:pt x="113" y="37"/>
                    </a:cubicBezTo>
                    <a:cubicBezTo>
                      <a:pt x="111" y="38"/>
                      <a:pt x="111" y="36"/>
                      <a:pt x="108" y="37"/>
                    </a:cubicBezTo>
                    <a:cubicBezTo>
                      <a:pt x="107" y="38"/>
                      <a:pt x="107" y="38"/>
                      <a:pt x="107" y="38"/>
                    </a:cubicBezTo>
                    <a:cubicBezTo>
                      <a:pt x="103" y="39"/>
                      <a:pt x="102" y="39"/>
                      <a:pt x="99" y="40"/>
                    </a:cubicBezTo>
                    <a:cubicBezTo>
                      <a:pt x="99" y="39"/>
                      <a:pt x="99" y="38"/>
                      <a:pt x="100" y="37"/>
                    </a:cubicBezTo>
                    <a:cubicBezTo>
                      <a:pt x="103" y="36"/>
                      <a:pt x="107" y="35"/>
                      <a:pt x="110" y="35"/>
                    </a:cubicBezTo>
                    <a:cubicBezTo>
                      <a:pt x="110" y="34"/>
                      <a:pt x="109" y="32"/>
                      <a:pt x="110" y="31"/>
                    </a:cubicBezTo>
                    <a:cubicBezTo>
                      <a:pt x="110" y="30"/>
                      <a:pt x="112" y="29"/>
                      <a:pt x="112" y="28"/>
                    </a:cubicBezTo>
                    <a:cubicBezTo>
                      <a:pt x="112" y="28"/>
                      <a:pt x="111" y="25"/>
                      <a:pt x="111" y="26"/>
                    </a:cubicBezTo>
                    <a:cubicBezTo>
                      <a:pt x="111" y="25"/>
                      <a:pt x="111" y="25"/>
                      <a:pt x="111" y="25"/>
                    </a:cubicBezTo>
                    <a:cubicBezTo>
                      <a:pt x="110" y="25"/>
                      <a:pt x="108" y="25"/>
                      <a:pt x="106" y="25"/>
                    </a:cubicBezTo>
                    <a:cubicBezTo>
                      <a:pt x="107" y="25"/>
                      <a:pt x="107" y="26"/>
                      <a:pt x="107" y="26"/>
                    </a:cubicBezTo>
                    <a:cubicBezTo>
                      <a:pt x="106" y="26"/>
                      <a:pt x="105" y="25"/>
                      <a:pt x="104" y="25"/>
                    </a:cubicBezTo>
                    <a:cubicBezTo>
                      <a:pt x="104" y="24"/>
                      <a:pt x="103" y="23"/>
                      <a:pt x="102" y="23"/>
                    </a:cubicBezTo>
                    <a:cubicBezTo>
                      <a:pt x="102" y="23"/>
                      <a:pt x="101" y="24"/>
                      <a:pt x="101" y="25"/>
                    </a:cubicBezTo>
                    <a:cubicBezTo>
                      <a:pt x="99" y="25"/>
                      <a:pt x="99" y="25"/>
                      <a:pt x="99" y="25"/>
                    </a:cubicBezTo>
                    <a:cubicBezTo>
                      <a:pt x="98" y="22"/>
                      <a:pt x="98" y="20"/>
                      <a:pt x="96" y="18"/>
                    </a:cubicBezTo>
                    <a:cubicBezTo>
                      <a:pt x="98" y="18"/>
                      <a:pt x="99" y="18"/>
                      <a:pt x="101" y="17"/>
                    </a:cubicBezTo>
                    <a:cubicBezTo>
                      <a:pt x="101" y="17"/>
                      <a:pt x="101" y="15"/>
                      <a:pt x="101" y="15"/>
                    </a:cubicBezTo>
                    <a:cubicBezTo>
                      <a:pt x="96" y="15"/>
                      <a:pt x="93" y="16"/>
                      <a:pt x="88" y="16"/>
                    </a:cubicBezTo>
                    <a:cubicBezTo>
                      <a:pt x="88" y="16"/>
                      <a:pt x="90" y="17"/>
                      <a:pt x="90" y="17"/>
                    </a:cubicBezTo>
                    <a:cubicBezTo>
                      <a:pt x="88" y="17"/>
                      <a:pt x="86" y="17"/>
                      <a:pt x="85" y="17"/>
                    </a:cubicBezTo>
                    <a:cubicBezTo>
                      <a:pt x="85" y="17"/>
                      <a:pt x="85" y="17"/>
                      <a:pt x="85" y="17"/>
                    </a:cubicBezTo>
                    <a:cubicBezTo>
                      <a:pt x="84" y="18"/>
                      <a:pt x="83" y="18"/>
                      <a:pt x="81" y="19"/>
                    </a:cubicBezTo>
                    <a:cubicBezTo>
                      <a:pt x="81" y="20"/>
                      <a:pt x="81" y="20"/>
                      <a:pt x="81" y="20"/>
                    </a:cubicBezTo>
                    <a:cubicBezTo>
                      <a:pt x="80" y="20"/>
                      <a:pt x="77" y="21"/>
                      <a:pt x="77" y="21"/>
                    </a:cubicBezTo>
                    <a:cubicBezTo>
                      <a:pt x="74" y="21"/>
                      <a:pt x="69" y="20"/>
                      <a:pt x="67" y="19"/>
                    </a:cubicBezTo>
                    <a:cubicBezTo>
                      <a:pt x="65" y="18"/>
                      <a:pt x="70" y="17"/>
                      <a:pt x="63" y="16"/>
                    </a:cubicBezTo>
                    <a:cubicBezTo>
                      <a:pt x="60" y="15"/>
                      <a:pt x="56" y="15"/>
                      <a:pt x="53" y="16"/>
                    </a:cubicBezTo>
                    <a:cubicBezTo>
                      <a:pt x="52" y="16"/>
                      <a:pt x="52" y="18"/>
                      <a:pt x="50" y="17"/>
                    </a:cubicBezTo>
                    <a:cubicBezTo>
                      <a:pt x="47" y="17"/>
                      <a:pt x="49" y="15"/>
                      <a:pt x="50" y="14"/>
                    </a:cubicBezTo>
                    <a:cubicBezTo>
                      <a:pt x="49" y="12"/>
                      <a:pt x="48" y="10"/>
                      <a:pt x="47" y="9"/>
                    </a:cubicBezTo>
                    <a:cubicBezTo>
                      <a:pt x="47" y="9"/>
                      <a:pt x="46" y="9"/>
                      <a:pt x="45" y="9"/>
                    </a:cubicBezTo>
                    <a:cubicBezTo>
                      <a:pt x="45" y="9"/>
                      <a:pt x="45" y="7"/>
                      <a:pt x="44" y="7"/>
                    </a:cubicBezTo>
                    <a:cubicBezTo>
                      <a:pt x="41" y="6"/>
                      <a:pt x="39" y="7"/>
                      <a:pt x="37" y="6"/>
                    </a:cubicBezTo>
                    <a:cubicBezTo>
                      <a:pt x="35" y="5"/>
                      <a:pt x="35" y="2"/>
                      <a:pt x="34" y="0"/>
                    </a:cubicBezTo>
                    <a:cubicBezTo>
                      <a:pt x="33" y="1"/>
                      <a:pt x="32" y="1"/>
                      <a:pt x="31" y="1"/>
                    </a:cubicBezTo>
                    <a:cubicBezTo>
                      <a:pt x="31" y="1"/>
                      <a:pt x="31" y="3"/>
                      <a:pt x="31" y="4"/>
                    </a:cubicBezTo>
                    <a:cubicBezTo>
                      <a:pt x="32" y="5"/>
                      <a:pt x="33" y="5"/>
                      <a:pt x="35" y="6"/>
                    </a:cubicBezTo>
                    <a:cubicBezTo>
                      <a:pt x="35" y="6"/>
                      <a:pt x="36" y="8"/>
                      <a:pt x="36" y="8"/>
                    </a:cubicBezTo>
                    <a:cubicBezTo>
                      <a:pt x="30" y="9"/>
                      <a:pt x="27" y="10"/>
                      <a:pt x="23" y="12"/>
                    </a:cubicBezTo>
                    <a:cubicBezTo>
                      <a:pt x="22" y="15"/>
                      <a:pt x="22" y="16"/>
                      <a:pt x="22" y="19"/>
                    </a:cubicBezTo>
                    <a:cubicBezTo>
                      <a:pt x="23" y="19"/>
                      <a:pt x="24" y="19"/>
                      <a:pt x="24" y="20"/>
                    </a:cubicBezTo>
                    <a:cubicBezTo>
                      <a:pt x="24" y="20"/>
                      <a:pt x="26" y="22"/>
                      <a:pt x="26" y="22"/>
                    </a:cubicBezTo>
                    <a:cubicBezTo>
                      <a:pt x="26" y="23"/>
                      <a:pt x="25" y="24"/>
                      <a:pt x="25" y="24"/>
                    </a:cubicBezTo>
                    <a:cubicBezTo>
                      <a:pt x="25" y="26"/>
                      <a:pt x="26" y="28"/>
                      <a:pt x="27" y="30"/>
                    </a:cubicBezTo>
                    <a:cubicBezTo>
                      <a:pt x="24" y="32"/>
                      <a:pt x="22" y="32"/>
                      <a:pt x="20" y="33"/>
                    </a:cubicBezTo>
                    <a:cubicBezTo>
                      <a:pt x="20" y="33"/>
                      <a:pt x="20" y="32"/>
                      <a:pt x="20" y="31"/>
                    </a:cubicBezTo>
                    <a:cubicBezTo>
                      <a:pt x="19" y="31"/>
                      <a:pt x="19" y="31"/>
                      <a:pt x="19" y="31"/>
                    </a:cubicBezTo>
                    <a:cubicBezTo>
                      <a:pt x="18" y="28"/>
                      <a:pt x="15" y="25"/>
                      <a:pt x="16" y="21"/>
                    </a:cubicBezTo>
                    <a:cubicBezTo>
                      <a:pt x="17" y="19"/>
                      <a:pt x="19" y="19"/>
                      <a:pt x="21" y="17"/>
                    </a:cubicBezTo>
                    <a:cubicBezTo>
                      <a:pt x="20" y="17"/>
                      <a:pt x="21" y="16"/>
                      <a:pt x="21" y="15"/>
                    </a:cubicBezTo>
                    <a:cubicBezTo>
                      <a:pt x="20" y="14"/>
                      <a:pt x="20" y="14"/>
                      <a:pt x="19" y="14"/>
                    </a:cubicBezTo>
                    <a:cubicBezTo>
                      <a:pt x="19" y="12"/>
                      <a:pt x="19" y="13"/>
                      <a:pt x="19" y="12"/>
                    </a:cubicBezTo>
                    <a:cubicBezTo>
                      <a:pt x="19" y="11"/>
                      <a:pt x="18" y="11"/>
                      <a:pt x="18" y="10"/>
                    </a:cubicBezTo>
                    <a:cubicBezTo>
                      <a:pt x="17" y="10"/>
                      <a:pt x="16" y="10"/>
                      <a:pt x="15" y="10"/>
                    </a:cubicBezTo>
                    <a:cubicBezTo>
                      <a:pt x="15" y="10"/>
                      <a:pt x="15" y="8"/>
                      <a:pt x="15" y="8"/>
                    </a:cubicBezTo>
                    <a:cubicBezTo>
                      <a:pt x="16" y="8"/>
                      <a:pt x="18" y="6"/>
                      <a:pt x="19" y="6"/>
                    </a:cubicBezTo>
                    <a:cubicBezTo>
                      <a:pt x="20" y="6"/>
                      <a:pt x="20" y="6"/>
                      <a:pt x="20" y="6"/>
                    </a:cubicBezTo>
                    <a:cubicBezTo>
                      <a:pt x="20" y="5"/>
                      <a:pt x="20" y="4"/>
                      <a:pt x="20" y="4"/>
                    </a:cubicBezTo>
                    <a:close/>
                    <a:moveTo>
                      <a:pt x="88" y="11"/>
                    </a:moveTo>
                    <a:cubicBezTo>
                      <a:pt x="86" y="11"/>
                      <a:pt x="89" y="12"/>
                      <a:pt x="89" y="12"/>
                    </a:cubicBezTo>
                    <a:cubicBezTo>
                      <a:pt x="89" y="12"/>
                      <a:pt x="91" y="10"/>
                      <a:pt x="88"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4" name="Freeform 20">
                <a:extLst>
                  <a:ext uri="{FF2B5EF4-FFF2-40B4-BE49-F238E27FC236}">
                    <a16:creationId xmlns:a16="http://schemas.microsoft.com/office/drawing/2014/main" id="{7D3B8B03-01DF-4297-9D46-A99C73AD2C8F}"/>
                  </a:ext>
                </a:extLst>
              </p:cNvPr>
              <p:cNvSpPr>
                <a:spLocks noEditPoints="1"/>
              </p:cNvSpPr>
              <p:nvPr/>
            </p:nvSpPr>
            <p:spPr bwMode="auto">
              <a:xfrm>
                <a:off x="1864" y="1999"/>
                <a:ext cx="234" cy="248"/>
              </a:xfrm>
              <a:custGeom>
                <a:avLst/>
                <a:gdLst>
                  <a:gd name="T0" fmla="*/ 115 w 119"/>
                  <a:gd name="T1" fmla="*/ 33 h 126"/>
                  <a:gd name="T2" fmla="*/ 10 w 119"/>
                  <a:gd name="T3" fmla="*/ 11 h 126"/>
                  <a:gd name="T4" fmla="*/ 3 w 119"/>
                  <a:gd name="T5" fmla="*/ 27 h 126"/>
                  <a:gd name="T6" fmla="*/ 6 w 119"/>
                  <a:gd name="T7" fmla="*/ 37 h 126"/>
                  <a:gd name="T8" fmla="*/ 12 w 119"/>
                  <a:gd name="T9" fmla="*/ 54 h 126"/>
                  <a:gd name="T10" fmla="*/ 27 w 119"/>
                  <a:gd name="T11" fmla="*/ 60 h 126"/>
                  <a:gd name="T12" fmla="*/ 43 w 119"/>
                  <a:gd name="T13" fmla="*/ 68 h 126"/>
                  <a:gd name="T14" fmla="*/ 46 w 119"/>
                  <a:gd name="T15" fmla="*/ 79 h 126"/>
                  <a:gd name="T16" fmla="*/ 64 w 119"/>
                  <a:gd name="T17" fmla="*/ 97 h 126"/>
                  <a:gd name="T18" fmla="*/ 59 w 119"/>
                  <a:gd name="T19" fmla="*/ 111 h 126"/>
                  <a:gd name="T20" fmla="*/ 63 w 119"/>
                  <a:gd name="T21" fmla="*/ 123 h 126"/>
                  <a:gd name="T22" fmla="*/ 78 w 119"/>
                  <a:gd name="T23" fmla="*/ 119 h 126"/>
                  <a:gd name="T24" fmla="*/ 90 w 119"/>
                  <a:gd name="T25" fmla="*/ 110 h 126"/>
                  <a:gd name="T26" fmla="*/ 77 w 119"/>
                  <a:gd name="T27" fmla="*/ 105 h 126"/>
                  <a:gd name="T28" fmla="*/ 74 w 119"/>
                  <a:gd name="T29" fmla="*/ 88 h 126"/>
                  <a:gd name="T30" fmla="*/ 87 w 119"/>
                  <a:gd name="T31" fmla="*/ 90 h 126"/>
                  <a:gd name="T32" fmla="*/ 94 w 119"/>
                  <a:gd name="T33" fmla="*/ 88 h 126"/>
                  <a:gd name="T34" fmla="*/ 107 w 119"/>
                  <a:gd name="T35" fmla="*/ 82 h 126"/>
                  <a:gd name="T36" fmla="*/ 112 w 119"/>
                  <a:gd name="T37" fmla="*/ 76 h 126"/>
                  <a:gd name="T38" fmla="*/ 108 w 119"/>
                  <a:gd name="T39" fmla="*/ 59 h 126"/>
                  <a:gd name="T40" fmla="*/ 110 w 119"/>
                  <a:gd name="T41" fmla="*/ 49 h 126"/>
                  <a:gd name="T42" fmla="*/ 118 w 119"/>
                  <a:gd name="T43" fmla="*/ 42 h 126"/>
                  <a:gd name="T44" fmla="*/ 113 w 119"/>
                  <a:gd name="T45" fmla="*/ 37 h 126"/>
                  <a:gd name="T46" fmla="*/ 99 w 119"/>
                  <a:gd name="T47" fmla="*/ 40 h 126"/>
                  <a:gd name="T48" fmla="*/ 110 w 119"/>
                  <a:gd name="T49" fmla="*/ 31 h 126"/>
                  <a:gd name="T50" fmla="*/ 111 w 119"/>
                  <a:gd name="T51" fmla="*/ 25 h 126"/>
                  <a:gd name="T52" fmla="*/ 104 w 119"/>
                  <a:gd name="T53" fmla="*/ 25 h 126"/>
                  <a:gd name="T54" fmla="*/ 99 w 119"/>
                  <a:gd name="T55" fmla="*/ 25 h 126"/>
                  <a:gd name="T56" fmla="*/ 101 w 119"/>
                  <a:gd name="T57" fmla="*/ 15 h 126"/>
                  <a:gd name="T58" fmla="*/ 85 w 119"/>
                  <a:gd name="T59" fmla="*/ 17 h 126"/>
                  <a:gd name="T60" fmla="*/ 81 w 119"/>
                  <a:gd name="T61" fmla="*/ 20 h 126"/>
                  <a:gd name="T62" fmla="*/ 63 w 119"/>
                  <a:gd name="T63" fmla="*/ 16 h 126"/>
                  <a:gd name="T64" fmla="*/ 50 w 119"/>
                  <a:gd name="T65" fmla="*/ 14 h 126"/>
                  <a:gd name="T66" fmla="*/ 44 w 119"/>
                  <a:gd name="T67" fmla="*/ 7 h 126"/>
                  <a:gd name="T68" fmla="*/ 31 w 119"/>
                  <a:gd name="T69" fmla="*/ 1 h 126"/>
                  <a:gd name="T70" fmla="*/ 36 w 119"/>
                  <a:gd name="T71" fmla="*/ 8 h 126"/>
                  <a:gd name="T72" fmla="*/ 24 w 119"/>
                  <a:gd name="T73" fmla="*/ 20 h 126"/>
                  <a:gd name="T74" fmla="*/ 27 w 119"/>
                  <a:gd name="T75" fmla="*/ 30 h 126"/>
                  <a:gd name="T76" fmla="*/ 19 w 119"/>
                  <a:gd name="T77" fmla="*/ 31 h 126"/>
                  <a:gd name="T78" fmla="*/ 21 w 119"/>
                  <a:gd name="T79" fmla="*/ 15 h 126"/>
                  <a:gd name="T80" fmla="*/ 18 w 119"/>
                  <a:gd name="T81" fmla="*/ 10 h 126"/>
                  <a:gd name="T82" fmla="*/ 19 w 119"/>
                  <a:gd name="T83" fmla="*/ 6 h 126"/>
                  <a:gd name="T84" fmla="*/ 88 w 119"/>
                  <a:gd name="T85" fmla="*/ 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 h="126">
                    <a:moveTo>
                      <a:pt x="115" y="33"/>
                    </a:moveTo>
                    <a:cubicBezTo>
                      <a:pt x="115" y="35"/>
                      <a:pt x="115" y="35"/>
                      <a:pt x="115" y="35"/>
                    </a:cubicBezTo>
                    <a:cubicBezTo>
                      <a:pt x="119" y="35"/>
                      <a:pt x="118" y="34"/>
                      <a:pt x="115" y="33"/>
                    </a:cubicBezTo>
                    <a:close/>
                    <a:moveTo>
                      <a:pt x="20" y="4"/>
                    </a:moveTo>
                    <a:cubicBezTo>
                      <a:pt x="18" y="4"/>
                      <a:pt x="15" y="5"/>
                      <a:pt x="15" y="5"/>
                    </a:cubicBezTo>
                    <a:cubicBezTo>
                      <a:pt x="10" y="11"/>
                      <a:pt x="10" y="11"/>
                      <a:pt x="10" y="11"/>
                    </a:cubicBezTo>
                    <a:cubicBezTo>
                      <a:pt x="7" y="20"/>
                      <a:pt x="7" y="20"/>
                      <a:pt x="7" y="20"/>
                    </a:cubicBezTo>
                    <a:cubicBezTo>
                      <a:pt x="3" y="21"/>
                      <a:pt x="3" y="21"/>
                      <a:pt x="3" y="21"/>
                    </a:cubicBezTo>
                    <a:cubicBezTo>
                      <a:pt x="3" y="21"/>
                      <a:pt x="5" y="24"/>
                      <a:pt x="3" y="27"/>
                    </a:cubicBezTo>
                    <a:cubicBezTo>
                      <a:pt x="2" y="30"/>
                      <a:pt x="4" y="30"/>
                      <a:pt x="2" y="34"/>
                    </a:cubicBezTo>
                    <a:cubicBezTo>
                      <a:pt x="0" y="39"/>
                      <a:pt x="3" y="38"/>
                      <a:pt x="3" y="38"/>
                    </a:cubicBezTo>
                    <a:cubicBezTo>
                      <a:pt x="6" y="37"/>
                      <a:pt x="6" y="37"/>
                      <a:pt x="6" y="37"/>
                    </a:cubicBezTo>
                    <a:cubicBezTo>
                      <a:pt x="10" y="45"/>
                      <a:pt x="10" y="45"/>
                      <a:pt x="10" y="45"/>
                    </a:cubicBezTo>
                    <a:cubicBezTo>
                      <a:pt x="10" y="45"/>
                      <a:pt x="8" y="45"/>
                      <a:pt x="8" y="48"/>
                    </a:cubicBezTo>
                    <a:cubicBezTo>
                      <a:pt x="9" y="50"/>
                      <a:pt x="10" y="51"/>
                      <a:pt x="12" y="54"/>
                    </a:cubicBezTo>
                    <a:cubicBezTo>
                      <a:pt x="14" y="56"/>
                      <a:pt x="13" y="59"/>
                      <a:pt x="13" y="59"/>
                    </a:cubicBezTo>
                    <a:cubicBezTo>
                      <a:pt x="19" y="60"/>
                      <a:pt x="19" y="60"/>
                      <a:pt x="19" y="60"/>
                    </a:cubicBezTo>
                    <a:cubicBezTo>
                      <a:pt x="19" y="60"/>
                      <a:pt x="24" y="61"/>
                      <a:pt x="27" y="60"/>
                    </a:cubicBezTo>
                    <a:cubicBezTo>
                      <a:pt x="29" y="59"/>
                      <a:pt x="31" y="60"/>
                      <a:pt x="32" y="62"/>
                    </a:cubicBezTo>
                    <a:cubicBezTo>
                      <a:pt x="33" y="64"/>
                      <a:pt x="36" y="69"/>
                      <a:pt x="36" y="69"/>
                    </a:cubicBezTo>
                    <a:cubicBezTo>
                      <a:pt x="36" y="69"/>
                      <a:pt x="41" y="68"/>
                      <a:pt x="43" y="68"/>
                    </a:cubicBezTo>
                    <a:cubicBezTo>
                      <a:pt x="45" y="68"/>
                      <a:pt x="49" y="69"/>
                      <a:pt x="49" y="69"/>
                    </a:cubicBezTo>
                    <a:cubicBezTo>
                      <a:pt x="48" y="75"/>
                      <a:pt x="48" y="75"/>
                      <a:pt x="48" y="75"/>
                    </a:cubicBezTo>
                    <a:cubicBezTo>
                      <a:pt x="48" y="75"/>
                      <a:pt x="45" y="76"/>
                      <a:pt x="46" y="79"/>
                    </a:cubicBezTo>
                    <a:cubicBezTo>
                      <a:pt x="47" y="83"/>
                      <a:pt x="51" y="84"/>
                      <a:pt x="51" y="86"/>
                    </a:cubicBezTo>
                    <a:cubicBezTo>
                      <a:pt x="51" y="88"/>
                      <a:pt x="54" y="90"/>
                      <a:pt x="55" y="92"/>
                    </a:cubicBezTo>
                    <a:cubicBezTo>
                      <a:pt x="57" y="93"/>
                      <a:pt x="64" y="97"/>
                      <a:pt x="64" y="97"/>
                    </a:cubicBezTo>
                    <a:cubicBezTo>
                      <a:pt x="64" y="97"/>
                      <a:pt x="62" y="101"/>
                      <a:pt x="62" y="103"/>
                    </a:cubicBezTo>
                    <a:cubicBezTo>
                      <a:pt x="61" y="105"/>
                      <a:pt x="58" y="108"/>
                      <a:pt x="58" y="108"/>
                    </a:cubicBezTo>
                    <a:cubicBezTo>
                      <a:pt x="58" y="108"/>
                      <a:pt x="57" y="113"/>
                      <a:pt x="59" y="111"/>
                    </a:cubicBezTo>
                    <a:cubicBezTo>
                      <a:pt x="62" y="110"/>
                      <a:pt x="61" y="112"/>
                      <a:pt x="61" y="114"/>
                    </a:cubicBezTo>
                    <a:cubicBezTo>
                      <a:pt x="62" y="116"/>
                      <a:pt x="63" y="118"/>
                      <a:pt x="63" y="118"/>
                    </a:cubicBezTo>
                    <a:cubicBezTo>
                      <a:pt x="63" y="123"/>
                      <a:pt x="63" y="123"/>
                      <a:pt x="63" y="123"/>
                    </a:cubicBezTo>
                    <a:cubicBezTo>
                      <a:pt x="67" y="126"/>
                      <a:pt x="67" y="126"/>
                      <a:pt x="67" y="126"/>
                    </a:cubicBezTo>
                    <a:cubicBezTo>
                      <a:pt x="67" y="126"/>
                      <a:pt x="70" y="123"/>
                      <a:pt x="73" y="123"/>
                    </a:cubicBezTo>
                    <a:cubicBezTo>
                      <a:pt x="75" y="123"/>
                      <a:pt x="76" y="119"/>
                      <a:pt x="78" y="119"/>
                    </a:cubicBezTo>
                    <a:cubicBezTo>
                      <a:pt x="80" y="119"/>
                      <a:pt x="80" y="117"/>
                      <a:pt x="82" y="117"/>
                    </a:cubicBezTo>
                    <a:cubicBezTo>
                      <a:pt x="84" y="117"/>
                      <a:pt x="85" y="111"/>
                      <a:pt x="87" y="111"/>
                    </a:cubicBezTo>
                    <a:cubicBezTo>
                      <a:pt x="89" y="111"/>
                      <a:pt x="90" y="110"/>
                      <a:pt x="90" y="110"/>
                    </a:cubicBezTo>
                    <a:cubicBezTo>
                      <a:pt x="90" y="110"/>
                      <a:pt x="89" y="106"/>
                      <a:pt x="87" y="107"/>
                    </a:cubicBezTo>
                    <a:cubicBezTo>
                      <a:pt x="85" y="108"/>
                      <a:pt x="82" y="109"/>
                      <a:pt x="81" y="108"/>
                    </a:cubicBezTo>
                    <a:cubicBezTo>
                      <a:pt x="79" y="107"/>
                      <a:pt x="78" y="107"/>
                      <a:pt x="77" y="105"/>
                    </a:cubicBezTo>
                    <a:cubicBezTo>
                      <a:pt x="77" y="103"/>
                      <a:pt x="79" y="99"/>
                      <a:pt x="78" y="97"/>
                    </a:cubicBezTo>
                    <a:cubicBezTo>
                      <a:pt x="78" y="96"/>
                      <a:pt x="78" y="95"/>
                      <a:pt x="76" y="93"/>
                    </a:cubicBezTo>
                    <a:cubicBezTo>
                      <a:pt x="74" y="91"/>
                      <a:pt x="76" y="89"/>
                      <a:pt x="74" y="88"/>
                    </a:cubicBezTo>
                    <a:cubicBezTo>
                      <a:pt x="72" y="87"/>
                      <a:pt x="72" y="86"/>
                      <a:pt x="75" y="87"/>
                    </a:cubicBezTo>
                    <a:cubicBezTo>
                      <a:pt x="79" y="87"/>
                      <a:pt x="81" y="89"/>
                      <a:pt x="81" y="89"/>
                    </a:cubicBezTo>
                    <a:cubicBezTo>
                      <a:pt x="81" y="89"/>
                      <a:pt x="86" y="89"/>
                      <a:pt x="87" y="90"/>
                    </a:cubicBezTo>
                    <a:cubicBezTo>
                      <a:pt x="88" y="92"/>
                      <a:pt x="92" y="92"/>
                      <a:pt x="92" y="92"/>
                    </a:cubicBezTo>
                    <a:cubicBezTo>
                      <a:pt x="92" y="92"/>
                      <a:pt x="90" y="91"/>
                      <a:pt x="91" y="89"/>
                    </a:cubicBezTo>
                    <a:cubicBezTo>
                      <a:pt x="92" y="87"/>
                      <a:pt x="94" y="88"/>
                      <a:pt x="94" y="88"/>
                    </a:cubicBezTo>
                    <a:cubicBezTo>
                      <a:pt x="94" y="88"/>
                      <a:pt x="97" y="88"/>
                      <a:pt x="99" y="88"/>
                    </a:cubicBezTo>
                    <a:cubicBezTo>
                      <a:pt x="101" y="88"/>
                      <a:pt x="101" y="86"/>
                      <a:pt x="103" y="86"/>
                    </a:cubicBezTo>
                    <a:cubicBezTo>
                      <a:pt x="105" y="86"/>
                      <a:pt x="105" y="82"/>
                      <a:pt x="107" y="82"/>
                    </a:cubicBezTo>
                    <a:cubicBezTo>
                      <a:pt x="108" y="82"/>
                      <a:pt x="111" y="82"/>
                      <a:pt x="111" y="82"/>
                    </a:cubicBezTo>
                    <a:cubicBezTo>
                      <a:pt x="112" y="79"/>
                      <a:pt x="112" y="79"/>
                      <a:pt x="112" y="79"/>
                    </a:cubicBezTo>
                    <a:cubicBezTo>
                      <a:pt x="112" y="76"/>
                      <a:pt x="112" y="76"/>
                      <a:pt x="112" y="76"/>
                    </a:cubicBezTo>
                    <a:cubicBezTo>
                      <a:pt x="104" y="64"/>
                      <a:pt x="104" y="64"/>
                      <a:pt x="104" y="64"/>
                    </a:cubicBezTo>
                    <a:cubicBezTo>
                      <a:pt x="107" y="63"/>
                      <a:pt x="107" y="63"/>
                      <a:pt x="107" y="63"/>
                    </a:cubicBezTo>
                    <a:cubicBezTo>
                      <a:pt x="107" y="63"/>
                      <a:pt x="106" y="59"/>
                      <a:pt x="108" y="59"/>
                    </a:cubicBezTo>
                    <a:cubicBezTo>
                      <a:pt x="110" y="59"/>
                      <a:pt x="115" y="58"/>
                      <a:pt x="115" y="56"/>
                    </a:cubicBezTo>
                    <a:cubicBezTo>
                      <a:pt x="115" y="54"/>
                      <a:pt x="112" y="54"/>
                      <a:pt x="112" y="54"/>
                    </a:cubicBezTo>
                    <a:cubicBezTo>
                      <a:pt x="112" y="54"/>
                      <a:pt x="112" y="50"/>
                      <a:pt x="110" y="49"/>
                    </a:cubicBezTo>
                    <a:cubicBezTo>
                      <a:pt x="109" y="49"/>
                      <a:pt x="108" y="46"/>
                      <a:pt x="110" y="46"/>
                    </a:cubicBezTo>
                    <a:cubicBezTo>
                      <a:pt x="112" y="46"/>
                      <a:pt x="114" y="45"/>
                      <a:pt x="116" y="44"/>
                    </a:cubicBezTo>
                    <a:cubicBezTo>
                      <a:pt x="118" y="42"/>
                      <a:pt x="118" y="42"/>
                      <a:pt x="118" y="42"/>
                    </a:cubicBezTo>
                    <a:cubicBezTo>
                      <a:pt x="118" y="38"/>
                      <a:pt x="118" y="38"/>
                      <a:pt x="118" y="38"/>
                    </a:cubicBezTo>
                    <a:cubicBezTo>
                      <a:pt x="118" y="37"/>
                      <a:pt x="117" y="36"/>
                      <a:pt x="117" y="36"/>
                    </a:cubicBezTo>
                    <a:cubicBezTo>
                      <a:pt x="115" y="36"/>
                      <a:pt x="113" y="37"/>
                      <a:pt x="113" y="37"/>
                    </a:cubicBezTo>
                    <a:cubicBezTo>
                      <a:pt x="111" y="38"/>
                      <a:pt x="111" y="36"/>
                      <a:pt x="108" y="37"/>
                    </a:cubicBezTo>
                    <a:cubicBezTo>
                      <a:pt x="107" y="38"/>
                      <a:pt x="107" y="38"/>
                      <a:pt x="107" y="38"/>
                    </a:cubicBezTo>
                    <a:cubicBezTo>
                      <a:pt x="103" y="39"/>
                      <a:pt x="102" y="39"/>
                      <a:pt x="99" y="40"/>
                    </a:cubicBezTo>
                    <a:cubicBezTo>
                      <a:pt x="99" y="39"/>
                      <a:pt x="99" y="38"/>
                      <a:pt x="100" y="37"/>
                    </a:cubicBezTo>
                    <a:cubicBezTo>
                      <a:pt x="103" y="36"/>
                      <a:pt x="107" y="35"/>
                      <a:pt x="110" y="35"/>
                    </a:cubicBezTo>
                    <a:cubicBezTo>
                      <a:pt x="110" y="34"/>
                      <a:pt x="109" y="32"/>
                      <a:pt x="110" y="31"/>
                    </a:cubicBezTo>
                    <a:cubicBezTo>
                      <a:pt x="110" y="30"/>
                      <a:pt x="112" y="29"/>
                      <a:pt x="112" y="28"/>
                    </a:cubicBezTo>
                    <a:cubicBezTo>
                      <a:pt x="112" y="28"/>
                      <a:pt x="111" y="25"/>
                      <a:pt x="111" y="26"/>
                    </a:cubicBezTo>
                    <a:cubicBezTo>
                      <a:pt x="111" y="25"/>
                      <a:pt x="111" y="25"/>
                      <a:pt x="111" y="25"/>
                    </a:cubicBezTo>
                    <a:cubicBezTo>
                      <a:pt x="110" y="25"/>
                      <a:pt x="108" y="25"/>
                      <a:pt x="106" y="25"/>
                    </a:cubicBezTo>
                    <a:cubicBezTo>
                      <a:pt x="107" y="25"/>
                      <a:pt x="107" y="26"/>
                      <a:pt x="107" y="26"/>
                    </a:cubicBezTo>
                    <a:cubicBezTo>
                      <a:pt x="106" y="26"/>
                      <a:pt x="105" y="25"/>
                      <a:pt x="104" y="25"/>
                    </a:cubicBezTo>
                    <a:cubicBezTo>
                      <a:pt x="104" y="24"/>
                      <a:pt x="103" y="23"/>
                      <a:pt x="102" y="23"/>
                    </a:cubicBezTo>
                    <a:cubicBezTo>
                      <a:pt x="102" y="23"/>
                      <a:pt x="101" y="24"/>
                      <a:pt x="101" y="25"/>
                    </a:cubicBezTo>
                    <a:cubicBezTo>
                      <a:pt x="99" y="25"/>
                      <a:pt x="99" y="25"/>
                      <a:pt x="99" y="25"/>
                    </a:cubicBezTo>
                    <a:cubicBezTo>
                      <a:pt x="98" y="22"/>
                      <a:pt x="98" y="20"/>
                      <a:pt x="96" y="18"/>
                    </a:cubicBezTo>
                    <a:cubicBezTo>
                      <a:pt x="98" y="18"/>
                      <a:pt x="99" y="18"/>
                      <a:pt x="101" y="17"/>
                    </a:cubicBezTo>
                    <a:cubicBezTo>
                      <a:pt x="101" y="17"/>
                      <a:pt x="101" y="15"/>
                      <a:pt x="101" y="15"/>
                    </a:cubicBezTo>
                    <a:cubicBezTo>
                      <a:pt x="96" y="15"/>
                      <a:pt x="93" y="16"/>
                      <a:pt x="88" y="16"/>
                    </a:cubicBezTo>
                    <a:cubicBezTo>
                      <a:pt x="88" y="16"/>
                      <a:pt x="90" y="17"/>
                      <a:pt x="90" y="17"/>
                    </a:cubicBezTo>
                    <a:cubicBezTo>
                      <a:pt x="88" y="17"/>
                      <a:pt x="86" y="17"/>
                      <a:pt x="85" y="17"/>
                    </a:cubicBezTo>
                    <a:cubicBezTo>
                      <a:pt x="85" y="17"/>
                      <a:pt x="85" y="17"/>
                      <a:pt x="85" y="17"/>
                    </a:cubicBezTo>
                    <a:cubicBezTo>
                      <a:pt x="84" y="18"/>
                      <a:pt x="83" y="18"/>
                      <a:pt x="81" y="19"/>
                    </a:cubicBezTo>
                    <a:cubicBezTo>
                      <a:pt x="81" y="20"/>
                      <a:pt x="81" y="20"/>
                      <a:pt x="81" y="20"/>
                    </a:cubicBezTo>
                    <a:cubicBezTo>
                      <a:pt x="80" y="20"/>
                      <a:pt x="77" y="21"/>
                      <a:pt x="77" y="21"/>
                    </a:cubicBezTo>
                    <a:cubicBezTo>
                      <a:pt x="74" y="21"/>
                      <a:pt x="69" y="20"/>
                      <a:pt x="67" y="19"/>
                    </a:cubicBezTo>
                    <a:cubicBezTo>
                      <a:pt x="65" y="18"/>
                      <a:pt x="70" y="17"/>
                      <a:pt x="63" y="16"/>
                    </a:cubicBezTo>
                    <a:cubicBezTo>
                      <a:pt x="60" y="15"/>
                      <a:pt x="56" y="15"/>
                      <a:pt x="53" y="16"/>
                    </a:cubicBezTo>
                    <a:cubicBezTo>
                      <a:pt x="52" y="16"/>
                      <a:pt x="52" y="18"/>
                      <a:pt x="50" y="17"/>
                    </a:cubicBezTo>
                    <a:cubicBezTo>
                      <a:pt x="47" y="17"/>
                      <a:pt x="49" y="15"/>
                      <a:pt x="50" y="14"/>
                    </a:cubicBezTo>
                    <a:cubicBezTo>
                      <a:pt x="49" y="12"/>
                      <a:pt x="48" y="10"/>
                      <a:pt x="47" y="9"/>
                    </a:cubicBezTo>
                    <a:cubicBezTo>
                      <a:pt x="47" y="9"/>
                      <a:pt x="46" y="9"/>
                      <a:pt x="45" y="9"/>
                    </a:cubicBezTo>
                    <a:cubicBezTo>
                      <a:pt x="45" y="9"/>
                      <a:pt x="45" y="7"/>
                      <a:pt x="44" y="7"/>
                    </a:cubicBezTo>
                    <a:cubicBezTo>
                      <a:pt x="41" y="6"/>
                      <a:pt x="39" y="7"/>
                      <a:pt x="37" y="6"/>
                    </a:cubicBezTo>
                    <a:cubicBezTo>
                      <a:pt x="35" y="5"/>
                      <a:pt x="35" y="2"/>
                      <a:pt x="34" y="0"/>
                    </a:cubicBezTo>
                    <a:cubicBezTo>
                      <a:pt x="33" y="1"/>
                      <a:pt x="32" y="1"/>
                      <a:pt x="31" y="1"/>
                    </a:cubicBezTo>
                    <a:cubicBezTo>
                      <a:pt x="31" y="1"/>
                      <a:pt x="31" y="3"/>
                      <a:pt x="31" y="4"/>
                    </a:cubicBezTo>
                    <a:cubicBezTo>
                      <a:pt x="32" y="5"/>
                      <a:pt x="33" y="5"/>
                      <a:pt x="35" y="6"/>
                    </a:cubicBezTo>
                    <a:cubicBezTo>
                      <a:pt x="35" y="6"/>
                      <a:pt x="36" y="8"/>
                      <a:pt x="36" y="8"/>
                    </a:cubicBezTo>
                    <a:cubicBezTo>
                      <a:pt x="30" y="9"/>
                      <a:pt x="27" y="10"/>
                      <a:pt x="23" y="12"/>
                    </a:cubicBezTo>
                    <a:cubicBezTo>
                      <a:pt x="22" y="15"/>
                      <a:pt x="22" y="16"/>
                      <a:pt x="22" y="19"/>
                    </a:cubicBezTo>
                    <a:cubicBezTo>
                      <a:pt x="23" y="19"/>
                      <a:pt x="24" y="19"/>
                      <a:pt x="24" y="20"/>
                    </a:cubicBezTo>
                    <a:cubicBezTo>
                      <a:pt x="24" y="20"/>
                      <a:pt x="26" y="22"/>
                      <a:pt x="26" y="22"/>
                    </a:cubicBezTo>
                    <a:cubicBezTo>
                      <a:pt x="26" y="23"/>
                      <a:pt x="25" y="24"/>
                      <a:pt x="25" y="24"/>
                    </a:cubicBezTo>
                    <a:cubicBezTo>
                      <a:pt x="25" y="26"/>
                      <a:pt x="26" y="28"/>
                      <a:pt x="27" y="30"/>
                    </a:cubicBezTo>
                    <a:cubicBezTo>
                      <a:pt x="24" y="32"/>
                      <a:pt x="22" y="32"/>
                      <a:pt x="20" y="33"/>
                    </a:cubicBezTo>
                    <a:cubicBezTo>
                      <a:pt x="20" y="33"/>
                      <a:pt x="20" y="32"/>
                      <a:pt x="20" y="31"/>
                    </a:cubicBezTo>
                    <a:cubicBezTo>
                      <a:pt x="19" y="31"/>
                      <a:pt x="19" y="31"/>
                      <a:pt x="19" y="31"/>
                    </a:cubicBezTo>
                    <a:cubicBezTo>
                      <a:pt x="18" y="28"/>
                      <a:pt x="15" y="25"/>
                      <a:pt x="16" y="21"/>
                    </a:cubicBezTo>
                    <a:cubicBezTo>
                      <a:pt x="17" y="19"/>
                      <a:pt x="19" y="19"/>
                      <a:pt x="21" y="17"/>
                    </a:cubicBezTo>
                    <a:cubicBezTo>
                      <a:pt x="20" y="17"/>
                      <a:pt x="21" y="16"/>
                      <a:pt x="21" y="15"/>
                    </a:cubicBezTo>
                    <a:cubicBezTo>
                      <a:pt x="20" y="14"/>
                      <a:pt x="20" y="14"/>
                      <a:pt x="19" y="14"/>
                    </a:cubicBezTo>
                    <a:cubicBezTo>
                      <a:pt x="19" y="12"/>
                      <a:pt x="19" y="13"/>
                      <a:pt x="19" y="12"/>
                    </a:cubicBezTo>
                    <a:cubicBezTo>
                      <a:pt x="19" y="11"/>
                      <a:pt x="18" y="11"/>
                      <a:pt x="18" y="10"/>
                    </a:cubicBezTo>
                    <a:cubicBezTo>
                      <a:pt x="17" y="10"/>
                      <a:pt x="16" y="10"/>
                      <a:pt x="15" y="10"/>
                    </a:cubicBezTo>
                    <a:cubicBezTo>
                      <a:pt x="15" y="10"/>
                      <a:pt x="15" y="8"/>
                      <a:pt x="15" y="8"/>
                    </a:cubicBezTo>
                    <a:cubicBezTo>
                      <a:pt x="16" y="8"/>
                      <a:pt x="18" y="6"/>
                      <a:pt x="19" y="6"/>
                    </a:cubicBezTo>
                    <a:cubicBezTo>
                      <a:pt x="20" y="6"/>
                      <a:pt x="20" y="6"/>
                      <a:pt x="20" y="6"/>
                    </a:cubicBezTo>
                    <a:cubicBezTo>
                      <a:pt x="20" y="5"/>
                      <a:pt x="20" y="4"/>
                      <a:pt x="20" y="4"/>
                    </a:cubicBezTo>
                    <a:close/>
                    <a:moveTo>
                      <a:pt x="88" y="11"/>
                    </a:moveTo>
                    <a:cubicBezTo>
                      <a:pt x="86" y="11"/>
                      <a:pt x="89" y="12"/>
                      <a:pt x="89" y="12"/>
                    </a:cubicBezTo>
                    <a:cubicBezTo>
                      <a:pt x="89" y="12"/>
                      <a:pt x="91" y="10"/>
                      <a:pt x="88" y="1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5" name="Freeform 21">
                <a:extLst>
                  <a:ext uri="{FF2B5EF4-FFF2-40B4-BE49-F238E27FC236}">
                    <a16:creationId xmlns:a16="http://schemas.microsoft.com/office/drawing/2014/main" id="{9E57C099-55FC-43FE-BE3D-35921E032681}"/>
                  </a:ext>
                </a:extLst>
              </p:cNvPr>
              <p:cNvSpPr>
                <a:spLocks noEditPoints="1"/>
              </p:cNvSpPr>
              <p:nvPr/>
            </p:nvSpPr>
            <p:spPr bwMode="auto">
              <a:xfrm>
                <a:off x="5949" y="2598"/>
                <a:ext cx="18" cy="41"/>
              </a:xfrm>
              <a:custGeom>
                <a:avLst/>
                <a:gdLst>
                  <a:gd name="T0" fmla="*/ 4 w 9"/>
                  <a:gd name="T1" fmla="*/ 14 h 21"/>
                  <a:gd name="T2" fmla="*/ 6 w 9"/>
                  <a:gd name="T3" fmla="*/ 21 h 21"/>
                  <a:gd name="T4" fmla="*/ 9 w 9"/>
                  <a:gd name="T5" fmla="*/ 21 h 21"/>
                  <a:gd name="T6" fmla="*/ 9 w 9"/>
                  <a:gd name="T7" fmla="*/ 19 h 21"/>
                  <a:gd name="T8" fmla="*/ 6 w 9"/>
                  <a:gd name="T9" fmla="*/ 17 h 21"/>
                  <a:gd name="T10" fmla="*/ 6 w 9"/>
                  <a:gd name="T11" fmla="*/ 14 h 21"/>
                  <a:gd name="T12" fmla="*/ 4 w 9"/>
                  <a:gd name="T13" fmla="*/ 14 h 21"/>
                  <a:gd name="T14" fmla="*/ 0 w 9"/>
                  <a:gd name="T15" fmla="*/ 0 h 21"/>
                  <a:gd name="T16" fmla="*/ 1 w 9"/>
                  <a:gd name="T17" fmla="*/ 11 h 21"/>
                  <a:gd name="T18" fmla="*/ 4 w 9"/>
                  <a:gd name="T19" fmla="*/ 10 h 21"/>
                  <a:gd name="T20" fmla="*/ 6 w 9"/>
                  <a:gd name="T21" fmla="*/ 11 h 21"/>
                  <a:gd name="T22" fmla="*/ 5 w 9"/>
                  <a:gd name="T23" fmla="*/ 6 h 21"/>
                  <a:gd name="T24" fmla="*/ 6 w 9"/>
                  <a:gd name="T25" fmla="*/ 5 h 21"/>
                  <a:gd name="T26" fmla="*/ 6 w 9"/>
                  <a:gd name="T27" fmla="*/ 2 h 21"/>
                  <a:gd name="T28" fmla="*/ 2 w 9"/>
                  <a:gd name="T29" fmla="*/ 4 h 21"/>
                  <a:gd name="T30" fmla="*/ 2 w 9"/>
                  <a:gd name="T31" fmla="*/ 2 h 21"/>
                  <a:gd name="T32" fmla="*/ 0 w 9"/>
                  <a:gd name="T3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21">
                    <a:moveTo>
                      <a:pt x="4" y="14"/>
                    </a:moveTo>
                    <a:cubicBezTo>
                      <a:pt x="5" y="17"/>
                      <a:pt x="5" y="18"/>
                      <a:pt x="6" y="21"/>
                    </a:cubicBezTo>
                    <a:cubicBezTo>
                      <a:pt x="7" y="21"/>
                      <a:pt x="8" y="21"/>
                      <a:pt x="9" y="21"/>
                    </a:cubicBezTo>
                    <a:cubicBezTo>
                      <a:pt x="9" y="21"/>
                      <a:pt x="9" y="19"/>
                      <a:pt x="9" y="19"/>
                    </a:cubicBezTo>
                    <a:cubicBezTo>
                      <a:pt x="8" y="18"/>
                      <a:pt x="7" y="18"/>
                      <a:pt x="6" y="17"/>
                    </a:cubicBezTo>
                    <a:cubicBezTo>
                      <a:pt x="5" y="16"/>
                      <a:pt x="6" y="15"/>
                      <a:pt x="6" y="14"/>
                    </a:cubicBezTo>
                    <a:lnTo>
                      <a:pt x="4" y="14"/>
                    </a:lnTo>
                    <a:close/>
                    <a:moveTo>
                      <a:pt x="0" y="0"/>
                    </a:moveTo>
                    <a:cubicBezTo>
                      <a:pt x="0" y="4"/>
                      <a:pt x="0" y="7"/>
                      <a:pt x="1" y="11"/>
                    </a:cubicBezTo>
                    <a:cubicBezTo>
                      <a:pt x="2" y="11"/>
                      <a:pt x="3" y="10"/>
                      <a:pt x="4" y="10"/>
                    </a:cubicBezTo>
                    <a:cubicBezTo>
                      <a:pt x="3" y="11"/>
                      <a:pt x="5" y="11"/>
                      <a:pt x="6" y="11"/>
                    </a:cubicBezTo>
                    <a:cubicBezTo>
                      <a:pt x="7" y="10"/>
                      <a:pt x="5" y="7"/>
                      <a:pt x="5" y="6"/>
                    </a:cubicBezTo>
                    <a:cubicBezTo>
                      <a:pt x="4" y="6"/>
                      <a:pt x="5" y="5"/>
                      <a:pt x="6" y="5"/>
                    </a:cubicBezTo>
                    <a:cubicBezTo>
                      <a:pt x="6" y="5"/>
                      <a:pt x="6" y="2"/>
                      <a:pt x="6" y="2"/>
                    </a:cubicBezTo>
                    <a:cubicBezTo>
                      <a:pt x="5" y="2"/>
                      <a:pt x="3" y="4"/>
                      <a:pt x="2" y="4"/>
                    </a:cubicBezTo>
                    <a:cubicBezTo>
                      <a:pt x="2" y="4"/>
                      <a:pt x="2" y="2"/>
                      <a:pt x="2" y="2"/>
                    </a:cubicBezTo>
                    <a:cubicBezTo>
                      <a:pt x="2" y="1"/>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6" name="Freeform 22">
                <a:extLst>
                  <a:ext uri="{FF2B5EF4-FFF2-40B4-BE49-F238E27FC236}">
                    <a16:creationId xmlns:a16="http://schemas.microsoft.com/office/drawing/2014/main" id="{2F829FDA-4FA9-4689-94D2-FE993E4C4C13}"/>
                  </a:ext>
                </a:extLst>
              </p:cNvPr>
              <p:cNvSpPr>
                <a:spLocks noEditPoints="1"/>
              </p:cNvSpPr>
              <p:nvPr/>
            </p:nvSpPr>
            <p:spPr bwMode="auto">
              <a:xfrm>
                <a:off x="5949" y="2598"/>
                <a:ext cx="18" cy="41"/>
              </a:xfrm>
              <a:custGeom>
                <a:avLst/>
                <a:gdLst>
                  <a:gd name="T0" fmla="*/ 4 w 9"/>
                  <a:gd name="T1" fmla="*/ 14 h 21"/>
                  <a:gd name="T2" fmla="*/ 6 w 9"/>
                  <a:gd name="T3" fmla="*/ 21 h 21"/>
                  <a:gd name="T4" fmla="*/ 9 w 9"/>
                  <a:gd name="T5" fmla="*/ 21 h 21"/>
                  <a:gd name="T6" fmla="*/ 9 w 9"/>
                  <a:gd name="T7" fmla="*/ 19 h 21"/>
                  <a:gd name="T8" fmla="*/ 6 w 9"/>
                  <a:gd name="T9" fmla="*/ 17 h 21"/>
                  <a:gd name="T10" fmla="*/ 6 w 9"/>
                  <a:gd name="T11" fmla="*/ 14 h 21"/>
                  <a:gd name="T12" fmla="*/ 4 w 9"/>
                  <a:gd name="T13" fmla="*/ 14 h 21"/>
                  <a:gd name="T14" fmla="*/ 0 w 9"/>
                  <a:gd name="T15" fmla="*/ 0 h 21"/>
                  <a:gd name="T16" fmla="*/ 1 w 9"/>
                  <a:gd name="T17" fmla="*/ 11 h 21"/>
                  <a:gd name="T18" fmla="*/ 4 w 9"/>
                  <a:gd name="T19" fmla="*/ 10 h 21"/>
                  <a:gd name="T20" fmla="*/ 6 w 9"/>
                  <a:gd name="T21" fmla="*/ 11 h 21"/>
                  <a:gd name="T22" fmla="*/ 5 w 9"/>
                  <a:gd name="T23" fmla="*/ 6 h 21"/>
                  <a:gd name="T24" fmla="*/ 6 w 9"/>
                  <a:gd name="T25" fmla="*/ 5 h 21"/>
                  <a:gd name="T26" fmla="*/ 6 w 9"/>
                  <a:gd name="T27" fmla="*/ 2 h 21"/>
                  <a:gd name="T28" fmla="*/ 2 w 9"/>
                  <a:gd name="T29" fmla="*/ 4 h 21"/>
                  <a:gd name="T30" fmla="*/ 2 w 9"/>
                  <a:gd name="T31" fmla="*/ 2 h 21"/>
                  <a:gd name="T32" fmla="*/ 0 w 9"/>
                  <a:gd name="T3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21">
                    <a:moveTo>
                      <a:pt x="4" y="14"/>
                    </a:moveTo>
                    <a:cubicBezTo>
                      <a:pt x="5" y="17"/>
                      <a:pt x="5" y="18"/>
                      <a:pt x="6" y="21"/>
                    </a:cubicBezTo>
                    <a:cubicBezTo>
                      <a:pt x="7" y="21"/>
                      <a:pt x="8" y="21"/>
                      <a:pt x="9" y="21"/>
                    </a:cubicBezTo>
                    <a:cubicBezTo>
                      <a:pt x="9" y="21"/>
                      <a:pt x="9" y="19"/>
                      <a:pt x="9" y="19"/>
                    </a:cubicBezTo>
                    <a:cubicBezTo>
                      <a:pt x="8" y="18"/>
                      <a:pt x="7" y="18"/>
                      <a:pt x="6" y="17"/>
                    </a:cubicBezTo>
                    <a:cubicBezTo>
                      <a:pt x="5" y="16"/>
                      <a:pt x="6" y="15"/>
                      <a:pt x="6" y="14"/>
                    </a:cubicBezTo>
                    <a:lnTo>
                      <a:pt x="4" y="14"/>
                    </a:lnTo>
                    <a:close/>
                    <a:moveTo>
                      <a:pt x="0" y="0"/>
                    </a:moveTo>
                    <a:cubicBezTo>
                      <a:pt x="0" y="4"/>
                      <a:pt x="0" y="7"/>
                      <a:pt x="1" y="11"/>
                    </a:cubicBezTo>
                    <a:cubicBezTo>
                      <a:pt x="2" y="11"/>
                      <a:pt x="3" y="10"/>
                      <a:pt x="4" y="10"/>
                    </a:cubicBezTo>
                    <a:cubicBezTo>
                      <a:pt x="3" y="11"/>
                      <a:pt x="5" y="11"/>
                      <a:pt x="6" y="11"/>
                    </a:cubicBezTo>
                    <a:cubicBezTo>
                      <a:pt x="7" y="10"/>
                      <a:pt x="5" y="7"/>
                      <a:pt x="5" y="6"/>
                    </a:cubicBezTo>
                    <a:cubicBezTo>
                      <a:pt x="4" y="6"/>
                      <a:pt x="5" y="5"/>
                      <a:pt x="6" y="5"/>
                    </a:cubicBezTo>
                    <a:cubicBezTo>
                      <a:pt x="6" y="5"/>
                      <a:pt x="6" y="2"/>
                      <a:pt x="6" y="2"/>
                    </a:cubicBezTo>
                    <a:cubicBezTo>
                      <a:pt x="5" y="2"/>
                      <a:pt x="3" y="4"/>
                      <a:pt x="2" y="4"/>
                    </a:cubicBezTo>
                    <a:cubicBezTo>
                      <a:pt x="2" y="4"/>
                      <a:pt x="2" y="2"/>
                      <a:pt x="2" y="2"/>
                    </a:cubicBezTo>
                    <a:cubicBezTo>
                      <a:pt x="2" y="1"/>
                      <a:pt x="0" y="0"/>
                      <a:pt x="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7" name="Freeform 23">
                <a:extLst>
                  <a:ext uri="{FF2B5EF4-FFF2-40B4-BE49-F238E27FC236}">
                    <a16:creationId xmlns:a16="http://schemas.microsoft.com/office/drawing/2014/main" id="{025101A5-253F-424D-ACFF-1D6CBD8809EA}"/>
                  </a:ext>
                </a:extLst>
              </p:cNvPr>
              <p:cNvSpPr>
                <a:spLocks/>
              </p:cNvSpPr>
              <p:nvPr/>
            </p:nvSpPr>
            <p:spPr bwMode="auto">
              <a:xfrm>
                <a:off x="4065" y="1250"/>
                <a:ext cx="282" cy="200"/>
              </a:xfrm>
              <a:custGeom>
                <a:avLst/>
                <a:gdLst>
                  <a:gd name="T0" fmla="*/ 124 w 144"/>
                  <a:gd name="T1" fmla="*/ 39 h 102"/>
                  <a:gd name="T2" fmla="*/ 114 w 144"/>
                  <a:gd name="T3" fmla="*/ 42 h 102"/>
                  <a:gd name="T4" fmla="*/ 107 w 144"/>
                  <a:gd name="T5" fmla="*/ 50 h 102"/>
                  <a:gd name="T6" fmla="*/ 101 w 144"/>
                  <a:gd name="T7" fmla="*/ 54 h 102"/>
                  <a:gd name="T8" fmla="*/ 98 w 144"/>
                  <a:gd name="T9" fmla="*/ 51 h 102"/>
                  <a:gd name="T10" fmla="*/ 83 w 144"/>
                  <a:gd name="T11" fmla="*/ 47 h 102"/>
                  <a:gd name="T12" fmla="*/ 81 w 144"/>
                  <a:gd name="T13" fmla="*/ 42 h 102"/>
                  <a:gd name="T14" fmla="*/ 74 w 144"/>
                  <a:gd name="T15" fmla="*/ 38 h 102"/>
                  <a:gd name="T16" fmla="*/ 69 w 144"/>
                  <a:gd name="T17" fmla="*/ 35 h 102"/>
                  <a:gd name="T18" fmla="*/ 50 w 144"/>
                  <a:gd name="T19" fmla="*/ 33 h 102"/>
                  <a:gd name="T20" fmla="*/ 47 w 144"/>
                  <a:gd name="T21" fmla="*/ 18 h 102"/>
                  <a:gd name="T22" fmla="*/ 40 w 144"/>
                  <a:gd name="T23" fmla="*/ 25 h 102"/>
                  <a:gd name="T24" fmla="*/ 32 w 144"/>
                  <a:gd name="T25" fmla="*/ 22 h 102"/>
                  <a:gd name="T26" fmla="*/ 26 w 144"/>
                  <a:gd name="T27" fmla="*/ 28 h 102"/>
                  <a:gd name="T28" fmla="*/ 28 w 144"/>
                  <a:gd name="T29" fmla="*/ 26 h 102"/>
                  <a:gd name="T30" fmla="*/ 26 w 144"/>
                  <a:gd name="T31" fmla="*/ 20 h 102"/>
                  <a:gd name="T32" fmla="*/ 19 w 144"/>
                  <a:gd name="T33" fmla="*/ 19 h 102"/>
                  <a:gd name="T34" fmla="*/ 19 w 144"/>
                  <a:gd name="T35" fmla="*/ 16 h 102"/>
                  <a:gd name="T36" fmla="*/ 19 w 144"/>
                  <a:gd name="T37" fmla="*/ 9 h 102"/>
                  <a:gd name="T38" fmla="*/ 22 w 144"/>
                  <a:gd name="T39" fmla="*/ 1 h 102"/>
                  <a:gd name="T40" fmla="*/ 10 w 144"/>
                  <a:gd name="T41" fmla="*/ 1 h 102"/>
                  <a:gd name="T42" fmla="*/ 0 w 144"/>
                  <a:gd name="T43" fmla="*/ 46 h 102"/>
                  <a:gd name="T44" fmla="*/ 9 w 144"/>
                  <a:gd name="T45" fmla="*/ 45 h 102"/>
                  <a:gd name="T46" fmla="*/ 7 w 144"/>
                  <a:gd name="T47" fmla="*/ 40 h 102"/>
                  <a:gd name="T48" fmla="*/ 14 w 144"/>
                  <a:gd name="T49" fmla="*/ 39 h 102"/>
                  <a:gd name="T50" fmla="*/ 18 w 144"/>
                  <a:gd name="T51" fmla="*/ 33 h 102"/>
                  <a:gd name="T52" fmla="*/ 23 w 144"/>
                  <a:gd name="T53" fmla="*/ 34 h 102"/>
                  <a:gd name="T54" fmla="*/ 26 w 144"/>
                  <a:gd name="T55" fmla="*/ 45 h 102"/>
                  <a:gd name="T56" fmla="*/ 31 w 144"/>
                  <a:gd name="T57" fmla="*/ 52 h 102"/>
                  <a:gd name="T58" fmla="*/ 31 w 144"/>
                  <a:gd name="T59" fmla="*/ 55 h 102"/>
                  <a:gd name="T60" fmla="*/ 38 w 144"/>
                  <a:gd name="T61" fmla="*/ 54 h 102"/>
                  <a:gd name="T62" fmla="*/ 46 w 144"/>
                  <a:gd name="T63" fmla="*/ 53 h 102"/>
                  <a:gd name="T64" fmla="*/ 53 w 144"/>
                  <a:gd name="T65" fmla="*/ 57 h 102"/>
                  <a:gd name="T66" fmla="*/ 55 w 144"/>
                  <a:gd name="T67" fmla="*/ 64 h 102"/>
                  <a:gd name="T68" fmla="*/ 60 w 144"/>
                  <a:gd name="T69" fmla="*/ 72 h 102"/>
                  <a:gd name="T70" fmla="*/ 65 w 144"/>
                  <a:gd name="T71" fmla="*/ 76 h 102"/>
                  <a:gd name="T72" fmla="*/ 72 w 144"/>
                  <a:gd name="T73" fmla="*/ 83 h 102"/>
                  <a:gd name="T74" fmla="*/ 80 w 144"/>
                  <a:gd name="T75" fmla="*/ 85 h 102"/>
                  <a:gd name="T76" fmla="*/ 87 w 144"/>
                  <a:gd name="T77" fmla="*/ 87 h 102"/>
                  <a:gd name="T78" fmla="*/ 91 w 144"/>
                  <a:gd name="T79" fmla="*/ 89 h 102"/>
                  <a:gd name="T80" fmla="*/ 86 w 144"/>
                  <a:gd name="T81" fmla="*/ 94 h 102"/>
                  <a:gd name="T82" fmla="*/ 90 w 144"/>
                  <a:gd name="T83" fmla="*/ 99 h 102"/>
                  <a:gd name="T84" fmla="*/ 97 w 144"/>
                  <a:gd name="T85" fmla="*/ 102 h 102"/>
                  <a:gd name="T86" fmla="*/ 101 w 144"/>
                  <a:gd name="T87" fmla="*/ 97 h 102"/>
                  <a:gd name="T88" fmla="*/ 104 w 144"/>
                  <a:gd name="T89" fmla="*/ 89 h 102"/>
                  <a:gd name="T90" fmla="*/ 101 w 144"/>
                  <a:gd name="T91" fmla="*/ 83 h 102"/>
                  <a:gd name="T92" fmla="*/ 98 w 144"/>
                  <a:gd name="T93" fmla="*/ 75 h 102"/>
                  <a:gd name="T94" fmla="*/ 108 w 144"/>
                  <a:gd name="T95" fmla="*/ 72 h 102"/>
                  <a:gd name="T96" fmla="*/ 110 w 144"/>
                  <a:gd name="T97" fmla="*/ 65 h 102"/>
                  <a:gd name="T98" fmla="*/ 110 w 144"/>
                  <a:gd name="T99" fmla="*/ 58 h 102"/>
                  <a:gd name="T100" fmla="*/ 117 w 144"/>
                  <a:gd name="T101" fmla="*/ 60 h 102"/>
                  <a:gd name="T102" fmla="*/ 125 w 144"/>
                  <a:gd name="T103" fmla="*/ 56 h 102"/>
                  <a:gd name="T104" fmla="*/ 123 w 144"/>
                  <a:gd name="T105" fmla="*/ 62 h 102"/>
                  <a:gd name="T106" fmla="*/ 125 w 144"/>
                  <a:gd name="T107" fmla="*/ 67 h 102"/>
                  <a:gd name="T108" fmla="*/ 134 w 144"/>
                  <a:gd name="T109" fmla="*/ 64 h 102"/>
                  <a:gd name="T110" fmla="*/ 139 w 144"/>
                  <a:gd name="T111" fmla="*/ 54 h 102"/>
                  <a:gd name="T112" fmla="*/ 131 w 144"/>
                  <a:gd name="T113" fmla="*/ 49 h 102"/>
                  <a:gd name="T114" fmla="*/ 123 w 144"/>
                  <a:gd name="T115" fmla="*/ 46 h 102"/>
                  <a:gd name="T116" fmla="*/ 129 w 144"/>
                  <a:gd name="T117" fmla="*/ 41 h 102"/>
                  <a:gd name="T118" fmla="*/ 124 w 144"/>
                  <a:gd name="T119" fmla="*/ 3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4" h="102">
                    <a:moveTo>
                      <a:pt x="128" y="37"/>
                    </a:moveTo>
                    <a:cubicBezTo>
                      <a:pt x="128" y="37"/>
                      <a:pt x="126" y="37"/>
                      <a:pt x="124" y="39"/>
                    </a:cubicBezTo>
                    <a:cubicBezTo>
                      <a:pt x="122" y="40"/>
                      <a:pt x="122" y="40"/>
                      <a:pt x="119" y="40"/>
                    </a:cubicBezTo>
                    <a:cubicBezTo>
                      <a:pt x="117" y="41"/>
                      <a:pt x="115" y="40"/>
                      <a:pt x="114" y="42"/>
                    </a:cubicBezTo>
                    <a:cubicBezTo>
                      <a:pt x="114" y="44"/>
                      <a:pt x="111" y="44"/>
                      <a:pt x="109" y="44"/>
                    </a:cubicBezTo>
                    <a:cubicBezTo>
                      <a:pt x="108" y="45"/>
                      <a:pt x="107" y="50"/>
                      <a:pt x="107" y="50"/>
                    </a:cubicBezTo>
                    <a:cubicBezTo>
                      <a:pt x="107" y="50"/>
                      <a:pt x="104" y="51"/>
                      <a:pt x="101" y="51"/>
                    </a:cubicBezTo>
                    <a:cubicBezTo>
                      <a:pt x="101" y="54"/>
                      <a:pt x="101" y="54"/>
                      <a:pt x="101" y="54"/>
                    </a:cubicBezTo>
                    <a:cubicBezTo>
                      <a:pt x="101" y="54"/>
                      <a:pt x="99" y="55"/>
                      <a:pt x="98" y="55"/>
                    </a:cubicBezTo>
                    <a:cubicBezTo>
                      <a:pt x="97" y="55"/>
                      <a:pt x="99" y="53"/>
                      <a:pt x="98" y="51"/>
                    </a:cubicBezTo>
                    <a:cubicBezTo>
                      <a:pt x="97" y="49"/>
                      <a:pt x="92" y="48"/>
                      <a:pt x="91" y="49"/>
                    </a:cubicBezTo>
                    <a:cubicBezTo>
                      <a:pt x="90" y="50"/>
                      <a:pt x="85" y="48"/>
                      <a:pt x="83" y="47"/>
                    </a:cubicBezTo>
                    <a:cubicBezTo>
                      <a:pt x="81" y="46"/>
                      <a:pt x="83" y="45"/>
                      <a:pt x="83" y="44"/>
                    </a:cubicBezTo>
                    <a:cubicBezTo>
                      <a:pt x="83" y="42"/>
                      <a:pt x="81" y="44"/>
                      <a:pt x="81" y="42"/>
                    </a:cubicBezTo>
                    <a:cubicBezTo>
                      <a:pt x="81" y="39"/>
                      <a:pt x="80" y="39"/>
                      <a:pt x="78" y="40"/>
                    </a:cubicBezTo>
                    <a:cubicBezTo>
                      <a:pt x="76" y="40"/>
                      <a:pt x="75" y="39"/>
                      <a:pt x="74" y="38"/>
                    </a:cubicBezTo>
                    <a:cubicBezTo>
                      <a:pt x="73" y="37"/>
                      <a:pt x="71" y="33"/>
                      <a:pt x="71" y="33"/>
                    </a:cubicBezTo>
                    <a:cubicBezTo>
                      <a:pt x="69" y="35"/>
                      <a:pt x="69" y="35"/>
                      <a:pt x="69" y="35"/>
                    </a:cubicBezTo>
                    <a:cubicBezTo>
                      <a:pt x="69" y="35"/>
                      <a:pt x="62" y="34"/>
                      <a:pt x="59" y="33"/>
                    </a:cubicBezTo>
                    <a:cubicBezTo>
                      <a:pt x="56" y="32"/>
                      <a:pt x="50" y="33"/>
                      <a:pt x="50" y="33"/>
                    </a:cubicBezTo>
                    <a:cubicBezTo>
                      <a:pt x="50" y="33"/>
                      <a:pt x="49" y="25"/>
                      <a:pt x="49" y="23"/>
                    </a:cubicBezTo>
                    <a:cubicBezTo>
                      <a:pt x="49" y="21"/>
                      <a:pt x="47" y="18"/>
                      <a:pt x="47" y="18"/>
                    </a:cubicBezTo>
                    <a:cubicBezTo>
                      <a:pt x="46" y="17"/>
                      <a:pt x="46" y="17"/>
                      <a:pt x="46" y="17"/>
                    </a:cubicBezTo>
                    <a:cubicBezTo>
                      <a:pt x="44" y="19"/>
                      <a:pt x="41" y="25"/>
                      <a:pt x="40" y="25"/>
                    </a:cubicBezTo>
                    <a:cubicBezTo>
                      <a:pt x="38" y="26"/>
                      <a:pt x="35" y="26"/>
                      <a:pt x="33" y="27"/>
                    </a:cubicBezTo>
                    <a:cubicBezTo>
                      <a:pt x="33" y="25"/>
                      <a:pt x="34" y="23"/>
                      <a:pt x="32" y="22"/>
                    </a:cubicBezTo>
                    <a:cubicBezTo>
                      <a:pt x="31" y="22"/>
                      <a:pt x="29" y="28"/>
                      <a:pt x="28" y="30"/>
                    </a:cubicBezTo>
                    <a:cubicBezTo>
                      <a:pt x="27" y="29"/>
                      <a:pt x="27" y="29"/>
                      <a:pt x="26" y="28"/>
                    </a:cubicBezTo>
                    <a:cubicBezTo>
                      <a:pt x="26" y="28"/>
                      <a:pt x="27" y="28"/>
                      <a:pt x="28" y="27"/>
                    </a:cubicBezTo>
                    <a:cubicBezTo>
                      <a:pt x="28" y="26"/>
                      <a:pt x="28" y="26"/>
                      <a:pt x="28" y="26"/>
                    </a:cubicBezTo>
                    <a:cubicBezTo>
                      <a:pt x="28" y="24"/>
                      <a:pt x="28" y="21"/>
                      <a:pt x="28" y="21"/>
                    </a:cubicBezTo>
                    <a:cubicBezTo>
                      <a:pt x="27" y="21"/>
                      <a:pt x="26" y="20"/>
                      <a:pt x="26" y="20"/>
                    </a:cubicBezTo>
                    <a:cubicBezTo>
                      <a:pt x="24" y="21"/>
                      <a:pt x="22" y="22"/>
                      <a:pt x="19" y="23"/>
                    </a:cubicBezTo>
                    <a:cubicBezTo>
                      <a:pt x="19" y="22"/>
                      <a:pt x="19" y="20"/>
                      <a:pt x="19" y="19"/>
                    </a:cubicBezTo>
                    <a:cubicBezTo>
                      <a:pt x="19" y="19"/>
                      <a:pt x="18" y="17"/>
                      <a:pt x="18" y="17"/>
                    </a:cubicBezTo>
                    <a:cubicBezTo>
                      <a:pt x="19" y="17"/>
                      <a:pt x="19" y="17"/>
                      <a:pt x="19" y="16"/>
                    </a:cubicBezTo>
                    <a:cubicBezTo>
                      <a:pt x="18" y="15"/>
                      <a:pt x="17" y="15"/>
                      <a:pt x="17" y="13"/>
                    </a:cubicBezTo>
                    <a:cubicBezTo>
                      <a:pt x="17" y="12"/>
                      <a:pt x="19" y="10"/>
                      <a:pt x="19" y="9"/>
                    </a:cubicBezTo>
                    <a:cubicBezTo>
                      <a:pt x="19" y="9"/>
                      <a:pt x="18" y="5"/>
                      <a:pt x="19" y="3"/>
                    </a:cubicBezTo>
                    <a:cubicBezTo>
                      <a:pt x="19" y="2"/>
                      <a:pt x="21" y="2"/>
                      <a:pt x="22" y="1"/>
                    </a:cubicBezTo>
                    <a:cubicBezTo>
                      <a:pt x="21" y="0"/>
                      <a:pt x="19" y="0"/>
                      <a:pt x="17" y="0"/>
                    </a:cubicBezTo>
                    <a:cubicBezTo>
                      <a:pt x="15" y="0"/>
                      <a:pt x="12" y="1"/>
                      <a:pt x="10" y="1"/>
                    </a:cubicBezTo>
                    <a:cubicBezTo>
                      <a:pt x="8" y="1"/>
                      <a:pt x="1" y="5"/>
                      <a:pt x="1" y="5"/>
                    </a:cubicBezTo>
                    <a:cubicBezTo>
                      <a:pt x="0" y="46"/>
                      <a:pt x="0" y="46"/>
                      <a:pt x="0" y="46"/>
                    </a:cubicBezTo>
                    <a:cubicBezTo>
                      <a:pt x="9" y="47"/>
                      <a:pt x="9" y="47"/>
                      <a:pt x="9" y="47"/>
                    </a:cubicBezTo>
                    <a:cubicBezTo>
                      <a:pt x="9" y="45"/>
                      <a:pt x="9" y="45"/>
                      <a:pt x="9" y="45"/>
                    </a:cubicBezTo>
                    <a:cubicBezTo>
                      <a:pt x="7" y="44"/>
                      <a:pt x="7" y="44"/>
                      <a:pt x="7" y="44"/>
                    </a:cubicBezTo>
                    <a:cubicBezTo>
                      <a:pt x="7" y="40"/>
                      <a:pt x="7" y="40"/>
                      <a:pt x="7" y="40"/>
                    </a:cubicBezTo>
                    <a:cubicBezTo>
                      <a:pt x="9" y="38"/>
                      <a:pt x="9" y="38"/>
                      <a:pt x="9" y="38"/>
                    </a:cubicBezTo>
                    <a:cubicBezTo>
                      <a:pt x="14" y="39"/>
                      <a:pt x="14" y="39"/>
                      <a:pt x="14" y="39"/>
                    </a:cubicBezTo>
                    <a:cubicBezTo>
                      <a:pt x="16" y="36"/>
                      <a:pt x="16" y="36"/>
                      <a:pt x="16" y="36"/>
                    </a:cubicBezTo>
                    <a:cubicBezTo>
                      <a:pt x="18" y="33"/>
                      <a:pt x="18" y="33"/>
                      <a:pt x="18" y="33"/>
                    </a:cubicBezTo>
                    <a:cubicBezTo>
                      <a:pt x="20" y="34"/>
                      <a:pt x="20" y="34"/>
                      <a:pt x="20" y="34"/>
                    </a:cubicBezTo>
                    <a:cubicBezTo>
                      <a:pt x="23" y="34"/>
                      <a:pt x="23" y="34"/>
                      <a:pt x="23" y="34"/>
                    </a:cubicBezTo>
                    <a:cubicBezTo>
                      <a:pt x="24" y="39"/>
                      <a:pt x="24" y="39"/>
                      <a:pt x="24" y="39"/>
                    </a:cubicBezTo>
                    <a:cubicBezTo>
                      <a:pt x="26" y="45"/>
                      <a:pt x="26" y="45"/>
                      <a:pt x="26" y="45"/>
                    </a:cubicBezTo>
                    <a:cubicBezTo>
                      <a:pt x="30" y="47"/>
                      <a:pt x="30" y="47"/>
                      <a:pt x="30" y="47"/>
                    </a:cubicBezTo>
                    <a:cubicBezTo>
                      <a:pt x="31" y="52"/>
                      <a:pt x="31" y="52"/>
                      <a:pt x="31" y="52"/>
                    </a:cubicBezTo>
                    <a:cubicBezTo>
                      <a:pt x="29" y="54"/>
                      <a:pt x="29" y="54"/>
                      <a:pt x="29" y="54"/>
                    </a:cubicBezTo>
                    <a:cubicBezTo>
                      <a:pt x="31" y="55"/>
                      <a:pt x="31" y="55"/>
                      <a:pt x="31" y="55"/>
                    </a:cubicBezTo>
                    <a:cubicBezTo>
                      <a:pt x="34" y="56"/>
                      <a:pt x="34" y="56"/>
                      <a:pt x="34" y="56"/>
                    </a:cubicBezTo>
                    <a:cubicBezTo>
                      <a:pt x="38" y="54"/>
                      <a:pt x="38" y="54"/>
                      <a:pt x="38" y="54"/>
                    </a:cubicBezTo>
                    <a:cubicBezTo>
                      <a:pt x="41" y="53"/>
                      <a:pt x="41" y="53"/>
                      <a:pt x="41" y="53"/>
                    </a:cubicBezTo>
                    <a:cubicBezTo>
                      <a:pt x="46" y="53"/>
                      <a:pt x="46" y="53"/>
                      <a:pt x="46" y="53"/>
                    </a:cubicBezTo>
                    <a:cubicBezTo>
                      <a:pt x="50" y="52"/>
                      <a:pt x="50" y="52"/>
                      <a:pt x="50" y="52"/>
                    </a:cubicBezTo>
                    <a:cubicBezTo>
                      <a:pt x="53" y="57"/>
                      <a:pt x="53" y="57"/>
                      <a:pt x="53" y="57"/>
                    </a:cubicBezTo>
                    <a:cubicBezTo>
                      <a:pt x="53" y="62"/>
                      <a:pt x="53" y="62"/>
                      <a:pt x="53" y="62"/>
                    </a:cubicBezTo>
                    <a:cubicBezTo>
                      <a:pt x="55" y="64"/>
                      <a:pt x="55" y="64"/>
                      <a:pt x="55" y="64"/>
                    </a:cubicBezTo>
                    <a:cubicBezTo>
                      <a:pt x="58" y="67"/>
                      <a:pt x="58" y="67"/>
                      <a:pt x="58" y="67"/>
                    </a:cubicBezTo>
                    <a:cubicBezTo>
                      <a:pt x="60" y="72"/>
                      <a:pt x="60" y="72"/>
                      <a:pt x="60" y="72"/>
                    </a:cubicBezTo>
                    <a:cubicBezTo>
                      <a:pt x="62" y="74"/>
                      <a:pt x="62" y="74"/>
                      <a:pt x="62" y="74"/>
                    </a:cubicBezTo>
                    <a:cubicBezTo>
                      <a:pt x="65" y="76"/>
                      <a:pt x="65" y="76"/>
                      <a:pt x="65" y="76"/>
                    </a:cubicBezTo>
                    <a:cubicBezTo>
                      <a:pt x="69" y="80"/>
                      <a:pt x="69" y="80"/>
                      <a:pt x="69" y="80"/>
                    </a:cubicBezTo>
                    <a:cubicBezTo>
                      <a:pt x="72" y="83"/>
                      <a:pt x="72" y="83"/>
                      <a:pt x="72" y="83"/>
                    </a:cubicBezTo>
                    <a:cubicBezTo>
                      <a:pt x="77" y="82"/>
                      <a:pt x="77" y="82"/>
                      <a:pt x="77" y="82"/>
                    </a:cubicBezTo>
                    <a:cubicBezTo>
                      <a:pt x="80" y="85"/>
                      <a:pt x="80" y="85"/>
                      <a:pt x="80" y="85"/>
                    </a:cubicBezTo>
                    <a:cubicBezTo>
                      <a:pt x="84" y="85"/>
                      <a:pt x="84" y="85"/>
                      <a:pt x="84" y="85"/>
                    </a:cubicBezTo>
                    <a:cubicBezTo>
                      <a:pt x="87" y="87"/>
                      <a:pt x="87" y="87"/>
                      <a:pt x="87" y="87"/>
                    </a:cubicBezTo>
                    <a:cubicBezTo>
                      <a:pt x="90" y="87"/>
                      <a:pt x="90" y="87"/>
                      <a:pt x="90" y="87"/>
                    </a:cubicBezTo>
                    <a:cubicBezTo>
                      <a:pt x="91" y="89"/>
                      <a:pt x="91" y="89"/>
                      <a:pt x="91" y="89"/>
                    </a:cubicBezTo>
                    <a:cubicBezTo>
                      <a:pt x="87" y="91"/>
                      <a:pt x="87" y="91"/>
                      <a:pt x="87" y="91"/>
                    </a:cubicBezTo>
                    <a:cubicBezTo>
                      <a:pt x="86" y="94"/>
                      <a:pt x="86" y="94"/>
                      <a:pt x="86" y="94"/>
                    </a:cubicBezTo>
                    <a:cubicBezTo>
                      <a:pt x="86" y="98"/>
                      <a:pt x="86" y="98"/>
                      <a:pt x="86" y="98"/>
                    </a:cubicBezTo>
                    <a:cubicBezTo>
                      <a:pt x="90" y="99"/>
                      <a:pt x="90" y="99"/>
                      <a:pt x="90" y="99"/>
                    </a:cubicBezTo>
                    <a:cubicBezTo>
                      <a:pt x="93" y="102"/>
                      <a:pt x="93" y="102"/>
                      <a:pt x="93" y="102"/>
                    </a:cubicBezTo>
                    <a:cubicBezTo>
                      <a:pt x="97" y="102"/>
                      <a:pt x="97" y="102"/>
                      <a:pt x="97" y="102"/>
                    </a:cubicBezTo>
                    <a:cubicBezTo>
                      <a:pt x="100" y="101"/>
                      <a:pt x="100" y="101"/>
                      <a:pt x="100" y="101"/>
                    </a:cubicBezTo>
                    <a:cubicBezTo>
                      <a:pt x="100" y="101"/>
                      <a:pt x="101" y="98"/>
                      <a:pt x="101" y="97"/>
                    </a:cubicBezTo>
                    <a:cubicBezTo>
                      <a:pt x="101" y="95"/>
                      <a:pt x="104" y="95"/>
                      <a:pt x="105" y="93"/>
                    </a:cubicBezTo>
                    <a:cubicBezTo>
                      <a:pt x="106" y="92"/>
                      <a:pt x="106" y="90"/>
                      <a:pt x="104" y="89"/>
                    </a:cubicBezTo>
                    <a:cubicBezTo>
                      <a:pt x="102" y="88"/>
                      <a:pt x="104" y="85"/>
                      <a:pt x="105" y="83"/>
                    </a:cubicBezTo>
                    <a:cubicBezTo>
                      <a:pt x="106" y="81"/>
                      <a:pt x="103" y="83"/>
                      <a:pt x="101" y="83"/>
                    </a:cubicBezTo>
                    <a:cubicBezTo>
                      <a:pt x="98" y="83"/>
                      <a:pt x="99" y="82"/>
                      <a:pt x="97" y="80"/>
                    </a:cubicBezTo>
                    <a:cubicBezTo>
                      <a:pt x="94" y="77"/>
                      <a:pt x="96" y="76"/>
                      <a:pt x="98" y="75"/>
                    </a:cubicBezTo>
                    <a:cubicBezTo>
                      <a:pt x="99" y="74"/>
                      <a:pt x="102" y="74"/>
                      <a:pt x="102" y="75"/>
                    </a:cubicBezTo>
                    <a:cubicBezTo>
                      <a:pt x="102" y="78"/>
                      <a:pt x="106" y="73"/>
                      <a:pt x="108" y="72"/>
                    </a:cubicBezTo>
                    <a:cubicBezTo>
                      <a:pt x="109" y="72"/>
                      <a:pt x="110" y="68"/>
                      <a:pt x="109" y="70"/>
                    </a:cubicBezTo>
                    <a:cubicBezTo>
                      <a:pt x="108" y="72"/>
                      <a:pt x="108" y="65"/>
                      <a:pt x="110" y="65"/>
                    </a:cubicBezTo>
                    <a:cubicBezTo>
                      <a:pt x="112" y="65"/>
                      <a:pt x="112" y="62"/>
                      <a:pt x="112" y="62"/>
                    </a:cubicBezTo>
                    <a:cubicBezTo>
                      <a:pt x="112" y="62"/>
                      <a:pt x="110" y="60"/>
                      <a:pt x="110" y="58"/>
                    </a:cubicBezTo>
                    <a:cubicBezTo>
                      <a:pt x="110" y="56"/>
                      <a:pt x="114" y="56"/>
                      <a:pt x="114" y="56"/>
                    </a:cubicBezTo>
                    <a:cubicBezTo>
                      <a:pt x="114" y="56"/>
                      <a:pt x="115" y="59"/>
                      <a:pt x="117" y="60"/>
                    </a:cubicBezTo>
                    <a:cubicBezTo>
                      <a:pt x="119" y="60"/>
                      <a:pt x="120" y="58"/>
                      <a:pt x="120" y="58"/>
                    </a:cubicBezTo>
                    <a:cubicBezTo>
                      <a:pt x="122" y="56"/>
                      <a:pt x="125" y="56"/>
                      <a:pt x="125" y="56"/>
                    </a:cubicBezTo>
                    <a:cubicBezTo>
                      <a:pt x="127" y="61"/>
                      <a:pt x="127" y="61"/>
                      <a:pt x="127" y="61"/>
                    </a:cubicBezTo>
                    <a:cubicBezTo>
                      <a:pt x="123" y="62"/>
                      <a:pt x="123" y="62"/>
                      <a:pt x="123" y="62"/>
                    </a:cubicBezTo>
                    <a:cubicBezTo>
                      <a:pt x="123" y="66"/>
                      <a:pt x="123" y="66"/>
                      <a:pt x="123" y="66"/>
                    </a:cubicBezTo>
                    <a:cubicBezTo>
                      <a:pt x="123" y="66"/>
                      <a:pt x="125" y="65"/>
                      <a:pt x="125" y="67"/>
                    </a:cubicBezTo>
                    <a:cubicBezTo>
                      <a:pt x="126" y="69"/>
                      <a:pt x="130" y="64"/>
                      <a:pt x="130" y="64"/>
                    </a:cubicBezTo>
                    <a:cubicBezTo>
                      <a:pt x="130" y="64"/>
                      <a:pt x="131" y="64"/>
                      <a:pt x="134" y="64"/>
                    </a:cubicBezTo>
                    <a:cubicBezTo>
                      <a:pt x="137" y="64"/>
                      <a:pt x="140" y="58"/>
                      <a:pt x="142" y="56"/>
                    </a:cubicBezTo>
                    <a:cubicBezTo>
                      <a:pt x="144" y="54"/>
                      <a:pt x="142" y="56"/>
                      <a:pt x="139" y="54"/>
                    </a:cubicBezTo>
                    <a:cubicBezTo>
                      <a:pt x="135" y="52"/>
                      <a:pt x="136" y="52"/>
                      <a:pt x="133" y="52"/>
                    </a:cubicBezTo>
                    <a:cubicBezTo>
                      <a:pt x="130" y="52"/>
                      <a:pt x="131" y="52"/>
                      <a:pt x="131" y="49"/>
                    </a:cubicBezTo>
                    <a:cubicBezTo>
                      <a:pt x="131" y="47"/>
                      <a:pt x="130" y="48"/>
                      <a:pt x="127" y="49"/>
                    </a:cubicBezTo>
                    <a:cubicBezTo>
                      <a:pt x="125" y="51"/>
                      <a:pt x="126" y="47"/>
                      <a:pt x="123" y="46"/>
                    </a:cubicBezTo>
                    <a:cubicBezTo>
                      <a:pt x="119" y="46"/>
                      <a:pt x="124" y="45"/>
                      <a:pt x="125" y="44"/>
                    </a:cubicBezTo>
                    <a:cubicBezTo>
                      <a:pt x="127" y="43"/>
                      <a:pt x="126" y="43"/>
                      <a:pt x="129" y="41"/>
                    </a:cubicBezTo>
                    <a:cubicBezTo>
                      <a:pt x="131" y="39"/>
                      <a:pt x="128" y="37"/>
                      <a:pt x="128" y="37"/>
                    </a:cubicBezTo>
                    <a:cubicBezTo>
                      <a:pt x="128" y="37"/>
                      <a:pt x="126" y="37"/>
                      <a:pt x="124" y="39"/>
                    </a:cubicBezTo>
                    <a:lnTo>
                      <a:pt x="128" y="3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8" name="Freeform 24">
                <a:extLst>
                  <a:ext uri="{FF2B5EF4-FFF2-40B4-BE49-F238E27FC236}">
                    <a16:creationId xmlns:a16="http://schemas.microsoft.com/office/drawing/2014/main" id="{777B7240-D3CF-4429-966F-52624066B9A6}"/>
                  </a:ext>
                </a:extLst>
              </p:cNvPr>
              <p:cNvSpPr>
                <a:spLocks/>
              </p:cNvSpPr>
              <p:nvPr/>
            </p:nvSpPr>
            <p:spPr bwMode="auto">
              <a:xfrm>
                <a:off x="4065" y="1250"/>
                <a:ext cx="282" cy="200"/>
              </a:xfrm>
              <a:custGeom>
                <a:avLst/>
                <a:gdLst>
                  <a:gd name="T0" fmla="*/ 124 w 144"/>
                  <a:gd name="T1" fmla="*/ 39 h 102"/>
                  <a:gd name="T2" fmla="*/ 114 w 144"/>
                  <a:gd name="T3" fmla="*/ 42 h 102"/>
                  <a:gd name="T4" fmla="*/ 107 w 144"/>
                  <a:gd name="T5" fmla="*/ 50 h 102"/>
                  <a:gd name="T6" fmla="*/ 101 w 144"/>
                  <a:gd name="T7" fmla="*/ 54 h 102"/>
                  <a:gd name="T8" fmla="*/ 98 w 144"/>
                  <a:gd name="T9" fmla="*/ 51 h 102"/>
                  <a:gd name="T10" fmla="*/ 83 w 144"/>
                  <a:gd name="T11" fmla="*/ 47 h 102"/>
                  <a:gd name="T12" fmla="*/ 81 w 144"/>
                  <a:gd name="T13" fmla="*/ 42 h 102"/>
                  <a:gd name="T14" fmla="*/ 74 w 144"/>
                  <a:gd name="T15" fmla="*/ 38 h 102"/>
                  <a:gd name="T16" fmla="*/ 69 w 144"/>
                  <a:gd name="T17" fmla="*/ 35 h 102"/>
                  <a:gd name="T18" fmla="*/ 50 w 144"/>
                  <a:gd name="T19" fmla="*/ 33 h 102"/>
                  <a:gd name="T20" fmla="*/ 47 w 144"/>
                  <a:gd name="T21" fmla="*/ 18 h 102"/>
                  <a:gd name="T22" fmla="*/ 40 w 144"/>
                  <a:gd name="T23" fmla="*/ 25 h 102"/>
                  <a:gd name="T24" fmla="*/ 32 w 144"/>
                  <a:gd name="T25" fmla="*/ 22 h 102"/>
                  <a:gd name="T26" fmla="*/ 26 w 144"/>
                  <a:gd name="T27" fmla="*/ 28 h 102"/>
                  <a:gd name="T28" fmla="*/ 28 w 144"/>
                  <a:gd name="T29" fmla="*/ 26 h 102"/>
                  <a:gd name="T30" fmla="*/ 26 w 144"/>
                  <a:gd name="T31" fmla="*/ 20 h 102"/>
                  <a:gd name="T32" fmla="*/ 19 w 144"/>
                  <a:gd name="T33" fmla="*/ 19 h 102"/>
                  <a:gd name="T34" fmla="*/ 19 w 144"/>
                  <a:gd name="T35" fmla="*/ 16 h 102"/>
                  <a:gd name="T36" fmla="*/ 19 w 144"/>
                  <a:gd name="T37" fmla="*/ 9 h 102"/>
                  <a:gd name="T38" fmla="*/ 22 w 144"/>
                  <a:gd name="T39" fmla="*/ 1 h 102"/>
                  <a:gd name="T40" fmla="*/ 10 w 144"/>
                  <a:gd name="T41" fmla="*/ 1 h 102"/>
                  <a:gd name="T42" fmla="*/ 0 w 144"/>
                  <a:gd name="T43" fmla="*/ 46 h 102"/>
                  <a:gd name="T44" fmla="*/ 9 w 144"/>
                  <a:gd name="T45" fmla="*/ 45 h 102"/>
                  <a:gd name="T46" fmla="*/ 7 w 144"/>
                  <a:gd name="T47" fmla="*/ 40 h 102"/>
                  <a:gd name="T48" fmla="*/ 14 w 144"/>
                  <a:gd name="T49" fmla="*/ 39 h 102"/>
                  <a:gd name="T50" fmla="*/ 18 w 144"/>
                  <a:gd name="T51" fmla="*/ 33 h 102"/>
                  <a:gd name="T52" fmla="*/ 23 w 144"/>
                  <a:gd name="T53" fmla="*/ 34 h 102"/>
                  <a:gd name="T54" fmla="*/ 26 w 144"/>
                  <a:gd name="T55" fmla="*/ 45 h 102"/>
                  <a:gd name="T56" fmla="*/ 31 w 144"/>
                  <a:gd name="T57" fmla="*/ 52 h 102"/>
                  <a:gd name="T58" fmla="*/ 31 w 144"/>
                  <a:gd name="T59" fmla="*/ 55 h 102"/>
                  <a:gd name="T60" fmla="*/ 38 w 144"/>
                  <a:gd name="T61" fmla="*/ 54 h 102"/>
                  <a:gd name="T62" fmla="*/ 46 w 144"/>
                  <a:gd name="T63" fmla="*/ 53 h 102"/>
                  <a:gd name="T64" fmla="*/ 53 w 144"/>
                  <a:gd name="T65" fmla="*/ 57 h 102"/>
                  <a:gd name="T66" fmla="*/ 55 w 144"/>
                  <a:gd name="T67" fmla="*/ 64 h 102"/>
                  <a:gd name="T68" fmla="*/ 60 w 144"/>
                  <a:gd name="T69" fmla="*/ 72 h 102"/>
                  <a:gd name="T70" fmla="*/ 65 w 144"/>
                  <a:gd name="T71" fmla="*/ 76 h 102"/>
                  <a:gd name="T72" fmla="*/ 72 w 144"/>
                  <a:gd name="T73" fmla="*/ 83 h 102"/>
                  <a:gd name="T74" fmla="*/ 80 w 144"/>
                  <a:gd name="T75" fmla="*/ 85 h 102"/>
                  <a:gd name="T76" fmla="*/ 87 w 144"/>
                  <a:gd name="T77" fmla="*/ 87 h 102"/>
                  <a:gd name="T78" fmla="*/ 91 w 144"/>
                  <a:gd name="T79" fmla="*/ 89 h 102"/>
                  <a:gd name="T80" fmla="*/ 86 w 144"/>
                  <a:gd name="T81" fmla="*/ 94 h 102"/>
                  <a:gd name="T82" fmla="*/ 90 w 144"/>
                  <a:gd name="T83" fmla="*/ 99 h 102"/>
                  <a:gd name="T84" fmla="*/ 97 w 144"/>
                  <a:gd name="T85" fmla="*/ 102 h 102"/>
                  <a:gd name="T86" fmla="*/ 101 w 144"/>
                  <a:gd name="T87" fmla="*/ 97 h 102"/>
                  <a:gd name="T88" fmla="*/ 104 w 144"/>
                  <a:gd name="T89" fmla="*/ 89 h 102"/>
                  <a:gd name="T90" fmla="*/ 101 w 144"/>
                  <a:gd name="T91" fmla="*/ 83 h 102"/>
                  <a:gd name="T92" fmla="*/ 98 w 144"/>
                  <a:gd name="T93" fmla="*/ 75 h 102"/>
                  <a:gd name="T94" fmla="*/ 108 w 144"/>
                  <a:gd name="T95" fmla="*/ 72 h 102"/>
                  <a:gd name="T96" fmla="*/ 110 w 144"/>
                  <a:gd name="T97" fmla="*/ 65 h 102"/>
                  <a:gd name="T98" fmla="*/ 110 w 144"/>
                  <a:gd name="T99" fmla="*/ 58 h 102"/>
                  <a:gd name="T100" fmla="*/ 117 w 144"/>
                  <a:gd name="T101" fmla="*/ 60 h 102"/>
                  <a:gd name="T102" fmla="*/ 125 w 144"/>
                  <a:gd name="T103" fmla="*/ 56 h 102"/>
                  <a:gd name="T104" fmla="*/ 123 w 144"/>
                  <a:gd name="T105" fmla="*/ 62 h 102"/>
                  <a:gd name="T106" fmla="*/ 125 w 144"/>
                  <a:gd name="T107" fmla="*/ 67 h 102"/>
                  <a:gd name="T108" fmla="*/ 134 w 144"/>
                  <a:gd name="T109" fmla="*/ 64 h 102"/>
                  <a:gd name="T110" fmla="*/ 139 w 144"/>
                  <a:gd name="T111" fmla="*/ 54 h 102"/>
                  <a:gd name="T112" fmla="*/ 131 w 144"/>
                  <a:gd name="T113" fmla="*/ 49 h 102"/>
                  <a:gd name="T114" fmla="*/ 123 w 144"/>
                  <a:gd name="T115" fmla="*/ 46 h 102"/>
                  <a:gd name="T116" fmla="*/ 129 w 144"/>
                  <a:gd name="T117" fmla="*/ 41 h 102"/>
                  <a:gd name="T118" fmla="*/ 124 w 144"/>
                  <a:gd name="T119" fmla="*/ 3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4" h="102">
                    <a:moveTo>
                      <a:pt x="128" y="37"/>
                    </a:moveTo>
                    <a:cubicBezTo>
                      <a:pt x="128" y="37"/>
                      <a:pt x="126" y="37"/>
                      <a:pt x="124" y="39"/>
                    </a:cubicBezTo>
                    <a:cubicBezTo>
                      <a:pt x="122" y="40"/>
                      <a:pt x="122" y="40"/>
                      <a:pt x="119" y="40"/>
                    </a:cubicBezTo>
                    <a:cubicBezTo>
                      <a:pt x="117" y="41"/>
                      <a:pt x="115" y="40"/>
                      <a:pt x="114" y="42"/>
                    </a:cubicBezTo>
                    <a:cubicBezTo>
                      <a:pt x="114" y="44"/>
                      <a:pt x="111" y="44"/>
                      <a:pt x="109" y="44"/>
                    </a:cubicBezTo>
                    <a:cubicBezTo>
                      <a:pt x="108" y="45"/>
                      <a:pt x="107" y="50"/>
                      <a:pt x="107" y="50"/>
                    </a:cubicBezTo>
                    <a:cubicBezTo>
                      <a:pt x="107" y="50"/>
                      <a:pt x="104" y="51"/>
                      <a:pt x="101" y="51"/>
                    </a:cubicBezTo>
                    <a:cubicBezTo>
                      <a:pt x="101" y="54"/>
                      <a:pt x="101" y="54"/>
                      <a:pt x="101" y="54"/>
                    </a:cubicBezTo>
                    <a:cubicBezTo>
                      <a:pt x="101" y="54"/>
                      <a:pt x="99" y="55"/>
                      <a:pt x="98" y="55"/>
                    </a:cubicBezTo>
                    <a:cubicBezTo>
                      <a:pt x="97" y="55"/>
                      <a:pt x="99" y="53"/>
                      <a:pt x="98" y="51"/>
                    </a:cubicBezTo>
                    <a:cubicBezTo>
                      <a:pt x="97" y="49"/>
                      <a:pt x="92" y="48"/>
                      <a:pt x="91" y="49"/>
                    </a:cubicBezTo>
                    <a:cubicBezTo>
                      <a:pt x="90" y="50"/>
                      <a:pt x="85" y="48"/>
                      <a:pt x="83" y="47"/>
                    </a:cubicBezTo>
                    <a:cubicBezTo>
                      <a:pt x="81" y="46"/>
                      <a:pt x="83" y="45"/>
                      <a:pt x="83" y="44"/>
                    </a:cubicBezTo>
                    <a:cubicBezTo>
                      <a:pt x="83" y="42"/>
                      <a:pt x="81" y="44"/>
                      <a:pt x="81" y="42"/>
                    </a:cubicBezTo>
                    <a:cubicBezTo>
                      <a:pt x="81" y="39"/>
                      <a:pt x="80" y="39"/>
                      <a:pt x="78" y="40"/>
                    </a:cubicBezTo>
                    <a:cubicBezTo>
                      <a:pt x="76" y="40"/>
                      <a:pt x="75" y="39"/>
                      <a:pt x="74" y="38"/>
                    </a:cubicBezTo>
                    <a:cubicBezTo>
                      <a:pt x="73" y="37"/>
                      <a:pt x="71" y="33"/>
                      <a:pt x="71" y="33"/>
                    </a:cubicBezTo>
                    <a:cubicBezTo>
                      <a:pt x="69" y="35"/>
                      <a:pt x="69" y="35"/>
                      <a:pt x="69" y="35"/>
                    </a:cubicBezTo>
                    <a:cubicBezTo>
                      <a:pt x="69" y="35"/>
                      <a:pt x="62" y="34"/>
                      <a:pt x="59" y="33"/>
                    </a:cubicBezTo>
                    <a:cubicBezTo>
                      <a:pt x="56" y="32"/>
                      <a:pt x="50" y="33"/>
                      <a:pt x="50" y="33"/>
                    </a:cubicBezTo>
                    <a:cubicBezTo>
                      <a:pt x="50" y="33"/>
                      <a:pt x="49" y="25"/>
                      <a:pt x="49" y="23"/>
                    </a:cubicBezTo>
                    <a:cubicBezTo>
                      <a:pt x="49" y="21"/>
                      <a:pt x="47" y="18"/>
                      <a:pt x="47" y="18"/>
                    </a:cubicBezTo>
                    <a:cubicBezTo>
                      <a:pt x="46" y="17"/>
                      <a:pt x="46" y="17"/>
                      <a:pt x="46" y="17"/>
                    </a:cubicBezTo>
                    <a:cubicBezTo>
                      <a:pt x="44" y="19"/>
                      <a:pt x="41" y="25"/>
                      <a:pt x="40" y="25"/>
                    </a:cubicBezTo>
                    <a:cubicBezTo>
                      <a:pt x="38" y="26"/>
                      <a:pt x="35" y="26"/>
                      <a:pt x="33" y="27"/>
                    </a:cubicBezTo>
                    <a:cubicBezTo>
                      <a:pt x="33" y="25"/>
                      <a:pt x="34" y="23"/>
                      <a:pt x="32" y="22"/>
                    </a:cubicBezTo>
                    <a:cubicBezTo>
                      <a:pt x="31" y="22"/>
                      <a:pt x="29" y="28"/>
                      <a:pt x="28" y="30"/>
                    </a:cubicBezTo>
                    <a:cubicBezTo>
                      <a:pt x="27" y="29"/>
                      <a:pt x="27" y="29"/>
                      <a:pt x="26" y="28"/>
                    </a:cubicBezTo>
                    <a:cubicBezTo>
                      <a:pt x="26" y="28"/>
                      <a:pt x="27" y="28"/>
                      <a:pt x="28" y="27"/>
                    </a:cubicBezTo>
                    <a:cubicBezTo>
                      <a:pt x="28" y="26"/>
                      <a:pt x="28" y="26"/>
                      <a:pt x="28" y="26"/>
                    </a:cubicBezTo>
                    <a:cubicBezTo>
                      <a:pt x="28" y="24"/>
                      <a:pt x="28" y="21"/>
                      <a:pt x="28" y="21"/>
                    </a:cubicBezTo>
                    <a:cubicBezTo>
                      <a:pt x="27" y="21"/>
                      <a:pt x="26" y="20"/>
                      <a:pt x="26" y="20"/>
                    </a:cubicBezTo>
                    <a:cubicBezTo>
                      <a:pt x="24" y="21"/>
                      <a:pt x="22" y="22"/>
                      <a:pt x="19" y="23"/>
                    </a:cubicBezTo>
                    <a:cubicBezTo>
                      <a:pt x="19" y="22"/>
                      <a:pt x="19" y="20"/>
                      <a:pt x="19" y="19"/>
                    </a:cubicBezTo>
                    <a:cubicBezTo>
                      <a:pt x="19" y="19"/>
                      <a:pt x="18" y="17"/>
                      <a:pt x="18" y="17"/>
                    </a:cubicBezTo>
                    <a:cubicBezTo>
                      <a:pt x="19" y="17"/>
                      <a:pt x="19" y="17"/>
                      <a:pt x="19" y="16"/>
                    </a:cubicBezTo>
                    <a:cubicBezTo>
                      <a:pt x="18" y="15"/>
                      <a:pt x="17" y="15"/>
                      <a:pt x="17" y="13"/>
                    </a:cubicBezTo>
                    <a:cubicBezTo>
                      <a:pt x="17" y="12"/>
                      <a:pt x="19" y="10"/>
                      <a:pt x="19" y="9"/>
                    </a:cubicBezTo>
                    <a:cubicBezTo>
                      <a:pt x="19" y="9"/>
                      <a:pt x="18" y="5"/>
                      <a:pt x="19" y="3"/>
                    </a:cubicBezTo>
                    <a:cubicBezTo>
                      <a:pt x="19" y="2"/>
                      <a:pt x="21" y="2"/>
                      <a:pt x="22" y="1"/>
                    </a:cubicBezTo>
                    <a:cubicBezTo>
                      <a:pt x="21" y="0"/>
                      <a:pt x="19" y="0"/>
                      <a:pt x="17" y="0"/>
                    </a:cubicBezTo>
                    <a:cubicBezTo>
                      <a:pt x="15" y="0"/>
                      <a:pt x="12" y="1"/>
                      <a:pt x="10" y="1"/>
                    </a:cubicBezTo>
                    <a:cubicBezTo>
                      <a:pt x="8" y="1"/>
                      <a:pt x="1" y="5"/>
                      <a:pt x="1" y="5"/>
                    </a:cubicBezTo>
                    <a:cubicBezTo>
                      <a:pt x="0" y="46"/>
                      <a:pt x="0" y="46"/>
                      <a:pt x="0" y="46"/>
                    </a:cubicBezTo>
                    <a:cubicBezTo>
                      <a:pt x="9" y="47"/>
                      <a:pt x="9" y="47"/>
                      <a:pt x="9" y="47"/>
                    </a:cubicBezTo>
                    <a:cubicBezTo>
                      <a:pt x="9" y="45"/>
                      <a:pt x="9" y="45"/>
                      <a:pt x="9" y="45"/>
                    </a:cubicBezTo>
                    <a:cubicBezTo>
                      <a:pt x="7" y="44"/>
                      <a:pt x="7" y="44"/>
                      <a:pt x="7" y="44"/>
                    </a:cubicBezTo>
                    <a:cubicBezTo>
                      <a:pt x="7" y="40"/>
                      <a:pt x="7" y="40"/>
                      <a:pt x="7" y="40"/>
                    </a:cubicBezTo>
                    <a:cubicBezTo>
                      <a:pt x="9" y="38"/>
                      <a:pt x="9" y="38"/>
                      <a:pt x="9" y="38"/>
                    </a:cubicBezTo>
                    <a:cubicBezTo>
                      <a:pt x="14" y="39"/>
                      <a:pt x="14" y="39"/>
                      <a:pt x="14" y="39"/>
                    </a:cubicBezTo>
                    <a:cubicBezTo>
                      <a:pt x="16" y="36"/>
                      <a:pt x="16" y="36"/>
                      <a:pt x="16" y="36"/>
                    </a:cubicBezTo>
                    <a:cubicBezTo>
                      <a:pt x="18" y="33"/>
                      <a:pt x="18" y="33"/>
                      <a:pt x="18" y="33"/>
                    </a:cubicBezTo>
                    <a:cubicBezTo>
                      <a:pt x="20" y="34"/>
                      <a:pt x="20" y="34"/>
                      <a:pt x="20" y="34"/>
                    </a:cubicBezTo>
                    <a:cubicBezTo>
                      <a:pt x="23" y="34"/>
                      <a:pt x="23" y="34"/>
                      <a:pt x="23" y="34"/>
                    </a:cubicBezTo>
                    <a:cubicBezTo>
                      <a:pt x="24" y="39"/>
                      <a:pt x="24" y="39"/>
                      <a:pt x="24" y="39"/>
                    </a:cubicBezTo>
                    <a:cubicBezTo>
                      <a:pt x="26" y="45"/>
                      <a:pt x="26" y="45"/>
                      <a:pt x="26" y="45"/>
                    </a:cubicBezTo>
                    <a:cubicBezTo>
                      <a:pt x="30" y="47"/>
                      <a:pt x="30" y="47"/>
                      <a:pt x="30" y="47"/>
                    </a:cubicBezTo>
                    <a:cubicBezTo>
                      <a:pt x="31" y="52"/>
                      <a:pt x="31" y="52"/>
                      <a:pt x="31" y="52"/>
                    </a:cubicBezTo>
                    <a:cubicBezTo>
                      <a:pt x="29" y="54"/>
                      <a:pt x="29" y="54"/>
                      <a:pt x="29" y="54"/>
                    </a:cubicBezTo>
                    <a:cubicBezTo>
                      <a:pt x="31" y="55"/>
                      <a:pt x="31" y="55"/>
                      <a:pt x="31" y="55"/>
                    </a:cubicBezTo>
                    <a:cubicBezTo>
                      <a:pt x="34" y="56"/>
                      <a:pt x="34" y="56"/>
                      <a:pt x="34" y="56"/>
                    </a:cubicBezTo>
                    <a:cubicBezTo>
                      <a:pt x="38" y="54"/>
                      <a:pt x="38" y="54"/>
                      <a:pt x="38" y="54"/>
                    </a:cubicBezTo>
                    <a:cubicBezTo>
                      <a:pt x="41" y="53"/>
                      <a:pt x="41" y="53"/>
                      <a:pt x="41" y="53"/>
                    </a:cubicBezTo>
                    <a:cubicBezTo>
                      <a:pt x="46" y="53"/>
                      <a:pt x="46" y="53"/>
                      <a:pt x="46" y="53"/>
                    </a:cubicBezTo>
                    <a:cubicBezTo>
                      <a:pt x="50" y="52"/>
                      <a:pt x="50" y="52"/>
                      <a:pt x="50" y="52"/>
                    </a:cubicBezTo>
                    <a:cubicBezTo>
                      <a:pt x="53" y="57"/>
                      <a:pt x="53" y="57"/>
                      <a:pt x="53" y="57"/>
                    </a:cubicBezTo>
                    <a:cubicBezTo>
                      <a:pt x="53" y="62"/>
                      <a:pt x="53" y="62"/>
                      <a:pt x="53" y="62"/>
                    </a:cubicBezTo>
                    <a:cubicBezTo>
                      <a:pt x="55" y="64"/>
                      <a:pt x="55" y="64"/>
                      <a:pt x="55" y="64"/>
                    </a:cubicBezTo>
                    <a:cubicBezTo>
                      <a:pt x="58" y="67"/>
                      <a:pt x="58" y="67"/>
                      <a:pt x="58" y="67"/>
                    </a:cubicBezTo>
                    <a:cubicBezTo>
                      <a:pt x="60" y="72"/>
                      <a:pt x="60" y="72"/>
                      <a:pt x="60" y="72"/>
                    </a:cubicBezTo>
                    <a:cubicBezTo>
                      <a:pt x="62" y="74"/>
                      <a:pt x="62" y="74"/>
                      <a:pt x="62" y="74"/>
                    </a:cubicBezTo>
                    <a:cubicBezTo>
                      <a:pt x="65" y="76"/>
                      <a:pt x="65" y="76"/>
                      <a:pt x="65" y="76"/>
                    </a:cubicBezTo>
                    <a:cubicBezTo>
                      <a:pt x="69" y="80"/>
                      <a:pt x="69" y="80"/>
                      <a:pt x="69" y="80"/>
                    </a:cubicBezTo>
                    <a:cubicBezTo>
                      <a:pt x="72" y="83"/>
                      <a:pt x="72" y="83"/>
                      <a:pt x="72" y="83"/>
                    </a:cubicBezTo>
                    <a:cubicBezTo>
                      <a:pt x="77" y="82"/>
                      <a:pt x="77" y="82"/>
                      <a:pt x="77" y="82"/>
                    </a:cubicBezTo>
                    <a:cubicBezTo>
                      <a:pt x="80" y="85"/>
                      <a:pt x="80" y="85"/>
                      <a:pt x="80" y="85"/>
                    </a:cubicBezTo>
                    <a:cubicBezTo>
                      <a:pt x="84" y="85"/>
                      <a:pt x="84" y="85"/>
                      <a:pt x="84" y="85"/>
                    </a:cubicBezTo>
                    <a:cubicBezTo>
                      <a:pt x="87" y="87"/>
                      <a:pt x="87" y="87"/>
                      <a:pt x="87" y="87"/>
                    </a:cubicBezTo>
                    <a:cubicBezTo>
                      <a:pt x="90" y="87"/>
                      <a:pt x="90" y="87"/>
                      <a:pt x="90" y="87"/>
                    </a:cubicBezTo>
                    <a:cubicBezTo>
                      <a:pt x="91" y="89"/>
                      <a:pt x="91" y="89"/>
                      <a:pt x="91" y="89"/>
                    </a:cubicBezTo>
                    <a:cubicBezTo>
                      <a:pt x="87" y="91"/>
                      <a:pt x="87" y="91"/>
                      <a:pt x="87" y="91"/>
                    </a:cubicBezTo>
                    <a:cubicBezTo>
                      <a:pt x="86" y="94"/>
                      <a:pt x="86" y="94"/>
                      <a:pt x="86" y="94"/>
                    </a:cubicBezTo>
                    <a:cubicBezTo>
                      <a:pt x="86" y="98"/>
                      <a:pt x="86" y="98"/>
                      <a:pt x="86" y="98"/>
                    </a:cubicBezTo>
                    <a:cubicBezTo>
                      <a:pt x="90" y="99"/>
                      <a:pt x="90" y="99"/>
                      <a:pt x="90" y="99"/>
                    </a:cubicBezTo>
                    <a:cubicBezTo>
                      <a:pt x="93" y="102"/>
                      <a:pt x="93" y="102"/>
                      <a:pt x="93" y="102"/>
                    </a:cubicBezTo>
                    <a:cubicBezTo>
                      <a:pt x="97" y="102"/>
                      <a:pt x="97" y="102"/>
                      <a:pt x="97" y="102"/>
                    </a:cubicBezTo>
                    <a:cubicBezTo>
                      <a:pt x="100" y="101"/>
                      <a:pt x="100" y="101"/>
                      <a:pt x="100" y="101"/>
                    </a:cubicBezTo>
                    <a:cubicBezTo>
                      <a:pt x="100" y="101"/>
                      <a:pt x="101" y="98"/>
                      <a:pt x="101" y="97"/>
                    </a:cubicBezTo>
                    <a:cubicBezTo>
                      <a:pt x="101" y="95"/>
                      <a:pt x="104" y="95"/>
                      <a:pt x="105" y="93"/>
                    </a:cubicBezTo>
                    <a:cubicBezTo>
                      <a:pt x="106" y="92"/>
                      <a:pt x="106" y="90"/>
                      <a:pt x="104" y="89"/>
                    </a:cubicBezTo>
                    <a:cubicBezTo>
                      <a:pt x="102" y="88"/>
                      <a:pt x="104" y="85"/>
                      <a:pt x="105" y="83"/>
                    </a:cubicBezTo>
                    <a:cubicBezTo>
                      <a:pt x="106" y="81"/>
                      <a:pt x="103" y="83"/>
                      <a:pt x="101" y="83"/>
                    </a:cubicBezTo>
                    <a:cubicBezTo>
                      <a:pt x="98" y="83"/>
                      <a:pt x="99" y="82"/>
                      <a:pt x="97" y="80"/>
                    </a:cubicBezTo>
                    <a:cubicBezTo>
                      <a:pt x="94" y="77"/>
                      <a:pt x="96" y="76"/>
                      <a:pt x="98" y="75"/>
                    </a:cubicBezTo>
                    <a:cubicBezTo>
                      <a:pt x="99" y="74"/>
                      <a:pt x="102" y="74"/>
                      <a:pt x="102" y="75"/>
                    </a:cubicBezTo>
                    <a:cubicBezTo>
                      <a:pt x="102" y="78"/>
                      <a:pt x="106" y="73"/>
                      <a:pt x="108" y="72"/>
                    </a:cubicBezTo>
                    <a:cubicBezTo>
                      <a:pt x="109" y="72"/>
                      <a:pt x="110" y="68"/>
                      <a:pt x="109" y="70"/>
                    </a:cubicBezTo>
                    <a:cubicBezTo>
                      <a:pt x="108" y="72"/>
                      <a:pt x="108" y="65"/>
                      <a:pt x="110" y="65"/>
                    </a:cubicBezTo>
                    <a:cubicBezTo>
                      <a:pt x="112" y="65"/>
                      <a:pt x="112" y="62"/>
                      <a:pt x="112" y="62"/>
                    </a:cubicBezTo>
                    <a:cubicBezTo>
                      <a:pt x="112" y="62"/>
                      <a:pt x="110" y="60"/>
                      <a:pt x="110" y="58"/>
                    </a:cubicBezTo>
                    <a:cubicBezTo>
                      <a:pt x="110" y="56"/>
                      <a:pt x="114" y="56"/>
                      <a:pt x="114" y="56"/>
                    </a:cubicBezTo>
                    <a:cubicBezTo>
                      <a:pt x="114" y="56"/>
                      <a:pt x="115" y="59"/>
                      <a:pt x="117" y="60"/>
                    </a:cubicBezTo>
                    <a:cubicBezTo>
                      <a:pt x="119" y="60"/>
                      <a:pt x="120" y="58"/>
                      <a:pt x="120" y="58"/>
                    </a:cubicBezTo>
                    <a:cubicBezTo>
                      <a:pt x="122" y="56"/>
                      <a:pt x="125" y="56"/>
                      <a:pt x="125" y="56"/>
                    </a:cubicBezTo>
                    <a:cubicBezTo>
                      <a:pt x="127" y="61"/>
                      <a:pt x="127" y="61"/>
                      <a:pt x="127" y="61"/>
                    </a:cubicBezTo>
                    <a:cubicBezTo>
                      <a:pt x="123" y="62"/>
                      <a:pt x="123" y="62"/>
                      <a:pt x="123" y="62"/>
                    </a:cubicBezTo>
                    <a:cubicBezTo>
                      <a:pt x="123" y="66"/>
                      <a:pt x="123" y="66"/>
                      <a:pt x="123" y="66"/>
                    </a:cubicBezTo>
                    <a:cubicBezTo>
                      <a:pt x="123" y="66"/>
                      <a:pt x="125" y="65"/>
                      <a:pt x="125" y="67"/>
                    </a:cubicBezTo>
                    <a:cubicBezTo>
                      <a:pt x="126" y="69"/>
                      <a:pt x="130" y="64"/>
                      <a:pt x="130" y="64"/>
                    </a:cubicBezTo>
                    <a:cubicBezTo>
                      <a:pt x="130" y="64"/>
                      <a:pt x="131" y="64"/>
                      <a:pt x="134" y="64"/>
                    </a:cubicBezTo>
                    <a:cubicBezTo>
                      <a:pt x="137" y="64"/>
                      <a:pt x="140" y="58"/>
                      <a:pt x="142" y="56"/>
                    </a:cubicBezTo>
                    <a:cubicBezTo>
                      <a:pt x="144" y="54"/>
                      <a:pt x="142" y="56"/>
                      <a:pt x="139" y="54"/>
                    </a:cubicBezTo>
                    <a:cubicBezTo>
                      <a:pt x="135" y="52"/>
                      <a:pt x="136" y="52"/>
                      <a:pt x="133" y="52"/>
                    </a:cubicBezTo>
                    <a:cubicBezTo>
                      <a:pt x="130" y="52"/>
                      <a:pt x="131" y="52"/>
                      <a:pt x="131" y="49"/>
                    </a:cubicBezTo>
                    <a:cubicBezTo>
                      <a:pt x="131" y="47"/>
                      <a:pt x="130" y="48"/>
                      <a:pt x="127" y="49"/>
                    </a:cubicBezTo>
                    <a:cubicBezTo>
                      <a:pt x="125" y="51"/>
                      <a:pt x="126" y="47"/>
                      <a:pt x="123" y="46"/>
                    </a:cubicBezTo>
                    <a:cubicBezTo>
                      <a:pt x="119" y="46"/>
                      <a:pt x="124" y="45"/>
                      <a:pt x="125" y="44"/>
                    </a:cubicBezTo>
                    <a:cubicBezTo>
                      <a:pt x="127" y="43"/>
                      <a:pt x="126" y="43"/>
                      <a:pt x="129" y="41"/>
                    </a:cubicBezTo>
                    <a:cubicBezTo>
                      <a:pt x="131" y="39"/>
                      <a:pt x="128" y="37"/>
                      <a:pt x="128" y="37"/>
                    </a:cubicBezTo>
                    <a:cubicBezTo>
                      <a:pt x="128" y="37"/>
                      <a:pt x="126" y="37"/>
                      <a:pt x="124" y="39"/>
                    </a:cubicBezTo>
                    <a:lnTo>
                      <a:pt x="128" y="3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9" name="Freeform 25">
                <a:extLst>
                  <a:ext uri="{FF2B5EF4-FFF2-40B4-BE49-F238E27FC236}">
                    <a16:creationId xmlns:a16="http://schemas.microsoft.com/office/drawing/2014/main" id="{CD79683F-6F6B-43D8-B519-0E9D5A56364A}"/>
                  </a:ext>
                </a:extLst>
              </p:cNvPr>
              <p:cNvSpPr>
                <a:spLocks noEditPoints="1"/>
              </p:cNvSpPr>
              <p:nvPr/>
            </p:nvSpPr>
            <p:spPr bwMode="auto">
              <a:xfrm>
                <a:off x="1003" y="1148"/>
                <a:ext cx="979" cy="565"/>
              </a:xfrm>
              <a:custGeom>
                <a:avLst/>
                <a:gdLst>
                  <a:gd name="T0" fmla="*/ 20 w 499"/>
                  <a:gd name="T1" fmla="*/ 16 h 288"/>
                  <a:gd name="T2" fmla="*/ 17 w 499"/>
                  <a:gd name="T3" fmla="*/ 27 h 288"/>
                  <a:gd name="T4" fmla="*/ 109 w 499"/>
                  <a:gd name="T5" fmla="*/ 93 h 288"/>
                  <a:gd name="T6" fmla="*/ 449 w 499"/>
                  <a:gd name="T7" fmla="*/ 103 h 288"/>
                  <a:gd name="T8" fmla="*/ 287 w 499"/>
                  <a:gd name="T9" fmla="*/ 233 h 288"/>
                  <a:gd name="T10" fmla="*/ 299 w 499"/>
                  <a:gd name="T11" fmla="*/ 239 h 288"/>
                  <a:gd name="T12" fmla="*/ 425 w 499"/>
                  <a:gd name="T13" fmla="*/ 146 h 288"/>
                  <a:gd name="T14" fmla="*/ 288 w 499"/>
                  <a:gd name="T15" fmla="*/ 242 h 288"/>
                  <a:gd name="T16" fmla="*/ 308 w 499"/>
                  <a:gd name="T17" fmla="*/ 243 h 288"/>
                  <a:gd name="T18" fmla="*/ 305 w 499"/>
                  <a:gd name="T19" fmla="*/ 231 h 288"/>
                  <a:gd name="T20" fmla="*/ 318 w 499"/>
                  <a:gd name="T21" fmla="*/ 228 h 288"/>
                  <a:gd name="T22" fmla="*/ 332 w 499"/>
                  <a:gd name="T23" fmla="*/ 226 h 288"/>
                  <a:gd name="T24" fmla="*/ 357 w 499"/>
                  <a:gd name="T25" fmla="*/ 235 h 288"/>
                  <a:gd name="T26" fmla="*/ 371 w 499"/>
                  <a:gd name="T27" fmla="*/ 270 h 288"/>
                  <a:gd name="T28" fmla="*/ 383 w 499"/>
                  <a:gd name="T29" fmla="*/ 282 h 288"/>
                  <a:gd name="T30" fmla="*/ 379 w 499"/>
                  <a:gd name="T31" fmla="*/ 249 h 288"/>
                  <a:gd name="T32" fmla="*/ 377 w 499"/>
                  <a:gd name="T33" fmla="*/ 214 h 288"/>
                  <a:gd name="T34" fmla="*/ 393 w 499"/>
                  <a:gd name="T35" fmla="*/ 198 h 288"/>
                  <a:gd name="T36" fmla="*/ 414 w 499"/>
                  <a:gd name="T37" fmla="*/ 176 h 288"/>
                  <a:gd name="T38" fmla="*/ 415 w 499"/>
                  <a:gd name="T39" fmla="*/ 166 h 288"/>
                  <a:gd name="T40" fmla="*/ 417 w 499"/>
                  <a:gd name="T41" fmla="*/ 150 h 288"/>
                  <a:gd name="T42" fmla="*/ 418 w 499"/>
                  <a:gd name="T43" fmla="*/ 122 h 288"/>
                  <a:gd name="T44" fmla="*/ 417 w 499"/>
                  <a:gd name="T45" fmla="*/ 135 h 288"/>
                  <a:gd name="T46" fmla="*/ 429 w 499"/>
                  <a:gd name="T47" fmla="*/ 134 h 288"/>
                  <a:gd name="T48" fmla="*/ 438 w 499"/>
                  <a:gd name="T49" fmla="*/ 119 h 288"/>
                  <a:gd name="T50" fmla="*/ 446 w 499"/>
                  <a:gd name="T51" fmla="*/ 100 h 288"/>
                  <a:gd name="T52" fmla="*/ 466 w 499"/>
                  <a:gd name="T53" fmla="*/ 92 h 288"/>
                  <a:gd name="T54" fmla="*/ 473 w 499"/>
                  <a:gd name="T55" fmla="*/ 76 h 288"/>
                  <a:gd name="T56" fmla="*/ 484 w 499"/>
                  <a:gd name="T57" fmla="*/ 69 h 288"/>
                  <a:gd name="T58" fmla="*/ 498 w 499"/>
                  <a:gd name="T59" fmla="*/ 54 h 288"/>
                  <a:gd name="T60" fmla="*/ 479 w 499"/>
                  <a:gd name="T61" fmla="*/ 28 h 288"/>
                  <a:gd name="T62" fmla="*/ 424 w 499"/>
                  <a:gd name="T63" fmla="*/ 60 h 288"/>
                  <a:gd name="T64" fmla="*/ 407 w 499"/>
                  <a:gd name="T65" fmla="*/ 77 h 288"/>
                  <a:gd name="T66" fmla="*/ 366 w 499"/>
                  <a:gd name="T67" fmla="*/ 99 h 288"/>
                  <a:gd name="T68" fmla="*/ 365 w 499"/>
                  <a:gd name="T69" fmla="*/ 84 h 288"/>
                  <a:gd name="T70" fmla="*/ 357 w 499"/>
                  <a:gd name="T71" fmla="*/ 57 h 288"/>
                  <a:gd name="T72" fmla="*/ 341 w 499"/>
                  <a:gd name="T73" fmla="*/ 50 h 288"/>
                  <a:gd name="T74" fmla="*/ 323 w 499"/>
                  <a:gd name="T75" fmla="*/ 95 h 288"/>
                  <a:gd name="T76" fmla="*/ 318 w 499"/>
                  <a:gd name="T77" fmla="*/ 61 h 288"/>
                  <a:gd name="T78" fmla="*/ 344 w 499"/>
                  <a:gd name="T79" fmla="*/ 43 h 288"/>
                  <a:gd name="T80" fmla="*/ 320 w 499"/>
                  <a:gd name="T81" fmla="*/ 29 h 288"/>
                  <a:gd name="T82" fmla="*/ 306 w 499"/>
                  <a:gd name="T83" fmla="*/ 30 h 288"/>
                  <a:gd name="T84" fmla="*/ 292 w 499"/>
                  <a:gd name="T85" fmla="*/ 24 h 288"/>
                  <a:gd name="T86" fmla="*/ 278 w 499"/>
                  <a:gd name="T87" fmla="*/ 9 h 288"/>
                  <a:gd name="T88" fmla="*/ 18 w 499"/>
                  <a:gd name="T89" fmla="*/ 6 h 288"/>
                  <a:gd name="T90" fmla="*/ 6 w 499"/>
                  <a:gd name="T91" fmla="*/ 29 h 288"/>
                  <a:gd name="T92" fmla="*/ 6 w 499"/>
                  <a:gd name="T93" fmla="*/ 61 h 288"/>
                  <a:gd name="T94" fmla="*/ 4 w 499"/>
                  <a:gd name="T95" fmla="*/ 111 h 288"/>
                  <a:gd name="T96" fmla="*/ 16 w 499"/>
                  <a:gd name="T97" fmla="*/ 138 h 288"/>
                  <a:gd name="T98" fmla="*/ 20 w 499"/>
                  <a:gd name="T99" fmla="*/ 146 h 288"/>
                  <a:gd name="T100" fmla="*/ 34 w 499"/>
                  <a:gd name="T101" fmla="*/ 170 h 288"/>
                  <a:gd name="T102" fmla="*/ 64 w 499"/>
                  <a:gd name="T103" fmla="*/ 200 h 288"/>
                  <a:gd name="T104" fmla="*/ 162 w 499"/>
                  <a:gd name="T105" fmla="*/ 218 h 288"/>
                  <a:gd name="T106" fmla="*/ 182 w 499"/>
                  <a:gd name="T107" fmla="*/ 243 h 288"/>
                  <a:gd name="T108" fmla="*/ 207 w 499"/>
                  <a:gd name="T109" fmla="*/ 243 h 288"/>
                  <a:gd name="T110" fmla="*/ 222 w 499"/>
                  <a:gd name="T111" fmla="*/ 275 h 288"/>
                  <a:gd name="T112" fmla="*/ 236 w 499"/>
                  <a:gd name="T113" fmla="*/ 275 h 288"/>
                  <a:gd name="T114" fmla="*/ 242 w 499"/>
                  <a:gd name="T115" fmla="*/ 253 h 288"/>
                  <a:gd name="T116" fmla="*/ 257 w 499"/>
                  <a:gd name="T117" fmla="*/ 236 h 288"/>
                  <a:gd name="T118" fmla="*/ 288 w 499"/>
                  <a:gd name="T119"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 h="288">
                    <a:moveTo>
                      <a:pt x="363" y="82"/>
                    </a:moveTo>
                    <a:cubicBezTo>
                      <a:pt x="367" y="81"/>
                      <a:pt x="363" y="87"/>
                      <a:pt x="362" y="87"/>
                    </a:cubicBezTo>
                    <a:cubicBezTo>
                      <a:pt x="360" y="88"/>
                      <a:pt x="362" y="82"/>
                      <a:pt x="363" y="82"/>
                    </a:cubicBezTo>
                    <a:close/>
                    <a:moveTo>
                      <a:pt x="22" y="9"/>
                    </a:moveTo>
                    <a:cubicBezTo>
                      <a:pt x="22" y="10"/>
                      <a:pt x="23" y="10"/>
                      <a:pt x="23" y="11"/>
                    </a:cubicBezTo>
                    <a:cubicBezTo>
                      <a:pt x="23" y="12"/>
                      <a:pt x="21" y="14"/>
                      <a:pt x="21" y="14"/>
                    </a:cubicBezTo>
                    <a:cubicBezTo>
                      <a:pt x="21" y="15"/>
                      <a:pt x="22" y="19"/>
                      <a:pt x="22" y="19"/>
                    </a:cubicBezTo>
                    <a:cubicBezTo>
                      <a:pt x="20" y="19"/>
                      <a:pt x="21" y="18"/>
                      <a:pt x="20" y="18"/>
                    </a:cubicBezTo>
                    <a:cubicBezTo>
                      <a:pt x="20" y="18"/>
                      <a:pt x="20" y="17"/>
                      <a:pt x="20" y="16"/>
                    </a:cubicBezTo>
                    <a:cubicBezTo>
                      <a:pt x="20" y="16"/>
                      <a:pt x="16" y="11"/>
                      <a:pt x="20" y="12"/>
                    </a:cubicBezTo>
                    <a:cubicBezTo>
                      <a:pt x="20" y="12"/>
                      <a:pt x="20" y="14"/>
                      <a:pt x="20" y="13"/>
                    </a:cubicBezTo>
                    <a:cubicBezTo>
                      <a:pt x="21" y="11"/>
                      <a:pt x="20" y="11"/>
                      <a:pt x="20" y="11"/>
                    </a:cubicBezTo>
                    <a:cubicBezTo>
                      <a:pt x="20" y="11"/>
                      <a:pt x="20" y="11"/>
                      <a:pt x="22" y="10"/>
                    </a:cubicBezTo>
                    <a:lnTo>
                      <a:pt x="22" y="9"/>
                    </a:lnTo>
                    <a:close/>
                    <a:moveTo>
                      <a:pt x="20" y="22"/>
                    </a:moveTo>
                    <a:cubicBezTo>
                      <a:pt x="19" y="22"/>
                      <a:pt x="20" y="23"/>
                      <a:pt x="20" y="23"/>
                    </a:cubicBezTo>
                    <a:cubicBezTo>
                      <a:pt x="20" y="24"/>
                      <a:pt x="19" y="24"/>
                      <a:pt x="18" y="25"/>
                    </a:cubicBezTo>
                    <a:cubicBezTo>
                      <a:pt x="17" y="25"/>
                      <a:pt x="17" y="26"/>
                      <a:pt x="17" y="27"/>
                    </a:cubicBezTo>
                    <a:cubicBezTo>
                      <a:pt x="16" y="26"/>
                      <a:pt x="15" y="26"/>
                      <a:pt x="16" y="25"/>
                    </a:cubicBezTo>
                    <a:cubicBezTo>
                      <a:pt x="17" y="24"/>
                      <a:pt x="18" y="23"/>
                      <a:pt x="20" y="22"/>
                    </a:cubicBezTo>
                    <a:close/>
                    <a:moveTo>
                      <a:pt x="446" y="57"/>
                    </a:moveTo>
                    <a:cubicBezTo>
                      <a:pt x="446" y="58"/>
                      <a:pt x="447" y="60"/>
                      <a:pt x="446" y="63"/>
                    </a:cubicBezTo>
                    <a:cubicBezTo>
                      <a:pt x="445" y="63"/>
                      <a:pt x="445" y="63"/>
                      <a:pt x="445" y="63"/>
                    </a:cubicBezTo>
                    <a:cubicBezTo>
                      <a:pt x="445" y="62"/>
                      <a:pt x="445" y="60"/>
                      <a:pt x="445" y="59"/>
                    </a:cubicBezTo>
                    <a:lnTo>
                      <a:pt x="446" y="57"/>
                    </a:lnTo>
                    <a:close/>
                    <a:moveTo>
                      <a:pt x="103" y="91"/>
                    </a:moveTo>
                    <a:cubicBezTo>
                      <a:pt x="105" y="96"/>
                      <a:pt x="104" y="95"/>
                      <a:pt x="109" y="93"/>
                    </a:cubicBezTo>
                    <a:cubicBezTo>
                      <a:pt x="108" y="95"/>
                      <a:pt x="108" y="95"/>
                      <a:pt x="109" y="96"/>
                    </a:cubicBezTo>
                    <a:cubicBezTo>
                      <a:pt x="109" y="96"/>
                      <a:pt x="109" y="97"/>
                      <a:pt x="110" y="97"/>
                    </a:cubicBezTo>
                    <a:cubicBezTo>
                      <a:pt x="111" y="97"/>
                      <a:pt x="109" y="100"/>
                      <a:pt x="109" y="100"/>
                    </a:cubicBezTo>
                    <a:cubicBezTo>
                      <a:pt x="109" y="100"/>
                      <a:pt x="107" y="101"/>
                      <a:pt x="107" y="101"/>
                    </a:cubicBezTo>
                    <a:cubicBezTo>
                      <a:pt x="105" y="99"/>
                      <a:pt x="101" y="95"/>
                      <a:pt x="101" y="92"/>
                    </a:cubicBezTo>
                    <a:lnTo>
                      <a:pt x="103" y="91"/>
                    </a:lnTo>
                    <a:close/>
                    <a:moveTo>
                      <a:pt x="459" y="102"/>
                    </a:moveTo>
                    <a:cubicBezTo>
                      <a:pt x="456" y="104"/>
                      <a:pt x="456" y="104"/>
                      <a:pt x="456" y="104"/>
                    </a:cubicBezTo>
                    <a:cubicBezTo>
                      <a:pt x="454" y="104"/>
                      <a:pt x="452" y="102"/>
                      <a:pt x="449" y="103"/>
                    </a:cubicBezTo>
                    <a:cubicBezTo>
                      <a:pt x="449" y="103"/>
                      <a:pt x="447" y="105"/>
                      <a:pt x="446" y="105"/>
                    </a:cubicBezTo>
                    <a:cubicBezTo>
                      <a:pt x="445" y="106"/>
                      <a:pt x="444" y="105"/>
                      <a:pt x="443" y="106"/>
                    </a:cubicBezTo>
                    <a:cubicBezTo>
                      <a:pt x="443" y="106"/>
                      <a:pt x="443" y="108"/>
                      <a:pt x="442" y="108"/>
                    </a:cubicBezTo>
                    <a:cubicBezTo>
                      <a:pt x="444" y="108"/>
                      <a:pt x="446" y="109"/>
                      <a:pt x="447" y="108"/>
                    </a:cubicBezTo>
                    <a:cubicBezTo>
                      <a:pt x="448" y="108"/>
                      <a:pt x="450" y="107"/>
                      <a:pt x="451" y="106"/>
                    </a:cubicBezTo>
                    <a:cubicBezTo>
                      <a:pt x="453" y="106"/>
                      <a:pt x="454" y="108"/>
                      <a:pt x="456" y="107"/>
                    </a:cubicBezTo>
                    <a:cubicBezTo>
                      <a:pt x="457" y="107"/>
                      <a:pt x="457" y="105"/>
                      <a:pt x="457" y="104"/>
                    </a:cubicBezTo>
                    <a:cubicBezTo>
                      <a:pt x="457" y="104"/>
                      <a:pt x="461" y="102"/>
                      <a:pt x="459" y="102"/>
                    </a:cubicBezTo>
                    <a:close/>
                    <a:moveTo>
                      <a:pt x="287" y="233"/>
                    </a:moveTo>
                    <a:cubicBezTo>
                      <a:pt x="288" y="233"/>
                      <a:pt x="288" y="235"/>
                      <a:pt x="287" y="235"/>
                    </a:cubicBezTo>
                    <a:cubicBezTo>
                      <a:pt x="287" y="235"/>
                      <a:pt x="286" y="232"/>
                      <a:pt x="287" y="233"/>
                    </a:cubicBezTo>
                    <a:close/>
                    <a:moveTo>
                      <a:pt x="299" y="239"/>
                    </a:moveTo>
                    <a:cubicBezTo>
                      <a:pt x="299" y="239"/>
                      <a:pt x="298" y="240"/>
                      <a:pt x="298" y="240"/>
                    </a:cubicBezTo>
                    <a:cubicBezTo>
                      <a:pt x="298" y="240"/>
                      <a:pt x="298" y="242"/>
                      <a:pt x="299" y="242"/>
                    </a:cubicBezTo>
                    <a:cubicBezTo>
                      <a:pt x="299" y="243"/>
                      <a:pt x="299" y="243"/>
                      <a:pt x="299" y="243"/>
                    </a:cubicBezTo>
                    <a:cubicBezTo>
                      <a:pt x="300" y="242"/>
                      <a:pt x="300" y="244"/>
                      <a:pt x="301" y="243"/>
                    </a:cubicBezTo>
                    <a:cubicBezTo>
                      <a:pt x="303" y="243"/>
                      <a:pt x="301" y="239"/>
                      <a:pt x="301" y="239"/>
                    </a:cubicBezTo>
                    <a:cubicBezTo>
                      <a:pt x="301" y="239"/>
                      <a:pt x="299" y="239"/>
                      <a:pt x="299" y="239"/>
                    </a:cubicBezTo>
                    <a:close/>
                    <a:moveTo>
                      <a:pt x="331" y="45"/>
                    </a:moveTo>
                    <a:cubicBezTo>
                      <a:pt x="331" y="45"/>
                      <a:pt x="331" y="47"/>
                      <a:pt x="331" y="47"/>
                    </a:cubicBezTo>
                    <a:cubicBezTo>
                      <a:pt x="334" y="46"/>
                      <a:pt x="332" y="45"/>
                      <a:pt x="332" y="45"/>
                    </a:cubicBezTo>
                    <a:cubicBezTo>
                      <a:pt x="331" y="45"/>
                      <a:pt x="333" y="44"/>
                      <a:pt x="331" y="45"/>
                    </a:cubicBezTo>
                    <a:close/>
                    <a:moveTo>
                      <a:pt x="475" y="91"/>
                    </a:moveTo>
                    <a:cubicBezTo>
                      <a:pt x="475" y="91"/>
                      <a:pt x="472" y="94"/>
                      <a:pt x="475" y="93"/>
                    </a:cubicBezTo>
                    <a:cubicBezTo>
                      <a:pt x="476" y="93"/>
                      <a:pt x="478" y="90"/>
                      <a:pt x="475" y="91"/>
                    </a:cubicBezTo>
                    <a:close/>
                    <a:moveTo>
                      <a:pt x="425" y="143"/>
                    </a:moveTo>
                    <a:cubicBezTo>
                      <a:pt x="425" y="143"/>
                      <a:pt x="425" y="145"/>
                      <a:pt x="425" y="146"/>
                    </a:cubicBezTo>
                    <a:cubicBezTo>
                      <a:pt x="426" y="146"/>
                      <a:pt x="426" y="146"/>
                      <a:pt x="426" y="146"/>
                    </a:cubicBezTo>
                    <a:cubicBezTo>
                      <a:pt x="426" y="145"/>
                      <a:pt x="425" y="142"/>
                      <a:pt x="425" y="143"/>
                    </a:cubicBezTo>
                    <a:close/>
                    <a:moveTo>
                      <a:pt x="415" y="180"/>
                    </a:moveTo>
                    <a:cubicBezTo>
                      <a:pt x="413" y="180"/>
                      <a:pt x="415" y="181"/>
                      <a:pt x="416" y="181"/>
                    </a:cubicBezTo>
                    <a:cubicBezTo>
                      <a:pt x="416" y="181"/>
                      <a:pt x="417" y="179"/>
                      <a:pt x="415" y="180"/>
                    </a:cubicBezTo>
                    <a:close/>
                    <a:moveTo>
                      <a:pt x="290" y="237"/>
                    </a:moveTo>
                    <a:cubicBezTo>
                      <a:pt x="290" y="238"/>
                      <a:pt x="290" y="238"/>
                      <a:pt x="290" y="238"/>
                    </a:cubicBezTo>
                    <a:cubicBezTo>
                      <a:pt x="287" y="239"/>
                      <a:pt x="289" y="237"/>
                      <a:pt x="290" y="237"/>
                    </a:cubicBezTo>
                    <a:close/>
                    <a:moveTo>
                      <a:pt x="288" y="242"/>
                    </a:moveTo>
                    <a:cubicBezTo>
                      <a:pt x="290" y="243"/>
                      <a:pt x="292" y="242"/>
                      <a:pt x="294" y="243"/>
                    </a:cubicBezTo>
                    <a:cubicBezTo>
                      <a:pt x="294" y="243"/>
                      <a:pt x="294" y="241"/>
                      <a:pt x="294" y="241"/>
                    </a:cubicBezTo>
                    <a:cubicBezTo>
                      <a:pt x="296" y="241"/>
                      <a:pt x="295" y="242"/>
                      <a:pt x="297" y="242"/>
                    </a:cubicBezTo>
                    <a:cubicBezTo>
                      <a:pt x="296" y="237"/>
                      <a:pt x="296" y="240"/>
                      <a:pt x="298" y="235"/>
                    </a:cubicBezTo>
                    <a:cubicBezTo>
                      <a:pt x="299" y="236"/>
                      <a:pt x="303" y="237"/>
                      <a:pt x="304" y="238"/>
                    </a:cubicBezTo>
                    <a:cubicBezTo>
                      <a:pt x="304" y="239"/>
                      <a:pt x="303" y="239"/>
                      <a:pt x="304" y="240"/>
                    </a:cubicBezTo>
                    <a:cubicBezTo>
                      <a:pt x="304" y="241"/>
                      <a:pt x="304" y="241"/>
                      <a:pt x="304" y="241"/>
                    </a:cubicBezTo>
                    <a:cubicBezTo>
                      <a:pt x="305" y="241"/>
                      <a:pt x="307" y="240"/>
                      <a:pt x="308" y="241"/>
                    </a:cubicBezTo>
                    <a:cubicBezTo>
                      <a:pt x="308" y="241"/>
                      <a:pt x="307" y="243"/>
                      <a:pt x="308" y="243"/>
                    </a:cubicBezTo>
                    <a:cubicBezTo>
                      <a:pt x="308" y="244"/>
                      <a:pt x="309" y="243"/>
                      <a:pt x="310" y="243"/>
                    </a:cubicBezTo>
                    <a:cubicBezTo>
                      <a:pt x="310" y="239"/>
                      <a:pt x="310" y="239"/>
                      <a:pt x="310" y="239"/>
                    </a:cubicBezTo>
                    <a:cubicBezTo>
                      <a:pt x="309" y="239"/>
                      <a:pt x="308" y="240"/>
                      <a:pt x="307" y="239"/>
                    </a:cubicBezTo>
                    <a:cubicBezTo>
                      <a:pt x="306" y="239"/>
                      <a:pt x="306" y="236"/>
                      <a:pt x="307" y="237"/>
                    </a:cubicBezTo>
                    <a:cubicBezTo>
                      <a:pt x="308" y="236"/>
                      <a:pt x="308" y="236"/>
                      <a:pt x="310" y="235"/>
                    </a:cubicBezTo>
                    <a:cubicBezTo>
                      <a:pt x="310" y="234"/>
                      <a:pt x="310" y="234"/>
                      <a:pt x="310" y="234"/>
                    </a:cubicBezTo>
                    <a:cubicBezTo>
                      <a:pt x="309" y="234"/>
                      <a:pt x="308" y="233"/>
                      <a:pt x="308" y="233"/>
                    </a:cubicBezTo>
                    <a:cubicBezTo>
                      <a:pt x="308" y="233"/>
                      <a:pt x="307" y="234"/>
                      <a:pt x="306" y="234"/>
                    </a:cubicBezTo>
                    <a:cubicBezTo>
                      <a:pt x="305" y="231"/>
                      <a:pt x="305" y="231"/>
                      <a:pt x="305" y="231"/>
                    </a:cubicBezTo>
                    <a:cubicBezTo>
                      <a:pt x="303" y="231"/>
                      <a:pt x="302" y="232"/>
                      <a:pt x="302" y="232"/>
                    </a:cubicBezTo>
                    <a:cubicBezTo>
                      <a:pt x="302" y="231"/>
                      <a:pt x="302" y="231"/>
                      <a:pt x="302" y="231"/>
                    </a:cubicBezTo>
                    <a:cubicBezTo>
                      <a:pt x="300" y="230"/>
                      <a:pt x="300" y="231"/>
                      <a:pt x="300" y="230"/>
                    </a:cubicBezTo>
                    <a:cubicBezTo>
                      <a:pt x="300" y="230"/>
                      <a:pt x="301" y="229"/>
                      <a:pt x="300" y="229"/>
                    </a:cubicBezTo>
                    <a:cubicBezTo>
                      <a:pt x="302" y="229"/>
                      <a:pt x="304" y="230"/>
                      <a:pt x="306" y="229"/>
                    </a:cubicBezTo>
                    <a:cubicBezTo>
                      <a:pt x="306" y="229"/>
                      <a:pt x="307" y="227"/>
                      <a:pt x="307" y="227"/>
                    </a:cubicBezTo>
                    <a:cubicBezTo>
                      <a:pt x="307" y="227"/>
                      <a:pt x="310" y="226"/>
                      <a:pt x="310" y="226"/>
                    </a:cubicBezTo>
                    <a:cubicBezTo>
                      <a:pt x="313" y="226"/>
                      <a:pt x="314" y="228"/>
                      <a:pt x="316" y="229"/>
                    </a:cubicBezTo>
                    <a:cubicBezTo>
                      <a:pt x="316" y="228"/>
                      <a:pt x="317" y="228"/>
                      <a:pt x="318" y="228"/>
                    </a:cubicBezTo>
                    <a:cubicBezTo>
                      <a:pt x="318" y="228"/>
                      <a:pt x="318" y="226"/>
                      <a:pt x="318" y="225"/>
                    </a:cubicBezTo>
                    <a:cubicBezTo>
                      <a:pt x="319" y="225"/>
                      <a:pt x="319" y="225"/>
                      <a:pt x="319" y="225"/>
                    </a:cubicBezTo>
                    <a:cubicBezTo>
                      <a:pt x="320" y="227"/>
                      <a:pt x="320" y="228"/>
                      <a:pt x="320" y="229"/>
                    </a:cubicBezTo>
                    <a:cubicBezTo>
                      <a:pt x="321" y="229"/>
                      <a:pt x="322" y="230"/>
                      <a:pt x="323" y="229"/>
                    </a:cubicBezTo>
                    <a:cubicBezTo>
                      <a:pt x="326" y="225"/>
                      <a:pt x="326" y="225"/>
                      <a:pt x="326" y="225"/>
                    </a:cubicBezTo>
                    <a:cubicBezTo>
                      <a:pt x="326" y="225"/>
                      <a:pt x="327" y="227"/>
                      <a:pt x="327" y="227"/>
                    </a:cubicBezTo>
                    <a:cubicBezTo>
                      <a:pt x="326" y="228"/>
                      <a:pt x="329" y="228"/>
                      <a:pt x="329" y="228"/>
                    </a:cubicBezTo>
                    <a:cubicBezTo>
                      <a:pt x="330" y="226"/>
                      <a:pt x="330" y="226"/>
                      <a:pt x="330" y="226"/>
                    </a:cubicBezTo>
                    <a:cubicBezTo>
                      <a:pt x="331" y="226"/>
                      <a:pt x="331" y="227"/>
                      <a:pt x="332" y="226"/>
                    </a:cubicBezTo>
                    <a:cubicBezTo>
                      <a:pt x="333" y="227"/>
                      <a:pt x="333" y="227"/>
                      <a:pt x="334" y="227"/>
                    </a:cubicBezTo>
                    <a:cubicBezTo>
                      <a:pt x="334" y="228"/>
                      <a:pt x="333" y="228"/>
                      <a:pt x="333" y="229"/>
                    </a:cubicBezTo>
                    <a:cubicBezTo>
                      <a:pt x="333" y="230"/>
                      <a:pt x="335" y="230"/>
                      <a:pt x="335" y="231"/>
                    </a:cubicBezTo>
                    <a:cubicBezTo>
                      <a:pt x="336" y="231"/>
                      <a:pt x="339" y="231"/>
                      <a:pt x="340" y="231"/>
                    </a:cubicBezTo>
                    <a:cubicBezTo>
                      <a:pt x="341" y="232"/>
                      <a:pt x="340" y="233"/>
                      <a:pt x="341" y="234"/>
                    </a:cubicBezTo>
                    <a:cubicBezTo>
                      <a:pt x="342" y="235"/>
                      <a:pt x="347" y="237"/>
                      <a:pt x="349" y="237"/>
                    </a:cubicBezTo>
                    <a:cubicBezTo>
                      <a:pt x="350" y="236"/>
                      <a:pt x="351" y="233"/>
                      <a:pt x="352" y="233"/>
                    </a:cubicBezTo>
                    <a:cubicBezTo>
                      <a:pt x="353" y="232"/>
                      <a:pt x="354" y="233"/>
                      <a:pt x="355" y="233"/>
                    </a:cubicBezTo>
                    <a:cubicBezTo>
                      <a:pt x="356" y="234"/>
                      <a:pt x="357" y="234"/>
                      <a:pt x="357" y="235"/>
                    </a:cubicBezTo>
                    <a:cubicBezTo>
                      <a:pt x="358" y="237"/>
                      <a:pt x="358" y="239"/>
                      <a:pt x="359" y="240"/>
                    </a:cubicBezTo>
                    <a:cubicBezTo>
                      <a:pt x="359" y="241"/>
                      <a:pt x="362" y="241"/>
                      <a:pt x="363" y="242"/>
                    </a:cubicBezTo>
                    <a:cubicBezTo>
                      <a:pt x="363" y="243"/>
                      <a:pt x="364" y="250"/>
                      <a:pt x="363" y="251"/>
                    </a:cubicBezTo>
                    <a:cubicBezTo>
                      <a:pt x="362" y="253"/>
                      <a:pt x="362" y="253"/>
                      <a:pt x="362" y="253"/>
                    </a:cubicBezTo>
                    <a:cubicBezTo>
                      <a:pt x="362" y="256"/>
                      <a:pt x="363" y="258"/>
                      <a:pt x="363" y="259"/>
                    </a:cubicBezTo>
                    <a:cubicBezTo>
                      <a:pt x="364" y="258"/>
                      <a:pt x="365" y="257"/>
                      <a:pt x="365" y="256"/>
                    </a:cubicBezTo>
                    <a:cubicBezTo>
                      <a:pt x="366" y="256"/>
                      <a:pt x="368" y="256"/>
                      <a:pt x="368" y="256"/>
                    </a:cubicBezTo>
                    <a:cubicBezTo>
                      <a:pt x="367" y="261"/>
                      <a:pt x="366" y="261"/>
                      <a:pt x="365" y="267"/>
                    </a:cubicBezTo>
                    <a:cubicBezTo>
                      <a:pt x="366" y="267"/>
                      <a:pt x="370" y="269"/>
                      <a:pt x="371" y="270"/>
                    </a:cubicBezTo>
                    <a:cubicBezTo>
                      <a:pt x="372" y="271"/>
                      <a:pt x="372" y="276"/>
                      <a:pt x="373" y="278"/>
                    </a:cubicBezTo>
                    <a:cubicBezTo>
                      <a:pt x="373" y="278"/>
                      <a:pt x="374" y="279"/>
                      <a:pt x="375" y="279"/>
                    </a:cubicBezTo>
                    <a:cubicBezTo>
                      <a:pt x="375" y="281"/>
                      <a:pt x="375" y="282"/>
                      <a:pt x="376" y="283"/>
                    </a:cubicBezTo>
                    <a:cubicBezTo>
                      <a:pt x="377" y="284"/>
                      <a:pt x="377" y="283"/>
                      <a:pt x="378" y="284"/>
                    </a:cubicBezTo>
                    <a:cubicBezTo>
                      <a:pt x="379" y="285"/>
                      <a:pt x="379" y="287"/>
                      <a:pt x="380" y="287"/>
                    </a:cubicBezTo>
                    <a:cubicBezTo>
                      <a:pt x="381" y="288"/>
                      <a:pt x="381" y="287"/>
                      <a:pt x="382" y="287"/>
                    </a:cubicBezTo>
                    <a:cubicBezTo>
                      <a:pt x="382" y="286"/>
                      <a:pt x="382" y="286"/>
                      <a:pt x="383" y="285"/>
                    </a:cubicBezTo>
                    <a:cubicBezTo>
                      <a:pt x="382" y="285"/>
                      <a:pt x="382" y="284"/>
                      <a:pt x="382" y="283"/>
                    </a:cubicBezTo>
                    <a:cubicBezTo>
                      <a:pt x="383" y="282"/>
                      <a:pt x="383" y="282"/>
                      <a:pt x="383" y="282"/>
                    </a:cubicBezTo>
                    <a:cubicBezTo>
                      <a:pt x="383" y="281"/>
                      <a:pt x="384" y="280"/>
                      <a:pt x="385" y="279"/>
                    </a:cubicBezTo>
                    <a:cubicBezTo>
                      <a:pt x="385" y="278"/>
                      <a:pt x="384" y="275"/>
                      <a:pt x="385" y="273"/>
                    </a:cubicBezTo>
                    <a:cubicBezTo>
                      <a:pt x="386" y="270"/>
                      <a:pt x="386" y="270"/>
                      <a:pt x="386" y="270"/>
                    </a:cubicBezTo>
                    <a:cubicBezTo>
                      <a:pt x="385" y="270"/>
                      <a:pt x="386" y="267"/>
                      <a:pt x="385" y="266"/>
                    </a:cubicBezTo>
                    <a:cubicBezTo>
                      <a:pt x="384" y="265"/>
                      <a:pt x="384" y="265"/>
                      <a:pt x="384" y="265"/>
                    </a:cubicBezTo>
                    <a:cubicBezTo>
                      <a:pt x="383" y="263"/>
                      <a:pt x="384" y="261"/>
                      <a:pt x="383" y="259"/>
                    </a:cubicBezTo>
                    <a:cubicBezTo>
                      <a:pt x="383" y="258"/>
                      <a:pt x="381" y="256"/>
                      <a:pt x="381" y="255"/>
                    </a:cubicBezTo>
                    <a:cubicBezTo>
                      <a:pt x="380" y="254"/>
                      <a:pt x="382" y="254"/>
                      <a:pt x="381" y="252"/>
                    </a:cubicBezTo>
                    <a:cubicBezTo>
                      <a:pt x="381" y="251"/>
                      <a:pt x="379" y="250"/>
                      <a:pt x="379" y="249"/>
                    </a:cubicBezTo>
                    <a:cubicBezTo>
                      <a:pt x="379" y="249"/>
                      <a:pt x="379" y="246"/>
                      <a:pt x="379" y="246"/>
                    </a:cubicBezTo>
                    <a:cubicBezTo>
                      <a:pt x="379" y="244"/>
                      <a:pt x="376" y="241"/>
                      <a:pt x="376" y="239"/>
                    </a:cubicBezTo>
                    <a:cubicBezTo>
                      <a:pt x="375" y="236"/>
                      <a:pt x="377" y="233"/>
                      <a:pt x="375" y="231"/>
                    </a:cubicBezTo>
                    <a:cubicBezTo>
                      <a:pt x="375" y="230"/>
                      <a:pt x="373" y="230"/>
                      <a:pt x="373" y="229"/>
                    </a:cubicBezTo>
                    <a:cubicBezTo>
                      <a:pt x="373" y="228"/>
                      <a:pt x="373" y="228"/>
                      <a:pt x="373" y="228"/>
                    </a:cubicBezTo>
                    <a:cubicBezTo>
                      <a:pt x="373" y="228"/>
                      <a:pt x="375" y="227"/>
                      <a:pt x="375" y="226"/>
                    </a:cubicBezTo>
                    <a:cubicBezTo>
                      <a:pt x="376" y="224"/>
                      <a:pt x="374" y="223"/>
                      <a:pt x="375" y="221"/>
                    </a:cubicBezTo>
                    <a:cubicBezTo>
                      <a:pt x="376" y="221"/>
                      <a:pt x="376" y="221"/>
                      <a:pt x="376" y="221"/>
                    </a:cubicBezTo>
                    <a:cubicBezTo>
                      <a:pt x="376" y="219"/>
                      <a:pt x="378" y="212"/>
                      <a:pt x="377" y="214"/>
                    </a:cubicBezTo>
                    <a:cubicBezTo>
                      <a:pt x="377" y="212"/>
                      <a:pt x="377" y="212"/>
                      <a:pt x="377" y="212"/>
                    </a:cubicBezTo>
                    <a:cubicBezTo>
                      <a:pt x="381" y="210"/>
                      <a:pt x="381" y="210"/>
                      <a:pt x="381" y="210"/>
                    </a:cubicBezTo>
                    <a:cubicBezTo>
                      <a:pt x="380" y="208"/>
                      <a:pt x="380" y="208"/>
                      <a:pt x="380" y="208"/>
                    </a:cubicBezTo>
                    <a:cubicBezTo>
                      <a:pt x="381" y="207"/>
                      <a:pt x="382" y="208"/>
                      <a:pt x="383" y="207"/>
                    </a:cubicBezTo>
                    <a:cubicBezTo>
                      <a:pt x="384" y="206"/>
                      <a:pt x="384" y="204"/>
                      <a:pt x="385" y="203"/>
                    </a:cubicBezTo>
                    <a:cubicBezTo>
                      <a:pt x="386" y="202"/>
                      <a:pt x="386" y="204"/>
                      <a:pt x="388" y="203"/>
                    </a:cubicBezTo>
                    <a:cubicBezTo>
                      <a:pt x="388" y="203"/>
                      <a:pt x="391" y="200"/>
                      <a:pt x="391" y="200"/>
                    </a:cubicBezTo>
                    <a:cubicBezTo>
                      <a:pt x="391" y="200"/>
                      <a:pt x="390" y="198"/>
                      <a:pt x="391" y="198"/>
                    </a:cubicBezTo>
                    <a:cubicBezTo>
                      <a:pt x="391" y="198"/>
                      <a:pt x="393" y="199"/>
                      <a:pt x="393" y="198"/>
                    </a:cubicBezTo>
                    <a:cubicBezTo>
                      <a:pt x="393" y="198"/>
                      <a:pt x="395" y="193"/>
                      <a:pt x="395" y="193"/>
                    </a:cubicBezTo>
                    <a:cubicBezTo>
                      <a:pt x="396" y="193"/>
                      <a:pt x="395" y="194"/>
                      <a:pt x="397" y="194"/>
                    </a:cubicBezTo>
                    <a:cubicBezTo>
                      <a:pt x="398" y="193"/>
                      <a:pt x="399" y="191"/>
                      <a:pt x="400" y="191"/>
                    </a:cubicBezTo>
                    <a:cubicBezTo>
                      <a:pt x="401" y="190"/>
                      <a:pt x="403" y="191"/>
                      <a:pt x="404" y="190"/>
                    </a:cubicBezTo>
                    <a:cubicBezTo>
                      <a:pt x="409" y="185"/>
                      <a:pt x="409" y="185"/>
                      <a:pt x="409" y="185"/>
                    </a:cubicBezTo>
                    <a:cubicBezTo>
                      <a:pt x="409" y="184"/>
                      <a:pt x="408" y="183"/>
                      <a:pt x="409" y="183"/>
                    </a:cubicBezTo>
                    <a:cubicBezTo>
                      <a:pt x="409" y="182"/>
                      <a:pt x="412" y="181"/>
                      <a:pt x="413" y="181"/>
                    </a:cubicBezTo>
                    <a:cubicBezTo>
                      <a:pt x="412" y="179"/>
                      <a:pt x="411" y="178"/>
                      <a:pt x="411" y="176"/>
                    </a:cubicBezTo>
                    <a:cubicBezTo>
                      <a:pt x="412" y="176"/>
                      <a:pt x="413" y="177"/>
                      <a:pt x="414" y="176"/>
                    </a:cubicBezTo>
                    <a:cubicBezTo>
                      <a:pt x="414" y="175"/>
                      <a:pt x="414" y="175"/>
                      <a:pt x="414" y="175"/>
                    </a:cubicBezTo>
                    <a:cubicBezTo>
                      <a:pt x="415" y="175"/>
                      <a:pt x="415" y="175"/>
                      <a:pt x="415" y="175"/>
                    </a:cubicBezTo>
                    <a:cubicBezTo>
                      <a:pt x="414" y="174"/>
                      <a:pt x="414" y="172"/>
                      <a:pt x="413" y="171"/>
                    </a:cubicBezTo>
                    <a:cubicBezTo>
                      <a:pt x="414" y="171"/>
                      <a:pt x="416" y="170"/>
                      <a:pt x="417" y="170"/>
                    </a:cubicBezTo>
                    <a:cubicBezTo>
                      <a:pt x="417" y="172"/>
                      <a:pt x="417" y="172"/>
                      <a:pt x="417" y="172"/>
                    </a:cubicBezTo>
                    <a:cubicBezTo>
                      <a:pt x="418" y="172"/>
                      <a:pt x="419" y="172"/>
                      <a:pt x="420" y="172"/>
                    </a:cubicBezTo>
                    <a:cubicBezTo>
                      <a:pt x="420" y="172"/>
                      <a:pt x="425" y="167"/>
                      <a:pt x="421" y="170"/>
                    </a:cubicBezTo>
                    <a:cubicBezTo>
                      <a:pt x="420" y="170"/>
                      <a:pt x="421" y="168"/>
                      <a:pt x="421" y="168"/>
                    </a:cubicBezTo>
                    <a:cubicBezTo>
                      <a:pt x="415" y="166"/>
                      <a:pt x="415" y="166"/>
                      <a:pt x="415" y="166"/>
                    </a:cubicBezTo>
                    <a:cubicBezTo>
                      <a:pt x="415" y="166"/>
                      <a:pt x="415" y="164"/>
                      <a:pt x="415" y="164"/>
                    </a:cubicBezTo>
                    <a:cubicBezTo>
                      <a:pt x="417" y="164"/>
                      <a:pt x="419" y="164"/>
                      <a:pt x="420" y="163"/>
                    </a:cubicBezTo>
                    <a:cubicBezTo>
                      <a:pt x="420" y="163"/>
                      <a:pt x="420" y="161"/>
                      <a:pt x="421" y="161"/>
                    </a:cubicBezTo>
                    <a:cubicBezTo>
                      <a:pt x="420" y="160"/>
                      <a:pt x="419" y="161"/>
                      <a:pt x="419" y="159"/>
                    </a:cubicBezTo>
                    <a:cubicBezTo>
                      <a:pt x="419" y="159"/>
                      <a:pt x="420" y="158"/>
                      <a:pt x="420" y="157"/>
                    </a:cubicBezTo>
                    <a:cubicBezTo>
                      <a:pt x="414" y="154"/>
                      <a:pt x="414" y="154"/>
                      <a:pt x="414" y="154"/>
                    </a:cubicBezTo>
                    <a:cubicBezTo>
                      <a:pt x="414" y="154"/>
                      <a:pt x="414" y="153"/>
                      <a:pt x="414" y="152"/>
                    </a:cubicBezTo>
                    <a:cubicBezTo>
                      <a:pt x="414" y="152"/>
                      <a:pt x="412" y="151"/>
                      <a:pt x="412" y="150"/>
                    </a:cubicBezTo>
                    <a:cubicBezTo>
                      <a:pt x="414" y="150"/>
                      <a:pt x="415" y="150"/>
                      <a:pt x="417" y="150"/>
                    </a:cubicBezTo>
                    <a:cubicBezTo>
                      <a:pt x="416" y="148"/>
                      <a:pt x="415" y="146"/>
                      <a:pt x="413" y="144"/>
                    </a:cubicBezTo>
                    <a:cubicBezTo>
                      <a:pt x="414" y="144"/>
                      <a:pt x="415" y="144"/>
                      <a:pt x="415" y="144"/>
                    </a:cubicBezTo>
                    <a:cubicBezTo>
                      <a:pt x="415" y="143"/>
                      <a:pt x="415" y="143"/>
                      <a:pt x="415" y="143"/>
                    </a:cubicBezTo>
                    <a:cubicBezTo>
                      <a:pt x="414" y="142"/>
                      <a:pt x="412" y="141"/>
                      <a:pt x="411" y="140"/>
                    </a:cubicBezTo>
                    <a:cubicBezTo>
                      <a:pt x="412" y="139"/>
                      <a:pt x="411" y="139"/>
                      <a:pt x="413" y="138"/>
                    </a:cubicBezTo>
                    <a:cubicBezTo>
                      <a:pt x="412" y="138"/>
                      <a:pt x="412" y="134"/>
                      <a:pt x="412" y="134"/>
                    </a:cubicBezTo>
                    <a:cubicBezTo>
                      <a:pt x="413" y="134"/>
                      <a:pt x="413" y="134"/>
                      <a:pt x="413" y="134"/>
                    </a:cubicBezTo>
                    <a:cubicBezTo>
                      <a:pt x="415" y="129"/>
                      <a:pt x="415" y="127"/>
                      <a:pt x="415" y="123"/>
                    </a:cubicBezTo>
                    <a:cubicBezTo>
                      <a:pt x="416" y="123"/>
                      <a:pt x="416" y="123"/>
                      <a:pt x="418" y="122"/>
                    </a:cubicBezTo>
                    <a:cubicBezTo>
                      <a:pt x="419" y="121"/>
                      <a:pt x="419" y="121"/>
                      <a:pt x="419" y="121"/>
                    </a:cubicBezTo>
                    <a:cubicBezTo>
                      <a:pt x="419" y="121"/>
                      <a:pt x="421" y="122"/>
                      <a:pt x="422" y="122"/>
                    </a:cubicBezTo>
                    <a:cubicBezTo>
                      <a:pt x="423" y="120"/>
                      <a:pt x="422" y="120"/>
                      <a:pt x="423" y="119"/>
                    </a:cubicBezTo>
                    <a:cubicBezTo>
                      <a:pt x="423" y="119"/>
                      <a:pt x="424" y="121"/>
                      <a:pt x="424" y="122"/>
                    </a:cubicBezTo>
                    <a:cubicBezTo>
                      <a:pt x="422" y="123"/>
                      <a:pt x="420" y="125"/>
                      <a:pt x="419" y="127"/>
                    </a:cubicBezTo>
                    <a:cubicBezTo>
                      <a:pt x="420" y="129"/>
                      <a:pt x="420" y="129"/>
                      <a:pt x="420" y="129"/>
                    </a:cubicBezTo>
                    <a:cubicBezTo>
                      <a:pt x="419" y="130"/>
                      <a:pt x="417" y="131"/>
                      <a:pt x="417" y="132"/>
                    </a:cubicBezTo>
                    <a:cubicBezTo>
                      <a:pt x="416" y="133"/>
                      <a:pt x="417" y="134"/>
                      <a:pt x="418" y="134"/>
                    </a:cubicBezTo>
                    <a:cubicBezTo>
                      <a:pt x="419" y="135"/>
                      <a:pt x="417" y="135"/>
                      <a:pt x="417" y="135"/>
                    </a:cubicBezTo>
                    <a:cubicBezTo>
                      <a:pt x="417" y="136"/>
                      <a:pt x="417" y="140"/>
                      <a:pt x="418" y="140"/>
                    </a:cubicBezTo>
                    <a:cubicBezTo>
                      <a:pt x="418" y="141"/>
                      <a:pt x="418" y="141"/>
                      <a:pt x="418" y="141"/>
                    </a:cubicBezTo>
                    <a:cubicBezTo>
                      <a:pt x="420" y="140"/>
                      <a:pt x="420" y="140"/>
                      <a:pt x="423" y="140"/>
                    </a:cubicBezTo>
                    <a:cubicBezTo>
                      <a:pt x="423" y="140"/>
                      <a:pt x="422" y="143"/>
                      <a:pt x="423" y="144"/>
                    </a:cubicBezTo>
                    <a:cubicBezTo>
                      <a:pt x="424" y="143"/>
                      <a:pt x="426" y="142"/>
                      <a:pt x="428" y="142"/>
                    </a:cubicBezTo>
                    <a:cubicBezTo>
                      <a:pt x="428" y="140"/>
                      <a:pt x="428" y="140"/>
                      <a:pt x="428" y="140"/>
                    </a:cubicBezTo>
                    <a:cubicBezTo>
                      <a:pt x="428" y="140"/>
                      <a:pt x="427" y="140"/>
                      <a:pt x="427" y="138"/>
                    </a:cubicBezTo>
                    <a:cubicBezTo>
                      <a:pt x="427" y="138"/>
                      <a:pt x="428" y="138"/>
                      <a:pt x="428" y="137"/>
                    </a:cubicBezTo>
                    <a:cubicBezTo>
                      <a:pt x="429" y="138"/>
                      <a:pt x="429" y="135"/>
                      <a:pt x="429" y="134"/>
                    </a:cubicBezTo>
                    <a:cubicBezTo>
                      <a:pt x="428" y="134"/>
                      <a:pt x="428" y="134"/>
                      <a:pt x="428" y="134"/>
                    </a:cubicBezTo>
                    <a:cubicBezTo>
                      <a:pt x="428" y="133"/>
                      <a:pt x="430" y="131"/>
                      <a:pt x="429" y="130"/>
                    </a:cubicBezTo>
                    <a:cubicBezTo>
                      <a:pt x="428" y="130"/>
                      <a:pt x="428" y="130"/>
                      <a:pt x="428" y="130"/>
                    </a:cubicBezTo>
                    <a:cubicBezTo>
                      <a:pt x="428" y="129"/>
                      <a:pt x="426" y="127"/>
                      <a:pt x="426" y="126"/>
                    </a:cubicBezTo>
                    <a:cubicBezTo>
                      <a:pt x="426" y="126"/>
                      <a:pt x="426" y="126"/>
                      <a:pt x="426" y="126"/>
                    </a:cubicBezTo>
                    <a:cubicBezTo>
                      <a:pt x="426" y="125"/>
                      <a:pt x="427" y="123"/>
                      <a:pt x="427" y="123"/>
                    </a:cubicBezTo>
                    <a:cubicBezTo>
                      <a:pt x="428" y="123"/>
                      <a:pt x="430" y="125"/>
                      <a:pt x="431" y="126"/>
                    </a:cubicBezTo>
                    <a:cubicBezTo>
                      <a:pt x="432" y="126"/>
                      <a:pt x="433" y="125"/>
                      <a:pt x="434" y="126"/>
                    </a:cubicBezTo>
                    <a:cubicBezTo>
                      <a:pt x="436" y="124"/>
                      <a:pt x="436" y="121"/>
                      <a:pt x="438" y="119"/>
                    </a:cubicBezTo>
                    <a:cubicBezTo>
                      <a:pt x="440" y="120"/>
                      <a:pt x="440" y="120"/>
                      <a:pt x="440" y="120"/>
                    </a:cubicBezTo>
                    <a:cubicBezTo>
                      <a:pt x="440" y="119"/>
                      <a:pt x="441" y="117"/>
                      <a:pt x="441" y="116"/>
                    </a:cubicBezTo>
                    <a:cubicBezTo>
                      <a:pt x="442" y="115"/>
                      <a:pt x="441" y="109"/>
                      <a:pt x="441" y="109"/>
                    </a:cubicBezTo>
                    <a:cubicBezTo>
                      <a:pt x="441" y="109"/>
                      <a:pt x="440" y="109"/>
                      <a:pt x="439" y="109"/>
                    </a:cubicBezTo>
                    <a:cubicBezTo>
                      <a:pt x="439" y="109"/>
                      <a:pt x="439" y="107"/>
                      <a:pt x="439" y="107"/>
                    </a:cubicBezTo>
                    <a:cubicBezTo>
                      <a:pt x="440" y="107"/>
                      <a:pt x="440" y="107"/>
                      <a:pt x="440" y="107"/>
                    </a:cubicBezTo>
                    <a:cubicBezTo>
                      <a:pt x="440" y="106"/>
                      <a:pt x="440" y="106"/>
                      <a:pt x="440" y="106"/>
                    </a:cubicBezTo>
                    <a:cubicBezTo>
                      <a:pt x="441" y="105"/>
                      <a:pt x="445" y="101"/>
                      <a:pt x="446" y="101"/>
                    </a:cubicBezTo>
                    <a:cubicBezTo>
                      <a:pt x="446" y="100"/>
                      <a:pt x="446" y="100"/>
                      <a:pt x="446" y="100"/>
                    </a:cubicBezTo>
                    <a:cubicBezTo>
                      <a:pt x="446" y="99"/>
                      <a:pt x="448" y="100"/>
                      <a:pt x="448" y="100"/>
                    </a:cubicBezTo>
                    <a:cubicBezTo>
                      <a:pt x="449" y="100"/>
                      <a:pt x="449" y="98"/>
                      <a:pt x="450" y="98"/>
                    </a:cubicBezTo>
                    <a:cubicBezTo>
                      <a:pt x="450" y="98"/>
                      <a:pt x="452" y="99"/>
                      <a:pt x="453" y="99"/>
                    </a:cubicBezTo>
                    <a:cubicBezTo>
                      <a:pt x="454" y="98"/>
                      <a:pt x="454" y="96"/>
                      <a:pt x="454" y="96"/>
                    </a:cubicBezTo>
                    <a:cubicBezTo>
                      <a:pt x="456" y="95"/>
                      <a:pt x="458" y="96"/>
                      <a:pt x="460" y="96"/>
                    </a:cubicBezTo>
                    <a:cubicBezTo>
                      <a:pt x="460" y="97"/>
                      <a:pt x="460" y="97"/>
                      <a:pt x="460" y="97"/>
                    </a:cubicBezTo>
                    <a:cubicBezTo>
                      <a:pt x="461" y="98"/>
                      <a:pt x="462" y="96"/>
                      <a:pt x="462" y="97"/>
                    </a:cubicBezTo>
                    <a:cubicBezTo>
                      <a:pt x="461" y="96"/>
                      <a:pt x="462" y="93"/>
                      <a:pt x="462" y="91"/>
                    </a:cubicBezTo>
                    <a:cubicBezTo>
                      <a:pt x="463" y="92"/>
                      <a:pt x="465" y="91"/>
                      <a:pt x="466" y="92"/>
                    </a:cubicBezTo>
                    <a:cubicBezTo>
                      <a:pt x="466" y="92"/>
                      <a:pt x="466" y="94"/>
                      <a:pt x="466" y="94"/>
                    </a:cubicBezTo>
                    <a:cubicBezTo>
                      <a:pt x="466" y="94"/>
                      <a:pt x="467" y="95"/>
                      <a:pt x="468" y="95"/>
                    </a:cubicBezTo>
                    <a:cubicBezTo>
                      <a:pt x="469" y="94"/>
                      <a:pt x="470" y="93"/>
                      <a:pt x="470" y="93"/>
                    </a:cubicBezTo>
                    <a:cubicBezTo>
                      <a:pt x="470" y="92"/>
                      <a:pt x="472" y="93"/>
                      <a:pt x="472" y="93"/>
                    </a:cubicBezTo>
                    <a:cubicBezTo>
                      <a:pt x="472" y="92"/>
                      <a:pt x="472" y="91"/>
                      <a:pt x="471" y="91"/>
                    </a:cubicBezTo>
                    <a:cubicBezTo>
                      <a:pt x="470" y="90"/>
                      <a:pt x="466" y="89"/>
                      <a:pt x="466" y="88"/>
                    </a:cubicBezTo>
                    <a:cubicBezTo>
                      <a:pt x="465" y="87"/>
                      <a:pt x="466" y="87"/>
                      <a:pt x="466" y="86"/>
                    </a:cubicBezTo>
                    <a:cubicBezTo>
                      <a:pt x="467" y="85"/>
                      <a:pt x="468" y="85"/>
                      <a:pt x="470" y="85"/>
                    </a:cubicBezTo>
                    <a:cubicBezTo>
                      <a:pt x="467" y="79"/>
                      <a:pt x="469" y="80"/>
                      <a:pt x="473" y="76"/>
                    </a:cubicBezTo>
                    <a:cubicBezTo>
                      <a:pt x="473" y="75"/>
                      <a:pt x="473" y="75"/>
                      <a:pt x="473" y="75"/>
                    </a:cubicBezTo>
                    <a:cubicBezTo>
                      <a:pt x="472" y="75"/>
                      <a:pt x="472" y="75"/>
                      <a:pt x="472" y="75"/>
                    </a:cubicBezTo>
                    <a:cubicBezTo>
                      <a:pt x="473" y="73"/>
                      <a:pt x="473" y="71"/>
                      <a:pt x="474" y="69"/>
                    </a:cubicBezTo>
                    <a:cubicBezTo>
                      <a:pt x="475" y="70"/>
                      <a:pt x="475" y="70"/>
                      <a:pt x="476" y="70"/>
                    </a:cubicBezTo>
                    <a:cubicBezTo>
                      <a:pt x="475" y="72"/>
                      <a:pt x="478" y="69"/>
                      <a:pt x="478" y="69"/>
                    </a:cubicBezTo>
                    <a:cubicBezTo>
                      <a:pt x="480" y="69"/>
                      <a:pt x="478" y="70"/>
                      <a:pt x="479" y="71"/>
                    </a:cubicBezTo>
                    <a:cubicBezTo>
                      <a:pt x="480" y="71"/>
                      <a:pt x="480" y="71"/>
                      <a:pt x="480" y="71"/>
                    </a:cubicBezTo>
                    <a:cubicBezTo>
                      <a:pt x="480" y="70"/>
                      <a:pt x="480" y="69"/>
                      <a:pt x="480" y="69"/>
                    </a:cubicBezTo>
                    <a:cubicBezTo>
                      <a:pt x="481" y="68"/>
                      <a:pt x="482" y="70"/>
                      <a:pt x="484" y="69"/>
                    </a:cubicBezTo>
                    <a:cubicBezTo>
                      <a:pt x="484" y="66"/>
                      <a:pt x="484" y="65"/>
                      <a:pt x="486" y="62"/>
                    </a:cubicBezTo>
                    <a:cubicBezTo>
                      <a:pt x="486" y="63"/>
                      <a:pt x="487" y="65"/>
                      <a:pt x="487" y="66"/>
                    </a:cubicBezTo>
                    <a:cubicBezTo>
                      <a:pt x="489" y="65"/>
                      <a:pt x="489" y="65"/>
                      <a:pt x="489" y="65"/>
                    </a:cubicBezTo>
                    <a:cubicBezTo>
                      <a:pt x="489" y="65"/>
                      <a:pt x="489" y="63"/>
                      <a:pt x="489" y="63"/>
                    </a:cubicBezTo>
                    <a:cubicBezTo>
                      <a:pt x="490" y="63"/>
                      <a:pt x="491" y="65"/>
                      <a:pt x="492" y="65"/>
                    </a:cubicBezTo>
                    <a:cubicBezTo>
                      <a:pt x="493" y="66"/>
                      <a:pt x="493" y="64"/>
                      <a:pt x="494" y="65"/>
                    </a:cubicBezTo>
                    <a:cubicBezTo>
                      <a:pt x="495" y="64"/>
                      <a:pt x="495" y="63"/>
                      <a:pt x="496" y="62"/>
                    </a:cubicBezTo>
                    <a:cubicBezTo>
                      <a:pt x="497" y="61"/>
                      <a:pt x="498" y="61"/>
                      <a:pt x="499" y="61"/>
                    </a:cubicBezTo>
                    <a:cubicBezTo>
                      <a:pt x="498" y="58"/>
                      <a:pt x="498" y="57"/>
                      <a:pt x="498" y="54"/>
                    </a:cubicBezTo>
                    <a:cubicBezTo>
                      <a:pt x="498" y="54"/>
                      <a:pt x="497" y="54"/>
                      <a:pt x="497" y="54"/>
                    </a:cubicBezTo>
                    <a:cubicBezTo>
                      <a:pt x="497" y="53"/>
                      <a:pt x="498" y="53"/>
                      <a:pt x="498" y="53"/>
                    </a:cubicBezTo>
                    <a:cubicBezTo>
                      <a:pt x="498" y="53"/>
                      <a:pt x="497" y="52"/>
                      <a:pt x="496" y="52"/>
                    </a:cubicBezTo>
                    <a:cubicBezTo>
                      <a:pt x="495" y="52"/>
                      <a:pt x="496" y="50"/>
                      <a:pt x="496" y="47"/>
                    </a:cubicBezTo>
                    <a:cubicBezTo>
                      <a:pt x="496" y="45"/>
                      <a:pt x="492" y="46"/>
                      <a:pt x="492" y="46"/>
                    </a:cubicBezTo>
                    <a:cubicBezTo>
                      <a:pt x="492" y="46"/>
                      <a:pt x="492" y="39"/>
                      <a:pt x="492" y="34"/>
                    </a:cubicBezTo>
                    <a:cubicBezTo>
                      <a:pt x="493" y="29"/>
                      <a:pt x="490" y="28"/>
                      <a:pt x="486" y="27"/>
                    </a:cubicBezTo>
                    <a:cubicBezTo>
                      <a:pt x="483" y="26"/>
                      <a:pt x="482" y="33"/>
                      <a:pt x="482" y="29"/>
                    </a:cubicBezTo>
                    <a:cubicBezTo>
                      <a:pt x="481" y="25"/>
                      <a:pt x="479" y="28"/>
                      <a:pt x="479" y="28"/>
                    </a:cubicBezTo>
                    <a:cubicBezTo>
                      <a:pt x="476" y="33"/>
                      <a:pt x="476" y="33"/>
                      <a:pt x="476" y="33"/>
                    </a:cubicBezTo>
                    <a:cubicBezTo>
                      <a:pt x="476" y="33"/>
                      <a:pt x="473" y="38"/>
                      <a:pt x="474" y="40"/>
                    </a:cubicBezTo>
                    <a:cubicBezTo>
                      <a:pt x="474" y="41"/>
                      <a:pt x="468" y="47"/>
                      <a:pt x="466" y="47"/>
                    </a:cubicBezTo>
                    <a:cubicBezTo>
                      <a:pt x="464" y="48"/>
                      <a:pt x="463" y="51"/>
                      <a:pt x="463" y="51"/>
                    </a:cubicBezTo>
                    <a:cubicBezTo>
                      <a:pt x="463" y="51"/>
                      <a:pt x="441" y="54"/>
                      <a:pt x="438" y="54"/>
                    </a:cubicBezTo>
                    <a:cubicBezTo>
                      <a:pt x="436" y="53"/>
                      <a:pt x="436" y="52"/>
                      <a:pt x="429" y="56"/>
                    </a:cubicBezTo>
                    <a:cubicBezTo>
                      <a:pt x="422" y="60"/>
                      <a:pt x="421" y="62"/>
                      <a:pt x="421" y="62"/>
                    </a:cubicBezTo>
                    <a:cubicBezTo>
                      <a:pt x="421" y="62"/>
                      <a:pt x="421" y="63"/>
                      <a:pt x="421" y="63"/>
                    </a:cubicBezTo>
                    <a:cubicBezTo>
                      <a:pt x="424" y="60"/>
                      <a:pt x="424" y="60"/>
                      <a:pt x="424" y="60"/>
                    </a:cubicBezTo>
                    <a:cubicBezTo>
                      <a:pt x="423" y="61"/>
                      <a:pt x="424" y="63"/>
                      <a:pt x="423" y="65"/>
                    </a:cubicBezTo>
                    <a:cubicBezTo>
                      <a:pt x="423" y="65"/>
                      <a:pt x="421" y="65"/>
                      <a:pt x="421" y="66"/>
                    </a:cubicBezTo>
                    <a:cubicBezTo>
                      <a:pt x="420" y="67"/>
                      <a:pt x="422" y="67"/>
                      <a:pt x="421" y="69"/>
                    </a:cubicBezTo>
                    <a:cubicBezTo>
                      <a:pt x="421" y="69"/>
                      <a:pt x="419" y="70"/>
                      <a:pt x="419" y="71"/>
                    </a:cubicBezTo>
                    <a:cubicBezTo>
                      <a:pt x="420" y="71"/>
                      <a:pt x="419" y="73"/>
                      <a:pt x="419" y="74"/>
                    </a:cubicBezTo>
                    <a:cubicBezTo>
                      <a:pt x="417" y="74"/>
                      <a:pt x="415" y="74"/>
                      <a:pt x="414" y="75"/>
                    </a:cubicBezTo>
                    <a:cubicBezTo>
                      <a:pt x="414" y="75"/>
                      <a:pt x="413" y="76"/>
                      <a:pt x="413" y="77"/>
                    </a:cubicBezTo>
                    <a:cubicBezTo>
                      <a:pt x="411" y="77"/>
                      <a:pt x="410" y="76"/>
                      <a:pt x="408" y="76"/>
                    </a:cubicBezTo>
                    <a:cubicBezTo>
                      <a:pt x="407" y="77"/>
                      <a:pt x="407" y="77"/>
                      <a:pt x="407" y="77"/>
                    </a:cubicBezTo>
                    <a:cubicBezTo>
                      <a:pt x="402" y="76"/>
                      <a:pt x="399" y="77"/>
                      <a:pt x="394" y="77"/>
                    </a:cubicBezTo>
                    <a:cubicBezTo>
                      <a:pt x="394" y="78"/>
                      <a:pt x="393" y="77"/>
                      <a:pt x="393" y="79"/>
                    </a:cubicBezTo>
                    <a:cubicBezTo>
                      <a:pt x="393" y="79"/>
                      <a:pt x="395" y="80"/>
                      <a:pt x="395" y="81"/>
                    </a:cubicBezTo>
                    <a:cubicBezTo>
                      <a:pt x="393" y="83"/>
                      <a:pt x="391" y="87"/>
                      <a:pt x="388" y="89"/>
                    </a:cubicBezTo>
                    <a:cubicBezTo>
                      <a:pt x="386" y="89"/>
                      <a:pt x="385" y="88"/>
                      <a:pt x="384" y="89"/>
                    </a:cubicBezTo>
                    <a:cubicBezTo>
                      <a:pt x="383" y="90"/>
                      <a:pt x="382" y="92"/>
                      <a:pt x="381" y="92"/>
                    </a:cubicBezTo>
                    <a:cubicBezTo>
                      <a:pt x="378" y="93"/>
                      <a:pt x="376" y="92"/>
                      <a:pt x="374" y="93"/>
                    </a:cubicBezTo>
                    <a:cubicBezTo>
                      <a:pt x="374" y="94"/>
                      <a:pt x="374" y="94"/>
                      <a:pt x="374" y="94"/>
                    </a:cubicBezTo>
                    <a:cubicBezTo>
                      <a:pt x="373" y="96"/>
                      <a:pt x="369" y="99"/>
                      <a:pt x="366" y="99"/>
                    </a:cubicBezTo>
                    <a:cubicBezTo>
                      <a:pt x="361" y="100"/>
                      <a:pt x="358" y="97"/>
                      <a:pt x="362" y="98"/>
                    </a:cubicBezTo>
                    <a:cubicBezTo>
                      <a:pt x="362" y="97"/>
                      <a:pt x="362" y="97"/>
                      <a:pt x="362" y="97"/>
                    </a:cubicBezTo>
                    <a:cubicBezTo>
                      <a:pt x="362" y="96"/>
                      <a:pt x="360" y="97"/>
                      <a:pt x="360" y="97"/>
                    </a:cubicBezTo>
                    <a:cubicBezTo>
                      <a:pt x="360" y="96"/>
                      <a:pt x="360" y="95"/>
                      <a:pt x="359" y="95"/>
                    </a:cubicBezTo>
                    <a:cubicBezTo>
                      <a:pt x="359" y="94"/>
                      <a:pt x="356" y="95"/>
                      <a:pt x="357" y="95"/>
                    </a:cubicBezTo>
                    <a:cubicBezTo>
                      <a:pt x="356" y="93"/>
                      <a:pt x="356" y="93"/>
                      <a:pt x="356" y="93"/>
                    </a:cubicBezTo>
                    <a:cubicBezTo>
                      <a:pt x="357" y="92"/>
                      <a:pt x="359" y="91"/>
                      <a:pt x="360" y="90"/>
                    </a:cubicBezTo>
                    <a:cubicBezTo>
                      <a:pt x="360" y="90"/>
                      <a:pt x="360" y="89"/>
                      <a:pt x="360" y="89"/>
                    </a:cubicBezTo>
                    <a:cubicBezTo>
                      <a:pt x="362" y="87"/>
                      <a:pt x="365" y="86"/>
                      <a:pt x="365" y="84"/>
                    </a:cubicBezTo>
                    <a:cubicBezTo>
                      <a:pt x="365" y="81"/>
                      <a:pt x="365" y="79"/>
                      <a:pt x="366" y="78"/>
                    </a:cubicBezTo>
                    <a:cubicBezTo>
                      <a:pt x="365" y="78"/>
                      <a:pt x="365" y="79"/>
                      <a:pt x="365" y="79"/>
                    </a:cubicBezTo>
                    <a:cubicBezTo>
                      <a:pt x="365" y="79"/>
                      <a:pt x="366" y="78"/>
                      <a:pt x="365" y="75"/>
                    </a:cubicBezTo>
                    <a:cubicBezTo>
                      <a:pt x="363" y="68"/>
                      <a:pt x="365" y="69"/>
                      <a:pt x="358" y="67"/>
                    </a:cubicBezTo>
                    <a:cubicBezTo>
                      <a:pt x="358" y="68"/>
                      <a:pt x="357" y="69"/>
                      <a:pt x="357" y="70"/>
                    </a:cubicBezTo>
                    <a:cubicBezTo>
                      <a:pt x="357" y="70"/>
                      <a:pt x="355" y="70"/>
                      <a:pt x="355" y="71"/>
                    </a:cubicBezTo>
                    <a:cubicBezTo>
                      <a:pt x="355" y="71"/>
                      <a:pt x="353" y="71"/>
                      <a:pt x="353" y="69"/>
                    </a:cubicBezTo>
                    <a:cubicBezTo>
                      <a:pt x="355" y="68"/>
                      <a:pt x="355" y="68"/>
                      <a:pt x="355" y="68"/>
                    </a:cubicBezTo>
                    <a:cubicBezTo>
                      <a:pt x="356" y="66"/>
                      <a:pt x="358" y="61"/>
                      <a:pt x="357" y="57"/>
                    </a:cubicBezTo>
                    <a:cubicBezTo>
                      <a:pt x="357" y="56"/>
                      <a:pt x="355" y="55"/>
                      <a:pt x="355" y="55"/>
                    </a:cubicBezTo>
                    <a:cubicBezTo>
                      <a:pt x="355" y="53"/>
                      <a:pt x="356" y="52"/>
                      <a:pt x="356" y="51"/>
                    </a:cubicBezTo>
                    <a:cubicBezTo>
                      <a:pt x="356" y="51"/>
                      <a:pt x="354" y="49"/>
                      <a:pt x="354" y="49"/>
                    </a:cubicBezTo>
                    <a:cubicBezTo>
                      <a:pt x="353" y="49"/>
                      <a:pt x="352" y="49"/>
                      <a:pt x="351" y="49"/>
                    </a:cubicBezTo>
                    <a:cubicBezTo>
                      <a:pt x="349" y="47"/>
                      <a:pt x="349" y="46"/>
                      <a:pt x="347" y="45"/>
                    </a:cubicBezTo>
                    <a:cubicBezTo>
                      <a:pt x="347" y="45"/>
                      <a:pt x="346" y="45"/>
                      <a:pt x="345" y="45"/>
                    </a:cubicBezTo>
                    <a:cubicBezTo>
                      <a:pt x="345" y="45"/>
                      <a:pt x="344" y="46"/>
                      <a:pt x="343" y="47"/>
                    </a:cubicBezTo>
                    <a:cubicBezTo>
                      <a:pt x="343" y="47"/>
                      <a:pt x="344" y="49"/>
                      <a:pt x="343" y="49"/>
                    </a:cubicBezTo>
                    <a:cubicBezTo>
                      <a:pt x="343" y="50"/>
                      <a:pt x="342" y="49"/>
                      <a:pt x="341" y="50"/>
                    </a:cubicBezTo>
                    <a:cubicBezTo>
                      <a:pt x="340" y="51"/>
                      <a:pt x="339" y="53"/>
                      <a:pt x="339" y="55"/>
                    </a:cubicBezTo>
                    <a:cubicBezTo>
                      <a:pt x="337" y="55"/>
                      <a:pt x="336" y="55"/>
                      <a:pt x="334" y="55"/>
                    </a:cubicBezTo>
                    <a:cubicBezTo>
                      <a:pt x="334" y="58"/>
                      <a:pt x="333" y="60"/>
                      <a:pt x="333" y="64"/>
                    </a:cubicBezTo>
                    <a:cubicBezTo>
                      <a:pt x="333" y="64"/>
                      <a:pt x="331" y="64"/>
                      <a:pt x="331" y="65"/>
                    </a:cubicBezTo>
                    <a:cubicBezTo>
                      <a:pt x="330" y="67"/>
                      <a:pt x="331" y="73"/>
                      <a:pt x="331" y="75"/>
                    </a:cubicBezTo>
                    <a:cubicBezTo>
                      <a:pt x="333" y="77"/>
                      <a:pt x="333" y="77"/>
                      <a:pt x="333" y="77"/>
                    </a:cubicBezTo>
                    <a:cubicBezTo>
                      <a:pt x="333" y="78"/>
                      <a:pt x="333" y="81"/>
                      <a:pt x="333" y="83"/>
                    </a:cubicBezTo>
                    <a:cubicBezTo>
                      <a:pt x="327" y="94"/>
                      <a:pt x="327" y="94"/>
                      <a:pt x="327" y="94"/>
                    </a:cubicBezTo>
                    <a:cubicBezTo>
                      <a:pt x="325" y="95"/>
                      <a:pt x="325" y="94"/>
                      <a:pt x="323" y="95"/>
                    </a:cubicBezTo>
                    <a:cubicBezTo>
                      <a:pt x="322" y="94"/>
                      <a:pt x="321" y="93"/>
                      <a:pt x="321" y="93"/>
                    </a:cubicBezTo>
                    <a:cubicBezTo>
                      <a:pt x="320" y="91"/>
                      <a:pt x="321" y="90"/>
                      <a:pt x="321" y="89"/>
                    </a:cubicBezTo>
                    <a:cubicBezTo>
                      <a:pt x="319" y="87"/>
                      <a:pt x="319" y="87"/>
                      <a:pt x="319" y="87"/>
                    </a:cubicBezTo>
                    <a:cubicBezTo>
                      <a:pt x="318" y="79"/>
                      <a:pt x="318" y="73"/>
                      <a:pt x="320" y="67"/>
                    </a:cubicBezTo>
                    <a:cubicBezTo>
                      <a:pt x="321" y="65"/>
                      <a:pt x="323" y="63"/>
                      <a:pt x="323" y="61"/>
                    </a:cubicBezTo>
                    <a:cubicBezTo>
                      <a:pt x="325" y="58"/>
                      <a:pt x="324" y="57"/>
                      <a:pt x="325" y="54"/>
                    </a:cubicBezTo>
                    <a:cubicBezTo>
                      <a:pt x="324" y="55"/>
                      <a:pt x="321" y="55"/>
                      <a:pt x="321" y="57"/>
                    </a:cubicBezTo>
                    <a:cubicBezTo>
                      <a:pt x="321" y="57"/>
                      <a:pt x="321" y="59"/>
                      <a:pt x="321" y="59"/>
                    </a:cubicBezTo>
                    <a:cubicBezTo>
                      <a:pt x="320" y="60"/>
                      <a:pt x="319" y="60"/>
                      <a:pt x="318" y="61"/>
                    </a:cubicBezTo>
                    <a:cubicBezTo>
                      <a:pt x="318" y="59"/>
                      <a:pt x="317" y="58"/>
                      <a:pt x="318" y="57"/>
                    </a:cubicBezTo>
                    <a:cubicBezTo>
                      <a:pt x="318" y="56"/>
                      <a:pt x="321" y="55"/>
                      <a:pt x="321" y="54"/>
                    </a:cubicBezTo>
                    <a:cubicBezTo>
                      <a:pt x="322" y="53"/>
                      <a:pt x="322" y="52"/>
                      <a:pt x="322" y="51"/>
                    </a:cubicBezTo>
                    <a:cubicBezTo>
                      <a:pt x="323" y="49"/>
                      <a:pt x="325" y="46"/>
                      <a:pt x="326" y="44"/>
                    </a:cubicBezTo>
                    <a:cubicBezTo>
                      <a:pt x="328" y="44"/>
                      <a:pt x="328" y="46"/>
                      <a:pt x="329" y="45"/>
                    </a:cubicBezTo>
                    <a:cubicBezTo>
                      <a:pt x="330" y="43"/>
                      <a:pt x="330" y="43"/>
                      <a:pt x="330" y="43"/>
                    </a:cubicBezTo>
                    <a:cubicBezTo>
                      <a:pt x="333" y="43"/>
                      <a:pt x="334" y="44"/>
                      <a:pt x="337" y="43"/>
                    </a:cubicBezTo>
                    <a:cubicBezTo>
                      <a:pt x="337" y="43"/>
                      <a:pt x="338" y="40"/>
                      <a:pt x="338" y="40"/>
                    </a:cubicBezTo>
                    <a:cubicBezTo>
                      <a:pt x="341" y="39"/>
                      <a:pt x="342" y="43"/>
                      <a:pt x="344" y="43"/>
                    </a:cubicBezTo>
                    <a:cubicBezTo>
                      <a:pt x="349" y="43"/>
                      <a:pt x="345" y="41"/>
                      <a:pt x="347" y="41"/>
                    </a:cubicBezTo>
                    <a:cubicBezTo>
                      <a:pt x="347" y="40"/>
                      <a:pt x="348" y="41"/>
                      <a:pt x="349" y="41"/>
                    </a:cubicBezTo>
                    <a:cubicBezTo>
                      <a:pt x="349" y="42"/>
                      <a:pt x="349" y="42"/>
                      <a:pt x="349" y="42"/>
                    </a:cubicBezTo>
                    <a:cubicBezTo>
                      <a:pt x="350" y="42"/>
                      <a:pt x="351" y="42"/>
                      <a:pt x="352" y="43"/>
                    </a:cubicBezTo>
                    <a:cubicBezTo>
                      <a:pt x="352" y="43"/>
                      <a:pt x="352" y="41"/>
                      <a:pt x="352" y="41"/>
                    </a:cubicBezTo>
                    <a:cubicBezTo>
                      <a:pt x="350" y="37"/>
                      <a:pt x="349" y="37"/>
                      <a:pt x="343" y="37"/>
                    </a:cubicBezTo>
                    <a:cubicBezTo>
                      <a:pt x="343" y="35"/>
                      <a:pt x="343" y="33"/>
                      <a:pt x="343" y="31"/>
                    </a:cubicBezTo>
                    <a:cubicBezTo>
                      <a:pt x="336" y="34"/>
                      <a:pt x="329" y="37"/>
                      <a:pt x="322" y="35"/>
                    </a:cubicBezTo>
                    <a:cubicBezTo>
                      <a:pt x="321" y="33"/>
                      <a:pt x="321" y="31"/>
                      <a:pt x="320" y="29"/>
                    </a:cubicBezTo>
                    <a:cubicBezTo>
                      <a:pt x="318" y="30"/>
                      <a:pt x="315" y="31"/>
                      <a:pt x="314" y="31"/>
                    </a:cubicBezTo>
                    <a:cubicBezTo>
                      <a:pt x="310" y="30"/>
                      <a:pt x="315" y="28"/>
                      <a:pt x="313" y="27"/>
                    </a:cubicBezTo>
                    <a:cubicBezTo>
                      <a:pt x="314" y="26"/>
                      <a:pt x="314" y="28"/>
                      <a:pt x="316" y="27"/>
                    </a:cubicBezTo>
                    <a:cubicBezTo>
                      <a:pt x="317" y="27"/>
                      <a:pt x="319" y="24"/>
                      <a:pt x="319" y="23"/>
                    </a:cubicBezTo>
                    <a:cubicBezTo>
                      <a:pt x="318" y="23"/>
                      <a:pt x="318" y="22"/>
                      <a:pt x="316" y="22"/>
                    </a:cubicBezTo>
                    <a:cubicBezTo>
                      <a:pt x="315" y="23"/>
                      <a:pt x="315" y="23"/>
                      <a:pt x="315" y="23"/>
                    </a:cubicBezTo>
                    <a:cubicBezTo>
                      <a:pt x="314" y="24"/>
                      <a:pt x="312" y="24"/>
                      <a:pt x="311" y="25"/>
                    </a:cubicBezTo>
                    <a:cubicBezTo>
                      <a:pt x="311" y="26"/>
                      <a:pt x="311" y="26"/>
                      <a:pt x="311" y="26"/>
                    </a:cubicBezTo>
                    <a:cubicBezTo>
                      <a:pt x="306" y="30"/>
                      <a:pt x="306" y="30"/>
                      <a:pt x="306" y="30"/>
                    </a:cubicBezTo>
                    <a:cubicBezTo>
                      <a:pt x="305" y="31"/>
                      <a:pt x="303" y="31"/>
                      <a:pt x="302" y="31"/>
                    </a:cubicBezTo>
                    <a:cubicBezTo>
                      <a:pt x="300" y="32"/>
                      <a:pt x="300" y="33"/>
                      <a:pt x="300" y="33"/>
                    </a:cubicBezTo>
                    <a:cubicBezTo>
                      <a:pt x="297" y="34"/>
                      <a:pt x="295" y="32"/>
                      <a:pt x="294" y="31"/>
                    </a:cubicBezTo>
                    <a:cubicBezTo>
                      <a:pt x="294" y="30"/>
                      <a:pt x="294" y="30"/>
                      <a:pt x="294" y="30"/>
                    </a:cubicBezTo>
                    <a:cubicBezTo>
                      <a:pt x="291" y="29"/>
                      <a:pt x="288" y="31"/>
                      <a:pt x="287" y="31"/>
                    </a:cubicBezTo>
                    <a:cubicBezTo>
                      <a:pt x="286" y="31"/>
                      <a:pt x="285" y="31"/>
                      <a:pt x="284" y="31"/>
                    </a:cubicBezTo>
                    <a:cubicBezTo>
                      <a:pt x="284" y="30"/>
                      <a:pt x="288" y="27"/>
                      <a:pt x="288" y="27"/>
                    </a:cubicBezTo>
                    <a:cubicBezTo>
                      <a:pt x="289" y="26"/>
                      <a:pt x="288" y="25"/>
                      <a:pt x="289" y="25"/>
                    </a:cubicBezTo>
                    <a:cubicBezTo>
                      <a:pt x="290" y="24"/>
                      <a:pt x="291" y="24"/>
                      <a:pt x="292" y="24"/>
                    </a:cubicBezTo>
                    <a:cubicBezTo>
                      <a:pt x="293" y="23"/>
                      <a:pt x="295" y="21"/>
                      <a:pt x="296" y="20"/>
                    </a:cubicBezTo>
                    <a:cubicBezTo>
                      <a:pt x="297" y="20"/>
                      <a:pt x="298" y="20"/>
                      <a:pt x="298" y="20"/>
                    </a:cubicBezTo>
                    <a:cubicBezTo>
                      <a:pt x="299" y="20"/>
                      <a:pt x="300" y="18"/>
                      <a:pt x="300" y="18"/>
                    </a:cubicBezTo>
                    <a:cubicBezTo>
                      <a:pt x="302" y="17"/>
                      <a:pt x="303" y="16"/>
                      <a:pt x="304" y="16"/>
                    </a:cubicBezTo>
                    <a:cubicBezTo>
                      <a:pt x="303" y="15"/>
                      <a:pt x="301" y="15"/>
                      <a:pt x="300" y="14"/>
                    </a:cubicBezTo>
                    <a:cubicBezTo>
                      <a:pt x="298" y="12"/>
                      <a:pt x="297" y="14"/>
                      <a:pt x="295" y="13"/>
                    </a:cubicBezTo>
                    <a:cubicBezTo>
                      <a:pt x="293" y="13"/>
                      <a:pt x="292" y="12"/>
                      <a:pt x="290" y="13"/>
                    </a:cubicBezTo>
                    <a:cubicBezTo>
                      <a:pt x="288" y="13"/>
                      <a:pt x="287" y="12"/>
                      <a:pt x="285" y="12"/>
                    </a:cubicBezTo>
                    <a:cubicBezTo>
                      <a:pt x="282" y="12"/>
                      <a:pt x="280" y="10"/>
                      <a:pt x="278" y="9"/>
                    </a:cubicBezTo>
                    <a:cubicBezTo>
                      <a:pt x="277" y="8"/>
                      <a:pt x="274" y="9"/>
                      <a:pt x="274" y="11"/>
                    </a:cubicBezTo>
                    <a:cubicBezTo>
                      <a:pt x="273" y="13"/>
                      <a:pt x="271" y="9"/>
                      <a:pt x="268" y="9"/>
                    </a:cubicBezTo>
                    <a:cubicBezTo>
                      <a:pt x="265" y="9"/>
                      <a:pt x="264" y="8"/>
                      <a:pt x="264" y="8"/>
                    </a:cubicBezTo>
                    <a:cubicBezTo>
                      <a:pt x="264" y="8"/>
                      <a:pt x="262" y="0"/>
                      <a:pt x="260" y="0"/>
                    </a:cubicBezTo>
                    <a:cubicBezTo>
                      <a:pt x="258" y="0"/>
                      <a:pt x="258" y="5"/>
                      <a:pt x="258" y="5"/>
                    </a:cubicBezTo>
                    <a:cubicBezTo>
                      <a:pt x="20" y="2"/>
                      <a:pt x="20" y="2"/>
                      <a:pt x="20" y="2"/>
                    </a:cubicBezTo>
                    <a:cubicBezTo>
                      <a:pt x="21" y="2"/>
                      <a:pt x="20" y="3"/>
                      <a:pt x="20" y="3"/>
                    </a:cubicBezTo>
                    <a:cubicBezTo>
                      <a:pt x="20" y="4"/>
                      <a:pt x="18" y="4"/>
                      <a:pt x="18" y="5"/>
                    </a:cubicBezTo>
                    <a:cubicBezTo>
                      <a:pt x="18" y="6"/>
                      <a:pt x="18" y="6"/>
                      <a:pt x="18" y="6"/>
                    </a:cubicBezTo>
                    <a:cubicBezTo>
                      <a:pt x="18" y="7"/>
                      <a:pt x="20" y="8"/>
                      <a:pt x="20" y="9"/>
                    </a:cubicBezTo>
                    <a:cubicBezTo>
                      <a:pt x="19" y="10"/>
                      <a:pt x="18" y="10"/>
                      <a:pt x="16" y="11"/>
                    </a:cubicBezTo>
                    <a:cubicBezTo>
                      <a:pt x="16" y="11"/>
                      <a:pt x="16" y="11"/>
                      <a:pt x="16" y="11"/>
                    </a:cubicBezTo>
                    <a:cubicBezTo>
                      <a:pt x="13" y="12"/>
                      <a:pt x="3" y="10"/>
                      <a:pt x="0" y="9"/>
                    </a:cubicBezTo>
                    <a:cubicBezTo>
                      <a:pt x="0" y="11"/>
                      <a:pt x="0" y="13"/>
                      <a:pt x="0" y="15"/>
                    </a:cubicBezTo>
                    <a:cubicBezTo>
                      <a:pt x="1" y="17"/>
                      <a:pt x="4" y="18"/>
                      <a:pt x="4" y="19"/>
                    </a:cubicBezTo>
                    <a:cubicBezTo>
                      <a:pt x="6" y="21"/>
                      <a:pt x="5" y="23"/>
                      <a:pt x="6" y="25"/>
                    </a:cubicBezTo>
                    <a:cubicBezTo>
                      <a:pt x="7" y="25"/>
                      <a:pt x="7" y="25"/>
                      <a:pt x="7" y="25"/>
                    </a:cubicBezTo>
                    <a:cubicBezTo>
                      <a:pt x="7" y="27"/>
                      <a:pt x="6" y="27"/>
                      <a:pt x="6" y="29"/>
                    </a:cubicBezTo>
                    <a:cubicBezTo>
                      <a:pt x="7" y="29"/>
                      <a:pt x="8" y="28"/>
                      <a:pt x="8" y="29"/>
                    </a:cubicBezTo>
                    <a:cubicBezTo>
                      <a:pt x="8" y="30"/>
                      <a:pt x="8" y="32"/>
                      <a:pt x="8" y="33"/>
                    </a:cubicBezTo>
                    <a:cubicBezTo>
                      <a:pt x="6" y="33"/>
                      <a:pt x="6" y="33"/>
                      <a:pt x="6" y="33"/>
                    </a:cubicBezTo>
                    <a:cubicBezTo>
                      <a:pt x="6" y="35"/>
                      <a:pt x="6" y="36"/>
                      <a:pt x="8" y="37"/>
                    </a:cubicBezTo>
                    <a:cubicBezTo>
                      <a:pt x="9" y="38"/>
                      <a:pt x="6" y="39"/>
                      <a:pt x="6" y="39"/>
                    </a:cubicBezTo>
                    <a:cubicBezTo>
                      <a:pt x="7" y="45"/>
                      <a:pt x="7" y="49"/>
                      <a:pt x="7" y="55"/>
                    </a:cubicBezTo>
                    <a:cubicBezTo>
                      <a:pt x="6" y="57"/>
                      <a:pt x="6" y="57"/>
                      <a:pt x="6" y="57"/>
                    </a:cubicBezTo>
                    <a:cubicBezTo>
                      <a:pt x="6" y="57"/>
                      <a:pt x="6" y="60"/>
                      <a:pt x="6" y="60"/>
                    </a:cubicBezTo>
                    <a:cubicBezTo>
                      <a:pt x="6" y="60"/>
                      <a:pt x="7" y="61"/>
                      <a:pt x="6" y="61"/>
                    </a:cubicBezTo>
                    <a:cubicBezTo>
                      <a:pt x="5" y="64"/>
                      <a:pt x="6" y="71"/>
                      <a:pt x="5" y="73"/>
                    </a:cubicBezTo>
                    <a:cubicBezTo>
                      <a:pt x="5" y="73"/>
                      <a:pt x="4" y="74"/>
                      <a:pt x="4" y="74"/>
                    </a:cubicBezTo>
                    <a:cubicBezTo>
                      <a:pt x="4" y="76"/>
                      <a:pt x="4" y="79"/>
                      <a:pt x="4" y="81"/>
                    </a:cubicBezTo>
                    <a:cubicBezTo>
                      <a:pt x="4" y="86"/>
                      <a:pt x="5" y="87"/>
                      <a:pt x="8" y="90"/>
                    </a:cubicBezTo>
                    <a:cubicBezTo>
                      <a:pt x="7" y="91"/>
                      <a:pt x="7" y="92"/>
                      <a:pt x="6" y="92"/>
                    </a:cubicBezTo>
                    <a:cubicBezTo>
                      <a:pt x="6" y="95"/>
                      <a:pt x="8" y="97"/>
                      <a:pt x="8" y="99"/>
                    </a:cubicBezTo>
                    <a:cubicBezTo>
                      <a:pt x="8" y="102"/>
                      <a:pt x="7" y="105"/>
                      <a:pt x="7" y="108"/>
                    </a:cubicBezTo>
                    <a:cubicBezTo>
                      <a:pt x="6" y="109"/>
                      <a:pt x="5" y="108"/>
                      <a:pt x="4" y="110"/>
                    </a:cubicBezTo>
                    <a:cubicBezTo>
                      <a:pt x="4" y="111"/>
                      <a:pt x="4" y="111"/>
                      <a:pt x="4" y="111"/>
                    </a:cubicBezTo>
                    <a:cubicBezTo>
                      <a:pt x="6" y="114"/>
                      <a:pt x="7" y="115"/>
                      <a:pt x="8" y="118"/>
                    </a:cubicBezTo>
                    <a:cubicBezTo>
                      <a:pt x="8" y="118"/>
                      <a:pt x="9" y="118"/>
                      <a:pt x="9" y="118"/>
                    </a:cubicBezTo>
                    <a:cubicBezTo>
                      <a:pt x="9" y="119"/>
                      <a:pt x="9" y="120"/>
                      <a:pt x="9" y="121"/>
                    </a:cubicBezTo>
                    <a:cubicBezTo>
                      <a:pt x="10" y="122"/>
                      <a:pt x="10" y="122"/>
                      <a:pt x="10" y="122"/>
                    </a:cubicBezTo>
                    <a:cubicBezTo>
                      <a:pt x="11" y="124"/>
                      <a:pt x="10" y="126"/>
                      <a:pt x="11" y="129"/>
                    </a:cubicBezTo>
                    <a:cubicBezTo>
                      <a:pt x="11" y="130"/>
                      <a:pt x="13" y="129"/>
                      <a:pt x="13" y="130"/>
                    </a:cubicBezTo>
                    <a:cubicBezTo>
                      <a:pt x="14" y="130"/>
                      <a:pt x="14" y="133"/>
                      <a:pt x="14" y="133"/>
                    </a:cubicBezTo>
                    <a:cubicBezTo>
                      <a:pt x="16" y="133"/>
                      <a:pt x="16" y="133"/>
                      <a:pt x="16" y="133"/>
                    </a:cubicBezTo>
                    <a:cubicBezTo>
                      <a:pt x="16" y="135"/>
                      <a:pt x="16" y="137"/>
                      <a:pt x="16" y="138"/>
                    </a:cubicBezTo>
                    <a:cubicBezTo>
                      <a:pt x="16" y="138"/>
                      <a:pt x="18" y="139"/>
                      <a:pt x="18" y="139"/>
                    </a:cubicBezTo>
                    <a:cubicBezTo>
                      <a:pt x="21" y="139"/>
                      <a:pt x="19" y="136"/>
                      <a:pt x="19" y="136"/>
                    </a:cubicBezTo>
                    <a:cubicBezTo>
                      <a:pt x="20" y="136"/>
                      <a:pt x="21" y="136"/>
                      <a:pt x="22" y="136"/>
                    </a:cubicBezTo>
                    <a:cubicBezTo>
                      <a:pt x="21" y="137"/>
                      <a:pt x="23" y="136"/>
                      <a:pt x="23" y="136"/>
                    </a:cubicBezTo>
                    <a:cubicBezTo>
                      <a:pt x="23" y="137"/>
                      <a:pt x="22" y="137"/>
                      <a:pt x="22" y="138"/>
                    </a:cubicBezTo>
                    <a:cubicBezTo>
                      <a:pt x="22" y="139"/>
                      <a:pt x="24" y="144"/>
                      <a:pt x="23" y="144"/>
                    </a:cubicBezTo>
                    <a:cubicBezTo>
                      <a:pt x="23" y="144"/>
                      <a:pt x="21" y="142"/>
                      <a:pt x="21" y="142"/>
                    </a:cubicBezTo>
                    <a:cubicBezTo>
                      <a:pt x="21" y="142"/>
                      <a:pt x="20" y="142"/>
                      <a:pt x="20" y="142"/>
                    </a:cubicBezTo>
                    <a:cubicBezTo>
                      <a:pt x="20" y="143"/>
                      <a:pt x="19" y="145"/>
                      <a:pt x="20" y="146"/>
                    </a:cubicBezTo>
                    <a:cubicBezTo>
                      <a:pt x="20" y="147"/>
                      <a:pt x="25" y="148"/>
                      <a:pt x="26" y="149"/>
                    </a:cubicBezTo>
                    <a:cubicBezTo>
                      <a:pt x="27" y="152"/>
                      <a:pt x="27" y="152"/>
                      <a:pt x="27" y="152"/>
                    </a:cubicBezTo>
                    <a:cubicBezTo>
                      <a:pt x="26" y="152"/>
                      <a:pt x="25" y="152"/>
                      <a:pt x="24" y="152"/>
                    </a:cubicBezTo>
                    <a:cubicBezTo>
                      <a:pt x="25" y="156"/>
                      <a:pt x="23" y="153"/>
                      <a:pt x="26" y="157"/>
                    </a:cubicBezTo>
                    <a:cubicBezTo>
                      <a:pt x="26" y="158"/>
                      <a:pt x="26" y="159"/>
                      <a:pt x="27" y="160"/>
                    </a:cubicBezTo>
                    <a:cubicBezTo>
                      <a:pt x="28" y="161"/>
                      <a:pt x="28" y="161"/>
                      <a:pt x="28" y="161"/>
                    </a:cubicBezTo>
                    <a:cubicBezTo>
                      <a:pt x="29" y="163"/>
                      <a:pt x="29" y="165"/>
                      <a:pt x="30" y="166"/>
                    </a:cubicBezTo>
                    <a:cubicBezTo>
                      <a:pt x="30" y="166"/>
                      <a:pt x="31" y="166"/>
                      <a:pt x="32" y="166"/>
                    </a:cubicBezTo>
                    <a:cubicBezTo>
                      <a:pt x="33" y="167"/>
                      <a:pt x="34" y="169"/>
                      <a:pt x="34" y="170"/>
                    </a:cubicBezTo>
                    <a:cubicBezTo>
                      <a:pt x="33" y="170"/>
                      <a:pt x="34" y="172"/>
                      <a:pt x="34" y="172"/>
                    </a:cubicBezTo>
                    <a:cubicBezTo>
                      <a:pt x="35" y="173"/>
                      <a:pt x="35" y="173"/>
                      <a:pt x="36" y="173"/>
                    </a:cubicBezTo>
                    <a:cubicBezTo>
                      <a:pt x="37" y="175"/>
                      <a:pt x="37" y="177"/>
                      <a:pt x="36" y="180"/>
                    </a:cubicBezTo>
                    <a:cubicBezTo>
                      <a:pt x="42" y="180"/>
                      <a:pt x="46" y="183"/>
                      <a:pt x="52" y="184"/>
                    </a:cubicBezTo>
                    <a:cubicBezTo>
                      <a:pt x="52" y="186"/>
                      <a:pt x="52" y="187"/>
                      <a:pt x="53" y="188"/>
                    </a:cubicBezTo>
                    <a:cubicBezTo>
                      <a:pt x="54" y="188"/>
                      <a:pt x="55" y="188"/>
                      <a:pt x="56" y="187"/>
                    </a:cubicBezTo>
                    <a:cubicBezTo>
                      <a:pt x="58" y="189"/>
                      <a:pt x="59" y="192"/>
                      <a:pt x="61" y="194"/>
                    </a:cubicBezTo>
                    <a:cubicBezTo>
                      <a:pt x="62" y="194"/>
                      <a:pt x="64" y="194"/>
                      <a:pt x="64" y="196"/>
                    </a:cubicBezTo>
                    <a:cubicBezTo>
                      <a:pt x="65" y="197"/>
                      <a:pt x="64" y="198"/>
                      <a:pt x="64" y="200"/>
                    </a:cubicBezTo>
                    <a:cubicBezTo>
                      <a:pt x="66" y="201"/>
                      <a:pt x="66" y="201"/>
                      <a:pt x="66" y="201"/>
                    </a:cubicBezTo>
                    <a:cubicBezTo>
                      <a:pt x="66" y="202"/>
                      <a:pt x="66" y="203"/>
                      <a:pt x="66" y="203"/>
                    </a:cubicBezTo>
                    <a:cubicBezTo>
                      <a:pt x="90" y="202"/>
                      <a:pt x="90" y="202"/>
                      <a:pt x="90" y="202"/>
                    </a:cubicBezTo>
                    <a:cubicBezTo>
                      <a:pt x="90" y="205"/>
                      <a:pt x="90" y="205"/>
                      <a:pt x="90" y="205"/>
                    </a:cubicBezTo>
                    <a:cubicBezTo>
                      <a:pt x="113" y="217"/>
                      <a:pt x="113" y="217"/>
                      <a:pt x="113" y="217"/>
                    </a:cubicBezTo>
                    <a:cubicBezTo>
                      <a:pt x="141" y="218"/>
                      <a:pt x="141" y="218"/>
                      <a:pt x="141" y="218"/>
                    </a:cubicBezTo>
                    <a:cubicBezTo>
                      <a:pt x="141" y="213"/>
                      <a:pt x="141" y="213"/>
                      <a:pt x="141" y="213"/>
                    </a:cubicBezTo>
                    <a:cubicBezTo>
                      <a:pt x="159" y="213"/>
                      <a:pt x="159" y="213"/>
                      <a:pt x="159" y="213"/>
                    </a:cubicBezTo>
                    <a:cubicBezTo>
                      <a:pt x="162" y="218"/>
                      <a:pt x="162" y="218"/>
                      <a:pt x="162" y="218"/>
                    </a:cubicBezTo>
                    <a:cubicBezTo>
                      <a:pt x="166" y="220"/>
                      <a:pt x="166" y="220"/>
                      <a:pt x="166" y="220"/>
                    </a:cubicBezTo>
                    <a:cubicBezTo>
                      <a:pt x="167" y="222"/>
                      <a:pt x="167" y="222"/>
                      <a:pt x="167" y="222"/>
                    </a:cubicBezTo>
                    <a:cubicBezTo>
                      <a:pt x="169" y="224"/>
                      <a:pt x="169" y="224"/>
                      <a:pt x="169" y="224"/>
                    </a:cubicBezTo>
                    <a:cubicBezTo>
                      <a:pt x="173" y="228"/>
                      <a:pt x="173" y="228"/>
                      <a:pt x="173" y="228"/>
                    </a:cubicBezTo>
                    <a:cubicBezTo>
                      <a:pt x="174" y="232"/>
                      <a:pt x="174" y="232"/>
                      <a:pt x="174" y="232"/>
                    </a:cubicBezTo>
                    <a:cubicBezTo>
                      <a:pt x="175" y="234"/>
                      <a:pt x="175" y="234"/>
                      <a:pt x="175" y="234"/>
                    </a:cubicBezTo>
                    <a:cubicBezTo>
                      <a:pt x="177" y="238"/>
                      <a:pt x="177" y="238"/>
                      <a:pt x="177" y="238"/>
                    </a:cubicBezTo>
                    <a:cubicBezTo>
                      <a:pt x="179" y="241"/>
                      <a:pt x="179" y="241"/>
                      <a:pt x="179" y="241"/>
                    </a:cubicBezTo>
                    <a:cubicBezTo>
                      <a:pt x="182" y="243"/>
                      <a:pt x="182" y="243"/>
                      <a:pt x="182" y="243"/>
                    </a:cubicBezTo>
                    <a:cubicBezTo>
                      <a:pt x="185" y="243"/>
                      <a:pt x="185" y="243"/>
                      <a:pt x="185" y="243"/>
                    </a:cubicBezTo>
                    <a:cubicBezTo>
                      <a:pt x="188" y="243"/>
                      <a:pt x="188" y="243"/>
                      <a:pt x="188" y="243"/>
                    </a:cubicBezTo>
                    <a:cubicBezTo>
                      <a:pt x="190" y="241"/>
                      <a:pt x="190" y="241"/>
                      <a:pt x="190" y="241"/>
                    </a:cubicBezTo>
                    <a:cubicBezTo>
                      <a:pt x="193" y="237"/>
                      <a:pt x="193" y="237"/>
                      <a:pt x="193" y="237"/>
                    </a:cubicBezTo>
                    <a:cubicBezTo>
                      <a:pt x="196" y="236"/>
                      <a:pt x="196" y="236"/>
                      <a:pt x="196" y="236"/>
                    </a:cubicBezTo>
                    <a:cubicBezTo>
                      <a:pt x="199" y="236"/>
                      <a:pt x="199" y="236"/>
                      <a:pt x="199" y="236"/>
                    </a:cubicBezTo>
                    <a:cubicBezTo>
                      <a:pt x="202" y="238"/>
                      <a:pt x="202" y="238"/>
                      <a:pt x="202" y="238"/>
                    </a:cubicBezTo>
                    <a:cubicBezTo>
                      <a:pt x="205" y="240"/>
                      <a:pt x="205" y="240"/>
                      <a:pt x="205" y="240"/>
                    </a:cubicBezTo>
                    <a:cubicBezTo>
                      <a:pt x="207" y="243"/>
                      <a:pt x="207" y="243"/>
                      <a:pt x="207" y="243"/>
                    </a:cubicBezTo>
                    <a:cubicBezTo>
                      <a:pt x="208" y="246"/>
                      <a:pt x="208" y="246"/>
                      <a:pt x="208" y="246"/>
                    </a:cubicBezTo>
                    <a:cubicBezTo>
                      <a:pt x="209" y="248"/>
                      <a:pt x="209" y="248"/>
                      <a:pt x="209" y="248"/>
                    </a:cubicBezTo>
                    <a:cubicBezTo>
                      <a:pt x="211" y="252"/>
                      <a:pt x="211" y="252"/>
                      <a:pt x="211" y="252"/>
                    </a:cubicBezTo>
                    <a:cubicBezTo>
                      <a:pt x="213" y="256"/>
                      <a:pt x="213" y="256"/>
                      <a:pt x="213" y="256"/>
                    </a:cubicBezTo>
                    <a:cubicBezTo>
                      <a:pt x="215" y="260"/>
                      <a:pt x="215" y="260"/>
                      <a:pt x="215" y="260"/>
                    </a:cubicBezTo>
                    <a:cubicBezTo>
                      <a:pt x="218" y="262"/>
                      <a:pt x="218" y="262"/>
                      <a:pt x="218" y="262"/>
                    </a:cubicBezTo>
                    <a:cubicBezTo>
                      <a:pt x="219" y="265"/>
                      <a:pt x="219" y="265"/>
                      <a:pt x="219" y="265"/>
                    </a:cubicBezTo>
                    <a:cubicBezTo>
                      <a:pt x="221" y="271"/>
                      <a:pt x="221" y="271"/>
                      <a:pt x="221" y="271"/>
                    </a:cubicBezTo>
                    <a:cubicBezTo>
                      <a:pt x="222" y="275"/>
                      <a:pt x="222" y="275"/>
                      <a:pt x="222" y="275"/>
                    </a:cubicBezTo>
                    <a:cubicBezTo>
                      <a:pt x="224" y="276"/>
                      <a:pt x="224" y="276"/>
                      <a:pt x="224" y="276"/>
                    </a:cubicBezTo>
                    <a:cubicBezTo>
                      <a:pt x="228" y="278"/>
                      <a:pt x="228" y="278"/>
                      <a:pt x="228" y="278"/>
                    </a:cubicBezTo>
                    <a:cubicBezTo>
                      <a:pt x="232" y="278"/>
                      <a:pt x="232" y="278"/>
                      <a:pt x="232" y="278"/>
                    </a:cubicBezTo>
                    <a:cubicBezTo>
                      <a:pt x="234" y="281"/>
                      <a:pt x="234" y="281"/>
                      <a:pt x="234" y="281"/>
                    </a:cubicBezTo>
                    <a:cubicBezTo>
                      <a:pt x="238" y="281"/>
                      <a:pt x="238" y="281"/>
                      <a:pt x="238" y="281"/>
                    </a:cubicBezTo>
                    <a:cubicBezTo>
                      <a:pt x="237" y="280"/>
                      <a:pt x="237" y="280"/>
                      <a:pt x="237" y="280"/>
                    </a:cubicBezTo>
                    <a:cubicBezTo>
                      <a:pt x="237" y="280"/>
                      <a:pt x="236" y="278"/>
                      <a:pt x="237" y="277"/>
                    </a:cubicBezTo>
                    <a:cubicBezTo>
                      <a:pt x="237" y="278"/>
                      <a:pt x="237" y="276"/>
                      <a:pt x="237" y="275"/>
                    </a:cubicBezTo>
                    <a:cubicBezTo>
                      <a:pt x="236" y="275"/>
                      <a:pt x="236" y="275"/>
                      <a:pt x="236" y="275"/>
                    </a:cubicBezTo>
                    <a:cubicBezTo>
                      <a:pt x="235" y="274"/>
                      <a:pt x="236" y="274"/>
                      <a:pt x="235" y="273"/>
                    </a:cubicBezTo>
                    <a:cubicBezTo>
                      <a:pt x="234" y="273"/>
                      <a:pt x="234" y="273"/>
                      <a:pt x="234" y="273"/>
                    </a:cubicBezTo>
                    <a:cubicBezTo>
                      <a:pt x="233" y="269"/>
                      <a:pt x="233" y="266"/>
                      <a:pt x="234" y="263"/>
                    </a:cubicBezTo>
                    <a:cubicBezTo>
                      <a:pt x="232" y="262"/>
                      <a:pt x="233" y="263"/>
                      <a:pt x="232" y="261"/>
                    </a:cubicBezTo>
                    <a:cubicBezTo>
                      <a:pt x="234" y="261"/>
                      <a:pt x="234" y="261"/>
                      <a:pt x="235" y="261"/>
                    </a:cubicBezTo>
                    <a:cubicBezTo>
                      <a:pt x="235" y="261"/>
                      <a:pt x="235" y="256"/>
                      <a:pt x="236" y="255"/>
                    </a:cubicBezTo>
                    <a:cubicBezTo>
                      <a:pt x="236" y="255"/>
                      <a:pt x="238" y="255"/>
                      <a:pt x="238" y="255"/>
                    </a:cubicBezTo>
                    <a:cubicBezTo>
                      <a:pt x="238" y="255"/>
                      <a:pt x="239" y="253"/>
                      <a:pt x="239" y="253"/>
                    </a:cubicBezTo>
                    <a:cubicBezTo>
                      <a:pt x="240" y="252"/>
                      <a:pt x="241" y="253"/>
                      <a:pt x="242" y="253"/>
                    </a:cubicBezTo>
                    <a:cubicBezTo>
                      <a:pt x="246" y="250"/>
                      <a:pt x="244" y="249"/>
                      <a:pt x="244" y="248"/>
                    </a:cubicBezTo>
                    <a:cubicBezTo>
                      <a:pt x="245" y="248"/>
                      <a:pt x="246" y="248"/>
                      <a:pt x="246" y="248"/>
                    </a:cubicBezTo>
                    <a:cubicBezTo>
                      <a:pt x="247" y="246"/>
                      <a:pt x="247" y="246"/>
                      <a:pt x="247" y="246"/>
                    </a:cubicBezTo>
                    <a:cubicBezTo>
                      <a:pt x="249" y="246"/>
                      <a:pt x="249" y="246"/>
                      <a:pt x="251" y="247"/>
                    </a:cubicBezTo>
                    <a:cubicBezTo>
                      <a:pt x="251" y="246"/>
                      <a:pt x="253" y="244"/>
                      <a:pt x="253" y="244"/>
                    </a:cubicBezTo>
                    <a:cubicBezTo>
                      <a:pt x="254" y="244"/>
                      <a:pt x="253" y="246"/>
                      <a:pt x="254" y="245"/>
                    </a:cubicBezTo>
                    <a:cubicBezTo>
                      <a:pt x="255" y="244"/>
                      <a:pt x="254" y="242"/>
                      <a:pt x="254" y="241"/>
                    </a:cubicBezTo>
                    <a:cubicBezTo>
                      <a:pt x="255" y="241"/>
                      <a:pt x="257" y="241"/>
                      <a:pt x="257" y="240"/>
                    </a:cubicBezTo>
                    <a:cubicBezTo>
                      <a:pt x="257" y="239"/>
                      <a:pt x="257" y="237"/>
                      <a:pt x="257" y="236"/>
                    </a:cubicBezTo>
                    <a:cubicBezTo>
                      <a:pt x="262" y="239"/>
                      <a:pt x="262" y="237"/>
                      <a:pt x="267" y="235"/>
                    </a:cubicBezTo>
                    <a:cubicBezTo>
                      <a:pt x="267" y="235"/>
                      <a:pt x="267" y="233"/>
                      <a:pt x="267" y="233"/>
                    </a:cubicBezTo>
                    <a:cubicBezTo>
                      <a:pt x="268" y="233"/>
                      <a:pt x="268" y="235"/>
                      <a:pt x="268" y="235"/>
                    </a:cubicBezTo>
                    <a:cubicBezTo>
                      <a:pt x="270" y="235"/>
                      <a:pt x="271" y="233"/>
                      <a:pt x="272" y="233"/>
                    </a:cubicBezTo>
                    <a:cubicBezTo>
                      <a:pt x="273" y="233"/>
                      <a:pt x="273" y="234"/>
                      <a:pt x="274" y="235"/>
                    </a:cubicBezTo>
                    <a:cubicBezTo>
                      <a:pt x="277" y="237"/>
                      <a:pt x="279" y="236"/>
                      <a:pt x="282" y="234"/>
                    </a:cubicBezTo>
                    <a:cubicBezTo>
                      <a:pt x="283" y="235"/>
                      <a:pt x="282" y="236"/>
                      <a:pt x="282" y="237"/>
                    </a:cubicBezTo>
                    <a:cubicBezTo>
                      <a:pt x="286" y="239"/>
                      <a:pt x="285" y="238"/>
                      <a:pt x="288" y="238"/>
                    </a:cubicBezTo>
                    <a:cubicBezTo>
                      <a:pt x="287" y="239"/>
                      <a:pt x="287" y="242"/>
                      <a:pt x="288" y="2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0" name="Freeform 26">
                <a:extLst>
                  <a:ext uri="{FF2B5EF4-FFF2-40B4-BE49-F238E27FC236}">
                    <a16:creationId xmlns:a16="http://schemas.microsoft.com/office/drawing/2014/main" id="{EECB117B-2DC6-4EE2-8F77-E9D1CFA0ACAA}"/>
                  </a:ext>
                </a:extLst>
              </p:cNvPr>
              <p:cNvSpPr>
                <a:spLocks noEditPoints="1"/>
              </p:cNvSpPr>
              <p:nvPr/>
            </p:nvSpPr>
            <p:spPr bwMode="auto">
              <a:xfrm>
                <a:off x="1003" y="1148"/>
                <a:ext cx="979" cy="565"/>
              </a:xfrm>
              <a:custGeom>
                <a:avLst/>
                <a:gdLst>
                  <a:gd name="T0" fmla="*/ 20 w 499"/>
                  <a:gd name="T1" fmla="*/ 16 h 288"/>
                  <a:gd name="T2" fmla="*/ 17 w 499"/>
                  <a:gd name="T3" fmla="*/ 27 h 288"/>
                  <a:gd name="T4" fmla="*/ 109 w 499"/>
                  <a:gd name="T5" fmla="*/ 93 h 288"/>
                  <a:gd name="T6" fmla="*/ 449 w 499"/>
                  <a:gd name="T7" fmla="*/ 103 h 288"/>
                  <a:gd name="T8" fmla="*/ 287 w 499"/>
                  <a:gd name="T9" fmla="*/ 233 h 288"/>
                  <a:gd name="T10" fmla="*/ 299 w 499"/>
                  <a:gd name="T11" fmla="*/ 239 h 288"/>
                  <a:gd name="T12" fmla="*/ 425 w 499"/>
                  <a:gd name="T13" fmla="*/ 146 h 288"/>
                  <a:gd name="T14" fmla="*/ 288 w 499"/>
                  <a:gd name="T15" fmla="*/ 242 h 288"/>
                  <a:gd name="T16" fmla="*/ 308 w 499"/>
                  <a:gd name="T17" fmla="*/ 243 h 288"/>
                  <a:gd name="T18" fmla="*/ 305 w 499"/>
                  <a:gd name="T19" fmla="*/ 231 h 288"/>
                  <a:gd name="T20" fmla="*/ 318 w 499"/>
                  <a:gd name="T21" fmla="*/ 228 h 288"/>
                  <a:gd name="T22" fmla="*/ 332 w 499"/>
                  <a:gd name="T23" fmla="*/ 226 h 288"/>
                  <a:gd name="T24" fmla="*/ 357 w 499"/>
                  <a:gd name="T25" fmla="*/ 235 h 288"/>
                  <a:gd name="T26" fmla="*/ 371 w 499"/>
                  <a:gd name="T27" fmla="*/ 270 h 288"/>
                  <a:gd name="T28" fmla="*/ 383 w 499"/>
                  <a:gd name="T29" fmla="*/ 282 h 288"/>
                  <a:gd name="T30" fmla="*/ 379 w 499"/>
                  <a:gd name="T31" fmla="*/ 249 h 288"/>
                  <a:gd name="T32" fmla="*/ 377 w 499"/>
                  <a:gd name="T33" fmla="*/ 214 h 288"/>
                  <a:gd name="T34" fmla="*/ 393 w 499"/>
                  <a:gd name="T35" fmla="*/ 198 h 288"/>
                  <a:gd name="T36" fmla="*/ 414 w 499"/>
                  <a:gd name="T37" fmla="*/ 176 h 288"/>
                  <a:gd name="T38" fmla="*/ 415 w 499"/>
                  <a:gd name="T39" fmla="*/ 166 h 288"/>
                  <a:gd name="T40" fmla="*/ 417 w 499"/>
                  <a:gd name="T41" fmla="*/ 150 h 288"/>
                  <a:gd name="T42" fmla="*/ 418 w 499"/>
                  <a:gd name="T43" fmla="*/ 122 h 288"/>
                  <a:gd name="T44" fmla="*/ 417 w 499"/>
                  <a:gd name="T45" fmla="*/ 135 h 288"/>
                  <a:gd name="T46" fmla="*/ 429 w 499"/>
                  <a:gd name="T47" fmla="*/ 134 h 288"/>
                  <a:gd name="T48" fmla="*/ 438 w 499"/>
                  <a:gd name="T49" fmla="*/ 119 h 288"/>
                  <a:gd name="T50" fmla="*/ 446 w 499"/>
                  <a:gd name="T51" fmla="*/ 100 h 288"/>
                  <a:gd name="T52" fmla="*/ 466 w 499"/>
                  <a:gd name="T53" fmla="*/ 92 h 288"/>
                  <a:gd name="T54" fmla="*/ 473 w 499"/>
                  <a:gd name="T55" fmla="*/ 76 h 288"/>
                  <a:gd name="T56" fmla="*/ 484 w 499"/>
                  <a:gd name="T57" fmla="*/ 69 h 288"/>
                  <a:gd name="T58" fmla="*/ 498 w 499"/>
                  <a:gd name="T59" fmla="*/ 54 h 288"/>
                  <a:gd name="T60" fmla="*/ 479 w 499"/>
                  <a:gd name="T61" fmla="*/ 28 h 288"/>
                  <a:gd name="T62" fmla="*/ 424 w 499"/>
                  <a:gd name="T63" fmla="*/ 60 h 288"/>
                  <a:gd name="T64" fmla="*/ 407 w 499"/>
                  <a:gd name="T65" fmla="*/ 77 h 288"/>
                  <a:gd name="T66" fmla="*/ 366 w 499"/>
                  <a:gd name="T67" fmla="*/ 99 h 288"/>
                  <a:gd name="T68" fmla="*/ 365 w 499"/>
                  <a:gd name="T69" fmla="*/ 84 h 288"/>
                  <a:gd name="T70" fmla="*/ 357 w 499"/>
                  <a:gd name="T71" fmla="*/ 57 h 288"/>
                  <a:gd name="T72" fmla="*/ 341 w 499"/>
                  <a:gd name="T73" fmla="*/ 50 h 288"/>
                  <a:gd name="T74" fmla="*/ 323 w 499"/>
                  <a:gd name="T75" fmla="*/ 95 h 288"/>
                  <a:gd name="T76" fmla="*/ 318 w 499"/>
                  <a:gd name="T77" fmla="*/ 61 h 288"/>
                  <a:gd name="T78" fmla="*/ 344 w 499"/>
                  <a:gd name="T79" fmla="*/ 43 h 288"/>
                  <a:gd name="T80" fmla="*/ 320 w 499"/>
                  <a:gd name="T81" fmla="*/ 29 h 288"/>
                  <a:gd name="T82" fmla="*/ 306 w 499"/>
                  <a:gd name="T83" fmla="*/ 30 h 288"/>
                  <a:gd name="T84" fmla="*/ 292 w 499"/>
                  <a:gd name="T85" fmla="*/ 24 h 288"/>
                  <a:gd name="T86" fmla="*/ 278 w 499"/>
                  <a:gd name="T87" fmla="*/ 9 h 288"/>
                  <a:gd name="T88" fmla="*/ 18 w 499"/>
                  <a:gd name="T89" fmla="*/ 6 h 288"/>
                  <a:gd name="T90" fmla="*/ 6 w 499"/>
                  <a:gd name="T91" fmla="*/ 29 h 288"/>
                  <a:gd name="T92" fmla="*/ 6 w 499"/>
                  <a:gd name="T93" fmla="*/ 61 h 288"/>
                  <a:gd name="T94" fmla="*/ 4 w 499"/>
                  <a:gd name="T95" fmla="*/ 111 h 288"/>
                  <a:gd name="T96" fmla="*/ 16 w 499"/>
                  <a:gd name="T97" fmla="*/ 138 h 288"/>
                  <a:gd name="T98" fmla="*/ 20 w 499"/>
                  <a:gd name="T99" fmla="*/ 146 h 288"/>
                  <a:gd name="T100" fmla="*/ 34 w 499"/>
                  <a:gd name="T101" fmla="*/ 170 h 288"/>
                  <a:gd name="T102" fmla="*/ 64 w 499"/>
                  <a:gd name="T103" fmla="*/ 200 h 288"/>
                  <a:gd name="T104" fmla="*/ 162 w 499"/>
                  <a:gd name="T105" fmla="*/ 218 h 288"/>
                  <a:gd name="T106" fmla="*/ 182 w 499"/>
                  <a:gd name="T107" fmla="*/ 243 h 288"/>
                  <a:gd name="T108" fmla="*/ 207 w 499"/>
                  <a:gd name="T109" fmla="*/ 243 h 288"/>
                  <a:gd name="T110" fmla="*/ 222 w 499"/>
                  <a:gd name="T111" fmla="*/ 275 h 288"/>
                  <a:gd name="T112" fmla="*/ 236 w 499"/>
                  <a:gd name="T113" fmla="*/ 275 h 288"/>
                  <a:gd name="T114" fmla="*/ 242 w 499"/>
                  <a:gd name="T115" fmla="*/ 253 h 288"/>
                  <a:gd name="T116" fmla="*/ 257 w 499"/>
                  <a:gd name="T117" fmla="*/ 236 h 288"/>
                  <a:gd name="T118" fmla="*/ 288 w 499"/>
                  <a:gd name="T119"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 h="288">
                    <a:moveTo>
                      <a:pt x="363" y="82"/>
                    </a:moveTo>
                    <a:cubicBezTo>
                      <a:pt x="367" y="81"/>
                      <a:pt x="363" y="87"/>
                      <a:pt x="362" y="87"/>
                    </a:cubicBezTo>
                    <a:cubicBezTo>
                      <a:pt x="360" y="88"/>
                      <a:pt x="362" y="82"/>
                      <a:pt x="363" y="82"/>
                    </a:cubicBezTo>
                    <a:close/>
                    <a:moveTo>
                      <a:pt x="22" y="9"/>
                    </a:moveTo>
                    <a:cubicBezTo>
                      <a:pt x="22" y="10"/>
                      <a:pt x="23" y="10"/>
                      <a:pt x="23" y="11"/>
                    </a:cubicBezTo>
                    <a:cubicBezTo>
                      <a:pt x="23" y="12"/>
                      <a:pt x="21" y="14"/>
                      <a:pt x="21" y="14"/>
                    </a:cubicBezTo>
                    <a:cubicBezTo>
                      <a:pt x="21" y="15"/>
                      <a:pt x="22" y="19"/>
                      <a:pt x="22" y="19"/>
                    </a:cubicBezTo>
                    <a:cubicBezTo>
                      <a:pt x="20" y="19"/>
                      <a:pt x="21" y="18"/>
                      <a:pt x="20" y="18"/>
                    </a:cubicBezTo>
                    <a:cubicBezTo>
                      <a:pt x="20" y="18"/>
                      <a:pt x="20" y="17"/>
                      <a:pt x="20" y="16"/>
                    </a:cubicBezTo>
                    <a:cubicBezTo>
                      <a:pt x="20" y="16"/>
                      <a:pt x="16" y="11"/>
                      <a:pt x="20" y="12"/>
                    </a:cubicBezTo>
                    <a:cubicBezTo>
                      <a:pt x="20" y="12"/>
                      <a:pt x="20" y="14"/>
                      <a:pt x="20" y="13"/>
                    </a:cubicBezTo>
                    <a:cubicBezTo>
                      <a:pt x="21" y="11"/>
                      <a:pt x="20" y="11"/>
                      <a:pt x="20" y="11"/>
                    </a:cubicBezTo>
                    <a:cubicBezTo>
                      <a:pt x="20" y="11"/>
                      <a:pt x="20" y="11"/>
                      <a:pt x="22" y="10"/>
                    </a:cubicBezTo>
                    <a:lnTo>
                      <a:pt x="22" y="9"/>
                    </a:lnTo>
                    <a:close/>
                    <a:moveTo>
                      <a:pt x="20" y="22"/>
                    </a:moveTo>
                    <a:cubicBezTo>
                      <a:pt x="19" y="22"/>
                      <a:pt x="20" y="23"/>
                      <a:pt x="20" y="23"/>
                    </a:cubicBezTo>
                    <a:cubicBezTo>
                      <a:pt x="20" y="24"/>
                      <a:pt x="19" y="24"/>
                      <a:pt x="18" y="25"/>
                    </a:cubicBezTo>
                    <a:cubicBezTo>
                      <a:pt x="17" y="25"/>
                      <a:pt x="17" y="26"/>
                      <a:pt x="17" y="27"/>
                    </a:cubicBezTo>
                    <a:cubicBezTo>
                      <a:pt x="16" y="26"/>
                      <a:pt x="15" y="26"/>
                      <a:pt x="16" y="25"/>
                    </a:cubicBezTo>
                    <a:cubicBezTo>
                      <a:pt x="17" y="24"/>
                      <a:pt x="18" y="23"/>
                      <a:pt x="20" y="22"/>
                    </a:cubicBezTo>
                    <a:close/>
                    <a:moveTo>
                      <a:pt x="446" y="57"/>
                    </a:moveTo>
                    <a:cubicBezTo>
                      <a:pt x="446" y="58"/>
                      <a:pt x="447" y="60"/>
                      <a:pt x="446" y="63"/>
                    </a:cubicBezTo>
                    <a:cubicBezTo>
                      <a:pt x="445" y="63"/>
                      <a:pt x="445" y="63"/>
                      <a:pt x="445" y="63"/>
                    </a:cubicBezTo>
                    <a:cubicBezTo>
                      <a:pt x="445" y="62"/>
                      <a:pt x="445" y="60"/>
                      <a:pt x="445" y="59"/>
                    </a:cubicBezTo>
                    <a:lnTo>
                      <a:pt x="446" y="57"/>
                    </a:lnTo>
                    <a:close/>
                    <a:moveTo>
                      <a:pt x="103" y="91"/>
                    </a:moveTo>
                    <a:cubicBezTo>
                      <a:pt x="105" y="96"/>
                      <a:pt x="104" y="95"/>
                      <a:pt x="109" y="93"/>
                    </a:cubicBezTo>
                    <a:cubicBezTo>
                      <a:pt x="108" y="95"/>
                      <a:pt x="108" y="95"/>
                      <a:pt x="109" y="96"/>
                    </a:cubicBezTo>
                    <a:cubicBezTo>
                      <a:pt x="109" y="96"/>
                      <a:pt x="109" y="97"/>
                      <a:pt x="110" y="97"/>
                    </a:cubicBezTo>
                    <a:cubicBezTo>
                      <a:pt x="111" y="97"/>
                      <a:pt x="109" y="100"/>
                      <a:pt x="109" y="100"/>
                    </a:cubicBezTo>
                    <a:cubicBezTo>
                      <a:pt x="109" y="100"/>
                      <a:pt x="107" y="101"/>
                      <a:pt x="107" y="101"/>
                    </a:cubicBezTo>
                    <a:cubicBezTo>
                      <a:pt x="105" y="99"/>
                      <a:pt x="101" y="95"/>
                      <a:pt x="101" y="92"/>
                    </a:cubicBezTo>
                    <a:lnTo>
                      <a:pt x="103" y="91"/>
                    </a:lnTo>
                    <a:close/>
                    <a:moveTo>
                      <a:pt x="459" y="102"/>
                    </a:moveTo>
                    <a:cubicBezTo>
                      <a:pt x="456" y="104"/>
                      <a:pt x="456" y="104"/>
                      <a:pt x="456" y="104"/>
                    </a:cubicBezTo>
                    <a:cubicBezTo>
                      <a:pt x="454" y="104"/>
                      <a:pt x="452" y="102"/>
                      <a:pt x="449" y="103"/>
                    </a:cubicBezTo>
                    <a:cubicBezTo>
                      <a:pt x="449" y="103"/>
                      <a:pt x="447" y="105"/>
                      <a:pt x="446" y="105"/>
                    </a:cubicBezTo>
                    <a:cubicBezTo>
                      <a:pt x="445" y="106"/>
                      <a:pt x="444" y="105"/>
                      <a:pt x="443" y="106"/>
                    </a:cubicBezTo>
                    <a:cubicBezTo>
                      <a:pt x="443" y="106"/>
                      <a:pt x="443" y="108"/>
                      <a:pt x="442" y="108"/>
                    </a:cubicBezTo>
                    <a:cubicBezTo>
                      <a:pt x="444" y="108"/>
                      <a:pt x="446" y="109"/>
                      <a:pt x="447" y="108"/>
                    </a:cubicBezTo>
                    <a:cubicBezTo>
                      <a:pt x="448" y="108"/>
                      <a:pt x="450" y="107"/>
                      <a:pt x="451" y="106"/>
                    </a:cubicBezTo>
                    <a:cubicBezTo>
                      <a:pt x="453" y="106"/>
                      <a:pt x="454" y="108"/>
                      <a:pt x="456" y="107"/>
                    </a:cubicBezTo>
                    <a:cubicBezTo>
                      <a:pt x="457" y="107"/>
                      <a:pt x="457" y="105"/>
                      <a:pt x="457" y="104"/>
                    </a:cubicBezTo>
                    <a:cubicBezTo>
                      <a:pt x="457" y="104"/>
                      <a:pt x="461" y="102"/>
                      <a:pt x="459" y="102"/>
                    </a:cubicBezTo>
                    <a:close/>
                    <a:moveTo>
                      <a:pt x="287" y="233"/>
                    </a:moveTo>
                    <a:cubicBezTo>
                      <a:pt x="288" y="233"/>
                      <a:pt x="288" y="235"/>
                      <a:pt x="287" y="235"/>
                    </a:cubicBezTo>
                    <a:cubicBezTo>
                      <a:pt x="287" y="235"/>
                      <a:pt x="286" y="232"/>
                      <a:pt x="287" y="233"/>
                    </a:cubicBezTo>
                    <a:close/>
                    <a:moveTo>
                      <a:pt x="299" y="239"/>
                    </a:moveTo>
                    <a:cubicBezTo>
                      <a:pt x="299" y="239"/>
                      <a:pt x="298" y="240"/>
                      <a:pt x="298" y="240"/>
                    </a:cubicBezTo>
                    <a:cubicBezTo>
                      <a:pt x="298" y="240"/>
                      <a:pt x="298" y="242"/>
                      <a:pt x="299" y="242"/>
                    </a:cubicBezTo>
                    <a:cubicBezTo>
                      <a:pt x="299" y="243"/>
                      <a:pt x="299" y="243"/>
                      <a:pt x="299" y="243"/>
                    </a:cubicBezTo>
                    <a:cubicBezTo>
                      <a:pt x="300" y="242"/>
                      <a:pt x="300" y="244"/>
                      <a:pt x="301" y="243"/>
                    </a:cubicBezTo>
                    <a:cubicBezTo>
                      <a:pt x="303" y="243"/>
                      <a:pt x="301" y="239"/>
                      <a:pt x="301" y="239"/>
                    </a:cubicBezTo>
                    <a:cubicBezTo>
                      <a:pt x="301" y="239"/>
                      <a:pt x="299" y="239"/>
                      <a:pt x="299" y="239"/>
                    </a:cubicBezTo>
                    <a:close/>
                    <a:moveTo>
                      <a:pt x="331" y="45"/>
                    </a:moveTo>
                    <a:cubicBezTo>
                      <a:pt x="331" y="45"/>
                      <a:pt x="331" y="47"/>
                      <a:pt x="331" y="47"/>
                    </a:cubicBezTo>
                    <a:cubicBezTo>
                      <a:pt x="334" y="46"/>
                      <a:pt x="332" y="45"/>
                      <a:pt x="332" y="45"/>
                    </a:cubicBezTo>
                    <a:cubicBezTo>
                      <a:pt x="331" y="45"/>
                      <a:pt x="333" y="44"/>
                      <a:pt x="331" y="45"/>
                    </a:cubicBezTo>
                    <a:close/>
                    <a:moveTo>
                      <a:pt x="475" y="91"/>
                    </a:moveTo>
                    <a:cubicBezTo>
                      <a:pt x="475" y="91"/>
                      <a:pt x="472" y="94"/>
                      <a:pt x="475" y="93"/>
                    </a:cubicBezTo>
                    <a:cubicBezTo>
                      <a:pt x="476" y="93"/>
                      <a:pt x="478" y="90"/>
                      <a:pt x="475" y="91"/>
                    </a:cubicBezTo>
                    <a:close/>
                    <a:moveTo>
                      <a:pt x="425" y="143"/>
                    </a:moveTo>
                    <a:cubicBezTo>
                      <a:pt x="425" y="143"/>
                      <a:pt x="425" y="145"/>
                      <a:pt x="425" y="146"/>
                    </a:cubicBezTo>
                    <a:cubicBezTo>
                      <a:pt x="426" y="146"/>
                      <a:pt x="426" y="146"/>
                      <a:pt x="426" y="146"/>
                    </a:cubicBezTo>
                    <a:cubicBezTo>
                      <a:pt x="426" y="145"/>
                      <a:pt x="425" y="142"/>
                      <a:pt x="425" y="143"/>
                    </a:cubicBezTo>
                    <a:close/>
                    <a:moveTo>
                      <a:pt x="415" y="180"/>
                    </a:moveTo>
                    <a:cubicBezTo>
                      <a:pt x="413" y="180"/>
                      <a:pt x="415" y="181"/>
                      <a:pt x="416" y="181"/>
                    </a:cubicBezTo>
                    <a:cubicBezTo>
                      <a:pt x="416" y="181"/>
                      <a:pt x="417" y="179"/>
                      <a:pt x="415" y="180"/>
                    </a:cubicBezTo>
                    <a:close/>
                    <a:moveTo>
                      <a:pt x="290" y="237"/>
                    </a:moveTo>
                    <a:cubicBezTo>
                      <a:pt x="290" y="238"/>
                      <a:pt x="290" y="238"/>
                      <a:pt x="290" y="238"/>
                    </a:cubicBezTo>
                    <a:cubicBezTo>
                      <a:pt x="287" y="239"/>
                      <a:pt x="289" y="237"/>
                      <a:pt x="290" y="237"/>
                    </a:cubicBezTo>
                    <a:close/>
                    <a:moveTo>
                      <a:pt x="288" y="242"/>
                    </a:moveTo>
                    <a:cubicBezTo>
                      <a:pt x="290" y="243"/>
                      <a:pt x="292" y="242"/>
                      <a:pt x="294" y="243"/>
                    </a:cubicBezTo>
                    <a:cubicBezTo>
                      <a:pt x="294" y="243"/>
                      <a:pt x="294" y="241"/>
                      <a:pt x="294" y="241"/>
                    </a:cubicBezTo>
                    <a:cubicBezTo>
                      <a:pt x="296" y="241"/>
                      <a:pt x="295" y="242"/>
                      <a:pt x="297" y="242"/>
                    </a:cubicBezTo>
                    <a:cubicBezTo>
                      <a:pt x="296" y="237"/>
                      <a:pt x="296" y="240"/>
                      <a:pt x="298" y="235"/>
                    </a:cubicBezTo>
                    <a:cubicBezTo>
                      <a:pt x="299" y="236"/>
                      <a:pt x="303" y="237"/>
                      <a:pt x="304" y="238"/>
                    </a:cubicBezTo>
                    <a:cubicBezTo>
                      <a:pt x="304" y="239"/>
                      <a:pt x="303" y="239"/>
                      <a:pt x="304" y="240"/>
                    </a:cubicBezTo>
                    <a:cubicBezTo>
                      <a:pt x="304" y="241"/>
                      <a:pt x="304" y="241"/>
                      <a:pt x="304" y="241"/>
                    </a:cubicBezTo>
                    <a:cubicBezTo>
                      <a:pt x="305" y="241"/>
                      <a:pt x="307" y="240"/>
                      <a:pt x="308" y="241"/>
                    </a:cubicBezTo>
                    <a:cubicBezTo>
                      <a:pt x="308" y="241"/>
                      <a:pt x="307" y="243"/>
                      <a:pt x="308" y="243"/>
                    </a:cubicBezTo>
                    <a:cubicBezTo>
                      <a:pt x="308" y="244"/>
                      <a:pt x="309" y="243"/>
                      <a:pt x="310" y="243"/>
                    </a:cubicBezTo>
                    <a:cubicBezTo>
                      <a:pt x="310" y="239"/>
                      <a:pt x="310" y="239"/>
                      <a:pt x="310" y="239"/>
                    </a:cubicBezTo>
                    <a:cubicBezTo>
                      <a:pt x="309" y="239"/>
                      <a:pt x="308" y="240"/>
                      <a:pt x="307" y="239"/>
                    </a:cubicBezTo>
                    <a:cubicBezTo>
                      <a:pt x="306" y="239"/>
                      <a:pt x="306" y="236"/>
                      <a:pt x="307" y="237"/>
                    </a:cubicBezTo>
                    <a:cubicBezTo>
                      <a:pt x="308" y="236"/>
                      <a:pt x="308" y="236"/>
                      <a:pt x="310" y="235"/>
                    </a:cubicBezTo>
                    <a:cubicBezTo>
                      <a:pt x="310" y="234"/>
                      <a:pt x="310" y="234"/>
                      <a:pt x="310" y="234"/>
                    </a:cubicBezTo>
                    <a:cubicBezTo>
                      <a:pt x="309" y="234"/>
                      <a:pt x="308" y="233"/>
                      <a:pt x="308" y="233"/>
                    </a:cubicBezTo>
                    <a:cubicBezTo>
                      <a:pt x="308" y="233"/>
                      <a:pt x="307" y="234"/>
                      <a:pt x="306" y="234"/>
                    </a:cubicBezTo>
                    <a:cubicBezTo>
                      <a:pt x="305" y="231"/>
                      <a:pt x="305" y="231"/>
                      <a:pt x="305" y="231"/>
                    </a:cubicBezTo>
                    <a:cubicBezTo>
                      <a:pt x="303" y="231"/>
                      <a:pt x="302" y="232"/>
                      <a:pt x="302" y="232"/>
                    </a:cubicBezTo>
                    <a:cubicBezTo>
                      <a:pt x="302" y="231"/>
                      <a:pt x="302" y="231"/>
                      <a:pt x="302" y="231"/>
                    </a:cubicBezTo>
                    <a:cubicBezTo>
                      <a:pt x="300" y="230"/>
                      <a:pt x="300" y="231"/>
                      <a:pt x="300" y="230"/>
                    </a:cubicBezTo>
                    <a:cubicBezTo>
                      <a:pt x="300" y="230"/>
                      <a:pt x="301" y="229"/>
                      <a:pt x="300" y="229"/>
                    </a:cubicBezTo>
                    <a:cubicBezTo>
                      <a:pt x="302" y="229"/>
                      <a:pt x="304" y="230"/>
                      <a:pt x="306" y="229"/>
                    </a:cubicBezTo>
                    <a:cubicBezTo>
                      <a:pt x="306" y="229"/>
                      <a:pt x="307" y="227"/>
                      <a:pt x="307" y="227"/>
                    </a:cubicBezTo>
                    <a:cubicBezTo>
                      <a:pt x="307" y="227"/>
                      <a:pt x="310" y="226"/>
                      <a:pt x="310" y="226"/>
                    </a:cubicBezTo>
                    <a:cubicBezTo>
                      <a:pt x="313" y="226"/>
                      <a:pt x="314" y="228"/>
                      <a:pt x="316" y="229"/>
                    </a:cubicBezTo>
                    <a:cubicBezTo>
                      <a:pt x="316" y="228"/>
                      <a:pt x="317" y="228"/>
                      <a:pt x="318" y="228"/>
                    </a:cubicBezTo>
                    <a:cubicBezTo>
                      <a:pt x="318" y="228"/>
                      <a:pt x="318" y="226"/>
                      <a:pt x="318" y="225"/>
                    </a:cubicBezTo>
                    <a:cubicBezTo>
                      <a:pt x="319" y="225"/>
                      <a:pt x="319" y="225"/>
                      <a:pt x="319" y="225"/>
                    </a:cubicBezTo>
                    <a:cubicBezTo>
                      <a:pt x="320" y="227"/>
                      <a:pt x="320" y="228"/>
                      <a:pt x="320" y="229"/>
                    </a:cubicBezTo>
                    <a:cubicBezTo>
                      <a:pt x="321" y="229"/>
                      <a:pt x="322" y="230"/>
                      <a:pt x="323" y="229"/>
                    </a:cubicBezTo>
                    <a:cubicBezTo>
                      <a:pt x="326" y="225"/>
                      <a:pt x="326" y="225"/>
                      <a:pt x="326" y="225"/>
                    </a:cubicBezTo>
                    <a:cubicBezTo>
                      <a:pt x="326" y="225"/>
                      <a:pt x="327" y="227"/>
                      <a:pt x="327" y="227"/>
                    </a:cubicBezTo>
                    <a:cubicBezTo>
                      <a:pt x="326" y="228"/>
                      <a:pt x="329" y="228"/>
                      <a:pt x="329" y="228"/>
                    </a:cubicBezTo>
                    <a:cubicBezTo>
                      <a:pt x="330" y="226"/>
                      <a:pt x="330" y="226"/>
                      <a:pt x="330" y="226"/>
                    </a:cubicBezTo>
                    <a:cubicBezTo>
                      <a:pt x="331" y="226"/>
                      <a:pt x="331" y="227"/>
                      <a:pt x="332" y="226"/>
                    </a:cubicBezTo>
                    <a:cubicBezTo>
                      <a:pt x="333" y="227"/>
                      <a:pt x="333" y="227"/>
                      <a:pt x="334" y="227"/>
                    </a:cubicBezTo>
                    <a:cubicBezTo>
                      <a:pt x="334" y="228"/>
                      <a:pt x="333" y="228"/>
                      <a:pt x="333" y="229"/>
                    </a:cubicBezTo>
                    <a:cubicBezTo>
                      <a:pt x="333" y="230"/>
                      <a:pt x="335" y="230"/>
                      <a:pt x="335" y="231"/>
                    </a:cubicBezTo>
                    <a:cubicBezTo>
                      <a:pt x="336" y="231"/>
                      <a:pt x="339" y="231"/>
                      <a:pt x="340" y="231"/>
                    </a:cubicBezTo>
                    <a:cubicBezTo>
                      <a:pt x="341" y="232"/>
                      <a:pt x="340" y="233"/>
                      <a:pt x="341" y="234"/>
                    </a:cubicBezTo>
                    <a:cubicBezTo>
                      <a:pt x="342" y="235"/>
                      <a:pt x="347" y="237"/>
                      <a:pt x="349" y="237"/>
                    </a:cubicBezTo>
                    <a:cubicBezTo>
                      <a:pt x="350" y="236"/>
                      <a:pt x="351" y="233"/>
                      <a:pt x="352" y="233"/>
                    </a:cubicBezTo>
                    <a:cubicBezTo>
                      <a:pt x="353" y="232"/>
                      <a:pt x="354" y="233"/>
                      <a:pt x="355" y="233"/>
                    </a:cubicBezTo>
                    <a:cubicBezTo>
                      <a:pt x="356" y="234"/>
                      <a:pt x="357" y="234"/>
                      <a:pt x="357" y="235"/>
                    </a:cubicBezTo>
                    <a:cubicBezTo>
                      <a:pt x="358" y="237"/>
                      <a:pt x="358" y="239"/>
                      <a:pt x="359" y="240"/>
                    </a:cubicBezTo>
                    <a:cubicBezTo>
                      <a:pt x="359" y="241"/>
                      <a:pt x="362" y="241"/>
                      <a:pt x="363" y="242"/>
                    </a:cubicBezTo>
                    <a:cubicBezTo>
                      <a:pt x="363" y="243"/>
                      <a:pt x="364" y="250"/>
                      <a:pt x="363" y="251"/>
                    </a:cubicBezTo>
                    <a:cubicBezTo>
                      <a:pt x="362" y="253"/>
                      <a:pt x="362" y="253"/>
                      <a:pt x="362" y="253"/>
                    </a:cubicBezTo>
                    <a:cubicBezTo>
                      <a:pt x="362" y="256"/>
                      <a:pt x="363" y="258"/>
                      <a:pt x="363" y="259"/>
                    </a:cubicBezTo>
                    <a:cubicBezTo>
                      <a:pt x="364" y="258"/>
                      <a:pt x="365" y="257"/>
                      <a:pt x="365" y="256"/>
                    </a:cubicBezTo>
                    <a:cubicBezTo>
                      <a:pt x="366" y="256"/>
                      <a:pt x="368" y="256"/>
                      <a:pt x="368" y="256"/>
                    </a:cubicBezTo>
                    <a:cubicBezTo>
                      <a:pt x="367" y="261"/>
                      <a:pt x="366" y="261"/>
                      <a:pt x="365" y="267"/>
                    </a:cubicBezTo>
                    <a:cubicBezTo>
                      <a:pt x="366" y="267"/>
                      <a:pt x="370" y="269"/>
                      <a:pt x="371" y="270"/>
                    </a:cubicBezTo>
                    <a:cubicBezTo>
                      <a:pt x="372" y="271"/>
                      <a:pt x="372" y="276"/>
                      <a:pt x="373" y="278"/>
                    </a:cubicBezTo>
                    <a:cubicBezTo>
                      <a:pt x="373" y="278"/>
                      <a:pt x="374" y="279"/>
                      <a:pt x="375" y="279"/>
                    </a:cubicBezTo>
                    <a:cubicBezTo>
                      <a:pt x="375" y="281"/>
                      <a:pt x="375" y="282"/>
                      <a:pt x="376" y="283"/>
                    </a:cubicBezTo>
                    <a:cubicBezTo>
                      <a:pt x="377" y="284"/>
                      <a:pt x="377" y="283"/>
                      <a:pt x="378" y="284"/>
                    </a:cubicBezTo>
                    <a:cubicBezTo>
                      <a:pt x="379" y="285"/>
                      <a:pt x="379" y="287"/>
                      <a:pt x="380" y="287"/>
                    </a:cubicBezTo>
                    <a:cubicBezTo>
                      <a:pt x="381" y="288"/>
                      <a:pt x="381" y="287"/>
                      <a:pt x="382" y="287"/>
                    </a:cubicBezTo>
                    <a:cubicBezTo>
                      <a:pt x="382" y="286"/>
                      <a:pt x="382" y="286"/>
                      <a:pt x="383" y="285"/>
                    </a:cubicBezTo>
                    <a:cubicBezTo>
                      <a:pt x="382" y="285"/>
                      <a:pt x="382" y="284"/>
                      <a:pt x="382" y="283"/>
                    </a:cubicBezTo>
                    <a:cubicBezTo>
                      <a:pt x="383" y="282"/>
                      <a:pt x="383" y="282"/>
                      <a:pt x="383" y="282"/>
                    </a:cubicBezTo>
                    <a:cubicBezTo>
                      <a:pt x="383" y="281"/>
                      <a:pt x="384" y="280"/>
                      <a:pt x="385" y="279"/>
                    </a:cubicBezTo>
                    <a:cubicBezTo>
                      <a:pt x="385" y="278"/>
                      <a:pt x="384" y="275"/>
                      <a:pt x="385" y="273"/>
                    </a:cubicBezTo>
                    <a:cubicBezTo>
                      <a:pt x="386" y="270"/>
                      <a:pt x="386" y="270"/>
                      <a:pt x="386" y="270"/>
                    </a:cubicBezTo>
                    <a:cubicBezTo>
                      <a:pt x="385" y="270"/>
                      <a:pt x="386" y="267"/>
                      <a:pt x="385" y="266"/>
                    </a:cubicBezTo>
                    <a:cubicBezTo>
                      <a:pt x="384" y="265"/>
                      <a:pt x="384" y="265"/>
                      <a:pt x="384" y="265"/>
                    </a:cubicBezTo>
                    <a:cubicBezTo>
                      <a:pt x="383" y="263"/>
                      <a:pt x="384" y="261"/>
                      <a:pt x="383" y="259"/>
                    </a:cubicBezTo>
                    <a:cubicBezTo>
                      <a:pt x="383" y="258"/>
                      <a:pt x="381" y="256"/>
                      <a:pt x="381" y="255"/>
                    </a:cubicBezTo>
                    <a:cubicBezTo>
                      <a:pt x="380" y="254"/>
                      <a:pt x="382" y="254"/>
                      <a:pt x="381" y="252"/>
                    </a:cubicBezTo>
                    <a:cubicBezTo>
                      <a:pt x="381" y="251"/>
                      <a:pt x="379" y="250"/>
                      <a:pt x="379" y="249"/>
                    </a:cubicBezTo>
                    <a:cubicBezTo>
                      <a:pt x="379" y="249"/>
                      <a:pt x="379" y="246"/>
                      <a:pt x="379" y="246"/>
                    </a:cubicBezTo>
                    <a:cubicBezTo>
                      <a:pt x="379" y="244"/>
                      <a:pt x="376" y="241"/>
                      <a:pt x="376" y="239"/>
                    </a:cubicBezTo>
                    <a:cubicBezTo>
                      <a:pt x="375" y="236"/>
                      <a:pt x="377" y="233"/>
                      <a:pt x="375" y="231"/>
                    </a:cubicBezTo>
                    <a:cubicBezTo>
                      <a:pt x="375" y="230"/>
                      <a:pt x="373" y="230"/>
                      <a:pt x="373" y="229"/>
                    </a:cubicBezTo>
                    <a:cubicBezTo>
                      <a:pt x="373" y="228"/>
                      <a:pt x="373" y="228"/>
                      <a:pt x="373" y="228"/>
                    </a:cubicBezTo>
                    <a:cubicBezTo>
                      <a:pt x="373" y="228"/>
                      <a:pt x="375" y="227"/>
                      <a:pt x="375" y="226"/>
                    </a:cubicBezTo>
                    <a:cubicBezTo>
                      <a:pt x="376" y="224"/>
                      <a:pt x="374" y="223"/>
                      <a:pt x="375" y="221"/>
                    </a:cubicBezTo>
                    <a:cubicBezTo>
                      <a:pt x="376" y="221"/>
                      <a:pt x="376" y="221"/>
                      <a:pt x="376" y="221"/>
                    </a:cubicBezTo>
                    <a:cubicBezTo>
                      <a:pt x="376" y="219"/>
                      <a:pt x="378" y="212"/>
                      <a:pt x="377" y="214"/>
                    </a:cubicBezTo>
                    <a:cubicBezTo>
                      <a:pt x="377" y="212"/>
                      <a:pt x="377" y="212"/>
                      <a:pt x="377" y="212"/>
                    </a:cubicBezTo>
                    <a:cubicBezTo>
                      <a:pt x="381" y="210"/>
                      <a:pt x="381" y="210"/>
                      <a:pt x="381" y="210"/>
                    </a:cubicBezTo>
                    <a:cubicBezTo>
                      <a:pt x="380" y="208"/>
                      <a:pt x="380" y="208"/>
                      <a:pt x="380" y="208"/>
                    </a:cubicBezTo>
                    <a:cubicBezTo>
                      <a:pt x="381" y="207"/>
                      <a:pt x="382" y="208"/>
                      <a:pt x="383" y="207"/>
                    </a:cubicBezTo>
                    <a:cubicBezTo>
                      <a:pt x="384" y="206"/>
                      <a:pt x="384" y="204"/>
                      <a:pt x="385" y="203"/>
                    </a:cubicBezTo>
                    <a:cubicBezTo>
                      <a:pt x="386" y="202"/>
                      <a:pt x="386" y="204"/>
                      <a:pt x="388" y="203"/>
                    </a:cubicBezTo>
                    <a:cubicBezTo>
                      <a:pt x="388" y="203"/>
                      <a:pt x="391" y="200"/>
                      <a:pt x="391" y="200"/>
                    </a:cubicBezTo>
                    <a:cubicBezTo>
                      <a:pt x="391" y="200"/>
                      <a:pt x="390" y="198"/>
                      <a:pt x="391" y="198"/>
                    </a:cubicBezTo>
                    <a:cubicBezTo>
                      <a:pt x="391" y="198"/>
                      <a:pt x="393" y="199"/>
                      <a:pt x="393" y="198"/>
                    </a:cubicBezTo>
                    <a:cubicBezTo>
                      <a:pt x="393" y="198"/>
                      <a:pt x="395" y="193"/>
                      <a:pt x="395" y="193"/>
                    </a:cubicBezTo>
                    <a:cubicBezTo>
                      <a:pt x="396" y="193"/>
                      <a:pt x="395" y="194"/>
                      <a:pt x="397" y="194"/>
                    </a:cubicBezTo>
                    <a:cubicBezTo>
                      <a:pt x="398" y="193"/>
                      <a:pt x="399" y="191"/>
                      <a:pt x="400" y="191"/>
                    </a:cubicBezTo>
                    <a:cubicBezTo>
                      <a:pt x="401" y="190"/>
                      <a:pt x="403" y="191"/>
                      <a:pt x="404" y="190"/>
                    </a:cubicBezTo>
                    <a:cubicBezTo>
                      <a:pt x="409" y="185"/>
                      <a:pt x="409" y="185"/>
                      <a:pt x="409" y="185"/>
                    </a:cubicBezTo>
                    <a:cubicBezTo>
                      <a:pt x="409" y="184"/>
                      <a:pt x="408" y="183"/>
                      <a:pt x="409" y="183"/>
                    </a:cubicBezTo>
                    <a:cubicBezTo>
                      <a:pt x="409" y="182"/>
                      <a:pt x="412" y="181"/>
                      <a:pt x="413" y="181"/>
                    </a:cubicBezTo>
                    <a:cubicBezTo>
                      <a:pt x="412" y="179"/>
                      <a:pt x="411" y="178"/>
                      <a:pt x="411" y="176"/>
                    </a:cubicBezTo>
                    <a:cubicBezTo>
                      <a:pt x="412" y="176"/>
                      <a:pt x="413" y="177"/>
                      <a:pt x="414" y="176"/>
                    </a:cubicBezTo>
                    <a:cubicBezTo>
                      <a:pt x="414" y="175"/>
                      <a:pt x="414" y="175"/>
                      <a:pt x="414" y="175"/>
                    </a:cubicBezTo>
                    <a:cubicBezTo>
                      <a:pt x="415" y="175"/>
                      <a:pt x="415" y="175"/>
                      <a:pt x="415" y="175"/>
                    </a:cubicBezTo>
                    <a:cubicBezTo>
                      <a:pt x="414" y="174"/>
                      <a:pt x="414" y="172"/>
                      <a:pt x="413" y="171"/>
                    </a:cubicBezTo>
                    <a:cubicBezTo>
                      <a:pt x="414" y="171"/>
                      <a:pt x="416" y="170"/>
                      <a:pt x="417" y="170"/>
                    </a:cubicBezTo>
                    <a:cubicBezTo>
                      <a:pt x="417" y="172"/>
                      <a:pt x="417" y="172"/>
                      <a:pt x="417" y="172"/>
                    </a:cubicBezTo>
                    <a:cubicBezTo>
                      <a:pt x="418" y="172"/>
                      <a:pt x="419" y="172"/>
                      <a:pt x="420" y="172"/>
                    </a:cubicBezTo>
                    <a:cubicBezTo>
                      <a:pt x="420" y="172"/>
                      <a:pt x="425" y="167"/>
                      <a:pt x="421" y="170"/>
                    </a:cubicBezTo>
                    <a:cubicBezTo>
                      <a:pt x="420" y="170"/>
                      <a:pt x="421" y="168"/>
                      <a:pt x="421" y="168"/>
                    </a:cubicBezTo>
                    <a:cubicBezTo>
                      <a:pt x="415" y="166"/>
                      <a:pt x="415" y="166"/>
                      <a:pt x="415" y="166"/>
                    </a:cubicBezTo>
                    <a:cubicBezTo>
                      <a:pt x="415" y="166"/>
                      <a:pt x="415" y="164"/>
                      <a:pt x="415" y="164"/>
                    </a:cubicBezTo>
                    <a:cubicBezTo>
                      <a:pt x="417" y="164"/>
                      <a:pt x="419" y="164"/>
                      <a:pt x="420" y="163"/>
                    </a:cubicBezTo>
                    <a:cubicBezTo>
                      <a:pt x="420" y="163"/>
                      <a:pt x="420" y="161"/>
                      <a:pt x="421" y="161"/>
                    </a:cubicBezTo>
                    <a:cubicBezTo>
                      <a:pt x="420" y="160"/>
                      <a:pt x="419" y="161"/>
                      <a:pt x="419" y="159"/>
                    </a:cubicBezTo>
                    <a:cubicBezTo>
                      <a:pt x="419" y="159"/>
                      <a:pt x="420" y="158"/>
                      <a:pt x="420" y="157"/>
                    </a:cubicBezTo>
                    <a:cubicBezTo>
                      <a:pt x="414" y="154"/>
                      <a:pt x="414" y="154"/>
                      <a:pt x="414" y="154"/>
                    </a:cubicBezTo>
                    <a:cubicBezTo>
                      <a:pt x="414" y="154"/>
                      <a:pt x="414" y="153"/>
                      <a:pt x="414" y="152"/>
                    </a:cubicBezTo>
                    <a:cubicBezTo>
                      <a:pt x="414" y="152"/>
                      <a:pt x="412" y="151"/>
                      <a:pt x="412" y="150"/>
                    </a:cubicBezTo>
                    <a:cubicBezTo>
                      <a:pt x="414" y="150"/>
                      <a:pt x="415" y="150"/>
                      <a:pt x="417" y="150"/>
                    </a:cubicBezTo>
                    <a:cubicBezTo>
                      <a:pt x="416" y="148"/>
                      <a:pt x="415" y="146"/>
                      <a:pt x="413" y="144"/>
                    </a:cubicBezTo>
                    <a:cubicBezTo>
                      <a:pt x="414" y="144"/>
                      <a:pt x="415" y="144"/>
                      <a:pt x="415" y="144"/>
                    </a:cubicBezTo>
                    <a:cubicBezTo>
                      <a:pt x="415" y="143"/>
                      <a:pt x="415" y="143"/>
                      <a:pt x="415" y="143"/>
                    </a:cubicBezTo>
                    <a:cubicBezTo>
                      <a:pt x="414" y="142"/>
                      <a:pt x="412" y="141"/>
                      <a:pt x="411" y="140"/>
                    </a:cubicBezTo>
                    <a:cubicBezTo>
                      <a:pt x="412" y="139"/>
                      <a:pt x="411" y="139"/>
                      <a:pt x="413" y="138"/>
                    </a:cubicBezTo>
                    <a:cubicBezTo>
                      <a:pt x="412" y="138"/>
                      <a:pt x="412" y="134"/>
                      <a:pt x="412" y="134"/>
                    </a:cubicBezTo>
                    <a:cubicBezTo>
                      <a:pt x="413" y="134"/>
                      <a:pt x="413" y="134"/>
                      <a:pt x="413" y="134"/>
                    </a:cubicBezTo>
                    <a:cubicBezTo>
                      <a:pt x="415" y="129"/>
                      <a:pt x="415" y="127"/>
                      <a:pt x="415" y="123"/>
                    </a:cubicBezTo>
                    <a:cubicBezTo>
                      <a:pt x="416" y="123"/>
                      <a:pt x="416" y="123"/>
                      <a:pt x="418" y="122"/>
                    </a:cubicBezTo>
                    <a:cubicBezTo>
                      <a:pt x="419" y="121"/>
                      <a:pt x="419" y="121"/>
                      <a:pt x="419" y="121"/>
                    </a:cubicBezTo>
                    <a:cubicBezTo>
                      <a:pt x="419" y="121"/>
                      <a:pt x="421" y="122"/>
                      <a:pt x="422" y="122"/>
                    </a:cubicBezTo>
                    <a:cubicBezTo>
                      <a:pt x="423" y="120"/>
                      <a:pt x="422" y="120"/>
                      <a:pt x="423" y="119"/>
                    </a:cubicBezTo>
                    <a:cubicBezTo>
                      <a:pt x="423" y="119"/>
                      <a:pt x="424" y="121"/>
                      <a:pt x="424" y="122"/>
                    </a:cubicBezTo>
                    <a:cubicBezTo>
                      <a:pt x="422" y="123"/>
                      <a:pt x="420" y="125"/>
                      <a:pt x="419" y="127"/>
                    </a:cubicBezTo>
                    <a:cubicBezTo>
                      <a:pt x="420" y="129"/>
                      <a:pt x="420" y="129"/>
                      <a:pt x="420" y="129"/>
                    </a:cubicBezTo>
                    <a:cubicBezTo>
                      <a:pt x="419" y="130"/>
                      <a:pt x="417" y="131"/>
                      <a:pt x="417" y="132"/>
                    </a:cubicBezTo>
                    <a:cubicBezTo>
                      <a:pt x="416" y="133"/>
                      <a:pt x="417" y="134"/>
                      <a:pt x="418" y="134"/>
                    </a:cubicBezTo>
                    <a:cubicBezTo>
                      <a:pt x="419" y="135"/>
                      <a:pt x="417" y="135"/>
                      <a:pt x="417" y="135"/>
                    </a:cubicBezTo>
                    <a:cubicBezTo>
                      <a:pt x="417" y="136"/>
                      <a:pt x="417" y="140"/>
                      <a:pt x="418" y="140"/>
                    </a:cubicBezTo>
                    <a:cubicBezTo>
                      <a:pt x="418" y="141"/>
                      <a:pt x="418" y="141"/>
                      <a:pt x="418" y="141"/>
                    </a:cubicBezTo>
                    <a:cubicBezTo>
                      <a:pt x="420" y="140"/>
                      <a:pt x="420" y="140"/>
                      <a:pt x="423" y="140"/>
                    </a:cubicBezTo>
                    <a:cubicBezTo>
                      <a:pt x="423" y="140"/>
                      <a:pt x="422" y="143"/>
                      <a:pt x="423" y="144"/>
                    </a:cubicBezTo>
                    <a:cubicBezTo>
                      <a:pt x="424" y="143"/>
                      <a:pt x="426" y="142"/>
                      <a:pt x="428" y="142"/>
                    </a:cubicBezTo>
                    <a:cubicBezTo>
                      <a:pt x="428" y="140"/>
                      <a:pt x="428" y="140"/>
                      <a:pt x="428" y="140"/>
                    </a:cubicBezTo>
                    <a:cubicBezTo>
                      <a:pt x="428" y="140"/>
                      <a:pt x="427" y="140"/>
                      <a:pt x="427" y="138"/>
                    </a:cubicBezTo>
                    <a:cubicBezTo>
                      <a:pt x="427" y="138"/>
                      <a:pt x="428" y="138"/>
                      <a:pt x="428" y="137"/>
                    </a:cubicBezTo>
                    <a:cubicBezTo>
                      <a:pt x="429" y="138"/>
                      <a:pt x="429" y="135"/>
                      <a:pt x="429" y="134"/>
                    </a:cubicBezTo>
                    <a:cubicBezTo>
                      <a:pt x="428" y="134"/>
                      <a:pt x="428" y="134"/>
                      <a:pt x="428" y="134"/>
                    </a:cubicBezTo>
                    <a:cubicBezTo>
                      <a:pt x="428" y="133"/>
                      <a:pt x="430" y="131"/>
                      <a:pt x="429" y="130"/>
                    </a:cubicBezTo>
                    <a:cubicBezTo>
                      <a:pt x="428" y="130"/>
                      <a:pt x="428" y="130"/>
                      <a:pt x="428" y="130"/>
                    </a:cubicBezTo>
                    <a:cubicBezTo>
                      <a:pt x="428" y="129"/>
                      <a:pt x="426" y="127"/>
                      <a:pt x="426" y="126"/>
                    </a:cubicBezTo>
                    <a:cubicBezTo>
                      <a:pt x="426" y="126"/>
                      <a:pt x="426" y="126"/>
                      <a:pt x="426" y="126"/>
                    </a:cubicBezTo>
                    <a:cubicBezTo>
                      <a:pt x="426" y="125"/>
                      <a:pt x="427" y="123"/>
                      <a:pt x="427" y="123"/>
                    </a:cubicBezTo>
                    <a:cubicBezTo>
                      <a:pt x="428" y="123"/>
                      <a:pt x="430" y="125"/>
                      <a:pt x="431" y="126"/>
                    </a:cubicBezTo>
                    <a:cubicBezTo>
                      <a:pt x="432" y="126"/>
                      <a:pt x="433" y="125"/>
                      <a:pt x="434" y="126"/>
                    </a:cubicBezTo>
                    <a:cubicBezTo>
                      <a:pt x="436" y="124"/>
                      <a:pt x="436" y="121"/>
                      <a:pt x="438" y="119"/>
                    </a:cubicBezTo>
                    <a:cubicBezTo>
                      <a:pt x="440" y="120"/>
                      <a:pt x="440" y="120"/>
                      <a:pt x="440" y="120"/>
                    </a:cubicBezTo>
                    <a:cubicBezTo>
                      <a:pt x="440" y="119"/>
                      <a:pt x="441" y="117"/>
                      <a:pt x="441" y="116"/>
                    </a:cubicBezTo>
                    <a:cubicBezTo>
                      <a:pt x="442" y="115"/>
                      <a:pt x="441" y="109"/>
                      <a:pt x="441" y="109"/>
                    </a:cubicBezTo>
                    <a:cubicBezTo>
                      <a:pt x="441" y="109"/>
                      <a:pt x="440" y="109"/>
                      <a:pt x="439" y="109"/>
                    </a:cubicBezTo>
                    <a:cubicBezTo>
                      <a:pt x="439" y="109"/>
                      <a:pt x="439" y="107"/>
                      <a:pt x="439" y="107"/>
                    </a:cubicBezTo>
                    <a:cubicBezTo>
                      <a:pt x="440" y="107"/>
                      <a:pt x="440" y="107"/>
                      <a:pt x="440" y="107"/>
                    </a:cubicBezTo>
                    <a:cubicBezTo>
                      <a:pt x="440" y="106"/>
                      <a:pt x="440" y="106"/>
                      <a:pt x="440" y="106"/>
                    </a:cubicBezTo>
                    <a:cubicBezTo>
                      <a:pt x="441" y="105"/>
                      <a:pt x="445" y="101"/>
                      <a:pt x="446" y="101"/>
                    </a:cubicBezTo>
                    <a:cubicBezTo>
                      <a:pt x="446" y="100"/>
                      <a:pt x="446" y="100"/>
                      <a:pt x="446" y="100"/>
                    </a:cubicBezTo>
                    <a:cubicBezTo>
                      <a:pt x="446" y="99"/>
                      <a:pt x="448" y="100"/>
                      <a:pt x="448" y="100"/>
                    </a:cubicBezTo>
                    <a:cubicBezTo>
                      <a:pt x="449" y="100"/>
                      <a:pt x="449" y="98"/>
                      <a:pt x="450" y="98"/>
                    </a:cubicBezTo>
                    <a:cubicBezTo>
                      <a:pt x="450" y="98"/>
                      <a:pt x="452" y="99"/>
                      <a:pt x="453" y="99"/>
                    </a:cubicBezTo>
                    <a:cubicBezTo>
                      <a:pt x="454" y="98"/>
                      <a:pt x="454" y="96"/>
                      <a:pt x="454" y="96"/>
                    </a:cubicBezTo>
                    <a:cubicBezTo>
                      <a:pt x="456" y="95"/>
                      <a:pt x="458" y="96"/>
                      <a:pt x="460" y="96"/>
                    </a:cubicBezTo>
                    <a:cubicBezTo>
                      <a:pt x="460" y="97"/>
                      <a:pt x="460" y="97"/>
                      <a:pt x="460" y="97"/>
                    </a:cubicBezTo>
                    <a:cubicBezTo>
                      <a:pt x="461" y="98"/>
                      <a:pt x="462" y="96"/>
                      <a:pt x="462" y="97"/>
                    </a:cubicBezTo>
                    <a:cubicBezTo>
                      <a:pt x="461" y="96"/>
                      <a:pt x="462" y="93"/>
                      <a:pt x="462" y="91"/>
                    </a:cubicBezTo>
                    <a:cubicBezTo>
                      <a:pt x="463" y="92"/>
                      <a:pt x="465" y="91"/>
                      <a:pt x="466" y="92"/>
                    </a:cubicBezTo>
                    <a:cubicBezTo>
                      <a:pt x="466" y="92"/>
                      <a:pt x="466" y="94"/>
                      <a:pt x="466" y="94"/>
                    </a:cubicBezTo>
                    <a:cubicBezTo>
                      <a:pt x="466" y="94"/>
                      <a:pt x="467" y="95"/>
                      <a:pt x="468" y="95"/>
                    </a:cubicBezTo>
                    <a:cubicBezTo>
                      <a:pt x="469" y="94"/>
                      <a:pt x="470" y="93"/>
                      <a:pt x="470" y="93"/>
                    </a:cubicBezTo>
                    <a:cubicBezTo>
                      <a:pt x="470" y="92"/>
                      <a:pt x="472" y="93"/>
                      <a:pt x="472" y="93"/>
                    </a:cubicBezTo>
                    <a:cubicBezTo>
                      <a:pt x="472" y="92"/>
                      <a:pt x="472" y="91"/>
                      <a:pt x="471" y="91"/>
                    </a:cubicBezTo>
                    <a:cubicBezTo>
                      <a:pt x="470" y="90"/>
                      <a:pt x="466" y="89"/>
                      <a:pt x="466" y="88"/>
                    </a:cubicBezTo>
                    <a:cubicBezTo>
                      <a:pt x="465" y="87"/>
                      <a:pt x="466" y="87"/>
                      <a:pt x="466" y="86"/>
                    </a:cubicBezTo>
                    <a:cubicBezTo>
                      <a:pt x="467" y="85"/>
                      <a:pt x="468" y="85"/>
                      <a:pt x="470" y="85"/>
                    </a:cubicBezTo>
                    <a:cubicBezTo>
                      <a:pt x="467" y="79"/>
                      <a:pt x="469" y="80"/>
                      <a:pt x="473" y="76"/>
                    </a:cubicBezTo>
                    <a:cubicBezTo>
                      <a:pt x="473" y="75"/>
                      <a:pt x="473" y="75"/>
                      <a:pt x="473" y="75"/>
                    </a:cubicBezTo>
                    <a:cubicBezTo>
                      <a:pt x="472" y="75"/>
                      <a:pt x="472" y="75"/>
                      <a:pt x="472" y="75"/>
                    </a:cubicBezTo>
                    <a:cubicBezTo>
                      <a:pt x="473" y="73"/>
                      <a:pt x="473" y="71"/>
                      <a:pt x="474" y="69"/>
                    </a:cubicBezTo>
                    <a:cubicBezTo>
                      <a:pt x="475" y="70"/>
                      <a:pt x="475" y="70"/>
                      <a:pt x="476" y="70"/>
                    </a:cubicBezTo>
                    <a:cubicBezTo>
                      <a:pt x="475" y="72"/>
                      <a:pt x="478" y="69"/>
                      <a:pt x="478" y="69"/>
                    </a:cubicBezTo>
                    <a:cubicBezTo>
                      <a:pt x="480" y="69"/>
                      <a:pt x="478" y="70"/>
                      <a:pt x="479" y="71"/>
                    </a:cubicBezTo>
                    <a:cubicBezTo>
                      <a:pt x="480" y="71"/>
                      <a:pt x="480" y="71"/>
                      <a:pt x="480" y="71"/>
                    </a:cubicBezTo>
                    <a:cubicBezTo>
                      <a:pt x="480" y="70"/>
                      <a:pt x="480" y="69"/>
                      <a:pt x="480" y="69"/>
                    </a:cubicBezTo>
                    <a:cubicBezTo>
                      <a:pt x="481" y="68"/>
                      <a:pt x="482" y="70"/>
                      <a:pt x="484" y="69"/>
                    </a:cubicBezTo>
                    <a:cubicBezTo>
                      <a:pt x="484" y="66"/>
                      <a:pt x="484" y="65"/>
                      <a:pt x="486" y="62"/>
                    </a:cubicBezTo>
                    <a:cubicBezTo>
                      <a:pt x="486" y="63"/>
                      <a:pt x="487" y="65"/>
                      <a:pt x="487" y="66"/>
                    </a:cubicBezTo>
                    <a:cubicBezTo>
                      <a:pt x="489" y="65"/>
                      <a:pt x="489" y="65"/>
                      <a:pt x="489" y="65"/>
                    </a:cubicBezTo>
                    <a:cubicBezTo>
                      <a:pt x="489" y="65"/>
                      <a:pt x="489" y="63"/>
                      <a:pt x="489" y="63"/>
                    </a:cubicBezTo>
                    <a:cubicBezTo>
                      <a:pt x="490" y="63"/>
                      <a:pt x="491" y="65"/>
                      <a:pt x="492" y="65"/>
                    </a:cubicBezTo>
                    <a:cubicBezTo>
                      <a:pt x="493" y="66"/>
                      <a:pt x="493" y="64"/>
                      <a:pt x="494" y="65"/>
                    </a:cubicBezTo>
                    <a:cubicBezTo>
                      <a:pt x="495" y="64"/>
                      <a:pt x="495" y="63"/>
                      <a:pt x="496" y="62"/>
                    </a:cubicBezTo>
                    <a:cubicBezTo>
                      <a:pt x="497" y="61"/>
                      <a:pt x="498" y="61"/>
                      <a:pt x="499" y="61"/>
                    </a:cubicBezTo>
                    <a:cubicBezTo>
                      <a:pt x="498" y="58"/>
                      <a:pt x="498" y="57"/>
                      <a:pt x="498" y="54"/>
                    </a:cubicBezTo>
                    <a:cubicBezTo>
                      <a:pt x="498" y="54"/>
                      <a:pt x="497" y="54"/>
                      <a:pt x="497" y="54"/>
                    </a:cubicBezTo>
                    <a:cubicBezTo>
                      <a:pt x="497" y="53"/>
                      <a:pt x="498" y="53"/>
                      <a:pt x="498" y="53"/>
                    </a:cubicBezTo>
                    <a:cubicBezTo>
                      <a:pt x="498" y="53"/>
                      <a:pt x="497" y="52"/>
                      <a:pt x="496" y="52"/>
                    </a:cubicBezTo>
                    <a:cubicBezTo>
                      <a:pt x="495" y="52"/>
                      <a:pt x="496" y="50"/>
                      <a:pt x="496" y="47"/>
                    </a:cubicBezTo>
                    <a:cubicBezTo>
                      <a:pt x="496" y="45"/>
                      <a:pt x="492" y="46"/>
                      <a:pt x="492" y="46"/>
                    </a:cubicBezTo>
                    <a:cubicBezTo>
                      <a:pt x="492" y="46"/>
                      <a:pt x="492" y="39"/>
                      <a:pt x="492" y="34"/>
                    </a:cubicBezTo>
                    <a:cubicBezTo>
                      <a:pt x="493" y="29"/>
                      <a:pt x="490" y="28"/>
                      <a:pt x="486" y="27"/>
                    </a:cubicBezTo>
                    <a:cubicBezTo>
                      <a:pt x="483" y="26"/>
                      <a:pt x="482" y="33"/>
                      <a:pt x="482" y="29"/>
                    </a:cubicBezTo>
                    <a:cubicBezTo>
                      <a:pt x="481" y="25"/>
                      <a:pt x="479" y="28"/>
                      <a:pt x="479" y="28"/>
                    </a:cubicBezTo>
                    <a:cubicBezTo>
                      <a:pt x="476" y="33"/>
                      <a:pt x="476" y="33"/>
                      <a:pt x="476" y="33"/>
                    </a:cubicBezTo>
                    <a:cubicBezTo>
                      <a:pt x="476" y="33"/>
                      <a:pt x="473" y="38"/>
                      <a:pt x="474" y="40"/>
                    </a:cubicBezTo>
                    <a:cubicBezTo>
                      <a:pt x="474" y="41"/>
                      <a:pt x="468" y="47"/>
                      <a:pt x="466" y="47"/>
                    </a:cubicBezTo>
                    <a:cubicBezTo>
                      <a:pt x="464" y="48"/>
                      <a:pt x="463" y="51"/>
                      <a:pt x="463" y="51"/>
                    </a:cubicBezTo>
                    <a:cubicBezTo>
                      <a:pt x="463" y="51"/>
                      <a:pt x="441" y="54"/>
                      <a:pt x="438" y="54"/>
                    </a:cubicBezTo>
                    <a:cubicBezTo>
                      <a:pt x="436" y="53"/>
                      <a:pt x="436" y="52"/>
                      <a:pt x="429" y="56"/>
                    </a:cubicBezTo>
                    <a:cubicBezTo>
                      <a:pt x="422" y="60"/>
                      <a:pt x="421" y="62"/>
                      <a:pt x="421" y="62"/>
                    </a:cubicBezTo>
                    <a:cubicBezTo>
                      <a:pt x="421" y="62"/>
                      <a:pt x="421" y="63"/>
                      <a:pt x="421" y="63"/>
                    </a:cubicBezTo>
                    <a:cubicBezTo>
                      <a:pt x="424" y="60"/>
                      <a:pt x="424" y="60"/>
                      <a:pt x="424" y="60"/>
                    </a:cubicBezTo>
                    <a:cubicBezTo>
                      <a:pt x="423" y="61"/>
                      <a:pt x="424" y="63"/>
                      <a:pt x="423" y="65"/>
                    </a:cubicBezTo>
                    <a:cubicBezTo>
                      <a:pt x="423" y="65"/>
                      <a:pt x="421" y="65"/>
                      <a:pt x="421" y="66"/>
                    </a:cubicBezTo>
                    <a:cubicBezTo>
                      <a:pt x="420" y="67"/>
                      <a:pt x="422" y="67"/>
                      <a:pt x="421" y="69"/>
                    </a:cubicBezTo>
                    <a:cubicBezTo>
                      <a:pt x="421" y="69"/>
                      <a:pt x="419" y="70"/>
                      <a:pt x="419" y="71"/>
                    </a:cubicBezTo>
                    <a:cubicBezTo>
                      <a:pt x="420" y="71"/>
                      <a:pt x="419" y="73"/>
                      <a:pt x="419" y="74"/>
                    </a:cubicBezTo>
                    <a:cubicBezTo>
                      <a:pt x="417" y="74"/>
                      <a:pt x="415" y="74"/>
                      <a:pt x="414" y="75"/>
                    </a:cubicBezTo>
                    <a:cubicBezTo>
                      <a:pt x="414" y="75"/>
                      <a:pt x="413" y="76"/>
                      <a:pt x="413" y="77"/>
                    </a:cubicBezTo>
                    <a:cubicBezTo>
                      <a:pt x="411" y="77"/>
                      <a:pt x="410" y="76"/>
                      <a:pt x="408" y="76"/>
                    </a:cubicBezTo>
                    <a:cubicBezTo>
                      <a:pt x="407" y="77"/>
                      <a:pt x="407" y="77"/>
                      <a:pt x="407" y="77"/>
                    </a:cubicBezTo>
                    <a:cubicBezTo>
                      <a:pt x="402" y="76"/>
                      <a:pt x="399" y="77"/>
                      <a:pt x="394" y="77"/>
                    </a:cubicBezTo>
                    <a:cubicBezTo>
                      <a:pt x="394" y="78"/>
                      <a:pt x="393" y="77"/>
                      <a:pt x="393" y="79"/>
                    </a:cubicBezTo>
                    <a:cubicBezTo>
                      <a:pt x="393" y="79"/>
                      <a:pt x="395" y="80"/>
                      <a:pt x="395" y="81"/>
                    </a:cubicBezTo>
                    <a:cubicBezTo>
                      <a:pt x="393" y="83"/>
                      <a:pt x="391" y="87"/>
                      <a:pt x="388" y="89"/>
                    </a:cubicBezTo>
                    <a:cubicBezTo>
                      <a:pt x="386" y="89"/>
                      <a:pt x="385" y="88"/>
                      <a:pt x="384" y="89"/>
                    </a:cubicBezTo>
                    <a:cubicBezTo>
                      <a:pt x="383" y="90"/>
                      <a:pt x="382" y="92"/>
                      <a:pt x="381" y="92"/>
                    </a:cubicBezTo>
                    <a:cubicBezTo>
                      <a:pt x="378" y="93"/>
                      <a:pt x="376" y="92"/>
                      <a:pt x="374" y="93"/>
                    </a:cubicBezTo>
                    <a:cubicBezTo>
                      <a:pt x="374" y="94"/>
                      <a:pt x="374" y="94"/>
                      <a:pt x="374" y="94"/>
                    </a:cubicBezTo>
                    <a:cubicBezTo>
                      <a:pt x="373" y="96"/>
                      <a:pt x="369" y="99"/>
                      <a:pt x="366" y="99"/>
                    </a:cubicBezTo>
                    <a:cubicBezTo>
                      <a:pt x="361" y="100"/>
                      <a:pt x="358" y="97"/>
                      <a:pt x="362" y="98"/>
                    </a:cubicBezTo>
                    <a:cubicBezTo>
                      <a:pt x="362" y="97"/>
                      <a:pt x="362" y="97"/>
                      <a:pt x="362" y="97"/>
                    </a:cubicBezTo>
                    <a:cubicBezTo>
                      <a:pt x="362" y="96"/>
                      <a:pt x="360" y="97"/>
                      <a:pt x="360" y="97"/>
                    </a:cubicBezTo>
                    <a:cubicBezTo>
                      <a:pt x="360" y="96"/>
                      <a:pt x="360" y="95"/>
                      <a:pt x="359" y="95"/>
                    </a:cubicBezTo>
                    <a:cubicBezTo>
                      <a:pt x="359" y="94"/>
                      <a:pt x="356" y="95"/>
                      <a:pt x="357" y="95"/>
                    </a:cubicBezTo>
                    <a:cubicBezTo>
                      <a:pt x="356" y="93"/>
                      <a:pt x="356" y="93"/>
                      <a:pt x="356" y="93"/>
                    </a:cubicBezTo>
                    <a:cubicBezTo>
                      <a:pt x="357" y="92"/>
                      <a:pt x="359" y="91"/>
                      <a:pt x="360" y="90"/>
                    </a:cubicBezTo>
                    <a:cubicBezTo>
                      <a:pt x="360" y="90"/>
                      <a:pt x="360" y="89"/>
                      <a:pt x="360" y="89"/>
                    </a:cubicBezTo>
                    <a:cubicBezTo>
                      <a:pt x="362" y="87"/>
                      <a:pt x="365" y="86"/>
                      <a:pt x="365" y="84"/>
                    </a:cubicBezTo>
                    <a:cubicBezTo>
                      <a:pt x="365" y="81"/>
                      <a:pt x="365" y="79"/>
                      <a:pt x="366" y="78"/>
                    </a:cubicBezTo>
                    <a:cubicBezTo>
                      <a:pt x="365" y="78"/>
                      <a:pt x="365" y="79"/>
                      <a:pt x="365" y="79"/>
                    </a:cubicBezTo>
                    <a:cubicBezTo>
                      <a:pt x="365" y="79"/>
                      <a:pt x="366" y="78"/>
                      <a:pt x="365" y="75"/>
                    </a:cubicBezTo>
                    <a:cubicBezTo>
                      <a:pt x="363" y="68"/>
                      <a:pt x="365" y="69"/>
                      <a:pt x="358" y="67"/>
                    </a:cubicBezTo>
                    <a:cubicBezTo>
                      <a:pt x="358" y="68"/>
                      <a:pt x="357" y="69"/>
                      <a:pt x="357" y="70"/>
                    </a:cubicBezTo>
                    <a:cubicBezTo>
                      <a:pt x="357" y="70"/>
                      <a:pt x="355" y="70"/>
                      <a:pt x="355" y="71"/>
                    </a:cubicBezTo>
                    <a:cubicBezTo>
                      <a:pt x="355" y="71"/>
                      <a:pt x="353" y="71"/>
                      <a:pt x="353" y="69"/>
                    </a:cubicBezTo>
                    <a:cubicBezTo>
                      <a:pt x="355" y="68"/>
                      <a:pt x="355" y="68"/>
                      <a:pt x="355" y="68"/>
                    </a:cubicBezTo>
                    <a:cubicBezTo>
                      <a:pt x="356" y="66"/>
                      <a:pt x="358" y="61"/>
                      <a:pt x="357" y="57"/>
                    </a:cubicBezTo>
                    <a:cubicBezTo>
                      <a:pt x="357" y="56"/>
                      <a:pt x="355" y="55"/>
                      <a:pt x="355" y="55"/>
                    </a:cubicBezTo>
                    <a:cubicBezTo>
                      <a:pt x="355" y="53"/>
                      <a:pt x="356" y="52"/>
                      <a:pt x="356" y="51"/>
                    </a:cubicBezTo>
                    <a:cubicBezTo>
                      <a:pt x="356" y="51"/>
                      <a:pt x="354" y="49"/>
                      <a:pt x="354" y="49"/>
                    </a:cubicBezTo>
                    <a:cubicBezTo>
                      <a:pt x="353" y="49"/>
                      <a:pt x="352" y="49"/>
                      <a:pt x="351" y="49"/>
                    </a:cubicBezTo>
                    <a:cubicBezTo>
                      <a:pt x="349" y="47"/>
                      <a:pt x="349" y="46"/>
                      <a:pt x="347" y="45"/>
                    </a:cubicBezTo>
                    <a:cubicBezTo>
                      <a:pt x="347" y="45"/>
                      <a:pt x="346" y="45"/>
                      <a:pt x="345" y="45"/>
                    </a:cubicBezTo>
                    <a:cubicBezTo>
                      <a:pt x="345" y="45"/>
                      <a:pt x="344" y="46"/>
                      <a:pt x="343" y="47"/>
                    </a:cubicBezTo>
                    <a:cubicBezTo>
                      <a:pt x="343" y="47"/>
                      <a:pt x="344" y="49"/>
                      <a:pt x="343" y="49"/>
                    </a:cubicBezTo>
                    <a:cubicBezTo>
                      <a:pt x="343" y="50"/>
                      <a:pt x="342" y="49"/>
                      <a:pt x="341" y="50"/>
                    </a:cubicBezTo>
                    <a:cubicBezTo>
                      <a:pt x="340" y="51"/>
                      <a:pt x="339" y="53"/>
                      <a:pt x="339" y="55"/>
                    </a:cubicBezTo>
                    <a:cubicBezTo>
                      <a:pt x="337" y="55"/>
                      <a:pt x="336" y="55"/>
                      <a:pt x="334" y="55"/>
                    </a:cubicBezTo>
                    <a:cubicBezTo>
                      <a:pt x="334" y="58"/>
                      <a:pt x="333" y="60"/>
                      <a:pt x="333" y="64"/>
                    </a:cubicBezTo>
                    <a:cubicBezTo>
                      <a:pt x="333" y="64"/>
                      <a:pt x="331" y="64"/>
                      <a:pt x="331" y="65"/>
                    </a:cubicBezTo>
                    <a:cubicBezTo>
                      <a:pt x="330" y="67"/>
                      <a:pt x="331" y="73"/>
                      <a:pt x="331" y="75"/>
                    </a:cubicBezTo>
                    <a:cubicBezTo>
                      <a:pt x="333" y="77"/>
                      <a:pt x="333" y="77"/>
                      <a:pt x="333" y="77"/>
                    </a:cubicBezTo>
                    <a:cubicBezTo>
                      <a:pt x="333" y="78"/>
                      <a:pt x="333" y="81"/>
                      <a:pt x="333" y="83"/>
                    </a:cubicBezTo>
                    <a:cubicBezTo>
                      <a:pt x="327" y="94"/>
                      <a:pt x="327" y="94"/>
                      <a:pt x="327" y="94"/>
                    </a:cubicBezTo>
                    <a:cubicBezTo>
                      <a:pt x="325" y="95"/>
                      <a:pt x="325" y="94"/>
                      <a:pt x="323" y="95"/>
                    </a:cubicBezTo>
                    <a:cubicBezTo>
                      <a:pt x="322" y="94"/>
                      <a:pt x="321" y="93"/>
                      <a:pt x="321" y="93"/>
                    </a:cubicBezTo>
                    <a:cubicBezTo>
                      <a:pt x="320" y="91"/>
                      <a:pt x="321" y="90"/>
                      <a:pt x="321" y="89"/>
                    </a:cubicBezTo>
                    <a:cubicBezTo>
                      <a:pt x="319" y="87"/>
                      <a:pt x="319" y="87"/>
                      <a:pt x="319" y="87"/>
                    </a:cubicBezTo>
                    <a:cubicBezTo>
                      <a:pt x="318" y="79"/>
                      <a:pt x="318" y="73"/>
                      <a:pt x="320" y="67"/>
                    </a:cubicBezTo>
                    <a:cubicBezTo>
                      <a:pt x="321" y="65"/>
                      <a:pt x="323" y="63"/>
                      <a:pt x="323" y="61"/>
                    </a:cubicBezTo>
                    <a:cubicBezTo>
                      <a:pt x="325" y="58"/>
                      <a:pt x="324" y="57"/>
                      <a:pt x="325" y="54"/>
                    </a:cubicBezTo>
                    <a:cubicBezTo>
                      <a:pt x="324" y="55"/>
                      <a:pt x="321" y="55"/>
                      <a:pt x="321" y="57"/>
                    </a:cubicBezTo>
                    <a:cubicBezTo>
                      <a:pt x="321" y="57"/>
                      <a:pt x="321" y="59"/>
                      <a:pt x="321" y="59"/>
                    </a:cubicBezTo>
                    <a:cubicBezTo>
                      <a:pt x="320" y="60"/>
                      <a:pt x="319" y="60"/>
                      <a:pt x="318" y="61"/>
                    </a:cubicBezTo>
                    <a:cubicBezTo>
                      <a:pt x="318" y="59"/>
                      <a:pt x="317" y="58"/>
                      <a:pt x="318" y="57"/>
                    </a:cubicBezTo>
                    <a:cubicBezTo>
                      <a:pt x="318" y="56"/>
                      <a:pt x="321" y="55"/>
                      <a:pt x="321" y="54"/>
                    </a:cubicBezTo>
                    <a:cubicBezTo>
                      <a:pt x="322" y="53"/>
                      <a:pt x="322" y="52"/>
                      <a:pt x="322" y="51"/>
                    </a:cubicBezTo>
                    <a:cubicBezTo>
                      <a:pt x="323" y="49"/>
                      <a:pt x="325" y="46"/>
                      <a:pt x="326" y="44"/>
                    </a:cubicBezTo>
                    <a:cubicBezTo>
                      <a:pt x="328" y="44"/>
                      <a:pt x="328" y="46"/>
                      <a:pt x="329" y="45"/>
                    </a:cubicBezTo>
                    <a:cubicBezTo>
                      <a:pt x="330" y="43"/>
                      <a:pt x="330" y="43"/>
                      <a:pt x="330" y="43"/>
                    </a:cubicBezTo>
                    <a:cubicBezTo>
                      <a:pt x="333" y="43"/>
                      <a:pt x="334" y="44"/>
                      <a:pt x="337" y="43"/>
                    </a:cubicBezTo>
                    <a:cubicBezTo>
                      <a:pt x="337" y="43"/>
                      <a:pt x="338" y="40"/>
                      <a:pt x="338" y="40"/>
                    </a:cubicBezTo>
                    <a:cubicBezTo>
                      <a:pt x="341" y="39"/>
                      <a:pt x="342" y="43"/>
                      <a:pt x="344" y="43"/>
                    </a:cubicBezTo>
                    <a:cubicBezTo>
                      <a:pt x="349" y="43"/>
                      <a:pt x="345" y="41"/>
                      <a:pt x="347" y="41"/>
                    </a:cubicBezTo>
                    <a:cubicBezTo>
                      <a:pt x="347" y="40"/>
                      <a:pt x="348" y="41"/>
                      <a:pt x="349" y="41"/>
                    </a:cubicBezTo>
                    <a:cubicBezTo>
                      <a:pt x="349" y="42"/>
                      <a:pt x="349" y="42"/>
                      <a:pt x="349" y="42"/>
                    </a:cubicBezTo>
                    <a:cubicBezTo>
                      <a:pt x="350" y="42"/>
                      <a:pt x="351" y="42"/>
                      <a:pt x="352" y="43"/>
                    </a:cubicBezTo>
                    <a:cubicBezTo>
                      <a:pt x="352" y="43"/>
                      <a:pt x="352" y="41"/>
                      <a:pt x="352" y="41"/>
                    </a:cubicBezTo>
                    <a:cubicBezTo>
                      <a:pt x="350" y="37"/>
                      <a:pt x="349" y="37"/>
                      <a:pt x="343" y="37"/>
                    </a:cubicBezTo>
                    <a:cubicBezTo>
                      <a:pt x="343" y="35"/>
                      <a:pt x="343" y="33"/>
                      <a:pt x="343" y="31"/>
                    </a:cubicBezTo>
                    <a:cubicBezTo>
                      <a:pt x="336" y="34"/>
                      <a:pt x="329" y="37"/>
                      <a:pt x="322" y="35"/>
                    </a:cubicBezTo>
                    <a:cubicBezTo>
                      <a:pt x="321" y="33"/>
                      <a:pt x="321" y="31"/>
                      <a:pt x="320" y="29"/>
                    </a:cubicBezTo>
                    <a:cubicBezTo>
                      <a:pt x="318" y="30"/>
                      <a:pt x="315" y="31"/>
                      <a:pt x="314" y="31"/>
                    </a:cubicBezTo>
                    <a:cubicBezTo>
                      <a:pt x="310" y="30"/>
                      <a:pt x="315" y="28"/>
                      <a:pt x="313" y="27"/>
                    </a:cubicBezTo>
                    <a:cubicBezTo>
                      <a:pt x="314" y="26"/>
                      <a:pt x="314" y="28"/>
                      <a:pt x="316" y="27"/>
                    </a:cubicBezTo>
                    <a:cubicBezTo>
                      <a:pt x="317" y="27"/>
                      <a:pt x="319" y="24"/>
                      <a:pt x="319" y="23"/>
                    </a:cubicBezTo>
                    <a:cubicBezTo>
                      <a:pt x="318" y="23"/>
                      <a:pt x="318" y="22"/>
                      <a:pt x="316" y="22"/>
                    </a:cubicBezTo>
                    <a:cubicBezTo>
                      <a:pt x="315" y="23"/>
                      <a:pt x="315" y="23"/>
                      <a:pt x="315" y="23"/>
                    </a:cubicBezTo>
                    <a:cubicBezTo>
                      <a:pt x="314" y="24"/>
                      <a:pt x="312" y="24"/>
                      <a:pt x="311" y="25"/>
                    </a:cubicBezTo>
                    <a:cubicBezTo>
                      <a:pt x="311" y="26"/>
                      <a:pt x="311" y="26"/>
                      <a:pt x="311" y="26"/>
                    </a:cubicBezTo>
                    <a:cubicBezTo>
                      <a:pt x="306" y="30"/>
                      <a:pt x="306" y="30"/>
                      <a:pt x="306" y="30"/>
                    </a:cubicBezTo>
                    <a:cubicBezTo>
                      <a:pt x="305" y="31"/>
                      <a:pt x="303" y="31"/>
                      <a:pt x="302" y="31"/>
                    </a:cubicBezTo>
                    <a:cubicBezTo>
                      <a:pt x="300" y="32"/>
                      <a:pt x="300" y="33"/>
                      <a:pt x="300" y="33"/>
                    </a:cubicBezTo>
                    <a:cubicBezTo>
                      <a:pt x="297" y="34"/>
                      <a:pt x="295" y="32"/>
                      <a:pt x="294" y="31"/>
                    </a:cubicBezTo>
                    <a:cubicBezTo>
                      <a:pt x="294" y="30"/>
                      <a:pt x="294" y="30"/>
                      <a:pt x="294" y="30"/>
                    </a:cubicBezTo>
                    <a:cubicBezTo>
                      <a:pt x="291" y="29"/>
                      <a:pt x="288" y="31"/>
                      <a:pt x="287" y="31"/>
                    </a:cubicBezTo>
                    <a:cubicBezTo>
                      <a:pt x="286" y="31"/>
                      <a:pt x="285" y="31"/>
                      <a:pt x="284" y="31"/>
                    </a:cubicBezTo>
                    <a:cubicBezTo>
                      <a:pt x="284" y="30"/>
                      <a:pt x="288" y="27"/>
                      <a:pt x="288" y="27"/>
                    </a:cubicBezTo>
                    <a:cubicBezTo>
                      <a:pt x="289" y="26"/>
                      <a:pt x="288" y="25"/>
                      <a:pt x="289" y="25"/>
                    </a:cubicBezTo>
                    <a:cubicBezTo>
                      <a:pt x="290" y="24"/>
                      <a:pt x="291" y="24"/>
                      <a:pt x="292" y="24"/>
                    </a:cubicBezTo>
                    <a:cubicBezTo>
                      <a:pt x="293" y="23"/>
                      <a:pt x="295" y="21"/>
                      <a:pt x="296" y="20"/>
                    </a:cubicBezTo>
                    <a:cubicBezTo>
                      <a:pt x="297" y="20"/>
                      <a:pt x="298" y="20"/>
                      <a:pt x="298" y="20"/>
                    </a:cubicBezTo>
                    <a:cubicBezTo>
                      <a:pt x="299" y="20"/>
                      <a:pt x="300" y="18"/>
                      <a:pt x="300" y="18"/>
                    </a:cubicBezTo>
                    <a:cubicBezTo>
                      <a:pt x="302" y="17"/>
                      <a:pt x="303" y="16"/>
                      <a:pt x="304" y="16"/>
                    </a:cubicBezTo>
                    <a:cubicBezTo>
                      <a:pt x="303" y="15"/>
                      <a:pt x="301" y="15"/>
                      <a:pt x="300" y="14"/>
                    </a:cubicBezTo>
                    <a:cubicBezTo>
                      <a:pt x="298" y="12"/>
                      <a:pt x="297" y="14"/>
                      <a:pt x="295" y="13"/>
                    </a:cubicBezTo>
                    <a:cubicBezTo>
                      <a:pt x="293" y="13"/>
                      <a:pt x="292" y="12"/>
                      <a:pt x="290" y="13"/>
                    </a:cubicBezTo>
                    <a:cubicBezTo>
                      <a:pt x="288" y="13"/>
                      <a:pt x="287" y="12"/>
                      <a:pt x="285" y="12"/>
                    </a:cubicBezTo>
                    <a:cubicBezTo>
                      <a:pt x="282" y="12"/>
                      <a:pt x="280" y="10"/>
                      <a:pt x="278" y="9"/>
                    </a:cubicBezTo>
                    <a:cubicBezTo>
                      <a:pt x="277" y="8"/>
                      <a:pt x="274" y="9"/>
                      <a:pt x="274" y="11"/>
                    </a:cubicBezTo>
                    <a:cubicBezTo>
                      <a:pt x="273" y="13"/>
                      <a:pt x="271" y="9"/>
                      <a:pt x="268" y="9"/>
                    </a:cubicBezTo>
                    <a:cubicBezTo>
                      <a:pt x="265" y="9"/>
                      <a:pt x="264" y="8"/>
                      <a:pt x="264" y="8"/>
                    </a:cubicBezTo>
                    <a:cubicBezTo>
                      <a:pt x="264" y="8"/>
                      <a:pt x="262" y="0"/>
                      <a:pt x="260" y="0"/>
                    </a:cubicBezTo>
                    <a:cubicBezTo>
                      <a:pt x="258" y="0"/>
                      <a:pt x="258" y="5"/>
                      <a:pt x="258" y="5"/>
                    </a:cubicBezTo>
                    <a:cubicBezTo>
                      <a:pt x="20" y="2"/>
                      <a:pt x="20" y="2"/>
                      <a:pt x="20" y="2"/>
                    </a:cubicBezTo>
                    <a:cubicBezTo>
                      <a:pt x="21" y="2"/>
                      <a:pt x="20" y="3"/>
                      <a:pt x="20" y="3"/>
                    </a:cubicBezTo>
                    <a:cubicBezTo>
                      <a:pt x="20" y="4"/>
                      <a:pt x="18" y="4"/>
                      <a:pt x="18" y="5"/>
                    </a:cubicBezTo>
                    <a:cubicBezTo>
                      <a:pt x="18" y="6"/>
                      <a:pt x="18" y="6"/>
                      <a:pt x="18" y="6"/>
                    </a:cubicBezTo>
                    <a:cubicBezTo>
                      <a:pt x="18" y="7"/>
                      <a:pt x="20" y="8"/>
                      <a:pt x="20" y="9"/>
                    </a:cubicBezTo>
                    <a:cubicBezTo>
                      <a:pt x="19" y="10"/>
                      <a:pt x="18" y="10"/>
                      <a:pt x="16" y="11"/>
                    </a:cubicBezTo>
                    <a:cubicBezTo>
                      <a:pt x="16" y="11"/>
                      <a:pt x="16" y="11"/>
                      <a:pt x="16" y="11"/>
                    </a:cubicBezTo>
                    <a:cubicBezTo>
                      <a:pt x="13" y="12"/>
                      <a:pt x="3" y="10"/>
                      <a:pt x="0" y="9"/>
                    </a:cubicBezTo>
                    <a:cubicBezTo>
                      <a:pt x="0" y="11"/>
                      <a:pt x="0" y="13"/>
                      <a:pt x="0" y="15"/>
                    </a:cubicBezTo>
                    <a:cubicBezTo>
                      <a:pt x="1" y="17"/>
                      <a:pt x="4" y="18"/>
                      <a:pt x="4" y="19"/>
                    </a:cubicBezTo>
                    <a:cubicBezTo>
                      <a:pt x="6" y="21"/>
                      <a:pt x="5" y="23"/>
                      <a:pt x="6" y="25"/>
                    </a:cubicBezTo>
                    <a:cubicBezTo>
                      <a:pt x="7" y="25"/>
                      <a:pt x="7" y="25"/>
                      <a:pt x="7" y="25"/>
                    </a:cubicBezTo>
                    <a:cubicBezTo>
                      <a:pt x="7" y="27"/>
                      <a:pt x="6" y="27"/>
                      <a:pt x="6" y="29"/>
                    </a:cubicBezTo>
                    <a:cubicBezTo>
                      <a:pt x="7" y="29"/>
                      <a:pt x="8" y="28"/>
                      <a:pt x="8" y="29"/>
                    </a:cubicBezTo>
                    <a:cubicBezTo>
                      <a:pt x="8" y="30"/>
                      <a:pt x="8" y="32"/>
                      <a:pt x="8" y="33"/>
                    </a:cubicBezTo>
                    <a:cubicBezTo>
                      <a:pt x="6" y="33"/>
                      <a:pt x="6" y="33"/>
                      <a:pt x="6" y="33"/>
                    </a:cubicBezTo>
                    <a:cubicBezTo>
                      <a:pt x="6" y="35"/>
                      <a:pt x="6" y="36"/>
                      <a:pt x="8" y="37"/>
                    </a:cubicBezTo>
                    <a:cubicBezTo>
                      <a:pt x="9" y="38"/>
                      <a:pt x="6" y="39"/>
                      <a:pt x="6" y="39"/>
                    </a:cubicBezTo>
                    <a:cubicBezTo>
                      <a:pt x="7" y="45"/>
                      <a:pt x="7" y="49"/>
                      <a:pt x="7" y="55"/>
                    </a:cubicBezTo>
                    <a:cubicBezTo>
                      <a:pt x="6" y="57"/>
                      <a:pt x="6" y="57"/>
                      <a:pt x="6" y="57"/>
                    </a:cubicBezTo>
                    <a:cubicBezTo>
                      <a:pt x="6" y="57"/>
                      <a:pt x="6" y="60"/>
                      <a:pt x="6" y="60"/>
                    </a:cubicBezTo>
                    <a:cubicBezTo>
                      <a:pt x="6" y="60"/>
                      <a:pt x="7" y="61"/>
                      <a:pt x="6" y="61"/>
                    </a:cubicBezTo>
                    <a:cubicBezTo>
                      <a:pt x="5" y="64"/>
                      <a:pt x="6" y="71"/>
                      <a:pt x="5" y="73"/>
                    </a:cubicBezTo>
                    <a:cubicBezTo>
                      <a:pt x="5" y="73"/>
                      <a:pt x="4" y="74"/>
                      <a:pt x="4" y="74"/>
                    </a:cubicBezTo>
                    <a:cubicBezTo>
                      <a:pt x="4" y="76"/>
                      <a:pt x="4" y="79"/>
                      <a:pt x="4" y="81"/>
                    </a:cubicBezTo>
                    <a:cubicBezTo>
                      <a:pt x="4" y="86"/>
                      <a:pt x="5" y="87"/>
                      <a:pt x="8" y="90"/>
                    </a:cubicBezTo>
                    <a:cubicBezTo>
                      <a:pt x="7" y="91"/>
                      <a:pt x="7" y="92"/>
                      <a:pt x="6" y="92"/>
                    </a:cubicBezTo>
                    <a:cubicBezTo>
                      <a:pt x="6" y="95"/>
                      <a:pt x="8" y="97"/>
                      <a:pt x="8" y="99"/>
                    </a:cubicBezTo>
                    <a:cubicBezTo>
                      <a:pt x="8" y="102"/>
                      <a:pt x="7" y="105"/>
                      <a:pt x="7" y="108"/>
                    </a:cubicBezTo>
                    <a:cubicBezTo>
                      <a:pt x="6" y="109"/>
                      <a:pt x="5" y="108"/>
                      <a:pt x="4" y="110"/>
                    </a:cubicBezTo>
                    <a:cubicBezTo>
                      <a:pt x="4" y="111"/>
                      <a:pt x="4" y="111"/>
                      <a:pt x="4" y="111"/>
                    </a:cubicBezTo>
                    <a:cubicBezTo>
                      <a:pt x="6" y="114"/>
                      <a:pt x="7" y="115"/>
                      <a:pt x="8" y="118"/>
                    </a:cubicBezTo>
                    <a:cubicBezTo>
                      <a:pt x="8" y="118"/>
                      <a:pt x="9" y="118"/>
                      <a:pt x="9" y="118"/>
                    </a:cubicBezTo>
                    <a:cubicBezTo>
                      <a:pt x="9" y="119"/>
                      <a:pt x="9" y="120"/>
                      <a:pt x="9" y="121"/>
                    </a:cubicBezTo>
                    <a:cubicBezTo>
                      <a:pt x="10" y="122"/>
                      <a:pt x="10" y="122"/>
                      <a:pt x="10" y="122"/>
                    </a:cubicBezTo>
                    <a:cubicBezTo>
                      <a:pt x="11" y="124"/>
                      <a:pt x="10" y="126"/>
                      <a:pt x="11" y="129"/>
                    </a:cubicBezTo>
                    <a:cubicBezTo>
                      <a:pt x="11" y="130"/>
                      <a:pt x="13" y="129"/>
                      <a:pt x="13" y="130"/>
                    </a:cubicBezTo>
                    <a:cubicBezTo>
                      <a:pt x="14" y="130"/>
                      <a:pt x="14" y="133"/>
                      <a:pt x="14" y="133"/>
                    </a:cubicBezTo>
                    <a:cubicBezTo>
                      <a:pt x="16" y="133"/>
                      <a:pt x="16" y="133"/>
                      <a:pt x="16" y="133"/>
                    </a:cubicBezTo>
                    <a:cubicBezTo>
                      <a:pt x="16" y="135"/>
                      <a:pt x="16" y="137"/>
                      <a:pt x="16" y="138"/>
                    </a:cubicBezTo>
                    <a:cubicBezTo>
                      <a:pt x="16" y="138"/>
                      <a:pt x="18" y="139"/>
                      <a:pt x="18" y="139"/>
                    </a:cubicBezTo>
                    <a:cubicBezTo>
                      <a:pt x="21" y="139"/>
                      <a:pt x="19" y="136"/>
                      <a:pt x="19" y="136"/>
                    </a:cubicBezTo>
                    <a:cubicBezTo>
                      <a:pt x="20" y="136"/>
                      <a:pt x="21" y="136"/>
                      <a:pt x="22" y="136"/>
                    </a:cubicBezTo>
                    <a:cubicBezTo>
                      <a:pt x="21" y="137"/>
                      <a:pt x="23" y="136"/>
                      <a:pt x="23" y="136"/>
                    </a:cubicBezTo>
                    <a:cubicBezTo>
                      <a:pt x="23" y="137"/>
                      <a:pt x="22" y="137"/>
                      <a:pt x="22" y="138"/>
                    </a:cubicBezTo>
                    <a:cubicBezTo>
                      <a:pt x="22" y="139"/>
                      <a:pt x="24" y="144"/>
                      <a:pt x="23" y="144"/>
                    </a:cubicBezTo>
                    <a:cubicBezTo>
                      <a:pt x="23" y="144"/>
                      <a:pt x="21" y="142"/>
                      <a:pt x="21" y="142"/>
                    </a:cubicBezTo>
                    <a:cubicBezTo>
                      <a:pt x="21" y="142"/>
                      <a:pt x="20" y="142"/>
                      <a:pt x="20" y="142"/>
                    </a:cubicBezTo>
                    <a:cubicBezTo>
                      <a:pt x="20" y="143"/>
                      <a:pt x="19" y="145"/>
                      <a:pt x="20" y="146"/>
                    </a:cubicBezTo>
                    <a:cubicBezTo>
                      <a:pt x="20" y="147"/>
                      <a:pt x="25" y="148"/>
                      <a:pt x="26" y="149"/>
                    </a:cubicBezTo>
                    <a:cubicBezTo>
                      <a:pt x="27" y="152"/>
                      <a:pt x="27" y="152"/>
                      <a:pt x="27" y="152"/>
                    </a:cubicBezTo>
                    <a:cubicBezTo>
                      <a:pt x="26" y="152"/>
                      <a:pt x="25" y="152"/>
                      <a:pt x="24" y="152"/>
                    </a:cubicBezTo>
                    <a:cubicBezTo>
                      <a:pt x="25" y="156"/>
                      <a:pt x="23" y="153"/>
                      <a:pt x="26" y="157"/>
                    </a:cubicBezTo>
                    <a:cubicBezTo>
                      <a:pt x="26" y="158"/>
                      <a:pt x="26" y="159"/>
                      <a:pt x="27" y="160"/>
                    </a:cubicBezTo>
                    <a:cubicBezTo>
                      <a:pt x="28" y="161"/>
                      <a:pt x="28" y="161"/>
                      <a:pt x="28" y="161"/>
                    </a:cubicBezTo>
                    <a:cubicBezTo>
                      <a:pt x="29" y="163"/>
                      <a:pt x="29" y="165"/>
                      <a:pt x="30" y="166"/>
                    </a:cubicBezTo>
                    <a:cubicBezTo>
                      <a:pt x="30" y="166"/>
                      <a:pt x="31" y="166"/>
                      <a:pt x="32" y="166"/>
                    </a:cubicBezTo>
                    <a:cubicBezTo>
                      <a:pt x="33" y="167"/>
                      <a:pt x="34" y="169"/>
                      <a:pt x="34" y="170"/>
                    </a:cubicBezTo>
                    <a:cubicBezTo>
                      <a:pt x="33" y="170"/>
                      <a:pt x="34" y="172"/>
                      <a:pt x="34" y="172"/>
                    </a:cubicBezTo>
                    <a:cubicBezTo>
                      <a:pt x="35" y="173"/>
                      <a:pt x="35" y="173"/>
                      <a:pt x="36" y="173"/>
                    </a:cubicBezTo>
                    <a:cubicBezTo>
                      <a:pt x="37" y="175"/>
                      <a:pt x="37" y="177"/>
                      <a:pt x="36" y="180"/>
                    </a:cubicBezTo>
                    <a:cubicBezTo>
                      <a:pt x="42" y="180"/>
                      <a:pt x="46" y="183"/>
                      <a:pt x="52" y="184"/>
                    </a:cubicBezTo>
                    <a:cubicBezTo>
                      <a:pt x="52" y="186"/>
                      <a:pt x="52" y="187"/>
                      <a:pt x="53" y="188"/>
                    </a:cubicBezTo>
                    <a:cubicBezTo>
                      <a:pt x="54" y="188"/>
                      <a:pt x="55" y="188"/>
                      <a:pt x="56" y="187"/>
                    </a:cubicBezTo>
                    <a:cubicBezTo>
                      <a:pt x="58" y="189"/>
                      <a:pt x="59" y="192"/>
                      <a:pt x="61" y="194"/>
                    </a:cubicBezTo>
                    <a:cubicBezTo>
                      <a:pt x="62" y="194"/>
                      <a:pt x="64" y="194"/>
                      <a:pt x="64" y="196"/>
                    </a:cubicBezTo>
                    <a:cubicBezTo>
                      <a:pt x="65" y="197"/>
                      <a:pt x="64" y="198"/>
                      <a:pt x="64" y="200"/>
                    </a:cubicBezTo>
                    <a:cubicBezTo>
                      <a:pt x="66" y="201"/>
                      <a:pt x="66" y="201"/>
                      <a:pt x="66" y="201"/>
                    </a:cubicBezTo>
                    <a:cubicBezTo>
                      <a:pt x="66" y="202"/>
                      <a:pt x="66" y="203"/>
                      <a:pt x="66" y="203"/>
                    </a:cubicBezTo>
                    <a:cubicBezTo>
                      <a:pt x="90" y="202"/>
                      <a:pt x="90" y="202"/>
                      <a:pt x="90" y="202"/>
                    </a:cubicBezTo>
                    <a:cubicBezTo>
                      <a:pt x="90" y="205"/>
                      <a:pt x="90" y="205"/>
                      <a:pt x="90" y="205"/>
                    </a:cubicBezTo>
                    <a:cubicBezTo>
                      <a:pt x="113" y="217"/>
                      <a:pt x="113" y="217"/>
                      <a:pt x="113" y="217"/>
                    </a:cubicBezTo>
                    <a:cubicBezTo>
                      <a:pt x="141" y="218"/>
                      <a:pt x="141" y="218"/>
                      <a:pt x="141" y="218"/>
                    </a:cubicBezTo>
                    <a:cubicBezTo>
                      <a:pt x="141" y="213"/>
                      <a:pt x="141" y="213"/>
                      <a:pt x="141" y="213"/>
                    </a:cubicBezTo>
                    <a:cubicBezTo>
                      <a:pt x="159" y="213"/>
                      <a:pt x="159" y="213"/>
                      <a:pt x="159" y="213"/>
                    </a:cubicBezTo>
                    <a:cubicBezTo>
                      <a:pt x="162" y="218"/>
                      <a:pt x="162" y="218"/>
                      <a:pt x="162" y="218"/>
                    </a:cubicBezTo>
                    <a:cubicBezTo>
                      <a:pt x="166" y="220"/>
                      <a:pt x="166" y="220"/>
                      <a:pt x="166" y="220"/>
                    </a:cubicBezTo>
                    <a:cubicBezTo>
                      <a:pt x="167" y="222"/>
                      <a:pt x="167" y="222"/>
                      <a:pt x="167" y="222"/>
                    </a:cubicBezTo>
                    <a:cubicBezTo>
                      <a:pt x="169" y="224"/>
                      <a:pt x="169" y="224"/>
                      <a:pt x="169" y="224"/>
                    </a:cubicBezTo>
                    <a:cubicBezTo>
                      <a:pt x="173" y="228"/>
                      <a:pt x="173" y="228"/>
                      <a:pt x="173" y="228"/>
                    </a:cubicBezTo>
                    <a:cubicBezTo>
                      <a:pt x="174" y="232"/>
                      <a:pt x="174" y="232"/>
                      <a:pt x="174" y="232"/>
                    </a:cubicBezTo>
                    <a:cubicBezTo>
                      <a:pt x="175" y="234"/>
                      <a:pt x="175" y="234"/>
                      <a:pt x="175" y="234"/>
                    </a:cubicBezTo>
                    <a:cubicBezTo>
                      <a:pt x="177" y="238"/>
                      <a:pt x="177" y="238"/>
                      <a:pt x="177" y="238"/>
                    </a:cubicBezTo>
                    <a:cubicBezTo>
                      <a:pt x="179" y="241"/>
                      <a:pt x="179" y="241"/>
                      <a:pt x="179" y="241"/>
                    </a:cubicBezTo>
                    <a:cubicBezTo>
                      <a:pt x="182" y="243"/>
                      <a:pt x="182" y="243"/>
                      <a:pt x="182" y="243"/>
                    </a:cubicBezTo>
                    <a:cubicBezTo>
                      <a:pt x="185" y="243"/>
                      <a:pt x="185" y="243"/>
                      <a:pt x="185" y="243"/>
                    </a:cubicBezTo>
                    <a:cubicBezTo>
                      <a:pt x="188" y="243"/>
                      <a:pt x="188" y="243"/>
                      <a:pt x="188" y="243"/>
                    </a:cubicBezTo>
                    <a:cubicBezTo>
                      <a:pt x="190" y="241"/>
                      <a:pt x="190" y="241"/>
                      <a:pt x="190" y="241"/>
                    </a:cubicBezTo>
                    <a:cubicBezTo>
                      <a:pt x="193" y="237"/>
                      <a:pt x="193" y="237"/>
                      <a:pt x="193" y="237"/>
                    </a:cubicBezTo>
                    <a:cubicBezTo>
                      <a:pt x="196" y="236"/>
                      <a:pt x="196" y="236"/>
                      <a:pt x="196" y="236"/>
                    </a:cubicBezTo>
                    <a:cubicBezTo>
                      <a:pt x="199" y="236"/>
                      <a:pt x="199" y="236"/>
                      <a:pt x="199" y="236"/>
                    </a:cubicBezTo>
                    <a:cubicBezTo>
                      <a:pt x="202" y="238"/>
                      <a:pt x="202" y="238"/>
                      <a:pt x="202" y="238"/>
                    </a:cubicBezTo>
                    <a:cubicBezTo>
                      <a:pt x="205" y="240"/>
                      <a:pt x="205" y="240"/>
                      <a:pt x="205" y="240"/>
                    </a:cubicBezTo>
                    <a:cubicBezTo>
                      <a:pt x="207" y="243"/>
                      <a:pt x="207" y="243"/>
                      <a:pt x="207" y="243"/>
                    </a:cubicBezTo>
                    <a:cubicBezTo>
                      <a:pt x="208" y="246"/>
                      <a:pt x="208" y="246"/>
                      <a:pt x="208" y="246"/>
                    </a:cubicBezTo>
                    <a:cubicBezTo>
                      <a:pt x="209" y="248"/>
                      <a:pt x="209" y="248"/>
                      <a:pt x="209" y="248"/>
                    </a:cubicBezTo>
                    <a:cubicBezTo>
                      <a:pt x="211" y="252"/>
                      <a:pt x="211" y="252"/>
                      <a:pt x="211" y="252"/>
                    </a:cubicBezTo>
                    <a:cubicBezTo>
                      <a:pt x="213" y="256"/>
                      <a:pt x="213" y="256"/>
                      <a:pt x="213" y="256"/>
                    </a:cubicBezTo>
                    <a:cubicBezTo>
                      <a:pt x="215" y="260"/>
                      <a:pt x="215" y="260"/>
                      <a:pt x="215" y="260"/>
                    </a:cubicBezTo>
                    <a:cubicBezTo>
                      <a:pt x="218" y="262"/>
                      <a:pt x="218" y="262"/>
                      <a:pt x="218" y="262"/>
                    </a:cubicBezTo>
                    <a:cubicBezTo>
                      <a:pt x="219" y="265"/>
                      <a:pt x="219" y="265"/>
                      <a:pt x="219" y="265"/>
                    </a:cubicBezTo>
                    <a:cubicBezTo>
                      <a:pt x="221" y="271"/>
                      <a:pt x="221" y="271"/>
                      <a:pt x="221" y="271"/>
                    </a:cubicBezTo>
                    <a:cubicBezTo>
                      <a:pt x="222" y="275"/>
                      <a:pt x="222" y="275"/>
                      <a:pt x="222" y="275"/>
                    </a:cubicBezTo>
                    <a:cubicBezTo>
                      <a:pt x="224" y="276"/>
                      <a:pt x="224" y="276"/>
                      <a:pt x="224" y="276"/>
                    </a:cubicBezTo>
                    <a:cubicBezTo>
                      <a:pt x="228" y="278"/>
                      <a:pt x="228" y="278"/>
                      <a:pt x="228" y="278"/>
                    </a:cubicBezTo>
                    <a:cubicBezTo>
                      <a:pt x="232" y="278"/>
                      <a:pt x="232" y="278"/>
                      <a:pt x="232" y="278"/>
                    </a:cubicBezTo>
                    <a:cubicBezTo>
                      <a:pt x="234" y="281"/>
                      <a:pt x="234" y="281"/>
                      <a:pt x="234" y="281"/>
                    </a:cubicBezTo>
                    <a:cubicBezTo>
                      <a:pt x="238" y="281"/>
                      <a:pt x="238" y="281"/>
                      <a:pt x="238" y="281"/>
                    </a:cubicBezTo>
                    <a:cubicBezTo>
                      <a:pt x="237" y="280"/>
                      <a:pt x="237" y="280"/>
                      <a:pt x="237" y="280"/>
                    </a:cubicBezTo>
                    <a:cubicBezTo>
                      <a:pt x="237" y="280"/>
                      <a:pt x="236" y="278"/>
                      <a:pt x="237" y="277"/>
                    </a:cubicBezTo>
                    <a:cubicBezTo>
                      <a:pt x="237" y="278"/>
                      <a:pt x="237" y="276"/>
                      <a:pt x="237" y="275"/>
                    </a:cubicBezTo>
                    <a:cubicBezTo>
                      <a:pt x="236" y="275"/>
                      <a:pt x="236" y="275"/>
                      <a:pt x="236" y="275"/>
                    </a:cubicBezTo>
                    <a:cubicBezTo>
                      <a:pt x="235" y="274"/>
                      <a:pt x="236" y="274"/>
                      <a:pt x="235" y="273"/>
                    </a:cubicBezTo>
                    <a:cubicBezTo>
                      <a:pt x="234" y="273"/>
                      <a:pt x="234" y="273"/>
                      <a:pt x="234" y="273"/>
                    </a:cubicBezTo>
                    <a:cubicBezTo>
                      <a:pt x="233" y="269"/>
                      <a:pt x="233" y="266"/>
                      <a:pt x="234" y="263"/>
                    </a:cubicBezTo>
                    <a:cubicBezTo>
                      <a:pt x="232" y="262"/>
                      <a:pt x="233" y="263"/>
                      <a:pt x="232" y="261"/>
                    </a:cubicBezTo>
                    <a:cubicBezTo>
                      <a:pt x="234" y="261"/>
                      <a:pt x="234" y="261"/>
                      <a:pt x="235" y="261"/>
                    </a:cubicBezTo>
                    <a:cubicBezTo>
                      <a:pt x="235" y="261"/>
                      <a:pt x="235" y="256"/>
                      <a:pt x="236" y="255"/>
                    </a:cubicBezTo>
                    <a:cubicBezTo>
                      <a:pt x="236" y="255"/>
                      <a:pt x="238" y="255"/>
                      <a:pt x="238" y="255"/>
                    </a:cubicBezTo>
                    <a:cubicBezTo>
                      <a:pt x="238" y="255"/>
                      <a:pt x="239" y="253"/>
                      <a:pt x="239" y="253"/>
                    </a:cubicBezTo>
                    <a:cubicBezTo>
                      <a:pt x="240" y="252"/>
                      <a:pt x="241" y="253"/>
                      <a:pt x="242" y="253"/>
                    </a:cubicBezTo>
                    <a:cubicBezTo>
                      <a:pt x="246" y="250"/>
                      <a:pt x="244" y="249"/>
                      <a:pt x="244" y="248"/>
                    </a:cubicBezTo>
                    <a:cubicBezTo>
                      <a:pt x="245" y="248"/>
                      <a:pt x="246" y="248"/>
                      <a:pt x="246" y="248"/>
                    </a:cubicBezTo>
                    <a:cubicBezTo>
                      <a:pt x="247" y="246"/>
                      <a:pt x="247" y="246"/>
                      <a:pt x="247" y="246"/>
                    </a:cubicBezTo>
                    <a:cubicBezTo>
                      <a:pt x="249" y="246"/>
                      <a:pt x="249" y="246"/>
                      <a:pt x="251" y="247"/>
                    </a:cubicBezTo>
                    <a:cubicBezTo>
                      <a:pt x="251" y="246"/>
                      <a:pt x="253" y="244"/>
                      <a:pt x="253" y="244"/>
                    </a:cubicBezTo>
                    <a:cubicBezTo>
                      <a:pt x="254" y="244"/>
                      <a:pt x="253" y="246"/>
                      <a:pt x="254" y="245"/>
                    </a:cubicBezTo>
                    <a:cubicBezTo>
                      <a:pt x="255" y="244"/>
                      <a:pt x="254" y="242"/>
                      <a:pt x="254" y="241"/>
                    </a:cubicBezTo>
                    <a:cubicBezTo>
                      <a:pt x="255" y="241"/>
                      <a:pt x="257" y="241"/>
                      <a:pt x="257" y="240"/>
                    </a:cubicBezTo>
                    <a:cubicBezTo>
                      <a:pt x="257" y="239"/>
                      <a:pt x="257" y="237"/>
                      <a:pt x="257" y="236"/>
                    </a:cubicBezTo>
                    <a:cubicBezTo>
                      <a:pt x="262" y="239"/>
                      <a:pt x="262" y="237"/>
                      <a:pt x="267" y="235"/>
                    </a:cubicBezTo>
                    <a:cubicBezTo>
                      <a:pt x="267" y="235"/>
                      <a:pt x="267" y="233"/>
                      <a:pt x="267" y="233"/>
                    </a:cubicBezTo>
                    <a:cubicBezTo>
                      <a:pt x="268" y="233"/>
                      <a:pt x="268" y="235"/>
                      <a:pt x="268" y="235"/>
                    </a:cubicBezTo>
                    <a:cubicBezTo>
                      <a:pt x="270" y="235"/>
                      <a:pt x="271" y="233"/>
                      <a:pt x="272" y="233"/>
                    </a:cubicBezTo>
                    <a:cubicBezTo>
                      <a:pt x="273" y="233"/>
                      <a:pt x="273" y="234"/>
                      <a:pt x="274" y="235"/>
                    </a:cubicBezTo>
                    <a:cubicBezTo>
                      <a:pt x="277" y="237"/>
                      <a:pt x="279" y="236"/>
                      <a:pt x="282" y="234"/>
                    </a:cubicBezTo>
                    <a:cubicBezTo>
                      <a:pt x="283" y="235"/>
                      <a:pt x="282" y="236"/>
                      <a:pt x="282" y="237"/>
                    </a:cubicBezTo>
                    <a:cubicBezTo>
                      <a:pt x="286" y="239"/>
                      <a:pt x="285" y="238"/>
                      <a:pt x="288" y="238"/>
                    </a:cubicBezTo>
                    <a:cubicBezTo>
                      <a:pt x="287" y="239"/>
                      <a:pt x="287" y="242"/>
                      <a:pt x="288" y="24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1" name="Freeform 27">
                <a:extLst>
                  <a:ext uri="{FF2B5EF4-FFF2-40B4-BE49-F238E27FC236}">
                    <a16:creationId xmlns:a16="http://schemas.microsoft.com/office/drawing/2014/main" id="{FD2F10BD-2A62-4950-8800-A96A8FAE30F8}"/>
                  </a:ext>
                </a:extLst>
              </p:cNvPr>
              <p:cNvSpPr>
                <a:spLocks/>
              </p:cNvSpPr>
              <p:nvPr/>
            </p:nvSpPr>
            <p:spPr bwMode="auto">
              <a:xfrm>
                <a:off x="2123" y="2904"/>
                <a:ext cx="92" cy="104"/>
              </a:xfrm>
              <a:custGeom>
                <a:avLst/>
                <a:gdLst>
                  <a:gd name="T0" fmla="*/ 44 w 47"/>
                  <a:gd name="T1" fmla="*/ 37 h 53"/>
                  <a:gd name="T2" fmla="*/ 43 w 47"/>
                  <a:gd name="T3" fmla="*/ 35 h 53"/>
                  <a:gd name="T4" fmla="*/ 47 w 47"/>
                  <a:gd name="T5" fmla="*/ 29 h 53"/>
                  <a:gd name="T6" fmla="*/ 44 w 47"/>
                  <a:gd name="T7" fmla="*/ 27 h 53"/>
                  <a:gd name="T8" fmla="*/ 40 w 47"/>
                  <a:gd name="T9" fmla="*/ 21 h 53"/>
                  <a:gd name="T10" fmla="*/ 34 w 47"/>
                  <a:gd name="T11" fmla="*/ 17 h 53"/>
                  <a:gd name="T12" fmla="*/ 29 w 47"/>
                  <a:gd name="T13" fmla="*/ 13 h 53"/>
                  <a:gd name="T14" fmla="*/ 23 w 47"/>
                  <a:gd name="T15" fmla="*/ 9 h 53"/>
                  <a:gd name="T16" fmla="*/ 21 w 47"/>
                  <a:gd name="T17" fmla="*/ 5 h 53"/>
                  <a:gd name="T18" fmla="*/ 13 w 47"/>
                  <a:gd name="T19" fmla="*/ 0 h 53"/>
                  <a:gd name="T20" fmla="*/ 7 w 47"/>
                  <a:gd name="T21" fmla="*/ 2 h 53"/>
                  <a:gd name="T22" fmla="*/ 5 w 47"/>
                  <a:gd name="T23" fmla="*/ 8 h 53"/>
                  <a:gd name="T24" fmla="*/ 3 w 47"/>
                  <a:gd name="T25" fmla="*/ 15 h 53"/>
                  <a:gd name="T26" fmla="*/ 1 w 47"/>
                  <a:gd name="T27" fmla="*/ 23 h 53"/>
                  <a:gd name="T28" fmla="*/ 1 w 47"/>
                  <a:gd name="T29" fmla="*/ 30 h 53"/>
                  <a:gd name="T30" fmla="*/ 2 w 47"/>
                  <a:gd name="T31" fmla="*/ 30 h 53"/>
                  <a:gd name="T32" fmla="*/ 3 w 47"/>
                  <a:gd name="T33" fmla="*/ 45 h 53"/>
                  <a:gd name="T34" fmla="*/ 4 w 47"/>
                  <a:gd name="T35" fmla="*/ 45 h 53"/>
                  <a:gd name="T36" fmla="*/ 6 w 47"/>
                  <a:gd name="T37" fmla="*/ 47 h 53"/>
                  <a:gd name="T38" fmla="*/ 9 w 47"/>
                  <a:gd name="T39" fmla="*/ 47 h 53"/>
                  <a:gd name="T40" fmla="*/ 12 w 47"/>
                  <a:gd name="T41" fmla="*/ 51 h 53"/>
                  <a:gd name="T42" fmla="*/ 12 w 47"/>
                  <a:gd name="T43" fmla="*/ 51 h 53"/>
                  <a:gd name="T44" fmla="*/ 16 w 47"/>
                  <a:gd name="T45" fmla="*/ 52 h 53"/>
                  <a:gd name="T46" fmla="*/ 17 w 47"/>
                  <a:gd name="T47" fmla="*/ 53 h 53"/>
                  <a:gd name="T48" fmla="*/ 22 w 47"/>
                  <a:gd name="T49" fmla="*/ 52 h 53"/>
                  <a:gd name="T50" fmla="*/ 27 w 47"/>
                  <a:gd name="T51" fmla="*/ 53 h 53"/>
                  <a:gd name="T52" fmla="*/ 38 w 47"/>
                  <a:gd name="T53" fmla="*/ 50 h 53"/>
                  <a:gd name="T54" fmla="*/ 38 w 47"/>
                  <a:gd name="T55" fmla="*/ 48 h 53"/>
                  <a:gd name="T56" fmla="*/ 42 w 47"/>
                  <a:gd name="T57" fmla="*/ 44 h 53"/>
                  <a:gd name="T58" fmla="*/ 42 w 47"/>
                  <a:gd name="T59" fmla="*/ 40 h 53"/>
                  <a:gd name="T60" fmla="*/ 45 w 47"/>
                  <a:gd name="T61" fmla="*/ 38 h 53"/>
                  <a:gd name="T62" fmla="*/ 44 w 47"/>
                  <a:gd name="T63" fmla="*/ 3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53">
                    <a:moveTo>
                      <a:pt x="44" y="37"/>
                    </a:moveTo>
                    <a:cubicBezTo>
                      <a:pt x="43" y="35"/>
                      <a:pt x="43" y="35"/>
                      <a:pt x="43" y="35"/>
                    </a:cubicBezTo>
                    <a:cubicBezTo>
                      <a:pt x="47" y="29"/>
                      <a:pt x="47" y="29"/>
                      <a:pt x="47" y="29"/>
                    </a:cubicBezTo>
                    <a:cubicBezTo>
                      <a:pt x="47" y="29"/>
                      <a:pt x="46" y="28"/>
                      <a:pt x="44" y="27"/>
                    </a:cubicBezTo>
                    <a:cubicBezTo>
                      <a:pt x="41" y="26"/>
                      <a:pt x="40" y="24"/>
                      <a:pt x="40" y="21"/>
                    </a:cubicBezTo>
                    <a:cubicBezTo>
                      <a:pt x="39" y="18"/>
                      <a:pt x="37" y="19"/>
                      <a:pt x="34" y="17"/>
                    </a:cubicBezTo>
                    <a:cubicBezTo>
                      <a:pt x="31" y="15"/>
                      <a:pt x="30" y="15"/>
                      <a:pt x="29" y="13"/>
                    </a:cubicBezTo>
                    <a:cubicBezTo>
                      <a:pt x="27" y="10"/>
                      <a:pt x="24" y="11"/>
                      <a:pt x="23" y="9"/>
                    </a:cubicBezTo>
                    <a:cubicBezTo>
                      <a:pt x="22" y="7"/>
                      <a:pt x="21" y="5"/>
                      <a:pt x="21" y="5"/>
                    </a:cubicBezTo>
                    <a:cubicBezTo>
                      <a:pt x="13" y="0"/>
                      <a:pt x="13" y="0"/>
                      <a:pt x="13" y="0"/>
                    </a:cubicBezTo>
                    <a:cubicBezTo>
                      <a:pt x="7" y="2"/>
                      <a:pt x="7" y="2"/>
                      <a:pt x="7" y="2"/>
                    </a:cubicBezTo>
                    <a:cubicBezTo>
                      <a:pt x="7" y="2"/>
                      <a:pt x="4" y="5"/>
                      <a:pt x="5" y="8"/>
                    </a:cubicBezTo>
                    <a:cubicBezTo>
                      <a:pt x="6" y="12"/>
                      <a:pt x="2" y="11"/>
                      <a:pt x="3" y="15"/>
                    </a:cubicBezTo>
                    <a:cubicBezTo>
                      <a:pt x="4" y="19"/>
                      <a:pt x="0" y="21"/>
                      <a:pt x="1" y="23"/>
                    </a:cubicBezTo>
                    <a:cubicBezTo>
                      <a:pt x="2" y="25"/>
                      <a:pt x="1" y="30"/>
                      <a:pt x="1" y="30"/>
                    </a:cubicBezTo>
                    <a:cubicBezTo>
                      <a:pt x="2" y="30"/>
                      <a:pt x="2" y="30"/>
                      <a:pt x="2" y="30"/>
                    </a:cubicBezTo>
                    <a:cubicBezTo>
                      <a:pt x="1" y="35"/>
                      <a:pt x="0" y="42"/>
                      <a:pt x="3" y="45"/>
                    </a:cubicBezTo>
                    <a:cubicBezTo>
                      <a:pt x="4" y="45"/>
                      <a:pt x="4" y="45"/>
                      <a:pt x="4" y="45"/>
                    </a:cubicBezTo>
                    <a:cubicBezTo>
                      <a:pt x="4" y="45"/>
                      <a:pt x="6" y="47"/>
                      <a:pt x="6" y="47"/>
                    </a:cubicBezTo>
                    <a:cubicBezTo>
                      <a:pt x="7" y="47"/>
                      <a:pt x="8" y="47"/>
                      <a:pt x="9" y="47"/>
                    </a:cubicBezTo>
                    <a:cubicBezTo>
                      <a:pt x="10" y="48"/>
                      <a:pt x="11" y="50"/>
                      <a:pt x="12" y="51"/>
                    </a:cubicBezTo>
                    <a:cubicBezTo>
                      <a:pt x="12" y="51"/>
                      <a:pt x="12" y="51"/>
                      <a:pt x="12" y="51"/>
                    </a:cubicBezTo>
                    <a:cubicBezTo>
                      <a:pt x="14" y="52"/>
                      <a:pt x="15" y="51"/>
                      <a:pt x="16" y="52"/>
                    </a:cubicBezTo>
                    <a:cubicBezTo>
                      <a:pt x="17" y="53"/>
                      <a:pt x="17" y="53"/>
                      <a:pt x="17" y="53"/>
                    </a:cubicBezTo>
                    <a:cubicBezTo>
                      <a:pt x="20" y="53"/>
                      <a:pt x="21" y="52"/>
                      <a:pt x="22" y="52"/>
                    </a:cubicBezTo>
                    <a:cubicBezTo>
                      <a:pt x="25" y="51"/>
                      <a:pt x="27" y="53"/>
                      <a:pt x="27" y="53"/>
                    </a:cubicBezTo>
                    <a:cubicBezTo>
                      <a:pt x="30" y="53"/>
                      <a:pt x="37" y="51"/>
                      <a:pt x="38" y="50"/>
                    </a:cubicBezTo>
                    <a:cubicBezTo>
                      <a:pt x="38" y="48"/>
                      <a:pt x="38" y="48"/>
                      <a:pt x="38" y="48"/>
                    </a:cubicBezTo>
                    <a:cubicBezTo>
                      <a:pt x="39" y="47"/>
                      <a:pt x="41" y="46"/>
                      <a:pt x="42" y="44"/>
                    </a:cubicBezTo>
                    <a:cubicBezTo>
                      <a:pt x="42" y="43"/>
                      <a:pt x="42" y="42"/>
                      <a:pt x="42" y="40"/>
                    </a:cubicBezTo>
                    <a:cubicBezTo>
                      <a:pt x="43" y="40"/>
                      <a:pt x="44" y="39"/>
                      <a:pt x="45" y="38"/>
                    </a:cubicBezTo>
                    <a:lnTo>
                      <a:pt x="44" y="3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2" name="Freeform 28">
                <a:extLst>
                  <a:ext uri="{FF2B5EF4-FFF2-40B4-BE49-F238E27FC236}">
                    <a16:creationId xmlns:a16="http://schemas.microsoft.com/office/drawing/2014/main" id="{58F20A06-CD51-471C-AD1D-0650833C8994}"/>
                  </a:ext>
                </a:extLst>
              </p:cNvPr>
              <p:cNvSpPr>
                <a:spLocks/>
              </p:cNvSpPr>
              <p:nvPr/>
            </p:nvSpPr>
            <p:spPr bwMode="auto">
              <a:xfrm>
                <a:off x="2123" y="2904"/>
                <a:ext cx="92" cy="104"/>
              </a:xfrm>
              <a:custGeom>
                <a:avLst/>
                <a:gdLst>
                  <a:gd name="T0" fmla="*/ 44 w 47"/>
                  <a:gd name="T1" fmla="*/ 37 h 53"/>
                  <a:gd name="T2" fmla="*/ 43 w 47"/>
                  <a:gd name="T3" fmla="*/ 35 h 53"/>
                  <a:gd name="T4" fmla="*/ 47 w 47"/>
                  <a:gd name="T5" fmla="*/ 29 h 53"/>
                  <a:gd name="T6" fmla="*/ 44 w 47"/>
                  <a:gd name="T7" fmla="*/ 27 h 53"/>
                  <a:gd name="T8" fmla="*/ 40 w 47"/>
                  <a:gd name="T9" fmla="*/ 21 h 53"/>
                  <a:gd name="T10" fmla="*/ 34 w 47"/>
                  <a:gd name="T11" fmla="*/ 17 h 53"/>
                  <a:gd name="T12" fmla="*/ 29 w 47"/>
                  <a:gd name="T13" fmla="*/ 13 h 53"/>
                  <a:gd name="T14" fmla="*/ 23 w 47"/>
                  <a:gd name="T15" fmla="*/ 9 h 53"/>
                  <a:gd name="T16" fmla="*/ 21 w 47"/>
                  <a:gd name="T17" fmla="*/ 5 h 53"/>
                  <a:gd name="T18" fmla="*/ 13 w 47"/>
                  <a:gd name="T19" fmla="*/ 0 h 53"/>
                  <a:gd name="T20" fmla="*/ 7 w 47"/>
                  <a:gd name="T21" fmla="*/ 2 h 53"/>
                  <a:gd name="T22" fmla="*/ 5 w 47"/>
                  <a:gd name="T23" fmla="*/ 8 h 53"/>
                  <a:gd name="T24" fmla="*/ 3 w 47"/>
                  <a:gd name="T25" fmla="*/ 15 h 53"/>
                  <a:gd name="T26" fmla="*/ 1 w 47"/>
                  <a:gd name="T27" fmla="*/ 23 h 53"/>
                  <a:gd name="T28" fmla="*/ 1 w 47"/>
                  <a:gd name="T29" fmla="*/ 30 h 53"/>
                  <a:gd name="T30" fmla="*/ 2 w 47"/>
                  <a:gd name="T31" fmla="*/ 30 h 53"/>
                  <a:gd name="T32" fmla="*/ 3 w 47"/>
                  <a:gd name="T33" fmla="*/ 45 h 53"/>
                  <a:gd name="T34" fmla="*/ 4 w 47"/>
                  <a:gd name="T35" fmla="*/ 45 h 53"/>
                  <a:gd name="T36" fmla="*/ 6 w 47"/>
                  <a:gd name="T37" fmla="*/ 47 h 53"/>
                  <a:gd name="T38" fmla="*/ 9 w 47"/>
                  <a:gd name="T39" fmla="*/ 47 h 53"/>
                  <a:gd name="T40" fmla="*/ 12 w 47"/>
                  <a:gd name="T41" fmla="*/ 51 h 53"/>
                  <a:gd name="T42" fmla="*/ 12 w 47"/>
                  <a:gd name="T43" fmla="*/ 51 h 53"/>
                  <a:gd name="T44" fmla="*/ 16 w 47"/>
                  <a:gd name="T45" fmla="*/ 52 h 53"/>
                  <a:gd name="T46" fmla="*/ 17 w 47"/>
                  <a:gd name="T47" fmla="*/ 53 h 53"/>
                  <a:gd name="T48" fmla="*/ 22 w 47"/>
                  <a:gd name="T49" fmla="*/ 52 h 53"/>
                  <a:gd name="T50" fmla="*/ 27 w 47"/>
                  <a:gd name="T51" fmla="*/ 53 h 53"/>
                  <a:gd name="T52" fmla="*/ 38 w 47"/>
                  <a:gd name="T53" fmla="*/ 50 h 53"/>
                  <a:gd name="T54" fmla="*/ 38 w 47"/>
                  <a:gd name="T55" fmla="*/ 48 h 53"/>
                  <a:gd name="T56" fmla="*/ 42 w 47"/>
                  <a:gd name="T57" fmla="*/ 44 h 53"/>
                  <a:gd name="T58" fmla="*/ 42 w 47"/>
                  <a:gd name="T59" fmla="*/ 40 h 53"/>
                  <a:gd name="T60" fmla="*/ 45 w 47"/>
                  <a:gd name="T61" fmla="*/ 38 h 53"/>
                  <a:gd name="T62" fmla="*/ 44 w 47"/>
                  <a:gd name="T63" fmla="*/ 3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53">
                    <a:moveTo>
                      <a:pt x="44" y="37"/>
                    </a:moveTo>
                    <a:cubicBezTo>
                      <a:pt x="43" y="35"/>
                      <a:pt x="43" y="35"/>
                      <a:pt x="43" y="35"/>
                    </a:cubicBezTo>
                    <a:cubicBezTo>
                      <a:pt x="47" y="29"/>
                      <a:pt x="47" y="29"/>
                      <a:pt x="47" y="29"/>
                    </a:cubicBezTo>
                    <a:cubicBezTo>
                      <a:pt x="47" y="29"/>
                      <a:pt x="46" y="28"/>
                      <a:pt x="44" y="27"/>
                    </a:cubicBezTo>
                    <a:cubicBezTo>
                      <a:pt x="41" y="26"/>
                      <a:pt x="40" y="24"/>
                      <a:pt x="40" y="21"/>
                    </a:cubicBezTo>
                    <a:cubicBezTo>
                      <a:pt x="39" y="18"/>
                      <a:pt x="37" y="19"/>
                      <a:pt x="34" y="17"/>
                    </a:cubicBezTo>
                    <a:cubicBezTo>
                      <a:pt x="31" y="15"/>
                      <a:pt x="30" y="15"/>
                      <a:pt x="29" y="13"/>
                    </a:cubicBezTo>
                    <a:cubicBezTo>
                      <a:pt x="27" y="10"/>
                      <a:pt x="24" y="11"/>
                      <a:pt x="23" y="9"/>
                    </a:cubicBezTo>
                    <a:cubicBezTo>
                      <a:pt x="22" y="7"/>
                      <a:pt x="21" y="5"/>
                      <a:pt x="21" y="5"/>
                    </a:cubicBezTo>
                    <a:cubicBezTo>
                      <a:pt x="13" y="0"/>
                      <a:pt x="13" y="0"/>
                      <a:pt x="13" y="0"/>
                    </a:cubicBezTo>
                    <a:cubicBezTo>
                      <a:pt x="7" y="2"/>
                      <a:pt x="7" y="2"/>
                      <a:pt x="7" y="2"/>
                    </a:cubicBezTo>
                    <a:cubicBezTo>
                      <a:pt x="7" y="2"/>
                      <a:pt x="4" y="5"/>
                      <a:pt x="5" y="8"/>
                    </a:cubicBezTo>
                    <a:cubicBezTo>
                      <a:pt x="6" y="12"/>
                      <a:pt x="2" y="11"/>
                      <a:pt x="3" y="15"/>
                    </a:cubicBezTo>
                    <a:cubicBezTo>
                      <a:pt x="4" y="19"/>
                      <a:pt x="0" y="21"/>
                      <a:pt x="1" y="23"/>
                    </a:cubicBezTo>
                    <a:cubicBezTo>
                      <a:pt x="2" y="25"/>
                      <a:pt x="1" y="30"/>
                      <a:pt x="1" y="30"/>
                    </a:cubicBezTo>
                    <a:cubicBezTo>
                      <a:pt x="2" y="30"/>
                      <a:pt x="2" y="30"/>
                      <a:pt x="2" y="30"/>
                    </a:cubicBezTo>
                    <a:cubicBezTo>
                      <a:pt x="1" y="35"/>
                      <a:pt x="0" y="42"/>
                      <a:pt x="3" y="45"/>
                    </a:cubicBezTo>
                    <a:cubicBezTo>
                      <a:pt x="4" y="45"/>
                      <a:pt x="4" y="45"/>
                      <a:pt x="4" y="45"/>
                    </a:cubicBezTo>
                    <a:cubicBezTo>
                      <a:pt x="4" y="45"/>
                      <a:pt x="6" y="47"/>
                      <a:pt x="6" y="47"/>
                    </a:cubicBezTo>
                    <a:cubicBezTo>
                      <a:pt x="7" y="47"/>
                      <a:pt x="8" y="47"/>
                      <a:pt x="9" y="47"/>
                    </a:cubicBezTo>
                    <a:cubicBezTo>
                      <a:pt x="10" y="48"/>
                      <a:pt x="11" y="50"/>
                      <a:pt x="12" y="51"/>
                    </a:cubicBezTo>
                    <a:cubicBezTo>
                      <a:pt x="12" y="51"/>
                      <a:pt x="12" y="51"/>
                      <a:pt x="12" y="51"/>
                    </a:cubicBezTo>
                    <a:cubicBezTo>
                      <a:pt x="14" y="52"/>
                      <a:pt x="15" y="51"/>
                      <a:pt x="16" y="52"/>
                    </a:cubicBezTo>
                    <a:cubicBezTo>
                      <a:pt x="17" y="53"/>
                      <a:pt x="17" y="53"/>
                      <a:pt x="17" y="53"/>
                    </a:cubicBezTo>
                    <a:cubicBezTo>
                      <a:pt x="20" y="53"/>
                      <a:pt x="21" y="52"/>
                      <a:pt x="22" y="52"/>
                    </a:cubicBezTo>
                    <a:cubicBezTo>
                      <a:pt x="25" y="51"/>
                      <a:pt x="27" y="53"/>
                      <a:pt x="27" y="53"/>
                    </a:cubicBezTo>
                    <a:cubicBezTo>
                      <a:pt x="30" y="53"/>
                      <a:pt x="37" y="51"/>
                      <a:pt x="38" y="50"/>
                    </a:cubicBezTo>
                    <a:cubicBezTo>
                      <a:pt x="38" y="48"/>
                      <a:pt x="38" y="48"/>
                      <a:pt x="38" y="48"/>
                    </a:cubicBezTo>
                    <a:cubicBezTo>
                      <a:pt x="39" y="47"/>
                      <a:pt x="41" y="46"/>
                      <a:pt x="42" y="44"/>
                    </a:cubicBezTo>
                    <a:cubicBezTo>
                      <a:pt x="42" y="43"/>
                      <a:pt x="42" y="42"/>
                      <a:pt x="42" y="40"/>
                    </a:cubicBezTo>
                    <a:cubicBezTo>
                      <a:pt x="43" y="40"/>
                      <a:pt x="44" y="39"/>
                      <a:pt x="45" y="38"/>
                    </a:cubicBezTo>
                    <a:lnTo>
                      <a:pt x="44" y="3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3" name="Freeform 29">
                <a:extLst>
                  <a:ext uri="{FF2B5EF4-FFF2-40B4-BE49-F238E27FC236}">
                    <a16:creationId xmlns:a16="http://schemas.microsoft.com/office/drawing/2014/main" id="{33089357-AFA0-4FDE-BEE7-07A485BC6BCA}"/>
                  </a:ext>
                </a:extLst>
              </p:cNvPr>
              <p:cNvSpPr>
                <a:spLocks noEditPoints="1"/>
              </p:cNvSpPr>
              <p:nvPr/>
            </p:nvSpPr>
            <p:spPr bwMode="auto">
              <a:xfrm>
                <a:off x="2982" y="838"/>
                <a:ext cx="171" cy="296"/>
              </a:xfrm>
              <a:custGeom>
                <a:avLst/>
                <a:gdLst>
                  <a:gd name="T0" fmla="*/ 3 w 87"/>
                  <a:gd name="T1" fmla="*/ 94 h 151"/>
                  <a:gd name="T2" fmla="*/ 14 w 87"/>
                  <a:gd name="T3" fmla="*/ 97 h 151"/>
                  <a:gd name="T4" fmla="*/ 16 w 87"/>
                  <a:gd name="T5" fmla="*/ 88 h 151"/>
                  <a:gd name="T6" fmla="*/ 10 w 87"/>
                  <a:gd name="T7" fmla="*/ 83 h 151"/>
                  <a:gd name="T8" fmla="*/ 37 w 87"/>
                  <a:gd name="T9" fmla="*/ 41 h 151"/>
                  <a:gd name="T10" fmla="*/ 32 w 87"/>
                  <a:gd name="T11" fmla="*/ 32 h 151"/>
                  <a:gd name="T12" fmla="*/ 30 w 87"/>
                  <a:gd name="T13" fmla="*/ 31 h 151"/>
                  <a:gd name="T14" fmla="*/ 24 w 87"/>
                  <a:gd name="T15" fmla="*/ 42 h 151"/>
                  <a:gd name="T16" fmla="*/ 20 w 87"/>
                  <a:gd name="T17" fmla="*/ 46 h 151"/>
                  <a:gd name="T18" fmla="*/ 21 w 87"/>
                  <a:gd name="T19" fmla="*/ 58 h 151"/>
                  <a:gd name="T20" fmla="*/ 24 w 87"/>
                  <a:gd name="T21" fmla="*/ 66 h 151"/>
                  <a:gd name="T22" fmla="*/ 20 w 87"/>
                  <a:gd name="T23" fmla="*/ 74 h 151"/>
                  <a:gd name="T24" fmla="*/ 26 w 87"/>
                  <a:gd name="T25" fmla="*/ 70 h 151"/>
                  <a:gd name="T26" fmla="*/ 28 w 87"/>
                  <a:gd name="T27" fmla="*/ 88 h 151"/>
                  <a:gd name="T28" fmla="*/ 45 w 87"/>
                  <a:gd name="T29" fmla="*/ 93 h 151"/>
                  <a:gd name="T30" fmla="*/ 42 w 87"/>
                  <a:gd name="T31" fmla="*/ 105 h 151"/>
                  <a:gd name="T32" fmla="*/ 34 w 87"/>
                  <a:gd name="T33" fmla="*/ 103 h 151"/>
                  <a:gd name="T34" fmla="*/ 33 w 87"/>
                  <a:gd name="T35" fmla="*/ 107 h 151"/>
                  <a:gd name="T36" fmla="*/ 28 w 87"/>
                  <a:gd name="T37" fmla="*/ 122 h 151"/>
                  <a:gd name="T38" fmla="*/ 26 w 87"/>
                  <a:gd name="T39" fmla="*/ 128 h 151"/>
                  <a:gd name="T40" fmla="*/ 28 w 87"/>
                  <a:gd name="T41" fmla="*/ 128 h 151"/>
                  <a:gd name="T42" fmla="*/ 37 w 87"/>
                  <a:gd name="T43" fmla="*/ 128 h 151"/>
                  <a:gd name="T44" fmla="*/ 44 w 87"/>
                  <a:gd name="T45" fmla="*/ 134 h 151"/>
                  <a:gd name="T46" fmla="*/ 23 w 87"/>
                  <a:gd name="T47" fmla="*/ 143 h 151"/>
                  <a:gd name="T48" fmla="*/ 23 w 87"/>
                  <a:gd name="T49" fmla="*/ 151 h 151"/>
                  <a:gd name="T50" fmla="*/ 35 w 87"/>
                  <a:gd name="T51" fmla="*/ 144 h 151"/>
                  <a:gd name="T52" fmla="*/ 51 w 87"/>
                  <a:gd name="T53" fmla="*/ 141 h 151"/>
                  <a:gd name="T54" fmla="*/ 68 w 87"/>
                  <a:gd name="T55" fmla="*/ 138 h 151"/>
                  <a:gd name="T56" fmla="*/ 77 w 87"/>
                  <a:gd name="T57" fmla="*/ 137 h 151"/>
                  <a:gd name="T58" fmla="*/ 74 w 87"/>
                  <a:gd name="T59" fmla="*/ 132 h 151"/>
                  <a:gd name="T60" fmla="*/ 81 w 87"/>
                  <a:gd name="T61" fmla="*/ 128 h 151"/>
                  <a:gd name="T62" fmla="*/ 76 w 87"/>
                  <a:gd name="T63" fmla="*/ 112 h 151"/>
                  <a:gd name="T64" fmla="*/ 73 w 87"/>
                  <a:gd name="T65" fmla="*/ 111 h 151"/>
                  <a:gd name="T66" fmla="*/ 72 w 87"/>
                  <a:gd name="T67" fmla="*/ 103 h 151"/>
                  <a:gd name="T68" fmla="*/ 65 w 87"/>
                  <a:gd name="T69" fmla="*/ 96 h 151"/>
                  <a:gd name="T70" fmla="*/ 56 w 87"/>
                  <a:gd name="T71" fmla="*/ 80 h 151"/>
                  <a:gd name="T72" fmla="*/ 48 w 87"/>
                  <a:gd name="T73" fmla="*/ 71 h 151"/>
                  <a:gd name="T74" fmla="*/ 44 w 87"/>
                  <a:gd name="T75" fmla="*/ 62 h 151"/>
                  <a:gd name="T76" fmla="*/ 50 w 87"/>
                  <a:gd name="T77" fmla="*/ 52 h 151"/>
                  <a:gd name="T78" fmla="*/ 41 w 87"/>
                  <a:gd name="T79" fmla="*/ 45 h 151"/>
                  <a:gd name="T80" fmla="*/ 33 w 87"/>
                  <a:gd name="T81" fmla="*/ 48 h 151"/>
                  <a:gd name="T82" fmla="*/ 20 w 87"/>
                  <a:gd name="T83" fmla="*/ 76 h 151"/>
                  <a:gd name="T84" fmla="*/ 15 w 87"/>
                  <a:gd name="T85" fmla="*/ 76 h 151"/>
                  <a:gd name="T86" fmla="*/ 17 w 87"/>
                  <a:gd name="T87" fmla="*/ 72 h 151"/>
                  <a:gd name="T88" fmla="*/ 13 w 87"/>
                  <a:gd name="T89" fmla="*/ 70 h 151"/>
                  <a:gd name="T90" fmla="*/ 14 w 87"/>
                  <a:gd name="T91" fmla="*/ 66 h 151"/>
                  <a:gd name="T92" fmla="*/ 16 w 87"/>
                  <a:gd name="T93" fmla="*/ 62 h 151"/>
                  <a:gd name="T94" fmla="*/ 3 w 87"/>
                  <a:gd name="T95" fmla="*/ 50 h 151"/>
                  <a:gd name="T96" fmla="*/ 14 w 87"/>
                  <a:gd name="T97" fmla="*/ 57 h 151"/>
                  <a:gd name="T98" fmla="*/ 17 w 87"/>
                  <a:gd name="T99" fmla="*/ 57 h 151"/>
                  <a:gd name="T100" fmla="*/ 14 w 87"/>
                  <a:gd name="T101" fmla="*/ 46 h 151"/>
                  <a:gd name="T102" fmla="*/ 15 w 87"/>
                  <a:gd name="T103" fmla="*/ 32 h 151"/>
                  <a:gd name="T104" fmla="*/ 10 w 87"/>
                  <a:gd name="T105" fmla="*/ 40 h 151"/>
                  <a:gd name="T106" fmla="*/ 14 w 87"/>
                  <a:gd name="T107" fmla="*/ 43 h 151"/>
                  <a:gd name="T108" fmla="*/ 58 w 87"/>
                  <a:gd name="T109" fmla="*/ 9 h 151"/>
                  <a:gd name="T110" fmla="*/ 60 w 87"/>
                  <a:gd name="T111" fmla="*/ 13 h 151"/>
                  <a:gd name="T112" fmla="*/ 60 w 87"/>
                  <a:gd name="T113" fmla="*/ 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 h="151">
                    <a:moveTo>
                      <a:pt x="10" y="83"/>
                    </a:moveTo>
                    <a:cubicBezTo>
                      <a:pt x="10" y="83"/>
                      <a:pt x="4" y="85"/>
                      <a:pt x="5" y="88"/>
                    </a:cubicBezTo>
                    <a:cubicBezTo>
                      <a:pt x="6" y="91"/>
                      <a:pt x="0" y="89"/>
                      <a:pt x="1" y="92"/>
                    </a:cubicBezTo>
                    <a:cubicBezTo>
                      <a:pt x="2" y="94"/>
                      <a:pt x="0" y="94"/>
                      <a:pt x="3" y="94"/>
                    </a:cubicBezTo>
                    <a:cubicBezTo>
                      <a:pt x="6" y="94"/>
                      <a:pt x="4" y="99"/>
                      <a:pt x="6" y="97"/>
                    </a:cubicBezTo>
                    <a:cubicBezTo>
                      <a:pt x="9" y="95"/>
                      <a:pt x="9" y="96"/>
                      <a:pt x="9" y="96"/>
                    </a:cubicBezTo>
                    <a:cubicBezTo>
                      <a:pt x="10" y="98"/>
                      <a:pt x="10" y="98"/>
                      <a:pt x="10" y="98"/>
                    </a:cubicBezTo>
                    <a:cubicBezTo>
                      <a:pt x="14" y="97"/>
                      <a:pt x="14" y="97"/>
                      <a:pt x="14" y="97"/>
                    </a:cubicBezTo>
                    <a:cubicBezTo>
                      <a:pt x="14" y="97"/>
                      <a:pt x="14" y="96"/>
                      <a:pt x="14" y="96"/>
                    </a:cubicBezTo>
                    <a:cubicBezTo>
                      <a:pt x="15" y="95"/>
                      <a:pt x="19" y="96"/>
                      <a:pt x="21" y="95"/>
                    </a:cubicBezTo>
                    <a:cubicBezTo>
                      <a:pt x="19" y="92"/>
                      <a:pt x="20" y="93"/>
                      <a:pt x="19" y="88"/>
                    </a:cubicBezTo>
                    <a:cubicBezTo>
                      <a:pt x="19" y="88"/>
                      <a:pt x="17" y="89"/>
                      <a:pt x="16" y="88"/>
                    </a:cubicBezTo>
                    <a:cubicBezTo>
                      <a:pt x="17" y="87"/>
                      <a:pt x="18" y="86"/>
                      <a:pt x="18" y="84"/>
                    </a:cubicBezTo>
                    <a:cubicBezTo>
                      <a:pt x="13" y="81"/>
                      <a:pt x="14" y="84"/>
                      <a:pt x="9" y="86"/>
                    </a:cubicBezTo>
                    <a:cubicBezTo>
                      <a:pt x="7" y="86"/>
                      <a:pt x="8" y="85"/>
                      <a:pt x="10" y="84"/>
                    </a:cubicBezTo>
                    <a:lnTo>
                      <a:pt x="10" y="83"/>
                    </a:lnTo>
                    <a:close/>
                    <a:moveTo>
                      <a:pt x="33" y="48"/>
                    </a:moveTo>
                    <a:cubicBezTo>
                      <a:pt x="34" y="48"/>
                      <a:pt x="32" y="45"/>
                      <a:pt x="33" y="43"/>
                    </a:cubicBezTo>
                    <a:cubicBezTo>
                      <a:pt x="33" y="42"/>
                      <a:pt x="35" y="42"/>
                      <a:pt x="36" y="41"/>
                    </a:cubicBezTo>
                    <a:cubicBezTo>
                      <a:pt x="37" y="41"/>
                      <a:pt x="37" y="41"/>
                      <a:pt x="37" y="41"/>
                    </a:cubicBezTo>
                    <a:cubicBezTo>
                      <a:pt x="37" y="40"/>
                      <a:pt x="38" y="39"/>
                      <a:pt x="38" y="38"/>
                    </a:cubicBezTo>
                    <a:cubicBezTo>
                      <a:pt x="39" y="37"/>
                      <a:pt x="41" y="37"/>
                      <a:pt x="41" y="36"/>
                    </a:cubicBezTo>
                    <a:cubicBezTo>
                      <a:pt x="43" y="32"/>
                      <a:pt x="39" y="29"/>
                      <a:pt x="35" y="30"/>
                    </a:cubicBezTo>
                    <a:cubicBezTo>
                      <a:pt x="32" y="32"/>
                      <a:pt x="32" y="32"/>
                      <a:pt x="32" y="32"/>
                    </a:cubicBezTo>
                    <a:cubicBezTo>
                      <a:pt x="32" y="32"/>
                      <a:pt x="32" y="32"/>
                      <a:pt x="32" y="32"/>
                    </a:cubicBezTo>
                    <a:cubicBezTo>
                      <a:pt x="31" y="32"/>
                      <a:pt x="31" y="32"/>
                      <a:pt x="31" y="32"/>
                    </a:cubicBezTo>
                    <a:cubicBezTo>
                      <a:pt x="31" y="32"/>
                      <a:pt x="31" y="34"/>
                      <a:pt x="31" y="34"/>
                    </a:cubicBezTo>
                    <a:cubicBezTo>
                      <a:pt x="28" y="35"/>
                      <a:pt x="32" y="32"/>
                      <a:pt x="30" y="31"/>
                    </a:cubicBezTo>
                    <a:cubicBezTo>
                      <a:pt x="29" y="31"/>
                      <a:pt x="28" y="31"/>
                      <a:pt x="27" y="31"/>
                    </a:cubicBezTo>
                    <a:cubicBezTo>
                      <a:pt x="27" y="33"/>
                      <a:pt x="27" y="34"/>
                      <a:pt x="27" y="36"/>
                    </a:cubicBezTo>
                    <a:cubicBezTo>
                      <a:pt x="27" y="37"/>
                      <a:pt x="24" y="39"/>
                      <a:pt x="24" y="40"/>
                    </a:cubicBezTo>
                    <a:cubicBezTo>
                      <a:pt x="24" y="40"/>
                      <a:pt x="24" y="43"/>
                      <a:pt x="24" y="42"/>
                    </a:cubicBezTo>
                    <a:cubicBezTo>
                      <a:pt x="25" y="42"/>
                      <a:pt x="23" y="43"/>
                      <a:pt x="25" y="42"/>
                    </a:cubicBezTo>
                    <a:cubicBezTo>
                      <a:pt x="25" y="43"/>
                      <a:pt x="24" y="44"/>
                      <a:pt x="24" y="44"/>
                    </a:cubicBezTo>
                    <a:cubicBezTo>
                      <a:pt x="23" y="44"/>
                      <a:pt x="22" y="44"/>
                      <a:pt x="20" y="44"/>
                    </a:cubicBezTo>
                    <a:cubicBezTo>
                      <a:pt x="21" y="45"/>
                      <a:pt x="20" y="45"/>
                      <a:pt x="20" y="46"/>
                    </a:cubicBezTo>
                    <a:cubicBezTo>
                      <a:pt x="21" y="45"/>
                      <a:pt x="21" y="47"/>
                      <a:pt x="21" y="48"/>
                    </a:cubicBezTo>
                    <a:cubicBezTo>
                      <a:pt x="20" y="48"/>
                      <a:pt x="19" y="48"/>
                      <a:pt x="18" y="48"/>
                    </a:cubicBezTo>
                    <a:cubicBezTo>
                      <a:pt x="20" y="50"/>
                      <a:pt x="23" y="53"/>
                      <a:pt x="19" y="54"/>
                    </a:cubicBezTo>
                    <a:cubicBezTo>
                      <a:pt x="18" y="55"/>
                      <a:pt x="22" y="58"/>
                      <a:pt x="21" y="58"/>
                    </a:cubicBezTo>
                    <a:cubicBezTo>
                      <a:pt x="20" y="57"/>
                      <a:pt x="19" y="62"/>
                      <a:pt x="19" y="63"/>
                    </a:cubicBezTo>
                    <a:cubicBezTo>
                      <a:pt x="19" y="64"/>
                      <a:pt x="19" y="64"/>
                      <a:pt x="19" y="64"/>
                    </a:cubicBezTo>
                    <a:cubicBezTo>
                      <a:pt x="20" y="64"/>
                      <a:pt x="25" y="63"/>
                      <a:pt x="24" y="64"/>
                    </a:cubicBezTo>
                    <a:cubicBezTo>
                      <a:pt x="25" y="63"/>
                      <a:pt x="24" y="65"/>
                      <a:pt x="24" y="66"/>
                    </a:cubicBezTo>
                    <a:cubicBezTo>
                      <a:pt x="24" y="66"/>
                      <a:pt x="22" y="66"/>
                      <a:pt x="22" y="66"/>
                    </a:cubicBezTo>
                    <a:cubicBezTo>
                      <a:pt x="22" y="66"/>
                      <a:pt x="19" y="68"/>
                      <a:pt x="21" y="68"/>
                    </a:cubicBezTo>
                    <a:cubicBezTo>
                      <a:pt x="21" y="68"/>
                      <a:pt x="21" y="70"/>
                      <a:pt x="21" y="70"/>
                    </a:cubicBezTo>
                    <a:cubicBezTo>
                      <a:pt x="20" y="69"/>
                      <a:pt x="20" y="73"/>
                      <a:pt x="20" y="74"/>
                    </a:cubicBezTo>
                    <a:cubicBezTo>
                      <a:pt x="21" y="73"/>
                      <a:pt x="21" y="72"/>
                      <a:pt x="22" y="71"/>
                    </a:cubicBezTo>
                    <a:cubicBezTo>
                      <a:pt x="22" y="71"/>
                      <a:pt x="23" y="70"/>
                      <a:pt x="24" y="70"/>
                    </a:cubicBezTo>
                    <a:cubicBezTo>
                      <a:pt x="24" y="70"/>
                      <a:pt x="23" y="72"/>
                      <a:pt x="25" y="71"/>
                    </a:cubicBezTo>
                    <a:cubicBezTo>
                      <a:pt x="25" y="71"/>
                      <a:pt x="25" y="70"/>
                      <a:pt x="26" y="70"/>
                    </a:cubicBezTo>
                    <a:cubicBezTo>
                      <a:pt x="26" y="70"/>
                      <a:pt x="28" y="74"/>
                      <a:pt x="26" y="73"/>
                    </a:cubicBezTo>
                    <a:cubicBezTo>
                      <a:pt x="27" y="79"/>
                      <a:pt x="26" y="80"/>
                      <a:pt x="24" y="86"/>
                    </a:cubicBezTo>
                    <a:cubicBezTo>
                      <a:pt x="25" y="87"/>
                      <a:pt x="25" y="86"/>
                      <a:pt x="26" y="86"/>
                    </a:cubicBezTo>
                    <a:cubicBezTo>
                      <a:pt x="27" y="86"/>
                      <a:pt x="27" y="88"/>
                      <a:pt x="28" y="88"/>
                    </a:cubicBezTo>
                    <a:cubicBezTo>
                      <a:pt x="28" y="88"/>
                      <a:pt x="29" y="89"/>
                      <a:pt x="29" y="89"/>
                    </a:cubicBezTo>
                    <a:cubicBezTo>
                      <a:pt x="30" y="88"/>
                      <a:pt x="29" y="87"/>
                      <a:pt x="30" y="86"/>
                    </a:cubicBezTo>
                    <a:cubicBezTo>
                      <a:pt x="33" y="89"/>
                      <a:pt x="40" y="84"/>
                      <a:pt x="42" y="86"/>
                    </a:cubicBezTo>
                    <a:cubicBezTo>
                      <a:pt x="35" y="92"/>
                      <a:pt x="38" y="93"/>
                      <a:pt x="45" y="93"/>
                    </a:cubicBezTo>
                    <a:cubicBezTo>
                      <a:pt x="45" y="96"/>
                      <a:pt x="45" y="97"/>
                      <a:pt x="45" y="99"/>
                    </a:cubicBezTo>
                    <a:cubicBezTo>
                      <a:pt x="45" y="99"/>
                      <a:pt x="43" y="101"/>
                      <a:pt x="43" y="102"/>
                    </a:cubicBezTo>
                    <a:cubicBezTo>
                      <a:pt x="43" y="103"/>
                      <a:pt x="44" y="104"/>
                      <a:pt x="44" y="105"/>
                    </a:cubicBezTo>
                    <a:cubicBezTo>
                      <a:pt x="43" y="105"/>
                      <a:pt x="42" y="105"/>
                      <a:pt x="42" y="105"/>
                    </a:cubicBezTo>
                    <a:cubicBezTo>
                      <a:pt x="42" y="106"/>
                      <a:pt x="42" y="106"/>
                      <a:pt x="42" y="106"/>
                    </a:cubicBezTo>
                    <a:cubicBezTo>
                      <a:pt x="35" y="106"/>
                      <a:pt x="35" y="106"/>
                      <a:pt x="35" y="106"/>
                    </a:cubicBezTo>
                    <a:cubicBezTo>
                      <a:pt x="35" y="106"/>
                      <a:pt x="35" y="105"/>
                      <a:pt x="34" y="105"/>
                    </a:cubicBezTo>
                    <a:cubicBezTo>
                      <a:pt x="34" y="105"/>
                      <a:pt x="34" y="103"/>
                      <a:pt x="34" y="103"/>
                    </a:cubicBezTo>
                    <a:cubicBezTo>
                      <a:pt x="33" y="102"/>
                      <a:pt x="31" y="103"/>
                      <a:pt x="30" y="102"/>
                    </a:cubicBezTo>
                    <a:cubicBezTo>
                      <a:pt x="30" y="103"/>
                      <a:pt x="30" y="104"/>
                      <a:pt x="29" y="104"/>
                    </a:cubicBezTo>
                    <a:cubicBezTo>
                      <a:pt x="29" y="104"/>
                      <a:pt x="30" y="107"/>
                      <a:pt x="30" y="107"/>
                    </a:cubicBezTo>
                    <a:cubicBezTo>
                      <a:pt x="31" y="107"/>
                      <a:pt x="32" y="107"/>
                      <a:pt x="33" y="107"/>
                    </a:cubicBezTo>
                    <a:cubicBezTo>
                      <a:pt x="32" y="108"/>
                      <a:pt x="28" y="113"/>
                      <a:pt x="26" y="114"/>
                    </a:cubicBezTo>
                    <a:cubicBezTo>
                      <a:pt x="24" y="114"/>
                      <a:pt x="31" y="113"/>
                      <a:pt x="32" y="113"/>
                    </a:cubicBezTo>
                    <a:cubicBezTo>
                      <a:pt x="32" y="120"/>
                      <a:pt x="33" y="117"/>
                      <a:pt x="29" y="120"/>
                    </a:cubicBezTo>
                    <a:cubicBezTo>
                      <a:pt x="29" y="120"/>
                      <a:pt x="29" y="122"/>
                      <a:pt x="28" y="122"/>
                    </a:cubicBezTo>
                    <a:cubicBezTo>
                      <a:pt x="27" y="123"/>
                      <a:pt x="25" y="123"/>
                      <a:pt x="23" y="124"/>
                    </a:cubicBezTo>
                    <a:cubicBezTo>
                      <a:pt x="23" y="126"/>
                      <a:pt x="23" y="125"/>
                      <a:pt x="24" y="127"/>
                    </a:cubicBezTo>
                    <a:cubicBezTo>
                      <a:pt x="22" y="127"/>
                      <a:pt x="23" y="128"/>
                      <a:pt x="23" y="128"/>
                    </a:cubicBezTo>
                    <a:cubicBezTo>
                      <a:pt x="23" y="128"/>
                      <a:pt x="25" y="128"/>
                      <a:pt x="26" y="128"/>
                    </a:cubicBezTo>
                    <a:cubicBezTo>
                      <a:pt x="26" y="128"/>
                      <a:pt x="23" y="131"/>
                      <a:pt x="26" y="130"/>
                    </a:cubicBezTo>
                    <a:cubicBezTo>
                      <a:pt x="28" y="130"/>
                      <a:pt x="26" y="130"/>
                      <a:pt x="28" y="130"/>
                    </a:cubicBezTo>
                    <a:cubicBezTo>
                      <a:pt x="28" y="129"/>
                      <a:pt x="28" y="129"/>
                      <a:pt x="28" y="129"/>
                    </a:cubicBezTo>
                    <a:cubicBezTo>
                      <a:pt x="29" y="128"/>
                      <a:pt x="28" y="129"/>
                      <a:pt x="28" y="128"/>
                    </a:cubicBezTo>
                    <a:cubicBezTo>
                      <a:pt x="29" y="128"/>
                      <a:pt x="30" y="128"/>
                      <a:pt x="31" y="128"/>
                    </a:cubicBezTo>
                    <a:cubicBezTo>
                      <a:pt x="31" y="128"/>
                      <a:pt x="31" y="130"/>
                      <a:pt x="31" y="130"/>
                    </a:cubicBezTo>
                    <a:cubicBezTo>
                      <a:pt x="29" y="129"/>
                      <a:pt x="31" y="132"/>
                      <a:pt x="34" y="131"/>
                    </a:cubicBezTo>
                    <a:cubicBezTo>
                      <a:pt x="34" y="131"/>
                      <a:pt x="36" y="129"/>
                      <a:pt x="37" y="128"/>
                    </a:cubicBezTo>
                    <a:cubicBezTo>
                      <a:pt x="35" y="127"/>
                      <a:pt x="39" y="128"/>
                      <a:pt x="38" y="129"/>
                    </a:cubicBezTo>
                    <a:cubicBezTo>
                      <a:pt x="39" y="129"/>
                      <a:pt x="40" y="130"/>
                      <a:pt x="41" y="131"/>
                    </a:cubicBezTo>
                    <a:cubicBezTo>
                      <a:pt x="42" y="130"/>
                      <a:pt x="41" y="129"/>
                      <a:pt x="42" y="128"/>
                    </a:cubicBezTo>
                    <a:cubicBezTo>
                      <a:pt x="49" y="127"/>
                      <a:pt x="46" y="127"/>
                      <a:pt x="44" y="134"/>
                    </a:cubicBezTo>
                    <a:cubicBezTo>
                      <a:pt x="40" y="134"/>
                      <a:pt x="32" y="132"/>
                      <a:pt x="30" y="133"/>
                    </a:cubicBezTo>
                    <a:cubicBezTo>
                      <a:pt x="30" y="134"/>
                      <a:pt x="30" y="134"/>
                      <a:pt x="30" y="134"/>
                    </a:cubicBezTo>
                    <a:cubicBezTo>
                      <a:pt x="28" y="135"/>
                      <a:pt x="28" y="138"/>
                      <a:pt x="26" y="140"/>
                    </a:cubicBezTo>
                    <a:cubicBezTo>
                      <a:pt x="26" y="141"/>
                      <a:pt x="24" y="142"/>
                      <a:pt x="23" y="143"/>
                    </a:cubicBezTo>
                    <a:cubicBezTo>
                      <a:pt x="22" y="144"/>
                      <a:pt x="23" y="145"/>
                      <a:pt x="22" y="146"/>
                    </a:cubicBezTo>
                    <a:cubicBezTo>
                      <a:pt x="20" y="147"/>
                      <a:pt x="18" y="147"/>
                      <a:pt x="17" y="147"/>
                    </a:cubicBezTo>
                    <a:cubicBezTo>
                      <a:pt x="17" y="148"/>
                      <a:pt x="17" y="149"/>
                      <a:pt x="17" y="149"/>
                    </a:cubicBezTo>
                    <a:cubicBezTo>
                      <a:pt x="21" y="151"/>
                      <a:pt x="20" y="150"/>
                      <a:pt x="23" y="151"/>
                    </a:cubicBezTo>
                    <a:cubicBezTo>
                      <a:pt x="24" y="150"/>
                      <a:pt x="25" y="148"/>
                      <a:pt x="26" y="146"/>
                    </a:cubicBezTo>
                    <a:cubicBezTo>
                      <a:pt x="26" y="146"/>
                      <a:pt x="27" y="147"/>
                      <a:pt x="27" y="147"/>
                    </a:cubicBezTo>
                    <a:cubicBezTo>
                      <a:pt x="28" y="146"/>
                      <a:pt x="27" y="146"/>
                      <a:pt x="28" y="145"/>
                    </a:cubicBezTo>
                    <a:cubicBezTo>
                      <a:pt x="30" y="144"/>
                      <a:pt x="32" y="144"/>
                      <a:pt x="35" y="144"/>
                    </a:cubicBezTo>
                    <a:cubicBezTo>
                      <a:pt x="35" y="145"/>
                      <a:pt x="35" y="146"/>
                      <a:pt x="36" y="146"/>
                    </a:cubicBezTo>
                    <a:cubicBezTo>
                      <a:pt x="38" y="145"/>
                      <a:pt x="40" y="141"/>
                      <a:pt x="43" y="141"/>
                    </a:cubicBezTo>
                    <a:cubicBezTo>
                      <a:pt x="46" y="140"/>
                      <a:pt x="48" y="143"/>
                      <a:pt x="51" y="143"/>
                    </a:cubicBezTo>
                    <a:cubicBezTo>
                      <a:pt x="51" y="143"/>
                      <a:pt x="51" y="141"/>
                      <a:pt x="51" y="141"/>
                    </a:cubicBezTo>
                    <a:cubicBezTo>
                      <a:pt x="52" y="140"/>
                      <a:pt x="53" y="140"/>
                      <a:pt x="54" y="140"/>
                    </a:cubicBezTo>
                    <a:cubicBezTo>
                      <a:pt x="54" y="139"/>
                      <a:pt x="54" y="139"/>
                      <a:pt x="54" y="139"/>
                    </a:cubicBezTo>
                    <a:cubicBezTo>
                      <a:pt x="58" y="138"/>
                      <a:pt x="57" y="140"/>
                      <a:pt x="60" y="140"/>
                    </a:cubicBezTo>
                    <a:cubicBezTo>
                      <a:pt x="62" y="140"/>
                      <a:pt x="65" y="138"/>
                      <a:pt x="68" y="138"/>
                    </a:cubicBezTo>
                    <a:cubicBezTo>
                      <a:pt x="70" y="138"/>
                      <a:pt x="71" y="141"/>
                      <a:pt x="72" y="141"/>
                    </a:cubicBezTo>
                    <a:cubicBezTo>
                      <a:pt x="73" y="139"/>
                      <a:pt x="73" y="139"/>
                      <a:pt x="73" y="139"/>
                    </a:cubicBezTo>
                    <a:cubicBezTo>
                      <a:pt x="74" y="139"/>
                      <a:pt x="75" y="139"/>
                      <a:pt x="76" y="139"/>
                    </a:cubicBezTo>
                    <a:cubicBezTo>
                      <a:pt x="76" y="139"/>
                      <a:pt x="76" y="137"/>
                      <a:pt x="77" y="137"/>
                    </a:cubicBezTo>
                    <a:cubicBezTo>
                      <a:pt x="78" y="136"/>
                      <a:pt x="78" y="136"/>
                      <a:pt x="80" y="136"/>
                    </a:cubicBezTo>
                    <a:cubicBezTo>
                      <a:pt x="80" y="136"/>
                      <a:pt x="79" y="134"/>
                      <a:pt x="80" y="134"/>
                    </a:cubicBezTo>
                    <a:cubicBezTo>
                      <a:pt x="83" y="133"/>
                      <a:pt x="75" y="133"/>
                      <a:pt x="74" y="134"/>
                    </a:cubicBezTo>
                    <a:cubicBezTo>
                      <a:pt x="74" y="133"/>
                      <a:pt x="73" y="132"/>
                      <a:pt x="74" y="132"/>
                    </a:cubicBezTo>
                    <a:cubicBezTo>
                      <a:pt x="74" y="132"/>
                      <a:pt x="73" y="130"/>
                      <a:pt x="73" y="130"/>
                    </a:cubicBezTo>
                    <a:cubicBezTo>
                      <a:pt x="74" y="129"/>
                      <a:pt x="75" y="130"/>
                      <a:pt x="76" y="130"/>
                    </a:cubicBezTo>
                    <a:cubicBezTo>
                      <a:pt x="76" y="128"/>
                      <a:pt x="76" y="128"/>
                      <a:pt x="76" y="128"/>
                    </a:cubicBezTo>
                    <a:cubicBezTo>
                      <a:pt x="77" y="128"/>
                      <a:pt x="80" y="128"/>
                      <a:pt x="81" y="128"/>
                    </a:cubicBezTo>
                    <a:cubicBezTo>
                      <a:pt x="81" y="127"/>
                      <a:pt x="81" y="126"/>
                      <a:pt x="81" y="126"/>
                    </a:cubicBezTo>
                    <a:cubicBezTo>
                      <a:pt x="82" y="126"/>
                      <a:pt x="82" y="126"/>
                      <a:pt x="82" y="126"/>
                    </a:cubicBezTo>
                    <a:cubicBezTo>
                      <a:pt x="84" y="123"/>
                      <a:pt x="87" y="115"/>
                      <a:pt x="83" y="113"/>
                    </a:cubicBezTo>
                    <a:cubicBezTo>
                      <a:pt x="81" y="112"/>
                      <a:pt x="78" y="112"/>
                      <a:pt x="76" y="112"/>
                    </a:cubicBezTo>
                    <a:cubicBezTo>
                      <a:pt x="75" y="112"/>
                      <a:pt x="74" y="114"/>
                      <a:pt x="75" y="114"/>
                    </a:cubicBezTo>
                    <a:cubicBezTo>
                      <a:pt x="76" y="114"/>
                      <a:pt x="73" y="116"/>
                      <a:pt x="73" y="116"/>
                    </a:cubicBezTo>
                    <a:cubicBezTo>
                      <a:pt x="73" y="116"/>
                      <a:pt x="72" y="114"/>
                      <a:pt x="72" y="112"/>
                    </a:cubicBezTo>
                    <a:cubicBezTo>
                      <a:pt x="72" y="112"/>
                      <a:pt x="72" y="111"/>
                      <a:pt x="73" y="111"/>
                    </a:cubicBezTo>
                    <a:cubicBezTo>
                      <a:pt x="73" y="110"/>
                      <a:pt x="72" y="107"/>
                      <a:pt x="72" y="107"/>
                    </a:cubicBezTo>
                    <a:cubicBezTo>
                      <a:pt x="70" y="105"/>
                      <a:pt x="69" y="103"/>
                      <a:pt x="67" y="100"/>
                    </a:cubicBezTo>
                    <a:cubicBezTo>
                      <a:pt x="70" y="103"/>
                      <a:pt x="70" y="103"/>
                      <a:pt x="70" y="103"/>
                    </a:cubicBezTo>
                    <a:cubicBezTo>
                      <a:pt x="71" y="103"/>
                      <a:pt x="72" y="103"/>
                      <a:pt x="72" y="103"/>
                    </a:cubicBezTo>
                    <a:cubicBezTo>
                      <a:pt x="72" y="102"/>
                      <a:pt x="72" y="102"/>
                      <a:pt x="72" y="101"/>
                    </a:cubicBezTo>
                    <a:cubicBezTo>
                      <a:pt x="72" y="101"/>
                      <a:pt x="72" y="101"/>
                      <a:pt x="72" y="101"/>
                    </a:cubicBezTo>
                    <a:cubicBezTo>
                      <a:pt x="70" y="100"/>
                      <a:pt x="69" y="97"/>
                      <a:pt x="68" y="96"/>
                    </a:cubicBezTo>
                    <a:cubicBezTo>
                      <a:pt x="67" y="96"/>
                      <a:pt x="66" y="96"/>
                      <a:pt x="65" y="96"/>
                    </a:cubicBezTo>
                    <a:cubicBezTo>
                      <a:pt x="63" y="94"/>
                      <a:pt x="63" y="91"/>
                      <a:pt x="62" y="90"/>
                    </a:cubicBezTo>
                    <a:cubicBezTo>
                      <a:pt x="61" y="89"/>
                      <a:pt x="60" y="90"/>
                      <a:pt x="60" y="90"/>
                    </a:cubicBezTo>
                    <a:cubicBezTo>
                      <a:pt x="59" y="89"/>
                      <a:pt x="56" y="86"/>
                      <a:pt x="56" y="86"/>
                    </a:cubicBezTo>
                    <a:cubicBezTo>
                      <a:pt x="56" y="84"/>
                      <a:pt x="56" y="82"/>
                      <a:pt x="56" y="80"/>
                    </a:cubicBezTo>
                    <a:cubicBezTo>
                      <a:pt x="55" y="80"/>
                      <a:pt x="54" y="80"/>
                      <a:pt x="54" y="80"/>
                    </a:cubicBezTo>
                    <a:cubicBezTo>
                      <a:pt x="53" y="79"/>
                      <a:pt x="54" y="78"/>
                      <a:pt x="54" y="78"/>
                    </a:cubicBezTo>
                    <a:cubicBezTo>
                      <a:pt x="53" y="76"/>
                      <a:pt x="49" y="75"/>
                      <a:pt x="49" y="74"/>
                    </a:cubicBezTo>
                    <a:cubicBezTo>
                      <a:pt x="48" y="73"/>
                      <a:pt x="49" y="72"/>
                      <a:pt x="48" y="71"/>
                    </a:cubicBezTo>
                    <a:cubicBezTo>
                      <a:pt x="46" y="71"/>
                      <a:pt x="44" y="71"/>
                      <a:pt x="43" y="71"/>
                    </a:cubicBezTo>
                    <a:cubicBezTo>
                      <a:pt x="44" y="71"/>
                      <a:pt x="44" y="69"/>
                      <a:pt x="45" y="68"/>
                    </a:cubicBezTo>
                    <a:cubicBezTo>
                      <a:pt x="46" y="68"/>
                      <a:pt x="46" y="69"/>
                      <a:pt x="47" y="68"/>
                    </a:cubicBezTo>
                    <a:cubicBezTo>
                      <a:pt x="46" y="65"/>
                      <a:pt x="46" y="65"/>
                      <a:pt x="44" y="62"/>
                    </a:cubicBezTo>
                    <a:cubicBezTo>
                      <a:pt x="46" y="62"/>
                      <a:pt x="46" y="62"/>
                      <a:pt x="46" y="62"/>
                    </a:cubicBezTo>
                    <a:cubicBezTo>
                      <a:pt x="46" y="62"/>
                      <a:pt x="46" y="60"/>
                      <a:pt x="46" y="60"/>
                    </a:cubicBezTo>
                    <a:cubicBezTo>
                      <a:pt x="47" y="59"/>
                      <a:pt x="50" y="58"/>
                      <a:pt x="50" y="56"/>
                    </a:cubicBezTo>
                    <a:cubicBezTo>
                      <a:pt x="51" y="55"/>
                      <a:pt x="50" y="54"/>
                      <a:pt x="50" y="52"/>
                    </a:cubicBezTo>
                    <a:cubicBezTo>
                      <a:pt x="50" y="51"/>
                      <a:pt x="52" y="48"/>
                      <a:pt x="52" y="47"/>
                    </a:cubicBezTo>
                    <a:cubicBezTo>
                      <a:pt x="52" y="47"/>
                      <a:pt x="50" y="45"/>
                      <a:pt x="50" y="45"/>
                    </a:cubicBezTo>
                    <a:cubicBezTo>
                      <a:pt x="48" y="45"/>
                      <a:pt x="46" y="47"/>
                      <a:pt x="45" y="46"/>
                    </a:cubicBezTo>
                    <a:cubicBezTo>
                      <a:pt x="45" y="46"/>
                      <a:pt x="42" y="45"/>
                      <a:pt x="41" y="45"/>
                    </a:cubicBezTo>
                    <a:cubicBezTo>
                      <a:pt x="41" y="45"/>
                      <a:pt x="40" y="46"/>
                      <a:pt x="40" y="46"/>
                    </a:cubicBezTo>
                    <a:cubicBezTo>
                      <a:pt x="38" y="47"/>
                      <a:pt x="38" y="47"/>
                      <a:pt x="36" y="47"/>
                    </a:cubicBezTo>
                    <a:cubicBezTo>
                      <a:pt x="37" y="47"/>
                      <a:pt x="34" y="48"/>
                      <a:pt x="34" y="48"/>
                    </a:cubicBezTo>
                    <a:cubicBezTo>
                      <a:pt x="35" y="49"/>
                      <a:pt x="34" y="48"/>
                      <a:pt x="33" y="48"/>
                    </a:cubicBezTo>
                    <a:close/>
                    <a:moveTo>
                      <a:pt x="55" y="141"/>
                    </a:moveTo>
                    <a:cubicBezTo>
                      <a:pt x="53" y="141"/>
                      <a:pt x="56" y="142"/>
                      <a:pt x="56" y="142"/>
                    </a:cubicBezTo>
                    <a:cubicBezTo>
                      <a:pt x="56" y="142"/>
                      <a:pt x="57" y="140"/>
                      <a:pt x="55" y="141"/>
                    </a:cubicBezTo>
                    <a:close/>
                    <a:moveTo>
                      <a:pt x="20" y="76"/>
                    </a:moveTo>
                    <a:cubicBezTo>
                      <a:pt x="20" y="76"/>
                      <a:pt x="20" y="79"/>
                      <a:pt x="20" y="80"/>
                    </a:cubicBezTo>
                    <a:cubicBezTo>
                      <a:pt x="21" y="80"/>
                      <a:pt x="21" y="80"/>
                      <a:pt x="21" y="80"/>
                    </a:cubicBezTo>
                    <a:cubicBezTo>
                      <a:pt x="21" y="79"/>
                      <a:pt x="21" y="76"/>
                      <a:pt x="20" y="76"/>
                    </a:cubicBezTo>
                    <a:close/>
                    <a:moveTo>
                      <a:pt x="15" y="76"/>
                    </a:moveTo>
                    <a:cubicBezTo>
                      <a:pt x="16" y="78"/>
                      <a:pt x="16" y="78"/>
                      <a:pt x="16" y="78"/>
                    </a:cubicBezTo>
                    <a:cubicBezTo>
                      <a:pt x="15" y="77"/>
                      <a:pt x="16" y="76"/>
                      <a:pt x="15" y="76"/>
                    </a:cubicBezTo>
                    <a:close/>
                    <a:moveTo>
                      <a:pt x="18" y="68"/>
                    </a:moveTo>
                    <a:cubicBezTo>
                      <a:pt x="17" y="69"/>
                      <a:pt x="17" y="72"/>
                      <a:pt x="17" y="72"/>
                    </a:cubicBezTo>
                    <a:cubicBezTo>
                      <a:pt x="17" y="72"/>
                      <a:pt x="17" y="73"/>
                      <a:pt x="18" y="72"/>
                    </a:cubicBezTo>
                    <a:cubicBezTo>
                      <a:pt x="19" y="72"/>
                      <a:pt x="19" y="67"/>
                      <a:pt x="18" y="68"/>
                    </a:cubicBezTo>
                    <a:close/>
                    <a:moveTo>
                      <a:pt x="12" y="68"/>
                    </a:moveTo>
                    <a:cubicBezTo>
                      <a:pt x="13" y="70"/>
                      <a:pt x="13" y="70"/>
                      <a:pt x="13" y="70"/>
                    </a:cubicBezTo>
                    <a:cubicBezTo>
                      <a:pt x="13" y="69"/>
                      <a:pt x="14" y="68"/>
                      <a:pt x="12" y="68"/>
                    </a:cubicBezTo>
                    <a:close/>
                    <a:moveTo>
                      <a:pt x="14" y="62"/>
                    </a:moveTo>
                    <a:cubicBezTo>
                      <a:pt x="14" y="64"/>
                      <a:pt x="14" y="64"/>
                      <a:pt x="14" y="64"/>
                    </a:cubicBezTo>
                    <a:cubicBezTo>
                      <a:pt x="15" y="63"/>
                      <a:pt x="14" y="66"/>
                      <a:pt x="14" y="66"/>
                    </a:cubicBezTo>
                    <a:cubicBezTo>
                      <a:pt x="11" y="66"/>
                      <a:pt x="15" y="67"/>
                      <a:pt x="16" y="68"/>
                    </a:cubicBezTo>
                    <a:cubicBezTo>
                      <a:pt x="16" y="67"/>
                      <a:pt x="16" y="67"/>
                      <a:pt x="16" y="67"/>
                    </a:cubicBezTo>
                    <a:cubicBezTo>
                      <a:pt x="18" y="66"/>
                      <a:pt x="17" y="65"/>
                      <a:pt x="18" y="64"/>
                    </a:cubicBezTo>
                    <a:cubicBezTo>
                      <a:pt x="17" y="64"/>
                      <a:pt x="16" y="63"/>
                      <a:pt x="16" y="62"/>
                    </a:cubicBezTo>
                    <a:cubicBezTo>
                      <a:pt x="15" y="62"/>
                      <a:pt x="14" y="63"/>
                      <a:pt x="14" y="62"/>
                    </a:cubicBezTo>
                    <a:close/>
                    <a:moveTo>
                      <a:pt x="3" y="50"/>
                    </a:moveTo>
                    <a:cubicBezTo>
                      <a:pt x="4" y="53"/>
                      <a:pt x="4" y="53"/>
                      <a:pt x="4" y="53"/>
                    </a:cubicBezTo>
                    <a:cubicBezTo>
                      <a:pt x="5" y="53"/>
                      <a:pt x="7" y="49"/>
                      <a:pt x="3" y="50"/>
                    </a:cubicBezTo>
                    <a:close/>
                    <a:moveTo>
                      <a:pt x="14" y="46"/>
                    </a:moveTo>
                    <a:cubicBezTo>
                      <a:pt x="14" y="46"/>
                      <a:pt x="14" y="48"/>
                      <a:pt x="14" y="48"/>
                    </a:cubicBezTo>
                    <a:cubicBezTo>
                      <a:pt x="14" y="48"/>
                      <a:pt x="12" y="48"/>
                      <a:pt x="12" y="48"/>
                    </a:cubicBezTo>
                    <a:cubicBezTo>
                      <a:pt x="13" y="52"/>
                      <a:pt x="13" y="54"/>
                      <a:pt x="14" y="57"/>
                    </a:cubicBezTo>
                    <a:cubicBezTo>
                      <a:pt x="16" y="57"/>
                      <a:pt x="16" y="57"/>
                      <a:pt x="16" y="57"/>
                    </a:cubicBezTo>
                    <a:cubicBezTo>
                      <a:pt x="16" y="57"/>
                      <a:pt x="16" y="59"/>
                      <a:pt x="16" y="59"/>
                    </a:cubicBezTo>
                    <a:cubicBezTo>
                      <a:pt x="17" y="59"/>
                      <a:pt x="17" y="59"/>
                      <a:pt x="17" y="59"/>
                    </a:cubicBezTo>
                    <a:cubicBezTo>
                      <a:pt x="17" y="59"/>
                      <a:pt x="17" y="57"/>
                      <a:pt x="17" y="57"/>
                    </a:cubicBezTo>
                    <a:cubicBezTo>
                      <a:pt x="18" y="58"/>
                      <a:pt x="18" y="55"/>
                      <a:pt x="18" y="55"/>
                    </a:cubicBezTo>
                    <a:cubicBezTo>
                      <a:pt x="17" y="55"/>
                      <a:pt x="16" y="55"/>
                      <a:pt x="15" y="54"/>
                    </a:cubicBezTo>
                    <a:cubicBezTo>
                      <a:pt x="14" y="50"/>
                      <a:pt x="15" y="53"/>
                      <a:pt x="15" y="48"/>
                    </a:cubicBezTo>
                    <a:cubicBezTo>
                      <a:pt x="15" y="48"/>
                      <a:pt x="15" y="46"/>
                      <a:pt x="14" y="46"/>
                    </a:cubicBezTo>
                    <a:close/>
                    <a:moveTo>
                      <a:pt x="4" y="46"/>
                    </a:moveTo>
                    <a:cubicBezTo>
                      <a:pt x="4" y="48"/>
                      <a:pt x="4" y="48"/>
                      <a:pt x="4" y="48"/>
                    </a:cubicBezTo>
                    <a:cubicBezTo>
                      <a:pt x="8" y="47"/>
                      <a:pt x="7" y="47"/>
                      <a:pt x="4" y="46"/>
                    </a:cubicBezTo>
                    <a:close/>
                    <a:moveTo>
                      <a:pt x="15" y="32"/>
                    </a:moveTo>
                    <a:cubicBezTo>
                      <a:pt x="11" y="34"/>
                      <a:pt x="11" y="34"/>
                      <a:pt x="11" y="34"/>
                    </a:cubicBezTo>
                    <a:cubicBezTo>
                      <a:pt x="10" y="35"/>
                      <a:pt x="11" y="36"/>
                      <a:pt x="10" y="37"/>
                    </a:cubicBezTo>
                    <a:cubicBezTo>
                      <a:pt x="10" y="37"/>
                      <a:pt x="9" y="36"/>
                      <a:pt x="9" y="36"/>
                    </a:cubicBezTo>
                    <a:cubicBezTo>
                      <a:pt x="9" y="38"/>
                      <a:pt x="11" y="40"/>
                      <a:pt x="10" y="40"/>
                    </a:cubicBezTo>
                    <a:cubicBezTo>
                      <a:pt x="8" y="42"/>
                      <a:pt x="9" y="42"/>
                      <a:pt x="8" y="46"/>
                    </a:cubicBezTo>
                    <a:cubicBezTo>
                      <a:pt x="9" y="45"/>
                      <a:pt x="10" y="44"/>
                      <a:pt x="11" y="44"/>
                    </a:cubicBezTo>
                    <a:cubicBezTo>
                      <a:pt x="11" y="43"/>
                      <a:pt x="11" y="43"/>
                      <a:pt x="11" y="43"/>
                    </a:cubicBezTo>
                    <a:cubicBezTo>
                      <a:pt x="11" y="43"/>
                      <a:pt x="13" y="43"/>
                      <a:pt x="14" y="43"/>
                    </a:cubicBezTo>
                    <a:cubicBezTo>
                      <a:pt x="15" y="42"/>
                      <a:pt x="14" y="40"/>
                      <a:pt x="14" y="38"/>
                    </a:cubicBezTo>
                    <a:cubicBezTo>
                      <a:pt x="15" y="37"/>
                      <a:pt x="19" y="32"/>
                      <a:pt x="15" y="32"/>
                    </a:cubicBezTo>
                    <a:close/>
                    <a:moveTo>
                      <a:pt x="60" y="5"/>
                    </a:moveTo>
                    <a:cubicBezTo>
                      <a:pt x="59" y="5"/>
                      <a:pt x="58" y="9"/>
                      <a:pt x="58" y="9"/>
                    </a:cubicBezTo>
                    <a:cubicBezTo>
                      <a:pt x="58" y="9"/>
                      <a:pt x="56" y="9"/>
                      <a:pt x="56" y="9"/>
                    </a:cubicBezTo>
                    <a:cubicBezTo>
                      <a:pt x="56" y="11"/>
                      <a:pt x="58" y="12"/>
                      <a:pt x="58" y="11"/>
                    </a:cubicBezTo>
                    <a:cubicBezTo>
                      <a:pt x="58" y="11"/>
                      <a:pt x="59" y="11"/>
                      <a:pt x="59" y="11"/>
                    </a:cubicBezTo>
                    <a:cubicBezTo>
                      <a:pt x="58" y="11"/>
                      <a:pt x="60" y="13"/>
                      <a:pt x="60" y="13"/>
                    </a:cubicBezTo>
                    <a:cubicBezTo>
                      <a:pt x="60" y="13"/>
                      <a:pt x="61" y="12"/>
                      <a:pt x="61" y="12"/>
                    </a:cubicBezTo>
                    <a:cubicBezTo>
                      <a:pt x="61" y="10"/>
                      <a:pt x="59" y="7"/>
                      <a:pt x="61" y="6"/>
                    </a:cubicBezTo>
                    <a:cubicBezTo>
                      <a:pt x="61" y="5"/>
                      <a:pt x="61" y="5"/>
                      <a:pt x="61" y="5"/>
                    </a:cubicBezTo>
                    <a:lnTo>
                      <a:pt x="60" y="5"/>
                    </a:lnTo>
                    <a:close/>
                    <a:moveTo>
                      <a:pt x="65" y="0"/>
                    </a:moveTo>
                    <a:cubicBezTo>
                      <a:pt x="66" y="1"/>
                      <a:pt x="66" y="1"/>
                      <a:pt x="66" y="1"/>
                    </a:cubicBezTo>
                    <a:cubicBezTo>
                      <a:pt x="65" y="0"/>
                      <a:pt x="66" y="0"/>
                      <a:pt x="6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4" name="Freeform 30">
                <a:extLst>
                  <a:ext uri="{FF2B5EF4-FFF2-40B4-BE49-F238E27FC236}">
                    <a16:creationId xmlns:a16="http://schemas.microsoft.com/office/drawing/2014/main" id="{C9322BD0-335D-477B-B063-DB9B79124349}"/>
                  </a:ext>
                </a:extLst>
              </p:cNvPr>
              <p:cNvSpPr>
                <a:spLocks noEditPoints="1"/>
              </p:cNvSpPr>
              <p:nvPr/>
            </p:nvSpPr>
            <p:spPr bwMode="auto">
              <a:xfrm>
                <a:off x="2982" y="838"/>
                <a:ext cx="171" cy="296"/>
              </a:xfrm>
              <a:custGeom>
                <a:avLst/>
                <a:gdLst>
                  <a:gd name="T0" fmla="*/ 3 w 87"/>
                  <a:gd name="T1" fmla="*/ 94 h 151"/>
                  <a:gd name="T2" fmla="*/ 14 w 87"/>
                  <a:gd name="T3" fmla="*/ 97 h 151"/>
                  <a:gd name="T4" fmla="*/ 16 w 87"/>
                  <a:gd name="T5" fmla="*/ 88 h 151"/>
                  <a:gd name="T6" fmla="*/ 10 w 87"/>
                  <a:gd name="T7" fmla="*/ 83 h 151"/>
                  <a:gd name="T8" fmla="*/ 37 w 87"/>
                  <a:gd name="T9" fmla="*/ 41 h 151"/>
                  <a:gd name="T10" fmla="*/ 32 w 87"/>
                  <a:gd name="T11" fmla="*/ 32 h 151"/>
                  <a:gd name="T12" fmla="*/ 30 w 87"/>
                  <a:gd name="T13" fmla="*/ 31 h 151"/>
                  <a:gd name="T14" fmla="*/ 24 w 87"/>
                  <a:gd name="T15" fmla="*/ 42 h 151"/>
                  <a:gd name="T16" fmla="*/ 20 w 87"/>
                  <a:gd name="T17" fmla="*/ 46 h 151"/>
                  <a:gd name="T18" fmla="*/ 21 w 87"/>
                  <a:gd name="T19" fmla="*/ 58 h 151"/>
                  <a:gd name="T20" fmla="*/ 24 w 87"/>
                  <a:gd name="T21" fmla="*/ 66 h 151"/>
                  <a:gd name="T22" fmla="*/ 20 w 87"/>
                  <a:gd name="T23" fmla="*/ 74 h 151"/>
                  <a:gd name="T24" fmla="*/ 26 w 87"/>
                  <a:gd name="T25" fmla="*/ 70 h 151"/>
                  <a:gd name="T26" fmla="*/ 28 w 87"/>
                  <a:gd name="T27" fmla="*/ 88 h 151"/>
                  <a:gd name="T28" fmla="*/ 45 w 87"/>
                  <a:gd name="T29" fmla="*/ 93 h 151"/>
                  <a:gd name="T30" fmla="*/ 42 w 87"/>
                  <a:gd name="T31" fmla="*/ 105 h 151"/>
                  <a:gd name="T32" fmla="*/ 34 w 87"/>
                  <a:gd name="T33" fmla="*/ 103 h 151"/>
                  <a:gd name="T34" fmla="*/ 33 w 87"/>
                  <a:gd name="T35" fmla="*/ 107 h 151"/>
                  <a:gd name="T36" fmla="*/ 28 w 87"/>
                  <a:gd name="T37" fmla="*/ 122 h 151"/>
                  <a:gd name="T38" fmla="*/ 26 w 87"/>
                  <a:gd name="T39" fmla="*/ 128 h 151"/>
                  <a:gd name="T40" fmla="*/ 28 w 87"/>
                  <a:gd name="T41" fmla="*/ 128 h 151"/>
                  <a:gd name="T42" fmla="*/ 37 w 87"/>
                  <a:gd name="T43" fmla="*/ 128 h 151"/>
                  <a:gd name="T44" fmla="*/ 44 w 87"/>
                  <a:gd name="T45" fmla="*/ 134 h 151"/>
                  <a:gd name="T46" fmla="*/ 23 w 87"/>
                  <a:gd name="T47" fmla="*/ 143 h 151"/>
                  <a:gd name="T48" fmla="*/ 23 w 87"/>
                  <a:gd name="T49" fmla="*/ 151 h 151"/>
                  <a:gd name="T50" fmla="*/ 35 w 87"/>
                  <a:gd name="T51" fmla="*/ 144 h 151"/>
                  <a:gd name="T52" fmla="*/ 51 w 87"/>
                  <a:gd name="T53" fmla="*/ 141 h 151"/>
                  <a:gd name="T54" fmla="*/ 68 w 87"/>
                  <a:gd name="T55" fmla="*/ 138 h 151"/>
                  <a:gd name="T56" fmla="*/ 77 w 87"/>
                  <a:gd name="T57" fmla="*/ 137 h 151"/>
                  <a:gd name="T58" fmla="*/ 74 w 87"/>
                  <a:gd name="T59" fmla="*/ 132 h 151"/>
                  <a:gd name="T60" fmla="*/ 81 w 87"/>
                  <a:gd name="T61" fmla="*/ 128 h 151"/>
                  <a:gd name="T62" fmla="*/ 76 w 87"/>
                  <a:gd name="T63" fmla="*/ 112 h 151"/>
                  <a:gd name="T64" fmla="*/ 73 w 87"/>
                  <a:gd name="T65" fmla="*/ 111 h 151"/>
                  <a:gd name="T66" fmla="*/ 72 w 87"/>
                  <a:gd name="T67" fmla="*/ 103 h 151"/>
                  <a:gd name="T68" fmla="*/ 65 w 87"/>
                  <a:gd name="T69" fmla="*/ 96 h 151"/>
                  <a:gd name="T70" fmla="*/ 56 w 87"/>
                  <a:gd name="T71" fmla="*/ 80 h 151"/>
                  <a:gd name="T72" fmla="*/ 48 w 87"/>
                  <a:gd name="T73" fmla="*/ 71 h 151"/>
                  <a:gd name="T74" fmla="*/ 44 w 87"/>
                  <a:gd name="T75" fmla="*/ 62 h 151"/>
                  <a:gd name="T76" fmla="*/ 50 w 87"/>
                  <a:gd name="T77" fmla="*/ 52 h 151"/>
                  <a:gd name="T78" fmla="*/ 41 w 87"/>
                  <a:gd name="T79" fmla="*/ 45 h 151"/>
                  <a:gd name="T80" fmla="*/ 33 w 87"/>
                  <a:gd name="T81" fmla="*/ 48 h 151"/>
                  <a:gd name="T82" fmla="*/ 20 w 87"/>
                  <a:gd name="T83" fmla="*/ 76 h 151"/>
                  <a:gd name="T84" fmla="*/ 15 w 87"/>
                  <a:gd name="T85" fmla="*/ 76 h 151"/>
                  <a:gd name="T86" fmla="*/ 17 w 87"/>
                  <a:gd name="T87" fmla="*/ 72 h 151"/>
                  <a:gd name="T88" fmla="*/ 13 w 87"/>
                  <a:gd name="T89" fmla="*/ 70 h 151"/>
                  <a:gd name="T90" fmla="*/ 14 w 87"/>
                  <a:gd name="T91" fmla="*/ 66 h 151"/>
                  <a:gd name="T92" fmla="*/ 16 w 87"/>
                  <a:gd name="T93" fmla="*/ 62 h 151"/>
                  <a:gd name="T94" fmla="*/ 3 w 87"/>
                  <a:gd name="T95" fmla="*/ 50 h 151"/>
                  <a:gd name="T96" fmla="*/ 14 w 87"/>
                  <a:gd name="T97" fmla="*/ 57 h 151"/>
                  <a:gd name="T98" fmla="*/ 17 w 87"/>
                  <a:gd name="T99" fmla="*/ 57 h 151"/>
                  <a:gd name="T100" fmla="*/ 14 w 87"/>
                  <a:gd name="T101" fmla="*/ 46 h 151"/>
                  <a:gd name="T102" fmla="*/ 15 w 87"/>
                  <a:gd name="T103" fmla="*/ 32 h 151"/>
                  <a:gd name="T104" fmla="*/ 10 w 87"/>
                  <a:gd name="T105" fmla="*/ 40 h 151"/>
                  <a:gd name="T106" fmla="*/ 14 w 87"/>
                  <a:gd name="T107" fmla="*/ 43 h 151"/>
                  <a:gd name="T108" fmla="*/ 58 w 87"/>
                  <a:gd name="T109" fmla="*/ 9 h 151"/>
                  <a:gd name="T110" fmla="*/ 60 w 87"/>
                  <a:gd name="T111" fmla="*/ 13 h 151"/>
                  <a:gd name="T112" fmla="*/ 60 w 87"/>
                  <a:gd name="T113" fmla="*/ 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 h="151">
                    <a:moveTo>
                      <a:pt x="10" y="83"/>
                    </a:moveTo>
                    <a:cubicBezTo>
                      <a:pt x="10" y="83"/>
                      <a:pt x="4" y="85"/>
                      <a:pt x="5" y="88"/>
                    </a:cubicBezTo>
                    <a:cubicBezTo>
                      <a:pt x="6" y="91"/>
                      <a:pt x="0" y="89"/>
                      <a:pt x="1" y="92"/>
                    </a:cubicBezTo>
                    <a:cubicBezTo>
                      <a:pt x="2" y="94"/>
                      <a:pt x="0" y="94"/>
                      <a:pt x="3" y="94"/>
                    </a:cubicBezTo>
                    <a:cubicBezTo>
                      <a:pt x="6" y="94"/>
                      <a:pt x="4" y="99"/>
                      <a:pt x="6" y="97"/>
                    </a:cubicBezTo>
                    <a:cubicBezTo>
                      <a:pt x="9" y="95"/>
                      <a:pt x="9" y="96"/>
                      <a:pt x="9" y="96"/>
                    </a:cubicBezTo>
                    <a:cubicBezTo>
                      <a:pt x="10" y="98"/>
                      <a:pt x="10" y="98"/>
                      <a:pt x="10" y="98"/>
                    </a:cubicBezTo>
                    <a:cubicBezTo>
                      <a:pt x="14" y="97"/>
                      <a:pt x="14" y="97"/>
                      <a:pt x="14" y="97"/>
                    </a:cubicBezTo>
                    <a:cubicBezTo>
                      <a:pt x="14" y="97"/>
                      <a:pt x="14" y="96"/>
                      <a:pt x="14" y="96"/>
                    </a:cubicBezTo>
                    <a:cubicBezTo>
                      <a:pt x="15" y="95"/>
                      <a:pt x="19" y="96"/>
                      <a:pt x="21" y="95"/>
                    </a:cubicBezTo>
                    <a:cubicBezTo>
                      <a:pt x="19" y="92"/>
                      <a:pt x="20" y="93"/>
                      <a:pt x="19" y="88"/>
                    </a:cubicBezTo>
                    <a:cubicBezTo>
                      <a:pt x="19" y="88"/>
                      <a:pt x="17" y="89"/>
                      <a:pt x="16" y="88"/>
                    </a:cubicBezTo>
                    <a:cubicBezTo>
                      <a:pt x="17" y="87"/>
                      <a:pt x="18" y="86"/>
                      <a:pt x="18" y="84"/>
                    </a:cubicBezTo>
                    <a:cubicBezTo>
                      <a:pt x="13" y="81"/>
                      <a:pt x="14" y="84"/>
                      <a:pt x="9" y="86"/>
                    </a:cubicBezTo>
                    <a:cubicBezTo>
                      <a:pt x="7" y="86"/>
                      <a:pt x="8" y="85"/>
                      <a:pt x="10" y="84"/>
                    </a:cubicBezTo>
                    <a:lnTo>
                      <a:pt x="10" y="83"/>
                    </a:lnTo>
                    <a:close/>
                    <a:moveTo>
                      <a:pt x="33" y="48"/>
                    </a:moveTo>
                    <a:cubicBezTo>
                      <a:pt x="34" y="48"/>
                      <a:pt x="32" y="45"/>
                      <a:pt x="33" y="43"/>
                    </a:cubicBezTo>
                    <a:cubicBezTo>
                      <a:pt x="33" y="42"/>
                      <a:pt x="35" y="42"/>
                      <a:pt x="36" y="41"/>
                    </a:cubicBezTo>
                    <a:cubicBezTo>
                      <a:pt x="37" y="41"/>
                      <a:pt x="37" y="41"/>
                      <a:pt x="37" y="41"/>
                    </a:cubicBezTo>
                    <a:cubicBezTo>
                      <a:pt x="37" y="40"/>
                      <a:pt x="38" y="39"/>
                      <a:pt x="38" y="38"/>
                    </a:cubicBezTo>
                    <a:cubicBezTo>
                      <a:pt x="39" y="37"/>
                      <a:pt x="41" y="37"/>
                      <a:pt x="41" y="36"/>
                    </a:cubicBezTo>
                    <a:cubicBezTo>
                      <a:pt x="43" y="32"/>
                      <a:pt x="39" y="29"/>
                      <a:pt x="35" y="30"/>
                    </a:cubicBezTo>
                    <a:cubicBezTo>
                      <a:pt x="32" y="32"/>
                      <a:pt x="32" y="32"/>
                      <a:pt x="32" y="32"/>
                    </a:cubicBezTo>
                    <a:cubicBezTo>
                      <a:pt x="32" y="32"/>
                      <a:pt x="32" y="32"/>
                      <a:pt x="32" y="32"/>
                    </a:cubicBezTo>
                    <a:cubicBezTo>
                      <a:pt x="31" y="32"/>
                      <a:pt x="31" y="32"/>
                      <a:pt x="31" y="32"/>
                    </a:cubicBezTo>
                    <a:cubicBezTo>
                      <a:pt x="31" y="32"/>
                      <a:pt x="31" y="34"/>
                      <a:pt x="31" y="34"/>
                    </a:cubicBezTo>
                    <a:cubicBezTo>
                      <a:pt x="28" y="35"/>
                      <a:pt x="32" y="32"/>
                      <a:pt x="30" y="31"/>
                    </a:cubicBezTo>
                    <a:cubicBezTo>
                      <a:pt x="29" y="31"/>
                      <a:pt x="28" y="31"/>
                      <a:pt x="27" y="31"/>
                    </a:cubicBezTo>
                    <a:cubicBezTo>
                      <a:pt x="27" y="33"/>
                      <a:pt x="27" y="34"/>
                      <a:pt x="27" y="36"/>
                    </a:cubicBezTo>
                    <a:cubicBezTo>
                      <a:pt x="27" y="37"/>
                      <a:pt x="24" y="39"/>
                      <a:pt x="24" y="40"/>
                    </a:cubicBezTo>
                    <a:cubicBezTo>
                      <a:pt x="24" y="40"/>
                      <a:pt x="24" y="43"/>
                      <a:pt x="24" y="42"/>
                    </a:cubicBezTo>
                    <a:cubicBezTo>
                      <a:pt x="25" y="42"/>
                      <a:pt x="23" y="43"/>
                      <a:pt x="25" y="42"/>
                    </a:cubicBezTo>
                    <a:cubicBezTo>
                      <a:pt x="25" y="43"/>
                      <a:pt x="24" y="44"/>
                      <a:pt x="24" y="44"/>
                    </a:cubicBezTo>
                    <a:cubicBezTo>
                      <a:pt x="23" y="44"/>
                      <a:pt x="22" y="44"/>
                      <a:pt x="20" y="44"/>
                    </a:cubicBezTo>
                    <a:cubicBezTo>
                      <a:pt x="21" y="45"/>
                      <a:pt x="20" y="45"/>
                      <a:pt x="20" y="46"/>
                    </a:cubicBezTo>
                    <a:cubicBezTo>
                      <a:pt x="21" y="45"/>
                      <a:pt x="21" y="47"/>
                      <a:pt x="21" y="48"/>
                    </a:cubicBezTo>
                    <a:cubicBezTo>
                      <a:pt x="20" y="48"/>
                      <a:pt x="19" y="48"/>
                      <a:pt x="18" y="48"/>
                    </a:cubicBezTo>
                    <a:cubicBezTo>
                      <a:pt x="20" y="50"/>
                      <a:pt x="23" y="53"/>
                      <a:pt x="19" y="54"/>
                    </a:cubicBezTo>
                    <a:cubicBezTo>
                      <a:pt x="18" y="55"/>
                      <a:pt x="22" y="58"/>
                      <a:pt x="21" y="58"/>
                    </a:cubicBezTo>
                    <a:cubicBezTo>
                      <a:pt x="20" y="57"/>
                      <a:pt x="19" y="62"/>
                      <a:pt x="19" y="63"/>
                    </a:cubicBezTo>
                    <a:cubicBezTo>
                      <a:pt x="19" y="64"/>
                      <a:pt x="19" y="64"/>
                      <a:pt x="19" y="64"/>
                    </a:cubicBezTo>
                    <a:cubicBezTo>
                      <a:pt x="20" y="64"/>
                      <a:pt x="25" y="63"/>
                      <a:pt x="24" y="64"/>
                    </a:cubicBezTo>
                    <a:cubicBezTo>
                      <a:pt x="25" y="63"/>
                      <a:pt x="24" y="65"/>
                      <a:pt x="24" y="66"/>
                    </a:cubicBezTo>
                    <a:cubicBezTo>
                      <a:pt x="24" y="66"/>
                      <a:pt x="22" y="66"/>
                      <a:pt x="22" y="66"/>
                    </a:cubicBezTo>
                    <a:cubicBezTo>
                      <a:pt x="22" y="66"/>
                      <a:pt x="19" y="68"/>
                      <a:pt x="21" y="68"/>
                    </a:cubicBezTo>
                    <a:cubicBezTo>
                      <a:pt x="21" y="68"/>
                      <a:pt x="21" y="70"/>
                      <a:pt x="21" y="70"/>
                    </a:cubicBezTo>
                    <a:cubicBezTo>
                      <a:pt x="20" y="69"/>
                      <a:pt x="20" y="73"/>
                      <a:pt x="20" y="74"/>
                    </a:cubicBezTo>
                    <a:cubicBezTo>
                      <a:pt x="21" y="73"/>
                      <a:pt x="21" y="72"/>
                      <a:pt x="22" y="71"/>
                    </a:cubicBezTo>
                    <a:cubicBezTo>
                      <a:pt x="22" y="71"/>
                      <a:pt x="23" y="70"/>
                      <a:pt x="24" y="70"/>
                    </a:cubicBezTo>
                    <a:cubicBezTo>
                      <a:pt x="24" y="70"/>
                      <a:pt x="23" y="72"/>
                      <a:pt x="25" y="71"/>
                    </a:cubicBezTo>
                    <a:cubicBezTo>
                      <a:pt x="25" y="71"/>
                      <a:pt x="25" y="70"/>
                      <a:pt x="26" y="70"/>
                    </a:cubicBezTo>
                    <a:cubicBezTo>
                      <a:pt x="26" y="70"/>
                      <a:pt x="28" y="74"/>
                      <a:pt x="26" y="73"/>
                    </a:cubicBezTo>
                    <a:cubicBezTo>
                      <a:pt x="27" y="79"/>
                      <a:pt x="26" y="80"/>
                      <a:pt x="24" y="86"/>
                    </a:cubicBezTo>
                    <a:cubicBezTo>
                      <a:pt x="25" y="87"/>
                      <a:pt x="25" y="86"/>
                      <a:pt x="26" y="86"/>
                    </a:cubicBezTo>
                    <a:cubicBezTo>
                      <a:pt x="27" y="86"/>
                      <a:pt x="27" y="88"/>
                      <a:pt x="28" y="88"/>
                    </a:cubicBezTo>
                    <a:cubicBezTo>
                      <a:pt x="28" y="88"/>
                      <a:pt x="29" y="89"/>
                      <a:pt x="29" y="89"/>
                    </a:cubicBezTo>
                    <a:cubicBezTo>
                      <a:pt x="30" y="88"/>
                      <a:pt x="29" y="87"/>
                      <a:pt x="30" y="86"/>
                    </a:cubicBezTo>
                    <a:cubicBezTo>
                      <a:pt x="33" y="89"/>
                      <a:pt x="40" y="84"/>
                      <a:pt x="42" y="86"/>
                    </a:cubicBezTo>
                    <a:cubicBezTo>
                      <a:pt x="35" y="92"/>
                      <a:pt x="38" y="93"/>
                      <a:pt x="45" y="93"/>
                    </a:cubicBezTo>
                    <a:cubicBezTo>
                      <a:pt x="45" y="96"/>
                      <a:pt x="45" y="97"/>
                      <a:pt x="45" y="99"/>
                    </a:cubicBezTo>
                    <a:cubicBezTo>
                      <a:pt x="45" y="99"/>
                      <a:pt x="43" y="101"/>
                      <a:pt x="43" y="102"/>
                    </a:cubicBezTo>
                    <a:cubicBezTo>
                      <a:pt x="43" y="103"/>
                      <a:pt x="44" y="104"/>
                      <a:pt x="44" y="105"/>
                    </a:cubicBezTo>
                    <a:cubicBezTo>
                      <a:pt x="43" y="105"/>
                      <a:pt x="42" y="105"/>
                      <a:pt x="42" y="105"/>
                    </a:cubicBezTo>
                    <a:cubicBezTo>
                      <a:pt x="42" y="106"/>
                      <a:pt x="42" y="106"/>
                      <a:pt x="42" y="106"/>
                    </a:cubicBezTo>
                    <a:cubicBezTo>
                      <a:pt x="35" y="106"/>
                      <a:pt x="35" y="106"/>
                      <a:pt x="35" y="106"/>
                    </a:cubicBezTo>
                    <a:cubicBezTo>
                      <a:pt x="35" y="106"/>
                      <a:pt x="35" y="105"/>
                      <a:pt x="34" y="105"/>
                    </a:cubicBezTo>
                    <a:cubicBezTo>
                      <a:pt x="34" y="105"/>
                      <a:pt x="34" y="103"/>
                      <a:pt x="34" y="103"/>
                    </a:cubicBezTo>
                    <a:cubicBezTo>
                      <a:pt x="33" y="102"/>
                      <a:pt x="31" y="103"/>
                      <a:pt x="30" y="102"/>
                    </a:cubicBezTo>
                    <a:cubicBezTo>
                      <a:pt x="30" y="103"/>
                      <a:pt x="30" y="104"/>
                      <a:pt x="29" y="104"/>
                    </a:cubicBezTo>
                    <a:cubicBezTo>
                      <a:pt x="29" y="104"/>
                      <a:pt x="30" y="107"/>
                      <a:pt x="30" y="107"/>
                    </a:cubicBezTo>
                    <a:cubicBezTo>
                      <a:pt x="31" y="107"/>
                      <a:pt x="32" y="107"/>
                      <a:pt x="33" y="107"/>
                    </a:cubicBezTo>
                    <a:cubicBezTo>
                      <a:pt x="32" y="108"/>
                      <a:pt x="28" y="113"/>
                      <a:pt x="26" y="114"/>
                    </a:cubicBezTo>
                    <a:cubicBezTo>
                      <a:pt x="24" y="114"/>
                      <a:pt x="31" y="113"/>
                      <a:pt x="32" y="113"/>
                    </a:cubicBezTo>
                    <a:cubicBezTo>
                      <a:pt x="32" y="120"/>
                      <a:pt x="33" y="117"/>
                      <a:pt x="29" y="120"/>
                    </a:cubicBezTo>
                    <a:cubicBezTo>
                      <a:pt x="29" y="120"/>
                      <a:pt x="29" y="122"/>
                      <a:pt x="28" y="122"/>
                    </a:cubicBezTo>
                    <a:cubicBezTo>
                      <a:pt x="27" y="123"/>
                      <a:pt x="25" y="123"/>
                      <a:pt x="23" y="124"/>
                    </a:cubicBezTo>
                    <a:cubicBezTo>
                      <a:pt x="23" y="126"/>
                      <a:pt x="23" y="125"/>
                      <a:pt x="24" y="127"/>
                    </a:cubicBezTo>
                    <a:cubicBezTo>
                      <a:pt x="22" y="127"/>
                      <a:pt x="23" y="128"/>
                      <a:pt x="23" y="128"/>
                    </a:cubicBezTo>
                    <a:cubicBezTo>
                      <a:pt x="23" y="128"/>
                      <a:pt x="25" y="128"/>
                      <a:pt x="26" y="128"/>
                    </a:cubicBezTo>
                    <a:cubicBezTo>
                      <a:pt x="26" y="128"/>
                      <a:pt x="23" y="131"/>
                      <a:pt x="26" y="130"/>
                    </a:cubicBezTo>
                    <a:cubicBezTo>
                      <a:pt x="28" y="130"/>
                      <a:pt x="26" y="130"/>
                      <a:pt x="28" y="130"/>
                    </a:cubicBezTo>
                    <a:cubicBezTo>
                      <a:pt x="28" y="129"/>
                      <a:pt x="28" y="129"/>
                      <a:pt x="28" y="129"/>
                    </a:cubicBezTo>
                    <a:cubicBezTo>
                      <a:pt x="29" y="128"/>
                      <a:pt x="28" y="129"/>
                      <a:pt x="28" y="128"/>
                    </a:cubicBezTo>
                    <a:cubicBezTo>
                      <a:pt x="29" y="128"/>
                      <a:pt x="30" y="128"/>
                      <a:pt x="31" y="128"/>
                    </a:cubicBezTo>
                    <a:cubicBezTo>
                      <a:pt x="31" y="128"/>
                      <a:pt x="31" y="130"/>
                      <a:pt x="31" y="130"/>
                    </a:cubicBezTo>
                    <a:cubicBezTo>
                      <a:pt x="29" y="129"/>
                      <a:pt x="31" y="132"/>
                      <a:pt x="34" y="131"/>
                    </a:cubicBezTo>
                    <a:cubicBezTo>
                      <a:pt x="34" y="131"/>
                      <a:pt x="36" y="129"/>
                      <a:pt x="37" y="128"/>
                    </a:cubicBezTo>
                    <a:cubicBezTo>
                      <a:pt x="35" y="127"/>
                      <a:pt x="39" y="128"/>
                      <a:pt x="38" y="129"/>
                    </a:cubicBezTo>
                    <a:cubicBezTo>
                      <a:pt x="39" y="129"/>
                      <a:pt x="40" y="130"/>
                      <a:pt x="41" y="131"/>
                    </a:cubicBezTo>
                    <a:cubicBezTo>
                      <a:pt x="42" y="130"/>
                      <a:pt x="41" y="129"/>
                      <a:pt x="42" y="128"/>
                    </a:cubicBezTo>
                    <a:cubicBezTo>
                      <a:pt x="49" y="127"/>
                      <a:pt x="46" y="127"/>
                      <a:pt x="44" y="134"/>
                    </a:cubicBezTo>
                    <a:cubicBezTo>
                      <a:pt x="40" y="134"/>
                      <a:pt x="32" y="132"/>
                      <a:pt x="30" y="133"/>
                    </a:cubicBezTo>
                    <a:cubicBezTo>
                      <a:pt x="30" y="134"/>
                      <a:pt x="30" y="134"/>
                      <a:pt x="30" y="134"/>
                    </a:cubicBezTo>
                    <a:cubicBezTo>
                      <a:pt x="28" y="135"/>
                      <a:pt x="28" y="138"/>
                      <a:pt x="26" y="140"/>
                    </a:cubicBezTo>
                    <a:cubicBezTo>
                      <a:pt x="26" y="141"/>
                      <a:pt x="24" y="142"/>
                      <a:pt x="23" y="143"/>
                    </a:cubicBezTo>
                    <a:cubicBezTo>
                      <a:pt x="22" y="144"/>
                      <a:pt x="23" y="145"/>
                      <a:pt x="22" y="146"/>
                    </a:cubicBezTo>
                    <a:cubicBezTo>
                      <a:pt x="20" y="147"/>
                      <a:pt x="18" y="147"/>
                      <a:pt x="17" y="147"/>
                    </a:cubicBezTo>
                    <a:cubicBezTo>
                      <a:pt x="17" y="148"/>
                      <a:pt x="17" y="149"/>
                      <a:pt x="17" y="149"/>
                    </a:cubicBezTo>
                    <a:cubicBezTo>
                      <a:pt x="21" y="151"/>
                      <a:pt x="20" y="150"/>
                      <a:pt x="23" y="151"/>
                    </a:cubicBezTo>
                    <a:cubicBezTo>
                      <a:pt x="24" y="150"/>
                      <a:pt x="25" y="148"/>
                      <a:pt x="26" y="146"/>
                    </a:cubicBezTo>
                    <a:cubicBezTo>
                      <a:pt x="26" y="146"/>
                      <a:pt x="27" y="147"/>
                      <a:pt x="27" y="147"/>
                    </a:cubicBezTo>
                    <a:cubicBezTo>
                      <a:pt x="28" y="146"/>
                      <a:pt x="27" y="146"/>
                      <a:pt x="28" y="145"/>
                    </a:cubicBezTo>
                    <a:cubicBezTo>
                      <a:pt x="30" y="144"/>
                      <a:pt x="32" y="144"/>
                      <a:pt x="35" y="144"/>
                    </a:cubicBezTo>
                    <a:cubicBezTo>
                      <a:pt x="35" y="145"/>
                      <a:pt x="35" y="146"/>
                      <a:pt x="36" y="146"/>
                    </a:cubicBezTo>
                    <a:cubicBezTo>
                      <a:pt x="38" y="145"/>
                      <a:pt x="40" y="141"/>
                      <a:pt x="43" y="141"/>
                    </a:cubicBezTo>
                    <a:cubicBezTo>
                      <a:pt x="46" y="140"/>
                      <a:pt x="48" y="143"/>
                      <a:pt x="51" y="143"/>
                    </a:cubicBezTo>
                    <a:cubicBezTo>
                      <a:pt x="51" y="143"/>
                      <a:pt x="51" y="141"/>
                      <a:pt x="51" y="141"/>
                    </a:cubicBezTo>
                    <a:cubicBezTo>
                      <a:pt x="52" y="140"/>
                      <a:pt x="53" y="140"/>
                      <a:pt x="54" y="140"/>
                    </a:cubicBezTo>
                    <a:cubicBezTo>
                      <a:pt x="54" y="139"/>
                      <a:pt x="54" y="139"/>
                      <a:pt x="54" y="139"/>
                    </a:cubicBezTo>
                    <a:cubicBezTo>
                      <a:pt x="58" y="138"/>
                      <a:pt x="57" y="140"/>
                      <a:pt x="60" y="140"/>
                    </a:cubicBezTo>
                    <a:cubicBezTo>
                      <a:pt x="62" y="140"/>
                      <a:pt x="65" y="138"/>
                      <a:pt x="68" y="138"/>
                    </a:cubicBezTo>
                    <a:cubicBezTo>
                      <a:pt x="70" y="138"/>
                      <a:pt x="71" y="141"/>
                      <a:pt x="72" y="141"/>
                    </a:cubicBezTo>
                    <a:cubicBezTo>
                      <a:pt x="73" y="139"/>
                      <a:pt x="73" y="139"/>
                      <a:pt x="73" y="139"/>
                    </a:cubicBezTo>
                    <a:cubicBezTo>
                      <a:pt x="74" y="139"/>
                      <a:pt x="75" y="139"/>
                      <a:pt x="76" y="139"/>
                    </a:cubicBezTo>
                    <a:cubicBezTo>
                      <a:pt x="76" y="139"/>
                      <a:pt x="76" y="137"/>
                      <a:pt x="77" y="137"/>
                    </a:cubicBezTo>
                    <a:cubicBezTo>
                      <a:pt x="78" y="136"/>
                      <a:pt x="78" y="136"/>
                      <a:pt x="80" y="136"/>
                    </a:cubicBezTo>
                    <a:cubicBezTo>
                      <a:pt x="80" y="136"/>
                      <a:pt x="79" y="134"/>
                      <a:pt x="80" y="134"/>
                    </a:cubicBezTo>
                    <a:cubicBezTo>
                      <a:pt x="83" y="133"/>
                      <a:pt x="75" y="133"/>
                      <a:pt x="74" y="134"/>
                    </a:cubicBezTo>
                    <a:cubicBezTo>
                      <a:pt x="74" y="133"/>
                      <a:pt x="73" y="132"/>
                      <a:pt x="74" y="132"/>
                    </a:cubicBezTo>
                    <a:cubicBezTo>
                      <a:pt x="74" y="132"/>
                      <a:pt x="73" y="130"/>
                      <a:pt x="73" y="130"/>
                    </a:cubicBezTo>
                    <a:cubicBezTo>
                      <a:pt x="74" y="129"/>
                      <a:pt x="75" y="130"/>
                      <a:pt x="76" y="130"/>
                    </a:cubicBezTo>
                    <a:cubicBezTo>
                      <a:pt x="76" y="128"/>
                      <a:pt x="76" y="128"/>
                      <a:pt x="76" y="128"/>
                    </a:cubicBezTo>
                    <a:cubicBezTo>
                      <a:pt x="77" y="128"/>
                      <a:pt x="80" y="128"/>
                      <a:pt x="81" y="128"/>
                    </a:cubicBezTo>
                    <a:cubicBezTo>
                      <a:pt x="81" y="127"/>
                      <a:pt x="81" y="126"/>
                      <a:pt x="81" y="126"/>
                    </a:cubicBezTo>
                    <a:cubicBezTo>
                      <a:pt x="82" y="126"/>
                      <a:pt x="82" y="126"/>
                      <a:pt x="82" y="126"/>
                    </a:cubicBezTo>
                    <a:cubicBezTo>
                      <a:pt x="84" y="123"/>
                      <a:pt x="87" y="115"/>
                      <a:pt x="83" y="113"/>
                    </a:cubicBezTo>
                    <a:cubicBezTo>
                      <a:pt x="81" y="112"/>
                      <a:pt x="78" y="112"/>
                      <a:pt x="76" y="112"/>
                    </a:cubicBezTo>
                    <a:cubicBezTo>
                      <a:pt x="75" y="112"/>
                      <a:pt x="74" y="114"/>
                      <a:pt x="75" y="114"/>
                    </a:cubicBezTo>
                    <a:cubicBezTo>
                      <a:pt x="76" y="114"/>
                      <a:pt x="73" y="116"/>
                      <a:pt x="73" y="116"/>
                    </a:cubicBezTo>
                    <a:cubicBezTo>
                      <a:pt x="73" y="116"/>
                      <a:pt x="72" y="114"/>
                      <a:pt x="72" y="112"/>
                    </a:cubicBezTo>
                    <a:cubicBezTo>
                      <a:pt x="72" y="112"/>
                      <a:pt x="72" y="111"/>
                      <a:pt x="73" y="111"/>
                    </a:cubicBezTo>
                    <a:cubicBezTo>
                      <a:pt x="73" y="110"/>
                      <a:pt x="72" y="107"/>
                      <a:pt x="72" y="107"/>
                    </a:cubicBezTo>
                    <a:cubicBezTo>
                      <a:pt x="70" y="105"/>
                      <a:pt x="69" y="103"/>
                      <a:pt x="67" y="100"/>
                    </a:cubicBezTo>
                    <a:cubicBezTo>
                      <a:pt x="70" y="103"/>
                      <a:pt x="70" y="103"/>
                      <a:pt x="70" y="103"/>
                    </a:cubicBezTo>
                    <a:cubicBezTo>
                      <a:pt x="71" y="103"/>
                      <a:pt x="72" y="103"/>
                      <a:pt x="72" y="103"/>
                    </a:cubicBezTo>
                    <a:cubicBezTo>
                      <a:pt x="72" y="102"/>
                      <a:pt x="72" y="102"/>
                      <a:pt x="72" y="101"/>
                    </a:cubicBezTo>
                    <a:cubicBezTo>
                      <a:pt x="72" y="101"/>
                      <a:pt x="72" y="101"/>
                      <a:pt x="72" y="101"/>
                    </a:cubicBezTo>
                    <a:cubicBezTo>
                      <a:pt x="70" y="100"/>
                      <a:pt x="69" y="97"/>
                      <a:pt x="68" y="96"/>
                    </a:cubicBezTo>
                    <a:cubicBezTo>
                      <a:pt x="67" y="96"/>
                      <a:pt x="66" y="96"/>
                      <a:pt x="65" y="96"/>
                    </a:cubicBezTo>
                    <a:cubicBezTo>
                      <a:pt x="63" y="94"/>
                      <a:pt x="63" y="91"/>
                      <a:pt x="62" y="90"/>
                    </a:cubicBezTo>
                    <a:cubicBezTo>
                      <a:pt x="61" y="89"/>
                      <a:pt x="60" y="90"/>
                      <a:pt x="60" y="90"/>
                    </a:cubicBezTo>
                    <a:cubicBezTo>
                      <a:pt x="59" y="89"/>
                      <a:pt x="56" y="86"/>
                      <a:pt x="56" y="86"/>
                    </a:cubicBezTo>
                    <a:cubicBezTo>
                      <a:pt x="56" y="84"/>
                      <a:pt x="56" y="82"/>
                      <a:pt x="56" y="80"/>
                    </a:cubicBezTo>
                    <a:cubicBezTo>
                      <a:pt x="55" y="80"/>
                      <a:pt x="54" y="80"/>
                      <a:pt x="54" y="80"/>
                    </a:cubicBezTo>
                    <a:cubicBezTo>
                      <a:pt x="53" y="79"/>
                      <a:pt x="54" y="78"/>
                      <a:pt x="54" y="78"/>
                    </a:cubicBezTo>
                    <a:cubicBezTo>
                      <a:pt x="53" y="76"/>
                      <a:pt x="49" y="75"/>
                      <a:pt x="49" y="74"/>
                    </a:cubicBezTo>
                    <a:cubicBezTo>
                      <a:pt x="48" y="73"/>
                      <a:pt x="49" y="72"/>
                      <a:pt x="48" y="71"/>
                    </a:cubicBezTo>
                    <a:cubicBezTo>
                      <a:pt x="46" y="71"/>
                      <a:pt x="44" y="71"/>
                      <a:pt x="43" y="71"/>
                    </a:cubicBezTo>
                    <a:cubicBezTo>
                      <a:pt x="44" y="71"/>
                      <a:pt x="44" y="69"/>
                      <a:pt x="45" y="68"/>
                    </a:cubicBezTo>
                    <a:cubicBezTo>
                      <a:pt x="46" y="68"/>
                      <a:pt x="46" y="69"/>
                      <a:pt x="47" y="68"/>
                    </a:cubicBezTo>
                    <a:cubicBezTo>
                      <a:pt x="46" y="65"/>
                      <a:pt x="46" y="65"/>
                      <a:pt x="44" y="62"/>
                    </a:cubicBezTo>
                    <a:cubicBezTo>
                      <a:pt x="46" y="62"/>
                      <a:pt x="46" y="62"/>
                      <a:pt x="46" y="62"/>
                    </a:cubicBezTo>
                    <a:cubicBezTo>
                      <a:pt x="46" y="62"/>
                      <a:pt x="46" y="60"/>
                      <a:pt x="46" y="60"/>
                    </a:cubicBezTo>
                    <a:cubicBezTo>
                      <a:pt x="47" y="59"/>
                      <a:pt x="50" y="58"/>
                      <a:pt x="50" y="56"/>
                    </a:cubicBezTo>
                    <a:cubicBezTo>
                      <a:pt x="51" y="55"/>
                      <a:pt x="50" y="54"/>
                      <a:pt x="50" y="52"/>
                    </a:cubicBezTo>
                    <a:cubicBezTo>
                      <a:pt x="50" y="51"/>
                      <a:pt x="52" y="48"/>
                      <a:pt x="52" y="47"/>
                    </a:cubicBezTo>
                    <a:cubicBezTo>
                      <a:pt x="52" y="47"/>
                      <a:pt x="50" y="45"/>
                      <a:pt x="50" y="45"/>
                    </a:cubicBezTo>
                    <a:cubicBezTo>
                      <a:pt x="48" y="45"/>
                      <a:pt x="46" y="47"/>
                      <a:pt x="45" y="46"/>
                    </a:cubicBezTo>
                    <a:cubicBezTo>
                      <a:pt x="45" y="46"/>
                      <a:pt x="42" y="45"/>
                      <a:pt x="41" y="45"/>
                    </a:cubicBezTo>
                    <a:cubicBezTo>
                      <a:pt x="41" y="45"/>
                      <a:pt x="40" y="46"/>
                      <a:pt x="40" y="46"/>
                    </a:cubicBezTo>
                    <a:cubicBezTo>
                      <a:pt x="38" y="47"/>
                      <a:pt x="38" y="47"/>
                      <a:pt x="36" y="47"/>
                    </a:cubicBezTo>
                    <a:cubicBezTo>
                      <a:pt x="37" y="47"/>
                      <a:pt x="34" y="48"/>
                      <a:pt x="34" y="48"/>
                    </a:cubicBezTo>
                    <a:cubicBezTo>
                      <a:pt x="35" y="49"/>
                      <a:pt x="34" y="48"/>
                      <a:pt x="33" y="48"/>
                    </a:cubicBezTo>
                    <a:close/>
                    <a:moveTo>
                      <a:pt x="55" y="141"/>
                    </a:moveTo>
                    <a:cubicBezTo>
                      <a:pt x="53" y="141"/>
                      <a:pt x="56" y="142"/>
                      <a:pt x="56" y="142"/>
                    </a:cubicBezTo>
                    <a:cubicBezTo>
                      <a:pt x="56" y="142"/>
                      <a:pt x="57" y="140"/>
                      <a:pt x="55" y="141"/>
                    </a:cubicBezTo>
                    <a:close/>
                    <a:moveTo>
                      <a:pt x="20" y="76"/>
                    </a:moveTo>
                    <a:cubicBezTo>
                      <a:pt x="20" y="76"/>
                      <a:pt x="20" y="79"/>
                      <a:pt x="20" y="80"/>
                    </a:cubicBezTo>
                    <a:cubicBezTo>
                      <a:pt x="21" y="80"/>
                      <a:pt x="21" y="80"/>
                      <a:pt x="21" y="80"/>
                    </a:cubicBezTo>
                    <a:cubicBezTo>
                      <a:pt x="21" y="79"/>
                      <a:pt x="21" y="76"/>
                      <a:pt x="20" y="76"/>
                    </a:cubicBezTo>
                    <a:close/>
                    <a:moveTo>
                      <a:pt x="15" y="76"/>
                    </a:moveTo>
                    <a:cubicBezTo>
                      <a:pt x="16" y="78"/>
                      <a:pt x="16" y="78"/>
                      <a:pt x="16" y="78"/>
                    </a:cubicBezTo>
                    <a:cubicBezTo>
                      <a:pt x="15" y="77"/>
                      <a:pt x="16" y="76"/>
                      <a:pt x="15" y="76"/>
                    </a:cubicBezTo>
                    <a:close/>
                    <a:moveTo>
                      <a:pt x="18" y="68"/>
                    </a:moveTo>
                    <a:cubicBezTo>
                      <a:pt x="17" y="69"/>
                      <a:pt x="17" y="72"/>
                      <a:pt x="17" y="72"/>
                    </a:cubicBezTo>
                    <a:cubicBezTo>
                      <a:pt x="17" y="72"/>
                      <a:pt x="17" y="73"/>
                      <a:pt x="18" y="72"/>
                    </a:cubicBezTo>
                    <a:cubicBezTo>
                      <a:pt x="19" y="72"/>
                      <a:pt x="19" y="67"/>
                      <a:pt x="18" y="68"/>
                    </a:cubicBezTo>
                    <a:close/>
                    <a:moveTo>
                      <a:pt x="12" y="68"/>
                    </a:moveTo>
                    <a:cubicBezTo>
                      <a:pt x="13" y="70"/>
                      <a:pt x="13" y="70"/>
                      <a:pt x="13" y="70"/>
                    </a:cubicBezTo>
                    <a:cubicBezTo>
                      <a:pt x="13" y="69"/>
                      <a:pt x="14" y="68"/>
                      <a:pt x="12" y="68"/>
                    </a:cubicBezTo>
                    <a:close/>
                    <a:moveTo>
                      <a:pt x="14" y="62"/>
                    </a:moveTo>
                    <a:cubicBezTo>
                      <a:pt x="14" y="64"/>
                      <a:pt x="14" y="64"/>
                      <a:pt x="14" y="64"/>
                    </a:cubicBezTo>
                    <a:cubicBezTo>
                      <a:pt x="15" y="63"/>
                      <a:pt x="14" y="66"/>
                      <a:pt x="14" y="66"/>
                    </a:cubicBezTo>
                    <a:cubicBezTo>
                      <a:pt x="11" y="66"/>
                      <a:pt x="15" y="67"/>
                      <a:pt x="16" y="68"/>
                    </a:cubicBezTo>
                    <a:cubicBezTo>
                      <a:pt x="16" y="67"/>
                      <a:pt x="16" y="67"/>
                      <a:pt x="16" y="67"/>
                    </a:cubicBezTo>
                    <a:cubicBezTo>
                      <a:pt x="18" y="66"/>
                      <a:pt x="17" y="65"/>
                      <a:pt x="18" y="64"/>
                    </a:cubicBezTo>
                    <a:cubicBezTo>
                      <a:pt x="17" y="64"/>
                      <a:pt x="16" y="63"/>
                      <a:pt x="16" y="62"/>
                    </a:cubicBezTo>
                    <a:cubicBezTo>
                      <a:pt x="15" y="62"/>
                      <a:pt x="14" y="63"/>
                      <a:pt x="14" y="62"/>
                    </a:cubicBezTo>
                    <a:close/>
                    <a:moveTo>
                      <a:pt x="3" y="50"/>
                    </a:moveTo>
                    <a:cubicBezTo>
                      <a:pt x="4" y="53"/>
                      <a:pt x="4" y="53"/>
                      <a:pt x="4" y="53"/>
                    </a:cubicBezTo>
                    <a:cubicBezTo>
                      <a:pt x="5" y="53"/>
                      <a:pt x="7" y="49"/>
                      <a:pt x="3" y="50"/>
                    </a:cubicBezTo>
                    <a:close/>
                    <a:moveTo>
                      <a:pt x="14" y="46"/>
                    </a:moveTo>
                    <a:cubicBezTo>
                      <a:pt x="14" y="46"/>
                      <a:pt x="14" y="48"/>
                      <a:pt x="14" y="48"/>
                    </a:cubicBezTo>
                    <a:cubicBezTo>
                      <a:pt x="14" y="48"/>
                      <a:pt x="12" y="48"/>
                      <a:pt x="12" y="48"/>
                    </a:cubicBezTo>
                    <a:cubicBezTo>
                      <a:pt x="13" y="52"/>
                      <a:pt x="13" y="54"/>
                      <a:pt x="14" y="57"/>
                    </a:cubicBezTo>
                    <a:cubicBezTo>
                      <a:pt x="16" y="57"/>
                      <a:pt x="16" y="57"/>
                      <a:pt x="16" y="57"/>
                    </a:cubicBezTo>
                    <a:cubicBezTo>
                      <a:pt x="16" y="57"/>
                      <a:pt x="16" y="59"/>
                      <a:pt x="16" y="59"/>
                    </a:cubicBezTo>
                    <a:cubicBezTo>
                      <a:pt x="17" y="59"/>
                      <a:pt x="17" y="59"/>
                      <a:pt x="17" y="59"/>
                    </a:cubicBezTo>
                    <a:cubicBezTo>
                      <a:pt x="17" y="59"/>
                      <a:pt x="17" y="57"/>
                      <a:pt x="17" y="57"/>
                    </a:cubicBezTo>
                    <a:cubicBezTo>
                      <a:pt x="18" y="58"/>
                      <a:pt x="18" y="55"/>
                      <a:pt x="18" y="55"/>
                    </a:cubicBezTo>
                    <a:cubicBezTo>
                      <a:pt x="17" y="55"/>
                      <a:pt x="16" y="55"/>
                      <a:pt x="15" y="54"/>
                    </a:cubicBezTo>
                    <a:cubicBezTo>
                      <a:pt x="14" y="50"/>
                      <a:pt x="15" y="53"/>
                      <a:pt x="15" y="48"/>
                    </a:cubicBezTo>
                    <a:cubicBezTo>
                      <a:pt x="15" y="48"/>
                      <a:pt x="15" y="46"/>
                      <a:pt x="14" y="46"/>
                    </a:cubicBezTo>
                    <a:close/>
                    <a:moveTo>
                      <a:pt x="4" y="46"/>
                    </a:moveTo>
                    <a:cubicBezTo>
                      <a:pt x="4" y="48"/>
                      <a:pt x="4" y="48"/>
                      <a:pt x="4" y="48"/>
                    </a:cubicBezTo>
                    <a:cubicBezTo>
                      <a:pt x="8" y="47"/>
                      <a:pt x="7" y="47"/>
                      <a:pt x="4" y="46"/>
                    </a:cubicBezTo>
                    <a:close/>
                    <a:moveTo>
                      <a:pt x="15" y="32"/>
                    </a:moveTo>
                    <a:cubicBezTo>
                      <a:pt x="11" y="34"/>
                      <a:pt x="11" y="34"/>
                      <a:pt x="11" y="34"/>
                    </a:cubicBezTo>
                    <a:cubicBezTo>
                      <a:pt x="10" y="35"/>
                      <a:pt x="11" y="36"/>
                      <a:pt x="10" y="37"/>
                    </a:cubicBezTo>
                    <a:cubicBezTo>
                      <a:pt x="10" y="37"/>
                      <a:pt x="9" y="36"/>
                      <a:pt x="9" y="36"/>
                    </a:cubicBezTo>
                    <a:cubicBezTo>
                      <a:pt x="9" y="38"/>
                      <a:pt x="11" y="40"/>
                      <a:pt x="10" y="40"/>
                    </a:cubicBezTo>
                    <a:cubicBezTo>
                      <a:pt x="8" y="42"/>
                      <a:pt x="9" y="42"/>
                      <a:pt x="8" y="46"/>
                    </a:cubicBezTo>
                    <a:cubicBezTo>
                      <a:pt x="9" y="45"/>
                      <a:pt x="10" y="44"/>
                      <a:pt x="11" y="44"/>
                    </a:cubicBezTo>
                    <a:cubicBezTo>
                      <a:pt x="11" y="43"/>
                      <a:pt x="11" y="43"/>
                      <a:pt x="11" y="43"/>
                    </a:cubicBezTo>
                    <a:cubicBezTo>
                      <a:pt x="11" y="43"/>
                      <a:pt x="13" y="43"/>
                      <a:pt x="14" y="43"/>
                    </a:cubicBezTo>
                    <a:cubicBezTo>
                      <a:pt x="15" y="42"/>
                      <a:pt x="14" y="40"/>
                      <a:pt x="14" y="38"/>
                    </a:cubicBezTo>
                    <a:cubicBezTo>
                      <a:pt x="15" y="37"/>
                      <a:pt x="19" y="32"/>
                      <a:pt x="15" y="32"/>
                    </a:cubicBezTo>
                    <a:close/>
                    <a:moveTo>
                      <a:pt x="60" y="5"/>
                    </a:moveTo>
                    <a:cubicBezTo>
                      <a:pt x="59" y="5"/>
                      <a:pt x="58" y="9"/>
                      <a:pt x="58" y="9"/>
                    </a:cubicBezTo>
                    <a:cubicBezTo>
                      <a:pt x="58" y="9"/>
                      <a:pt x="56" y="9"/>
                      <a:pt x="56" y="9"/>
                    </a:cubicBezTo>
                    <a:cubicBezTo>
                      <a:pt x="56" y="11"/>
                      <a:pt x="58" y="12"/>
                      <a:pt x="58" y="11"/>
                    </a:cubicBezTo>
                    <a:cubicBezTo>
                      <a:pt x="58" y="11"/>
                      <a:pt x="59" y="11"/>
                      <a:pt x="59" y="11"/>
                    </a:cubicBezTo>
                    <a:cubicBezTo>
                      <a:pt x="58" y="11"/>
                      <a:pt x="60" y="13"/>
                      <a:pt x="60" y="13"/>
                    </a:cubicBezTo>
                    <a:cubicBezTo>
                      <a:pt x="60" y="13"/>
                      <a:pt x="61" y="12"/>
                      <a:pt x="61" y="12"/>
                    </a:cubicBezTo>
                    <a:cubicBezTo>
                      <a:pt x="61" y="10"/>
                      <a:pt x="59" y="7"/>
                      <a:pt x="61" y="6"/>
                    </a:cubicBezTo>
                    <a:cubicBezTo>
                      <a:pt x="61" y="5"/>
                      <a:pt x="61" y="5"/>
                      <a:pt x="61" y="5"/>
                    </a:cubicBezTo>
                    <a:lnTo>
                      <a:pt x="60" y="5"/>
                    </a:lnTo>
                    <a:close/>
                    <a:moveTo>
                      <a:pt x="65" y="0"/>
                    </a:moveTo>
                    <a:cubicBezTo>
                      <a:pt x="66" y="1"/>
                      <a:pt x="66" y="1"/>
                      <a:pt x="66" y="1"/>
                    </a:cubicBezTo>
                    <a:cubicBezTo>
                      <a:pt x="65" y="0"/>
                      <a:pt x="66" y="0"/>
                      <a:pt x="65"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5" name="Freeform 31">
                <a:extLst>
                  <a:ext uri="{FF2B5EF4-FFF2-40B4-BE49-F238E27FC236}">
                    <a16:creationId xmlns:a16="http://schemas.microsoft.com/office/drawing/2014/main" id="{3B3BBC40-D553-499B-8B25-883D938991E8}"/>
                  </a:ext>
                </a:extLst>
              </p:cNvPr>
              <p:cNvSpPr>
                <a:spLocks/>
              </p:cNvSpPr>
              <p:nvPr/>
            </p:nvSpPr>
            <p:spPr bwMode="auto">
              <a:xfrm>
                <a:off x="3978" y="1703"/>
                <a:ext cx="90" cy="63"/>
              </a:xfrm>
              <a:custGeom>
                <a:avLst/>
                <a:gdLst>
                  <a:gd name="T0" fmla="*/ 46 w 46"/>
                  <a:gd name="T1" fmla="*/ 9 h 32"/>
                  <a:gd name="T2" fmla="*/ 46 w 46"/>
                  <a:gd name="T3" fmla="*/ 4 h 32"/>
                  <a:gd name="T4" fmla="*/ 43 w 46"/>
                  <a:gd name="T5" fmla="*/ 4 h 32"/>
                  <a:gd name="T6" fmla="*/ 43 w 46"/>
                  <a:gd name="T7" fmla="*/ 1 h 32"/>
                  <a:gd name="T8" fmla="*/ 42 w 46"/>
                  <a:gd name="T9" fmla="*/ 0 h 32"/>
                  <a:gd name="T10" fmla="*/ 42 w 46"/>
                  <a:gd name="T11" fmla="*/ 1 h 32"/>
                  <a:gd name="T12" fmla="*/ 37 w 46"/>
                  <a:gd name="T13" fmla="*/ 5 h 32"/>
                  <a:gd name="T14" fmla="*/ 33 w 46"/>
                  <a:gd name="T15" fmla="*/ 12 h 32"/>
                  <a:gd name="T16" fmla="*/ 27 w 46"/>
                  <a:gd name="T17" fmla="*/ 15 h 32"/>
                  <a:gd name="T18" fmla="*/ 26 w 46"/>
                  <a:gd name="T19" fmla="*/ 16 h 32"/>
                  <a:gd name="T20" fmla="*/ 24 w 46"/>
                  <a:gd name="T21" fmla="*/ 16 h 32"/>
                  <a:gd name="T22" fmla="*/ 24 w 46"/>
                  <a:gd name="T23" fmla="*/ 18 h 32"/>
                  <a:gd name="T24" fmla="*/ 15 w 46"/>
                  <a:gd name="T25" fmla="*/ 15 h 32"/>
                  <a:gd name="T26" fmla="*/ 12 w 46"/>
                  <a:gd name="T27" fmla="*/ 18 h 32"/>
                  <a:gd name="T28" fmla="*/ 6 w 46"/>
                  <a:gd name="T29" fmla="*/ 17 h 32"/>
                  <a:gd name="T30" fmla="*/ 6 w 46"/>
                  <a:gd name="T31" fmla="*/ 15 h 32"/>
                  <a:gd name="T32" fmla="*/ 2 w 46"/>
                  <a:gd name="T33" fmla="*/ 14 h 32"/>
                  <a:gd name="T34" fmla="*/ 3 w 46"/>
                  <a:gd name="T35" fmla="*/ 10 h 32"/>
                  <a:gd name="T36" fmla="*/ 0 w 46"/>
                  <a:gd name="T37" fmla="*/ 9 h 32"/>
                  <a:gd name="T38" fmla="*/ 0 w 46"/>
                  <a:gd name="T39" fmla="*/ 13 h 32"/>
                  <a:gd name="T40" fmla="*/ 5 w 46"/>
                  <a:gd name="T41" fmla="*/ 18 h 32"/>
                  <a:gd name="T42" fmla="*/ 5 w 46"/>
                  <a:gd name="T43" fmla="*/ 27 h 32"/>
                  <a:gd name="T44" fmla="*/ 34 w 46"/>
                  <a:gd name="T45" fmla="*/ 32 h 32"/>
                  <a:gd name="T46" fmla="*/ 37 w 46"/>
                  <a:gd name="T47" fmla="*/ 31 h 32"/>
                  <a:gd name="T48" fmla="*/ 39 w 46"/>
                  <a:gd name="T49" fmla="*/ 25 h 32"/>
                  <a:gd name="T50" fmla="*/ 40 w 46"/>
                  <a:gd name="T51" fmla="*/ 18 h 32"/>
                  <a:gd name="T52" fmla="*/ 39 w 46"/>
                  <a:gd name="T53" fmla="*/ 15 h 32"/>
                  <a:gd name="T54" fmla="*/ 42 w 46"/>
                  <a:gd name="T55" fmla="*/ 13 h 32"/>
                  <a:gd name="T56" fmla="*/ 40 w 46"/>
                  <a:gd name="T57" fmla="*/ 11 h 32"/>
                  <a:gd name="T58" fmla="*/ 42 w 46"/>
                  <a:gd name="T59" fmla="*/ 9 h 32"/>
                  <a:gd name="T60" fmla="*/ 44 w 46"/>
                  <a:gd name="T61" fmla="*/ 11 h 32"/>
                  <a:gd name="T62" fmla="*/ 46 w 46"/>
                  <a:gd name="T63" fmla="*/ 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 h="32">
                    <a:moveTo>
                      <a:pt x="46" y="9"/>
                    </a:moveTo>
                    <a:cubicBezTo>
                      <a:pt x="46" y="8"/>
                      <a:pt x="46" y="6"/>
                      <a:pt x="46" y="4"/>
                    </a:cubicBezTo>
                    <a:cubicBezTo>
                      <a:pt x="43" y="4"/>
                      <a:pt x="43" y="4"/>
                      <a:pt x="43" y="4"/>
                    </a:cubicBezTo>
                    <a:cubicBezTo>
                      <a:pt x="43" y="1"/>
                      <a:pt x="43" y="1"/>
                      <a:pt x="43" y="1"/>
                    </a:cubicBezTo>
                    <a:cubicBezTo>
                      <a:pt x="42" y="0"/>
                      <a:pt x="42" y="0"/>
                      <a:pt x="42" y="0"/>
                    </a:cubicBezTo>
                    <a:cubicBezTo>
                      <a:pt x="42" y="1"/>
                      <a:pt x="42" y="1"/>
                      <a:pt x="42" y="1"/>
                    </a:cubicBezTo>
                    <a:cubicBezTo>
                      <a:pt x="41" y="2"/>
                      <a:pt x="39" y="4"/>
                      <a:pt x="37" y="5"/>
                    </a:cubicBezTo>
                    <a:cubicBezTo>
                      <a:pt x="36" y="7"/>
                      <a:pt x="35" y="10"/>
                      <a:pt x="33" y="12"/>
                    </a:cubicBezTo>
                    <a:cubicBezTo>
                      <a:pt x="31" y="13"/>
                      <a:pt x="29" y="14"/>
                      <a:pt x="27" y="15"/>
                    </a:cubicBezTo>
                    <a:cubicBezTo>
                      <a:pt x="26" y="16"/>
                      <a:pt x="26" y="16"/>
                      <a:pt x="26" y="16"/>
                    </a:cubicBezTo>
                    <a:cubicBezTo>
                      <a:pt x="25" y="17"/>
                      <a:pt x="25" y="16"/>
                      <a:pt x="24" y="16"/>
                    </a:cubicBezTo>
                    <a:cubicBezTo>
                      <a:pt x="24" y="16"/>
                      <a:pt x="24" y="18"/>
                      <a:pt x="24" y="18"/>
                    </a:cubicBezTo>
                    <a:cubicBezTo>
                      <a:pt x="21" y="19"/>
                      <a:pt x="17" y="15"/>
                      <a:pt x="15" y="15"/>
                    </a:cubicBezTo>
                    <a:cubicBezTo>
                      <a:pt x="12" y="15"/>
                      <a:pt x="13" y="17"/>
                      <a:pt x="12" y="18"/>
                    </a:cubicBezTo>
                    <a:cubicBezTo>
                      <a:pt x="9" y="18"/>
                      <a:pt x="8" y="17"/>
                      <a:pt x="6" y="17"/>
                    </a:cubicBezTo>
                    <a:cubicBezTo>
                      <a:pt x="6" y="16"/>
                      <a:pt x="6" y="15"/>
                      <a:pt x="6" y="15"/>
                    </a:cubicBezTo>
                    <a:cubicBezTo>
                      <a:pt x="4" y="14"/>
                      <a:pt x="3" y="15"/>
                      <a:pt x="2" y="14"/>
                    </a:cubicBezTo>
                    <a:cubicBezTo>
                      <a:pt x="3" y="13"/>
                      <a:pt x="3" y="11"/>
                      <a:pt x="3" y="10"/>
                    </a:cubicBezTo>
                    <a:cubicBezTo>
                      <a:pt x="0" y="9"/>
                      <a:pt x="0" y="9"/>
                      <a:pt x="0" y="9"/>
                    </a:cubicBezTo>
                    <a:cubicBezTo>
                      <a:pt x="0" y="13"/>
                      <a:pt x="0" y="13"/>
                      <a:pt x="0" y="13"/>
                    </a:cubicBezTo>
                    <a:cubicBezTo>
                      <a:pt x="5" y="18"/>
                      <a:pt x="5" y="18"/>
                      <a:pt x="5" y="18"/>
                    </a:cubicBezTo>
                    <a:cubicBezTo>
                      <a:pt x="5" y="27"/>
                      <a:pt x="5" y="27"/>
                      <a:pt x="5" y="27"/>
                    </a:cubicBezTo>
                    <a:cubicBezTo>
                      <a:pt x="5" y="27"/>
                      <a:pt x="32" y="32"/>
                      <a:pt x="34" y="32"/>
                    </a:cubicBezTo>
                    <a:cubicBezTo>
                      <a:pt x="36" y="32"/>
                      <a:pt x="37" y="31"/>
                      <a:pt x="37" y="31"/>
                    </a:cubicBezTo>
                    <a:cubicBezTo>
                      <a:pt x="37" y="31"/>
                      <a:pt x="37" y="28"/>
                      <a:pt x="39" y="25"/>
                    </a:cubicBezTo>
                    <a:cubicBezTo>
                      <a:pt x="41" y="22"/>
                      <a:pt x="40" y="18"/>
                      <a:pt x="40" y="18"/>
                    </a:cubicBezTo>
                    <a:cubicBezTo>
                      <a:pt x="38" y="19"/>
                      <a:pt x="38" y="17"/>
                      <a:pt x="39" y="15"/>
                    </a:cubicBezTo>
                    <a:cubicBezTo>
                      <a:pt x="41" y="14"/>
                      <a:pt x="42" y="13"/>
                      <a:pt x="42" y="13"/>
                    </a:cubicBezTo>
                    <a:cubicBezTo>
                      <a:pt x="42" y="13"/>
                      <a:pt x="40" y="12"/>
                      <a:pt x="40" y="11"/>
                    </a:cubicBezTo>
                    <a:cubicBezTo>
                      <a:pt x="40" y="9"/>
                      <a:pt x="41" y="8"/>
                      <a:pt x="42" y="9"/>
                    </a:cubicBezTo>
                    <a:cubicBezTo>
                      <a:pt x="43" y="10"/>
                      <a:pt x="43" y="12"/>
                      <a:pt x="44" y="11"/>
                    </a:cubicBezTo>
                    <a:cubicBezTo>
                      <a:pt x="44" y="9"/>
                      <a:pt x="46" y="9"/>
                      <a:pt x="4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6" name="Freeform 32">
                <a:extLst>
                  <a:ext uri="{FF2B5EF4-FFF2-40B4-BE49-F238E27FC236}">
                    <a16:creationId xmlns:a16="http://schemas.microsoft.com/office/drawing/2014/main" id="{BDBF6363-A7FB-464D-9A42-2AC015C3C5B0}"/>
                  </a:ext>
                </a:extLst>
              </p:cNvPr>
              <p:cNvSpPr>
                <a:spLocks/>
              </p:cNvSpPr>
              <p:nvPr/>
            </p:nvSpPr>
            <p:spPr bwMode="auto">
              <a:xfrm>
                <a:off x="3978" y="1703"/>
                <a:ext cx="90" cy="63"/>
              </a:xfrm>
              <a:custGeom>
                <a:avLst/>
                <a:gdLst>
                  <a:gd name="T0" fmla="*/ 46 w 46"/>
                  <a:gd name="T1" fmla="*/ 9 h 32"/>
                  <a:gd name="T2" fmla="*/ 46 w 46"/>
                  <a:gd name="T3" fmla="*/ 4 h 32"/>
                  <a:gd name="T4" fmla="*/ 43 w 46"/>
                  <a:gd name="T5" fmla="*/ 4 h 32"/>
                  <a:gd name="T6" fmla="*/ 43 w 46"/>
                  <a:gd name="T7" fmla="*/ 1 h 32"/>
                  <a:gd name="T8" fmla="*/ 42 w 46"/>
                  <a:gd name="T9" fmla="*/ 0 h 32"/>
                  <a:gd name="T10" fmla="*/ 42 w 46"/>
                  <a:gd name="T11" fmla="*/ 1 h 32"/>
                  <a:gd name="T12" fmla="*/ 37 w 46"/>
                  <a:gd name="T13" fmla="*/ 5 h 32"/>
                  <a:gd name="T14" fmla="*/ 33 w 46"/>
                  <a:gd name="T15" fmla="*/ 12 h 32"/>
                  <a:gd name="T16" fmla="*/ 27 w 46"/>
                  <a:gd name="T17" fmla="*/ 15 h 32"/>
                  <a:gd name="T18" fmla="*/ 26 w 46"/>
                  <a:gd name="T19" fmla="*/ 16 h 32"/>
                  <a:gd name="T20" fmla="*/ 24 w 46"/>
                  <a:gd name="T21" fmla="*/ 16 h 32"/>
                  <a:gd name="T22" fmla="*/ 24 w 46"/>
                  <a:gd name="T23" fmla="*/ 18 h 32"/>
                  <a:gd name="T24" fmla="*/ 15 w 46"/>
                  <a:gd name="T25" fmla="*/ 15 h 32"/>
                  <a:gd name="T26" fmla="*/ 12 w 46"/>
                  <a:gd name="T27" fmla="*/ 18 h 32"/>
                  <a:gd name="T28" fmla="*/ 6 w 46"/>
                  <a:gd name="T29" fmla="*/ 17 h 32"/>
                  <a:gd name="T30" fmla="*/ 6 w 46"/>
                  <a:gd name="T31" fmla="*/ 15 h 32"/>
                  <a:gd name="T32" fmla="*/ 2 w 46"/>
                  <a:gd name="T33" fmla="*/ 14 h 32"/>
                  <a:gd name="T34" fmla="*/ 3 w 46"/>
                  <a:gd name="T35" fmla="*/ 10 h 32"/>
                  <a:gd name="T36" fmla="*/ 0 w 46"/>
                  <a:gd name="T37" fmla="*/ 9 h 32"/>
                  <a:gd name="T38" fmla="*/ 0 w 46"/>
                  <a:gd name="T39" fmla="*/ 13 h 32"/>
                  <a:gd name="T40" fmla="*/ 5 w 46"/>
                  <a:gd name="T41" fmla="*/ 18 h 32"/>
                  <a:gd name="T42" fmla="*/ 5 w 46"/>
                  <a:gd name="T43" fmla="*/ 27 h 32"/>
                  <a:gd name="T44" fmla="*/ 34 w 46"/>
                  <a:gd name="T45" fmla="*/ 32 h 32"/>
                  <a:gd name="T46" fmla="*/ 37 w 46"/>
                  <a:gd name="T47" fmla="*/ 31 h 32"/>
                  <a:gd name="T48" fmla="*/ 39 w 46"/>
                  <a:gd name="T49" fmla="*/ 25 h 32"/>
                  <a:gd name="T50" fmla="*/ 40 w 46"/>
                  <a:gd name="T51" fmla="*/ 18 h 32"/>
                  <a:gd name="T52" fmla="*/ 39 w 46"/>
                  <a:gd name="T53" fmla="*/ 15 h 32"/>
                  <a:gd name="T54" fmla="*/ 42 w 46"/>
                  <a:gd name="T55" fmla="*/ 13 h 32"/>
                  <a:gd name="T56" fmla="*/ 40 w 46"/>
                  <a:gd name="T57" fmla="*/ 11 h 32"/>
                  <a:gd name="T58" fmla="*/ 42 w 46"/>
                  <a:gd name="T59" fmla="*/ 9 h 32"/>
                  <a:gd name="T60" fmla="*/ 44 w 46"/>
                  <a:gd name="T61" fmla="*/ 11 h 32"/>
                  <a:gd name="T62" fmla="*/ 46 w 46"/>
                  <a:gd name="T63" fmla="*/ 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 h="32">
                    <a:moveTo>
                      <a:pt x="46" y="9"/>
                    </a:moveTo>
                    <a:cubicBezTo>
                      <a:pt x="46" y="8"/>
                      <a:pt x="46" y="6"/>
                      <a:pt x="46" y="4"/>
                    </a:cubicBezTo>
                    <a:cubicBezTo>
                      <a:pt x="43" y="4"/>
                      <a:pt x="43" y="4"/>
                      <a:pt x="43" y="4"/>
                    </a:cubicBezTo>
                    <a:cubicBezTo>
                      <a:pt x="43" y="1"/>
                      <a:pt x="43" y="1"/>
                      <a:pt x="43" y="1"/>
                    </a:cubicBezTo>
                    <a:cubicBezTo>
                      <a:pt x="42" y="0"/>
                      <a:pt x="42" y="0"/>
                      <a:pt x="42" y="0"/>
                    </a:cubicBezTo>
                    <a:cubicBezTo>
                      <a:pt x="42" y="1"/>
                      <a:pt x="42" y="1"/>
                      <a:pt x="42" y="1"/>
                    </a:cubicBezTo>
                    <a:cubicBezTo>
                      <a:pt x="41" y="2"/>
                      <a:pt x="39" y="4"/>
                      <a:pt x="37" y="5"/>
                    </a:cubicBezTo>
                    <a:cubicBezTo>
                      <a:pt x="36" y="7"/>
                      <a:pt x="35" y="10"/>
                      <a:pt x="33" y="12"/>
                    </a:cubicBezTo>
                    <a:cubicBezTo>
                      <a:pt x="31" y="13"/>
                      <a:pt x="29" y="14"/>
                      <a:pt x="27" y="15"/>
                    </a:cubicBezTo>
                    <a:cubicBezTo>
                      <a:pt x="26" y="16"/>
                      <a:pt x="26" y="16"/>
                      <a:pt x="26" y="16"/>
                    </a:cubicBezTo>
                    <a:cubicBezTo>
                      <a:pt x="25" y="17"/>
                      <a:pt x="25" y="16"/>
                      <a:pt x="24" y="16"/>
                    </a:cubicBezTo>
                    <a:cubicBezTo>
                      <a:pt x="24" y="16"/>
                      <a:pt x="24" y="18"/>
                      <a:pt x="24" y="18"/>
                    </a:cubicBezTo>
                    <a:cubicBezTo>
                      <a:pt x="21" y="19"/>
                      <a:pt x="17" y="15"/>
                      <a:pt x="15" y="15"/>
                    </a:cubicBezTo>
                    <a:cubicBezTo>
                      <a:pt x="12" y="15"/>
                      <a:pt x="13" y="17"/>
                      <a:pt x="12" y="18"/>
                    </a:cubicBezTo>
                    <a:cubicBezTo>
                      <a:pt x="9" y="18"/>
                      <a:pt x="8" y="17"/>
                      <a:pt x="6" y="17"/>
                    </a:cubicBezTo>
                    <a:cubicBezTo>
                      <a:pt x="6" y="16"/>
                      <a:pt x="6" y="15"/>
                      <a:pt x="6" y="15"/>
                    </a:cubicBezTo>
                    <a:cubicBezTo>
                      <a:pt x="4" y="14"/>
                      <a:pt x="3" y="15"/>
                      <a:pt x="2" y="14"/>
                    </a:cubicBezTo>
                    <a:cubicBezTo>
                      <a:pt x="3" y="13"/>
                      <a:pt x="3" y="11"/>
                      <a:pt x="3" y="10"/>
                    </a:cubicBezTo>
                    <a:cubicBezTo>
                      <a:pt x="0" y="9"/>
                      <a:pt x="0" y="9"/>
                      <a:pt x="0" y="9"/>
                    </a:cubicBezTo>
                    <a:cubicBezTo>
                      <a:pt x="0" y="13"/>
                      <a:pt x="0" y="13"/>
                      <a:pt x="0" y="13"/>
                    </a:cubicBezTo>
                    <a:cubicBezTo>
                      <a:pt x="5" y="18"/>
                      <a:pt x="5" y="18"/>
                      <a:pt x="5" y="18"/>
                    </a:cubicBezTo>
                    <a:cubicBezTo>
                      <a:pt x="5" y="27"/>
                      <a:pt x="5" y="27"/>
                      <a:pt x="5" y="27"/>
                    </a:cubicBezTo>
                    <a:cubicBezTo>
                      <a:pt x="5" y="27"/>
                      <a:pt x="32" y="32"/>
                      <a:pt x="34" y="32"/>
                    </a:cubicBezTo>
                    <a:cubicBezTo>
                      <a:pt x="36" y="32"/>
                      <a:pt x="37" y="31"/>
                      <a:pt x="37" y="31"/>
                    </a:cubicBezTo>
                    <a:cubicBezTo>
                      <a:pt x="37" y="31"/>
                      <a:pt x="37" y="28"/>
                      <a:pt x="39" y="25"/>
                    </a:cubicBezTo>
                    <a:cubicBezTo>
                      <a:pt x="41" y="22"/>
                      <a:pt x="40" y="18"/>
                      <a:pt x="40" y="18"/>
                    </a:cubicBezTo>
                    <a:cubicBezTo>
                      <a:pt x="38" y="19"/>
                      <a:pt x="38" y="17"/>
                      <a:pt x="39" y="15"/>
                    </a:cubicBezTo>
                    <a:cubicBezTo>
                      <a:pt x="41" y="14"/>
                      <a:pt x="42" y="13"/>
                      <a:pt x="42" y="13"/>
                    </a:cubicBezTo>
                    <a:cubicBezTo>
                      <a:pt x="42" y="13"/>
                      <a:pt x="40" y="12"/>
                      <a:pt x="40" y="11"/>
                    </a:cubicBezTo>
                    <a:cubicBezTo>
                      <a:pt x="40" y="9"/>
                      <a:pt x="41" y="8"/>
                      <a:pt x="42" y="9"/>
                    </a:cubicBezTo>
                    <a:cubicBezTo>
                      <a:pt x="43" y="10"/>
                      <a:pt x="43" y="12"/>
                      <a:pt x="44" y="11"/>
                    </a:cubicBezTo>
                    <a:cubicBezTo>
                      <a:pt x="44" y="9"/>
                      <a:pt x="46" y="9"/>
                      <a:pt x="46" y="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7" name="Freeform 33">
                <a:extLst>
                  <a:ext uri="{FF2B5EF4-FFF2-40B4-BE49-F238E27FC236}">
                    <a16:creationId xmlns:a16="http://schemas.microsoft.com/office/drawing/2014/main" id="{3A8F4941-8F83-4466-BC47-FE9612AF8915}"/>
                  </a:ext>
                </a:extLst>
              </p:cNvPr>
              <p:cNvSpPr>
                <a:spLocks noEditPoints="1"/>
              </p:cNvSpPr>
              <p:nvPr/>
            </p:nvSpPr>
            <p:spPr bwMode="auto">
              <a:xfrm>
                <a:off x="3512" y="1071"/>
                <a:ext cx="292" cy="210"/>
              </a:xfrm>
              <a:custGeom>
                <a:avLst/>
                <a:gdLst>
                  <a:gd name="T0" fmla="*/ 131 w 149"/>
                  <a:gd name="T1" fmla="*/ 71 h 107"/>
                  <a:gd name="T2" fmla="*/ 122 w 149"/>
                  <a:gd name="T3" fmla="*/ 75 h 107"/>
                  <a:gd name="T4" fmla="*/ 114 w 149"/>
                  <a:gd name="T5" fmla="*/ 80 h 107"/>
                  <a:gd name="T6" fmla="*/ 105 w 149"/>
                  <a:gd name="T7" fmla="*/ 82 h 107"/>
                  <a:gd name="T8" fmla="*/ 98 w 149"/>
                  <a:gd name="T9" fmla="*/ 82 h 107"/>
                  <a:gd name="T10" fmla="*/ 95 w 149"/>
                  <a:gd name="T11" fmla="*/ 87 h 107"/>
                  <a:gd name="T12" fmla="*/ 101 w 149"/>
                  <a:gd name="T13" fmla="*/ 90 h 107"/>
                  <a:gd name="T14" fmla="*/ 107 w 149"/>
                  <a:gd name="T15" fmla="*/ 94 h 107"/>
                  <a:gd name="T16" fmla="*/ 115 w 149"/>
                  <a:gd name="T17" fmla="*/ 94 h 107"/>
                  <a:gd name="T18" fmla="*/ 103 w 149"/>
                  <a:gd name="T19" fmla="*/ 102 h 107"/>
                  <a:gd name="T20" fmla="*/ 85 w 149"/>
                  <a:gd name="T21" fmla="*/ 95 h 107"/>
                  <a:gd name="T22" fmla="*/ 83 w 149"/>
                  <a:gd name="T23" fmla="*/ 92 h 107"/>
                  <a:gd name="T24" fmla="*/ 92 w 149"/>
                  <a:gd name="T25" fmla="*/ 88 h 107"/>
                  <a:gd name="T26" fmla="*/ 88 w 149"/>
                  <a:gd name="T27" fmla="*/ 84 h 107"/>
                  <a:gd name="T28" fmla="*/ 81 w 149"/>
                  <a:gd name="T29" fmla="*/ 87 h 107"/>
                  <a:gd name="T30" fmla="*/ 76 w 149"/>
                  <a:gd name="T31" fmla="*/ 83 h 107"/>
                  <a:gd name="T32" fmla="*/ 78 w 149"/>
                  <a:gd name="T33" fmla="*/ 81 h 107"/>
                  <a:gd name="T34" fmla="*/ 74 w 149"/>
                  <a:gd name="T35" fmla="*/ 79 h 107"/>
                  <a:gd name="T36" fmla="*/ 65 w 149"/>
                  <a:gd name="T37" fmla="*/ 80 h 107"/>
                  <a:gd name="T38" fmla="*/ 55 w 149"/>
                  <a:gd name="T39" fmla="*/ 71 h 107"/>
                  <a:gd name="T40" fmla="*/ 49 w 149"/>
                  <a:gd name="T41" fmla="*/ 56 h 107"/>
                  <a:gd name="T42" fmla="*/ 35 w 149"/>
                  <a:gd name="T43" fmla="*/ 50 h 107"/>
                  <a:gd name="T44" fmla="*/ 23 w 149"/>
                  <a:gd name="T45" fmla="*/ 58 h 107"/>
                  <a:gd name="T46" fmla="*/ 9 w 149"/>
                  <a:gd name="T47" fmla="*/ 58 h 107"/>
                  <a:gd name="T48" fmla="*/ 2 w 149"/>
                  <a:gd name="T49" fmla="*/ 50 h 107"/>
                  <a:gd name="T50" fmla="*/ 9 w 149"/>
                  <a:gd name="T51" fmla="*/ 39 h 107"/>
                  <a:gd name="T52" fmla="*/ 10 w 149"/>
                  <a:gd name="T53" fmla="*/ 22 h 107"/>
                  <a:gd name="T54" fmla="*/ 12 w 149"/>
                  <a:gd name="T55" fmla="*/ 7 h 107"/>
                  <a:gd name="T56" fmla="*/ 26 w 149"/>
                  <a:gd name="T57" fmla="*/ 5 h 107"/>
                  <a:gd name="T58" fmla="*/ 46 w 149"/>
                  <a:gd name="T59" fmla="*/ 7 h 107"/>
                  <a:gd name="T60" fmla="*/ 52 w 149"/>
                  <a:gd name="T61" fmla="*/ 8 h 107"/>
                  <a:gd name="T62" fmla="*/ 66 w 149"/>
                  <a:gd name="T63" fmla="*/ 5 h 107"/>
                  <a:gd name="T64" fmla="*/ 77 w 149"/>
                  <a:gd name="T65" fmla="*/ 2 h 107"/>
                  <a:gd name="T66" fmla="*/ 86 w 149"/>
                  <a:gd name="T67" fmla="*/ 8 h 107"/>
                  <a:gd name="T68" fmla="*/ 96 w 149"/>
                  <a:gd name="T69" fmla="*/ 16 h 107"/>
                  <a:gd name="T70" fmla="*/ 109 w 149"/>
                  <a:gd name="T71" fmla="*/ 22 h 107"/>
                  <a:gd name="T72" fmla="*/ 119 w 149"/>
                  <a:gd name="T73" fmla="*/ 25 h 107"/>
                  <a:gd name="T74" fmla="*/ 131 w 149"/>
                  <a:gd name="T75" fmla="*/ 31 h 107"/>
                  <a:gd name="T76" fmla="*/ 146 w 149"/>
                  <a:gd name="T77" fmla="*/ 43 h 107"/>
                  <a:gd name="T78" fmla="*/ 147 w 149"/>
                  <a:gd name="T79" fmla="*/ 57 h 107"/>
                  <a:gd name="T80" fmla="*/ 137 w 149"/>
                  <a:gd name="T81" fmla="*/ 68 h 107"/>
                  <a:gd name="T82" fmla="*/ 57 w 149"/>
                  <a:gd name="T83" fmla="*/ 81 h 107"/>
                  <a:gd name="T84" fmla="*/ 46 w 149"/>
                  <a:gd name="T85" fmla="*/ 91 h 107"/>
                  <a:gd name="T86" fmla="*/ 56 w 149"/>
                  <a:gd name="T87" fmla="*/ 92 h 107"/>
                  <a:gd name="T88" fmla="*/ 63 w 149"/>
                  <a:gd name="T89" fmla="*/ 8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9" h="107">
                    <a:moveTo>
                      <a:pt x="136" y="71"/>
                    </a:moveTo>
                    <a:cubicBezTo>
                      <a:pt x="134" y="71"/>
                      <a:pt x="133" y="71"/>
                      <a:pt x="132" y="71"/>
                    </a:cubicBezTo>
                    <a:cubicBezTo>
                      <a:pt x="132" y="71"/>
                      <a:pt x="131" y="71"/>
                      <a:pt x="131" y="71"/>
                    </a:cubicBezTo>
                    <a:cubicBezTo>
                      <a:pt x="130" y="72"/>
                      <a:pt x="129" y="73"/>
                      <a:pt x="128" y="74"/>
                    </a:cubicBezTo>
                    <a:cubicBezTo>
                      <a:pt x="127" y="74"/>
                      <a:pt x="127" y="73"/>
                      <a:pt x="126" y="74"/>
                    </a:cubicBezTo>
                    <a:cubicBezTo>
                      <a:pt x="125" y="74"/>
                      <a:pt x="123" y="74"/>
                      <a:pt x="122" y="75"/>
                    </a:cubicBezTo>
                    <a:cubicBezTo>
                      <a:pt x="121" y="75"/>
                      <a:pt x="121" y="77"/>
                      <a:pt x="121" y="77"/>
                    </a:cubicBezTo>
                    <a:cubicBezTo>
                      <a:pt x="119" y="78"/>
                      <a:pt x="118" y="77"/>
                      <a:pt x="116" y="78"/>
                    </a:cubicBezTo>
                    <a:cubicBezTo>
                      <a:pt x="116" y="78"/>
                      <a:pt x="114" y="80"/>
                      <a:pt x="114" y="80"/>
                    </a:cubicBezTo>
                    <a:cubicBezTo>
                      <a:pt x="111" y="80"/>
                      <a:pt x="112" y="78"/>
                      <a:pt x="111" y="78"/>
                    </a:cubicBezTo>
                    <a:cubicBezTo>
                      <a:pt x="111" y="79"/>
                      <a:pt x="111" y="79"/>
                      <a:pt x="111" y="79"/>
                    </a:cubicBezTo>
                    <a:cubicBezTo>
                      <a:pt x="109" y="80"/>
                      <a:pt x="107" y="81"/>
                      <a:pt x="105" y="82"/>
                    </a:cubicBezTo>
                    <a:cubicBezTo>
                      <a:pt x="105" y="84"/>
                      <a:pt x="105" y="84"/>
                      <a:pt x="105" y="84"/>
                    </a:cubicBezTo>
                    <a:cubicBezTo>
                      <a:pt x="103" y="84"/>
                      <a:pt x="100" y="84"/>
                      <a:pt x="98" y="84"/>
                    </a:cubicBezTo>
                    <a:cubicBezTo>
                      <a:pt x="98" y="82"/>
                      <a:pt x="98" y="82"/>
                      <a:pt x="98" y="82"/>
                    </a:cubicBezTo>
                    <a:cubicBezTo>
                      <a:pt x="97" y="82"/>
                      <a:pt x="95" y="82"/>
                      <a:pt x="93" y="82"/>
                    </a:cubicBezTo>
                    <a:cubicBezTo>
                      <a:pt x="94" y="83"/>
                      <a:pt x="93" y="84"/>
                      <a:pt x="93" y="85"/>
                    </a:cubicBezTo>
                    <a:cubicBezTo>
                      <a:pt x="93" y="85"/>
                      <a:pt x="95" y="86"/>
                      <a:pt x="95" y="87"/>
                    </a:cubicBezTo>
                    <a:cubicBezTo>
                      <a:pt x="96" y="87"/>
                      <a:pt x="97" y="87"/>
                      <a:pt x="97" y="87"/>
                    </a:cubicBezTo>
                    <a:cubicBezTo>
                      <a:pt x="98" y="87"/>
                      <a:pt x="98" y="89"/>
                      <a:pt x="98" y="89"/>
                    </a:cubicBezTo>
                    <a:cubicBezTo>
                      <a:pt x="99" y="90"/>
                      <a:pt x="101" y="89"/>
                      <a:pt x="101" y="90"/>
                    </a:cubicBezTo>
                    <a:cubicBezTo>
                      <a:pt x="102" y="91"/>
                      <a:pt x="99" y="92"/>
                      <a:pt x="102" y="94"/>
                    </a:cubicBezTo>
                    <a:cubicBezTo>
                      <a:pt x="102" y="95"/>
                      <a:pt x="102" y="95"/>
                      <a:pt x="102" y="95"/>
                    </a:cubicBezTo>
                    <a:cubicBezTo>
                      <a:pt x="104" y="95"/>
                      <a:pt x="105" y="94"/>
                      <a:pt x="107" y="94"/>
                    </a:cubicBezTo>
                    <a:cubicBezTo>
                      <a:pt x="107" y="94"/>
                      <a:pt x="110" y="95"/>
                      <a:pt x="111" y="95"/>
                    </a:cubicBezTo>
                    <a:cubicBezTo>
                      <a:pt x="112" y="95"/>
                      <a:pt x="113" y="94"/>
                      <a:pt x="114" y="94"/>
                    </a:cubicBezTo>
                    <a:cubicBezTo>
                      <a:pt x="114" y="94"/>
                      <a:pt x="116" y="94"/>
                      <a:pt x="115" y="94"/>
                    </a:cubicBezTo>
                    <a:cubicBezTo>
                      <a:pt x="115" y="94"/>
                      <a:pt x="116" y="97"/>
                      <a:pt x="115" y="98"/>
                    </a:cubicBezTo>
                    <a:cubicBezTo>
                      <a:pt x="113" y="100"/>
                      <a:pt x="108" y="99"/>
                      <a:pt x="107" y="99"/>
                    </a:cubicBezTo>
                    <a:cubicBezTo>
                      <a:pt x="106" y="99"/>
                      <a:pt x="104" y="101"/>
                      <a:pt x="103" y="102"/>
                    </a:cubicBezTo>
                    <a:cubicBezTo>
                      <a:pt x="98" y="104"/>
                      <a:pt x="93" y="105"/>
                      <a:pt x="89" y="107"/>
                    </a:cubicBezTo>
                    <a:cubicBezTo>
                      <a:pt x="91" y="103"/>
                      <a:pt x="90" y="102"/>
                      <a:pt x="89" y="97"/>
                    </a:cubicBezTo>
                    <a:cubicBezTo>
                      <a:pt x="88" y="96"/>
                      <a:pt x="86" y="95"/>
                      <a:pt x="85" y="95"/>
                    </a:cubicBezTo>
                    <a:cubicBezTo>
                      <a:pt x="81" y="96"/>
                      <a:pt x="81" y="96"/>
                      <a:pt x="81" y="96"/>
                    </a:cubicBezTo>
                    <a:cubicBezTo>
                      <a:pt x="81" y="94"/>
                      <a:pt x="81" y="94"/>
                      <a:pt x="81" y="94"/>
                    </a:cubicBezTo>
                    <a:cubicBezTo>
                      <a:pt x="82" y="93"/>
                      <a:pt x="83" y="93"/>
                      <a:pt x="83" y="92"/>
                    </a:cubicBezTo>
                    <a:cubicBezTo>
                      <a:pt x="89" y="89"/>
                      <a:pt x="89" y="89"/>
                      <a:pt x="89" y="89"/>
                    </a:cubicBezTo>
                    <a:cubicBezTo>
                      <a:pt x="91" y="89"/>
                      <a:pt x="91" y="90"/>
                      <a:pt x="93" y="90"/>
                    </a:cubicBezTo>
                    <a:cubicBezTo>
                      <a:pt x="92" y="88"/>
                      <a:pt x="93" y="88"/>
                      <a:pt x="92" y="88"/>
                    </a:cubicBezTo>
                    <a:cubicBezTo>
                      <a:pt x="91" y="85"/>
                      <a:pt x="91" y="85"/>
                      <a:pt x="91" y="85"/>
                    </a:cubicBezTo>
                    <a:cubicBezTo>
                      <a:pt x="90" y="85"/>
                      <a:pt x="90" y="86"/>
                      <a:pt x="89" y="86"/>
                    </a:cubicBezTo>
                    <a:cubicBezTo>
                      <a:pt x="88" y="84"/>
                      <a:pt x="88" y="84"/>
                      <a:pt x="88" y="84"/>
                    </a:cubicBezTo>
                    <a:cubicBezTo>
                      <a:pt x="87" y="84"/>
                      <a:pt x="85" y="84"/>
                      <a:pt x="83" y="84"/>
                    </a:cubicBezTo>
                    <a:cubicBezTo>
                      <a:pt x="82" y="85"/>
                      <a:pt x="83" y="87"/>
                      <a:pt x="82" y="87"/>
                    </a:cubicBezTo>
                    <a:cubicBezTo>
                      <a:pt x="81" y="87"/>
                      <a:pt x="81" y="87"/>
                      <a:pt x="81" y="87"/>
                    </a:cubicBezTo>
                    <a:cubicBezTo>
                      <a:pt x="80" y="87"/>
                      <a:pt x="79" y="85"/>
                      <a:pt x="79" y="84"/>
                    </a:cubicBezTo>
                    <a:cubicBezTo>
                      <a:pt x="78" y="84"/>
                      <a:pt x="77" y="85"/>
                      <a:pt x="76" y="84"/>
                    </a:cubicBezTo>
                    <a:cubicBezTo>
                      <a:pt x="76" y="83"/>
                      <a:pt x="76" y="83"/>
                      <a:pt x="76" y="83"/>
                    </a:cubicBezTo>
                    <a:cubicBezTo>
                      <a:pt x="75" y="83"/>
                      <a:pt x="74" y="83"/>
                      <a:pt x="73" y="82"/>
                    </a:cubicBezTo>
                    <a:cubicBezTo>
                      <a:pt x="73" y="81"/>
                      <a:pt x="73" y="81"/>
                      <a:pt x="73" y="81"/>
                    </a:cubicBezTo>
                    <a:cubicBezTo>
                      <a:pt x="75" y="81"/>
                      <a:pt x="77" y="81"/>
                      <a:pt x="78" y="81"/>
                    </a:cubicBezTo>
                    <a:cubicBezTo>
                      <a:pt x="78" y="81"/>
                      <a:pt x="79" y="79"/>
                      <a:pt x="76" y="80"/>
                    </a:cubicBezTo>
                    <a:cubicBezTo>
                      <a:pt x="76" y="79"/>
                      <a:pt x="75" y="77"/>
                      <a:pt x="75" y="77"/>
                    </a:cubicBezTo>
                    <a:cubicBezTo>
                      <a:pt x="74" y="77"/>
                      <a:pt x="74" y="78"/>
                      <a:pt x="74" y="79"/>
                    </a:cubicBezTo>
                    <a:cubicBezTo>
                      <a:pt x="72" y="79"/>
                      <a:pt x="69" y="79"/>
                      <a:pt x="67" y="79"/>
                    </a:cubicBezTo>
                    <a:cubicBezTo>
                      <a:pt x="66" y="80"/>
                      <a:pt x="66" y="80"/>
                      <a:pt x="66" y="80"/>
                    </a:cubicBezTo>
                    <a:cubicBezTo>
                      <a:pt x="65" y="80"/>
                      <a:pt x="65" y="80"/>
                      <a:pt x="65" y="80"/>
                    </a:cubicBezTo>
                    <a:cubicBezTo>
                      <a:pt x="64" y="81"/>
                      <a:pt x="64" y="82"/>
                      <a:pt x="63" y="84"/>
                    </a:cubicBezTo>
                    <a:cubicBezTo>
                      <a:pt x="58" y="77"/>
                      <a:pt x="58" y="77"/>
                      <a:pt x="58" y="77"/>
                    </a:cubicBezTo>
                    <a:cubicBezTo>
                      <a:pt x="58" y="77"/>
                      <a:pt x="54" y="75"/>
                      <a:pt x="55" y="71"/>
                    </a:cubicBezTo>
                    <a:cubicBezTo>
                      <a:pt x="55" y="69"/>
                      <a:pt x="55" y="69"/>
                      <a:pt x="54" y="66"/>
                    </a:cubicBezTo>
                    <a:cubicBezTo>
                      <a:pt x="52" y="64"/>
                      <a:pt x="51" y="65"/>
                      <a:pt x="52" y="62"/>
                    </a:cubicBezTo>
                    <a:cubicBezTo>
                      <a:pt x="52" y="59"/>
                      <a:pt x="50" y="57"/>
                      <a:pt x="49" y="56"/>
                    </a:cubicBezTo>
                    <a:cubicBezTo>
                      <a:pt x="47" y="55"/>
                      <a:pt x="46" y="54"/>
                      <a:pt x="45" y="53"/>
                    </a:cubicBezTo>
                    <a:cubicBezTo>
                      <a:pt x="43" y="52"/>
                      <a:pt x="42" y="51"/>
                      <a:pt x="40" y="50"/>
                    </a:cubicBezTo>
                    <a:cubicBezTo>
                      <a:pt x="39" y="50"/>
                      <a:pt x="36" y="49"/>
                      <a:pt x="35" y="50"/>
                    </a:cubicBezTo>
                    <a:cubicBezTo>
                      <a:pt x="34" y="51"/>
                      <a:pt x="30" y="50"/>
                      <a:pt x="30" y="53"/>
                    </a:cubicBezTo>
                    <a:cubicBezTo>
                      <a:pt x="30" y="53"/>
                      <a:pt x="27" y="54"/>
                      <a:pt x="27" y="56"/>
                    </a:cubicBezTo>
                    <a:cubicBezTo>
                      <a:pt x="26" y="58"/>
                      <a:pt x="25" y="58"/>
                      <a:pt x="23" y="58"/>
                    </a:cubicBezTo>
                    <a:cubicBezTo>
                      <a:pt x="21" y="58"/>
                      <a:pt x="21" y="60"/>
                      <a:pt x="18" y="61"/>
                    </a:cubicBezTo>
                    <a:cubicBezTo>
                      <a:pt x="16" y="62"/>
                      <a:pt x="16" y="62"/>
                      <a:pt x="15" y="60"/>
                    </a:cubicBezTo>
                    <a:cubicBezTo>
                      <a:pt x="13" y="58"/>
                      <a:pt x="12" y="58"/>
                      <a:pt x="9" y="58"/>
                    </a:cubicBezTo>
                    <a:cubicBezTo>
                      <a:pt x="6" y="58"/>
                      <a:pt x="5" y="58"/>
                      <a:pt x="4" y="56"/>
                    </a:cubicBezTo>
                    <a:cubicBezTo>
                      <a:pt x="3" y="54"/>
                      <a:pt x="0" y="55"/>
                      <a:pt x="0" y="55"/>
                    </a:cubicBezTo>
                    <a:cubicBezTo>
                      <a:pt x="2" y="50"/>
                      <a:pt x="2" y="50"/>
                      <a:pt x="2" y="50"/>
                    </a:cubicBezTo>
                    <a:cubicBezTo>
                      <a:pt x="5" y="49"/>
                      <a:pt x="5" y="49"/>
                      <a:pt x="5" y="49"/>
                    </a:cubicBezTo>
                    <a:cubicBezTo>
                      <a:pt x="5" y="49"/>
                      <a:pt x="10" y="47"/>
                      <a:pt x="10" y="45"/>
                    </a:cubicBezTo>
                    <a:cubicBezTo>
                      <a:pt x="9" y="43"/>
                      <a:pt x="7" y="41"/>
                      <a:pt x="9" y="39"/>
                    </a:cubicBezTo>
                    <a:cubicBezTo>
                      <a:pt x="10" y="37"/>
                      <a:pt x="10" y="36"/>
                      <a:pt x="11" y="34"/>
                    </a:cubicBezTo>
                    <a:cubicBezTo>
                      <a:pt x="12" y="32"/>
                      <a:pt x="13" y="29"/>
                      <a:pt x="13" y="29"/>
                    </a:cubicBezTo>
                    <a:cubicBezTo>
                      <a:pt x="13" y="29"/>
                      <a:pt x="9" y="24"/>
                      <a:pt x="10" y="22"/>
                    </a:cubicBezTo>
                    <a:cubicBezTo>
                      <a:pt x="11" y="20"/>
                      <a:pt x="12" y="19"/>
                      <a:pt x="12" y="16"/>
                    </a:cubicBezTo>
                    <a:cubicBezTo>
                      <a:pt x="11" y="13"/>
                      <a:pt x="13" y="14"/>
                      <a:pt x="12" y="13"/>
                    </a:cubicBezTo>
                    <a:cubicBezTo>
                      <a:pt x="11" y="11"/>
                      <a:pt x="9" y="8"/>
                      <a:pt x="12" y="7"/>
                    </a:cubicBezTo>
                    <a:cubicBezTo>
                      <a:pt x="12" y="7"/>
                      <a:pt x="15" y="4"/>
                      <a:pt x="16" y="8"/>
                    </a:cubicBezTo>
                    <a:cubicBezTo>
                      <a:pt x="17" y="11"/>
                      <a:pt x="20" y="6"/>
                      <a:pt x="20" y="6"/>
                    </a:cubicBezTo>
                    <a:cubicBezTo>
                      <a:pt x="20" y="6"/>
                      <a:pt x="24" y="5"/>
                      <a:pt x="26" y="5"/>
                    </a:cubicBezTo>
                    <a:cubicBezTo>
                      <a:pt x="29" y="6"/>
                      <a:pt x="33" y="6"/>
                      <a:pt x="35" y="7"/>
                    </a:cubicBezTo>
                    <a:cubicBezTo>
                      <a:pt x="38" y="8"/>
                      <a:pt x="40" y="7"/>
                      <a:pt x="43" y="7"/>
                    </a:cubicBezTo>
                    <a:cubicBezTo>
                      <a:pt x="45" y="7"/>
                      <a:pt x="46" y="7"/>
                      <a:pt x="46" y="7"/>
                    </a:cubicBezTo>
                    <a:cubicBezTo>
                      <a:pt x="47" y="9"/>
                      <a:pt x="47" y="9"/>
                      <a:pt x="47" y="9"/>
                    </a:cubicBezTo>
                    <a:cubicBezTo>
                      <a:pt x="47" y="9"/>
                      <a:pt x="48" y="7"/>
                      <a:pt x="48" y="6"/>
                    </a:cubicBezTo>
                    <a:cubicBezTo>
                      <a:pt x="49" y="6"/>
                      <a:pt x="50" y="9"/>
                      <a:pt x="52" y="8"/>
                    </a:cubicBezTo>
                    <a:cubicBezTo>
                      <a:pt x="54" y="6"/>
                      <a:pt x="54" y="8"/>
                      <a:pt x="56" y="8"/>
                    </a:cubicBezTo>
                    <a:cubicBezTo>
                      <a:pt x="58" y="7"/>
                      <a:pt x="61" y="8"/>
                      <a:pt x="63" y="8"/>
                    </a:cubicBezTo>
                    <a:cubicBezTo>
                      <a:pt x="66" y="9"/>
                      <a:pt x="65" y="8"/>
                      <a:pt x="66" y="5"/>
                    </a:cubicBezTo>
                    <a:cubicBezTo>
                      <a:pt x="66" y="2"/>
                      <a:pt x="66" y="2"/>
                      <a:pt x="68" y="2"/>
                    </a:cubicBezTo>
                    <a:cubicBezTo>
                      <a:pt x="70" y="2"/>
                      <a:pt x="71" y="2"/>
                      <a:pt x="71" y="2"/>
                    </a:cubicBezTo>
                    <a:cubicBezTo>
                      <a:pt x="71" y="2"/>
                      <a:pt x="74" y="7"/>
                      <a:pt x="77" y="2"/>
                    </a:cubicBezTo>
                    <a:cubicBezTo>
                      <a:pt x="78" y="0"/>
                      <a:pt x="78" y="2"/>
                      <a:pt x="80" y="3"/>
                    </a:cubicBezTo>
                    <a:cubicBezTo>
                      <a:pt x="83" y="4"/>
                      <a:pt x="85" y="2"/>
                      <a:pt x="85" y="4"/>
                    </a:cubicBezTo>
                    <a:cubicBezTo>
                      <a:pt x="85" y="6"/>
                      <a:pt x="86" y="8"/>
                      <a:pt x="86" y="8"/>
                    </a:cubicBezTo>
                    <a:cubicBezTo>
                      <a:pt x="86" y="8"/>
                      <a:pt x="86" y="12"/>
                      <a:pt x="88" y="12"/>
                    </a:cubicBezTo>
                    <a:cubicBezTo>
                      <a:pt x="89" y="12"/>
                      <a:pt x="88" y="16"/>
                      <a:pt x="90" y="16"/>
                    </a:cubicBezTo>
                    <a:cubicBezTo>
                      <a:pt x="92" y="16"/>
                      <a:pt x="95" y="15"/>
                      <a:pt x="96" y="16"/>
                    </a:cubicBezTo>
                    <a:cubicBezTo>
                      <a:pt x="99" y="18"/>
                      <a:pt x="100" y="18"/>
                      <a:pt x="102" y="17"/>
                    </a:cubicBezTo>
                    <a:cubicBezTo>
                      <a:pt x="104" y="17"/>
                      <a:pt x="104" y="20"/>
                      <a:pt x="105" y="21"/>
                    </a:cubicBezTo>
                    <a:cubicBezTo>
                      <a:pt x="108" y="22"/>
                      <a:pt x="107" y="22"/>
                      <a:pt x="109" y="22"/>
                    </a:cubicBezTo>
                    <a:cubicBezTo>
                      <a:pt x="111" y="23"/>
                      <a:pt x="111" y="28"/>
                      <a:pt x="111" y="28"/>
                    </a:cubicBezTo>
                    <a:cubicBezTo>
                      <a:pt x="111" y="28"/>
                      <a:pt x="114" y="27"/>
                      <a:pt x="116" y="27"/>
                    </a:cubicBezTo>
                    <a:cubicBezTo>
                      <a:pt x="118" y="26"/>
                      <a:pt x="119" y="25"/>
                      <a:pt x="119" y="25"/>
                    </a:cubicBezTo>
                    <a:cubicBezTo>
                      <a:pt x="119" y="25"/>
                      <a:pt x="123" y="25"/>
                      <a:pt x="124" y="26"/>
                    </a:cubicBezTo>
                    <a:cubicBezTo>
                      <a:pt x="125" y="28"/>
                      <a:pt x="123" y="28"/>
                      <a:pt x="126" y="28"/>
                    </a:cubicBezTo>
                    <a:cubicBezTo>
                      <a:pt x="129" y="28"/>
                      <a:pt x="128" y="30"/>
                      <a:pt x="131" y="31"/>
                    </a:cubicBezTo>
                    <a:cubicBezTo>
                      <a:pt x="133" y="31"/>
                      <a:pt x="140" y="34"/>
                      <a:pt x="142" y="36"/>
                    </a:cubicBezTo>
                    <a:cubicBezTo>
                      <a:pt x="145" y="38"/>
                      <a:pt x="141" y="39"/>
                      <a:pt x="143" y="40"/>
                    </a:cubicBezTo>
                    <a:cubicBezTo>
                      <a:pt x="144" y="42"/>
                      <a:pt x="147" y="41"/>
                      <a:pt x="146" y="43"/>
                    </a:cubicBezTo>
                    <a:cubicBezTo>
                      <a:pt x="145" y="45"/>
                      <a:pt x="143" y="46"/>
                      <a:pt x="145" y="46"/>
                    </a:cubicBezTo>
                    <a:cubicBezTo>
                      <a:pt x="149" y="47"/>
                      <a:pt x="145" y="51"/>
                      <a:pt x="146" y="53"/>
                    </a:cubicBezTo>
                    <a:cubicBezTo>
                      <a:pt x="147" y="54"/>
                      <a:pt x="147" y="55"/>
                      <a:pt x="147" y="57"/>
                    </a:cubicBezTo>
                    <a:cubicBezTo>
                      <a:pt x="147" y="59"/>
                      <a:pt x="146" y="61"/>
                      <a:pt x="146" y="63"/>
                    </a:cubicBezTo>
                    <a:cubicBezTo>
                      <a:pt x="145" y="65"/>
                      <a:pt x="141" y="66"/>
                      <a:pt x="139" y="66"/>
                    </a:cubicBezTo>
                    <a:cubicBezTo>
                      <a:pt x="137" y="68"/>
                      <a:pt x="137" y="68"/>
                      <a:pt x="137" y="68"/>
                    </a:cubicBezTo>
                    <a:lnTo>
                      <a:pt x="136" y="71"/>
                    </a:lnTo>
                    <a:close/>
                    <a:moveTo>
                      <a:pt x="63" y="84"/>
                    </a:moveTo>
                    <a:cubicBezTo>
                      <a:pt x="63" y="84"/>
                      <a:pt x="59" y="81"/>
                      <a:pt x="57" y="81"/>
                    </a:cubicBezTo>
                    <a:cubicBezTo>
                      <a:pt x="55" y="81"/>
                      <a:pt x="53" y="78"/>
                      <a:pt x="53" y="80"/>
                    </a:cubicBezTo>
                    <a:cubicBezTo>
                      <a:pt x="53" y="82"/>
                      <a:pt x="49" y="84"/>
                      <a:pt x="49" y="85"/>
                    </a:cubicBezTo>
                    <a:cubicBezTo>
                      <a:pt x="49" y="87"/>
                      <a:pt x="46" y="91"/>
                      <a:pt x="46" y="91"/>
                    </a:cubicBezTo>
                    <a:cubicBezTo>
                      <a:pt x="48" y="92"/>
                      <a:pt x="48" y="92"/>
                      <a:pt x="48" y="92"/>
                    </a:cubicBezTo>
                    <a:cubicBezTo>
                      <a:pt x="48" y="92"/>
                      <a:pt x="51" y="94"/>
                      <a:pt x="51" y="92"/>
                    </a:cubicBezTo>
                    <a:cubicBezTo>
                      <a:pt x="52" y="91"/>
                      <a:pt x="56" y="92"/>
                      <a:pt x="56" y="92"/>
                    </a:cubicBezTo>
                    <a:cubicBezTo>
                      <a:pt x="56" y="92"/>
                      <a:pt x="56" y="90"/>
                      <a:pt x="56" y="90"/>
                    </a:cubicBezTo>
                    <a:cubicBezTo>
                      <a:pt x="58" y="89"/>
                      <a:pt x="60" y="89"/>
                      <a:pt x="61" y="87"/>
                    </a:cubicBezTo>
                    <a:cubicBezTo>
                      <a:pt x="62" y="86"/>
                      <a:pt x="62" y="85"/>
                      <a:pt x="63"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8" name="Freeform 34">
                <a:extLst>
                  <a:ext uri="{FF2B5EF4-FFF2-40B4-BE49-F238E27FC236}">
                    <a16:creationId xmlns:a16="http://schemas.microsoft.com/office/drawing/2014/main" id="{C4AE0893-CCC3-408E-93A4-7E0E87CE40B0}"/>
                  </a:ext>
                </a:extLst>
              </p:cNvPr>
              <p:cNvSpPr>
                <a:spLocks noEditPoints="1"/>
              </p:cNvSpPr>
              <p:nvPr/>
            </p:nvSpPr>
            <p:spPr bwMode="auto">
              <a:xfrm>
                <a:off x="3512" y="1071"/>
                <a:ext cx="292" cy="210"/>
              </a:xfrm>
              <a:custGeom>
                <a:avLst/>
                <a:gdLst>
                  <a:gd name="T0" fmla="*/ 131 w 149"/>
                  <a:gd name="T1" fmla="*/ 71 h 107"/>
                  <a:gd name="T2" fmla="*/ 122 w 149"/>
                  <a:gd name="T3" fmla="*/ 75 h 107"/>
                  <a:gd name="T4" fmla="*/ 114 w 149"/>
                  <a:gd name="T5" fmla="*/ 80 h 107"/>
                  <a:gd name="T6" fmla="*/ 105 w 149"/>
                  <a:gd name="T7" fmla="*/ 82 h 107"/>
                  <a:gd name="T8" fmla="*/ 98 w 149"/>
                  <a:gd name="T9" fmla="*/ 82 h 107"/>
                  <a:gd name="T10" fmla="*/ 95 w 149"/>
                  <a:gd name="T11" fmla="*/ 87 h 107"/>
                  <a:gd name="T12" fmla="*/ 101 w 149"/>
                  <a:gd name="T13" fmla="*/ 90 h 107"/>
                  <a:gd name="T14" fmla="*/ 107 w 149"/>
                  <a:gd name="T15" fmla="*/ 94 h 107"/>
                  <a:gd name="T16" fmla="*/ 115 w 149"/>
                  <a:gd name="T17" fmla="*/ 94 h 107"/>
                  <a:gd name="T18" fmla="*/ 103 w 149"/>
                  <a:gd name="T19" fmla="*/ 102 h 107"/>
                  <a:gd name="T20" fmla="*/ 85 w 149"/>
                  <a:gd name="T21" fmla="*/ 95 h 107"/>
                  <a:gd name="T22" fmla="*/ 83 w 149"/>
                  <a:gd name="T23" fmla="*/ 92 h 107"/>
                  <a:gd name="T24" fmla="*/ 92 w 149"/>
                  <a:gd name="T25" fmla="*/ 88 h 107"/>
                  <a:gd name="T26" fmla="*/ 88 w 149"/>
                  <a:gd name="T27" fmla="*/ 84 h 107"/>
                  <a:gd name="T28" fmla="*/ 81 w 149"/>
                  <a:gd name="T29" fmla="*/ 87 h 107"/>
                  <a:gd name="T30" fmla="*/ 76 w 149"/>
                  <a:gd name="T31" fmla="*/ 83 h 107"/>
                  <a:gd name="T32" fmla="*/ 78 w 149"/>
                  <a:gd name="T33" fmla="*/ 81 h 107"/>
                  <a:gd name="T34" fmla="*/ 74 w 149"/>
                  <a:gd name="T35" fmla="*/ 79 h 107"/>
                  <a:gd name="T36" fmla="*/ 65 w 149"/>
                  <a:gd name="T37" fmla="*/ 80 h 107"/>
                  <a:gd name="T38" fmla="*/ 55 w 149"/>
                  <a:gd name="T39" fmla="*/ 71 h 107"/>
                  <a:gd name="T40" fmla="*/ 49 w 149"/>
                  <a:gd name="T41" fmla="*/ 56 h 107"/>
                  <a:gd name="T42" fmla="*/ 35 w 149"/>
                  <a:gd name="T43" fmla="*/ 50 h 107"/>
                  <a:gd name="T44" fmla="*/ 23 w 149"/>
                  <a:gd name="T45" fmla="*/ 58 h 107"/>
                  <a:gd name="T46" fmla="*/ 9 w 149"/>
                  <a:gd name="T47" fmla="*/ 58 h 107"/>
                  <a:gd name="T48" fmla="*/ 2 w 149"/>
                  <a:gd name="T49" fmla="*/ 50 h 107"/>
                  <a:gd name="T50" fmla="*/ 9 w 149"/>
                  <a:gd name="T51" fmla="*/ 39 h 107"/>
                  <a:gd name="T52" fmla="*/ 10 w 149"/>
                  <a:gd name="T53" fmla="*/ 22 h 107"/>
                  <a:gd name="T54" fmla="*/ 12 w 149"/>
                  <a:gd name="T55" fmla="*/ 7 h 107"/>
                  <a:gd name="T56" fmla="*/ 26 w 149"/>
                  <a:gd name="T57" fmla="*/ 5 h 107"/>
                  <a:gd name="T58" fmla="*/ 46 w 149"/>
                  <a:gd name="T59" fmla="*/ 7 h 107"/>
                  <a:gd name="T60" fmla="*/ 52 w 149"/>
                  <a:gd name="T61" fmla="*/ 8 h 107"/>
                  <a:gd name="T62" fmla="*/ 66 w 149"/>
                  <a:gd name="T63" fmla="*/ 5 h 107"/>
                  <a:gd name="T64" fmla="*/ 77 w 149"/>
                  <a:gd name="T65" fmla="*/ 2 h 107"/>
                  <a:gd name="T66" fmla="*/ 86 w 149"/>
                  <a:gd name="T67" fmla="*/ 8 h 107"/>
                  <a:gd name="T68" fmla="*/ 96 w 149"/>
                  <a:gd name="T69" fmla="*/ 16 h 107"/>
                  <a:gd name="T70" fmla="*/ 109 w 149"/>
                  <a:gd name="T71" fmla="*/ 22 h 107"/>
                  <a:gd name="T72" fmla="*/ 119 w 149"/>
                  <a:gd name="T73" fmla="*/ 25 h 107"/>
                  <a:gd name="T74" fmla="*/ 131 w 149"/>
                  <a:gd name="T75" fmla="*/ 31 h 107"/>
                  <a:gd name="T76" fmla="*/ 146 w 149"/>
                  <a:gd name="T77" fmla="*/ 43 h 107"/>
                  <a:gd name="T78" fmla="*/ 147 w 149"/>
                  <a:gd name="T79" fmla="*/ 57 h 107"/>
                  <a:gd name="T80" fmla="*/ 137 w 149"/>
                  <a:gd name="T81" fmla="*/ 68 h 107"/>
                  <a:gd name="T82" fmla="*/ 57 w 149"/>
                  <a:gd name="T83" fmla="*/ 81 h 107"/>
                  <a:gd name="T84" fmla="*/ 46 w 149"/>
                  <a:gd name="T85" fmla="*/ 91 h 107"/>
                  <a:gd name="T86" fmla="*/ 56 w 149"/>
                  <a:gd name="T87" fmla="*/ 92 h 107"/>
                  <a:gd name="T88" fmla="*/ 63 w 149"/>
                  <a:gd name="T89" fmla="*/ 8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9" h="107">
                    <a:moveTo>
                      <a:pt x="136" y="71"/>
                    </a:moveTo>
                    <a:cubicBezTo>
                      <a:pt x="134" y="71"/>
                      <a:pt x="133" y="71"/>
                      <a:pt x="132" y="71"/>
                    </a:cubicBezTo>
                    <a:cubicBezTo>
                      <a:pt x="132" y="71"/>
                      <a:pt x="131" y="71"/>
                      <a:pt x="131" y="71"/>
                    </a:cubicBezTo>
                    <a:cubicBezTo>
                      <a:pt x="130" y="72"/>
                      <a:pt x="129" y="73"/>
                      <a:pt x="128" y="74"/>
                    </a:cubicBezTo>
                    <a:cubicBezTo>
                      <a:pt x="127" y="74"/>
                      <a:pt x="127" y="73"/>
                      <a:pt x="126" y="74"/>
                    </a:cubicBezTo>
                    <a:cubicBezTo>
                      <a:pt x="125" y="74"/>
                      <a:pt x="123" y="74"/>
                      <a:pt x="122" y="75"/>
                    </a:cubicBezTo>
                    <a:cubicBezTo>
                      <a:pt x="121" y="75"/>
                      <a:pt x="121" y="77"/>
                      <a:pt x="121" y="77"/>
                    </a:cubicBezTo>
                    <a:cubicBezTo>
                      <a:pt x="119" y="78"/>
                      <a:pt x="118" y="77"/>
                      <a:pt x="116" y="78"/>
                    </a:cubicBezTo>
                    <a:cubicBezTo>
                      <a:pt x="116" y="78"/>
                      <a:pt x="114" y="80"/>
                      <a:pt x="114" y="80"/>
                    </a:cubicBezTo>
                    <a:cubicBezTo>
                      <a:pt x="111" y="80"/>
                      <a:pt x="112" y="78"/>
                      <a:pt x="111" y="78"/>
                    </a:cubicBezTo>
                    <a:cubicBezTo>
                      <a:pt x="111" y="79"/>
                      <a:pt x="111" y="79"/>
                      <a:pt x="111" y="79"/>
                    </a:cubicBezTo>
                    <a:cubicBezTo>
                      <a:pt x="109" y="80"/>
                      <a:pt x="107" y="81"/>
                      <a:pt x="105" y="82"/>
                    </a:cubicBezTo>
                    <a:cubicBezTo>
                      <a:pt x="105" y="84"/>
                      <a:pt x="105" y="84"/>
                      <a:pt x="105" y="84"/>
                    </a:cubicBezTo>
                    <a:cubicBezTo>
                      <a:pt x="103" y="84"/>
                      <a:pt x="100" y="84"/>
                      <a:pt x="98" y="84"/>
                    </a:cubicBezTo>
                    <a:cubicBezTo>
                      <a:pt x="98" y="82"/>
                      <a:pt x="98" y="82"/>
                      <a:pt x="98" y="82"/>
                    </a:cubicBezTo>
                    <a:cubicBezTo>
                      <a:pt x="97" y="82"/>
                      <a:pt x="95" y="82"/>
                      <a:pt x="93" y="82"/>
                    </a:cubicBezTo>
                    <a:cubicBezTo>
                      <a:pt x="94" y="83"/>
                      <a:pt x="93" y="84"/>
                      <a:pt x="93" y="85"/>
                    </a:cubicBezTo>
                    <a:cubicBezTo>
                      <a:pt x="93" y="85"/>
                      <a:pt x="95" y="86"/>
                      <a:pt x="95" y="87"/>
                    </a:cubicBezTo>
                    <a:cubicBezTo>
                      <a:pt x="96" y="87"/>
                      <a:pt x="97" y="87"/>
                      <a:pt x="97" y="87"/>
                    </a:cubicBezTo>
                    <a:cubicBezTo>
                      <a:pt x="98" y="87"/>
                      <a:pt x="98" y="89"/>
                      <a:pt x="98" y="89"/>
                    </a:cubicBezTo>
                    <a:cubicBezTo>
                      <a:pt x="99" y="90"/>
                      <a:pt x="101" y="89"/>
                      <a:pt x="101" y="90"/>
                    </a:cubicBezTo>
                    <a:cubicBezTo>
                      <a:pt x="102" y="91"/>
                      <a:pt x="99" y="92"/>
                      <a:pt x="102" y="94"/>
                    </a:cubicBezTo>
                    <a:cubicBezTo>
                      <a:pt x="102" y="95"/>
                      <a:pt x="102" y="95"/>
                      <a:pt x="102" y="95"/>
                    </a:cubicBezTo>
                    <a:cubicBezTo>
                      <a:pt x="104" y="95"/>
                      <a:pt x="105" y="94"/>
                      <a:pt x="107" y="94"/>
                    </a:cubicBezTo>
                    <a:cubicBezTo>
                      <a:pt x="107" y="94"/>
                      <a:pt x="110" y="95"/>
                      <a:pt x="111" y="95"/>
                    </a:cubicBezTo>
                    <a:cubicBezTo>
                      <a:pt x="112" y="95"/>
                      <a:pt x="113" y="94"/>
                      <a:pt x="114" y="94"/>
                    </a:cubicBezTo>
                    <a:cubicBezTo>
                      <a:pt x="114" y="94"/>
                      <a:pt x="116" y="94"/>
                      <a:pt x="115" y="94"/>
                    </a:cubicBezTo>
                    <a:cubicBezTo>
                      <a:pt x="115" y="94"/>
                      <a:pt x="116" y="97"/>
                      <a:pt x="115" y="98"/>
                    </a:cubicBezTo>
                    <a:cubicBezTo>
                      <a:pt x="113" y="100"/>
                      <a:pt x="108" y="99"/>
                      <a:pt x="107" y="99"/>
                    </a:cubicBezTo>
                    <a:cubicBezTo>
                      <a:pt x="106" y="99"/>
                      <a:pt x="104" y="101"/>
                      <a:pt x="103" y="102"/>
                    </a:cubicBezTo>
                    <a:cubicBezTo>
                      <a:pt x="98" y="104"/>
                      <a:pt x="93" y="105"/>
                      <a:pt x="89" y="107"/>
                    </a:cubicBezTo>
                    <a:cubicBezTo>
                      <a:pt x="91" y="103"/>
                      <a:pt x="90" y="102"/>
                      <a:pt x="89" y="97"/>
                    </a:cubicBezTo>
                    <a:cubicBezTo>
                      <a:pt x="88" y="96"/>
                      <a:pt x="86" y="95"/>
                      <a:pt x="85" y="95"/>
                    </a:cubicBezTo>
                    <a:cubicBezTo>
                      <a:pt x="81" y="96"/>
                      <a:pt x="81" y="96"/>
                      <a:pt x="81" y="96"/>
                    </a:cubicBezTo>
                    <a:cubicBezTo>
                      <a:pt x="81" y="94"/>
                      <a:pt x="81" y="94"/>
                      <a:pt x="81" y="94"/>
                    </a:cubicBezTo>
                    <a:cubicBezTo>
                      <a:pt x="82" y="93"/>
                      <a:pt x="83" y="93"/>
                      <a:pt x="83" y="92"/>
                    </a:cubicBezTo>
                    <a:cubicBezTo>
                      <a:pt x="89" y="89"/>
                      <a:pt x="89" y="89"/>
                      <a:pt x="89" y="89"/>
                    </a:cubicBezTo>
                    <a:cubicBezTo>
                      <a:pt x="91" y="89"/>
                      <a:pt x="91" y="90"/>
                      <a:pt x="93" y="90"/>
                    </a:cubicBezTo>
                    <a:cubicBezTo>
                      <a:pt x="92" y="88"/>
                      <a:pt x="93" y="88"/>
                      <a:pt x="92" y="88"/>
                    </a:cubicBezTo>
                    <a:cubicBezTo>
                      <a:pt x="91" y="85"/>
                      <a:pt x="91" y="85"/>
                      <a:pt x="91" y="85"/>
                    </a:cubicBezTo>
                    <a:cubicBezTo>
                      <a:pt x="90" y="85"/>
                      <a:pt x="90" y="86"/>
                      <a:pt x="89" y="86"/>
                    </a:cubicBezTo>
                    <a:cubicBezTo>
                      <a:pt x="88" y="84"/>
                      <a:pt x="88" y="84"/>
                      <a:pt x="88" y="84"/>
                    </a:cubicBezTo>
                    <a:cubicBezTo>
                      <a:pt x="87" y="84"/>
                      <a:pt x="85" y="84"/>
                      <a:pt x="83" y="84"/>
                    </a:cubicBezTo>
                    <a:cubicBezTo>
                      <a:pt x="82" y="85"/>
                      <a:pt x="83" y="87"/>
                      <a:pt x="82" y="87"/>
                    </a:cubicBezTo>
                    <a:cubicBezTo>
                      <a:pt x="81" y="87"/>
                      <a:pt x="81" y="87"/>
                      <a:pt x="81" y="87"/>
                    </a:cubicBezTo>
                    <a:cubicBezTo>
                      <a:pt x="80" y="87"/>
                      <a:pt x="79" y="85"/>
                      <a:pt x="79" y="84"/>
                    </a:cubicBezTo>
                    <a:cubicBezTo>
                      <a:pt x="78" y="84"/>
                      <a:pt x="77" y="85"/>
                      <a:pt x="76" y="84"/>
                    </a:cubicBezTo>
                    <a:cubicBezTo>
                      <a:pt x="76" y="83"/>
                      <a:pt x="76" y="83"/>
                      <a:pt x="76" y="83"/>
                    </a:cubicBezTo>
                    <a:cubicBezTo>
                      <a:pt x="75" y="83"/>
                      <a:pt x="74" y="83"/>
                      <a:pt x="73" y="82"/>
                    </a:cubicBezTo>
                    <a:cubicBezTo>
                      <a:pt x="73" y="81"/>
                      <a:pt x="73" y="81"/>
                      <a:pt x="73" y="81"/>
                    </a:cubicBezTo>
                    <a:cubicBezTo>
                      <a:pt x="75" y="81"/>
                      <a:pt x="77" y="81"/>
                      <a:pt x="78" y="81"/>
                    </a:cubicBezTo>
                    <a:cubicBezTo>
                      <a:pt x="78" y="81"/>
                      <a:pt x="79" y="79"/>
                      <a:pt x="76" y="80"/>
                    </a:cubicBezTo>
                    <a:cubicBezTo>
                      <a:pt x="76" y="79"/>
                      <a:pt x="75" y="77"/>
                      <a:pt x="75" y="77"/>
                    </a:cubicBezTo>
                    <a:cubicBezTo>
                      <a:pt x="74" y="77"/>
                      <a:pt x="74" y="78"/>
                      <a:pt x="74" y="79"/>
                    </a:cubicBezTo>
                    <a:cubicBezTo>
                      <a:pt x="72" y="79"/>
                      <a:pt x="69" y="79"/>
                      <a:pt x="67" y="79"/>
                    </a:cubicBezTo>
                    <a:cubicBezTo>
                      <a:pt x="66" y="80"/>
                      <a:pt x="66" y="80"/>
                      <a:pt x="66" y="80"/>
                    </a:cubicBezTo>
                    <a:cubicBezTo>
                      <a:pt x="65" y="80"/>
                      <a:pt x="65" y="80"/>
                      <a:pt x="65" y="80"/>
                    </a:cubicBezTo>
                    <a:cubicBezTo>
                      <a:pt x="64" y="81"/>
                      <a:pt x="64" y="82"/>
                      <a:pt x="63" y="84"/>
                    </a:cubicBezTo>
                    <a:cubicBezTo>
                      <a:pt x="58" y="77"/>
                      <a:pt x="58" y="77"/>
                      <a:pt x="58" y="77"/>
                    </a:cubicBezTo>
                    <a:cubicBezTo>
                      <a:pt x="58" y="77"/>
                      <a:pt x="54" y="75"/>
                      <a:pt x="55" y="71"/>
                    </a:cubicBezTo>
                    <a:cubicBezTo>
                      <a:pt x="55" y="69"/>
                      <a:pt x="55" y="69"/>
                      <a:pt x="54" y="66"/>
                    </a:cubicBezTo>
                    <a:cubicBezTo>
                      <a:pt x="52" y="64"/>
                      <a:pt x="51" y="65"/>
                      <a:pt x="52" y="62"/>
                    </a:cubicBezTo>
                    <a:cubicBezTo>
                      <a:pt x="52" y="59"/>
                      <a:pt x="50" y="57"/>
                      <a:pt x="49" y="56"/>
                    </a:cubicBezTo>
                    <a:cubicBezTo>
                      <a:pt x="47" y="55"/>
                      <a:pt x="46" y="54"/>
                      <a:pt x="45" y="53"/>
                    </a:cubicBezTo>
                    <a:cubicBezTo>
                      <a:pt x="43" y="52"/>
                      <a:pt x="42" y="51"/>
                      <a:pt x="40" y="50"/>
                    </a:cubicBezTo>
                    <a:cubicBezTo>
                      <a:pt x="39" y="50"/>
                      <a:pt x="36" y="49"/>
                      <a:pt x="35" y="50"/>
                    </a:cubicBezTo>
                    <a:cubicBezTo>
                      <a:pt x="34" y="51"/>
                      <a:pt x="30" y="50"/>
                      <a:pt x="30" y="53"/>
                    </a:cubicBezTo>
                    <a:cubicBezTo>
                      <a:pt x="30" y="53"/>
                      <a:pt x="27" y="54"/>
                      <a:pt x="27" y="56"/>
                    </a:cubicBezTo>
                    <a:cubicBezTo>
                      <a:pt x="26" y="58"/>
                      <a:pt x="25" y="58"/>
                      <a:pt x="23" y="58"/>
                    </a:cubicBezTo>
                    <a:cubicBezTo>
                      <a:pt x="21" y="58"/>
                      <a:pt x="21" y="60"/>
                      <a:pt x="18" y="61"/>
                    </a:cubicBezTo>
                    <a:cubicBezTo>
                      <a:pt x="16" y="62"/>
                      <a:pt x="16" y="62"/>
                      <a:pt x="15" y="60"/>
                    </a:cubicBezTo>
                    <a:cubicBezTo>
                      <a:pt x="13" y="58"/>
                      <a:pt x="12" y="58"/>
                      <a:pt x="9" y="58"/>
                    </a:cubicBezTo>
                    <a:cubicBezTo>
                      <a:pt x="6" y="58"/>
                      <a:pt x="5" y="58"/>
                      <a:pt x="4" y="56"/>
                    </a:cubicBezTo>
                    <a:cubicBezTo>
                      <a:pt x="3" y="54"/>
                      <a:pt x="0" y="55"/>
                      <a:pt x="0" y="55"/>
                    </a:cubicBezTo>
                    <a:cubicBezTo>
                      <a:pt x="2" y="50"/>
                      <a:pt x="2" y="50"/>
                      <a:pt x="2" y="50"/>
                    </a:cubicBezTo>
                    <a:cubicBezTo>
                      <a:pt x="5" y="49"/>
                      <a:pt x="5" y="49"/>
                      <a:pt x="5" y="49"/>
                    </a:cubicBezTo>
                    <a:cubicBezTo>
                      <a:pt x="5" y="49"/>
                      <a:pt x="10" y="47"/>
                      <a:pt x="10" y="45"/>
                    </a:cubicBezTo>
                    <a:cubicBezTo>
                      <a:pt x="9" y="43"/>
                      <a:pt x="7" y="41"/>
                      <a:pt x="9" y="39"/>
                    </a:cubicBezTo>
                    <a:cubicBezTo>
                      <a:pt x="10" y="37"/>
                      <a:pt x="10" y="36"/>
                      <a:pt x="11" y="34"/>
                    </a:cubicBezTo>
                    <a:cubicBezTo>
                      <a:pt x="12" y="32"/>
                      <a:pt x="13" y="29"/>
                      <a:pt x="13" y="29"/>
                    </a:cubicBezTo>
                    <a:cubicBezTo>
                      <a:pt x="13" y="29"/>
                      <a:pt x="9" y="24"/>
                      <a:pt x="10" y="22"/>
                    </a:cubicBezTo>
                    <a:cubicBezTo>
                      <a:pt x="11" y="20"/>
                      <a:pt x="12" y="19"/>
                      <a:pt x="12" y="16"/>
                    </a:cubicBezTo>
                    <a:cubicBezTo>
                      <a:pt x="11" y="13"/>
                      <a:pt x="13" y="14"/>
                      <a:pt x="12" y="13"/>
                    </a:cubicBezTo>
                    <a:cubicBezTo>
                      <a:pt x="11" y="11"/>
                      <a:pt x="9" y="8"/>
                      <a:pt x="12" y="7"/>
                    </a:cubicBezTo>
                    <a:cubicBezTo>
                      <a:pt x="12" y="7"/>
                      <a:pt x="15" y="4"/>
                      <a:pt x="16" y="8"/>
                    </a:cubicBezTo>
                    <a:cubicBezTo>
                      <a:pt x="17" y="11"/>
                      <a:pt x="20" y="6"/>
                      <a:pt x="20" y="6"/>
                    </a:cubicBezTo>
                    <a:cubicBezTo>
                      <a:pt x="20" y="6"/>
                      <a:pt x="24" y="5"/>
                      <a:pt x="26" y="5"/>
                    </a:cubicBezTo>
                    <a:cubicBezTo>
                      <a:pt x="29" y="6"/>
                      <a:pt x="33" y="6"/>
                      <a:pt x="35" y="7"/>
                    </a:cubicBezTo>
                    <a:cubicBezTo>
                      <a:pt x="38" y="8"/>
                      <a:pt x="40" y="7"/>
                      <a:pt x="43" y="7"/>
                    </a:cubicBezTo>
                    <a:cubicBezTo>
                      <a:pt x="45" y="7"/>
                      <a:pt x="46" y="7"/>
                      <a:pt x="46" y="7"/>
                    </a:cubicBezTo>
                    <a:cubicBezTo>
                      <a:pt x="47" y="9"/>
                      <a:pt x="47" y="9"/>
                      <a:pt x="47" y="9"/>
                    </a:cubicBezTo>
                    <a:cubicBezTo>
                      <a:pt x="47" y="9"/>
                      <a:pt x="48" y="7"/>
                      <a:pt x="48" y="6"/>
                    </a:cubicBezTo>
                    <a:cubicBezTo>
                      <a:pt x="49" y="6"/>
                      <a:pt x="50" y="9"/>
                      <a:pt x="52" y="8"/>
                    </a:cubicBezTo>
                    <a:cubicBezTo>
                      <a:pt x="54" y="6"/>
                      <a:pt x="54" y="8"/>
                      <a:pt x="56" y="8"/>
                    </a:cubicBezTo>
                    <a:cubicBezTo>
                      <a:pt x="58" y="7"/>
                      <a:pt x="61" y="8"/>
                      <a:pt x="63" y="8"/>
                    </a:cubicBezTo>
                    <a:cubicBezTo>
                      <a:pt x="66" y="9"/>
                      <a:pt x="65" y="8"/>
                      <a:pt x="66" y="5"/>
                    </a:cubicBezTo>
                    <a:cubicBezTo>
                      <a:pt x="66" y="2"/>
                      <a:pt x="66" y="2"/>
                      <a:pt x="68" y="2"/>
                    </a:cubicBezTo>
                    <a:cubicBezTo>
                      <a:pt x="70" y="2"/>
                      <a:pt x="71" y="2"/>
                      <a:pt x="71" y="2"/>
                    </a:cubicBezTo>
                    <a:cubicBezTo>
                      <a:pt x="71" y="2"/>
                      <a:pt x="74" y="7"/>
                      <a:pt x="77" y="2"/>
                    </a:cubicBezTo>
                    <a:cubicBezTo>
                      <a:pt x="78" y="0"/>
                      <a:pt x="78" y="2"/>
                      <a:pt x="80" y="3"/>
                    </a:cubicBezTo>
                    <a:cubicBezTo>
                      <a:pt x="83" y="4"/>
                      <a:pt x="85" y="2"/>
                      <a:pt x="85" y="4"/>
                    </a:cubicBezTo>
                    <a:cubicBezTo>
                      <a:pt x="85" y="6"/>
                      <a:pt x="86" y="8"/>
                      <a:pt x="86" y="8"/>
                    </a:cubicBezTo>
                    <a:cubicBezTo>
                      <a:pt x="86" y="8"/>
                      <a:pt x="86" y="12"/>
                      <a:pt x="88" y="12"/>
                    </a:cubicBezTo>
                    <a:cubicBezTo>
                      <a:pt x="89" y="12"/>
                      <a:pt x="88" y="16"/>
                      <a:pt x="90" y="16"/>
                    </a:cubicBezTo>
                    <a:cubicBezTo>
                      <a:pt x="92" y="16"/>
                      <a:pt x="95" y="15"/>
                      <a:pt x="96" y="16"/>
                    </a:cubicBezTo>
                    <a:cubicBezTo>
                      <a:pt x="99" y="18"/>
                      <a:pt x="100" y="18"/>
                      <a:pt x="102" y="17"/>
                    </a:cubicBezTo>
                    <a:cubicBezTo>
                      <a:pt x="104" y="17"/>
                      <a:pt x="104" y="20"/>
                      <a:pt x="105" y="21"/>
                    </a:cubicBezTo>
                    <a:cubicBezTo>
                      <a:pt x="108" y="22"/>
                      <a:pt x="107" y="22"/>
                      <a:pt x="109" y="22"/>
                    </a:cubicBezTo>
                    <a:cubicBezTo>
                      <a:pt x="111" y="23"/>
                      <a:pt x="111" y="28"/>
                      <a:pt x="111" y="28"/>
                    </a:cubicBezTo>
                    <a:cubicBezTo>
                      <a:pt x="111" y="28"/>
                      <a:pt x="114" y="27"/>
                      <a:pt x="116" y="27"/>
                    </a:cubicBezTo>
                    <a:cubicBezTo>
                      <a:pt x="118" y="26"/>
                      <a:pt x="119" y="25"/>
                      <a:pt x="119" y="25"/>
                    </a:cubicBezTo>
                    <a:cubicBezTo>
                      <a:pt x="119" y="25"/>
                      <a:pt x="123" y="25"/>
                      <a:pt x="124" y="26"/>
                    </a:cubicBezTo>
                    <a:cubicBezTo>
                      <a:pt x="125" y="28"/>
                      <a:pt x="123" y="28"/>
                      <a:pt x="126" y="28"/>
                    </a:cubicBezTo>
                    <a:cubicBezTo>
                      <a:pt x="129" y="28"/>
                      <a:pt x="128" y="30"/>
                      <a:pt x="131" y="31"/>
                    </a:cubicBezTo>
                    <a:cubicBezTo>
                      <a:pt x="133" y="31"/>
                      <a:pt x="140" y="34"/>
                      <a:pt x="142" y="36"/>
                    </a:cubicBezTo>
                    <a:cubicBezTo>
                      <a:pt x="145" y="38"/>
                      <a:pt x="141" y="39"/>
                      <a:pt x="143" y="40"/>
                    </a:cubicBezTo>
                    <a:cubicBezTo>
                      <a:pt x="144" y="42"/>
                      <a:pt x="147" y="41"/>
                      <a:pt x="146" y="43"/>
                    </a:cubicBezTo>
                    <a:cubicBezTo>
                      <a:pt x="145" y="45"/>
                      <a:pt x="143" y="46"/>
                      <a:pt x="145" y="46"/>
                    </a:cubicBezTo>
                    <a:cubicBezTo>
                      <a:pt x="149" y="47"/>
                      <a:pt x="145" y="51"/>
                      <a:pt x="146" y="53"/>
                    </a:cubicBezTo>
                    <a:cubicBezTo>
                      <a:pt x="147" y="54"/>
                      <a:pt x="147" y="55"/>
                      <a:pt x="147" y="57"/>
                    </a:cubicBezTo>
                    <a:cubicBezTo>
                      <a:pt x="147" y="59"/>
                      <a:pt x="146" y="61"/>
                      <a:pt x="146" y="63"/>
                    </a:cubicBezTo>
                    <a:cubicBezTo>
                      <a:pt x="145" y="65"/>
                      <a:pt x="141" y="66"/>
                      <a:pt x="139" y="66"/>
                    </a:cubicBezTo>
                    <a:cubicBezTo>
                      <a:pt x="137" y="68"/>
                      <a:pt x="137" y="68"/>
                      <a:pt x="137" y="68"/>
                    </a:cubicBezTo>
                    <a:lnTo>
                      <a:pt x="136" y="71"/>
                    </a:lnTo>
                    <a:close/>
                    <a:moveTo>
                      <a:pt x="63" y="84"/>
                    </a:moveTo>
                    <a:cubicBezTo>
                      <a:pt x="63" y="84"/>
                      <a:pt x="59" y="81"/>
                      <a:pt x="57" y="81"/>
                    </a:cubicBezTo>
                    <a:cubicBezTo>
                      <a:pt x="55" y="81"/>
                      <a:pt x="53" y="78"/>
                      <a:pt x="53" y="80"/>
                    </a:cubicBezTo>
                    <a:cubicBezTo>
                      <a:pt x="53" y="82"/>
                      <a:pt x="49" y="84"/>
                      <a:pt x="49" y="85"/>
                    </a:cubicBezTo>
                    <a:cubicBezTo>
                      <a:pt x="49" y="87"/>
                      <a:pt x="46" y="91"/>
                      <a:pt x="46" y="91"/>
                    </a:cubicBezTo>
                    <a:cubicBezTo>
                      <a:pt x="48" y="92"/>
                      <a:pt x="48" y="92"/>
                      <a:pt x="48" y="92"/>
                    </a:cubicBezTo>
                    <a:cubicBezTo>
                      <a:pt x="48" y="92"/>
                      <a:pt x="51" y="94"/>
                      <a:pt x="51" y="92"/>
                    </a:cubicBezTo>
                    <a:cubicBezTo>
                      <a:pt x="52" y="91"/>
                      <a:pt x="56" y="92"/>
                      <a:pt x="56" y="92"/>
                    </a:cubicBezTo>
                    <a:cubicBezTo>
                      <a:pt x="56" y="92"/>
                      <a:pt x="56" y="90"/>
                      <a:pt x="56" y="90"/>
                    </a:cubicBezTo>
                    <a:cubicBezTo>
                      <a:pt x="58" y="89"/>
                      <a:pt x="60" y="89"/>
                      <a:pt x="61" y="87"/>
                    </a:cubicBezTo>
                    <a:cubicBezTo>
                      <a:pt x="62" y="86"/>
                      <a:pt x="62" y="85"/>
                      <a:pt x="63" y="8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9" name="Freeform 35">
                <a:extLst>
                  <a:ext uri="{FF2B5EF4-FFF2-40B4-BE49-F238E27FC236}">
                    <a16:creationId xmlns:a16="http://schemas.microsoft.com/office/drawing/2014/main" id="{6B8034C8-D67F-45A2-8328-0DB775919CC9}"/>
                  </a:ext>
                </a:extLst>
              </p:cNvPr>
              <p:cNvSpPr>
                <a:spLocks noEditPoints="1"/>
              </p:cNvSpPr>
              <p:nvPr/>
            </p:nvSpPr>
            <p:spPr bwMode="auto">
              <a:xfrm>
                <a:off x="3602" y="2162"/>
                <a:ext cx="102" cy="138"/>
              </a:xfrm>
              <a:custGeom>
                <a:avLst/>
                <a:gdLst>
                  <a:gd name="T0" fmla="*/ 47 w 52"/>
                  <a:gd name="T1" fmla="*/ 51 h 70"/>
                  <a:gd name="T2" fmla="*/ 47 w 52"/>
                  <a:gd name="T3" fmla="*/ 48 h 70"/>
                  <a:gd name="T4" fmla="*/ 46 w 52"/>
                  <a:gd name="T5" fmla="*/ 40 h 70"/>
                  <a:gd name="T6" fmla="*/ 47 w 52"/>
                  <a:gd name="T7" fmla="*/ 33 h 70"/>
                  <a:gd name="T8" fmla="*/ 50 w 52"/>
                  <a:gd name="T9" fmla="*/ 29 h 70"/>
                  <a:gd name="T10" fmla="*/ 52 w 52"/>
                  <a:gd name="T11" fmla="*/ 24 h 70"/>
                  <a:gd name="T12" fmla="*/ 50 w 52"/>
                  <a:gd name="T13" fmla="*/ 19 h 70"/>
                  <a:gd name="T14" fmla="*/ 48 w 52"/>
                  <a:gd name="T15" fmla="*/ 13 h 70"/>
                  <a:gd name="T16" fmla="*/ 49 w 52"/>
                  <a:gd name="T17" fmla="*/ 7 h 70"/>
                  <a:gd name="T18" fmla="*/ 47 w 52"/>
                  <a:gd name="T19" fmla="*/ 5 h 70"/>
                  <a:gd name="T20" fmla="*/ 45 w 52"/>
                  <a:gd name="T21" fmla="*/ 3 h 70"/>
                  <a:gd name="T22" fmla="*/ 45 w 52"/>
                  <a:gd name="T23" fmla="*/ 0 h 70"/>
                  <a:gd name="T24" fmla="*/ 41 w 52"/>
                  <a:gd name="T25" fmla="*/ 3 h 70"/>
                  <a:gd name="T26" fmla="*/ 35 w 52"/>
                  <a:gd name="T27" fmla="*/ 1 h 70"/>
                  <a:gd name="T28" fmla="*/ 32 w 52"/>
                  <a:gd name="T29" fmla="*/ 2 h 70"/>
                  <a:gd name="T30" fmla="*/ 25 w 52"/>
                  <a:gd name="T31" fmla="*/ 6 h 70"/>
                  <a:gd name="T32" fmla="*/ 26 w 52"/>
                  <a:gd name="T33" fmla="*/ 10 h 70"/>
                  <a:gd name="T34" fmla="*/ 23 w 52"/>
                  <a:gd name="T35" fmla="*/ 16 h 70"/>
                  <a:gd name="T36" fmla="*/ 21 w 52"/>
                  <a:gd name="T37" fmla="*/ 20 h 70"/>
                  <a:gd name="T38" fmla="*/ 21 w 52"/>
                  <a:gd name="T39" fmla="*/ 25 h 70"/>
                  <a:gd name="T40" fmla="*/ 23 w 52"/>
                  <a:gd name="T41" fmla="*/ 28 h 70"/>
                  <a:gd name="T42" fmla="*/ 23 w 52"/>
                  <a:gd name="T43" fmla="*/ 30 h 70"/>
                  <a:gd name="T44" fmla="*/ 19 w 52"/>
                  <a:gd name="T45" fmla="*/ 36 h 70"/>
                  <a:gd name="T46" fmla="*/ 19 w 52"/>
                  <a:gd name="T47" fmla="*/ 36 h 70"/>
                  <a:gd name="T48" fmla="*/ 18 w 52"/>
                  <a:gd name="T49" fmla="*/ 37 h 70"/>
                  <a:gd name="T50" fmla="*/ 16 w 52"/>
                  <a:gd name="T51" fmla="*/ 36 h 70"/>
                  <a:gd name="T52" fmla="*/ 14 w 52"/>
                  <a:gd name="T53" fmla="*/ 38 h 70"/>
                  <a:gd name="T54" fmla="*/ 11 w 52"/>
                  <a:gd name="T55" fmla="*/ 40 h 70"/>
                  <a:gd name="T56" fmla="*/ 8 w 52"/>
                  <a:gd name="T57" fmla="*/ 45 h 70"/>
                  <a:gd name="T58" fmla="*/ 7 w 52"/>
                  <a:gd name="T59" fmla="*/ 52 h 70"/>
                  <a:gd name="T60" fmla="*/ 9 w 52"/>
                  <a:gd name="T61" fmla="*/ 51 h 70"/>
                  <a:gd name="T62" fmla="*/ 6 w 52"/>
                  <a:gd name="T63" fmla="*/ 57 h 70"/>
                  <a:gd name="T64" fmla="*/ 4 w 52"/>
                  <a:gd name="T65" fmla="*/ 58 h 70"/>
                  <a:gd name="T66" fmla="*/ 4 w 52"/>
                  <a:gd name="T67" fmla="*/ 59 h 70"/>
                  <a:gd name="T68" fmla="*/ 4 w 52"/>
                  <a:gd name="T69" fmla="*/ 65 h 70"/>
                  <a:gd name="T70" fmla="*/ 4 w 52"/>
                  <a:gd name="T71" fmla="*/ 66 h 70"/>
                  <a:gd name="T72" fmla="*/ 9 w 52"/>
                  <a:gd name="T73" fmla="*/ 69 h 70"/>
                  <a:gd name="T74" fmla="*/ 13 w 52"/>
                  <a:gd name="T75" fmla="*/ 69 h 70"/>
                  <a:gd name="T76" fmla="*/ 18 w 52"/>
                  <a:gd name="T77" fmla="*/ 66 h 70"/>
                  <a:gd name="T78" fmla="*/ 29 w 52"/>
                  <a:gd name="T79" fmla="*/ 66 h 70"/>
                  <a:gd name="T80" fmla="*/ 29 w 52"/>
                  <a:gd name="T81" fmla="*/ 64 h 70"/>
                  <a:gd name="T82" fmla="*/ 25 w 52"/>
                  <a:gd name="T83" fmla="*/ 61 h 70"/>
                  <a:gd name="T84" fmla="*/ 28 w 52"/>
                  <a:gd name="T85" fmla="*/ 57 h 70"/>
                  <a:gd name="T86" fmla="*/ 28 w 52"/>
                  <a:gd name="T87" fmla="*/ 51 h 70"/>
                  <a:gd name="T88" fmla="*/ 28 w 52"/>
                  <a:gd name="T89" fmla="*/ 50 h 70"/>
                  <a:gd name="T90" fmla="*/ 41 w 52"/>
                  <a:gd name="T91" fmla="*/ 48 h 70"/>
                  <a:gd name="T92" fmla="*/ 42 w 52"/>
                  <a:gd name="T93" fmla="*/ 45 h 70"/>
                  <a:gd name="T94" fmla="*/ 43 w 52"/>
                  <a:gd name="T95" fmla="*/ 45 h 70"/>
                  <a:gd name="T96" fmla="*/ 44 w 52"/>
                  <a:gd name="T97" fmla="*/ 47 h 70"/>
                  <a:gd name="T98" fmla="*/ 46 w 52"/>
                  <a:gd name="T99" fmla="*/ 47 h 70"/>
                  <a:gd name="T100" fmla="*/ 45 w 52"/>
                  <a:gd name="T101" fmla="*/ 51 h 70"/>
                  <a:gd name="T102" fmla="*/ 47 w 52"/>
                  <a:gd name="T103" fmla="*/ 51 h 70"/>
                  <a:gd name="T104" fmla="*/ 21 w 52"/>
                  <a:gd name="T105" fmla="*/ 30 h 70"/>
                  <a:gd name="T106" fmla="*/ 19 w 52"/>
                  <a:gd name="T107" fmla="*/ 32 h 70"/>
                  <a:gd name="T108" fmla="*/ 20 w 52"/>
                  <a:gd name="T109" fmla="*/ 32 h 70"/>
                  <a:gd name="T110" fmla="*/ 21 w 52"/>
                  <a:gd name="T111" fmla="*/ 30 h 70"/>
                  <a:gd name="T112" fmla="*/ 32 w 52"/>
                  <a:gd name="T113" fmla="*/ 31 h 70"/>
                  <a:gd name="T114" fmla="*/ 34 w 52"/>
                  <a:gd name="T115" fmla="*/ 31 h 70"/>
                  <a:gd name="T116" fmla="*/ 35 w 52"/>
                  <a:gd name="T117" fmla="*/ 34 h 70"/>
                  <a:gd name="T118" fmla="*/ 35 w 52"/>
                  <a:gd name="T119" fmla="*/ 34 h 70"/>
                  <a:gd name="T120" fmla="*/ 30 w 52"/>
                  <a:gd name="T121" fmla="*/ 34 h 70"/>
                  <a:gd name="T122" fmla="*/ 31 w 52"/>
                  <a:gd name="T123" fmla="*/ 32 h 70"/>
                  <a:gd name="T124" fmla="*/ 32 w 52"/>
                  <a:gd name="T125" fmla="*/ 3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 h="70">
                    <a:moveTo>
                      <a:pt x="47" y="51"/>
                    </a:moveTo>
                    <a:cubicBezTo>
                      <a:pt x="47" y="51"/>
                      <a:pt x="46" y="49"/>
                      <a:pt x="47" y="48"/>
                    </a:cubicBezTo>
                    <a:cubicBezTo>
                      <a:pt x="48" y="47"/>
                      <a:pt x="44" y="42"/>
                      <a:pt x="46" y="40"/>
                    </a:cubicBezTo>
                    <a:cubicBezTo>
                      <a:pt x="48" y="38"/>
                      <a:pt x="47" y="37"/>
                      <a:pt x="47" y="33"/>
                    </a:cubicBezTo>
                    <a:cubicBezTo>
                      <a:pt x="48" y="29"/>
                      <a:pt x="50" y="31"/>
                      <a:pt x="50" y="29"/>
                    </a:cubicBezTo>
                    <a:cubicBezTo>
                      <a:pt x="51" y="28"/>
                      <a:pt x="51" y="26"/>
                      <a:pt x="52" y="24"/>
                    </a:cubicBezTo>
                    <a:cubicBezTo>
                      <a:pt x="52" y="22"/>
                      <a:pt x="52" y="21"/>
                      <a:pt x="50" y="19"/>
                    </a:cubicBezTo>
                    <a:cubicBezTo>
                      <a:pt x="47" y="17"/>
                      <a:pt x="48" y="16"/>
                      <a:pt x="48" y="13"/>
                    </a:cubicBezTo>
                    <a:cubicBezTo>
                      <a:pt x="49" y="9"/>
                      <a:pt x="51" y="9"/>
                      <a:pt x="49" y="7"/>
                    </a:cubicBezTo>
                    <a:cubicBezTo>
                      <a:pt x="47" y="5"/>
                      <a:pt x="50" y="7"/>
                      <a:pt x="47" y="5"/>
                    </a:cubicBezTo>
                    <a:cubicBezTo>
                      <a:pt x="46" y="4"/>
                      <a:pt x="45" y="3"/>
                      <a:pt x="45" y="3"/>
                    </a:cubicBezTo>
                    <a:cubicBezTo>
                      <a:pt x="45" y="0"/>
                      <a:pt x="45" y="0"/>
                      <a:pt x="45" y="0"/>
                    </a:cubicBezTo>
                    <a:cubicBezTo>
                      <a:pt x="41" y="3"/>
                      <a:pt x="41" y="3"/>
                      <a:pt x="41" y="3"/>
                    </a:cubicBezTo>
                    <a:cubicBezTo>
                      <a:pt x="41" y="3"/>
                      <a:pt x="37" y="0"/>
                      <a:pt x="35" y="1"/>
                    </a:cubicBezTo>
                    <a:cubicBezTo>
                      <a:pt x="33" y="2"/>
                      <a:pt x="34" y="3"/>
                      <a:pt x="32" y="2"/>
                    </a:cubicBezTo>
                    <a:cubicBezTo>
                      <a:pt x="29" y="2"/>
                      <a:pt x="26" y="5"/>
                      <a:pt x="25" y="6"/>
                    </a:cubicBezTo>
                    <a:cubicBezTo>
                      <a:pt x="25" y="7"/>
                      <a:pt x="26" y="8"/>
                      <a:pt x="26" y="10"/>
                    </a:cubicBezTo>
                    <a:cubicBezTo>
                      <a:pt x="25" y="12"/>
                      <a:pt x="20" y="16"/>
                      <a:pt x="23" y="16"/>
                    </a:cubicBezTo>
                    <a:cubicBezTo>
                      <a:pt x="25" y="16"/>
                      <a:pt x="22" y="18"/>
                      <a:pt x="21" y="20"/>
                    </a:cubicBezTo>
                    <a:cubicBezTo>
                      <a:pt x="21" y="21"/>
                      <a:pt x="20" y="25"/>
                      <a:pt x="21" y="25"/>
                    </a:cubicBezTo>
                    <a:cubicBezTo>
                      <a:pt x="22" y="25"/>
                      <a:pt x="23" y="26"/>
                      <a:pt x="23" y="28"/>
                    </a:cubicBezTo>
                    <a:cubicBezTo>
                      <a:pt x="24" y="27"/>
                      <a:pt x="23" y="29"/>
                      <a:pt x="23" y="30"/>
                    </a:cubicBezTo>
                    <a:cubicBezTo>
                      <a:pt x="23" y="32"/>
                      <a:pt x="20" y="35"/>
                      <a:pt x="19" y="36"/>
                    </a:cubicBezTo>
                    <a:cubicBezTo>
                      <a:pt x="19" y="36"/>
                      <a:pt x="19" y="36"/>
                      <a:pt x="19" y="36"/>
                    </a:cubicBezTo>
                    <a:cubicBezTo>
                      <a:pt x="18" y="37"/>
                      <a:pt x="18" y="37"/>
                      <a:pt x="18" y="37"/>
                    </a:cubicBezTo>
                    <a:cubicBezTo>
                      <a:pt x="17" y="36"/>
                      <a:pt x="16" y="36"/>
                      <a:pt x="16" y="36"/>
                    </a:cubicBezTo>
                    <a:cubicBezTo>
                      <a:pt x="15" y="37"/>
                      <a:pt x="14" y="38"/>
                      <a:pt x="14" y="38"/>
                    </a:cubicBezTo>
                    <a:cubicBezTo>
                      <a:pt x="11" y="40"/>
                      <a:pt x="11" y="40"/>
                      <a:pt x="11" y="40"/>
                    </a:cubicBezTo>
                    <a:cubicBezTo>
                      <a:pt x="11" y="40"/>
                      <a:pt x="8" y="43"/>
                      <a:pt x="8" y="45"/>
                    </a:cubicBezTo>
                    <a:cubicBezTo>
                      <a:pt x="8" y="46"/>
                      <a:pt x="7" y="49"/>
                      <a:pt x="7" y="52"/>
                    </a:cubicBezTo>
                    <a:cubicBezTo>
                      <a:pt x="7" y="52"/>
                      <a:pt x="8" y="51"/>
                      <a:pt x="9" y="51"/>
                    </a:cubicBezTo>
                    <a:cubicBezTo>
                      <a:pt x="8" y="54"/>
                      <a:pt x="8" y="56"/>
                      <a:pt x="6" y="57"/>
                    </a:cubicBezTo>
                    <a:cubicBezTo>
                      <a:pt x="6" y="58"/>
                      <a:pt x="5" y="58"/>
                      <a:pt x="4" y="58"/>
                    </a:cubicBezTo>
                    <a:cubicBezTo>
                      <a:pt x="4" y="59"/>
                      <a:pt x="4" y="59"/>
                      <a:pt x="4" y="59"/>
                    </a:cubicBezTo>
                    <a:cubicBezTo>
                      <a:pt x="0" y="63"/>
                      <a:pt x="4" y="65"/>
                      <a:pt x="4" y="65"/>
                    </a:cubicBezTo>
                    <a:cubicBezTo>
                      <a:pt x="4" y="66"/>
                      <a:pt x="4" y="66"/>
                      <a:pt x="4" y="66"/>
                    </a:cubicBezTo>
                    <a:cubicBezTo>
                      <a:pt x="4" y="66"/>
                      <a:pt x="7" y="67"/>
                      <a:pt x="9" y="69"/>
                    </a:cubicBezTo>
                    <a:cubicBezTo>
                      <a:pt x="10" y="70"/>
                      <a:pt x="12" y="70"/>
                      <a:pt x="13" y="69"/>
                    </a:cubicBezTo>
                    <a:cubicBezTo>
                      <a:pt x="15" y="67"/>
                      <a:pt x="18" y="66"/>
                      <a:pt x="18" y="66"/>
                    </a:cubicBezTo>
                    <a:cubicBezTo>
                      <a:pt x="29" y="66"/>
                      <a:pt x="29" y="66"/>
                      <a:pt x="29" y="66"/>
                    </a:cubicBezTo>
                    <a:cubicBezTo>
                      <a:pt x="30" y="67"/>
                      <a:pt x="29" y="64"/>
                      <a:pt x="29" y="64"/>
                    </a:cubicBezTo>
                    <a:cubicBezTo>
                      <a:pt x="28" y="63"/>
                      <a:pt x="26" y="62"/>
                      <a:pt x="25" y="61"/>
                    </a:cubicBezTo>
                    <a:cubicBezTo>
                      <a:pt x="26" y="60"/>
                      <a:pt x="28" y="58"/>
                      <a:pt x="28" y="57"/>
                    </a:cubicBezTo>
                    <a:cubicBezTo>
                      <a:pt x="28" y="57"/>
                      <a:pt x="26" y="50"/>
                      <a:pt x="28" y="51"/>
                    </a:cubicBezTo>
                    <a:cubicBezTo>
                      <a:pt x="28" y="51"/>
                      <a:pt x="28" y="50"/>
                      <a:pt x="28" y="50"/>
                    </a:cubicBezTo>
                    <a:cubicBezTo>
                      <a:pt x="30" y="46"/>
                      <a:pt x="37" y="47"/>
                      <a:pt x="41" y="48"/>
                    </a:cubicBezTo>
                    <a:cubicBezTo>
                      <a:pt x="41" y="47"/>
                      <a:pt x="41" y="46"/>
                      <a:pt x="42" y="45"/>
                    </a:cubicBezTo>
                    <a:cubicBezTo>
                      <a:pt x="43" y="45"/>
                      <a:pt x="43" y="45"/>
                      <a:pt x="43" y="45"/>
                    </a:cubicBezTo>
                    <a:cubicBezTo>
                      <a:pt x="44" y="46"/>
                      <a:pt x="43" y="47"/>
                      <a:pt x="44" y="47"/>
                    </a:cubicBezTo>
                    <a:cubicBezTo>
                      <a:pt x="44" y="47"/>
                      <a:pt x="46" y="47"/>
                      <a:pt x="46" y="47"/>
                    </a:cubicBezTo>
                    <a:cubicBezTo>
                      <a:pt x="47" y="48"/>
                      <a:pt x="46" y="50"/>
                      <a:pt x="45" y="51"/>
                    </a:cubicBezTo>
                    <a:cubicBezTo>
                      <a:pt x="46" y="51"/>
                      <a:pt x="46" y="51"/>
                      <a:pt x="47" y="51"/>
                    </a:cubicBezTo>
                    <a:close/>
                    <a:moveTo>
                      <a:pt x="21" y="30"/>
                    </a:moveTo>
                    <a:cubicBezTo>
                      <a:pt x="20" y="31"/>
                      <a:pt x="20" y="32"/>
                      <a:pt x="19" y="32"/>
                    </a:cubicBezTo>
                    <a:cubicBezTo>
                      <a:pt x="19" y="32"/>
                      <a:pt x="20" y="32"/>
                      <a:pt x="20" y="32"/>
                    </a:cubicBezTo>
                    <a:cubicBezTo>
                      <a:pt x="20" y="31"/>
                      <a:pt x="21" y="31"/>
                      <a:pt x="21" y="30"/>
                    </a:cubicBezTo>
                    <a:close/>
                    <a:moveTo>
                      <a:pt x="32" y="31"/>
                    </a:moveTo>
                    <a:cubicBezTo>
                      <a:pt x="32" y="31"/>
                      <a:pt x="34" y="31"/>
                      <a:pt x="34" y="31"/>
                    </a:cubicBezTo>
                    <a:cubicBezTo>
                      <a:pt x="34" y="32"/>
                      <a:pt x="35" y="33"/>
                      <a:pt x="35" y="34"/>
                    </a:cubicBezTo>
                    <a:cubicBezTo>
                      <a:pt x="35" y="34"/>
                      <a:pt x="35" y="35"/>
                      <a:pt x="35" y="34"/>
                    </a:cubicBezTo>
                    <a:cubicBezTo>
                      <a:pt x="36" y="35"/>
                      <a:pt x="31" y="34"/>
                      <a:pt x="30" y="34"/>
                    </a:cubicBezTo>
                    <a:cubicBezTo>
                      <a:pt x="30" y="33"/>
                      <a:pt x="30" y="31"/>
                      <a:pt x="31" y="32"/>
                    </a:cubicBezTo>
                    <a:cubicBezTo>
                      <a:pt x="31" y="32"/>
                      <a:pt x="31" y="31"/>
                      <a:pt x="32"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0" name="Freeform 36">
                <a:extLst>
                  <a:ext uri="{FF2B5EF4-FFF2-40B4-BE49-F238E27FC236}">
                    <a16:creationId xmlns:a16="http://schemas.microsoft.com/office/drawing/2014/main" id="{18320DEA-D8C1-45F1-84EA-5D16DB529EE9}"/>
                  </a:ext>
                </a:extLst>
              </p:cNvPr>
              <p:cNvSpPr>
                <a:spLocks noEditPoints="1"/>
              </p:cNvSpPr>
              <p:nvPr/>
            </p:nvSpPr>
            <p:spPr bwMode="auto">
              <a:xfrm>
                <a:off x="3602" y="2162"/>
                <a:ext cx="102" cy="138"/>
              </a:xfrm>
              <a:custGeom>
                <a:avLst/>
                <a:gdLst>
                  <a:gd name="T0" fmla="*/ 47 w 52"/>
                  <a:gd name="T1" fmla="*/ 51 h 70"/>
                  <a:gd name="T2" fmla="*/ 47 w 52"/>
                  <a:gd name="T3" fmla="*/ 48 h 70"/>
                  <a:gd name="T4" fmla="*/ 46 w 52"/>
                  <a:gd name="T5" fmla="*/ 40 h 70"/>
                  <a:gd name="T6" fmla="*/ 47 w 52"/>
                  <a:gd name="T7" fmla="*/ 33 h 70"/>
                  <a:gd name="T8" fmla="*/ 50 w 52"/>
                  <a:gd name="T9" fmla="*/ 29 h 70"/>
                  <a:gd name="T10" fmla="*/ 52 w 52"/>
                  <a:gd name="T11" fmla="*/ 24 h 70"/>
                  <a:gd name="T12" fmla="*/ 50 w 52"/>
                  <a:gd name="T13" fmla="*/ 19 h 70"/>
                  <a:gd name="T14" fmla="*/ 48 w 52"/>
                  <a:gd name="T15" fmla="*/ 13 h 70"/>
                  <a:gd name="T16" fmla="*/ 49 w 52"/>
                  <a:gd name="T17" fmla="*/ 7 h 70"/>
                  <a:gd name="T18" fmla="*/ 47 w 52"/>
                  <a:gd name="T19" fmla="*/ 5 h 70"/>
                  <a:gd name="T20" fmla="*/ 45 w 52"/>
                  <a:gd name="T21" fmla="*/ 3 h 70"/>
                  <a:gd name="T22" fmla="*/ 45 w 52"/>
                  <a:gd name="T23" fmla="*/ 0 h 70"/>
                  <a:gd name="T24" fmla="*/ 41 w 52"/>
                  <a:gd name="T25" fmla="*/ 3 h 70"/>
                  <a:gd name="T26" fmla="*/ 35 w 52"/>
                  <a:gd name="T27" fmla="*/ 1 h 70"/>
                  <a:gd name="T28" fmla="*/ 32 w 52"/>
                  <a:gd name="T29" fmla="*/ 2 h 70"/>
                  <a:gd name="T30" fmla="*/ 25 w 52"/>
                  <a:gd name="T31" fmla="*/ 6 h 70"/>
                  <a:gd name="T32" fmla="*/ 26 w 52"/>
                  <a:gd name="T33" fmla="*/ 10 h 70"/>
                  <a:gd name="T34" fmla="*/ 23 w 52"/>
                  <a:gd name="T35" fmla="*/ 16 h 70"/>
                  <a:gd name="T36" fmla="*/ 21 w 52"/>
                  <a:gd name="T37" fmla="*/ 20 h 70"/>
                  <a:gd name="T38" fmla="*/ 21 w 52"/>
                  <a:gd name="T39" fmla="*/ 25 h 70"/>
                  <a:gd name="T40" fmla="*/ 23 w 52"/>
                  <a:gd name="T41" fmla="*/ 28 h 70"/>
                  <a:gd name="T42" fmla="*/ 23 w 52"/>
                  <a:gd name="T43" fmla="*/ 30 h 70"/>
                  <a:gd name="T44" fmla="*/ 19 w 52"/>
                  <a:gd name="T45" fmla="*/ 36 h 70"/>
                  <a:gd name="T46" fmla="*/ 19 w 52"/>
                  <a:gd name="T47" fmla="*/ 36 h 70"/>
                  <a:gd name="T48" fmla="*/ 18 w 52"/>
                  <a:gd name="T49" fmla="*/ 37 h 70"/>
                  <a:gd name="T50" fmla="*/ 16 w 52"/>
                  <a:gd name="T51" fmla="*/ 36 h 70"/>
                  <a:gd name="T52" fmla="*/ 14 w 52"/>
                  <a:gd name="T53" fmla="*/ 38 h 70"/>
                  <a:gd name="T54" fmla="*/ 11 w 52"/>
                  <a:gd name="T55" fmla="*/ 40 h 70"/>
                  <a:gd name="T56" fmla="*/ 8 w 52"/>
                  <a:gd name="T57" fmla="*/ 45 h 70"/>
                  <a:gd name="T58" fmla="*/ 7 w 52"/>
                  <a:gd name="T59" fmla="*/ 52 h 70"/>
                  <a:gd name="T60" fmla="*/ 9 w 52"/>
                  <a:gd name="T61" fmla="*/ 51 h 70"/>
                  <a:gd name="T62" fmla="*/ 6 w 52"/>
                  <a:gd name="T63" fmla="*/ 57 h 70"/>
                  <a:gd name="T64" fmla="*/ 4 w 52"/>
                  <a:gd name="T65" fmla="*/ 58 h 70"/>
                  <a:gd name="T66" fmla="*/ 4 w 52"/>
                  <a:gd name="T67" fmla="*/ 59 h 70"/>
                  <a:gd name="T68" fmla="*/ 4 w 52"/>
                  <a:gd name="T69" fmla="*/ 65 h 70"/>
                  <a:gd name="T70" fmla="*/ 4 w 52"/>
                  <a:gd name="T71" fmla="*/ 66 h 70"/>
                  <a:gd name="T72" fmla="*/ 9 w 52"/>
                  <a:gd name="T73" fmla="*/ 69 h 70"/>
                  <a:gd name="T74" fmla="*/ 13 w 52"/>
                  <a:gd name="T75" fmla="*/ 69 h 70"/>
                  <a:gd name="T76" fmla="*/ 18 w 52"/>
                  <a:gd name="T77" fmla="*/ 66 h 70"/>
                  <a:gd name="T78" fmla="*/ 29 w 52"/>
                  <a:gd name="T79" fmla="*/ 66 h 70"/>
                  <a:gd name="T80" fmla="*/ 29 w 52"/>
                  <a:gd name="T81" fmla="*/ 64 h 70"/>
                  <a:gd name="T82" fmla="*/ 25 w 52"/>
                  <a:gd name="T83" fmla="*/ 61 h 70"/>
                  <a:gd name="T84" fmla="*/ 28 w 52"/>
                  <a:gd name="T85" fmla="*/ 57 h 70"/>
                  <a:gd name="T86" fmla="*/ 28 w 52"/>
                  <a:gd name="T87" fmla="*/ 51 h 70"/>
                  <a:gd name="T88" fmla="*/ 28 w 52"/>
                  <a:gd name="T89" fmla="*/ 50 h 70"/>
                  <a:gd name="T90" fmla="*/ 41 w 52"/>
                  <a:gd name="T91" fmla="*/ 48 h 70"/>
                  <a:gd name="T92" fmla="*/ 42 w 52"/>
                  <a:gd name="T93" fmla="*/ 45 h 70"/>
                  <a:gd name="T94" fmla="*/ 43 w 52"/>
                  <a:gd name="T95" fmla="*/ 45 h 70"/>
                  <a:gd name="T96" fmla="*/ 44 w 52"/>
                  <a:gd name="T97" fmla="*/ 47 h 70"/>
                  <a:gd name="T98" fmla="*/ 46 w 52"/>
                  <a:gd name="T99" fmla="*/ 47 h 70"/>
                  <a:gd name="T100" fmla="*/ 45 w 52"/>
                  <a:gd name="T101" fmla="*/ 51 h 70"/>
                  <a:gd name="T102" fmla="*/ 47 w 52"/>
                  <a:gd name="T103" fmla="*/ 51 h 70"/>
                  <a:gd name="T104" fmla="*/ 21 w 52"/>
                  <a:gd name="T105" fmla="*/ 30 h 70"/>
                  <a:gd name="T106" fmla="*/ 19 w 52"/>
                  <a:gd name="T107" fmla="*/ 32 h 70"/>
                  <a:gd name="T108" fmla="*/ 20 w 52"/>
                  <a:gd name="T109" fmla="*/ 32 h 70"/>
                  <a:gd name="T110" fmla="*/ 21 w 52"/>
                  <a:gd name="T111" fmla="*/ 30 h 70"/>
                  <a:gd name="T112" fmla="*/ 32 w 52"/>
                  <a:gd name="T113" fmla="*/ 31 h 70"/>
                  <a:gd name="T114" fmla="*/ 34 w 52"/>
                  <a:gd name="T115" fmla="*/ 31 h 70"/>
                  <a:gd name="T116" fmla="*/ 35 w 52"/>
                  <a:gd name="T117" fmla="*/ 34 h 70"/>
                  <a:gd name="T118" fmla="*/ 35 w 52"/>
                  <a:gd name="T119" fmla="*/ 34 h 70"/>
                  <a:gd name="T120" fmla="*/ 30 w 52"/>
                  <a:gd name="T121" fmla="*/ 34 h 70"/>
                  <a:gd name="T122" fmla="*/ 31 w 52"/>
                  <a:gd name="T123" fmla="*/ 32 h 70"/>
                  <a:gd name="T124" fmla="*/ 32 w 52"/>
                  <a:gd name="T125" fmla="*/ 3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 h="70">
                    <a:moveTo>
                      <a:pt x="47" y="51"/>
                    </a:moveTo>
                    <a:cubicBezTo>
                      <a:pt x="47" y="51"/>
                      <a:pt x="46" y="49"/>
                      <a:pt x="47" y="48"/>
                    </a:cubicBezTo>
                    <a:cubicBezTo>
                      <a:pt x="48" y="47"/>
                      <a:pt x="44" y="42"/>
                      <a:pt x="46" y="40"/>
                    </a:cubicBezTo>
                    <a:cubicBezTo>
                      <a:pt x="48" y="38"/>
                      <a:pt x="47" y="37"/>
                      <a:pt x="47" y="33"/>
                    </a:cubicBezTo>
                    <a:cubicBezTo>
                      <a:pt x="48" y="29"/>
                      <a:pt x="50" y="31"/>
                      <a:pt x="50" y="29"/>
                    </a:cubicBezTo>
                    <a:cubicBezTo>
                      <a:pt x="51" y="28"/>
                      <a:pt x="51" y="26"/>
                      <a:pt x="52" y="24"/>
                    </a:cubicBezTo>
                    <a:cubicBezTo>
                      <a:pt x="52" y="22"/>
                      <a:pt x="52" y="21"/>
                      <a:pt x="50" y="19"/>
                    </a:cubicBezTo>
                    <a:cubicBezTo>
                      <a:pt x="47" y="17"/>
                      <a:pt x="48" y="16"/>
                      <a:pt x="48" y="13"/>
                    </a:cubicBezTo>
                    <a:cubicBezTo>
                      <a:pt x="49" y="9"/>
                      <a:pt x="51" y="9"/>
                      <a:pt x="49" y="7"/>
                    </a:cubicBezTo>
                    <a:cubicBezTo>
                      <a:pt x="47" y="5"/>
                      <a:pt x="50" y="7"/>
                      <a:pt x="47" y="5"/>
                    </a:cubicBezTo>
                    <a:cubicBezTo>
                      <a:pt x="46" y="4"/>
                      <a:pt x="45" y="3"/>
                      <a:pt x="45" y="3"/>
                    </a:cubicBezTo>
                    <a:cubicBezTo>
                      <a:pt x="45" y="0"/>
                      <a:pt x="45" y="0"/>
                      <a:pt x="45" y="0"/>
                    </a:cubicBezTo>
                    <a:cubicBezTo>
                      <a:pt x="41" y="3"/>
                      <a:pt x="41" y="3"/>
                      <a:pt x="41" y="3"/>
                    </a:cubicBezTo>
                    <a:cubicBezTo>
                      <a:pt x="41" y="3"/>
                      <a:pt x="37" y="0"/>
                      <a:pt x="35" y="1"/>
                    </a:cubicBezTo>
                    <a:cubicBezTo>
                      <a:pt x="33" y="2"/>
                      <a:pt x="34" y="3"/>
                      <a:pt x="32" y="2"/>
                    </a:cubicBezTo>
                    <a:cubicBezTo>
                      <a:pt x="29" y="2"/>
                      <a:pt x="26" y="5"/>
                      <a:pt x="25" y="6"/>
                    </a:cubicBezTo>
                    <a:cubicBezTo>
                      <a:pt x="25" y="7"/>
                      <a:pt x="26" y="8"/>
                      <a:pt x="26" y="10"/>
                    </a:cubicBezTo>
                    <a:cubicBezTo>
                      <a:pt x="25" y="12"/>
                      <a:pt x="20" y="16"/>
                      <a:pt x="23" y="16"/>
                    </a:cubicBezTo>
                    <a:cubicBezTo>
                      <a:pt x="25" y="16"/>
                      <a:pt x="22" y="18"/>
                      <a:pt x="21" y="20"/>
                    </a:cubicBezTo>
                    <a:cubicBezTo>
                      <a:pt x="21" y="21"/>
                      <a:pt x="20" y="25"/>
                      <a:pt x="21" y="25"/>
                    </a:cubicBezTo>
                    <a:cubicBezTo>
                      <a:pt x="22" y="25"/>
                      <a:pt x="23" y="26"/>
                      <a:pt x="23" y="28"/>
                    </a:cubicBezTo>
                    <a:cubicBezTo>
                      <a:pt x="24" y="27"/>
                      <a:pt x="23" y="29"/>
                      <a:pt x="23" y="30"/>
                    </a:cubicBezTo>
                    <a:cubicBezTo>
                      <a:pt x="23" y="32"/>
                      <a:pt x="20" y="35"/>
                      <a:pt x="19" y="36"/>
                    </a:cubicBezTo>
                    <a:cubicBezTo>
                      <a:pt x="19" y="36"/>
                      <a:pt x="19" y="36"/>
                      <a:pt x="19" y="36"/>
                    </a:cubicBezTo>
                    <a:cubicBezTo>
                      <a:pt x="18" y="37"/>
                      <a:pt x="18" y="37"/>
                      <a:pt x="18" y="37"/>
                    </a:cubicBezTo>
                    <a:cubicBezTo>
                      <a:pt x="17" y="36"/>
                      <a:pt x="16" y="36"/>
                      <a:pt x="16" y="36"/>
                    </a:cubicBezTo>
                    <a:cubicBezTo>
                      <a:pt x="15" y="37"/>
                      <a:pt x="14" y="38"/>
                      <a:pt x="14" y="38"/>
                    </a:cubicBezTo>
                    <a:cubicBezTo>
                      <a:pt x="11" y="40"/>
                      <a:pt x="11" y="40"/>
                      <a:pt x="11" y="40"/>
                    </a:cubicBezTo>
                    <a:cubicBezTo>
                      <a:pt x="11" y="40"/>
                      <a:pt x="8" y="43"/>
                      <a:pt x="8" y="45"/>
                    </a:cubicBezTo>
                    <a:cubicBezTo>
                      <a:pt x="8" y="46"/>
                      <a:pt x="7" y="49"/>
                      <a:pt x="7" y="52"/>
                    </a:cubicBezTo>
                    <a:cubicBezTo>
                      <a:pt x="7" y="52"/>
                      <a:pt x="8" y="51"/>
                      <a:pt x="9" y="51"/>
                    </a:cubicBezTo>
                    <a:cubicBezTo>
                      <a:pt x="8" y="54"/>
                      <a:pt x="8" y="56"/>
                      <a:pt x="6" y="57"/>
                    </a:cubicBezTo>
                    <a:cubicBezTo>
                      <a:pt x="6" y="58"/>
                      <a:pt x="5" y="58"/>
                      <a:pt x="4" y="58"/>
                    </a:cubicBezTo>
                    <a:cubicBezTo>
                      <a:pt x="4" y="59"/>
                      <a:pt x="4" y="59"/>
                      <a:pt x="4" y="59"/>
                    </a:cubicBezTo>
                    <a:cubicBezTo>
                      <a:pt x="0" y="63"/>
                      <a:pt x="4" y="65"/>
                      <a:pt x="4" y="65"/>
                    </a:cubicBezTo>
                    <a:cubicBezTo>
                      <a:pt x="4" y="66"/>
                      <a:pt x="4" y="66"/>
                      <a:pt x="4" y="66"/>
                    </a:cubicBezTo>
                    <a:cubicBezTo>
                      <a:pt x="4" y="66"/>
                      <a:pt x="7" y="67"/>
                      <a:pt x="9" y="69"/>
                    </a:cubicBezTo>
                    <a:cubicBezTo>
                      <a:pt x="10" y="70"/>
                      <a:pt x="12" y="70"/>
                      <a:pt x="13" y="69"/>
                    </a:cubicBezTo>
                    <a:cubicBezTo>
                      <a:pt x="15" y="67"/>
                      <a:pt x="18" y="66"/>
                      <a:pt x="18" y="66"/>
                    </a:cubicBezTo>
                    <a:cubicBezTo>
                      <a:pt x="29" y="66"/>
                      <a:pt x="29" y="66"/>
                      <a:pt x="29" y="66"/>
                    </a:cubicBezTo>
                    <a:cubicBezTo>
                      <a:pt x="30" y="67"/>
                      <a:pt x="29" y="64"/>
                      <a:pt x="29" y="64"/>
                    </a:cubicBezTo>
                    <a:cubicBezTo>
                      <a:pt x="28" y="63"/>
                      <a:pt x="26" y="62"/>
                      <a:pt x="25" y="61"/>
                    </a:cubicBezTo>
                    <a:cubicBezTo>
                      <a:pt x="26" y="60"/>
                      <a:pt x="28" y="58"/>
                      <a:pt x="28" y="57"/>
                    </a:cubicBezTo>
                    <a:cubicBezTo>
                      <a:pt x="28" y="57"/>
                      <a:pt x="26" y="50"/>
                      <a:pt x="28" y="51"/>
                    </a:cubicBezTo>
                    <a:cubicBezTo>
                      <a:pt x="28" y="51"/>
                      <a:pt x="28" y="50"/>
                      <a:pt x="28" y="50"/>
                    </a:cubicBezTo>
                    <a:cubicBezTo>
                      <a:pt x="30" y="46"/>
                      <a:pt x="37" y="47"/>
                      <a:pt x="41" y="48"/>
                    </a:cubicBezTo>
                    <a:cubicBezTo>
                      <a:pt x="41" y="47"/>
                      <a:pt x="41" y="46"/>
                      <a:pt x="42" y="45"/>
                    </a:cubicBezTo>
                    <a:cubicBezTo>
                      <a:pt x="43" y="45"/>
                      <a:pt x="43" y="45"/>
                      <a:pt x="43" y="45"/>
                    </a:cubicBezTo>
                    <a:cubicBezTo>
                      <a:pt x="44" y="46"/>
                      <a:pt x="43" y="47"/>
                      <a:pt x="44" y="47"/>
                    </a:cubicBezTo>
                    <a:cubicBezTo>
                      <a:pt x="44" y="47"/>
                      <a:pt x="46" y="47"/>
                      <a:pt x="46" y="47"/>
                    </a:cubicBezTo>
                    <a:cubicBezTo>
                      <a:pt x="47" y="48"/>
                      <a:pt x="46" y="50"/>
                      <a:pt x="45" y="51"/>
                    </a:cubicBezTo>
                    <a:cubicBezTo>
                      <a:pt x="46" y="51"/>
                      <a:pt x="46" y="51"/>
                      <a:pt x="47" y="51"/>
                    </a:cubicBezTo>
                    <a:close/>
                    <a:moveTo>
                      <a:pt x="21" y="30"/>
                    </a:moveTo>
                    <a:cubicBezTo>
                      <a:pt x="20" y="31"/>
                      <a:pt x="20" y="32"/>
                      <a:pt x="19" y="32"/>
                    </a:cubicBezTo>
                    <a:cubicBezTo>
                      <a:pt x="19" y="32"/>
                      <a:pt x="20" y="32"/>
                      <a:pt x="20" y="32"/>
                    </a:cubicBezTo>
                    <a:cubicBezTo>
                      <a:pt x="20" y="31"/>
                      <a:pt x="21" y="31"/>
                      <a:pt x="21" y="30"/>
                    </a:cubicBezTo>
                    <a:close/>
                    <a:moveTo>
                      <a:pt x="32" y="31"/>
                    </a:moveTo>
                    <a:cubicBezTo>
                      <a:pt x="32" y="31"/>
                      <a:pt x="34" y="31"/>
                      <a:pt x="34" y="31"/>
                    </a:cubicBezTo>
                    <a:cubicBezTo>
                      <a:pt x="34" y="32"/>
                      <a:pt x="35" y="33"/>
                      <a:pt x="35" y="34"/>
                    </a:cubicBezTo>
                    <a:cubicBezTo>
                      <a:pt x="35" y="34"/>
                      <a:pt x="35" y="35"/>
                      <a:pt x="35" y="34"/>
                    </a:cubicBezTo>
                    <a:cubicBezTo>
                      <a:pt x="36" y="35"/>
                      <a:pt x="31" y="34"/>
                      <a:pt x="30" y="34"/>
                    </a:cubicBezTo>
                    <a:cubicBezTo>
                      <a:pt x="30" y="33"/>
                      <a:pt x="30" y="31"/>
                      <a:pt x="31" y="32"/>
                    </a:cubicBezTo>
                    <a:cubicBezTo>
                      <a:pt x="31" y="32"/>
                      <a:pt x="31" y="31"/>
                      <a:pt x="32" y="3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1" name="Freeform 37">
                <a:extLst>
                  <a:ext uri="{FF2B5EF4-FFF2-40B4-BE49-F238E27FC236}">
                    <a16:creationId xmlns:a16="http://schemas.microsoft.com/office/drawing/2014/main" id="{9A410375-ED4F-46E4-AE15-90162122C084}"/>
                  </a:ext>
                </a:extLst>
              </p:cNvPr>
              <p:cNvSpPr>
                <a:spLocks noEditPoints="1"/>
              </p:cNvSpPr>
              <p:nvPr/>
            </p:nvSpPr>
            <p:spPr bwMode="auto">
              <a:xfrm>
                <a:off x="4002" y="1314"/>
                <a:ext cx="241" cy="173"/>
              </a:xfrm>
              <a:custGeom>
                <a:avLst/>
                <a:gdLst>
                  <a:gd name="T0" fmla="*/ 3 w 123"/>
                  <a:gd name="T1" fmla="*/ 15 h 88"/>
                  <a:gd name="T2" fmla="*/ 4 w 123"/>
                  <a:gd name="T3" fmla="*/ 12 h 88"/>
                  <a:gd name="T4" fmla="*/ 8 w 123"/>
                  <a:gd name="T5" fmla="*/ 8 h 88"/>
                  <a:gd name="T6" fmla="*/ 14 w 123"/>
                  <a:gd name="T7" fmla="*/ 14 h 88"/>
                  <a:gd name="T8" fmla="*/ 19 w 123"/>
                  <a:gd name="T9" fmla="*/ 23 h 88"/>
                  <a:gd name="T10" fmla="*/ 17 w 123"/>
                  <a:gd name="T11" fmla="*/ 24 h 88"/>
                  <a:gd name="T12" fmla="*/ 7 w 123"/>
                  <a:gd name="T13" fmla="*/ 25 h 88"/>
                  <a:gd name="T14" fmla="*/ 4 w 123"/>
                  <a:gd name="T15" fmla="*/ 21 h 88"/>
                  <a:gd name="T16" fmla="*/ 2 w 123"/>
                  <a:gd name="T17" fmla="*/ 33 h 88"/>
                  <a:gd name="T18" fmla="*/ 4 w 123"/>
                  <a:gd name="T19" fmla="*/ 35 h 88"/>
                  <a:gd name="T20" fmla="*/ 13 w 123"/>
                  <a:gd name="T21" fmla="*/ 33 h 88"/>
                  <a:gd name="T22" fmla="*/ 8 w 123"/>
                  <a:gd name="T23" fmla="*/ 36 h 88"/>
                  <a:gd name="T24" fmla="*/ 15 w 123"/>
                  <a:gd name="T25" fmla="*/ 51 h 88"/>
                  <a:gd name="T26" fmla="*/ 13 w 123"/>
                  <a:gd name="T27" fmla="*/ 61 h 88"/>
                  <a:gd name="T28" fmla="*/ 19 w 123"/>
                  <a:gd name="T29" fmla="*/ 65 h 88"/>
                  <a:gd name="T30" fmla="*/ 22 w 123"/>
                  <a:gd name="T31" fmla="*/ 59 h 88"/>
                  <a:gd name="T32" fmla="*/ 26 w 123"/>
                  <a:gd name="T33" fmla="*/ 55 h 88"/>
                  <a:gd name="T34" fmla="*/ 34 w 123"/>
                  <a:gd name="T35" fmla="*/ 55 h 88"/>
                  <a:gd name="T36" fmla="*/ 48 w 123"/>
                  <a:gd name="T37" fmla="*/ 55 h 88"/>
                  <a:gd name="T38" fmla="*/ 56 w 123"/>
                  <a:gd name="T39" fmla="*/ 57 h 88"/>
                  <a:gd name="T40" fmla="*/ 68 w 123"/>
                  <a:gd name="T41" fmla="*/ 62 h 88"/>
                  <a:gd name="T42" fmla="*/ 76 w 123"/>
                  <a:gd name="T43" fmla="*/ 67 h 88"/>
                  <a:gd name="T44" fmla="*/ 79 w 123"/>
                  <a:gd name="T45" fmla="*/ 74 h 88"/>
                  <a:gd name="T46" fmla="*/ 84 w 123"/>
                  <a:gd name="T47" fmla="*/ 79 h 88"/>
                  <a:gd name="T48" fmla="*/ 84 w 123"/>
                  <a:gd name="T49" fmla="*/ 87 h 88"/>
                  <a:gd name="T50" fmla="*/ 90 w 123"/>
                  <a:gd name="T51" fmla="*/ 87 h 88"/>
                  <a:gd name="T52" fmla="*/ 100 w 123"/>
                  <a:gd name="T53" fmla="*/ 84 h 88"/>
                  <a:gd name="T54" fmla="*/ 104 w 123"/>
                  <a:gd name="T55" fmla="*/ 75 h 88"/>
                  <a:gd name="T56" fmla="*/ 105 w 123"/>
                  <a:gd name="T57" fmla="*/ 67 h 88"/>
                  <a:gd name="T58" fmla="*/ 108 w 123"/>
                  <a:gd name="T59" fmla="*/ 62 h 88"/>
                  <a:gd name="T60" fmla="*/ 114 w 123"/>
                  <a:gd name="T61" fmla="*/ 65 h 88"/>
                  <a:gd name="T62" fmla="*/ 118 w 123"/>
                  <a:gd name="T63" fmla="*/ 61 h 88"/>
                  <a:gd name="T64" fmla="*/ 123 w 123"/>
                  <a:gd name="T65" fmla="*/ 56 h 88"/>
                  <a:gd name="T66" fmla="*/ 119 w 123"/>
                  <a:gd name="T67" fmla="*/ 54 h 88"/>
                  <a:gd name="T68" fmla="*/ 112 w 123"/>
                  <a:gd name="T69" fmla="*/ 52 h 88"/>
                  <a:gd name="T70" fmla="*/ 104 w 123"/>
                  <a:gd name="T71" fmla="*/ 50 h 88"/>
                  <a:gd name="T72" fmla="*/ 97 w 123"/>
                  <a:gd name="T73" fmla="*/ 43 h 88"/>
                  <a:gd name="T74" fmla="*/ 92 w 123"/>
                  <a:gd name="T75" fmla="*/ 39 h 88"/>
                  <a:gd name="T76" fmla="*/ 87 w 123"/>
                  <a:gd name="T77" fmla="*/ 31 h 88"/>
                  <a:gd name="T78" fmla="*/ 85 w 123"/>
                  <a:gd name="T79" fmla="*/ 24 h 88"/>
                  <a:gd name="T80" fmla="*/ 78 w 123"/>
                  <a:gd name="T81" fmla="*/ 20 h 88"/>
                  <a:gd name="T82" fmla="*/ 70 w 123"/>
                  <a:gd name="T83" fmla="*/ 21 h 88"/>
                  <a:gd name="T84" fmla="*/ 63 w 123"/>
                  <a:gd name="T85" fmla="*/ 22 h 88"/>
                  <a:gd name="T86" fmla="*/ 63 w 123"/>
                  <a:gd name="T87" fmla="*/ 19 h 88"/>
                  <a:gd name="T88" fmla="*/ 58 w 123"/>
                  <a:gd name="T89" fmla="*/ 12 h 88"/>
                  <a:gd name="T90" fmla="*/ 55 w 123"/>
                  <a:gd name="T91" fmla="*/ 1 h 88"/>
                  <a:gd name="T92" fmla="*/ 50 w 123"/>
                  <a:gd name="T93" fmla="*/ 0 h 88"/>
                  <a:gd name="T94" fmla="*/ 46 w 123"/>
                  <a:gd name="T95" fmla="*/ 6 h 88"/>
                  <a:gd name="T96" fmla="*/ 39 w 123"/>
                  <a:gd name="T97" fmla="*/ 7 h 88"/>
                  <a:gd name="T98" fmla="*/ 41 w 123"/>
                  <a:gd name="T99" fmla="*/ 12 h 88"/>
                  <a:gd name="T100" fmla="*/ 32 w 123"/>
                  <a:gd name="T101" fmla="*/ 13 h 88"/>
                  <a:gd name="T102" fmla="*/ 12 w 123"/>
                  <a:gd name="T103" fmla="*/ 4 h 88"/>
                  <a:gd name="T104" fmla="*/ 0 w 123"/>
                  <a:gd name="T105" fmla="*/ 12 h 88"/>
                  <a:gd name="T106" fmla="*/ 6 w 123"/>
                  <a:gd name="T107"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3" h="88">
                    <a:moveTo>
                      <a:pt x="0" y="12"/>
                    </a:moveTo>
                    <a:cubicBezTo>
                      <a:pt x="1" y="13"/>
                      <a:pt x="2" y="14"/>
                      <a:pt x="3" y="15"/>
                    </a:cubicBezTo>
                    <a:cubicBezTo>
                      <a:pt x="3" y="15"/>
                      <a:pt x="4" y="14"/>
                      <a:pt x="4" y="14"/>
                    </a:cubicBezTo>
                    <a:cubicBezTo>
                      <a:pt x="5" y="14"/>
                      <a:pt x="4" y="12"/>
                      <a:pt x="4" y="12"/>
                    </a:cubicBezTo>
                    <a:cubicBezTo>
                      <a:pt x="4" y="11"/>
                      <a:pt x="5" y="11"/>
                      <a:pt x="6" y="10"/>
                    </a:cubicBezTo>
                    <a:cubicBezTo>
                      <a:pt x="7" y="10"/>
                      <a:pt x="7" y="8"/>
                      <a:pt x="8" y="8"/>
                    </a:cubicBezTo>
                    <a:cubicBezTo>
                      <a:pt x="10" y="8"/>
                      <a:pt x="12" y="9"/>
                      <a:pt x="14" y="10"/>
                    </a:cubicBezTo>
                    <a:cubicBezTo>
                      <a:pt x="14" y="11"/>
                      <a:pt x="14" y="13"/>
                      <a:pt x="14" y="14"/>
                    </a:cubicBezTo>
                    <a:cubicBezTo>
                      <a:pt x="15" y="15"/>
                      <a:pt x="19" y="17"/>
                      <a:pt x="21" y="19"/>
                    </a:cubicBezTo>
                    <a:cubicBezTo>
                      <a:pt x="20" y="21"/>
                      <a:pt x="21" y="22"/>
                      <a:pt x="19" y="23"/>
                    </a:cubicBezTo>
                    <a:cubicBezTo>
                      <a:pt x="19" y="23"/>
                      <a:pt x="17" y="23"/>
                      <a:pt x="17" y="23"/>
                    </a:cubicBezTo>
                    <a:cubicBezTo>
                      <a:pt x="17" y="23"/>
                      <a:pt x="15" y="25"/>
                      <a:pt x="17" y="24"/>
                    </a:cubicBezTo>
                    <a:cubicBezTo>
                      <a:pt x="17" y="24"/>
                      <a:pt x="17" y="26"/>
                      <a:pt x="17" y="26"/>
                    </a:cubicBezTo>
                    <a:cubicBezTo>
                      <a:pt x="13" y="25"/>
                      <a:pt x="11" y="25"/>
                      <a:pt x="7" y="25"/>
                    </a:cubicBezTo>
                    <a:cubicBezTo>
                      <a:pt x="7" y="24"/>
                      <a:pt x="7" y="22"/>
                      <a:pt x="6" y="21"/>
                    </a:cubicBezTo>
                    <a:cubicBezTo>
                      <a:pt x="6" y="21"/>
                      <a:pt x="4" y="21"/>
                      <a:pt x="4" y="21"/>
                    </a:cubicBezTo>
                    <a:cubicBezTo>
                      <a:pt x="4" y="21"/>
                      <a:pt x="5" y="24"/>
                      <a:pt x="5" y="25"/>
                    </a:cubicBezTo>
                    <a:cubicBezTo>
                      <a:pt x="5" y="26"/>
                      <a:pt x="3" y="33"/>
                      <a:pt x="2" y="33"/>
                    </a:cubicBezTo>
                    <a:cubicBezTo>
                      <a:pt x="1" y="34"/>
                      <a:pt x="2" y="34"/>
                      <a:pt x="2" y="35"/>
                    </a:cubicBezTo>
                    <a:cubicBezTo>
                      <a:pt x="4" y="34"/>
                      <a:pt x="3" y="36"/>
                      <a:pt x="4" y="35"/>
                    </a:cubicBezTo>
                    <a:cubicBezTo>
                      <a:pt x="5" y="35"/>
                      <a:pt x="6" y="33"/>
                      <a:pt x="8" y="33"/>
                    </a:cubicBezTo>
                    <a:cubicBezTo>
                      <a:pt x="9" y="32"/>
                      <a:pt x="13" y="33"/>
                      <a:pt x="13" y="33"/>
                    </a:cubicBezTo>
                    <a:cubicBezTo>
                      <a:pt x="12" y="34"/>
                      <a:pt x="10" y="33"/>
                      <a:pt x="9" y="34"/>
                    </a:cubicBezTo>
                    <a:cubicBezTo>
                      <a:pt x="8" y="34"/>
                      <a:pt x="9" y="36"/>
                      <a:pt x="8" y="36"/>
                    </a:cubicBezTo>
                    <a:cubicBezTo>
                      <a:pt x="11" y="39"/>
                      <a:pt x="11" y="39"/>
                      <a:pt x="11" y="43"/>
                    </a:cubicBezTo>
                    <a:cubicBezTo>
                      <a:pt x="13" y="44"/>
                      <a:pt x="17" y="46"/>
                      <a:pt x="15" y="51"/>
                    </a:cubicBezTo>
                    <a:cubicBezTo>
                      <a:pt x="15" y="52"/>
                      <a:pt x="13" y="51"/>
                      <a:pt x="12" y="51"/>
                    </a:cubicBezTo>
                    <a:cubicBezTo>
                      <a:pt x="12" y="56"/>
                      <a:pt x="12" y="57"/>
                      <a:pt x="13" y="61"/>
                    </a:cubicBezTo>
                    <a:cubicBezTo>
                      <a:pt x="13" y="62"/>
                      <a:pt x="13" y="63"/>
                      <a:pt x="13" y="64"/>
                    </a:cubicBezTo>
                    <a:cubicBezTo>
                      <a:pt x="19" y="65"/>
                      <a:pt x="19" y="65"/>
                      <a:pt x="19" y="65"/>
                    </a:cubicBezTo>
                    <a:cubicBezTo>
                      <a:pt x="21" y="61"/>
                      <a:pt x="21" y="61"/>
                      <a:pt x="21" y="61"/>
                    </a:cubicBezTo>
                    <a:cubicBezTo>
                      <a:pt x="22" y="59"/>
                      <a:pt x="22" y="59"/>
                      <a:pt x="22" y="59"/>
                    </a:cubicBezTo>
                    <a:cubicBezTo>
                      <a:pt x="23" y="57"/>
                      <a:pt x="23" y="57"/>
                      <a:pt x="23" y="57"/>
                    </a:cubicBezTo>
                    <a:cubicBezTo>
                      <a:pt x="26" y="55"/>
                      <a:pt x="26" y="55"/>
                      <a:pt x="26" y="55"/>
                    </a:cubicBezTo>
                    <a:cubicBezTo>
                      <a:pt x="31" y="56"/>
                      <a:pt x="31" y="56"/>
                      <a:pt x="31" y="56"/>
                    </a:cubicBezTo>
                    <a:cubicBezTo>
                      <a:pt x="34" y="55"/>
                      <a:pt x="34" y="55"/>
                      <a:pt x="34" y="55"/>
                    </a:cubicBezTo>
                    <a:cubicBezTo>
                      <a:pt x="38" y="53"/>
                      <a:pt x="38" y="53"/>
                      <a:pt x="38" y="53"/>
                    </a:cubicBezTo>
                    <a:cubicBezTo>
                      <a:pt x="48" y="55"/>
                      <a:pt x="48" y="55"/>
                      <a:pt x="48" y="55"/>
                    </a:cubicBezTo>
                    <a:cubicBezTo>
                      <a:pt x="54" y="56"/>
                      <a:pt x="54" y="56"/>
                      <a:pt x="54" y="56"/>
                    </a:cubicBezTo>
                    <a:cubicBezTo>
                      <a:pt x="56" y="57"/>
                      <a:pt x="56" y="57"/>
                      <a:pt x="56" y="57"/>
                    </a:cubicBezTo>
                    <a:cubicBezTo>
                      <a:pt x="62" y="60"/>
                      <a:pt x="62" y="60"/>
                      <a:pt x="62" y="60"/>
                    </a:cubicBezTo>
                    <a:cubicBezTo>
                      <a:pt x="68" y="62"/>
                      <a:pt x="68" y="62"/>
                      <a:pt x="68" y="62"/>
                    </a:cubicBezTo>
                    <a:cubicBezTo>
                      <a:pt x="73" y="65"/>
                      <a:pt x="73" y="65"/>
                      <a:pt x="73" y="65"/>
                    </a:cubicBezTo>
                    <a:cubicBezTo>
                      <a:pt x="76" y="67"/>
                      <a:pt x="76" y="67"/>
                      <a:pt x="76" y="67"/>
                    </a:cubicBezTo>
                    <a:cubicBezTo>
                      <a:pt x="78" y="70"/>
                      <a:pt x="78" y="70"/>
                      <a:pt x="78" y="70"/>
                    </a:cubicBezTo>
                    <a:cubicBezTo>
                      <a:pt x="79" y="74"/>
                      <a:pt x="79" y="74"/>
                      <a:pt x="79" y="74"/>
                    </a:cubicBezTo>
                    <a:cubicBezTo>
                      <a:pt x="84" y="75"/>
                      <a:pt x="84" y="75"/>
                      <a:pt x="84" y="75"/>
                    </a:cubicBezTo>
                    <a:cubicBezTo>
                      <a:pt x="84" y="79"/>
                      <a:pt x="84" y="79"/>
                      <a:pt x="84" y="79"/>
                    </a:cubicBezTo>
                    <a:cubicBezTo>
                      <a:pt x="85" y="83"/>
                      <a:pt x="85" y="83"/>
                      <a:pt x="85" y="83"/>
                    </a:cubicBezTo>
                    <a:cubicBezTo>
                      <a:pt x="84" y="87"/>
                      <a:pt x="84" y="87"/>
                      <a:pt x="84" y="87"/>
                    </a:cubicBezTo>
                    <a:cubicBezTo>
                      <a:pt x="87" y="88"/>
                      <a:pt x="87" y="88"/>
                      <a:pt x="87" y="88"/>
                    </a:cubicBezTo>
                    <a:cubicBezTo>
                      <a:pt x="90" y="87"/>
                      <a:pt x="90" y="87"/>
                      <a:pt x="90" y="87"/>
                    </a:cubicBezTo>
                    <a:cubicBezTo>
                      <a:pt x="93" y="88"/>
                      <a:pt x="93" y="88"/>
                      <a:pt x="93" y="88"/>
                    </a:cubicBezTo>
                    <a:cubicBezTo>
                      <a:pt x="100" y="84"/>
                      <a:pt x="100" y="84"/>
                      <a:pt x="100" y="84"/>
                    </a:cubicBezTo>
                    <a:cubicBezTo>
                      <a:pt x="99" y="80"/>
                      <a:pt x="99" y="80"/>
                      <a:pt x="99" y="80"/>
                    </a:cubicBezTo>
                    <a:cubicBezTo>
                      <a:pt x="104" y="75"/>
                      <a:pt x="104" y="75"/>
                      <a:pt x="104" y="75"/>
                    </a:cubicBezTo>
                    <a:cubicBezTo>
                      <a:pt x="105" y="72"/>
                      <a:pt x="105" y="72"/>
                      <a:pt x="105" y="72"/>
                    </a:cubicBezTo>
                    <a:cubicBezTo>
                      <a:pt x="105" y="67"/>
                      <a:pt x="105" y="67"/>
                      <a:pt x="105" y="67"/>
                    </a:cubicBezTo>
                    <a:cubicBezTo>
                      <a:pt x="107" y="65"/>
                      <a:pt x="107" y="65"/>
                      <a:pt x="107" y="65"/>
                    </a:cubicBezTo>
                    <a:cubicBezTo>
                      <a:pt x="108" y="62"/>
                      <a:pt x="108" y="62"/>
                      <a:pt x="108" y="62"/>
                    </a:cubicBezTo>
                    <a:cubicBezTo>
                      <a:pt x="111" y="63"/>
                      <a:pt x="111" y="63"/>
                      <a:pt x="111" y="63"/>
                    </a:cubicBezTo>
                    <a:cubicBezTo>
                      <a:pt x="114" y="65"/>
                      <a:pt x="114" y="65"/>
                      <a:pt x="114" y="65"/>
                    </a:cubicBezTo>
                    <a:cubicBezTo>
                      <a:pt x="118" y="65"/>
                      <a:pt x="118" y="65"/>
                      <a:pt x="118" y="65"/>
                    </a:cubicBezTo>
                    <a:cubicBezTo>
                      <a:pt x="118" y="61"/>
                      <a:pt x="118" y="61"/>
                      <a:pt x="118" y="61"/>
                    </a:cubicBezTo>
                    <a:cubicBezTo>
                      <a:pt x="119" y="58"/>
                      <a:pt x="119" y="58"/>
                      <a:pt x="119" y="58"/>
                    </a:cubicBezTo>
                    <a:cubicBezTo>
                      <a:pt x="123" y="56"/>
                      <a:pt x="123" y="56"/>
                      <a:pt x="123" y="56"/>
                    </a:cubicBezTo>
                    <a:cubicBezTo>
                      <a:pt x="122" y="54"/>
                      <a:pt x="122" y="54"/>
                      <a:pt x="122" y="54"/>
                    </a:cubicBezTo>
                    <a:cubicBezTo>
                      <a:pt x="119" y="54"/>
                      <a:pt x="119" y="54"/>
                      <a:pt x="119" y="54"/>
                    </a:cubicBezTo>
                    <a:cubicBezTo>
                      <a:pt x="116" y="52"/>
                      <a:pt x="116" y="52"/>
                      <a:pt x="116" y="52"/>
                    </a:cubicBezTo>
                    <a:cubicBezTo>
                      <a:pt x="112" y="52"/>
                      <a:pt x="112" y="52"/>
                      <a:pt x="112" y="52"/>
                    </a:cubicBezTo>
                    <a:cubicBezTo>
                      <a:pt x="109" y="49"/>
                      <a:pt x="109" y="49"/>
                      <a:pt x="109" y="49"/>
                    </a:cubicBezTo>
                    <a:cubicBezTo>
                      <a:pt x="104" y="50"/>
                      <a:pt x="104" y="50"/>
                      <a:pt x="104" y="50"/>
                    </a:cubicBezTo>
                    <a:cubicBezTo>
                      <a:pt x="101" y="47"/>
                      <a:pt x="101" y="47"/>
                      <a:pt x="101" y="47"/>
                    </a:cubicBezTo>
                    <a:cubicBezTo>
                      <a:pt x="97" y="43"/>
                      <a:pt x="97" y="43"/>
                      <a:pt x="97" y="43"/>
                    </a:cubicBezTo>
                    <a:cubicBezTo>
                      <a:pt x="94" y="41"/>
                      <a:pt x="94" y="41"/>
                      <a:pt x="94" y="41"/>
                    </a:cubicBezTo>
                    <a:cubicBezTo>
                      <a:pt x="92" y="39"/>
                      <a:pt x="92" y="39"/>
                      <a:pt x="92" y="39"/>
                    </a:cubicBezTo>
                    <a:cubicBezTo>
                      <a:pt x="90" y="34"/>
                      <a:pt x="90" y="34"/>
                      <a:pt x="90" y="34"/>
                    </a:cubicBezTo>
                    <a:cubicBezTo>
                      <a:pt x="87" y="31"/>
                      <a:pt x="87" y="31"/>
                      <a:pt x="87" y="31"/>
                    </a:cubicBezTo>
                    <a:cubicBezTo>
                      <a:pt x="85" y="29"/>
                      <a:pt x="85" y="29"/>
                      <a:pt x="85" y="29"/>
                    </a:cubicBezTo>
                    <a:cubicBezTo>
                      <a:pt x="85" y="24"/>
                      <a:pt x="85" y="24"/>
                      <a:pt x="85" y="24"/>
                    </a:cubicBezTo>
                    <a:cubicBezTo>
                      <a:pt x="82" y="19"/>
                      <a:pt x="82" y="19"/>
                      <a:pt x="82" y="19"/>
                    </a:cubicBezTo>
                    <a:cubicBezTo>
                      <a:pt x="78" y="20"/>
                      <a:pt x="78" y="20"/>
                      <a:pt x="78" y="20"/>
                    </a:cubicBezTo>
                    <a:cubicBezTo>
                      <a:pt x="73" y="20"/>
                      <a:pt x="73" y="20"/>
                      <a:pt x="73" y="20"/>
                    </a:cubicBezTo>
                    <a:cubicBezTo>
                      <a:pt x="70" y="21"/>
                      <a:pt x="70" y="21"/>
                      <a:pt x="70" y="21"/>
                    </a:cubicBezTo>
                    <a:cubicBezTo>
                      <a:pt x="66" y="23"/>
                      <a:pt x="66" y="23"/>
                      <a:pt x="66" y="23"/>
                    </a:cubicBezTo>
                    <a:cubicBezTo>
                      <a:pt x="63" y="22"/>
                      <a:pt x="63" y="22"/>
                      <a:pt x="63" y="22"/>
                    </a:cubicBezTo>
                    <a:cubicBezTo>
                      <a:pt x="61" y="21"/>
                      <a:pt x="61" y="21"/>
                      <a:pt x="61" y="21"/>
                    </a:cubicBezTo>
                    <a:cubicBezTo>
                      <a:pt x="63" y="19"/>
                      <a:pt x="63" y="19"/>
                      <a:pt x="63" y="19"/>
                    </a:cubicBezTo>
                    <a:cubicBezTo>
                      <a:pt x="62" y="14"/>
                      <a:pt x="62" y="14"/>
                      <a:pt x="62" y="14"/>
                    </a:cubicBezTo>
                    <a:cubicBezTo>
                      <a:pt x="58" y="12"/>
                      <a:pt x="58" y="12"/>
                      <a:pt x="58" y="12"/>
                    </a:cubicBezTo>
                    <a:cubicBezTo>
                      <a:pt x="56" y="6"/>
                      <a:pt x="56" y="6"/>
                      <a:pt x="56" y="6"/>
                    </a:cubicBezTo>
                    <a:cubicBezTo>
                      <a:pt x="55" y="1"/>
                      <a:pt x="55" y="1"/>
                      <a:pt x="55" y="1"/>
                    </a:cubicBezTo>
                    <a:cubicBezTo>
                      <a:pt x="52" y="1"/>
                      <a:pt x="52" y="1"/>
                      <a:pt x="52" y="1"/>
                    </a:cubicBezTo>
                    <a:cubicBezTo>
                      <a:pt x="50" y="0"/>
                      <a:pt x="50" y="0"/>
                      <a:pt x="50" y="0"/>
                    </a:cubicBezTo>
                    <a:cubicBezTo>
                      <a:pt x="48" y="3"/>
                      <a:pt x="48" y="3"/>
                      <a:pt x="48" y="3"/>
                    </a:cubicBezTo>
                    <a:cubicBezTo>
                      <a:pt x="46" y="6"/>
                      <a:pt x="46" y="6"/>
                      <a:pt x="46" y="6"/>
                    </a:cubicBezTo>
                    <a:cubicBezTo>
                      <a:pt x="41" y="5"/>
                      <a:pt x="41" y="5"/>
                      <a:pt x="41" y="5"/>
                    </a:cubicBezTo>
                    <a:cubicBezTo>
                      <a:pt x="39" y="7"/>
                      <a:pt x="39" y="7"/>
                      <a:pt x="39" y="7"/>
                    </a:cubicBezTo>
                    <a:cubicBezTo>
                      <a:pt x="39" y="11"/>
                      <a:pt x="39" y="11"/>
                      <a:pt x="39" y="11"/>
                    </a:cubicBezTo>
                    <a:cubicBezTo>
                      <a:pt x="41" y="12"/>
                      <a:pt x="41" y="12"/>
                      <a:pt x="41" y="12"/>
                    </a:cubicBezTo>
                    <a:cubicBezTo>
                      <a:pt x="41" y="14"/>
                      <a:pt x="41" y="14"/>
                      <a:pt x="41" y="14"/>
                    </a:cubicBezTo>
                    <a:cubicBezTo>
                      <a:pt x="32" y="13"/>
                      <a:pt x="32" y="13"/>
                      <a:pt x="32" y="13"/>
                    </a:cubicBezTo>
                    <a:cubicBezTo>
                      <a:pt x="32" y="13"/>
                      <a:pt x="26" y="14"/>
                      <a:pt x="24" y="13"/>
                    </a:cubicBezTo>
                    <a:cubicBezTo>
                      <a:pt x="23" y="12"/>
                      <a:pt x="21" y="3"/>
                      <a:pt x="12" y="4"/>
                    </a:cubicBezTo>
                    <a:cubicBezTo>
                      <a:pt x="9" y="4"/>
                      <a:pt x="3" y="3"/>
                      <a:pt x="3" y="9"/>
                    </a:cubicBezTo>
                    <a:cubicBezTo>
                      <a:pt x="3" y="12"/>
                      <a:pt x="0" y="12"/>
                      <a:pt x="0" y="12"/>
                    </a:cubicBezTo>
                    <a:close/>
                    <a:moveTo>
                      <a:pt x="6" y="39"/>
                    </a:moveTo>
                    <a:cubicBezTo>
                      <a:pt x="6" y="39"/>
                      <a:pt x="4" y="43"/>
                      <a:pt x="6" y="42"/>
                    </a:cubicBezTo>
                    <a:cubicBezTo>
                      <a:pt x="7" y="42"/>
                      <a:pt x="8" y="38"/>
                      <a:pt x="6"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2" name="Freeform 38">
                <a:extLst>
                  <a:ext uri="{FF2B5EF4-FFF2-40B4-BE49-F238E27FC236}">
                    <a16:creationId xmlns:a16="http://schemas.microsoft.com/office/drawing/2014/main" id="{961F0B04-8521-4A97-A440-3FBB7C0EC262}"/>
                  </a:ext>
                </a:extLst>
              </p:cNvPr>
              <p:cNvSpPr>
                <a:spLocks noEditPoints="1"/>
              </p:cNvSpPr>
              <p:nvPr/>
            </p:nvSpPr>
            <p:spPr bwMode="auto">
              <a:xfrm>
                <a:off x="4002" y="1314"/>
                <a:ext cx="241" cy="173"/>
              </a:xfrm>
              <a:custGeom>
                <a:avLst/>
                <a:gdLst>
                  <a:gd name="T0" fmla="*/ 3 w 123"/>
                  <a:gd name="T1" fmla="*/ 15 h 88"/>
                  <a:gd name="T2" fmla="*/ 4 w 123"/>
                  <a:gd name="T3" fmla="*/ 12 h 88"/>
                  <a:gd name="T4" fmla="*/ 8 w 123"/>
                  <a:gd name="T5" fmla="*/ 8 h 88"/>
                  <a:gd name="T6" fmla="*/ 14 w 123"/>
                  <a:gd name="T7" fmla="*/ 14 h 88"/>
                  <a:gd name="T8" fmla="*/ 19 w 123"/>
                  <a:gd name="T9" fmla="*/ 23 h 88"/>
                  <a:gd name="T10" fmla="*/ 17 w 123"/>
                  <a:gd name="T11" fmla="*/ 24 h 88"/>
                  <a:gd name="T12" fmla="*/ 7 w 123"/>
                  <a:gd name="T13" fmla="*/ 25 h 88"/>
                  <a:gd name="T14" fmla="*/ 4 w 123"/>
                  <a:gd name="T15" fmla="*/ 21 h 88"/>
                  <a:gd name="T16" fmla="*/ 2 w 123"/>
                  <a:gd name="T17" fmla="*/ 33 h 88"/>
                  <a:gd name="T18" fmla="*/ 4 w 123"/>
                  <a:gd name="T19" fmla="*/ 35 h 88"/>
                  <a:gd name="T20" fmla="*/ 13 w 123"/>
                  <a:gd name="T21" fmla="*/ 33 h 88"/>
                  <a:gd name="T22" fmla="*/ 8 w 123"/>
                  <a:gd name="T23" fmla="*/ 36 h 88"/>
                  <a:gd name="T24" fmla="*/ 15 w 123"/>
                  <a:gd name="T25" fmla="*/ 51 h 88"/>
                  <a:gd name="T26" fmla="*/ 13 w 123"/>
                  <a:gd name="T27" fmla="*/ 61 h 88"/>
                  <a:gd name="T28" fmla="*/ 19 w 123"/>
                  <a:gd name="T29" fmla="*/ 65 h 88"/>
                  <a:gd name="T30" fmla="*/ 22 w 123"/>
                  <a:gd name="T31" fmla="*/ 59 h 88"/>
                  <a:gd name="T32" fmla="*/ 26 w 123"/>
                  <a:gd name="T33" fmla="*/ 55 h 88"/>
                  <a:gd name="T34" fmla="*/ 34 w 123"/>
                  <a:gd name="T35" fmla="*/ 55 h 88"/>
                  <a:gd name="T36" fmla="*/ 48 w 123"/>
                  <a:gd name="T37" fmla="*/ 55 h 88"/>
                  <a:gd name="T38" fmla="*/ 56 w 123"/>
                  <a:gd name="T39" fmla="*/ 57 h 88"/>
                  <a:gd name="T40" fmla="*/ 68 w 123"/>
                  <a:gd name="T41" fmla="*/ 62 h 88"/>
                  <a:gd name="T42" fmla="*/ 76 w 123"/>
                  <a:gd name="T43" fmla="*/ 67 h 88"/>
                  <a:gd name="T44" fmla="*/ 79 w 123"/>
                  <a:gd name="T45" fmla="*/ 74 h 88"/>
                  <a:gd name="T46" fmla="*/ 84 w 123"/>
                  <a:gd name="T47" fmla="*/ 79 h 88"/>
                  <a:gd name="T48" fmla="*/ 84 w 123"/>
                  <a:gd name="T49" fmla="*/ 87 h 88"/>
                  <a:gd name="T50" fmla="*/ 90 w 123"/>
                  <a:gd name="T51" fmla="*/ 87 h 88"/>
                  <a:gd name="T52" fmla="*/ 100 w 123"/>
                  <a:gd name="T53" fmla="*/ 84 h 88"/>
                  <a:gd name="T54" fmla="*/ 104 w 123"/>
                  <a:gd name="T55" fmla="*/ 75 h 88"/>
                  <a:gd name="T56" fmla="*/ 105 w 123"/>
                  <a:gd name="T57" fmla="*/ 67 h 88"/>
                  <a:gd name="T58" fmla="*/ 108 w 123"/>
                  <a:gd name="T59" fmla="*/ 62 h 88"/>
                  <a:gd name="T60" fmla="*/ 114 w 123"/>
                  <a:gd name="T61" fmla="*/ 65 h 88"/>
                  <a:gd name="T62" fmla="*/ 118 w 123"/>
                  <a:gd name="T63" fmla="*/ 61 h 88"/>
                  <a:gd name="T64" fmla="*/ 123 w 123"/>
                  <a:gd name="T65" fmla="*/ 56 h 88"/>
                  <a:gd name="T66" fmla="*/ 119 w 123"/>
                  <a:gd name="T67" fmla="*/ 54 h 88"/>
                  <a:gd name="T68" fmla="*/ 112 w 123"/>
                  <a:gd name="T69" fmla="*/ 52 h 88"/>
                  <a:gd name="T70" fmla="*/ 104 w 123"/>
                  <a:gd name="T71" fmla="*/ 50 h 88"/>
                  <a:gd name="T72" fmla="*/ 97 w 123"/>
                  <a:gd name="T73" fmla="*/ 43 h 88"/>
                  <a:gd name="T74" fmla="*/ 92 w 123"/>
                  <a:gd name="T75" fmla="*/ 39 h 88"/>
                  <a:gd name="T76" fmla="*/ 87 w 123"/>
                  <a:gd name="T77" fmla="*/ 31 h 88"/>
                  <a:gd name="T78" fmla="*/ 85 w 123"/>
                  <a:gd name="T79" fmla="*/ 24 h 88"/>
                  <a:gd name="T80" fmla="*/ 78 w 123"/>
                  <a:gd name="T81" fmla="*/ 20 h 88"/>
                  <a:gd name="T82" fmla="*/ 70 w 123"/>
                  <a:gd name="T83" fmla="*/ 21 h 88"/>
                  <a:gd name="T84" fmla="*/ 63 w 123"/>
                  <a:gd name="T85" fmla="*/ 22 h 88"/>
                  <a:gd name="T86" fmla="*/ 63 w 123"/>
                  <a:gd name="T87" fmla="*/ 19 h 88"/>
                  <a:gd name="T88" fmla="*/ 58 w 123"/>
                  <a:gd name="T89" fmla="*/ 12 h 88"/>
                  <a:gd name="T90" fmla="*/ 55 w 123"/>
                  <a:gd name="T91" fmla="*/ 1 h 88"/>
                  <a:gd name="T92" fmla="*/ 50 w 123"/>
                  <a:gd name="T93" fmla="*/ 0 h 88"/>
                  <a:gd name="T94" fmla="*/ 46 w 123"/>
                  <a:gd name="T95" fmla="*/ 6 h 88"/>
                  <a:gd name="T96" fmla="*/ 39 w 123"/>
                  <a:gd name="T97" fmla="*/ 7 h 88"/>
                  <a:gd name="T98" fmla="*/ 41 w 123"/>
                  <a:gd name="T99" fmla="*/ 12 h 88"/>
                  <a:gd name="T100" fmla="*/ 32 w 123"/>
                  <a:gd name="T101" fmla="*/ 13 h 88"/>
                  <a:gd name="T102" fmla="*/ 12 w 123"/>
                  <a:gd name="T103" fmla="*/ 4 h 88"/>
                  <a:gd name="T104" fmla="*/ 0 w 123"/>
                  <a:gd name="T105" fmla="*/ 12 h 88"/>
                  <a:gd name="T106" fmla="*/ 6 w 123"/>
                  <a:gd name="T107"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3" h="88">
                    <a:moveTo>
                      <a:pt x="0" y="12"/>
                    </a:moveTo>
                    <a:cubicBezTo>
                      <a:pt x="1" y="13"/>
                      <a:pt x="2" y="14"/>
                      <a:pt x="3" y="15"/>
                    </a:cubicBezTo>
                    <a:cubicBezTo>
                      <a:pt x="3" y="15"/>
                      <a:pt x="4" y="14"/>
                      <a:pt x="4" y="14"/>
                    </a:cubicBezTo>
                    <a:cubicBezTo>
                      <a:pt x="5" y="14"/>
                      <a:pt x="4" y="12"/>
                      <a:pt x="4" y="12"/>
                    </a:cubicBezTo>
                    <a:cubicBezTo>
                      <a:pt x="4" y="11"/>
                      <a:pt x="5" y="11"/>
                      <a:pt x="6" y="10"/>
                    </a:cubicBezTo>
                    <a:cubicBezTo>
                      <a:pt x="7" y="10"/>
                      <a:pt x="7" y="8"/>
                      <a:pt x="8" y="8"/>
                    </a:cubicBezTo>
                    <a:cubicBezTo>
                      <a:pt x="10" y="8"/>
                      <a:pt x="12" y="9"/>
                      <a:pt x="14" y="10"/>
                    </a:cubicBezTo>
                    <a:cubicBezTo>
                      <a:pt x="14" y="11"/>
                      <a:pt x="14" y="13"/>
                      <a:pt x="14" y="14"/>
                    </a:cubicBezTo>
                    <a:cubicBezTo>
                      <a:pt x="15" y="15"/>
                      <a:pt x="19" y="17"/>
                      <a:pt x="21" y="19"/>
                    </a:cubicBezTo>
                    <a:cubicBezTo>
                      <a:pt x="20" y="21"/>
                      <a:pt x="21" y="22"/>
                      <a:pt x="19" y="23"/>
                    </a:cubicBezTo>
                    <a:cubicBezTo>
                      <a:pt x="19" y="23"/>
                      <a:pt x="17" y="23"/>
                      <a:pt x="17" y="23"/>
                    </a:cubicBezTo>
                    <a:cubicBezTo>
                      <a:pt x="17" y="23"/>
                      <a:pt x="15" y="25"/>
                      <a:pt x="17" y="24"/>
                    </a:cubicBezTo>
                    <a:cubicBezTo>
                      <a:pt x="17" y="24"/>
                      <a:pt x="17" y="26"/>
                      <a:pt x="17" y="26"/>
                    </a:cubicBezTo>
                    <a:cubicBezTo>
                      <a:pt x="13" y="25"/>
                      <a:pt x="11" y="25"/>
                      <a:pt x="7" y="25"/>
                    </a:cubicBezTo>
                    <a:cubicBezTo>
                      <a:pt x="7" y="24"/>
                      <a:pt x="7" y="22"/>
                      <a:pt x="6" y="21"/>
                    </a:cubicBezTo>
                    <a:cubicBezTo>
                      <a:pt x="6" y="21"/>
                      <a:pt x="4" y="21"/>
                      <a:pt x="4" y="21"/>
                    </a:cubicBezTo>
                    <a:cubicBezTo>
                      <a:pt x="4" y="21"/>
                      <a:pt x="5" y="24"/>
                      <a:pt x="5" y="25"/>
                    </a:cubicBezTo>
                    <a:cubicBezTo>
                      <a:pt x="5" y="26"/>
                      <a:pt x="3" y="33"/>
                      <a:pt x="2" y="33"/>
                    </a:cubicBezTo>
                    <a:cubicBezTo>
                      <a:pt x="1" y="34"/>
                      <a:pt x="2" y="34"/>
                      <a:pt x="2" y="35"/>
                    </a:cubicBezTo>
                    <a:cubicBezTo>
                      <a:pt x="4" y="34"/>
                      <a:pt x="3" y="36"/>
                      <a:pt x="4" y="35"/>
                    </a:cubicBezTo>
                    <a:cubicBezTo>
                      <a:pt x="5" y="35"/>
                      <a:pt x="6" y="33"/>
                      <a:pt x="8" y="33"/>
                    </a:cubicBezTo>
                    <a:cubicBezTo>
                      <a:pt x="9" y="32"/>
                      <a:pt x="13" y="33"/>
                      <a:pt x="13" y="33"/>
                    </a:cubicBezTo>
                    <a:cubicBezTo>
                      <a:pt x="12" y="34"/>
                      <a:pt x="10" y="33"/>
                      <a:pt x="9" y="34"/>
                    </a:cubicBezTo>
                    <a:cubicBezTo>
                      <a:pt x="8" y="34"/>
                      <a:pt x="9" y="36"/>
                      <a:pt x="8" y="36"/>
                    </a:cubicBezTo>
                    <a:cubicBezTo>
                      <a:pt x="11" y="39"/>
                      <a:pt x="11" y="39"/>
                      <a:pt x="11" y="43"/>
                    </a:cubicBezTo>
                    <a:cubicBezTo>
                      <a:pt x="13" y="44"/>
                      <a:pt x="17" y="46"/>
                      <a:pt x="15" y="51"/>
                    </a:cubicBezTo>
                    <a:cubicBezTo>
                      <a:pt x="15" y="52"/>
                      <a:pt x="13" y="51"/>
                      <a:pt x="12" y="51"/>
                    </a:cubicBezTo>
                    <a:cubicBezTo>
                      <a:pt x="12" y="56"/>
                      <a:pt x="12" y="57"/>
                      <a:pt x="13" y="61"/>
                    </a:cubicBezTo>
                    <a:cubicBezTo>
                      <a:pt x="13" y="62"/>
                      <a:pt x="13" y="63"/>
                      <a:pt x="13" y="64"/>
                    </a:cubicBezTo>
                    <a:cubicBezTo>
                      <a:pt x="19" y="65"/>
                      <a:pt x="19" y="65"/>
                      <a:pt x="19" y="65"/>
                    </a:cubicBezTo>
                    <a:cubicBezTo>
                      <a:pt x="21" y="61"/>
                      <a:pt x="21" y="61"/>
                      <a:pt x="21" y="61"/>
                    </a:cubicBezTo>
                    <a:cubicBezTo>
                      <a:pt x="22" y="59"/>
                      <a:pt x="22" y="59"/>
                      <a:pt x="22" y="59"/>
                    </a:cubicBezTo>
                    <a:cubicBezTo>
                      <a:pt x="23" y="57"/>
                      <a:pt x="23" y="57"/>
                      <a:pt x="23" y="57"/>
                    </a:cubicBezTo>
                    <a:cubicBezTo>
                      <a:pt x="26" y="55"/>
                      <a:pt x="26" y="55"/>
                      <a:pt x="26" y="55"/>
                    </a:cubicBezTo>
                    <a:cubicBezTo>
                      <a:pt x="31" y="56"/>
                      <a:pt x="31" y="56"/>
                      <a:pt x="31" y="56"/>
                    </a:cubicBezTo>
                    <a:cubicBezTo>
                      <a:pt x="34" y="55"/>
                      <a:pt x="34" y="55"/>
                      <a:pt x="34" y="55"/>
                    </a:cubicBezTo>
                    <a:cubicBezTo>
                      <a:pt x="38" y="53"/>
                      <a:pt x="38" y="53"/>
                      <a:pt x="38" y="53"/>
                    </a:cubicBezTo>
                    <a:cubicBezTo>
                      <a:pt x="48" y="55"/>
                      <a:pt x="48" y="55"/>
                      <a:pt x="48" y="55"/>
                    </a:cubicBezTo>
                    <a:cubicBezTo>
                      <a:pt x="54" y="56"/>
                      <a:pt x="54" y="56"/>
                      <a:pt x="54" y="56"/>
                    </a:cubicBezTo>
                    <a:cubicBezTo>
                      <a:pt x="56" y="57"/>
                      <a:pt x="56" y="57"/>
                      <a:pt x="56" y="57"/>
                    </a:cubicBezTo>
                    <a:cubicBezTo>
                      <a:pt x="62" y="60"/>
                      <a:pt x="62" y="60"/>
                      <a:pt x="62" y="60"/>
                    </a:cubicBezTo>
                    <a:cubicBezTo>
                      <a:pt x="68" y="62"/>
                      <a:pt x="68" y="62"/>
                      <a:pt x="68" y="62"/>
                    </a:cubicBezTo>
                    <a:cubicBezTo>
                      <a:pt x="73" y="65"/>
                      <a:pt x="73" y="65"/>
                      <a:pt x="73" y="65"/>
                    </a:cubicBezTo>
                    <a:cubicBezTo>
                      <a:pt x="76" y="67"/>
                      <a:pt x="76" y="67"/>
                      <a:pt x="76" y="67"/>
                    </a:cubicBezTo>
                    <a:cubicBezTo>
                      <a:pt x="78" y="70"/>
                      <a:pt x="78" y="70"/>
                      <a:pt x="78" y="70"/>
                    </a:cubicBezTo>
                    <a:cubicBezTo>
                      <a:pt x="79" y="74"/>
                      <a:pt x="79" y="74"/>
                      <a:pt x="79" y="74"/>
                    </a:cubicBezTo>
                    <a:cubicBezTo>
                      <a:pt x="84" y="75"/>
                      <a:pt x="84" y="75"/>
                      <a:pt x="84" y="75"/>
                    </a:cubicBezTo>
                    <a:cubicBezTo>
                      <a:pt x="84" y="79"/>
                      <a:pt x="84" y="79"/>
                      <a:pt x="84" y="79"/>
                    </a:cubicBezTo>
                    <a:cubicBezTo>
                      <a:pt x="85" y="83"/>
                      <a:pt x="85" y="83"/>
                      <a:pt x="85" y="83"/>
                    </a:cubicBezTo>
                    <a:cubicBezTo>
                      <a:pt x="84" y="87"/>
                      <a:pt x="84" y="87"/>
                      <a:pt x="84" y="87"/>
                    </a:cubicBezTo>
                    <a:cubicBezTo>
                      <a:pt x="87" y="88"/>
                      <a:pt x="87" y="88"/>
                      <a:pt x="87" y="88"/>
                    </a:cubicBezTo>
                    <a:cubicBezTo>
                      <a:pt x="90" y="87"/>
                      <a:pt x="90" y="87"/>
                      <a:pt x="90" y="87"/>
                    </a:cubicBezTo>
                    <a:cubicBezTo>
                      <a:pt x="93" y="88"/>
                      <a:pt x="93" y="88"/>
                      <a:pt x="93" y="88"/>
                    </a:cubicBezTo>
                    <a:cubicBezTo>
                      <a:pt x="100" y="84"/>
                      <a:pt x="100" y="84"/>
                      <a:pt x="100" y="84"/>
                    </a:cubicBezTo>
                    <a:cubicBezTo>
                      <a:pt x="99" y="80"/>
                      <a:pt x="99" y="80"/>
                      <a:pt x="99" y="80"/>
                    </a:cubicBezTo>
                    <a:cubicBezTo>
                      <a:pt x="104" y="75"/>
                      <a:pt x="104" y="75"/>
                      <a:pt x="104" y="75"/>
                    </a:cubicBezTo>
                    <a:cubicBezTo>
                      <a:pt x="105" y="72"/>
                      <a:pt x="105" y="72"/>
                      <a:pt x="105" y="72"/>
                    </a:cubicBezTo>
                    <a:cubicBezTo>
                      <a:pt x="105" y="67"/>
                      <a:pt x="105" y="67"/>
                      <a:pt x="105" y="67"/>
                    </a:cubicBezTo>
                    <a:cubicBezTo>
                      <a:pt x="107" y="65"/>
                      <a:pt x="107" y="65"/>
                      <a:pt x="107" y="65"/>
                    </a:cubicBezTo>
                    <a:cubicBezTo>
                      <a:pt x="108" y="62"/>
                      <a:pt x="108" y="62"/>
                      <a:pt x="108" y="62"/>
                    </a:cubicBezTo>
                    <a:cubicBezTo>
                      <a:pt x="111" y="63"/>
                      <a:pt x="111" y="63"/>
                      <a:pt x="111" y="63"/>
                    </a:cubicBezTo>
                    <a:cubicBezTo>
                      <a:pt x="114" y="65"/>
                      <a:pt x="114" y="65"/>
                      <a:pt x="114" y="65"/>
                    </a:cubicBezTo>
                    <a:cubicBezTo>
                      <a:pt x="118" y="65"/>
                      <a:pt x="118" y="65"/>
                      <a:pt x="118" y="65"/>
                    </a:cubicBezTo>
                    <a:cubicBezTo>
                      <a:pt x="118" y="61"/>
                      <a:pt x="118" y="61"/>
                      <a:pt x="118" y="61"/>
                    </a:cubicBezTo>
                    <a:cubicBezTo>
                      <a:pt x="119" y="58"/>
                      <a:pt x="119" y="58"/>
                      <a:pt x="119" y="58"/>
                    </a:cubicBezTo>
                    <a:cubicBezTo>
                      <a:pt x="123" y="56"/>
                      <a:pt x="123" y="56"/>
                      <a:pt x="123" y="56"/>
                    </a:cubicBezTo>
                    <a:cubicBezTo>
                      <a:pt x="122" y="54"/>
                      <a:pt x="122" y="54"/>
                      <a:pt x="122" y="54"/>
                    </a:cubicBezTo>
                    <a:cubicBezTo>
                      <a:pt x="119" y="54"/>
                      <a:pt x="119" y="54"/>
                      <a:pt x="119" y="54"/>
                    </a:cubicBezTo>
                    <a:cubicBezTo>
                      <a:pt x="116" y="52"/>
                      <a:pt x="116" y="52"/>
                      <a:pt x="116" y="52"/>
                    </a:cubicBezTo>
                    <a:cubicBezTo>
                      <a:pt x="112" y="52"/>
                      <a:pt x="112" y="52"/>
                      <a:pt x="112" y="52"/>
                    </a:cubicBezTo>
                    <a:cubicBezTo>
                      <a:pt x="109" y="49"/>
                      <a:pt x="109" y="49"/>
                      <a:pt x="109" y="49"/>
                    </a:cubicBezTo>
                    <a:cubicBezTo>
                      <a:pt x="104" y="50"/>
                      <a:pt x="104" y="50"/>
                      <a:pt x="104" y="50"/>
                    </a:cubicBezTo>
                    <a:cubicBezTo>
                      <a:pt x="101" y="47"/>
                      <a:pt x="101" y="47"/>
                      <a:pt x="101" y="47"/>
                    </a:cubicBezTo>
                    <a:cubicBezTo>
                      <a:pt x="97" y="43"/>
                      <a:pt x="97" y="43"/>
                      <a:pt x="97" y="43"/>
                    </a:cubicBezTo>
                    <a:cubicBezTo>
                      <a:pt x="94" y="41"/>
                      <a:pt x="94" y="41"/>
                      <a:pt x="94" y="41"/>
                    </a:cubicBezTo>
                    <a:cubicBezTo>
                      <a:pt x="92" y="39"/>
                      <a:pt x="92" y="39"/>
                      <a:pt x="92" y="39"/>
                    </a:cubicBezTo>
                    <a:cubicBezTo>
                      <a:pt x="90" y="34"/>
                      <a:pt x="90" y="34"/>
                      <a:pt x="90" y="34"/>
                    </a:cubicBezTo>
                    <a:cubicBezTo>
                      <a:pt x="87" y="31"/>
                      <a:pt x="87" y="31"/>
                      <a:pt x="87" y="31"/>
                    </a:cubicBezTo>
                    <a:cubicBezTo>
                      <a:pt x="85" y="29"/>
                      <a:pt x="85" y="29"/>
                      <a:pt x="85" y="29"/>
                    </a:cubicBezTo>
                    <a:cubicBezTo>
                      <a:pt x="85" y="24"/>
                      <a:pt x="85" y="24"/>
                      <a:pt x="85" y="24"/>
                    </a:cubicBezTo>
                    <a:cubicBezTo>
                      <a:pt x="82" y="19"/>
                      <a:pt x="82" y="19"/>
                      <a:pt x="82" y="19"/>
                    </a:cubicBezTo>
                    <a:cubicBezTo>
                      <a:pt x="78" y="20"/>
                      <a:pt x="78" y="20"/>
                      <a:pt x="78" y="20"/>
                    </a:cubicBezTo>
                    <a:cubicBezTo>
                      <a:pt x="73" y="20"/>
                      <a:pt x="73" y="20"/>
                      <a:pt x="73" y="20"/>
                    </a:cubicBezTo>
                    <a:cubicBezTo>
                      <a:pt x="70" y="21"/>
                      <a:pt x="70" y="21"/>
                      <a:pt x="70" y="21"/>
                    </a:cubicBezTo>
                    <a:cubicBezTo>
                      <a:pt x="66" y="23"/>
                      <a:pt x="66" y="23"/>
                      <a:pt x="66" y="23"/>
                    </a:cubicBezTo>
                    <a:cubicBezTo>
                      <a:pt x="63" y="22"/>
                      <a:pt x="63" y="22"/>
                      <a:pt x="63" y="22"/>
                    </a:cubicBezTo>
                    <a:cubicBezTo>
                      <a:pt x="61" y="21"/>
                      <a:pt x="61" y="21"/>
                      <a:pt x="61" y="21"/>
                    </a:cubicBezTo>
                    <a:cubicBezTo>
                      <a:pt x="63" y="19"/>
                      <a:pt x="63" y="19"/>
                      <a:pt x="63" y="19"/>
                    </a:cubicBezTo>
                    <a:cubicBezTo>
                      <a:pt x="62" y="14"/>
                      <a:pt x="62" y="14"/>
                      <a:pt x="62" y="14"/>
                    </a:cubicBezTo>
                    <a:cubicBezTo>
                      <a:pt x="58" y="12"/>
                      <a:pt x="58" y="12"/>
                      <a:pt x="58" y="12"/>
                    </a:cubicBezTo>
                    <a:cubicBezTo>
                      <a:pt x="56" y="6"/>
                      <a:pt x="56" y="6"/>
                      <a:pt x="56" y="6"/>
                    </a:cubicBezTo>
                    <a:cubicBezTo>
                      <a:pt x="55" y="1"/>
                      <a:pt x="55" y="1"/>
                      <a:pt x="55" y="1"/>
                    </a:cubicBezTo>
                    <a:cubicBezTo>
                      <a:pt x="52" y="1"/>
                      <a:pt x="52" y="1"/>
                      <a:pt x="52" y="1"/>
                    </a:cubicBezTo>
                    <a:cubicBezTo>
                      <a:pt x="50" y="0"/>
                      <a:pt x="50" y="0"/>
                      <a:pt x="50" y="0"/>
                    </a:cubicBezTo>
                    <a:cubicBezTo>
                      <a:pt x="48" y="3"/>
                      <a:pt x="48" y="3"/>
                      <a:pt x="48" y="3"/>
                    </a:cubicBezTo>
                    <a:cubicBezTo>
                      <a:pt x="46" y="6"/>
                      <a:pt x="46" y="6"/>
                      <a:pt x="46" y="6"/>
                    </a:cubicBezTo>
                    <a:cubicBezTo>
                      <a:pt x="41" y="5"/>
                      <a:pt x="41" y="5"/>
                      <a:pt x="41" y="5"/>
                    </a:cubicBezTo>
                    <a:cubicBezTo>
                      <a:pt x="39" y="7"/>
                      <a:pt x="39" y="7"/>
                      <a:pt x="39" y="7"/>
                    </a:cubicBezTo>
                    <a:cubicBezTo>
                      <a:pt x="39" y="11"/>
                      <a:pt x="39" y="11"/>
                      <a:pt x="39" y="11"/>
                    </a:cubicBezTo>
                    <a:cubicBezTo>
                      <a:pt x="41" y="12"/>
                      <a:pt x="41" y="12"/>
                      <a:pt x="41" y="12"/>
                    </a:cubicBezTo>
                    <a:cubicBezTo>
                      <a:pt x="41" y="14"/>
                      <a:pt x="41" y="14"/>
                      <a:pt x="41" y="14"/>
                    </a:cubicBezTo>
                    <a:cubicBezTo>
                      <a:pt x="32" y="13"/>
                      <a:pt x="32" y="13"/>
                      <a:pt x="32" y="13"/>
                    </a:cubicBezTo>
                    <a:cubicBezTo>
                      <a:pt x="32" y="13"/>
                      <a:pt x="26" y="14"/>
                      <a:pt x="24" y="13"/>
                    </a:cubicBezTo>
                    <a:cubicBezTo>
                      <a:pt x="23" y="12"/>
                      <a:pt x="21" y="3"/>
                      <a:pt x="12" y="4"/>
                    </a:cubicBezTo>
                    <a:cubicBezTo>
                      <a:pt x="9" y="4"/>
                      <a:pt x="3" y="3"/>
                      <a:pt x="3" y="9"/>
                    </a:cubicBezTo>
                    <a:cubicBezTo>
                      <a:pt x="3" y="12"/>
                      <a:pt x="0" y="12"/>
                      <a:pt x="0" y="12"/>
                    </a:cubicBezTo>
                    <a:close/>
                    <a:moveTo>
                      <a:pt x="6" y="39"/>
                    </a:moveTo>
                    <a:cubicBezTo>
                      <a:pt x="6" y="39"/>
                      <a:pt x="4" y="43"/>
                      <a:pt x="6" y="42"/>
                    </a:cubicBezTo>
                    <a:cubicBezTo>
                      <a:pt x="7" y="42"/>
                      <a:pt x="8" y="38"/>
                      <a:pt x="6" y="3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3" name="Freeform 39">
                <a:extLst>
                  <a:ext uri="{FF2B5EF4-FFF2-40B4-BE49-F238E27FC236}">
                    <a16:creationId xmlns:a16="http://schemas.microsoft.com/office/drawing/2014/main" id="{C5F4B12E-E253-4D6C-971C-8B538DDC9C55}"/>
                  </a:ext>
                </a:extLst>
              </p:cNvPr>
              <p:cNvSpPr>
                <a:spLocks noEditPoints="1"/>
              </p:cNvSpPr>
              <p:nvPr/>
            </p:nvSpPr>
            <p:spPr bwMode="auto">
              <a:xfrm>
                <a:off x="3561" y="1332"/>
                <a:ext cx="321" cy="151"/>
              </a:xfrm>
              <a:custGeom>
                <a:avLst/>
                <a:gdLst>
                  <a:gd name="T0" fmla="*/ 7 w 164"/>
                  <a:gd name="T1" fmla="*/ 4 h 77"/>
                  <a:gd name="T2" fmla="*/ 9 w 164"/>
                  <a:gd name="T3" fmla="*/ 11 h 77"/>
                  <a:gd name="T4" fmla="*/ 2 w 164"/>
                  <a:gd name="T5" fmla="*/ 18 h 77"/>
                  <a:gd name="T6" fmla="*/ 3 w 164"/>
                  <a:gd name="T7" fmla="*/ 23 h 77"/>
                  <a:gd name="T8" fmla="*/ 14 w 164"/>
                  <a:gd name="T9" fmla="*/ 14 h 77"/>
                  <a:gd name="T10" fmla="*/ 16 w 164"/>
                  <a:gd name="T11" fmla="*/ 5 h 77"/>
                  <a:gd name="T12" fmla="*/ 86 w 164"/>
                  <a:gd name="T13" fmla="*/ 77 h 77"/>
                  <a:gd name="T14" fmla="*/ 92 w 164"/>
                  <a:gd name="T15" fmla="*/ 66 h 77"/>
                  <a:gd name="T16" fmla="*/ 106 w 164"/>
                  <a:gd name="T17" fmla="*/ 65 h 77"/>
                  <a:gd name="T18" fmla="*/ 136 w 164"/>
                  <a:gd name="T19" fmla="*/ 56 h 77"/>
                  <a:gd name="T20" fmla="*/ 141 w 164"/>
                  <a:gd name="T21" fmla="*/ 58 h 77"/>
                  <a:gd name="T22" fmla="*/ 151 w 164"/>
                  <a:gd name="T23" fmla="*/ 58 h 77"/>
                  <a:gd name="T24" fmla="*/ 158 w 164"/>
                  <a:gd name="T25" fmla="*/ 59 h 77"/>
                  <a:gd name="T26" fmla="*/ 154 w 164"/>
                  <a:gd name="T27" fmla="*/ 44 h 77"/>
                  <a:gd name="T28" fmla="*/ 156 w 164"/>
                  <a:gd name="T29" fmla="*/ 33 h 77"/>
                  <a:gd name="T30" fmla="*/ 163 w 164"/>
                  <a:gd name="T31" fmla="*/ 30 h 77"/>
                  <a:gd name="T32" fmla="*/ 153 w 164"/>
                  <a:gd name="T33" fmla="*/ 15 h 77"/>
                  <a:gd name="T34" fmla="*/ 150 w 164"/>
                  <a:gd name="T35" fmla="*/ 7 h 77"/>
                  <a:gd name="T36" fmla="*/ 136 w 164"/>
                  <a:gd name="T37" fmla="*/ 6 h 77"/>
                  <a:gd name="T38" fmla="*/ 130 w 164"/>
                  <a:gd name="T39" fmla="*/ 7 h 77"/>
                  <a:gd name="T40" fmla="*/ 119 w 164"/>
                  <a:gd name="T41" fmla="*/ 12 h 77"/>
                  <a:gd name="T42" fmla="*/ 104 w 164"/>
                  <a:gd name="T43" fmla="*/ 13 h 77"/>
                  <a:gd name="T44" fmla="*/ 97 w 164"/>
                  <a:gd name="T45" fmla="*/ 9 h 77"/>
                  <a:gd name="T46" fmla="*/ 88 w 164"/>
                  <a:gd name="T47" fmla="*/ 10 h 77"/>
                  <a:gd name="T48" fmla="*/ 78 w 164"/>
                  <a:gd name="T49" fmla="*/ 1 h 77"/>
                  <a:gd name="T50" fmla="*/ 62 w 164"/>
                  <a:gd name="T51" fmla="*/ 1 h 77"/>
                  <a:gd name="T52" fmla="*/ 48 w 164"/>
                  <a:gd name="T53" fmla="*/ 7 h 77"/>
                  <a:gd name="T54" fmla="*/ 37 w 164"/>
                  <a:gd name="T55" fmla="*/ 10 h 77"/>
                  <a:gd name="T56" fmla="*/ 27 w 164"/>
                  <a:gd name="T57" fmla="*/ 10 h 77"/>
                  <a:gd name="T58" fmla="*/ 26 w 164"/>
                  <a:gd name="T59" fmla="*/ 15 h 77"/>
                  <a:gd name="T60" fmla="*/ 21 w 164"/>
                  <a:gd name="T61" fmla="*/ 19 h 77"/>
                  <a:gd name="T62" fmla="*/ 2 w 164"/>
                  <a:gd name="T63" fmla="*/ 26 h 77"/>
                  <a:gd name="T64" fmla="*/ 7 w 164"/>
                  <a:gd name="T65" fmla="*/ 41 h 77"/>
                  <a:gd name="T66" fmla="*/ 7 w 164"/>
                  <a:gd name="T67" fmla="*/ 46 h 77"/>
                  <a:gd name="T68" fmla="*/ 3 w 164"/>
                  <a:gd name="T69" fmla="*/ 45 h 77"/>
                  <a:gd name="T70" fmla="*/ 10 w 164"/>
                  <a:gd name="T71" fmla="*/ 50 h 77"/>
                  <a:gd name="T72" fmla="*/ 17 w 164"/>
                  <a:gd name="T73" fmla="*/ 64 h 77"/>
                  <a:gd name="T74" fmla="*/ 26 w 164"/>
                  <a:gd name="T75" fmla="*/ 66 h 77"/>
                  <a:gd name="T76" fmla="*/ 40 w 164"/>
                  <a:gd name="T77" fmla="*/ 65 h 77"/>
                  <a:gd name="T78" fmla="*/ 70 w 164"/>
                  <a:gd name="T79" fmla="*/ 70 h 77"/>
                  <a:gd name="T80" fmla="*/ 82 w 164"/>
                  <a:gd name="T81" fmla="*/ 62 h 77"/>
                  <a:gd name="T82" fmla="*/ 82 w 164"/>
                  <a:gd name="T83" fmla="*/ 70 h 77"/>
                  <a:gd name="T84" fmla="*/ 83 w 164"/>
                  <a:gd name="T85" fmla="*/ 77 h 77"/>
                  <a:gd name="T86" fmla="*/ 147 w 164"/>
                  <a:gd name="T87" fmla="*/ 44 h 77"/>
                  <a:gd name="T88" fmla="*/ 135 w 164"/>
                  <a:gd name="T89" fmla="*/ 44 h 77"/>
                  <a:gd name="T90" fmla="*/ 146 w 164"/>
                  <a:gd name="T91"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77">
                    <a:moveTo>
                      <a:pt x="16" y="4"/>
                    </a:moveTo>
                    <a:cubicBezTo>
                      <a:pt x="16" y="4"/>
                      <a:pt x="12" y="5"/>
                      <a:pt x="11" y="4"/>
                    </a:cubicBezTo>
                    <a:cubicBezTo>
                      <a:pt x="10" y="3"/>
                      <a:pt x="8" y="3"/>
                      <a:pt x="7" y="4"/>
                    </a:cubicBezTo>
                    <a:cubicBezTo>
                      <a:pt x="6" y="5"/>
                      <a:pt x="6" y="6"/>
                      <a:pt x="6" y="6"/>
                    </a:cubicBezTo>
                    <a:cubicBezTo>
                      <a:pt x="9" y="7"/>
                      <a:pt x="9" y="7"/>
                      <a:pt x="9" y="7"/>
                    </a:cubicBezTo>
                    <a:cubicBezTo>
                      <a:pt x="9" y="7"/>
                      <a:pt x="11" y="10"/>
                      <a:pt x="9" y="11"/>
                    </a:cubicBezTo>
                    <a:cubicBezTo>
                      <a:pt x="7" y="13"/>
                      <a:pt x="4" y="10"/>
                      <a:pt x="4" y="12"/>
                    </a:cubicBezTo>
                    <a:cubicBezTo>
                      <a:pt x="4" y="14"/>
                      <a:pt x="1" y="17"/>
                      <a:pt x="1" y="17"/>
                    </a:cubicBezTo>
                    <a:cubicBezTo>
                      <a:pt x="2" y="18"/>
                      <a:pt x="2" y="18"/>
                      <a:pt x="2" y="18"/>
                    </a:cubicBezTo>
                    <a:cubicBezTo>
                      <a:pt x="4" y="18"/>
                      <a:pt x="4" y="18"/>
                      <a:pt x="4" y="18"/>
                    </a:cubicBezTo>
                    <a:cubicBezTo>
                      <a:pt x="1" y="20"/>
                      <a:pt x="1" y="20"/>
                      <a:pt x="1" y="20"/>
                    </a:cubicBezTo>
                    <a:cubicBezTo>
                      <a:pt x="1" y="21"/>
                      <a:pt x="0" y="23"/>
                      <a:pt x="3" y="23"/>
                    </a:cubicBezTo>
                    <a:cubicBezTo>
                      <a:pt x="3" y="23"/>
                      <a:pt x="7" y="19"/>
                      <a:pt x="8" y="18"/>
                    </a:cubicBezTo>
                    <a:cubicBezTo>
                      <a:pt x="9" y="18"/>
                      <a:pt x="11" y="18"/>
                      <a:pt x="13" y="17"/>
                    </a:cubicBezTo>
                    <a:cubicBezTo>
                      <a:pt x="13" y="17"/>
                      <a:pt x="14" y="15"/>
                      <a:pt x="14" y="14"/>
                    </a:cubicBezTo>
                    <a:cubicBezTo>
                      <a:pt x="17" y="13"/>
                      <a:pt x="21" y="14"/>
                      <a:pt x="24" y="13"/>
                    </a:cubicBezTo>
                    <a:cubicBezTo>
                      <a:pt x="24" y="13"/>
                      <a:pt x="25" y="11"/>
                      <a:pt x="25" y="10"/>
                    </a:cubicBezTo>
                    <a:cubicBezTo>
                      <a:pt x="22" y="9"/>
                      <a:pt x="18" y="8"/>
                      <a:pt x="16" y="5"/>
                    </a:cubicBezTo>
                    <a:cubicBezTo>
                      <a:pt x="16" y="4"/>
                      <a:pt x="16" y="5"/>
                      <a:pt x="16" y="4"/>
                    </a:cubicBezTo>
                    <a:close/>
                    <a:moveTo>
                      <a:pt x="83" y="77"/>
                    </a:moveTo>
                    <a:cubicBezTo>
                      <a:pt x="84" y="77"/>
                      <a:pt x="85" y="77"/>
                      <a:pt x="86" y="77"/>
                    </a:cubicBezTo>
                    <a:cubicBezTo>
                      <a:pt x="89" y="76"/>
                      <a:pt x="87" y="73"/>
                      <a:pt x="90" y="73"/>
                    </a:cubicBezTo>
                    <a:cubicBezTo>
                      <a:pt x="92" y="73"/>
                      <a:pt x="92" y="72"/>
                      <a:pt x="92" y="70"/>
                    </a:cubicBezTo>
                    <a:cubicBezTo>
                      <a:pt x="92" y="69"/>
                      <a:pt x="90" y="68"/>
                      <a:pt x="92" y="66"/>
                    </a:cubicBezTo>
                    <a:cubicBezTo>
                      <a:pt x="94" y="65"/>
                      <a:pt x="95" y="68"/>
                      <a:pt x="96" y="67"/>
                    </a:cubicBezTo>
                    <a:cubicBezTo>
                      <a:pt x="98" y="66"/>
                      <a:pt x="98" y="64"/>
                      <a:pt x="100" y="64"/>
                    </a:cubicBezTo>
                    <a:cubicBezTo>
                      <a:pt x="102" y="64"/>
                      <a:pt x="104" y="66"/>
                      <a:pt x="106" y="65"/>
                    </a:cubicBezTo>
                    <a:cubicBezTo>
                      <a:pt x="108" y="63"/>
                      <a:pt x="113" y="65"/>
                      <a:pt x="117" y="61"/>
                    </a:cubicBezTo>
                    <a:cubicBezTo>
                      <a:pt x="119" y="60"/>
                      <a:pt x="127" y="61"/>
                      <a:pt x="129" y="59"/>
                    </a:cubicBezTo>
                    <a:cubicBezTo>
                      <a:pt x="131" y="58"/>
                      <a:pt x="135" y="56"/>
                      <a:pt x="136" y="56"/>
                    </a:cubicBezTo>
                    <a:cubicBezTo>
                      <a:pt x="137" y="58"/>
                      <a:pt x="137" y="58"/>
                      <a:pt x="137" y="58"/>
                    </a:cubicBezTo>
                    <a:cubicBezTo>
                      <a:pt x="137" y="59"/>
                      <a:pt x="138" y="59"/>
                      <a:pt x="139" y="59"/>
                    </a:cubicBezTo>
                    <a:cubicBezTo>
                      <a:pt x="140" y="59"/>
                      <a:pt x="141" y="59"/>
                      <a:pt x="141" y="58"/>
                    </a:cubicBezTo>
                    <a:cubicBezTo>
                      <a:pt x="143" y="57"/>
                      <a:pt x="146" y="61"/>
                      <a:pt x="147" y="59"/>
                    </a:cubicBezTo>
                    <a:cubicBezTo>
                      <a:pt x="148" y="58"/>
                      <a:pt x="149" y="57"/>
                      <a:pt x="149" y="57"/>
                    </a:cubicBezTo>
                    <a:cubicBezTo>
                      <a:pt x="151" y="58"/>
                      <a:pt x="151" y="58"/>
                      <a:pt x="151" y="58"/>
                    </a:cubicBezTo>
                    <a:cubicBezTo>
                      <a:pt x="152" y="60"/>
                      <a:pt x="152" y="60"/>
                      <a:pt x="152" y="60"/>
                    </a:cubicBezTo>
                    <a:cubicBezTo>
                      <a:pt x="155" y="58"/>
                      <a:pt x="155" y="58"/>
                      <a:pt x="155" y="58"/>
                    </a:cubicBezTo>
                    <a:cubicBezTo>
                      <a:pt x="158" y="59"/>
                      <a:pt x="158" y="59"/>
                      <a:pt x="158" y="59"/>
                    </a:cubicBezTo>
                    <a:cubicBezTo>
                      <a:pt x="158" y="59"/>
                      <a:pt x="160" y="57"/>
                      <a:pt x="159" y="56"/>
                    </a:cubicBezTo>
                    <a:cubicBezTo>
                      <a:pt x="158" y="54"/>
                      <a:pt x="158" y="52"/>
                      <a:pt x="157" y="50"/>
                    </a:cubicBezTo>
                    <a:cubicBezTo>
                      <a:pt x="155" y="49"/>
                      <a:pt x="153" y="46"/>
                      <a:pt x="154" y="44"/>
                    </a:cubicBezTo>
                    <a:cubicBezTo>
                      <a:pt x="155" y="42"/>
                      <a:pt x="157" y="42"/>
                      <a:pt x="156" y="40"/>
                    </a:cubicBezTo>
                    <a:cubicBezTo>
                      <a:pt x="156" y="38"/>
                      <a:pt x="157" y="39"/>
                      <a:pt x="156" y="38"/>
                    </a:cubicBezTo>
                    <a:cubicBezTo>
                      <a:pt x="155" y="36"/>
                      <a:pt x="154" y="35"/>
                      <a:pt x="156" y="33"/>
                    </a:cubicBezTo>
                    <a:cubicBezTo>
                      <a:pt x="158" y="32"/>
                      <a:pt x="157" y="30"/>
                      <a:pt x="159" y="31"/>
                    </a:cubicBezTo>
                    <a:cubicBezTo>
                      <a:pt x="160" y="33"/>
                      <a:pt x="162" y="33"/>
                      <a:pt x="162" y="33"/>
                    </a:cubicBezTo>
                    <a:cubicBezTo>
                      <a:pt x="163" y="30"/>
                      <a:pt x="163" y="30"/>
                      <a:pt x="163" y="30"/>
                    </a:cubicBezTo>
                    <a:cubicBezTo>
                      <a:pt x="163" y="30"/>
                      <a:pt x="164" y="27"/>
                      <a:pt x="161" y="25"/>
                    </a:cubicBezTo>
                    <a:cubicBezTo>
                      <a:pt x="158" y="24"/>
                      <a:pt x="150" y="23"/>
                      <a:pt x="151" y="20"/>
                    </a:cubicBezTo>
                    <a:cubicBezTo>
                      <a:pt x="153" y="17"/>
                      <a:pt x="151" y="17"/>
                      <a:pt x="153" y="15"/>
                    </a:cubicBezTo>
                    <a:cubicBezTo>
                      <a:pt x="156" y="14"/>
                      <a:pt x="153" y="9"/>
                      <a:pt x="153" y="9"/>
                    </a:cubicBezTo>
                    <a:cubicBezTo>
                      <a:pt x="151" y="9"/>
                      <a:pt x="151" y="9"/>
                      <a:pt x="151" y="9"/>
                    </a:cubicBezTo>
                    <a:cubicBezTo>
                      <a:pt x="151" y="9"/>
                      <a:pt x="152" y="6"/>
                      <a:pt x="150" y="7"/>
                    </a:cubicBezTo>
                    <a:cubicBezTo>
                      <a:pt x="147" y="8"/>
                      <a:pt x="145" y="8"/>
                      <a:pt x="145" y="8"/>
                    </a:cubicBezTo>
                    <a:cubicBezTo>
                      <a:pt x="145" y="8"/>
                      <a:pt x="143" y="6"/>
                      <a:pt x="141" y="6"/>
                    </a:cubicBezTo>
                    <a:cubicBezTo>
                      <a:pt x="139" y="6"/>
                      <a:pt x="138" y="5"/>
                      <a:pt x="136" y="6"/>
                    </a:cubicBezTo>
                    <a:cubicBezTo>
                      <a:pt x="134" y="7"/>
                      <a:pt x="133" y="5"/>
                      <a:pt x="133" y="5"/>
                    </a:cubicBezTo>
                    <a:cubicBezTo>
                      <a:pt x="133" y="5"/>
                      <a:pt x="133" y="5"/>
                      <a:pt x="132" y="6"/>
                    </a:cubicBezTo>
                    <a:cubicBezTo>
                      <a:pt x="132" y="6"/>
                      <a:pt x="131" y="6"/>
                      <a:pt x="130" y="7"/>
                    </a:cubicBezTo>
                    <a:cubicBezTo>
                      <a:pt x="129" y="7"/>
                      <a:pt x="130" y="9"/>
                      <a:pt x="129" y="9"/>
                    </a:cubicBezTo>
                    <a:cubicBezTo>
                      <a:pt x="127" y="10"/>
                      <a:pt x="126" y="10"/>
                      <a:pt x="124" y="10"/>
                    </a:cubicBezTo>
                    <a:cubicBezTo>
                      <a:pt x="122" y="12"/>
                      <a:pt x="122" y="13"/>
                      <a:pt x="119" y="12"/>
                    </a:cubicBezTo>
                    <a:cubicBezTo>
                      <a:pt x="117" y="12"/>
                      <a:pt x="117" y="10"/>
                      <a:pt x="114" y="10"/>
                    </a:cubicBezTo>
                    <a:cubicBezTo>
                      <a:pt x="114" y="11"/>
                      <a:pt x="112" y="12"/>
                      <a:pt x="112" y="12"/>
                    </a:cubicBezTo>
                    <a:cubicBezTo>
                      <a:pt x="110" y="13"/>
                      <a:pt x="106" y="14"/>
                      <a:pt x="104" y="13"/>
                    </a:cubicBezTo>
                    <a:cubicBezTo>
                      <a:pt x="103" y="13"/>
                      <a:pt x="102" y="11"/>
                      <a:pt x="102" y="11"/>
                    </a:cubicBezTo>
                    <a:cubicBezTo>
                      <a:pt x="101" y="11"/>
                      <a:pt x="99" y="11"/>
                      <a:pt x="98" y="11"/>
                    </a:cubicBezTo>
                    <a:cubicBezTo>
                      <a:pt x="98" y="11"/>
                      <a:pt x="97" y="10"/>
                      <a:pt x="97" y="9"/>
                    </a:cubicBezTo>
                    <a:cubicBezTo>
                      <a:pt x="95" y="8"/>
                      <a:pt x="94" y="8"/>
                      <a:pt x="91" y="8"/>
                    </a:cubicBezTo>
                    <a:cubicBezTo>
                      <a:pt x="90" y="10"/>
                      <a:pt x="90" y="10"/>
                      <a:pt x="90" y="10"/>
                    </a:cubicBezTo>
                    <a:cubicBezTo>
                      <a:pt x="90" y="10"/>
                      <a:pt x="89" y="9"/>
                      <a:pt x="88" y="10"/>
                    </a:cubicBezTo>
                    <a:cubicBezTo>
                      <a:pt x="87" y="8"/>
                      <a:pt x="86" y="6"/>
                      <a:pt x="85" y="4"/>
                    </a:cubicBezTo>
                    <a:cubicBezTo>
                      <a:pt x="80" y="4"/>
                      <a:pt x="81" y="4"/>
                      <a:pt x="78" y="3"/>
                    </a:cubicBezTo>
                    <a:cubicBezTo>
                      <a:pt x="78" y="2"/>
                      <a:pt x="78" y="1"/>
                      <a:pt x="78" y="1"/>
                    </a:cubicBezTo>
                    <a:cubicBezTo>
                      <a:pt x="76" y="1"/>
                      <a:pt x="74" y="3"/>
                      <a:pt x="71" y="3"/>
                    </a:cubicBezTo>
                    <a:cubicBezTo>
                      <a:pt x="69" y="2"/>
                      <a:pt x="67" y="0"/>
                      <a:pt x="62" y="1"/>
                    </a:cubicBezTo>
                    <a:cubicBezTo>
                      <a:pt x="62" y="1"/>
                      <a:pt x="62" y="1"/>
                      <a:pt x="62" y="1"/>
                    </a:cubicBezTo>
                    <a:cubicBezTo>
                      <a:pt x="60" y="2"/>
                      <a:pt x="56" y="2"/>
                      <a:pt x="54" y="3"/>
                    </a:cubicBezTo>
                    <a:cubicBezTo>
                      <a:pt x="54" y="4"/>
                      <a:pt x="54" y="5"/>
                      <a:pt x="53" y="6"/>
                    </a:cubicBezTo>
                    <a:cubicBezTo>
                      <a:pt x="51" y="7"/>
                      <a:pt x="49" y="6"/>
                      <a:pt x="48" y="7"/>
                    </a:cubicBezTo>
                    <a:cubicBezTo>
                      <a:pt x="48" y="8"/>
                      <a:pt x="48" y="8"/>
                      <a:pt x="48" y="8"/>
                    </a:cubicBezTo>
                    <a:cubicBezTo>
                      <a:pt x="46" y="9"/>
                      <a:pt x="45" y="11"/>
                      <a:pt x="44" y="11"/>
                    </a:cubicBezTo>
                    <a:cubicBezTo>
                      <a:pt x="41" y="12"/>
                      <a:pt x="38" y="11"/>
                      <a:pt x="37" y="10"/>
                    </a:cubicBezTo>
                    <a:cubicBezTo>
                      <a:pt x="37" y="10"/>
                      <a:pt x="37" y="10"/>
                      <a:pt x="37" y="10"/>
                    </a:cubicBezTo>
                    <a:cubicBezTo>
                      <a:pt x="36" y="10"/>
                      <a:pt x="35" y="11"/>
                      <a:pt x="34" y="11"/>
                    </a:cubicBezTo>
                    <a:cubicBezTo>
                      <a:pt x="33" y="11"/>
                      <a:pt x="30" y="11"/>
                      <a:pt x="27" y="10"/>
                    </a:cubicBezTo>
                    <a:cubicBezTo>
                      <a:pt x="26" y="13"/>
                      <a:pt x="26" y="13"/>
                      <a:pt x="26" y="13"/>
                    </a:cubicBezTo>
                    <a:cubicBezTo>
                      <a:pt x="28" y="14"/>
                      <a:pt x="31" y="15"/>
                      <a:pt x="32" y="15"/>
                    </a:cubicBezTo>
                    <a:cubicBezTo>
                      <a:pt x="31" y="15"/>
                      <a:pt x="27" y="15"/>
                      <a:pt x="26" y="15"/>
                    </a:cubicBezTo>
                    <a:cubicBezTo>
                      <a:pt x="26" y="16"/>
                      <a:pt x="26" y="16"/>
                      <a:pt x="26" y="16"/>
                    </a:cubicBezTo>
                    <a:cubicBezTo>
                      <a:pt x="26" y="16"/>
                      <a:pt x="26" y="17"/>
                      <a:pt x="26" y="17"/>
                    </a:cubicBezTo>
                    <a:cubicBezTo>
                      <a:pt x="25" y="17"/>
                      <a:pt x="22" y="19"/>
                      <a:pt x="21" y="19"/>
                    </a:cubicBezTo>
                    <a:cubicBezTo>
                      <a:pt x="18" y="19"/>
                      <a:pt x="19" y="17"/>
                      <a:pt x="15" y="18"/>
                    </a:cubicBezTo>
                    <a:cubicBezTo>
                      <a:pt x="15" y="18"/>
                      <a:pt x="15" y="20"/>
                      <a:pt x="15" y="20"/>
                    </a:cubicBezTo>
                    <a:cubicBezTo>
                      <a:pt x="7" y="20"/>
                      <a:pt x="7" y="22"/>
                      <a:pt x="2" y="26"/>
                    </a:cubicBezTo>
                    <a:cubicBezTo>
                      <a:pt x="4" y="28"/>
                      <a:pt x="2" y="31"/>
                      <a:pt x="1" y="32"/>
                    </a:cubicBezTo>
                    <a:cubicBezTo>
                      <a:pt x="2" y="32"/>
                      <a:pt x="5" y="32"/>
                      <a:pt x="7" y="32"/>
                    </a:cubicBezTo>
                    <a:cubicBezTo>
                      <a:pt x="8" y="37"/>
                      <a:pt x="8" y="37"/>
                      <a:pt x="7" y="41"/>
                    </a:cubicBezTo>
                    <a:cubicBezTo>
                      <a:pt x="7" y="42"/>
                      <a:pt x="8" y="42"/>
                      <a:pt x="9" y="42"/>
                    </a:cubicBezTo>
                    <a:cubicBezTo>
                      <a:pt x="9" y="44"/>
                      <a:pt x="9" y="44"/>
                      <a:pt x="9" y="44"/>
                    </a:cubicBezTo>
                    <a:cubicBezTo>
                      <a:pt x="8" y="44"/>
                      <a:pt x="8" y="45"/>
                      <a:pt x="7" y="46"/>
                    </a:cubicBezTo>
                    <a:cubicBezTo>
                      <a:pt x="7" y="46"/>
                      <a:pt x="4" y="45"/>
                      <a:pt x="5" y="44"/>
                    </a:cubicBezTo>
                    <a:cubicBezTo>
                      <a:pt x="5" y="44"/>
                      <a:pt x="4" y="44"/>
                      <a:pt x="3" y="44"/>
                    </a:cubicBezTo>
                    <a:cubicBezTo>
                      <a:pt x="3" y="45"/>
                      <a:pt x="3" y="45"/>
                      <a:pt x="3" y="45"/>
                    </a:cubicBezTo>
                    <a:cubicBezTo>
                      <a:pt x="5" y="45"/>
                      <a:pt x="4" y="48"/>
                      <a:pt x="4" y="49"/>
                    </a:cubicBezTo>
                    <a:cubicBezTo>
                      <a:pt x="6" y="49"/>
                      <a:pt x="6" y="49"/>
                      <a:pt x="8" y="48"/>
                    </a:cubicBezTo>
                    <a:cubicBezTo>
                      <a:pt x="8" y="49"/>
                      <a:pt x="10" y="50"/>
                      <a:pt x="10" y="50"/>
                    </a:cubicBezTo>
                    <a:cubicBezTo>
                      <a:pt x="11" y="55"/>
                      <a:pt x="11" y="57"/>
                      <a:pt x="10" y="60"/>
                    </a:cubicBezTo>
                    <a:cubicBezTo>
                      <a:pt x="13" y="61"/>
                      <a:pt x="15" y="61"/>
                      <a:pt x="17" y="61"/>
                    </a:cubicBezTo>
                    <a:cubicBezTo>
                      <a:pt x="16" y="61"/>
                      <a:pt x="16" y="64"/>
                      <a:pt x="17" y="64"/>
                    </a:cubicBezTo>
                    <a:cubicBezTo>
                      <a:pt x="18" y="65"/>
                      <a:pt x="20" y="63"/>
                      <a:pt x="21" y="63"/>
                    </a:cubicBezTo>
                    <a:cubicBezTo>
                      <a:pt x="21" y="63"/>
                      <a:pt x="21" y="65"/>
                      <a:pt x="22" y="66"/>
                    </a:cubicBezTo>
                    <a:cubicBezTo>
                      <a:pt x="23" y="67"/>
                      <a:pt x="24" y="66"/>
                      <a:pt x="26" y="66"/>
                    </a:cubicBezTo>
                    <a:cubicBezTo>
                      <a:pt x="26" y="67"/>
                      <a:pt x="27" y="68"/>
                      <a:pt x="26" y="69"/>
                    </a:cubicBezTo>
                    <a:cubicBezTo>
                      <a:pt x="28" y="71"/>
                      <a:pt x="30" y="72"/>
                      <a:pt x="32" y="74"/>
                    </a:cubicBezTo>
                    <a:cubicBezTo>
                      <a:pt x="37" y="71"/>
                      <a:pt x="37" y="72"/>
                      <a:pt x="40" y="65"/>
                    </a:cubicBezTo>
                    <a:cubicBezTo>
                      <a:pt x="44" y="65"/>
                      <a:pt x="48" y="66"/>
                      <a:pt x="52" y="68"/>
                    </a:cubicBezTo>
                    <a:cubicBezTo>
                      <a:pt x="53" y="69"/>
                      <a:pt x="56" y="73"/>
                      <a:pt x="57" y="73"/>
                    </a:cubicBezTo>
                    <a:cubicBezTo>
                      <a:pt x="61" y="74"/>
                      <a:pt x="68" y="72"/>
                      <a:pt x="70" y="70"/>
                    </a:cubicBezTo>
                    <a:cubicBezTo>
                      <a:pt x="71" y="70"/>
                      <a:pt x="72" y="67"/>
                      <a:pt x="74" y="66"/>
                    </a:cubicBezTo>
                    <a:cubicBezTo>
                      <a:pt x="76" y="66"/>
                      <a:pt x="77" y="67"/>
                      <a:pt x="79" y="67"/>
                    </a:cubicBezTo>
                    <a:cubicBezTo>
                      <a:pt x="82" y="62"/>
                      <a:pt x="82" y="62"/>
                      <a:pt x="82" y="62"/>
                    </a:cubicBezTo>
                    <a:cubicBezTo>
                      <a:pt x="83" y="62"/>
                      <a:pt x="84" y="63"/>
                      <a:pt x="84" y="62"/>
                    </a:cubicBezTo>
                    <a:cubicBezTo>
                      <a:pt x="84" y="64"/>
                      <a:pt x="86" y="67"/>
                      <a:pt x="84" y="69"/>
                    </a:cubicBezTo>
                    <a:cubicBezTo>
                      <a:pt x="84" y="69"/>
                      <a:pt x="82" y="70"/>
                      <a:pt x="82" y="70"/>
                    </a:cubicBezTo>
                    <a:cubicBezTo>
                      <a:pt x="82" y="71"/>
                      <a:pt x="83" y="73"/>
                      <a:pt x="83" y="72"/>
                    </a:cubicBezTo>
                    <a:cubicBezTo>
                      <a:pt x="83" y="72"/>
                      <a:pt x="83" y="74"/>
                      <a:pt x="83" y="74"/>
                    </a:cubicBezTo>
                    <a:cubicBezTo>
                      <a:pt x="83" y="74"/>
                      <a:pt x="83" y="75"/>
                      <a:pt x="83" y="77"/>
                    </a:cubicBezTo>
                    <a:close/>
                    <a:moveTo>
                      <a:pt x="146" y="38"/>
                    </a:moveTo>
                    <a:cubicBezTo>
                      <a:pt x="149" y="37"/>
                      <a:pt x="145" y="42"/>
                      <a:pt x="145" y="42"/>
                    </a:cubicBezTo>
                    <a:cubicBezTo>
                      <a:pt x="145" y="43"/>
                      <a:pt x="147" y="43"/>
                      <a:pt x="147" y="44"/>
                    </a:cubicBezTo>
                    <a:cubicBezTo>
                      <a:pt x="147" y="45"/>
                      <a:pt x="146" y="45"/>
                      <a:pt x="146" y="46"/>
                    </a:cubicBezTo>
                    <a:cubicBezTo>
                      <a:pt x="142" y="44"/>
                      <a:pt x="141" y="45"/>
                      <a:pt x="135" y="46"/>
                    </a:cubicBezTo>
                    <a:cubicBezTo>
                      <a:pt x="135" y="46"/>
                      <a:pt x="136" y="44"/>
                      <a:pt x="135" y="44"/>
                    </a:cubicBezTo>
                    <a:cubicBezTo>
                      <a:pt x="135" y="44"/>
                      <a:pt x="137" y="42"/>
                      <a:pt x="137" y="42"/>
                    </a:cubicBezTo>
                    <a:cubicBezTo>
                      <a:pt x="139" y="41"/>
                      <a:pt x="142" y="41"/>
                      <a:pt x="145" y="41"/>
                    </a:cubicBezTo>
                    <a:cubicBezTo>
                      <a:pt x="145" y="40"/>
                      <a:pt x="145" y="39"/>
                      <a:pt x="146" y="3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4" name="Freeform 40">
                <a:extLst>
                  <a:ext uri="{FF2B5EF4-FFF2-40B4-BE49-F238E27FC236}">
                    <a16:creationId xmlns:a16="http://schemas.microsoft.com/office/drawing/2014/main" id="{77DFD411-02E0-48E1-852F-771A65D126BC}"/>
                  </a:ext>
                </a:extLst>
              </p:cNvPr>
              <p:cNvSpPr>
                <a:spLocks noEditPoints="1"/>
              </p:cNvSpPr>
              <p:nvPr/>
            </p:nvSpPr>
            <p:spPr bwMode="auto">
              <a:xfrm>
                <a:off x="3561" y="1332"/>
                <a:ext cx="321" cy="151"/>
              </a:xfrm>
              <a:custGeom>
                <a:avLst/>
                <a:gdLst>
                  <a:gd name="T0" fmla="*/ 7 w 164"/>
                  <a:gd name="T1" fmla="*/ 4 h 77"/>
                  <a:gd name="T2" fmla="*/ 9 w 164"/>
                  <a:gd name="T3" fmla="*/ 11 h 77"/>
                  <a:gd name="T4" fmla="*/ 2 w 164"/>
                  <a:gd name="T5" fmla="*/ 18 h 77"/>
                  <a:gd name="T6" fmla="*/ 3 w 164"/>
                  <a:gd name="T7" fmla="*/ 23 h 77"/>
                  <a:gd name="T8" fmla="*/ 14 w 164"/>
                  <a:gd name="T9" fmla="*/ 14 h 77"/>
                  <a:gd name="T10" fmla="*/ 16 w 164"/>
                  <a:gd name="T11" fmla="*/ 5 h 77"/>
                  <a:gd name="T12" fmla="*/ 86 w 164"/>
                  <a:gd name="T13" fmla="*/ 77 h 77"/>
                  <a:gd name="T14" fmla="*/ 92 w 164"/>
                  <a:gd name="T15" fmla="*/ 66 h 77"/>
                  <a:gd name="T16" fmla="*/ 106 w 164"/>
                  <a:gd name="T17" fmla="*/ 65 h 77"/>
                  <a:gd name="T18" fmla="*/ 136 w 164"/>
                  <a:gd name="T19" fmla="*/ 56 h 77"/>
                  <a:gd name="T20" fmla="*/ 141 w 164"/>
                  <a:gd name="T21" fmla="*/ 58 h 77"/>
                  <a:gd name="T22" fmla="*/ 151 w 164"/>
                  <a:gd name="T23" fmla="*/ 58 h 77"/>
                  <a:gd name="T24" fmla="*/ 158 w 164"/>
                  <a:gd name="T25" fmla="*/ 59 h 77"/>
                  <a:gd name="T26" fmla="*/ 154 w 164"/>
                  <a:gd name="T27" fmla="*/ 44 h 77"/>
                  <a:gd name="T28" fmla="*/ 156 w 164"/>
                  <a:gd name="T29" fmla="*/ 33 h 77"/>
                  <a:gd name="T30" fmla="*/ 163 w 164"/>
                  <a:gd name="T31" fmla="*/ 30 h 77"/>
                  <a:gd name="T32" fmla="*/ 153 w 164"/>
                  <a:gd name="T33" fmla="*/ 15 h 77"/>
                  <a:gd name="T34" fmla="*/ 150 w 164"/>
                  <a:gd name="T35" fmla="*/ 7 h 77"/>
                  <a:gd name="T36" fmla="*/ 136 w 164"/>
                  <a:gd name="T37" fmla="*/ 6 h 77"/>
                  <a:gd name="T38" fmla="*/ 130 w 164"/>
                  <a:gd name="T39" fmla="*/ 7 h 77"/>
                  <a:gd name="T40" fmla="*/ 119 w 164"/>
                  <a:gd name="T41" fmla="*/ 12 h 77"/>
                  <a:gd name="T42" fmla="*/ 104 w 164"/>
                  <a:gd name="T43" fmla="*/ 13 h 77"/>
                  <a:gd name="T44" fmla="*/ 97 w 164"/>
                  <a:gd name="T45" fmla="*/ 9 h 77"/>
                  <a:gd name="T46" fmla="*/ 88 w 164"/>
                  <a:gd name="T47" fmla="*/ 10 h 77"/>
                  <a:gd name="T48" fmla="*/ 78 w 164"/>
                  <a:gd name="T49" fmla="*/ 1 h 77"/>
                  <a:gd name="T50" fmla="*/ 62 w 164"/>
                  <a:gd name="T51" fmla="*/ 1 h 77"/>
                  <a:gd name="T52" fmla="*/ 48 w 164"/>
                  <a:gd name="T53" fmla="*/ 7 h 77"/>
                  <a:gd name="T54" fmla="*/ 37 w 164"/>
                  <a:gd name="T55" fmla="*/ 10 h 77"/>
                  <a:gd name="T56" fmla="*/ 27 w 164"/>
                  <a:gd name="T57" fmla="*/ 10 h 77"/>
                  <a:gd name="T58" fmla="*/ 26 w 164"/>
                  <a:gd name="T59" fmla="*/ 15 h 77"/>
                  <a:gd name="T60" fmla="*/ 21 w 164"/>
                  <a:gd name="T61" fmla="*/ 19 h 77"/>
                  <a:gd name="T62" fmla="*/ 2 w 164"/>
                  <a:gd name="T63" fmla="*/ 26 h 77"/>
                  <a:gd name="T64" fmla="*/ 7 w 164"/>
                  <a:gd name="T65" fmla="*/ 41 h 77"/>
                  <a:gd name="T66" fmla="*/ 7 w 164"/>
                  <a:gd name="T67" fmla="*/ 46 h 77"/>
                  <a:gd name="T68" fmla="*/ 3 w 164"/>
                  <a:gd name="T69" fmla="*/ 45 h 77"/>
                  <a:gd name="T70" fmla="*/ 10 w 164"/>
                  <a:gd name="T71" fmla="*/ 50 h 77"/>
                  <a:gd name="T72" fmla="*/ 17 w 164"/>
                  <a:gd name="T73" fmla="*/ 64 h 77"/>
                  <a:gd name="T74" fmla="*/ 26 w 164"/>
                  <a:gd name="T75" fmla="*/ 66 h 77"/>
                  <a:gd name="T76" fmla="*/ 40 w 164"/>
                  <a:gd name="T77" fmla="*/ 65 h 77"/>
                  <a:gd name="T78" fmla="*/ 70 w 164"/>
                  <a:gd name="T79" fmla="*/ 70 h 77"/>
                  <a:gd name="T80" fmla="*/ 82 w 164"/>
                  <a:gd name="T81" fmla="*/ 62 h 77"/>
                  <a:gd name="T82" fmla="*/ 82 w 164"/>
                  <a:gd name="T83" fmla="*/ 70 h 77"/>
                  <a:gd name="T84" fmla="*/ 83 w 164"/>
                  <a:gd name="T85" fmla="*/ 77 h 77"/>
                  <a:gd name="T86" fmla="*/ 147 w 164"/>
                  <a:gd name="T87" fmla="*/ 44 h 77"/>
                  <a:gd name="T88" fmla="*/ 135 w 164"/>
                  <a:gd name="T89" fmla="*/ 44 h 77"/>
                  <a:gd name="T90" fmla="*/ 146 w 164"/>
                  <a:gd name="T91"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77">
                    <a:moveTo>
                      <a:pt x="16" y="4"/>
                    </a:moveTo>
                    <a:cubicBezTo>
                      <a:pt x="16" y="4"/>
                      <a:pt x="12" y="5"/>
                      <a:pt x="11" y="4"/>
                    </a:cubicBezTo>
                    <a:cubicBezTo>
                      <a:pt x="10" y="3"/>
                      <a:pt x="8" y="3"/>
                      <a:pt x="7" y="4"/>
                    </a:cubicBezTo>
                    <a:cubicBezTo>
                      <a:pt x="6" y="5"/>
                      <a:pt x="6" y="6"/>
                      <a:pt x="6" y="6"/>
                    </a:cubicBezTo>
                    <a:cubicBezTo>
                      <a:pt x="9" y="7"/>
                      <a:pt x="9" y="7"/>
                      <a:pt x="9" y="7"/>
                    </a:cubicBezTo>
                    <a:cubicBezTo>
                      <a:pt x="9" y="7"/>
                      <a:pt x="11" y="10"/>
                      <a:pt x="9" y="11"/>
                    </a:cubicBezTo>
                    <a:cubicBezTo>
                      <a:pt x="7" y="13"/>
                      <a:pt x="4" y="10"/>
                      <a:pt x="4" y="12"/>
                    </a:cubicBezTo>
                    <a:cubicBezTo>
                      <a:pt x="4" y="14"/>
                      <a:pt x="1" y="17"/>
                      <a:pt x="1" y="17"/>
                    </a:cubicBezTo>
                    <a:cubicBezTo>
                      <a:pt x="2" y="18"/>
                      <a:pt x="2" y="18"/>
                      <a:pt x="2" y="18"/>
                    </a:cubicBezTo>
                    <a:cubicBezTo>
                      <a:pt x="4" y="18"/>
                      <a:pt x="4" y="18"/>
                      <a:pt x="4" y="18"/>
                    </a:cubicBezTo>
                    <a:cubicBezTo>
                      <a:pt x="1" y="20"/>
                      <a:pt x="1" y="20"/>
                      <a:pt x="1" y="20"/>
                    </a:cubicBezTo>
                    <a:cubicBezTo>
                      <a:pt x="1" y="21"/>
                      <a:pt x="0" y="23"/>
                      <a:pt x="3" y="23"/>
                    </a:cubicBezTo>
                    <a:cubicBezTo>
                      <a:pt x="3" y="23"/>
                      <a:pt x="7" y="19"/>
                      <a:pt x="8" y="18"/>
                    </a:cubicBezTo>
                    <a:cubicBezTo>
                      <a:pt x="9" y="18"/>
                      <a:pt x="11" y="18"/>
                      <a:pt x="13" y="17"/>
                    </a:cubicBezTo>
                    <a:cubicBezTo>
                      <a:pt x="13" y="17"/>
                      <a:pt x="14" y="15"/>
                      <a:pt x="14" y="14"/>
                    </a:cubicBezTo>
                    <a:cubicBezTo>
                      <a:pt x="17" y="13"/>
                      <a:pt x="21" y="14"/>
                      <a:pt x="24" y="13"/>
                    </a:cubicBezTo>
                    <a:cubicBezTo>
                      <a:pt x="24" y="13"/>
                      <a:pt x="25" y="11"/>
                      <a:pt x="25" y="10"/>
                    </a:cubicBezTo>
                    <a:cubicBezTo>
                      <a:pt x="22" y="9"/>
                      <a:pt x="18" y="8"/>
                      <a:pt x="16" y="5"/>
                    </a:cubicBezTo>
                    <a:cubicBezTo>
                      <a:pt x="16" y="4"/>
                      <a:pt x="16" y="5"/>
                      <a:pt x="16" y="4"/>
                    </a:cubicBezTo>
                    <a:close/>
                    <a:moveTo>
                      <a:pt x="83" y="77"/>
                    </a:moveTo>
                    <a:cubicBezTo>
                      <a:pt x="84" y="77"/>
                      <a:pt x="85" y="77"/>
                      <a:pt x="86" y="77"/>
                    </a:cubicBezTo>
                    <a:cubicBezTo>
                      <a:pt x="89" y="76"/>
                      <a:pt x="87" y="73"/>
                      <a:pt x="90" y="73"/>
                    </a:cubicBezTo>
                    <a:cubicBezTo>
                      <a:pt x="92" y="73"/>
                      <a:pt x="92" y="72"/>
                      <a:pt x="92" y="70"/>
                    </a:cubicBezTo>
                    <a:cubicBezTo>
                      <a:pt x="92" y="69"/>
                      <a:pt x="90" y="68"/>
                      <a:pt x="92" y="66"/>
                    </a:cubicBezTo>
                    <a:cubicBezTo>
                      <a:pt x="94" y="65"/>
                      <a:pt x="95" y="68"/>
                      <a:pt x="96" y="67"/>
                    </a:cubicBezTo>
                    <a:cubicBezTo>
                      <a:pt x="98" y="66"/>
                      <a:pt x="98" y="64"/>
                      <a:pt x="100" y="64"/>
                    </a:cubicBezTo>
                    <a:cubicBezTo>
                      <a:pt x="102" y="64"/>
                      <a:pt x="104" y="66"/>
                      <a:pt x="106" y="65"/>
                    </a:cubicBezTo>
                    <a:cubicBezTo>
                      <a:pt x="108" y="63"/>
                      <a:pt x="113" y="65"/>
                      <a:pt x="117" y="61"/>
                    </a:cubicBezTo>
                    <a:cubicBezTo>
                      <a:pt x="119" y="60"/>
                      <a:pt x="127" y="61"/>
                      <a:pt x="129" y="59"/>
                    </a:cubicBezTo>
                    <a:cubicBezTo>
                      <a:pt x="131" y="58"/>
                      <a:pt x="135" y="56"/>
                      <a:pt x="136" y="56"/>
                    </a:cubicBezTo>
                    <a:cubicBezTo>
                      <a:pt x="137" y="58"/>
                      <a:pt x="137" y="58"/>
                      <a:pt x="137" y="58"/>
                    </a:cubicBezTo>
                    <a:cubicBezTo>
                      <a:pt x="137" y="59"/>
                      <a:pt x="138" y="59"/>
                      <a:pt x="139" y="59"/>
                    </a:cubicBezTo>
                    <a:cubicBezTo>
                      <a:pt x="140" y="59"/>
                      <a:pt x="141" y="59"/>
                      <a:pt x="141" y="58"/>
                    </a:cubicBezTo>
                    <a:cubicBezTo>
                      <a:pt x="143" y="57"/>
                      <a:pt x="146" y="61"/>
                      <a:pt x="147" y="59"/>
                    </a:cubicBezTo>
                    <a:cubicBezTo>
                      <a:pt x="148" y="58"/>
                      <a:pt x="149" y="57"/>
                      <a:pt x="149" y="57"/>
                    </a:cubicBezTo>
                    <a:cubicBezTo>
                      <a:pt x="151" y="58"/>
                      <a:pt x="151" y="58"/>
                      <a:pt x="151" y="58"/>
                    </a:cubicBezTo>
                    <a:cubicBezTo>
                      <a:pt x="152" y="60"/>
                      <a:pt x="152" y="60"/>
                      <a:pt x="152" y="60"/>
                    </a:cubicBezTo>
                    <a:cubicBezTo>
                      <a:pt x="155" y="58"/>
                      <a:pt x="155" y="58"/>
                      <a:pt x="155" y="58"/>
                    </a:cubicBezTo>
                    <a:cubicBezTo>
                      <a:pt x="158" y="59"/>
                      <a:pt x="158" y="59"/>
                      <a:pt x="158" y="59"/>
                    </a:cubicBezTo>
                    <a:cubicBezTo>
                      <a:pt x="158" y="59"/>
                      <a:pt x="160" y="57"/>
                      <a:pt x="159" y="56"/>
                    </a:cubicBezTo>
                    <a:cubicBezTo>
                      <a:pt x="158" y="54"/>
                      <a:pt x="158" y="52"/>
                      <a:pt x="157" y="50"/>
                    </a:cubicBezTo>
                    <a:cubicBezTo>
                      <a:pt x="155" y="49"/>
                      <a:pt x="153" y="46"/>
                      <a:pt x="154" y="44"/>
                    </a:cubicBezTo>
                    <a:cubicBezTo>
                      <a:pt x="155" y="42"/>
                      <a:pt x="157" y="42"/>
                      <a:pt x="156" y="40"/>
                    </a:cubicBezTo>
                    <a:cubicBezTo>
                      <a:pt x="156" y="38"/>
                      <a:pt x="157" y="39"/>
                      <a:pt x="156" y="38"/>
                    </a:cubicBezTo>
                    <a:cubicBezTo>
                      <a:pt x="155" y="36"/>
                      <a:pt x="154" y="35"/>
                      <a:pt x="156" y="33"/>
                    </a:cubicBezTo>
                    <a:cubicBezTo>
                      <a:pt x="158" y="32"/>
                      <a:pt x="157" y="30"/>
                      <a:pt x="159" y="31"/>
                    </a:cubicBezTo>
                    <a:cubicBezTo>
                      <a:pt x="160" y="33"/>
                      <a:pt x="162" y="33"/>
                      <a:pt x="162" y="33"/>
                    </a:cubicBezTo>
                    <a:cubicBezTo>
                      <a:pt x="163" y="30"/>
                      <a:pt x="163" y="30"/>
                      <a:pt x="163" y="30"/>
                    </a:cubicBezTo>
                    <a:cubicBezTo>
                      <a:pt x="163" y="30"/>
                      <a:pt x="164" y="27"/>
                      <a:pt x="161" y="25"/>
                    </a:cubicBezTo>
                    <a:cubicBezTo>
                      <a:pt x="158" y="24"/>
                      <a:pt x="150" y="23"/>
                      <a:pt x="151" y="20"/>
                    </a:cubicBezTo>
                    <a:cubicBezTo>
                      <a:pt x="153" y="17"/>
                      <a:pt x="151" y="17"/>
                      <a:pt x="153" y="15"/>
                    </a:cubicBezTo>
                    <a:cubicBezTo>
                      <a:pt x="156" y="14"/>
                      <a:pt x="153" y="9"/>
                      <a:pt x="153" y="9"/>
                    </a:cubicBezTo>
                    <a:cubicBezTo>
                      <a:pt x="151" y="9"/>
                      <a:pt x="151" y="9"/>
                      <a:pt x="151" y="9"/>
                    </a:cubicBezTo>
                    <a:cubicBezTo>
                      <a:pt x="151" y="9"/>
                      <a:pt x="152" y="6"/>
                      <a:pt x="150" y="7"/>
                    </a:cubicBezTo>
                    <a:cubicBezTo>
                      <a:pt x="147" y="8"/>
                      <a:pt x="145" y="8"/>
                      <a:pt x="145" y="8"/>
                    </a:cubicBezTo>
                    <a:cubicBezTo>
                      <a:pt x="145" y="8"/>
                      <a:pt x="143" y="6"/>
                      <a:pt x="141" y="6"/>
                    </a:cubicBezTo>
                    <a:cubicBezTo>
                      <a:pt x="139" y="6"/>
                      <a:pt x="138" y="5"/>
                      <a:pt x="136" y="6"/>
                    </a:cubicBezTo>
                    <a:cubicBezTo>
                      <a:pt x="134" y="7"/>
                      <a:pt x="133" y="5"/>
                      <a:pt x="133" y="5"/>
                    </a:cubicBezTo>
                    <a:cubicBezTo>
                      <a:pt x="133" y="5"/>
                      <a:pt x="133" y="5"/>
                      <a:pt x="132" y="6"/>
                    </a:cubicBezTo>
                    <a:cubicBezTo>
                      <a:pt x="132" y="6"/>
                      <a:pt x="131" y="6"/>
                      <a:pt x="130" y="7"/>
                    </a:cubicBezTo>
                    <a:cubicBezTo>
                      <a:pt x="129" y="7"/>
                      <a:pt x="130" y="9"/>
                      <a:pt x="129" y="9"/>
                    </a:cubicBezTo>
                    <a:cubicBezTo>
                      <a:pt x="127" y="10"/>
                      <a:pt x="126" y="10"/>
                      <a:pt x="124" y="10"/>
                    </a:cubicBezTo>
                    <a:cubicBezTo>
                      <a:pt x="122" y="12"/>
                      <a:pt x="122" y="13"/>
                      <a:pt x="119" y="12"/>
                    </a:cubicBezTo>
                    <a:cubicBezTo>
                      <a:pt x="117" y="12"/>
                      <a:pt x="117" y="10"/>
                      <a:pt x="114" y="10"/>
                    </a:cubicBezTo>
                    <a:cubicBezTo>
                      <a:pt x="114" y="11"/>
                      <a:pt x="112" y="12"/>
                      <a:pt x="112" y="12"/>
                    </a:cubicBezTo>
                    <a:cubicBezTo>
                      <a:pt x="110" y="13"/>
                      <a:pt x="106" y="14"/>
                      <a:pt x="104" y="13"/>
                    </a:cubicBezTo>
                    <a:cubicBezTo>
                      <a:pt x="103" y="13"/>
                      <a:pt x="102" y="11"/>
                      <a:pt x="102" y="11"/>
                    </a:cubicBezTo>
                    <a:cubicBezTo>
                      <a:pt x="101" y="11"/>
                      <a:pt x="99" y="11"/>
                      <a:pt x="98" y="11"/>
                    </a:cubicBezTo>
                    <a:cubicBezTo>
                      <a:pt x="98" y="11"/>
                      <a:pt x="97" y="10"/>
                      <a:pt x="97" y="9"/>
                    </a:cubicBezTo>
                    <a:cubicBezTo>
                      <a:pt x="95" y="8"/>
                      <a:pt x="94" y="8"/>
                      <a:pt x="91" y="8"/>
                    </a:cubicBezTo>
                    <a:cubicBezTo>
                      <a:pt x="90" y="10"/>
                      <a:pt x="90" y="10"/>
                      <a:pt x="90" y="10"/>
                    </a:cubicBezTo>
                    <a:cubicBezTo>
                      <a:pt x="90" y="10"/>
                      <a:pt x="89" y="9"/>
                      <a:pt x="88" y="10"/>
                    </a:cubicBezTo>
                    <a:cubicBezTo>
                      <a:pt x="87" y="8"/>
                      <a:pt x="86" y="6"/>
                      <a:pt x="85" y="4"/>
                    </a:cubicBezTo>
                    <a:cubicBezTo>
                      <a:pt x="80" y="4"/>
                      <a:pt x="81" y="4"/>
                      <a:pt x="78" y="3"/>
                    </a:cubicBezTo>
                    <a:cubicBezTo>
                      <a:pt x="78" y="2"/>
                      <a:pt x="78" y="1"/>
                      <a:pt x="78" y="1"/>
                    </a:cubicBezTo>
                    <a:cubicBezTo>
                      <a:pt x="76" y="1"/>
                      <a:pt x="74" y="3"/>
                      <a:pt x="71" y="3"/>
                    </a:cubicBezTo>
                    <a:cubicBezTo>
                      <a:pt x="69" y="2"/>
                      <a:pt x="67" y="0"/>
                      <a:pt x="62" y="1"/>
                    </a:cubicBezTo>
                    <a:cubicBezTo>
                      <a:pt x="62" y="1"/>
                      <a:pt x="62" y="1"/>
                      <a:pt x="62" y="1"/>
                    </a:cubicBezTo>
                    <a:cubicBezTo>
                      <a:pt x="60" y="2"/>
                      <a:pt x="56" y="2"/>
                      <a:pt x="54" y="3"/>
                    </a:cubicBezTo>
                    <a:cubicBezTo>
                      <a:pt x="54" y="4"/>
                      <a:pt x="54" y="5"/>
                      <a:pt x="53" y="6"/>
                    </a:cubicBezTo>
                    <a:cubicBezTo>
                      <a:pt x="51" y="7"/>
                      <a:pt x="49" y="6"/>
                      <a:pt x="48" y="7"/>
                    </a:cubicBezTo>
                    <a:cubicBezTo>
                      <a:pt x="48" y="8"/>
                      <a:pt x="48" y="8"/>
                      <a:pt x="48" y="8"/>
                    </a:cubicBezTo>
                    <a:cubicBezTo>
                      <a:pt x="46" y="9"/>
                      <a:pt x="45" y="11"/>
                      <a:pt x="44" y="11"/>
                    </a:cubicBezTo>
                    <a:cubicBezTo>
                      <a:pt x="41" y="12"/>
                      <a:pt x="38" y="11"/>
                      <a:pt x="37" y="10"/>
                    </a:cubicBezTo>
                    <a:cubicBezTo>
                      <a:pt x="37" y="10"/>
                      <a:pt x="37" y="10"/>
                      <a:pt x="37" y="10"/>
                    </a:cubicBezTo>
                    <a:cubicBezTo>
                      <a:pt x="36" y="10"/>
                      <a:pt x="35" y="11"/>
                      <a:pt x="34" y="11"/>
                    </a:cubicBezTo>
                    <a:cubicBezTo>
                      <a:pt x="33" y="11"/>
                      <a:pt x="30" y="11"/>
                      <a:pt x="27" y="10"/>
                    </a:cubicBezTo>
                    <a:cubicBezTo>
                      <a:pt x="26" y="13"/>
                      <a:pt x="26" y="13"/>
                      <a:pt x="26" y="13"/>
                    </a:cubicBezTo>
                    <a:cubicBezTo>
                      <a:pt x="28" y="14"/>
                      <a:pt x="31" y="15"/>
                      <a:pt x="32" y="15"/>
                    </a:cubicBezTo>
                    <a:cubicBezTo>
                      <a:pt x="31" y="15"/>
                      <a:pt x="27" y="15"/>
                      <a:pt x="26" y="15"/>
                    </a:cubicBezTo>
                    <a:cubicBezTo>
                      <a:pt x="26" y="16"/>
                      <a:pt x="26" y="16"/>
                      <a:pt x="26" y="16"/>
                    </a:cubicBezTo>
                    <a:cubicBezTo>
                      <a:pt x="26" y="16"/>
                      <a:pt x="26" y="17"/>
                      <a:pt x="26" y="17"/>
                    </a:cubicBezTo>
                    <a:cubicBezTo>
                      <a:pt x="25" y="17"/>
                      <a:pt x="22" y="19"/>
                      <a:pt x="21" y="19"/>
                    </a:cubicBezTo>
                    <a:cubicBezTo>
                      <a:pt x="18" y="19"/>
                      <a:pt x="19" y="17"/>
                      <a:pt x="15" y="18"/>
                    </a:cubicBezTo>
                    <a:cubicBezTo>
                      <a:pt x="15" y="18"/>
                      <a:pt x="15" y="20"/>
                      <a:pt x="15" y="20"/>
                    </a:cubicBezTo>
                    <a:cubicBezTo>
                      <a:pt x="7" y="20"/>
                      <a:pt x="7" y="22"/>
                      <a:pt x="2" y="26"/>
                    </a:cubicBezTo>
                    <a:cubicBezTo>
                      <a:pt x="4" y="28"/>
                      <a:pt x="2" y="31"/>
                      <a:pt x="1" y="32"/>
                    </a:cubicBezTo>
                    <a:cubicBezTo>
                      <a:pt x="2" y="32"/>
                      <a:pt x="5" y="32"/>
                      <a:pt x="7" y="32"/>
                    </a:cubicBezTo>
                    <a:cubicBezTo>
                      <a:pt x="8" y="37"/>
                      <a:pt x="8" y="37"/>
                      <a:pt x="7" y="41"/>
                    </a:cubicBezTo>
                    <a:cubicBezTo>
                      <a:pt x="7" y="42"/>
                      <a:pt x="8" y="42"/>
                      <a:pt x="9" y="42"/>
                    </a:cubicBezTo>
                    <a:cubicBezTo>
                      <a:pt x="9" y="44"/>
                      <a:pt x="9" y="44"/>
                      <a:pt x="9" y="44"/>
                    </a:cubicBezTo>
                    <a:cubicBezTo>
                      <a:pt x="8" y="44"/>
                      <a:pt x="8" y="45"/>
                      <a:pt x="7" y="46"/>
                    </a:cubicBezTo>
                    <a:cubicBezTo>
                      <a:pt x="7" y="46"/>
                      <a:pt x="4" y="45"/>
                      <a:pt x="5" y="44"/>
                    </a:cubicBezTo>
                    <a:cubicBezTo>
                      <a:pt x="5" y="44"/>
                      <a:pt x="4" y="44"/>
                      <a:pt x="3" y="44"/>
                    </a:cubicBezTo>
                    <a:cubicBezTo>
                      <a:pt x="3" y="45"/>
                      <a:pt x="3" y="45"/>
                      <a:pt x="3" y="45"/>
                    </a:cubicBezTo>
                    <a:cubicBezTo>
                      <a:pt x="5" y="45"/>
                      <a:pt x="4" y="48"/>
                      <a:pt x="4" y="49"/>
                    </a:cubicBezTo>
                    <a:cubicBezTo>
                      <a:pt x="6" y="49"/>
                      <a:pt x="6" y="49"/>
                      <a:pt x="8" y="48"/>
                    </a:cubicBezTo>
                    <a:cubicBezTo>
                      <a:pt x="8" y="49"/>
                      <a:pt x="10" y="50"/>
                      <a:pt x="10" y="50"/>
                    </a:cubicBezTo>
                    <a:cubicBezTo>
                      <a:pt x="11" y="55"/>
                      <a:pt x="11" y="57"/>
                      <a:pt x="10" y="60"/>
                    </a:cubicBezTo>
                    <a:cubicBezTo>
                      <a:pt x="13" y="61"/>
                      <a:pt x="15" y="61"/>
                      <a:pt x="17" y="61"/>
                    </a:cubicBezTo>
                    <a:cubicBezTo>
                      <a:pt x="16" y="61"/>
                      <a:pt x="16" y="64"/>
                      <a:pt x="17" y="64"/>
                    </a:cubicBezTo>
                    <a:cubicBezTo>
                      <a:pt x="18" y="65"/>
                      <a:pt x="20" y="63"/>
                      <a:pt x="21" y="63"/>
                    </a:cubicBezTo>
                    <a:cubicBezTo>
                      <a:pt x="21" y="63"/>
                      <a:pt x="21" y="65"/>
                      <a:pt x="22" y="66"/>
                    </a:cubicBezTo>
                    <a:cubicBezTo>
                      <a:pt x="23" y="67"/>
                      <a:pt x="24" y="66"/>
                      <a:pt x="26" y="66"/>
                    </a:cubicBezTo>
                    <a:cubicBezTo>
                      <a:pt x="26" y="67"/>
                      <a:pt x="27" y="68"/>
                      <a:pt x="26" y="69"/>
                    </a:cubicBezTo>
                    <a:cubicBezTo>
                      <a:pt x="28" y="71"/>
                      <a:pt x="30" y="72"/>
                      <a:pt x="32" y="74"/>
                    </a:cubicBezTo>
                    <a:cubicBezTo>
                      <a:pt x="37" y="71"/>
                      <a:pt x="37" y="72"/>
                      <a:pt x="40" y="65"/>
                    </a:cubicBezTo>
                    <a:cubicBezTo>
                      <a:pt x="44" y="65"/>
                      <a:pt x="48" y="66"/>
                      <a:pt x="52" y="68"/>
                    </a:cubicBezTo>
                    <a:cubicBezTo>
                      <a:pt x="53" y="69"/>
                      <a:pt x="56" y="73"/>
                      <a:pt x="57" y="73"/>
                    </a:cubicBezTo>
                    <a:cubicBezTo>
                      <a:pt x="61" y="74"/>
                      <a:pt x="68" y="72"/>
                      <a:pt x="70" y="70"/>
                    </a:cubicBezTo>
                    <a:cubicBezTo>
                      <a:pt x="71" y="70"/>
                      <a:pt x="72" y="67"/>
                      <a:pt x="74" y="66"/>
                    </a:cubicBezTo>
                    <a:cubicBezTo>
                      <a:pt x="76" y="66"/>
                      <a:pt x="77" y="67"/>
                      <a:pt x="79" y="67"/>
                    </a:cubicBezTo>
                    <a:cubicBezTo>
                      <a:pt x="82" y="62"/>
                      <a:pt x="82" y="62"/>
                      <a:pt x="82" y="62"/>
                    </a:cubicBezTo>
                    <a:cubicBezTo>
                      <a:pt x="83" y="62"/>
                      <a:pt x="84" y="63"/>
                      <a:pt x="84" y="62"/>
                    </a:cubicBezTo>
                    <a:cubicBezTo>
                      <a:pt x="84" y="64"/>
                      <a:pt x="86" y="67"/>
                      <a:pt x="84" y="69"/>
                    </a:cubicBezTo>
                    <a:cubicBezTo>
                      <a:pt x="84" y="69"/>
                      <a:pt x="82" y="70"/>
                      <a:pt x="82" y="70"/>
                    </a:cubicBezTo>
                    <a:cubicBezTo>
                      <a:pt x="82" y="71"/>
                      <a:pt x="83" y="73"/>
                      <a:pt x="83" y="72"/>
                    </a:cubicBezTo>
                    <a:cubicBezTo>
                      <a:pt x="83" y="72"/>
                      <a:pt x="83" y="74"/>
                      <a:pt x="83" y="74"/>
                    </a:cubicBezTo>
                    <a:cubicBezTo>
                      <a:pt x="83" y="74"/>
                      <a:pt x="83" y="75"/>
                      <a:pt x="83" y="77"/>
                    </a:cubicBezTo>
                    <a:close/>
                    <a:moveTo>
                      <a:pt x="146" y="38"/>
                    </a:moveTo>
                    <a:cubicBezTo>
                      <a:pt x="149" y="37"/>
                      <a:pt x="145" y="42"/>
                      <a:pt x="145" y="42"/>
                    </a:cubicBezTo>
                    <a:cubicBezTo>
                      <a:pt x="145" y="43"/>
                      <a:pt x="147" y="43"/>
                      <a:pt x="147" y="44"/>
                    </a:cubicBezTo>
                    <a:cubicBezTo>
                      <a:pt x="147" y="45"/>
                      <a:pt x="146" y="45"/>
                      <a:pt x="146" y="46"/>
                    </a:cubicBezTo>
                    <a:cubicBezTo>
                      <a:pt x="142" y="44"/>
                      <a:pt x="141" y="45"/>
                      <a:pt x="135" y="46"/>
                    </a:cubicBezTo>
                    <a:cubicBezTo>
                      <a:pt x="135" y="46"/>
                      <a:pt x="136" y="44"/>
                      <a:pt x="135" y="44"/>
                    </a:cubicBezTo>
                    <a:cubicBezTo>
                      <a:pt x="135" y="44"/>
                      <a:pt x="137" y="42"/>
                      <a:pt x="137" y="42"/>
                    </a:cubicBezTo>
                    <a:cubicBezTo>
                      <a:pt x="139" y="41"/>
                      <a:pt x="142" y="41"/>
                      <a:pt x="145" y="41"/>
                    </a:cubicBezTo>
                    <a:cubicBezTo>
                      <a:pt x="145" y="40"/>
                      <a:pt x="145" y="39"/>
                      <a:pt x="146" y="3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5" name="Freeform 41">
                <a:extLst>
                  <a:ext uri="{FF2B5EF4-FFF2-40B4-BE49-F238E27FC236}">
                    <a16:creationId xmlns:a16="http://schemas.microsoft.com/office/drawing/2014/main" id="{2A087111-4B6C-4BB7-BA89-45769D482603}"/>
                  </a:ext>
                </a:extLst>
              </p:cNvPr>
              <p:cNvSpPr>
                <a:spLocks/>
              </p:cNvSpPr>
              <p:nvPr/>
            </p:nvSpPr>
            <p:spPr bwMode="auto">
              <a:xfrm>
                <a:off x="3239" y="1446"/>
                <a:ext cx="76" cy="151"/>
              </a:xfrm>
              <a:custGeom>
                <a:avLst/>
                <a:gdLst>
                  <a:gd name="T0" fmla="*/ 34 w 39"/>
                  <a:gd name="T1" fmla="*/ 46 h 77"/>
                  <a:gd name="T2" fmla="*/ 31 w 39"/>
                  <a:gd name="T3" fmla="*/ 44 h 77"/>
                  <a:gd name="T4" fmla="*/ 27 w 39"/>
                  <a:gd name="T5" fmla="*/ 42 h 77"/>
                  <a:gd name="T6" fmla="*/ 27 w 39"/>
                  <a:gd name="T7" fmla="*/ 37 h 77"/>
                  <a:gd name="T8" fmla="*/ 31 w 39"/>
                  <a:gd name="T9" fmla="*/ 32 h 77"/>
                  <a:gd name="T10" fmla="*/ 31 w 39"/>
                  <a:gd name="T11" fmla="*/ 29 h 77"/>
                  <a:gd name="T12" fmla="*/ 33 w 39"/>
                  <a:gd name="T13" fmla="*/ 29 h 77"/>
                  <a:gd name="T14" fmla="*/ 32 w 39"/>
                  <a:gd name="T15" fmla="*/ 24 h 77"/>
                  <a:gd name="T16" fmla="*/ 33 w 39"/>
                  <a:gd name="T17" fmla="*/ 20 h 77"/>
                  <a:gd name="T18" fmla="*/ 30 w 39"/>
                  <a:gd name="T19" fmla="*/ 20 h 77"/>
                  <a:gd name="T20" fmla="*/ 30 w 39"/>
                  <a:gd name="T21" fmla="*/ 14 h 77"/>
                  <a:gd name="T22" fmla="*/ 30 w 39"/>
                  <a:gd name="T23" fmla="*/ 14 h 77"/>
                  <a:gd name="T24" fmla="*/ 34 w 39"/>
                  <a:gd name="T25" fmla="*/ 4 h 77"/>
                  <a:gd name="T26" fmla="*/ 31 w 39"/>
                  <a:gd name="T27" fmla="*/ 5 h 77"/>
                  <a:gd name="T28" fmla="*/ 28 w 39"/>
                  <a:gd name="T29" fmla="*/ 4 h 77"/>
                  <a:gd name="T30" fmla="*/ 28 w 39"/>
                  <a:gd name="T31" fmla="*/ 1 h 77"/>
                  <a:gd name="T32" fmla="*/ 26 w 39"/>
                  <a:gd name="T33" fmla="*/ 0 h 77"/>
                  <a:gd name="T34" fmla="*/ 25 w 39"/>
                  <a:gd name="T35" fmla="*/ 1 h 77"/>
                  <a:gd name="T36" fmla="*/ 24 w 39"/>
                  <a:gd name="T37" fmla="*/ 0 h 77"/>
                  <a:gd name="T38" fmla="*/ 18 w 39"/>
                  <a:gd name="T39" fmla="*/ 2 h 77"/>
                  <a:gd name="T40" fmla="*/ 5 w 39"/>
                  <a:gd name="T41" fmla="*/ 3 h 77"/>
                  <a:gd name="T42" fmla="*/ 6 w 39"/>
                  <a:gd name="T43" fmla="*/ 11 h 77"/>
                  <a:gd name="T44" fmla="*/ 7 w 39"/>
                  <a:gd name="T45" fmla="*/ 16 h 77"/>
                  <a:gd name="T46" fmla="*/ 9 w 39"/>
                  <a:gd name="T47" fmla="*/ 25 h 77"/>
                  <a:gd name="T48" fmla="*/ 7 w 39"/>
                  <a:gd name="T49" fmla="*/ 29 h 77"/>
                  <a:gd name="T50" fmla="*/ 3 w 39"/>
                  <a:gd name="T51" fmla="*/ 35 h 77"/>
                  <a:gd name="T52" fmla="*/ 0 w 39"/>
                  <a:gd name="T53" fmla="*/ 37 h 77"/>
                  <a:gd name="T54" fmla="*/ 1 w 39"/>
                  <a:gd name="T55" fmla="*/ 47 h 77"/>
                  <a:gd name="T56" fmla="*/ 5 w 39"/>
                  <a:gd name="T57" fmla="*/ 48 h 77"/>
                  <a:gd name="T58" fmla="*/ 7 w 39"/>
                  <a:gd name="T59" fmla="*/ 56 h 77"/>
                  <a:gd name="T60" fmla="*/ 12 w 39"/>
                  <a:gd name="T61" fmla="*/ 57 h 77"/>
                  <a:gd name="T62" fmla="*/ 15 w 39"/>
                  <a:gd name="T63" fmla="*/ 77 h 77"/>
                  <a:gd name="T64" fmla="*/ 16 w 39"/>
                  <a:gd name="T65" fmla="*/ 77 h 77"/>
                  <a:gd name="T66" fmla="*/ 20 w 39"/>
                  <a:gd name="T67" fmla="*/ 73 h 77"/>
                  <a:gd name="T68" fmla="*/ 22 w 39"/>
                  <a:gd name="T69" fmla="*/ 69 h 77"/>
                  <a:gd name="T70" fmla="*/ 21 w 39"/>
                  <a:gd name="T71" fmla="*/ 61 h 77"/>
                  <a:gd name="T72" fmla="*/ 25 w 39"/>
                  <a:gd name="T73" fmla="*/ 59 h 77"/>
                  <a:gd name="T74" fmla="*/ 31 w 39"/>
                  <a:gd name="T75" fmla="*/ 55 h 77"/>
                  <a:gd name="T76" fmla="*/ 32 w 39"/>
                  <a:gd name="T77" fmla="*/ 50 h 77"/>
                  <a:gd name="T78" fmla="*/ 34 w 39"/>
                  <a:gd name="T79" fmla="*/ 4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9" h="77">
                    <a:moveTo>
                      <a:pt x="34" y="46"/>
                    </a:moveTo>
                    <a:cubicBezTo>
                      <a:pt x="33" y="44"/>
                      <a:pt x="31" y="44"/>
                      <a:pt x="31" y="44"/>
                    </a:cubicBezTo>
                    <a:cubicBezTo>
                      <a:pt x="30" y="43"/>
                      <a:pt x="28" y="43"/>
                      <a:pt x="27" y="42"/>
                    </a:cubicBezTo>
                    <a:cubicBezTo>
                      <a:pt x="26" y="40"/>
                      <a:pt x="27" y="37"/>
                      <a:pt x="27" y="37"/>
                    </a:cubicBezTo>
                    <a:cubicBezTo>
                      <a:pt x="28" y="36"/>
                      <a:pt x="31" y="32"/>
                      <a:pt x="31" y="32"/>
                    </a:cubicBezTo>
                    <a:cubicBezTo>
                      <a:pt x="31" y="31"/>
                      <a:pt x="31" y="30"/>
                      <a:pt x="31" y="29"/>
                    </a:cubicBezTo>
                    <a:cubicBezTo>
                      <a:pt x="31" y="29"/>
                      <a:pt x="33" y="29"/>
                      <a:pt x="33" y="29"/>
                    </a:cubicBezTo>
                    <a:cubicBezTo>
                      <a:pt x="33" y="28"/>
                      <a:pt x="32" y="24"/>
                      <a:pt x="32" y="24"/>
                    </a:cubicBezTo>
                    <a:cubicBezTo>
                      <a:pt x="32" y="24"/>
                      <a:pt x="33" y="20"/>
                      <a:pt x="33" y="20"/>
                    </a:cubicBezTo>
                    <a:cubicBezTo>
                      <a:pt x="32" y="19"/>
                      <a:pt x="30" y="20"/>
                      <a:pt x="30" y="20"/>
                    </a:cubicBezTo>
                    <a:cubicBezTo>
                      <a:pt x="30" y="18"/>
                      <a:pt x="29" y="15"/>
                      <a:pt x="30" y="14"/>
                    </a:cubicBezTo>
                    <a:cubicBezTo>
                      <a:pt x="30" y="14"/>
                      <a:pt x="30" y="14"/>
                      <a:pt x="30" y="14"/>
                    </a:cubicBezTo>
                    <a:cubicBezTo>
                      <a:pt x="31" y="13"/>
                      <a:pt x="39" y="4"/>
                      <a:pt x="34" y="4"/>
                    </a:cubicBezTo>
                    <a:cubicBezTo>
                      <a:pt x="31" y="5"/>
                      <a:pt x="31" y="5"/>
                      <a:pt x="31" y="5"/>
                    </a:cubicBezTo>
                    <a:cubicBezTo>
                      <a:pt x="30" y="5"/>
                      <a:pt x="29" y="4"/>
                      <a:pt x="28" y="4"/>
                    </a:cubicBezTo>
                    <a:cubicBezTo>
                      <a:pt x="28" y="3"/>
                      <a:pt x="28" y="3"/>
                      <a:pt x="28" y="1"/>
                    </a:cubicBezTo>
                    <a:cubicBezTo>
                      <a:pt x="26" y="0"/>
                      <a:pt x="26" y="0"/>
                      <a:pt x="26" y="0"/>
                    </a:cubicBezTo>
                    <a:cubicBezTo>
                      <a:pt x="26" y="0"/>
                      <a:pt x="26" y="1"/>
                      <a:pt x="25" y="1"/>
                    </a:cubicBezTo>
                    <a:cubicBezTo>
                      <a:pt x="24" y="0"/>
                      <a:pt x="24" y="0"/>
                      <a:pt x="24" y="0"/>
                    </a:cubicBezTo>
                    <a:cubicBezTo>
                      <a:pt x="21" y="0"/>
                      <a:pt x="20" y="2"/>
                      <a:pt x="18" y="2"/>
                    </a:cubicBezTo>
                    <a:cubicBezTo>
                      <a:pt x="13" y="4"/>
                      <a:pt x="9" y="3"/>
                      <a:pt x="5" y="3"/>
                    </a:cubicBezTo>
                    <a:cubicBezTo>
                      <a:pt x="5" y="3"/>
                      <a:pt x="4" y="10"/>
                      <a:pt x="6" y="11"/>
                    </a:cubicBezTo>
                    <a:cubicBezTo>
                      <a:pt x="8" y="12"/>
                      <a:pt x="7" y="14"/>
                      <a:pt x="7" y="16"/>
                    </a:cubicBezTo>
                    <a:cubicBezTo>
                      <a:pt x="7" y="18"/>
                      <a:pt x="9" y="21"/>
                      <a:pt x="9" y="25"/>
                    </a:cubicBezTo>
                    <a:cubicBezTo>
                      <a:pt x="10" y="28"/>
                      <a:pt x="7" y="27"/>
                      <a:pt x="7" y="29"/>
                    </a:cubicBezTo>
                    <a:cubicBezTo>
                      <a:pt x="7" y="31"/>
                      <a:pt x="5" y="34"/>
                      <a:pt x="3" y="35"/>
                    </a:cubicBezTo>
                    <a:cubicBezTo>
                      <a:pt x="1" y="35"/>
                      <a:pt x="0" y="34"/>
                      <a:pt x="0" y="37"/>
                    </a:cubicBezTo>
                    <a:cubicBezTo>
                      <a:pt x="0" y="40"/>
                      <a:pt x="1" y="47"/>
                      <a:pt x="1" y="47"/>
                    </a:cubicBezTo>
                    <a:cubicBezTo>
                      <a:pt x="1" y="47"/>
                      <a:pt x="4" y="46"/>
                      <a:pt x="5" y="48"/>
                    </a:cubicBezTo>
                    <a:cubicBezTo>
                      <a:pt x="6" y="50"/>
                      <a:pt x="7" y="56"/>
                      <a:pt x="7" y="56"/>
                    </a:cubicBezTo>
                    <a:cubicBezTo>
                      <a:pt x="12" y="57"/>
                      <a:pt x="12" y="57"/>
                      <a:pt x="12" y="57"/>
                    </a:cubicBezTo>
                    <a:cubicBezTo>
                      <a:pt x="15" y="77"/>
                      <a:pt x="15" y="77"/>
                      <a:pt x="15" y="77"/>
                    </a:cubicBezTo>
                    <a:cubicBezTo>
                      <a:pt x="16" y="77"/>
                      <a:pt x="16" y="77"/>
                      <a:pt x="16" y="77"/>
                    </a:cubicBezTo>
                    <a:cubicBezTo>
                      <a:pt x="16" y="77"/>
                      <a:pt x="20" y="75"/>
                      <a:pt x="20" y="73"/>
                    </a:cubicBezTo>
                    <a:cubicBezTo>
                      <a:pt x="20" y="71"/>
                      <a:pt x="22" y="71"/>
                      <a:pt x="22" y="69"/>
                    </a:cubicBezTo>
                    <a:cubicBezTo>
                      <a:pt x="21" y="66"/>
                      <a:pt x="21" y="61"/>
                      <a:pt x="21" y="61"/>
                    </a:cubicBezTo>
                    <a:cubicBezTo>
                      <a:pt x="21" y="61"/>
                      <a:pt x="23" y="59"/>
                      <a:pt x="25" y="59"/>
                    </a:cubicBezTo>
                    <a:cubicBezTo>
                      <a:pt x="27" y="59"/>
                      <a:pt x="28" y="56"/>
                      <a:pt x="31" y="55"/>
                    </a:cubicBezTo>
                    <a:cubicBezTo>
                      <a:pt x="34" y="54"/>
                      <a:pt x="32" y="50"/>
                      <a:pt x="32" y="50"/>
                    </a:cubicBezTo>
                    <a:lnTo>
                      <a:pt x="34" y="4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6" name="Freeform 42">
                <a:extLst>
                  <a:ext uri="{FF2B5EF4-FFF2-40B4-BE49-F238E27FC236}">
                    <a16:creationId xmlns:a16="http://schemas.microsoft.com/office/drawing/2014/main" id="{88682054-BA08-4427-90E0-FF1BE104DFFB}"/>
                  </a:ext>
                </a:extLst>
              </p:cNvPr>
              <p:cNvSpPr>
                <a:spLocks/>
              </p:cNvSpPr>
              <p:nvPr/>
            </p:nvSpPr>
            <p:spPr bwMode="auto">
              <a:xfrm>
                <a:off x="3239" y="1446"/>
                <a:ext cx="76" cy="151"/>
              </a:xfrm>
              <a:custGeom>
                <a:avLst/>
                <a:gdLst>
                  <a:gd name="T0" fmla="*/ 34 w 39"/>
                  <a:gd name="T1" fmla="*/ 46 h 77"/>
                  <a:gd name="T2" fmla="*/ 31 w 39"/>
                  <a:gd name="T3" fmla="*/ 44 h 77"/>
                  <a:gd name="T4" fmla="*/ 27 w 39"/>
                  <a:gd name="T5" fmla="*/ 42 h 77"/>
                  <a:gd name="T6" fmla="*/ 27 w 39"/>
                  <a:gd name="T7" fmla="*/ 37 h 77"/>
                  <a:gd name="T8" fmla="*/ 31 w 39"/>
                  <a:gd name="T9" fmla="*/ 32 h 77"/>
                  <a:gd name="T10" fmla="*/ 31 w 39"/>
                  <a:gd name="T11" fmla="*/ 29 h 77"/>
                  <a:gd name="T12" fmla="*/ 33 w 39"/>
                  <a:gd name="T13" fmla="*/ 29 h 77"/>
                  <a:gd name="T14" fmla="*/ 32 w 39"/>
                  <a:gd name="T15" fmla="*/ 24 h 77"/>
                  <a:gd name="T16" fmla="*/ 33 w 39"/>
                  <a:gd name="T17" fmla="*/ 20 h 77"/>
                  <a:gd name="T18" fmla="*/ 30 w 39"/>
                  <a:gd name="T19" fmla="*/ 20 h 77"/>
                  <a:gd name="T20" fmla="*/ 30 w 39"/>
                  <a:gd name="T21" fmla="*/ 14 h 77"/>
                  <a:gd name="T22" fmla="*/ 30 w 39"/>
                  <a:gd name="T23" fmla="*/ 14 h 77"/>
                  <a:gd name="T24" fmla="*/ 34 w 39"/>
                  <a:gd name="T25" fmla="*/ 4 h 77"/>
                  <a:gd name="T26" fmla="*/ 31 w 39"/>
                  <a:gd name="T27" fmla="*/ 5 h 77"/>
                  <a:gd name="T28" fmla="*/ 28 w 39"/>
                  <a:gd name="T29" fmla="*/ 4 h 77"/>
                  <a:gd name="T30" fmla="*/ 28 w 39"/>
                  <a:gd name="T31" fmla="*/ 1 h 77"/>
                  <a:gd name="T32" fmla="*/ 26 w 39"/>
                  <a:gd name="T33" fmla="*/ 0 h 77"/>
                  <a:gd name="T34" fmla="*/ 25 w 39"/>
                  <a:gd name="T35" fmla="*/ 1 h 77"/>
                  <a:gd name="T36" fmla="*/ 24 w 39"/>
                  <a:gd name="T37" fmla="*/ 0 h 77"/>
                  <a:gd name="T38" fmla="*/ 18 w 39"/>
                  <a:gd name="T39" fmla="*/ 2 h 77"/>
                  <a:gd name="T40" fmla="*/ 5 w 39"/>
                  <a:gd name="T41" fmla="*/ 3 h 77"/>
                  <a:gd name="T42" fmla="*/ 6 w 39"/>
                  <a:gd name="T43" fmla="*/ 11 h 77"/>
                  <a:gd name="T44" fmla="*/ 7 w 39"/>
                  <a:gd name="T45" fmla="*/ 16 h 77"/>
                  <a:gd name="T46" fmla="*/ 9 w 39"/>
                  <a:gd name="T47" fmla="*/ 25 h 77"/>
                  <a:gd name="T48" fmla="*/ 7 w 39"/>
                  <a:gd name="T49" fmla="*/ 29 h 77"/>
                  <a:gd name="T50" fmla="*/ 3 w 39"/>
                  <a:gd name="T51" fmla="*/ 35 h 77"/>
                  <a:gd name="T52" fmla="*/ 0 w 39"/>
                  <a:gd name="T53" fmla="*/ 37 h 77"/>
                  <a:gd name="T54" fmla="*/ 1 w 39"/>
                  <a:gd name="T55" fmla="*/ 47 h 77"/>
                  <a:gd name="T56" fmla="*/ 5 w 39"/>
                  <a:gd name="T57" fmla="*/ 48 h 77"/>
                  <a:gd name="T58" fmla="*/ 7 w 39"/>
                  <a:gd name="T59" fmla="*/ 56 h 77"/>
                  <a:gd name="T60" fmla="*/ 12 w 39"/>
                  <a:gd name="T61" fmla="*/ 57 h 77"/>
                  <a:gd name="T62" fmla="*/ 15 w 39"/>
                  <a:gd name="T63" fmla="*/ 77 h 77"/>
                  <a:gd name="T64" fmla="*/ 16 w 39"/>
                  <a:gd name="T65" fmla="*/ 77 h 77"/>
                  <a:gd name="T66" fmla="*/ 20 w 39"/>
                  <a:gd name="T67" fmla="*/ 73 h 77"/>
                  <a:gd name="T68" fmla="*/ 22 w 39"/>
                  <a:gd name="T69" fmla="*/ 69 h 77"/>
                  <a:gd name="T70" fmla="*/ 21 w 39"/>
                  <a:gd name="T71" fmla="*/ 61 h 77"/>
                  <a:gd name="T72" fmla="*/ 25 w 39"/>
                  <a:gd name="T73" fmla="*/ 59 h 77"/>
                  <a:gd name="T74" fmla="*/ 31 w 39"/>
                  <a:gd name="T75" fmla="*/ 55 h 77"/>
                  <a:gd name="T76" fmla="*/ 32 w 39"/>
                  <a:gd name="T77" fmla="*/ 50 h 77"/>
                  <a:gd name="T78" fmla="*/ 34 w 39"/>
                  <a:gd name="T79" fmla="*/ 4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9" h="77">
                    <a:moveTo>
                      <a:pt x="34" y="46"/>
                    </a:moveTo>
                    <a:cubicBezTo>
                      <a:pt x="33" y="44"/>
                      <a:pt x="31" y="44"/>
                      <a:pt x="31" y="44"/>
                    </a:cubicBezTo>
                    <a:cubicBezTo>
                      <a:pt x="30" y="43"/>
                      <a:pt x="28" y="43"/>
                      <a:pt x="27" y="42"/>
                    </a:cubicBezTo>
                    <a:cubicBezTo>
                      <a:pt x="26" y="40"/>
                      <a:pt x="27" y="37"/>
                      <a:pt x="27" y="37"/>
                    </a:cubicBezTo>
                    <a:cubicBezTo>
                      <a:pt x="28" y="36"/>
                      <a:pt x="31" y="32"/>
                      <a:pt x="31" y="32"/>
                    </a:cubicBezTo>
                    <a:cubicBezTo>
                      <a:pt x="31" y="31"/>
                      <a:pt x="31" y="30"/>
                      <a:pt x="31" y="29"/>
                    </a:cubicBezTo>
                    <a:cubicBezTo>
                      <a:pt x="31" y="29"/>
                      <a:pt x="33" y="29"/>
                      <a:pt x="33" y="29"/>
                    </a:cubicBezTo>
                    <a:cubicBezTo>
                      <a:pt x="33" y="28"/>
                      <a:pt x="32" y="24"/>
                      <a:pt x="32" y="24"/>
                    </a:cubicBezTo>
                    <a:cubicBezTo>
                      <a:pt x="32" y="24"/>
                      <a:pt x="33" y="20"/>
                      <a:pt x="33" y="20"/>
                    </a:cubicBezTo>
                    <a:cubicBezTo>
                      <a:pt x="32" y="19"/>
                      <a:pt x="30" y="20"/>
                      <a:pt x="30" y="20"/>
                    </a:cubicBezTo>
                    <a:cubicBezTo>
                      <a:pt x="30" y="18"/>
                      <a:pt x="29" y="15"/>
                      <a:pt x="30" y="14"/>
                    </a:cubicBezTo>
                    <a:cubicBezTo>
                      <a:pt x="30" y="14"/>
                      <a:pt x="30" y="14"/>
                      <a:pt x="30" y="14"/>
                    </a:cubicBezTo>
                    <a:cubicBezTo>
                      <a:pt x="31" y="13"/>
                      <a:pt x="39" y="4"/>
                      <a:pt x="34" y="4"/>
                    </a:cubicBezTo>
                    <a:cubicBezTo>
                      <a:pt x="31" y="5"/>
                      <a:pt x="31" y="5"/>
                      <a:pt x="31" y="5"/>
                    </a:cubicBezTo>
                    <a:cubicBezTo>
                      <a:pt x="30" y="5"/>
                      <a:pt x="29" y="4"/>
                      <a:pt x="28" y="4"/>
                    </a:cubicBezTo>
                    <a:cubicBezTo>
                      <a:pt x="28" y="3"/>
                      <a:pt x="28" y="3"/>
                      <a:pt x="28" y="1"/>
                    </a:cubicBezTo>
                    <a:cubicBezTo>
                      <a:pt x="26" y="0"/>
                      <a:pt x="26" y="0"/>
                      <a:pt x="26" y="0"/>
                    </a:cubicBezTo>
                    <a:cubicBezTo>
                      <a:pt x="26" y="0"/>
                      <a:pt x="26" y="1"/>
                      <a:pt x="25" y="1"/>
                    </a:cubicBezTo>
                    <a:cubicBezTo>
                      <a:pt x="24" y="0"/>
                      <a:pt x="24" y="0"/>
                      <a:pt x="24" y="0"/>
                    </a:cubicBezTo>
                    <a:cubicBezTo>
                      <a:pt x="21" y="0"/>
                      <a:pt x="20" y="2"/>
                      <a:pt x="18" y="2"/>
                    </a:cubicBezTo>
                    <a:cubicBezTo>
                      <a:pt x="13" y="4"/>
                      <a:pt x="9" y="3"/>
                      <a:pt x="5" y="3"/>
                    </a:cubicBezTo>
                    <a:cubicBezTo>
                      <a:pt x="5" y="3"/>
                      <a:pt x="4" y="10"/>
                      <a:pt x="6" y="11"/>
                    </a:cubicBezTo>
                    <a:cubicBezTo>
                      <a:pt x="8" y="12"/>
                      <a:pt x="7" y="14"/>
                      <a:pt x="7" y="16"/>
                    </a:cubicBezTo>
                    <a:cubicBezTo>
                      <a:pt x="7" y="18"/>
                      <a:pt x="9" y="21"/>
                      <a:pt x="9" y="25"/>
                    </a:cubicBezTo>
                    <a:cubicBezTo>
                      <a:pt x="10" y="28"/>
                      <a:pt x="7" y="27"/>
                      <a:pt x="7" y="29"/>
                    </a:cubicBezTo>
                    <a:cubicBezTo>
                      <a:pt x="7" y="31"/>
                      <a:pt x="5" y="34"/>
                      <a:pt x="3" y="35"/>
                    </a:cubicBezTo>
                    <a:cubicBezTo>
                      <a:pt x="1" y="35"/>
                      <a:pt x="0" y="34"/>
                      <a:pt x="0" y="37"/>
                    </a:cubicBezTo>
                    <a:cubicBezTo>
                      <a:pt x="0" y="40"/>
                      <a:pt x="1" y="47"/>
                      <a:pt x="1" y="47"/>
                    </a:cubicBezTo>
                    <a:cubicBezTo>
                      <a:pt x="1" y="47"/>
                      <a:pt x="4" y="46"/>
                      <a:pt x="5" y="48"/>
                    </a:cubicBezTo>
                    <a:cubicBezTo>
                      <a:pt x="6" y="50"/>
                      <a:pt x="7" y="56"/>
                      <a:pt x="7" y="56"/>
                    </a:cubicBezTo>
                    <a:cubicBezTo>
                      <a:pt x="12" y="57"/>
                      <a:pt x="12" y="57"/>
                      <a:pt x="12" y="57"/>
                    </a:cubicBezTo>
                    <a:cubicBezTo>
                      <a:pt x="15" y="77"/>
                      <a:pt x="15" y="77"/>
                      <a:pt x="15" y="77"/>
                    </a:cubicBezTo>
                    <a:cubicBezTo>
                      <a:pt x="16" y="77"/>
                      <a:pt x="16" y="77"/>
                      <a:pt x="16" y="77"/>
                    </a:cubicBezTo>
                    <a:cubicBezTo>
                      <a:pt x="16" y="77"/>
                      <a:pt x="20" y="75"/>
                      <a:pt x="20" y="73"/>
                    </a:cubicBezTo>
                    <a:cubicBezTo>
                      <a:pt x="20" y="71"/>
                      <a:pt x="22" y="71"/>
                      <a:pt x="22" y="69"/>
                    </a:cubicBezTo>
                    <a:cubicBezTo>
                      <a:pt x="21" y="66"/>
                      <a:pt x="21" y="61"/>
                      <a:pt x="21" y="61"/>
                    </a:cubicBezTo>
                    <a:cubicBezTo>
                      <a:pt x="21" y="61"/>
                      <a:pt x="23" y="59"/>
                      <a:pt x="25" y="59"/>
                    </a:cubicBezTo>
                    <a:cubicBezTo>
                      <a:pt x="27" y="59"/>
                      <a:pt x="28" y="56"/>
                      <a:pt x="31" y="55"/>
                    </a:cubicBezTo>
                    <a:cubicBezTo>
                      <a:pt x="34" y="54"/>
                      <a:pt x="32" y="50"/>
                      <a:pt x="32" y="50"/>
                    </a:cubicBezTo>
                    <a:lnTo>
                      <a:pt x="34" y="4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7" name="Freeform 43">
                <a:extLst>
                  <a:ext uri="{FF2B5EF4-FFF2-40B4-BE49-F238E27FC236}">
                    <a16:creationId xmlns:a16="http://schemas.microsoft.com/office/drawing/2014/main" id="{814C49DB-7DA0-4EDE-828A-B10498BDEBF5}"/>
                  </a:ext>
                </a:extLst>
              </p:cNvPr>
              <p:cNvSpPr>
                <a:spLocks/>
              </p:cNvSpPr>
              <p:nvPr/>
            </p:nvSpPr>
            <p:spPr bwMode="auto">
              <a:xfrm>
                <a:off x="2076" y="2023"/>
                <a:ext cx="10" cy="14"/>
              </a:xfrm>
              <a:custGeom>
                <a:avLst/>
                <a:gdLst>
                  <a:gd name="T0" fmla="*/ 1 w 5"/>
                  <a:gd name="T1" fmla="*/ 1 h 7"/>
                  <a:gd name="T2" fmla="*/ 0 w 5"/>
                  <a:gd name="T3" fmla="*/ 2 h 7"/>
                  <a:gd name="T4" fmla="*/ 1 w 5"/>
                  <a:gd name="T5" fmla="*/ 7 h 7"/>
                  <a:gd name="T6" fmla="*/ 4 w 5"/>
                  <a:gd name="T7" fmla="*/ 7 h 7"/>
                  <a:gd name="T8" fmla="*/ 5 w 5"/>
                  <a:gd name="T9" fmla="*/ 1 h 7"/>
                  <a:gd name="T10" fmla="*/ 1 w 5"/>
                  <a:gd name="T11" fmla="*/ 1 h 7"/>
                </a:gdLst>
                <a:ahLst/>
                <a:cxnLst>
                  <a:cxn ang="0">
                    <a:pos x="T0" y="T1"/>
                  </a:cxn>
                  <a:cxn ang="0">
                    <a:pos x="T2" y="T3"/>
                  </a:cxn>
                  <a:cxn ang="0">
                    <a:pos x="T4" y="T5"/>
                  </a:cxn>
                  <a:cxn ang="0">
                    <a:pos x="T6" y="T7"/>
                  </a:cxn>
                  <a:cxn ang="0">
                    <a:pos x="T8" y="T9"/>
                  </a:cxn>
                  <a:cxn ang="0">
                    <a:pos x="T10" y="T11"/>
                  </a:cxn>
                </a:cxnLst>
                <a:rect l="0" t="0" r="r" b="b"/>
                <a:pathLst>
                  <a:path w="5" h="7">
                    <a:moveTo>
                      <a:pt x="1" y="1"/>
                    </a:moveTo>
                    <a:cubicBezTo>
                      <a:pt x="1" y="1"/>
                      <a:pt x="0" y="2"/>
                      <a:pt x="0" y="2"/>
                    </a:cubicBezTo>
                    <a:cubicBezTo>
                      <a:pt x="0" y="3"/>
                      <a:pt x="1" y="5"/>
                      <a:pt x="1" y="7"/>
                    </a:cubicBezTo>
                    <a:cubicBezTo>
                      <a:pt x="2" y="7"/>
                      <a:pt x="3" y="7"/>
                      <a:pt x="4" y="7"/>
                    </a:cubicBezTo>
                    <a:cubicBezTo>
                      <a:pt x="5" y="1"/>
                      <a:pt x="5" y="1"/>
                      <a:pt x="5" y="1"/>
                    </a:cubicBezTo>
                    <a:cubicBezTo>
                      <a:pt x="4" y="0"/>
                      <a:pt x="2"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8" name="Freeform 44">
                <a:extLst>
                  <a:ext uri="{FF2B5EF4-FFF2-40B4-BE49-F238E27FC236}">
                    <a16:creationId xmlns:a16="http://schemas.microsoft.com/office/drawing/2014/main" id="{5A8E285C-2C45-4723-BC99-F0F1A753CC6C}"/>
                  </a:ext>
                </a:extLst>
              </p:cNvPr>
              <p:cNvSpPr>
                <a:spLocks/>
              </p:cNvSpPr>
              <p:nvPr/>
            </p:nvSpPr>
            <p:spPr bwMode="auto">
              <a:xfrm>
                <a:off x="2076" y="2023"/>
                <a:ext cx="10" cy="14"/>
              </a:xfrm>
              <a:custGeom>
                <a:avLst/>
                <a:gdLst>
                  <a:gd name="T0" fmla="*/ 1 w 5"/>
                  <a:gd name="T1" fmla="*/ 1 h 7"/>
                  <a:gd name="T2" fmla="*/ 0 w 5"/>
                  <a:gd name="T3" fmla="*/ 2 h 7"/>
                  <a:gd name="T4" fmla="*/ 1 w 5"/>
                  <a:gd name="T5" fmla="*/ 7 h 7"/>
                  <a:gd name="T6" fmla="*/ 4 w 5"/>
                  <a:gd name="T7" fmla="*/ 7 h 7"/>
                  <a:gd name="T8" fmla="*/ 5 w 5"/>
                  <a:gd name="T9" fmla="*/ 1 h 7"/>
                  <a:gd name="T10" fmla="*/ 1 w 5"/>
                  <a:gd name="T11" fmla="*/ 1 h 7"/>
                </a:gdLst>
                <a:ahLst/>
                <a:cxnLst>
                  <a:cxn ang="0">
                    <a:pos x="T0" y="T1"/>
                  </a:cxn>
                  <a:cxn ang="0">
                    <a:pos x="T2" y="T3"/>
                  </a:cxn>
                  <a:cxn ang="0">
                    <a:pos x="T4" y="T5"/>
                  </a:cxn>
                  <a:cxn ang="0">
                    <a:pos x="T6" y="T7"/>
                  </a:cxn>
                  <a:cxn ang="0">
                    <a:pos x="T8" y="T9"/>
                  </a:cxn>
                  <a:cxn ang="0">
                    <a:pos x="T10" y="T11"/>
                  </a:cxn>
                </a:cxnLst>
                <a:rect l="0" t="0" r="r" b="b"/>
                <a:pathLst>
                  <a:path w="5" h="7">
                    <a:moveTo>
                      <a:pt x="1" y="1"/>
                    </a:moveTo>
                    <a:cubicBezTo>
                      <a:pt x="1" y="1"/>
                      <a:pt x="0" y="2"/>
                      <a:pt x="0" y="2"/>
                    </a:cubicBezTo>
                    <a:cubicBezTo>
                      <a:pt x="0" y="3"/>
                      <a:pt x="1" y="5"/>
                      <a:pt x="1" y="7"/>
                    </a:cubicBezTo>
                    <a:cubicBezTo>
                      <a:pt x="2" y="7"/>
                      <a:pt x="3" y="7"/>
                      <a:pt x="4" y="7"/>
                    </a:cubicBezTo>
                    <a:cubicBezTo>
                      <a:pt x="5" y="1"/>
                      <a:pt x="5" y="1"/>
                      <a:pt x="5" y="1"/>
                    </a:cubicBezTo>
                    <a:cubicBezTo>
                      <a:pt x="4" y="0"/>
                      <a:pt x="2" y="1"/>
                      <a:pt x="1" y="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9" name="Freeform 45">
                <a:extLst>
                  <a:ext uri="{FF2B5EF4-FFF2-40B4-BE49-F238E27FC236}">
                    <a16:creationId xmlns:a16="http://schemas.microsoft.com/office/drawing/2014/main" id="{10CE7E22-88A3-4A51-9191-A7EEDB2AB609}"/>
                  </a:ext>
                </a:extLst>
              </p:cNvPr>
              <p:cNvSpPr>
                <a:spLocks/>
              </p:cNvSpPr>
              <p:nvPr/>
            </p:nvSpPr>
            <p:spPr bwMode="auto">
              <a:xfrm>
                <a:off x="3109" y="2005"/>
                <a:ext cx="38" cy="130"/>
              </a:xfrm>
              <a:custGeom>
                <a:avLst/>
                <a:gdLst>
                  <a:gd name="T0" fmla="*/ 12 w 19"/>
                  <a:gd name="T1" fmla="*/ 63 h 66"/>
                  <a:gd name="T2" fmla="*/ 14 w 19"/>
                  <a:gd name="T3" fmla="*/ 60 h 66"/>
                  <a:gd name="T4" fmla="*/ 15 w 19"/>
                  <a:gd name="T5" fmla="*/ 63 h 66"/>
                  <a:gd name="T6" fmla="*/ 15 w 19"/>
                  <a:gd name="T7" fmla="*/ 65 h 66"/>
                  <a:gd name="T8" fmla="*/ 16 w 19"/>
                  <a:gd name="T9" fmla="*/ 62 h 66"/>
                  <a:gd name="T10" fmla="*/ 19 w 19"/>
                  <a:gd name="T11" fmla="*/ 62 h 66"/>
                  <a:gd name="T12" fmla="*/ 17 w 19"/>
                  <a:gd name="T13" fmla="*/ 57 h 66"/>
                  <a:gd name="T14" fmla="*/ 16 w 19"/>
                  <a:gd name="T15" fmla="*/ 55 h 66"/>
                  <a:gd name="T16" fmla="*/ 16 w 19"/>
                  <a:gd name="T17" fmla="*/ 49 h 66"/>
                  <a:gd name="T18" fmla="*/ 16 w 19"/>
                  <a:gd name="T19" fmla="*/ 43 h 66"/>
                  <a:gd name="T20" fmla="*/ 17 w 19"/>
                  <a:gd name="T21" fmla="*/ 36 h 66"/>
                  <a:gd name="T22" fmla="*/ 17 w 19"/>
                  <a:gd name="T23" fmla="*/ 28 h 66"/>
                  <a:gd name="T24" fmla="*/ 17 w 19"/>
                  <a:gd name="T25" fmla="*/ 22 h 66"/>
                  <a:gd name="T26" fmla="*/ 16 w 19"/>
                  <a:gd name="T27" fmla="*/ 17 h 66"/>
                  <a:gd name="T28" fmla="*/ 16 w 19"/>
                  <a:gd name="T29" fmla="*/ 11 h 66"/>
                  <a:gd name="T30" fmla="*/ 9 w 19"/>
                  <a:gd name="T31" fmla="*/ 10 h 66"/>
                  <a:gd name="T32" fmla="*/ 10 w 19"/>
                  <a:gd name="T33" fmla="*/ 1 h 66"/>
                  <a:gd name="T34" fmla="*/ 6 w 19"/>
                  <a:gd name="T35" fmla="*/ 0 h 66"/>
                  <a:gd name="T36" fmla="*/ 2 w 19"/>
                  <a:gd name="T37" fmla="*/ 0 h 66"/>
                  <a:gd name="T38" fmla="*/ 2 w 19"/>
                  <a:gd name="T39" fmla="*/ 8 h 66"/>
                  <a:gd name="T40" fmla="*/ 5 w 19"/>
                  <a:gd name="T41" fmla="*/ 13 h 66"/>
                  <a:gd name="T42" fmla="*/ 4 w 19"/>
                  <a:gd name="T43" fmla="*/ 21 h 66"/>
                  <a:gd name="T44" fmla="*/ 6 w 19"/>
                  <a:gd name="T45" fmla="*/ 25 h 66"/>
                  <a:gd name="T46" fmla="*/ 5 w 19"/>
                  <a:gd name="T47" fmla="*/ 33 h 66"/>
                  <a:gd name="T48" fmla="*/ 7 w 19"/>
                  <a:gd name="T49" fmla="*/ 38 h 66"/>
                  <a:gd name="T50" fmla="*/ 6 w 19"/>
                  <a:gd name="T51" fmla="*/ 47 h 66"/>
                  <a:gd name="T52" fmla="*/ 7 w 19"/>
                  <a:gd name="T53" fmla="*/ 51 h 66"/>
                  <a:gd name="T54" fmla="*/ 7 w 19"/>
                  <a:gd name="T55" fmla="*/ 54 h 66"/>
                  <a:gd name="T56" fmla="*/ 12 w 19"/>
                  <a:gd name="T57" fmla="*/ 6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 h="66">
                    <a:moveTo>
                      <a:pt x="12" y="63"/>
                    </a:moveTo>
                    <a:cubicBezTo>
                      <a:pt x="13" y="62"/>
                      <a:pt x="13" y="61"/>
                      <a:pt x="14" y="60"/>
                    </a:cubicBezTo>
                    <a:cubicBezTo>
                      <a:pt x="13" y="61"/>
                      <a:pt x="14" y="63"/>
                      <a:pt x="15" y="63"/>
                    </a:cubicBezTo>
                    <a:cubicBezTo>
                      <a:pt x="13" y="63"/>
                      <a:pt x="12" y="66"/>
                      <a:pt x="15" y="65"/>
                    </a:cubicBezTo>
                    <a:cubicBezTo>
                      <a:pt x="15" y="65"/>
                      <a:pt x="15" y="63"/>
                      <a:pt x="16" y="62"/>
                    </a:cubicBezTo>
                    <a:cubicBezTo>
                      <a:pt x="16" y="62"/>
                      <a:pt x="18" y="63"/>
                      <a:pt x="19" y="62"/>
                    </a:cubicBezTo>
                    <a:cubicBezTo>
                      <a:pt x="19" y="62"/>
                      <a:pt x="19" y="59"/>
                      <a:pt x="17" y="57"/>
                    </a:cubicBezTo>
                    <a:cubicBezTo>
                      <a:pt x="16" y="55"/>
                      <a:pt x="16" y="55"/>
                      <a:pt x="16" y="55"/>
                    </a:cubicBezTo>
                    <a:cubicBezTo>
                      <a:pt x="16" y="55"/>
                      <a:pt x="17" y="52"/>
                      <a:pt x="16" y="49"/>
                    </a:cubicBezTo>
                    <a:cubicBezTo>
                      <a:pt x="15" y="47"/>
                      <a:pt x="15" y="46"/>
                      <a:pt x="16" y="43"/>
                    </a:cubicBezTo>
                    <a:cubicBezTo>
                      <a:pt x="17" y="40"/>
                      <a:pt x="17" y="40"/>
                      <a:pt x="17" y="36"/>
                    </a:cubicBezTo>
                    <a:cubicBezTo>
                      <a:pt x="17" y="33"/>
                      <a:pt x="15" y="33"/>
                      <a:pt x="17" y="28"/>
                    </a:cubicBezTo>
                    <a:cubicBezTo>
                      <a:pt x="18" y="24"/>
                      <a:pt x="17" y="22"/>
                      <a:pt x="17" y="22"/>
                    </a:cubicBezTo>
                    <a:cubicBezTo>
                      <a:pt x="17" y="22"/>
                      <a:pt x="15" y="19"/>
                      <a:pt x="16" y="17"/>
                    </a:cubicBezTo>
                    <a:cubicBezTo>
                      <a:pt x="17" y="15"/>
                      <a:pt x="16" y="11"/>
                      <a:pt x="16" y="11"/>
                    </a:cubicBezTo>
                    <a:cubicBezTo>
                      <a:pt x="9" y="10"/>
                      <a:pt x="9" y="10"/>
                      <a:pt x="9" y="10"/>
                    </a:cubicBezTo>
                    <a:cubicBezTo>
                      <a:pt x="10" y="1"/>
                      <a:pt x="10" y="1"/>
                      <a:pt x="10" y="1"/>
                    </a:cubicBezTo>
                    <a:cubicBezTo>
                      <a:pt x="10" y="1"/>
                      <a:pt x="7" y="1"/>
                      <a:pt x="6" y="0"/>
                    </a:cubicBezTo>
                    <a:cubicBezTo>
                      <a:pt x="4" y="0"/>
                      <a:pt x="2" y="0"/>
                      <a:pt x="2" y="0"/>
                    </a:cubicBezTo>
                    <a:cubicBezTo>
                      <a:pt x="2" y="0"/>
                      <a:pt x="0" y="7"/>
                      <a:pt x="2" y="8"/>
                    </a:cubicBezTo>
                    <a:cubicBezTo>
                      <a:pt x="3" y="8"/>
                      <a:pt x="5" y="10"/>
                      <a:pt x="5" y="13"/>
                    </a:cubicBezTo>
                    <a:cubicBezTo>
                      <a:pt x="5" y="16"/>
                      <a:pt x="6" y="19"/>
                      <a:pt x="4" y="21"/>
                    </a:cubicBezTo>
                    <a:cubicBezTo>
                      <a:pt x="3" y="23"/>
                      <a:pt x="6" y="24"/>
                      <a:pt x="6" y="25"/>
                    </a:cubicBezTo>
                    <a:cubicBezTo>
                      <a:pt x="5" y="27"/>
                      <a:pt x="3" y="29"/>
                      <a:pt x="5" y="33"/>
                    </a:cubicBezTo>
                    <a:cubicBezTo>
                      <a:pt x="7" y="36"/>
                      <a:pt x="7" y="36"/>
                      <a:pt x="7" y="38"/>
                    </a:cubicBezTo>
                    <a:cubicBezTo>
                      <a:pt x="7" y="41"/>
                      <a:pt x="6" y="46"/>
                      <a:pt x="6" y="47"/>
                    </a:cubicBezTo>
                    <a:cubicBezTo>
                      <a:pt x="6" y="48"/>
                      <a:pt x="5" y="50"/>
                      <a:pt x="7" y="51"/>
                    </a:cubicBezTo>
                    <a:cubicBezTo>
                      <a:pt x="8" y="52"/>
                      <a:pt x="5" y="52"/>
                      <a:pt x="7" y="54"/>
                    </a:cubicBezTo>
                    <a:cubicBezTo>
                      <a:pt x="8" y="55"/>
                      <a:pt x="12" y="63"/>
                      <a:pt x="12" y="6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0" name="Freeform 46">
                <a:extLst>
                  <a:ext uri="{FF2B5EF4-FFF2-40B4-BE49-F238E27FC236}">
                    <a16:creationId xmlns:a16="http://schemas.microsoft.com/office/drawing/2014/main" id="{BA064B2B-B991-40EB-9CD5-3895D3E622DB}"/>
                  </a:ext>
                </a:extLst>
              </p:cNvPr>
              <p:cNvSpPr>
                <a:spLocks/>
              </p:cNvSpPr>
              <p:nvPr/>
            </p:nvSpPr>
            <p:spPr bwMode="auto">
              <a:xfrm>
                <a:off x="3109" y="2005"/>
                <a:ext cx="38" cy="130"/>
              </a:xfrm>
              <a:custGeom>
                <a:avLst/>
                <a:gdLst>
                  <a:gd name="T0" fmla="*/ 12 w 19"/>
                  <a:gd name="T1" fmla="*/ 63 h 66"/>
                  <a:gd name="T2" fmla="*/ 14 w 19"/>
                  <a:gd name="T3" fmla="*/ 60 h 66"/>
                  <a:gd name="T4" fmla="*/ 15 w 19"/>
                  <a:gd name="T5" fmla="*/ 63 h 66"/>
                  <a:gd name="T6" fmla="*/ 15 w 19"/>
                  <a:gd name="T7" fmla="*/ 65 h 66"/>
                  <a:gd name="T8" fmla="*/ 16 w 19"/>
                  <a:gd name="T9" fmla="*/ 62 h 66"/>
                  <a:gd name="T10" fmla="*/ 19 w 19"/>
                  <a:gd name="T11" fmla="*/ 62 h 66"/>
                  <a:gd name="T12" fmla="*/ 17 w 19"/>
                  <a:gd name="T13" fmla="*/ 57 h 66"/>
                  <a:gd name="T14" fmla="*/ 16 w 19"/>
                  <a:gd name="T15" fmla="*/ 55 h 66"/>
                  <a:gd name="T16" fmla="*/ 16 w 19"/>
                  <a:gd name="T17" fmla="*/ 49 h 66"/>
                  <a:gd name="T18" fmla="*/ 16 w 19"/>
                  <a:gd name="T19" fmla="*/ 43 h 66"/>
                  <a:gd name="T20" fmla="*/ 17 w 19"/>
                  <a:gd name="T21" fmla="*/ 36 h 66"/>
                  <a:gd name="T22" fmla="*/ 17 w 19"/>
                  <a:gd name="T23" fmla="*/ 28 h 66"/>
                  <a:gd name="T24" fmla="*/ 17 w 19"/>
                  <a:gd name="T25" fmla="*/ 22 h 66"/>
                  <a:gd name="T26" fmla="*/ 16 w 19"/>
                  <a:gd name="T27" fmla="*/ 17 h 66"/>
                  <a:gd name="T28" fmla="*/ 16 w 19"/>
                  <a:gd name="T29" fmla="*/ 11 h 66"/>
                  <a:gd name="T30" fmla="*/ 9 w 19"/>
                  <a:gd name="T31" fmla="*/ 10 h 66"/>
                  <a:gd name="T32" fmla="*/ 10 w 19"/>
                  <a:gd name="T33" fmla="*/ 1 h 66"/>
                  <a:gd name="T34" fmla="*/ 6 w 19"/>
                  <a:gd name="T35" fmla="*/ 0 h 66"/>
                  <a:gd name="T36" fmla="*/ 2 w 19"/>
                  <a:gd name="T37" fmla="*/ 0 h 66"/>
                  <a:gd name="T38" fmla="*/ 2 w 19"/>
                  <a:gd name="T39" fmla="*/ 8 h 66"/>
                  <a:gd name="T40" fmla="*/ 5 w 19"/>
                  <a:gd name="T41" fmla="*/ 13 h 66"/>
                  <a:gd name="T42" fmla="*/ 4 w 19"/>
                  <a:gd name="T43" fmla="*/ 21 h 66"/>
                  <a:gd name="T44" fmla="*/ 6 w 19"/>
                  <a:gd name="T45" fmla="*/ 25 h 66"/>
                  <a:gd name="T46" fmla="*/ 5 w 19"/>
                  <a:gd name="T47" fmla="*/ 33 h 66"/>
                  <a:gd name="T48" fmla="*/ 7 w 19"/>
                  <a:gd name="T49" fmla="*/ 38 h 66"/>
                  <a:gd name="T50" fmla="*/ 6 w 19"/>
                  <a:gd name="T51" fmla="*/ 47 h 66"/>
                  <a:gd name="T52" fmla="*/ 7 w 19"/>
                  <a:gd name="T53" fmla="*/ 51 h 66"/>
                  <a:gd name="T54" fmla="*/ 7 w 19"/>
                  <a:gd name="T55" fmla="*/ 54 h 66"/>
                  <a:gd name="T56" fmla="*/ 12 w 19"/>
                  <a:gd name="T57" fmla="*/ 6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 h="66">
                    <a:moveTo>
                      <a:pt x="12" y="63"/>
                    </a:moveTo>
                    <a:cubicBezTo>
                      <a:pt x="13" y="62"/>
                      <a:pt x="13" y="61"/>
                      <a:pt x="14" y="60"/>
                    </a:cubicBezTo>
                    <a:cubicBezTo>
                      <a:pt x="13" y="61"/>
                      <a:pt x="14" y="63"/>
                      <a:pt x="15" y="63"/>
                    </a:cubicBezTo>
                    <a:cubicBezTo>
                      <a:pt x="13" y="63"/>
                      <a:pt x="12" y="66"/>
                      <a:pt x="15" y="65"/>
                    </a:cubicBezTo>
                    <a:cubicBezTo>
                      <a:pt x="15" y="65"/>
                      <a:pt x="15" y="63"/>
                      <a:pt x="16" y="62"/>
                    </a:cubicBezTo>
                    <a:cubicBezTo>
                      <a:pt x="16" y="62"/>
                      <a:pt x="18" y="63"/>
                      <a:pt x="19" y="62"/>
                    </a:cubicBezTo>
                    <a:cubicBezTo>
                      <a:pt x="19" y="62"/>
                      <a:pt x="19" y="59"/>
                      <a:pt x="17" y="57"/>
                    </a:cubicBezTo>
                    <a:cubicBezTo>
                      <a:pt x="16" y="55"/>
                      <a:pt x="16" y="55"/>
                      <a:pt x="16" y="55"/>
                    </a:cubicBezTo>
                    <a:cubicBezTo>
                      <a:pt x="16" y="55"/>
                      <a:pt x="17" y="52"/>
                      <a:pt x="16" y="49"/>
                    </a:cubicBezTo>
                    <a:cubicBezTo>
                      <a:pt x="15" y="47"/>
                      <a:pt x="15" y="46"/>
                      <a:pt x="16" y="43"/>
                    </a:cubicBezTo>
                    <a:cubicBezTo>
                      <a:pt x="17" y="40"/>
                      <a:pt x="17" y="40"/>
                      <a:pt x="17" y="36"/>
                    </a:cubicBezTo>
                    <a:cubicBezTo>
                      <a:pt x="17" y="33"/>
                      <a:pt x="15" y="33"/>
                      <a:pt x="17" y="28"/>
                    </a:cubicBezTo>
                    <a:cubicBezTo>
                      <a:pt x="18" y="24"/>
                      <a:pt x="17" y="22"/>
                      <a:pt x="17" y="22"/>
                    </a:cubicBezTo>
                    <a:cubicBezTo>
                      <a:pt x="17" y="22"/>
                      <a:pt x="15" y="19"/>
                      <a:pt x="16" y="17"/>
                    </a:cubicBezTo>
                    <a:cubicBezTo>
                      <a:pt x="17" y="15"/>
                      <a:pt x="16" y="11"/>
                      <a:pt x="16" y="11"/>
                    </a:cubicBezTo>
                    <a:cubicBezTo>
                      <a:pt x="9" y="10"/>
                      <a:pt x="9" y="10"/>
                      <a:pt x="9" y="10"/>
                    </a:cubicBezTo>
                    <a:cubicBezTo>
                      <a:pt x="10" y="1"/>
                      <a:pt x="10" y="1"/>
                      <a:pt x="10" y="1"/>
                    </a:cubicBezTo>
                    <a:cubicBezTo>
                      <a:pt x="10" y="1"/>
                      <a:pt x="7" y="1"/>
                      <a:pt x="6" y="0"/>
                    </a:cubicBezTo>
                    <a:cubicBezTo>
                      <a:pt x="4" y="0"/>
                      <a:pt x="2" y="0"/>
                      <a:pt x="2" y="0"/>
                    </a:cubicBezTo>
                    <a:cubicBezTo>
                      <a:pt x="2" y="0"/>
                      <a:pt x="0" y="7"/>
                      <a:pt x="2" y="8"/>
                    </a:cubicBezTo>
                    <a:cubicBezTo>
                      <a:pt x="3" y="8"/>
                      <a:pt x="5" y="10"/>
                      <a:pt x="5" y="13"/>
                    </a:cubicBezTo>
                    <a:cubicBezTo>
                      <a:pt x="5" y="16"/>
                      <a:pt x="6" y="19"/>
                      <a:pt x="4" y="21"/>
                    </a:cubicBezTo>
                    <a:cubicBezTo>
                      <a:pt x="3" y="23"/>
                      <a:pt x="6" y="24"/>
                      <a:pt x="6" y="25"/>
                    </a:cubicBezTo>
                    <a:cubicBezTo>
                      <a:pt x="5" y="27"/>
                      <a:pt x="3" y="29"/>
                      <a:pt x="5" y="33"/>
                    </a:cubicBezTo>
                    <a:cubicBezTo>
                      <a:pt x="7" y="36"/>
                      <a:pt x="7" y="36"/>
                      <a:pt x="7" y="38"/>
                    </a:cubicBezTo>
                    <a:cubicBezTo>
                      <a:pt x="7" y="41"/>
                      <a:pt x="6" y="46"/>
                      <a:pt x="6" y="47"/>
                    </a:cubicBezTo>
                    <a:cubicBezTo>
                      <a:pt x="6" y="48"/>
                      <a:pt x="5" y="50"/>
                      <a:pt x="7" y="51"/>
                    </a:cubicBezTo>
                    <a:cubicBezTo>
                      <a:pt x="8" y="52"/>
                      <a:pt x="5" y="52"/>
                      <a:pt x="7" y="54"/>
                    </a:cubicBezTo>
                    <a:cubicBezTo>
                      <a:pt x="8" y="55"/>
                      <a:pt x="12" y="63"/>
                      <a:pt x="12" y="6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1" name="Freeform 47">
                <a:extLst>
                  <a:ext uri="{FF2B5EF4-FFF2-40B4-BE49-F238E27FC236}">
                    <a16:creationId xmlns:a16="http://schemas.microsoft.com/office/drawing/2014/main" id="{7BD1D0F8-C37B-4B69-920B-3764650B884C}"/>
                  </a:ext>
                </a:extLst>
              </p:cNvPr>
              <p:cNvSpPr>
                <a:spLocks noEditPoints="1"/>
              </p:cNvSpPr>
              <p:nvPr/>
            </p:nvSpPr>
            <p:spPr bwMode="auto">
              <a:xfrm>
                <a:off x="4772" y="1831"/>
                <a:ext cx="124" cy="312"/>
              </a:xfrm>
              <a:custGeom>
                <a:avLst/>
                <a:gdLst>
                  <a:gd name="T0" fmla="*/ 22 w 63"/>
                  <a:gd name="T1" fmla="*/ 4 h 159"/>
                  <a:gd name="T2" fmla="*/ 28 w 63"/>
                  <a:gd name="T3" fmla="*/ 4 h 159"/>
                  <a:gd name="T4" fmla="*/ 26 w 63"/>
                  <a:gd name="T5" fmla="*/ 11 h 159"/>
                  <a:gd name="T6" fmla="*/ 27 w 63"/>
                  <a:gd name="T7" fmla="*/ 16 h 159"/>
                  <a:gd name="T8" fmla="*/ 30 w 63"/>
                  <a:gd name="T9" fmla="*/ 21 h 159"/>
                  <a:gd name="T10" fmla="*/ 31 w 63"/>
                  <a:gd name="T11" fmla="*/ 25 h 159"/>
                  <a:gd name="T12" fmla="*/ 35 w 63"/>
                  <a:gd name="T13" fmla="*/ 21 h 159"/>
                  <a:gd name="T14" fmla="*/ 43 w 63"/>
                  <a:gd name="T15" fmla="*/ 18 h 159"/>
                  <a:gd name="T16" fmla="*/ 45 w 63"/>
                  <a:gd name="T17" fmla="*/ 21 h 159"/>
                  <a:gd name="T18" fmla="*/ 51 w 63"/>
                  <a:gd name="T19" fmla="*/ 23 h 159"/>
                  <a:gd name="T20" fmla="*/ 56 w 63"/>
                  <a:gd name="T21" fmla="*/ 33 h 159"/>
                  <a:gd name="T22" fmla="*/ 58 w 63"/>
                  <a:gd name="T23" fmla="*/ 41 h 159"/>
                  <a:gd name="T24" fmla="*/ 62 w 63"/>
                  <a:gd name="T25" fmla="*/ 45 h 159"/>
                  <a:gd name="T26" fmla="*/ 63 w 63"/>
                  <a:gd name="T27" fmla="*/ 51 h 159"/>
                  <a:gd name="T28" fmla="*/ 61 w 63"/>
                  <a:gd name="T29" fmla="*/ 57 h 159"/>
                  <a:gd name="T30" fmla="*/ 56 w 63"/>
                  <a:gd name="T31" fmla="*/ 62 h 159"/>
                  <a:gd name="T32" fmla="*/ 49 w 63"/>
                  <a:gd name="T33" fmla="*/ 65 h 159"/>
                  <a:gd name="T34" fmla="*/ 42 w 63"/>
                  <a:gd name="T35" fmla="*/ 67 h 159"/>
                  <a:gd name="T36" fmla="*/ 38 w 63"/>
                  <a:gd name="T37" fmla="*/ 73 h 159"/>
                  <a:gd name="T38" fmla="*/ 42 w 63"/>
                  <a:gd name="T39" fmla="*/ 85 h 159"/>
                  <a:gd name="T40" fmla="*/ 43 w 63"/>
                  <a:gd name="T41" fmla="*/ 95 h 159"/>
                  <a:gd name="T42" fmla="*/ 41 w 63"/>
                  <a:gd name="T43" fmla="*/ 90 h 159"/>
                  <a:gd name="T44" fmla="*/ 34 w 63"/>
                  <a:gd name="T45" fmla="*/ 82 h 159"/>
                  <a:gd name="T46" fmla="*/ 21 w 63"/>
                  <a:gd name="T47" fmla="*/ 74 h 159"/>
                  <a:gd name="T48" fmla="*/ 19 w 63"/>
                  <a:gd name="T49" fmla="*/ 88 h 159"/>
                  <a:gd name="T50" fmla="*/ 18 w 63"/>
                  <a:gd name="T51" fmla="*/ 93 h 159"/>
                  <a:gd name="T52" fmla="*/ 16 w 63"/>
                  <a:gd name="T53" fmla="*/ 105 h 159"/>
                  <a:gd name="T54" fmla="*/ 17 w 63"/>
                  <a:gd name="T55" fmla="*/ 121 h 159"/>
                  <a:gd name="T56" fmla="*/ 21 w 63"/>
                  <a:gd name="T57" fmla="*/ 127 h 159"/>
                  <a:gd name="T58" fmla="*/ 31 w 63"/>
                  <a:gd name="T59" fmla="*/ 141 h 159"/>
                  <a:gd name="T60" fmla="*/ 35 w 63"/>
                  <a:gd name="T61" fmla="*/ 147 h 159"/>
                  <a:gd name="T62" fmla="*/ 35 w 63"/>
                  <a:gd name="T63" fmla="*/ 153 h 159"/>
                  <a:gd name="T64" fmla="*/ 32 w 63"/>
                  <a:gd name="T65" fmla="*/ 157 h 159"/>
                  <a:gd name="T66" fmla="*/ 29 w 63"/>
                  <a:gd name="T67" fmla="*/ 159 h 159"/>
                  <a:gd name="T68" fmla="*/ 24 w 63"/>
                  <a:gd name="T69" fmla="*/ 152 h 159"/>
                  <a:gd name="T70" fmla="*/ 20 w 63"/>
                  <a:gd name="T71" fmla="*/ 144 h 159"/>
                  <a:gd name="T72" fmla="*/ 17 w 63"/>
                  <a:gd name="T73" fmla="*/ 139 h 159"/>
                  <a:gd name="T74" fmla="*/ 6 w 63"/>
                  <a:gd name="T75" fmla="*/ 123 h 159"/>
                  <a:gd name="T76" fmla="*/ 10 w 63"/>
                  <a:gd name="T77" fmla="*/ 113 h 159"/>
                  <a:gd name="T78" fmla="*/ 11 w 63"/>
                  <a:gd name="T79" fmla="*/ 102 h 159"/>
                  <a:gd name="T80" fmla="*/ 11 w 63"/>
                  <a:gd name="T81" fmla="*/ 98 h 159"/>
                  <a:gd name="T82" fmla="*/ 13 w 63"/>
                  <a:gd name="T83" fmla="*/ 89 h 159"/>
                  <a:gd name="T84" fmla="*/ 17 w 63"/>
                  <a:gd name="T85" fmla="*/ 79 h 159"/>
                  <a:gd name="T86" fmla="*/ 9 w 63"/>
                  <a:gd name="T87" fmla="*/ 68 h 159"/>
                  <a:gd name="T88" fmla="*/ 5 w 63"/>
                  <a:gd name="T89" fmla="*/ 52 h 159"/>
                  <a:gd name="T90" fmla="*/ 9 w 63"/>
                  <a:gd name="T91" fmla="*/ 45 h 159"/>
                  <a:gd name="T92" fmla="*/ 1 w 63"/>
                  <a:gd name="T93" fmla="*/ 37 h 159"/>
                  <a:gd name="T94" fmla="*/ 1 w 63"/>
                  <a:gd name="T95" fmla="*/ 23 h 159"/>
                  <a:gd name="T96" fmla="*/ 0 w 63"/>
                  <a:gd name="T97" fmla="*/ 14 h 159"/>
                  <a:gd name="T98" fmla="*/ 4 w 63"/>
                  <a:gd name="T99" fmla="*/ 10 h 159"/>
                  <a:gd name="T100" fmla="*/ 10 w 63"/>
                  <a:gd name="T101" fmla="*/ 7 h 159"/>
                  <a:gd name="T102" fmla="*/ 11 w 63"/>
                  <a:gd name="T103" fmla="*/ 0 h 159"/>
                  <a:gd name="T104" fmla="*/ 16 w 63"/>
                  <a:gd name="T105" fmla="*/ 2 h 159"/>
                  <a:gd name="T106" fmla="*/ 15 w 63"/>
                  <a:gd name="T107" fmla="*/ 15 h 159"/>
                  <a:gd name="T108" fmla="*/ 15 w 63"/>
                  <a:gd name="T109" fmla="*/ 1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159">
                    <a:moveTo>
                      <a:pt x="22" y="2"/>
                    </a:moveTo>
                    <a:cubicBezTo>
                      <a:pt x="22" y="4"/>
                      <a:pt x="22" y="4"/>
                      <a:pt x="22" y="4"/>
                    </a:cubicBezTo>
                    <a:cubicBezTo>
                      <a:pt x="24" y="5"/>
                      <a:pt x="24" y="5"/>
                      <a:pt x="24" y="5"/>
                    </a:cubicBezTo>
                    <a:cubicBezTo>
                      <a:pt x="28" y="4"/>
                      <a:pt x="28" y="4"/>
                      <a:pt x="28" y="4"/>
                    </a:cubicBezTo>
                    <a:cubicBezTo>
                      <a:pt x="28" y="7"/>
                      <a:pt x="28" y="7"/>
                      <a:pt x="28" y="7"/>
                    </a:cubicBezTo>
                    <a:cubicBezTo>
                      <a:pt x="26" y="11"/>
                      <a:pt x="26" y="11"/>
                      <a:pt x="26" y="11"/>
                    </a:cubicBezTo>
                    <a:cubicBezTo>
                      <a:pt x="27" y="14"/>
                      <a:pt x="27" y="14"/>
                      <a:pt x="27" y="14"/>
                    </a:cubicBezTo>
                    <a:cubicBezTo>
                      <a:pt x="27" y="16"/>
                      <a:pt x="27" y="16"/>
                      <a:pt x="27" y="16"/>
                    </a:cubicBezTo>
                    <a:cubicBezTo>
                      <a:pt x="29" y="18"/>
                      <a:pt x="29" y="18"/>
                      <a:pt x="29" y="18"/>
                    </a:cubicBezTo>
                    <a:cubicBezTo>
                      <a:pt x="30" y="21"/>
                      <a:pt x="30" y="21"/>
                      <a:pt x="30" y="21"/>
                    </a:cubicBezTo>
                    <a:cubicBezTo>
                      <a:pt x="29" y="23"/>
                      <a:pt x="29" y="23"/>
                      <a:pt x="29" y="23"/>
                    </a:cubicBezTo>
                    <a:cubicBezTo>
                      <a:pt x="31" y="25"/>
                      <a:pt x="31" y="25"/>
                      <a:pt x="31" y="25"/>
                    </a:cubicBezTo>
                    <a:cubicBezTo>
                      <a:pt x="33" y="23"/>
                      <a:pt x="33" y="23"/>
                      <a:pt x="33" y="23"/>
                    </a:cubicBezTo>
                    <a:cubicBezTo>
                      <a:pt x="35" y="21"/>
                      <a:pt x="35" y="21"/>
                      <a:pt x="35" y="21"/>
                    </a:cubicBezTo>
                    <a:cubicBezTo>
                      <a:pt x="41" y="17"/>
                      <a:pt x="41" y="17"/>
                      <a:pt x="41" y="17"/>
                    </a:cubicBezTo>
                    <a:cubicBezTo>
                      <a:pt x="43" y="18"/>
                      <a:pt x="43" y="18"/>
                      <a:pt x="43" y="18"/>
                    </a:cubicBezTo>
                    <a:cubicBezTo>
                      <a:pt x="43" y="19"/>
                      <a:pt x="43" y="19"/>
                      <a:pt x="43" y="19"/>
                    </a:cubicBezTo>
                    <a:cubicBezTo>
                      <a:pt x="45" y="21"/>
                      <a:pt x="45" y="21"/>
                      <a:pt x="45" y="21"/>
                    </a:cubicBezTo>
                    <a:cubicBezTo>
                      <a:pt x="48" y="23"/>
                      <a:pt x="48" y="23"/>
                      <a:pt x="48" y="23"/>
                    </a:cubicBezTo>
                    <a:cubicBezTo>
                      <a:pt x="51" y="23"/>
                      <a:pt x="51" y="23"/>
                      <a:pt x="51" y="23"/>
                    </a:cubicBezTo>
                    <a:cubicBezTo>
                      <a:pt x="56" y="29"/>
                      <a:pt x="56" y="29"/>
                      <a:pt x="56" y="29"/>
                    </a:cubicBezTo>
                    <a:cubicBezTo>
                      <a:pt x="56" y="33"/>
                      <a:pt x="56" y="33"/>
                      <a:pt x="56" y="33"/>
                    </a:cubicBezTo>
                    <a:cubicBezTo>
                      <a:pt x="56" y="38"/>
                      <a:pt x="56" y="38"/>
                      <a:pt x="56" y="38"/>
                    </a:cubicBezTo>
                    <a:cubicBezTo>
                      <a:pt x="58" y="41"/>
                      <a:pt x="58" y="41"/>
                      <a:pt x="58" y="41"/>
                    </a:cubicBezTo>
                    <a:cubicBezTo>
                      <a:pt x="61" y="43"/>
                      <a:pt x="61" y="43"/>
                      <a:pt x="61" y="43"/>
                    </a:cubicBezTo>
                    <a:cubicBezTo>
                      <a:pt x="62" y="45"/>
                      <a:pt x="62" y="45"/>
                      <a:pt x="62" y="45"/>
                    </a:cubicBezTo>
                    <a:cubicBezTo>
                      <a:pt x="62" y="49"/>
                      <a:pt x="62" y="49"/>
                      <a:pt x="62" y="49"/>
                    </a:cubicBezTo>
                    <a:cubicBezTo>
                      <a:pt x="63" y="51"/>
                      <a:pt x="63" y="51"/>
                      <a:pt x="63" y="51"/>
                    </a:cubicBezTo>
                    <a:cubicBezTo>
                      <a:pt x="62" y="54"/>
                      <a:pt x="62" y="54"/>
                      <a:pt x="62" y="54"/>
                    </a:cubicBezTo>
                    <a:cubicBezTo>
                      <a:pt x="61" y="57"/>
                      <a:pt x="61" y="57"/>
                      <a:pt x="61" y="57"/>
                    </a:cubicBezTo>
                    <a:cubicBezTo>
                      <a:pt x="58" y="60"/>
                      <a:pt x="58" y="60"/>
                      <a:pt x="58" y="60"/>
                    </a:cubicBezTo>
                    <a:cubicBezTo>
                      <a:pt x="56" y="62"/>
                      <a:pt x="56" y="62"/>
                      <a:pt x="56" y="62"/>
                    </a:cubicBezTo>
                    <a:cubicBezTo>
                      <a:pt x="52" y="65"/>
                      <a:pt x="52" y="65"/>
                      <a:pt x="52" y="65"/>
                    </a:cubicBezTo>
                    <a:cubicBezTo>
                      <a:pt x="49" y="65"/>
                      <a:pt x="49" y="65"/>
                      <a:pt x="49" y="65"/>
                    </a:cubicBezTo>
                    <a:cubicBezTo>
                      <a:pt x="46" y="65"/>
                      <a:pt x="46" y="65"/>
                      <a:pt x="46" y="65"/>
                    </a:cubicBezTo>
                    <a:cubicBezTo>
                      <a:pt x="42" y="67"/>
                      <a:pt x="42" y="67"/>
                      <a:pt x="42" y="67"/>
                    </a:cubicBezTo>
                    <a:cubicBezTo>
                      <a:pt x="39" y="68"/>
                      <a:pt x="39" y="68"/>
                      <a:pt x="39" y="68"/>
                    </a:cubicBezTo>
                    <a:cubicBezTo>
                      <a:pt x="38" y="73"/>
                      <a:pt x="38" y="73"/>
                      <a:pt x="38" y="73"/>
                    </a:cubicBezTo>
                    <a:cubicBezTo>
                      <a:pt x="39" y="80"/>
                      <a:pt x="39" y="80"/>
                      <a:pt x="39" y="80"/>
                    </a:cubicBezTo>
                    <a:cubicBezTo>
                      <a:pt x="42" y="85"/>
                      <a:pt x="42" y="85"/>
                      <a:pt x="42" y="85"/>
                    </a:cubicBezTo>
                    <a:cubicBezTo>
                      <a:pt x="42" y="89"/>
                      <a:pt x="42" y="89"/>
                      <a:pt x="42" y="89"/>
                    </a:cubicBezTo>
                    <a:cubicBezTo>
                      <a:pt x="43" y="95"/>
                      <a:pt x="43" y="95"/>
                      <a:pt x="43" y="95"/>
                    </a:cubicBezTo>
                    <a:cubicBezTo>
                      <a:pt x="42" y="94"/>
                      <a:pt x="42" y="94"/>
                      <a:pt x="41" y="94"/>
                    </a:cubicBezTo>
                    <a:cubicBezTo>
                      <a:pt x="41" y="93"/>
                      <a:pt x="41" y="91"/>
                      <a:pt x="41" y="90"/>
                    </a:cubicBezTo>
                    <a:cubicBezTo>
                      <a:pt x="40" y="90"/>
                      <a:pt x="39" y="90"/>
                      <a:pt x="38" y="90"/>
                    </a:cubicBezTo>
                    <a:cubicBezTo>
                      <a:pt x="36" y="87"/>
                      <a:pt x="36" y="84"/>
                      <a:pt x="34" y="82"/>
                    </a:cubicBezTo>
                    <a:cubicBezTo>
                      <a:pt x="33" y="82"/>
                      <a:pt x="31" y="82"/>
                      <a:pt x="29" y="82"/>
                    </a:cubicBezTo>
                    <a:cubicBezTo>
                      <a:pt x="27" y="75"/>
                      <a:pt x="29" y="75"/>
                      <a:pt x="21" y="74"/>
                    </a:cubicBezTo>
                    <a:cubicBezTo>
                      <a:pt x="20" y="76"/>
                      <a:pt x="21" y="75"/>
                      <a:pt x="19" y="76"/>
                    </a:cubicBezTo>
                    <a:cubicBezTo>
                      <a:pt x="21" y="81"/>
                      <a:pt x="18" y="82"/>
                      <a:pt x="19" y="88"/>
                    </a:cubicBezTo>
                    <a:cubicBezTo>
                      <a:pt x="19" y="88"/>
                      <a:pt x="20" y="89"/>
                      <a:pt x="20" y="90"/>
                    </a:cubicBezTo>
                    <a:cubicBezTo>
                      <a:pt x="20" y="91"/>
                      <a:pt x="18" y="92"/>
                      <a:pt x="18" y="93"/>
                    </a:cubicBezTo>
                    <a:cubicBezTo>
                      <a:pt x="17" y="96"/>
                      <a:pt x="18" y="100"/>
                      <a:pt x="17" y="103"/>
                    </a:cubicBezTo>
                    <a:cubicBezTo>
                      <a:pt x="16" y="105"/>
                      <a:pt x="16" y="105"/>
                      <a:pt x="16" y="105"/>
                    </a:cubicBezTo>
                    <a:cubicBezTo>
                      <a:pt x="15" y="107"/>
                      <a:pt x="13" y="116"/>
                      <a:pt x="14" y="119"/>
                    </a:cubicBezTo>
                    <a:cubicBezTo>
                      <a:pt x="14" y="121"/>
                      <a:pt x="17" y="120"/>
                      <a:pt x="17" y="121"/>
                    </a:cubicBezTo>
                    <a:cubicBezTo>
                      <a:pt x="18" y="123"/>
                      <a:pt x="18" y="127"/>
                      <a:pt x="19" y="128"/>
                    </a:cubicBezTo>
                    <a:cubicBezTo>
                      <a:pt x="20" y="128"/>
                      <a:pt x="20" y="127"/>
                      <a:pt x="21" y="127"/>
                    </a:cubicBezTo>
                    <a:cubicBezTo>
                      <a:pt x="22" y="132"/>
                      <a:pt x="22" y="138"/>
                      <a:pt x="26" y="140"/>
                    </a:cubicBezTo>
                    <a:cubicBezTo>
                      <a:pt x="27" y="141"/>
                      <a:pt x="29" y="140"/>
                      <a:pt x="31" y="141"/>
                    </a:cubicBezTo>
                    <a:cubicBezTo>
                      <a:pt x="31" y="141"/>
                      <a:pt x="31" y="143"/>
                      <a:pt x="31" y="144"/>
                    </a:cubicBezTo>
                    <a:cubicBezTo>
                      <a:pt x="32" y="145"/>
                      <a:pt x="34" y="146"/>
                      <a:pt x="35" y="147"/>
                    </a:cubicBezTo>
                    <a:cubicBezTo>
                      <a:pt x="36" y="149"/>
                      <a:pt x="36" y="150"/>
                      <a:pt x="37" y="151"/>
                    </a:cubicBezTo>
                    <a:cubicBezTo>
                      <a:pt x="35" y="153"/>
                      <a:pt x="35" y="153"/>
                      <a:pt x="35" y="153"/>
                    </a:cubicBezTo>
                    <a:cubicBezTo>
                      <a:pt x="34" y="157"/>
                      <a:pt x="34" y="157"/>
                      <a:pt x="34" y="157"/>
                    </a:cubicBezTo>
                    <a:cubicBezTo>
                      <a:pt x="32" y="157"/>
                      <a:pt x="32" y="157"/>
                      <a:pt x="32" y="157"/>
                    </a:cubicBezTo>
                    <a:cubicBezTo>
                      <a:pt x="31" y="159"/>
                      <a:pt x="31" y="159"/>
                      <a:pt x="31" y="159"/>
                    </a:cubicBezTo>
                    <a:cubicBezTo>
                      <a:pt x="29" y="159"/>
                      <a:pt x="29" y="159"/>
                      <a:pt x="29" y="159"/>
                    </a:cubicBezTo>
                    <a:cubicBezTo>
                      <a:pt x="29" y="155"/>
                      <a:pt x="29" y="155"/>
                      <a:pt x="29" y="155"/>
                    </a:cubicBezTo>
                    <a:cubicBezTo>
                      <a:pt x="24" y="152"/>
                      <a:pt x="24" y="152"/>
                      <a:pt x="24" y="152"/>
                    </a:cubicBezTo>
                    <a:cubicBezTo>
                      <a:pt x="21" y="154"/>
                      <a:pt x="21" y="154"/>
                      <a:pt x="21" y="154"/>
                    </a:cubicBezTo>
                    <a:cubicBezTo>
                      <a:pt x="20" y="150"/>
                      <a:pt x="21" y="147"/>
                      <a:pt x="20" y="144"/>
                    </a:cubicBezTo>
                    <a:cubicBezTo>
                      <a:pt x="20" y="144"/>
                      <a:pt x="18" y="143"/>
                      <a:pt x="18" y="143"/>
                    </a:cubicBezTo>
                    <a:cubicBezTo>
                      <a:pt x="17" y="141"/>
                      <a:pt x="18" y="140"/>
                      <a:pt x="17" y="139"/>
                    </a:cubicBezTo>
                    <a:cubicBezTo>
                      <a:pt x="17" y="138"/>
                      <a:pt x="15" y="137"/>
                      <a:pt x="15" y="137"/>
                    </a:cubicBezTo>
                    <a:cubicBezTo>
                      <a:pt x="12" y="133"/>
                      <a:pt x="7" y="129"/>
                      <a:pt x="6" y="123"/>
                    </a:cubicBezTo>
                    <a:cubicBezTo>
                      <a:pt x="6" y="120"/>
                      <a:pt x="7" y="116"/>
                      <a:pt x="8" y="114"/>
                    </a:cubicBezTo>
                    <a:cubicBezTo>
                      <a:pt x="8" y="114"/>
                      <a:pt x="10" y="113"/>
                      <a:pt x="10" y="113"/>
                    </a:cubicBezTo>
                    <a:cubicBezTo>
                      <a:pt x="11" y="109"/>
                      <a:pt x="7" y="109"/>
                      <a:pt x="8" y="105"/>
                    </a:cubicBezTo>
                    <a:cubicBezTo>
                      <a:pt x="8" y="105"/>
                      <a:pt x="10" y="102"/>
                      <a:pt x="11" y="102"/>
                    </a:cubicBezTo>
                    <a:cubicBezTo>
                      <a:pt x="11" y="101"/>
                      <a:pt x="11" y="99"/>
                      <a:pt x="10" y="98"/>
                    </a:cubicBezTo>
                    <a:cubicBezTo>
                      <a:pt x="11" y="98"/>
                      <a:pt x="11" y="98"/>
                      <a:pt x="11" y="98"/>
                    </a:cubicBezTo>
                    <a:cubicBezTo>
                      <a:pt x="12" y="95"/>
                      <a:pt x="12" y="95"/>
                      <a:pt x="12" y="95"/>
                    </a:cubicBezTo>
                    <a:cubicBezTo>
                      <a:pt x="13" y="89"/>
                      <a:pt x="13" y="89"/>
                      <a:pt x="13" y="89"/>
                    </a:cubicBezTo>
                    <a:cubicBezTo>
                      <a:pt x="17" y="85"/>
                      <a:pt x="17" y="85"/>
                      <a:pt x="17" y="85"/>
                    </a:cubicBezTo>
                    <a:cubicBezTo>
                      <a:pt x="17" y="79"/>
                      <a:pt x="17" y="79"/>
                      <a:pt x="17" y="79"/>
                    </a:cubicBezTo>
                    <a:cubicBezTo>
                      <a:pt x="14" y="73"/>
                      <a:pt x="14" y="73"/>
                      <a:pt x="14" y="73"/>
                    </a:cubicBezTo>
                    <a:cubicBezTo>
                      <a:pt x="9" y="68"/>
                      <a:pt x="9" y="68"/>
                      <a:pt x="9" y="68"/>
                    </a:cubicBezTo>
                    <a:cubicBezTo>
                      <a:pt x="6" y="60"/>
                      <a:pt x="6" y="60"/>
                      <a:pt x="6" y="60"/>
                    </a:cubicBezTo>
                    <a:cubicBezTo>
                      <a:pt x="5" y="52"/>
                      <a:pt x="5" y="52"/>
                      <a:pt x="5" y="52"/>
                    </a:cubicBezTo>
                    <a:cubicBezTo>
                      <a:pt x="9" y="50"/>
                      <a:pt x="9" y="50"/>
                      <a:pt x="9" y="50"/>
                    </a:cubicBezTo>
                    <a:cubicBezTo>
                      <a:pt x="9" y="45"/>
                      <a:pt x="9" y="45"/>
                      <a:pt x="9" y="45"/>
                    </a:cubicBezTo>
                    <a:cubicBezTo>
                      <a:pt x="5" y="42"/>
                      <a:pt x="5" y="42"/>
                      <a:pt x="5" y="42"/>
                    </a:cubicBezTo>
                    <a:cubicBezTo>
                      <a:pt x="1" y="37"/>
                      <a:pt x="1" y="37"/>
                      <a:pt x="1" y="37"/>
                    </a:cubicBezTo>
                    <a:cubicBezTo>
                      <a:pt x="0" y="29"/>
                      <a:pt x="0" y="29"/>
                      <a:pt x="0" y="29"/>
                    </a:cubicBezTo>
                    <a:cubicBezTo>
                      <a:pt x="1" y="23"/>
                      <a:pt x="1" y="23"/>
                      <a:pt x="1" y="23"/>
                    </a:cubicBezTo>
                    <a:cubicBezTo>
                      <a:pt x="2" y="19"/>
                      <a:pt x="2" y="19"/>
                      <a:pt x="2" y="19"/>
                    </a:cubicBezTo>
                    <a:cubicBezTo>
                      <a:pt x="0" y="14"/>
                      <a:pt x="0" y="14"/>
                      <a:pt x="0" y="14"/>
                    </a:cubicBezTo>
                    <a:cubicBezTo>
                      <a:pt x="1" y="11"/>
                      <a:pt x="1" y="11"/>
                      <a:pt x="1" y="11"/>
                    </a:cubicBezTo>
                    <a:cubicBezTo>
                      <a:pt x="4" y="10"/>
                      <a:pt x="4" y="10"/>
                      <a:pt x="4" y="10"/>
                    </a:cubicBezTo>
                    <a:cubicBezTo>
                      <a:pt x="7" y="7"/>
                      <a:pt x="7" y="7"/>
                      <a:pt x="7" y="7"/>
                    </a:cubicBezTo>
                    <a:cubicBezTo>
                      <a:pt x="10" y="7"/>
                      <a:pt x="10" y="7"/>
                      <a:pt x="10" y="7"/>
                    </a:cubicBezTo>
                    <a:cubicBezTo>
                      <a:pt x="9" y="4"/>
                      <a:pt x="9" y="4"/>
                      <a:pt x="9" y="4"/>
                    </a:cubicBezTo>
                    <a:cubicBezTo>
                      <a:pt x="11" y="0"/>
                      <a:pt x="11" y="0"/>
                      <a:pt x="11" y="0"/>
                    </a:cubicBezTo>
                    <a:cubicBezTo>
                      <a:pt x="13" y="0"/>
                      <a:pt x="13" y="0"/>
                      <a:pt x="13" y="0"/>
                    </a:cubicBezTo>
                    <a:cubicBezTo>
                      <a:pt x="16" y="2"/>
                      <a:pt x="16" y="2"/>
                      <a:pt x="16" y="2"/>
                    </a:cubicBezTo>
                    <a:lnTo>
                      <a:pt x="22" y="2"/>
                    </a:lnTo>
                    <a:close/>
                    <a:moveTo>
                      <a:pt x="15" y="15"/>
                    </a:moveTo>
                    <a:cubicBezTo>
                      <a:pt x="17" y="15"/>
                      <a:pt x="15" y="18"/>
                      <a:pt x="15" y="18"/>
                    </a:cubicBezTo>
                    <a:cubicBezTo>
                      <a:pt x="13" y="18"/>
                      <a:pt x="13" y="15"/>
                      <a:pt x="15"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2" name="Freeform 48">
                <a:extLst>
                  <a:ext uri="{FF2B5EF4-FFF2-40B4-BE49-F238E27FC236}">
                    <a16:creationId xmlns:a16="http://schemas.microsoft.com/office/drawing/2014/main" id="{BE84A0FA-06A2-4E2F-8C2E-CC70BF2CFAE5}"/>
                  </a:ext>
                </a:extLst>
              </p:cNvPr>
              <p:cNvSpPr>
                <a:spLocks noEditPoints="1"/>
              </p:cNvSpPr>
              <p:nvPr/>
            </p:nvSpPr>
            <p:spPr bwMode="auto">
              <a:xfrm>
                <a:off x="4772" y="1831"/>
                <a:ext cx="124" cy="312"/>
              </a:xfrm>
              <a:custGeom>
                <a:avLst/>
                <a:gdLst>
                  <a:gd name="T0" fmla="*/ 22 w 63"/>
                  <a:gd name="T1" fmla="*/ 4 h 159"/>
                  <a:gd name="T2" fmla="*/ 28 w 63"/>
                  <a:gd name="T3" fmla="*/ 4 h 159"/>
                  <a:gd name="T4" fmla="*/ 26 w 63"/>
                  <a:gd name="T5" fmla="*/ 11 h 159"/>
                  <a:gd name="T6" fmla="*/ 27 w 63"/>
                  <a:gd name="T7" fmla="*/ 16 h 159"/>
                  <a:gd name="T8" fmla="*/ 30 w 63"/>
                  <a:gd name="T9" fmla="*/ 21 h 159"/>
                  <a:gd name="T10" fmla="*/ 31 w 63"/>
                  <a:gd name="T11" fmla="*/ 25 h 159"/>
                  <a:gd name="T12" fmla="*/ 35 w 63"/>
                  <a:gd name="T13" fmla="*/ 21 h 159"/>
                  <a:gd name="T14" fmla="*/ 43 w 63"/>
                  <a:gd name="T15" fmla="*/ 18 h 159"/>
                  <a:gd name="T16" fmla="*/ 45 w 63"/>
                  <a:gd name="T17" fmla="*/ 21 h 159"/>
                  <a:gd name="T18" fmla="*/ 51 w 63"/>
                  <a:gd name="T19" fmla="*/ 23 h 159"/>
                  <a:gd name="T20" fmla="*/ 56 w 63"/>
                  <a:gd name="T21" fmla="*/ 33 h 159"/>
                  <a:gd name="T22" fmla="*/ 58 w 63"/>
                  <a:gd name="T23" fmla="*/ 41 h 159"/>
                  <a:gd name="T24" fmla="*/ 62 w 63"/>
                  <a:gd name="T25" fmla="*/ 45 h 159"/>
                  <a:gd name="T26" fmla="*/ 63 w 63"/>
                  <a:gd name="T27" fmla="*/ 51 h 159"/>
                  <a:gd name="T28" fmla="*/ 61 w 63"/>
                  <a:gd name="T29" fmla="*/ 57 h 159"/>
                  <a:gd name="T30" fmla="*/ 56 w 63"/>
                  <a:gd name="T31" fmla="*/ 62 h 159"/>
                  <a:gd name="T32" fmla="*/ 49 w 63"/>
                  <a:gd name="T33" fmla="*/ 65 h 159"/>
                  <a:gd name="T34" fmla="*/ 42 w 63"/>
                  <a:gd name="T35" fmla="*/ 67 h 159"/>
                  <a:gd name="T36" fmla="*/ 38 w 63"/>
                  <a:gd name="T37" fmla="*/ 73 h 159"/>
                  <a:gd name="T38" fmla="*/ 42 w 63"/>
                  <a:gd name="T39" fmla="*/ 85 h 159"/>
                  <a:gd name="T40" fmla="*/ 43 w 63"/>
                  <a:gd name="T41" fmla="*/ 95 h 159"/>
                  <a:gd name="T42" fmla="*/ 41 w 63"/>
                  <a:gd name="T43" fmla="*/ 90 h 159"/>
                  <a:gd name="T44" fmla="*/ 34 w 63"/>
                  <a:gd name="T45" fmla="*/ 82 h 159"/>
                  <a:gd name="T46" fmla="*/ 21 w 63"/>
                  <a:gd name="T47" fmla="*/ 74 h 159"/>
                  <a:gd name="T48" fmla="*/ 19 w 63"/>
                  <a:gd name="T49" fmla="*/ 88 h 159"/>
                  <a:gd name="T50" fmla="*/ 18 w 63"/>
                  <a:gd name="T51" fmla="*/ 93 h 159"/>
                  <a:gd name="T52" fmla="*/ 16 w 63"/>
                  <a:gd name="T53" fmla="*/ 105 h 159"/>
                  <a:gd name="T54" fmla="*/ 17 w 63"/>
                  <a:gd name="T55" fmla="*/ 121 h 159"/>
                  <a:gd name="T56" fmla="*/ 21 w 63"/>
                  <a:gd name="T57" fmla="*/ 127 h 159"/>
                  <a:gd name="T58" fmla="*/ 31 w 63"/>
                  <a:gd name="T59" fmla="*/ 141 h 159"/>
                  <a:gd name="T60" fmla="*/ 35 w 63"/>
                  <a:gd name="T61" fmla="*/ 147 h 159"/>
                  <a:gd name="T62" fmla="*/ 35 w 63"/>
                  <a:gd name="T63" fmla="*/ 153 h 159"/>
                  <a:gd name="T64" fmla="*/ 32 w 63"/>
                  <a:gd name="T65" fmla="*/ 157 h 159"/>
                  <a:gd name="T66" fmla="*/ 29 w 63"/>
                  <a:gd name="T67" fmla="*/ 159 h 159"/>
                  <a:gd name="T68" fmla="*/ 24 w 63"/>
                  <a:gd name="T69" fmla="*/ 152 h 159"/>
                  <a:gd name="T70" fmla="*/ 20 w 63"/>
                  <a:gd name="T71" fmla="*/ 144 h 159"/>
                  <a:gd name="T72" fmla="*/ 17 w 63"/>
                  <a:gd name="T73" fmla="*/ 139 h 159"/>
                  <a:gd name="T74" fmla="*/ 6 w 63"/>
                  <a:gd name="T75" fmla="*/ 123 h 159"/>
                  <a:gd name="T76" fmla="*/ 10 w 63"/>
                  <a:gd name="T77" fmla="*/ 113 h 159"/>
                  <a:gd name="T78" fmla="*/ 11 w 63"/>
                  <a:gd name="T79" fmla="*/ 102 h 159"/>
                  <a:gd name="T80" fmla="*/ 11 w 63"/>
                  <a:gd name="T81" fmla="*/ 98 h 159"/>
                  <a:gd name="T82" fmla="*/ 13 w 63"/>
                  <a:gd name="T83" fmla="*/ 89 h 159"/>
                  <a:gd name="T84" fmla="*/ 17 w 63"/>
                  <a:gd name="T85" fmla="*/ 79 h 159"/>
                  <a:gd name="T86" fmla="*/ 9 w 63"/>
                  <a:gd name="T87" fmla="*/ 68 h 159"/>
                  <a:gd name="T88" fmla="*/ 5 w 63"/>
                  <a:gd name="T89" fmla="*/ 52 h 159"/>
                  <a:gd name="T90" fmla="*/ 9 w 63"/>
                  <a:gd name="T91" fmla="*/ 45 h 159"/>
                  <a:gd name="T92" fmla="*/ 1 w 63"/>
                  <a:gd name="T93" fmla="*/ 37 h 159"/>
                  <a:gd name="T94" fmla="*/ 1 w 63"/>
                  <a:gd name="T95" fmla="*/ 23 h 159"/>
                  <a:gd name="T96" fmla="*/ 0 w 63"/>
                  <a:gd name="T97" fmla="*/ 14 h 159"/>
                  <a:gd name="T98" fmla="*/ 4 w 63"/>
                  <a:gd name="T99" fmla="*/ 10 h 159"/>
                  <a:gd name="T100" fmla="*/ 10 w 63"/>
                  <a:gd name="T101" fmla="*/ 7 h 159"/>
                  <a:gd name="T102" fmla="*/ 11 w 63"/>
                  <a:gd name="T103" fmla="*/ 0 h 159"/>
                  <a:gd name="T104" fmla="*/ 16 w 63"/>
                  <a:gd name="T105" fmla="*/ 2 h 159"/>
                  <a:gd name="T106" fmla="*/ 15 w 63"/>
                  <a:gd name="T107" fmla="*/ 15 h 159"/>
                  <a:gd name="T108" fmla="*/ 15 w 63"/>
                  <a:gd name="T109" fmla="*/ 1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159">
                    <a:moveTo>
                      <a:pt x="22" y="2"/>
                    </a:moveTo>
                    <a:cubicBezTo>
                      <a:pt x="22" y="4"/>
                      <a:pt x="22" y="4"/>
                      <a:pt x="22" y="4"/>
                    </a:cubicBezTo>
                    <a:cubicBezTo>
                      <a:pt x="24" y="5"/>
                      <a:pt x="24" y="5"/>
                      <a:pt x="24" y="5"/>
                    </a:cubicBezTo>
                    <a:cubicBezTo>
                      <a:pt x="28" y="4"/>
                      <a:pt x="28" y="4"/>
                      <a:pt x="28" y="4"/>
                    </a:cubicBezTo>
                    <a:cubicBezTo>
                      <a:pt x="28" y="7"/>
                      <a:pt x="28" y="7"/>
                      <a:pt x="28" y="7"/>
                    </a:cubicBezTo>
                    <a:cubicBezTo>
                      <a:pt x="26" y="11"/>
                      <a:pt x="26" y="11"/>
                      <a:pt x="26" y="11"/>
                    </a:cubicBezTo>
                    <a:cubicBezTo>
                      <a:pt x="27" y="14"/>
                      <a:pt x="27" y="14"/>
                      <a:pt x="27" y="14"/>
                    </a:cubicBezTo>
                    <a:cubicBezTo>
                      <a:pt x="27" y="16"/>
                      <a:pt x="27" y="16"/>
                      <a:pt x="27" y="16"/>
                    </a:cubicBezTo>
                    <a:cubicBezTo>
                      <a:pt x="29" y="18"/>
                      <a:pt x="29" y="18"/>
                      <a:pt x="29" y="18"/>
                    </a:cubicBezTo>
                    <a:cubicBezTo>
                      <a:pt x="30" y="21"/>
                      <a:pt x="30" y="21"/>
                      <a:pt x="30" y="21"/>
                    </a:cubicBezTo>
                    <a:cubicBezTo>
                      <a:pt x="29" y="23"/>
                      <a:pt x="29" y="23"/>
                      <a:pt x="29" y="23"/>
                    </a:cubicBezTo>
                    <a:cubicBezTo>
                      <a:pt x="31" y="25"/>
                      <a:pt x="31" y="25"/>
                      <a:pt x="31" y="25"/>
                    </a:cubicBezTo>
                    <a:cubicBezTo>
                      <a:pt x="33" y="23"/>
                      <a:pt x="33" y="23"/>
                      <a:pt x="33" y="23"/>
                    </a:cubicBezTo>
                    <a:cubicBezTo>
                      <a:pt x="35" y="21"/>
                      <a:pt x="35" y="21"/>
                      <a:pt x="35" y="21"/>
                    </a:cubicBezTo>
                    <a:cubicBezTo>
                      <a:pt x="41" y="17"/>
                      <a:pt x="41" y="17"/>
                      <a:pt x="41" y="17"/>
                    </a:cubicBezTo>
                    <a:cubicBezTo>
                      <a:pt x="43" y="18"/>
                      <a:pt x="43" y="18"/>
                      <a:pt x="43" y="18"/>
                    </a:cubicBezTo>
                    <a:cubicBezTo>
                      <a:pt x="43" y="19"/>
                      <a:pt x="43" y="19"/>
                      <a:pt x="43" y="19"/>
                    </a:cubicBezTo>
                    <a:cubicBezTo>
                      <a:pt x="45" y="21"/>
                      <a:pt x="45" y="21"/>
                      <a:pt x="45" y="21"/>
                    </a:cubicBezTo>
                    <a:cubicBezTo>
                      <a:pt x="48" y="23"/>
                      <a:pt x="48" y="23"/>
                      <a:pt x="48" y="23"/>
                    </a:cubicBezTo>
                    <a:cubicBezTo>
                      <a:pt x="51" y="23"/>
                      <a:pt x="51" y="23"/>
                      <a:pt x="51" y="23"/>
                    </a:cubicBezTo>
                    <a:cubicBezTo>
                      <a:pt x="56" y="29"/>
                      <a:pt x="56" y="29"/>
                      <a:pt x="56" y="29"/>
                    </a:cubicBezTo>
                    <a:cubicBezTo>
                      <a:pt x="56" y="33"/>
                      <a:pt x="56" y="33"/>
                      <a:pt x="56" y="33"/>
                    </a:cubicBezTo>
                    <a:cubicBezTo>
                      <a:pt x="56" y="38"/>
                      <a:pt x="56" y="38"/>
                      <a:pt x="56" y="38"/>
                    </a:cubicBezTo>
                    <a:cubicBezTo>
                      <a:pt x="58" y="41"/>
                      <a:pt x="58" y="41"/>
                      <a:pt x="58" y="41"/>
                    </a:cubicBezTo>
                    <a:cubicBezTo>
                      <a:pt x="61" y="43"/>
                      <a:pt x="61" y="43"/>
                      <a:pt x="61" y="43"/>
                    </a:cubicBezTo>
                    <a:cubicBezTo>
                      <a:pt x="62" y="45"/>
                      <a:pt x="62" y="45"/>
                      <a:pt x="62" y="45"/>
                    </a:cubicBezTo>
                    <a:cubicBezTo>
                      <a:pt x="62" y="49"/>
                      <a:pt x="62" y="49"/>
                      <a:pt x="62" y="49"/>
                    </a:cubicBezTo>
                    <a:cubicBezTo>
                      <a:pt x="63" y="51"/>
                      <a:pt x="63" y="51"/>
                      <a:pt x="63" y="51"/>
                    </a:cubicBezTo>
                    <a:cubicBezTo>
                      <a:pt x="62" y="54"/>
                      <a:pt x="62" y="54"/>
                      <a:pt x="62" y="54"/>
                    </a:cubicBezTo>
                    <a:cubicBezTo>
                      <a:pt x="61" y="57"/>
                      <a:pt x="61" y="57"/>
                      <a:pt x="61" y="57"/>
                    </a:cubicBezTo>
                    <a:cubicBezTo>
                      <a:pt x="58" y="60"/>
                      <a:pt x="58" y="60"/>
                      <a:pt x="58" y="60"/>
                    </a:cubicBezTo>
                    <a:cubicBezTo>
                      <a:pt x="56" y="62"/>
                      <a:pt x="56" y="62"/>
                      <a:pt x="56" y="62"/>
                    </a:cubicBezTo>
                    <a:cubicBezTo>
                      <a:pt x="52" y="65"/>
                      <a:pt x="52" y="65"/>
                      <a:pt x="52" y="65"/>
                    </a:cubicBezTo>
                    <a:cubicBezTo>
                      <a:pt x="49" y="65"/>
                      <a:pt x="49" y="65"/>
                      <a:pt x="49" y="65"/>
                    </a:cubicBezTo>
                    <a:cubicBezTo>
                      <a:pt x="46" y="65"/>
                      <a:pt x="46" y="65"/>
                      <a:pt x="46" y="65"/>
                    </a:cubicBezTo>
                    <a:cubicBezTo>
                      <a:pt x="42" y="67"/>
                      <a:pt x="42" y="67"/>
                      <a:pt x="42" y="67"/>
                    </a:cubicBezTo>
                    <a:cubicBezTo>
                      <a:pt x="39" y="68"/>
                      <a:pt x="39" y="68"/>
                      <a:pt x="39" y="68"/>
                    </a:cubicBezTo>
                    <a:cubicBezTo>
                      <a:pt x="38" y="73"/>
                      <a:pt x="38" y="73"/>
                      <a:pt x="38" y="73"/>
                    </a:cubicBezTo>
                    <a:cubicBezTo>
                      <a:pt x="39" y="80"/>
                      <a:pt x="39" y="80"/>
                      <a:pt x="39" y="80"/>
                    </a:cubicBezTo>
                    <a:cubicBezTo>
                      <a:pt x="42" y="85"/>
                      <a:pt x="42" y="85"/>
                      <a:pt x="42" y="85"/>
                    </a:cubicBezTo>
                    <a:cubicBezTo>
                      <a:pt x="42" y="89"/>
                      <a:pt x="42" y="89"/>
                      <a:pt x="42" y="89"/>
                    </a:cubicBezTo>
                    <a:cubicBezTo>
                      <a:pt x="43" y="95"/>
                      <a:pt x="43" y="95"/>
                      <a:pt x="43" y="95"/>
                    </a:cubicBezTo>
                    <a:cubicBezTo>
                      <a:pt x="42" y="94"/>
                      <a:pt x="42" y="94"/>
                      <a:pt x="41" y="94"/>
                    </a:cubicBezTo>
                    <a:cubicBezTo>
                      <a:pt x="41" y="93"/>
                      <a:pt x="41" y="91"/>
                      <a:pt x="41" y="90"/>
                    </a:cubicBezTo>
                    <a:cubicBezTo>
                      <a:pt x="40" y="90"/>
                      <a:pt x="39" y="90"/>
                      <a:pt x="38" y="90"/>
                    </a:cubicBezTo>
                    <a:cubicBezTo>
                      <a:pt x="36" y="87"/>
                      <a:pt x="36" y="84"/>
                      <a:pt x="34" y="82"/>
                    </a:cubicBezTo>
                    <a:cubicBezTo>
                      <a:pt x="33" y="82"/>
                      <a:pt x="31" y="82"/>
                      <a:pt x="29" y="82"/>
                    </a:cubicBezTo>
                    <a:cubicBezTo>
                      <a:pt x="27" y="75"/>
                      <a:pt x="29" y="75"/>
                      <a:pt x="21" y="74"/>
                    </a:cubicBezTo>
                    <a:cubicBezTo>
                      <a:pt x="20" y="76"/>
                      <a:pt x="21" y="75"/>
                      <a:pt x="19" y="76"/>
                    </a:cubicBezTo>
                    <a:cubicBezTo>
                      <a:pt x="21" y="81"/>
                      <a:pt x="18" y="82"/>
                      <a:pt x="19" y="88"/>
                    </a:cubicBezTo>
                    <a:cubicBezTo>
                      <a:pt x="19" y="88"/>
                      <a:pt x="20" y="89"/>
                      <a:pt x="20" y="90"/>
                    </a:cubicBezTo>
                    <a:cubicBezTo>
                      <a:pt x="20" y="91"/>
                      <a:pt x="18" y="92"/>
                      <a:pt x="18" y="93"/>
                    </a:cubicBezTo>
                    <a:cubicBezTo>
                      <a:pt x="17" y="96"/>
                      <a:pt x="18" y="100"/>
                      <a:pt x="17" y="103"/>
                    </a:cubicBezTo>
                    <a:cubicBezTo>
                      <a:pt x="16" y="105"/>
                      <a:pt x="16" y="105"/>
                      <a:pt x="16" y="105"/>
                    </a:cubicBezTo>
                    <a:cubicBezTo>
                      <a:pt x="15" y="107"/>
                      <a:pt x="13" y="116"/>
                      <a:pt x="14" y="119"/>
                    </a:cubicBezTo>
                    <a:cubicBezTo>
                      <a:pt x="14" y="121"/>
                      <a:pt x="17" y="120"/>
                      <a:pt x="17" y="121"/>
                    </a:cubicBezTo>
                    <a:cubicBezTo>
                      <a:pt x="18" y="123"/>
                      <a:pt x="18" y="127"/>
                      <a:pt x="19" y="128"/>
                    </a:cubicBezTo>
                    <a:cubicBezTo>
                      <a:pt x="20" y="128"/>
                      <a:pt x="20" y="127"/>
                      <a:pt x="21" y="127"/>
                    </a:cubicBezTo>
                    <a:cubicBezTo>
                      <a:pt x="22" y="132"/>
                      <a:pt x="22" y="138"/>
                      <a:pt x="26" y="140"/>
                    </a:cubicBezTo>
                    <a:cubicBezTo>
                      <a:pt x="27" y="141"/>
                      <a:pt x="29" y="140"/>
                      <a:pt x="31" y="141"/>
                    </a:cubicBezTo>
                    <a:cubicBezTo>
                      <a:pt x="31" y="141"/>
                      <a:pt x="31" y="143"/>
                      <a:pt x="31" y="144"/>
                    </a:cubicBezTo>
                    <a:cubicBezTo>
                      <a:pt x="32" y="145"/>
                      <a:pt x="34" y="146"/>
                      <a:pt x="35" y="147"/>
                    </a:cubicBezTo>
                    <a:cubicBezTo>
                      <a:pt x="36" y="149"/>
                      <a:pt x="36" y="150"/>
                      <a:pt x="37" y="151"/>
                    </a:cubicBezTo>
                    <a:cubicBezTo>
                      <a:pt x="35" y="153"/>
                      <a:pt x="35" y="153"/>
                      <a:pt x="35" y="153"/>
                    </a:cubicBezTo>
                    <a:cubicBezTo>
                      <a:pt x="34" y="157"/>
                      <a:pt x="34" y="157"/>
                      <a:pt x="34" y="157"/>
                    </a:cubicBezTo>
                    <a:cubicBezTo>
                      <a:pt x="32" y="157"/>
                      <a:pt x="32" y="157"/>
                      <a:pt x="32" y="157"/>
                    </a:cubicBezTo>
                    <a:cubicBezTo>
                      <a:pt x="31" y="159"/>
                      <a:pt x="31" y="159"/>
                      <a:pt x="31" y="159"/>
                    </a:cubicBezTo>
                    <a:cubicBezTo>
                      <a:pt x="29" y="159"/>
                      <a:pt x="29" y="159"/>
                      <a:pt x="29" y="159"/>
                    </a:cubicBezTo>
                    <a:cubicBezTo>
                      <a:pt x="29" y="155"/>
                      <a:pt x="29" y="155"/>
                      <a:pt x="29" y="155"/>
                    </a:cubicBezTo>
                    <a:cubicBezTo>
                      <a:pt x="24" y="152"/>
                      <a:pt x="24" y="152"/>
                      <a:pt x="24" y="152"/>
                    </a:cubicBezTo>
                    <a:cubicBezTo>
                      <a:pt x="21" y="154"/>
                      <a:pt x="21" y="154"/>
                      <a:pt x="21" y="154"/>
                    </a:cubicBezTo>
                    <a:cubicBezTo>
                      <a:pt x="20" y="150"/>
                      <a:pt x="21" y="147"/>
                      <a:pt x="20" y="144"/>
                    </a:cubicBezTo>
                    <a:cubicBezTo>
                      <a:pt x="20" y="144"/>
                      <a:pt x="18" y="143"/>
                      <a:pt x="18" y="143"/>
                    </a:cubicBezTo>
                    <a:cubicBezTo>
                      <a:pt x="17" y="141"/>
                      <a:pt x="18" y="140"/>
                      <a:pt x="17" y="139"/>
                    </a:cubicBezTo>
                    <a:cubicBezTo>
                      <a:pt x="17" y="138"/>
                      <a:pt x="15" y="137"/>
                      <a:pt x="15" y="137"/>
                    </a:cubicBezTo>
                    <a:cubicBezTo>
                      <a:pt x="12" y="133"/>
                      <a:pt x="7" y="129"/>
                      <a:pt x="6" y="123"/>
                    </a:cubicBezTo>
                    <a:cubicBezTo>
                      <a:pt x="6" y="120"/>
                      <a:pt x="7" y="116"/>
                      <a:pt x="8" y="114"/>
                    </a:cubicBezTo>
                    <a:cubicBezTo>
                      <a:pt x="8" y="114"/>
                      <a:pt x="10" y="113"/>
                      <a:pt x="10" y="113"/>
                    </a:cubicBezTo>
                    <a:cubicBezTo>
                      <a:pt x="11" y="109"/>
                      <a:pt x="7" y="109"/>
                      <a:pt x="8" y="105"/>
                    </a:cubicBezTo>
                    <a:cubicBezTo>
                      <a:pt x="8" y="105"/>
                      <a:pt x="10" y="102"/>
                      <a:pt x="11" y="102"/>
                    </a:cubicBezTo>
                    <a:cubicBezTo>
                      <a:pt x="11" y="101"/>
                      <a:pt x="11" y="99"/>
                      <a:pt x="10" y="98"/>
                    </a:cubicBezTo>
                    <a:cubicBezTo>
                      <a:pt x="11" y="98"/>
                      <a:pt x="11" y="98"/>
                      <a:pt x="11" y="98"/>
                    </a:cubicBezTo>
                    <a:cubicBezTo>
                      <a:pt x="12" y="95"/>
                      <a:pt x="12" y="95"/>
                      <a:pt x="12" y="95"/>
                    </a:cubicBezTo>
                    <a:cubicBezTo>
                      <a:pt x="13" y="89"/>
                      <a:pt x="13" y="89"/>
                      <a:pt x="13" y="89"/>
                    </a:cubicBezTo>
                    <a:cubicBezTo>
                      <a:pt x="17" y="85"/>
                      <a:pt x="17" y="85"/>
                      <a:pt x="17" y="85"/>
                    </a:cubicBezTo>
                    <a:cubicBezTo>
                      <a:pt x="17" y="79"/>
                      <a:pt x="17" y="79"/>
                      <a:pt x="17" y="79"/>
                    </a:cubicBezTo>
                    <a:cubicBezTo>
                      <a:pt x="14" y="73"/>
                      <a:pt x="14" y="73"/>
                      <a:pt x="14" y="73"/>
                    </a:cubicBezTo>
                    <a:cubicBezTo>
                      <a:pt x="9" y="68"/>
                      <a:pt x="9" y="68"/>
                      <a:pt x="9" y="68"/>
                    </a:cubicBezTo>
                    <a:cubicBezTo>
                      <a:pt x="6" y="60"/>
                      <a:pt x="6" y="60"/>
                      <a:pt x="6" y="60"/>
                    </a:cubicBezTo>
                    <a:cubicBezTo>
                      <a:pt x="5" y="52"/>
                      <a:pt x="5" y="52"/>
                      <a:pt x="5" y="52"/>
                    </a:cubicBezTo>
                    <a:cubicBezTo>
                      <a:pt x="9" y="50"/>
                      <a:pt x="9" y="50"/>
                      <a:pt x="9" y="50"/>
                    </a:cubicBezTo>
                    <a:cubicBezTo>
                      <a:pt x="9" y="45"/>
                      <a:pt x="9" y="45"/>
                      <a:pt x="9" y="45"/>
                    </a:cubicBezTo>
                    <a:cubicBezTo>
                      <a:pt x="5" y="42"/>
                      <a:pt x="5" y="42"/>
                      <a:pt x="5" y="42"/>
                    </a:cubicBezTo>
                    <a:cubicBezTo>
                      <a:pt x="1" y="37"/>
                      <a:pt x="1" y="37"/>
                      <a:pt x="1" y="37"/>
                    </a:cubicBezTo>
                    <a:cubicBezTo>
                      <a:pt x="0" y="29"/>
                      <a:pt x="0" y="29"/>
                      <a:pt x="0" y="29"/>
                    </a:cubicBezTo>
                    <a:cubicBezTo>
                      <a:pt x="1" y="23"/>
                      <a:pt x="1" y="23"/>
                      <a:pt x="1" y="23"/>
                    </a:cubicBezTo>
                    <a:cubicBezTo>
                      <a:pt x="2" y="19"/>
                      <a:pt x="2" y="19"/>
                      <a:pt x="2" y="19"/>
                    </a:cubicBezTo>
                    <a:cubicBezTo>
                      <a:pt x="0" y="14"/>
                      <a:pt x="0" y="14"/>
                      <a:pt x="0" y="14"/>
                    </a:cubicBezTo>
                    <a:cubicBezTo>
                      <a:pt x="1" y="11"/>
                      <a:pt x="1" y="11"/>
                      <a:pt x="1" y="11"/>
                    </a:cubicBezTo>
                    <a:cubicBezTo>
                      <a:pt x="4" y="10"/>
                      <a:pt x="4" y="10"/>
                      <a:pt x="4" y="10"/>
                    </a:cubicBezTo>
                    <a:cubicBezTo>
                      <a:pt x="7" y="7"/>
                      <a:pt x="7" y="7"/>
                      <a:pt x="7" y="7"/>
                    </a:cubicBezTo>
                    <a:cubicBezTo>
                      <a:pt x="10" y="7"/>
                      <a:pt x="10" y="7"/>
                      <a:pt x="10" y="7"/>
                    </a:cubicBezTo>
                    <a:cubicBezTo>
                      <a:pt x="9" y="4"/>
                      <a:pt x="9" y="4"/>
                      <a:pt x="9" y="4"/>
                    </a:cubicBezTo>
                    <a:cubicBezTo>
                      <a:pt x="11" y="0"/>
                      <a:pt x="11" y="0"/>
                      <a:pt x="11" y="0"/>
                    </a:cubicBezTo>
                    <a:cubicBezTo>
                      <a:pt x="13" y="0"/>
                      <a:pt x="13" y="0"/>
                      <a:pt x="13" y="0"/>
                    </a:cubicBezTo>
                    <a:cubicBezTo>
                      <a:pt x="16" y="2"/>
                      <a:pt x="16" y="2"/>
                      <a:pt x="16" y="2"/>
                    </a:cubicBezTo>
                    <a:lnTo>
                      <a:pt x="22" y="2"/>
                    </a:lnTo>
                    <a:close/>
                    <a:moveTo>
                      <a:pt x="15" y="15"/>
                    </a:moveTo>
                    <a:cubicBezTo>
                      <a:pt x="17" y="15"/>
                      <a:pt x="15" y="18"/>
                      <a:pt x="15" y="18"/>
                    </a:cubicBezTo>
                    <a:cubicBezTo>
                      <a:pt x="13" y="18"/>
                      <a:pt x="13" y="15"/>
                      <a:pt x="15" y="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3" name="Freeform 49">
                <a:extLst>
                  <a:ext uri="{FF2B5EF4-FFF2-40B4-BE49-F238E27FC236}">
                    <a16:creationId xmlns:a16="http://schemas.microsoft.com/office/drawing/2014/main" id="{3A5C3BAC-699E-4BBF-BAD8-95CFA0FEA202}"/>
                  </a:ext>
                </a:extLst>
              </p:cNvPr>
              <p:cNvSpPr>
                <a:spLocks noEditPoints="1"/>
              </p:cNvSpPr>
              <p:nvPr/>
            </p:nvSpPr>
            <p:spPr bwMode="auto">
              <a:xfrm>
                <a:off x="3617" y="2292"/>
                <a:ext cx="185" cy="220"/>
              </a:xfrm>
              <a:custGeom>
                <a:avLst/>
                <a:gdLst>
                  <a:gd name="T0" fmla="*/ 83 w 94"/>
                  <a:gd name="T1" fmla="*/ 35 h 112"/>
                  <a:gd name="T2" fmla="*/ 83 w 94"/>
                  <a:gd name="T3" fmla="*/ 37 h 112"/>
                  <a:gd name="T4" fmla="*/ 79 w 94"/>
                  <a:gd name="T5" fmla="*/ 46 h 112"/>
                  <a:gd name="T6" fmla="*/ 80 w 94"/>
                  <a:gd name="T7" fmla="*/ 52 h 112"/>
                  <a:gd name="T8" fmla="*/ 85 w 94"/>
                  <a:gd name="T9" fmla="*/ 65 h 112"/>
                  <a:gd name="T10" fmla="*/ 87 w 94"/>
                  <a:gd name="T11" fmla="*/ 88 h 112"/>
                  <a:gd name="T12" fmla="*/ 92 w 94"/>
                  <a:gd name="T13" fmla="*/ 94 h 112"/>
                  <a:gd name="T14" fmla="*/ 93 w 94"/>
                  <a:gd name="T15" fmla="*/ 98 h 112"/>
                  <a:gd name="T16" fmla="*/ 78 w 94"/>
                  <a:gd name="T17" fmla="*/ 104 h 112"/>
                  <a:gd name="T18" fmla="*/ 71 w 94"/>
                  <a:gd name="T19" fmla="*/ 107 h 112"/>
                  <a:gd name="T20" fmla="*/ 61 w 94"/>
                  <a:gd name="T21" fmla="*/ 110 h 112"/>
                  <a:gd name="T22" fmla="*/ 50 w 94"/>
                  <a:gd name="T23" fmla="*/ 108 h 112"/>
                  <a:gd name="T24" fmla="*/ 43 w 94"/>
                  <a:gd name="T25" fmla="*/ 110 h 112"/>
                  <a:gd name="T26" fmla="*/ 43 w 94"/>
                  <a:gd name="T27" fmla="*/ 89 h 112"/>
                  <a:gd name="T28" fmla="*/ 38 w 94"/>
                  <a:gd name="T29" fmla="*/ 84 h 112"/>
                  <a:gd name="T30" fmla="*/ 29 w 94"/>
                  <a:gd name="T31" fmla="*/ 83 h 112"/>
                  <a:gd name="T32" fmla="*/ 20 w 94"/>
                  <a:gd name="T33" fmla="*/ 78 h 112"/>
                  <a:gd name="T34" fmla="*/ 18 w 94"/>
                  <a:gd name="T35" fmla="*/ 71 h 112"/>
                  <a:gd name="T36" fmla="*/ 15 w 94"/>
                  <a:gd name="T37" fmla="*/ 68 h 112"/>
                  <a:gd name="T38" fmla="*/ 12 w 94"/>
                  <a:gd name="T39" fmla="*/ 63 h 112"/>
                  <a:gd name="T40" fmla="*/ 11 w 94"/>
                  <a:gd name="T41" fmla="*/ 55 h 112"/>
                  <a:gd name="T42" fmla="*/ 1 w 94"/>
                  <a:gd name="T43" fmla="*/ 39 h 112"/>
                  <a:gd name="T44" fmla="*/ 1 w 94"/>
                  <a:gd name="T45" fmla="*/ 37 h 112"/>
                  <a:gd name="T46" fmla="*/ 1 w 94"/>
                  <a:gd name="T47" fmla="*/ 33 h 112"/>
                  <a:gd name="T48" fmla="*/ 9 w 94"/>
                  <a:gd name="T49" fmla="*/ 32 h 112"/>
                  <a:gd name="T50" fmla="*/ 13 w 94"/>
                  <a:gd name="T51" fmla="*/ 24 h 112"/>
                  <a:gd name="T52" fmla="*/ 12 w 94"/>
                  <a:gd name="T53" fmla="*/ 19 h 112"/>
                  <a:gd name="T54" fmla="*/ 12 w 94"/>
                  <a:gd name="T55" fmla="*/ 10 h 112"/>
                  <a:gd name="T56" fmla="*/ 10 w 94"/>
                  <a:gd name="T57" fmla="*/ 0 h 112"/>
                  <a:gd name="T58" fmla="*/ 19 w 94"/>
                  <a:gd name="T59" fmla="*/ 7 h 112"/>
                  <a:gd name="T60" fmla="*/ 26 w 94"/>
                  <a:gd name="T61" fmla="*/ 16 h 112"/>
                  <a:gd name="T62" fmla="*/ 28 w 94"/>
                  <a:gd name="T63" fmla="*/ 13 h 112"/>
                  <a:gd name="T64" fmla="*/ 28 w 94"/>
                  <a:gd name="T65" fmla="*/ 10 h 112"/>
                  <a:gd name="T66" fmla="*/ 36 w 94"/>
                  <a:gd name="T67" fmla="*/ 17 h 112"/>
                  <a:gd name="T68" fmla="*/ 43 w 94"/>
                  <a:gd name="T69" fmla="*/ 11 h 112"/>
                  <a:gd name="T70" fmla="*/ 44 w 94"/>
                  <a:gd name="T71" fmla="*/ 8 h 112"/>
                  <a:gd name="T72" fmla="*/ 40 w 94"/>
                  <a:gd name="T73" fmla="*/ 7 h 112"/>
                  <a:gd name="T74" fmla="*/ 38 w 94"/>
                  <a:gd name="T75" fmla="*/ 5 h 112"/>
                  <a:gd name="T76" fmla="*/ 68 w 94"/>
                  <a:gd name="T77" fmla="*/ 13 h 112"/>
                  <a:gd name="T78" fmla="*/ 72 w 94"/>
                  <a:gd name="T79" fmla="*/ 22 h 112"/>
                  <a:gd name="T80" fmla="*/ 85 w 94"/>
                  <a:gd name="T81" fmla="*/ 30 h 112"/>
                  <a:gd name="T82" fmla="*/ 33 w 94"/>
                  <a:gd name="T83" fmla="*/ 67 h 112"/>
                  <a:gd name="T84" fmla="*/ 29 w 94"/>
                  <a:gd name="T85" fmla="*/ 63 h 112"/>
                  <a:gd name="T86" fmla="*/ 84 w 94"/>
                  <a:gd name="T87" fmla="*/ 50 h 112"/>
                  <a:gd name="T88" fmla="*/ 84 w 94"/>
                  <a:gd name="T89" fmla="*/ 47 h 112"/>
                  <a:gd name="T90" fmla="*/ 47 w 94"/>
                  <a:gd name="T91" fmla="*/ 27 h 112"/>
                  <a:gd name="T92" fmla="*/ 33 w 94"/>
                  <a:gd name="T93" fmla="*/ 4 h 112"/>
                  <a:gd name="T94" fmla="*/ 37 w 94"/>
                  <a:gd name="T95" fmla="*/ 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12">
                    <a:moveTo>
                      <a:pt x="85" y="30"/>
                    </a:moveTo>
                    <a:cubicBezTo>
                      <a:pt x="84" y="32"/>
                      <a:pt x="84" y="33"/>
                      <a:pt x="83" y="35"/>
                    </a:cubicBezTo>
                    <a:cubicBezTo>
                      <a:pt x="82" y="35"/>
                      <a:pt x="82" y="35"/>
                      <a:pt x="82" y="35"/>
                    </a:cubicBezTo>
                    <a:cubicBezTo>
                      <a:pt x="82" y="36"/>
                      <a:pt x="83" y="37"/>
                      <a:pt x="83" y="37"/>
                    </a:cubicBezTo>
                    <a:cubicBezTo>
                      <a:pt x="81" y="38"/>
                      <a:pt x="81" y="42"/>
                      <a:pt x="81" y="44"/>
                    </a:cubicBezTo>
                    <a:cubicBezTo>
                      <a:pt x="80" y="44"/>
                      <a:pt x="79" y="46"/>
                      <a:pt x="79" y="46"/>
                    </a:cubicBezTo>
                    <a:cubicBezTo>
                      <a:pt x="79" y="47"/>
                      <a:pt x="79" y="47"/>
                      <a:pt x="79" y="47"/>
                    </a:cubicBezTo>
                    <a:cubicBezTo>
                      <a:pt x="80" y="47"/>
                      <a:pt x="79" y="50"/>
                      <a:pt x="80" y="52"/>
                    </a:cubicBezTo>
                    <a:cubicBezTo>
                      <a:pt x="81" y="53"/>
                      <a:pt x="86" y="57"/>
                      <a:pt x="87" y="59"/>
                    </a:cubicBezTo>
                    <a:cubicBezTo>
                      <a:pt x="87" y="61"/>
                      <a:pt x="85" y="64"/>
                      <a:pt x="85" y="65"/>
                    </a:cubicBezTo>
                    <a:cubicBezTo>
                      <a:pt x="83" y="70"/>
                      <a:pt x="84" y="74"/>
                      <a:pt x="85" y="79"/>
                    </a:cubicBezTo>
                    <a:cubicBezTo>
                      <a:pt x="85" y="81"/>
                      <a:pt x="85" y="86"/>
                      <a:pt x="87" y="88"/>
                    </a:cubicBezTo>
                    <a:cubicBezTo>
                      <a:pt x="87" y="89"/>
                      <a:pt x="91" y="90"/>
                      <a:pt x="92" y="92"/>
                    </a:cubicBezTo>
                    <a:cubicBezTo>
                      <a:pt x="92" y="92"/>
                      <a:pt x="92" y="94"/>
                      <a:pt x="92" y="94"/>
                    </a:cubicBezTo>
                    <a:cubicBezTo>
                      <a:pt x="93" y="94"/>
                      <a:pt x="93" y="94"/>
                      <a:pt x="93" y="94"/>
                    </a:cubicBezTo>
                    <a:cubicBezTo>
                      <a:pt x="94" y="95"/>
                      <a:pt x="93" y="96"/>
                      <a:pt x="93" y="98"/>
                    </a:cubicBezTo>
                    <a:cubicBezTo>
                      <a:pt x="93" y="98"/>
                      <a:pt x="87" y="101"/>
                      <a:pt x="85" y="102"/>
                    </a:cubicBezTo>
                    <a:cubicBezTo>
                      <a:pt x="83" y="103"/>
                      <a:pt x="81" y="103"/>
                      <a:pt x="78" y="104"/>
                    </a:cubicBezTo>
                    <a:cubicBezTo>
                      <a:pt x="76" y="104"/>
                      <a:pt x="76" y="106"/>
                      <a:pt x="74" y="107"/>
                    </a:cubicBezTo>
                    <a:cubicBezTo>
                      <a:pt x="72" y="107"/>
                      <a:pt x="72" y="108"/>
                      <a:pt x="71" y="107"/>
                    </a:cubicBezTo>
                    <a:cubicBezTo>
                      <a:pt x="69" y="106"/>
                      <a:pt x="69" y="108"/>
                      <a:pt x="67" y="109"/>
                    </a:cubicBezTo>
                    <a:cubicBezTo>
                      <a:pt x="65" y="110"/>
                      <a:pt x="63" y="110"/>
                      <a:pt x="61" y="110"/>
                    </a:cubicBezTo>
                    <a:cubicBezTo>
                      <a:pt x="58" y="110"/>
                      <a:pt x="57" y="111"/>
                      <a:pt x="54" y="111"/>
                    </a:cubicBezTo>
                    <a:cubicBezTo>
                      <a:pt x="52" y="112"/>
                      <a:pt x="52" y="108"/>
                      <a:pt x="50" y="108"/>
                    </a:cubicBezTo>
                    <a:cubicBezTo>
                      <a:pt x="48" y="107"/>
                      <a:pt x="49" y="107"/>
                      <a:pt x="47" y="109"/>
                    </a:cubicBezTo>
                    <a:cubicBezTo>
                      <a:pt x="44" y="110"/>
                      <a:pt x="43" y="110"/>
                      <a:pt x="43" y="110"/>
                    </a:cubicBezTo>
                    <a:cubicBezTo>
                      <a:pt x="43" y="108"/>
                      <a:pt x="43" y="108"/>
                      <a:pt x="43" y="107"/>
                    </a:cubicBezTo>
                    <a:cubicBezTo>
                      <a:pt x="44" y="100"/>
                      <a:pt x="43" y="95"/>
                      <a:pt x="43" y="89"/>
                    </a:cubicBezTo>
                    <a:cubicBezTo>
                      <a:pt x="43" y="88"/>
                      <a:pt x="41" y="87"/>
                      <a:pt x="40" y="87"/>
                    </a:cubicBezTo>
                    <a:cubicBezTo>
                      <a:pt x="39" y="86"/>
                      <a:pt x="40" y="84"/>
                      <a:pt x="38" y="84"/>
                    </a:cubicBezTo>
                    <a:cubicBezTo>
                      <a:pt x="37" y="84"/>
                      <a:pt x="37" y="84"/>
                      <a:pt x="37" y="84"/>
                    </a:cubicBezTo>
                    <a:cubicBezTo>
                      <a:pt x="29" y="83"/>
                      <a:pt x="29" y="83"/>
                      <a:pt x="29" y="83"/>
                    </a:cubicBezTo>
                    <a:cubicBezTo>
                      <a:pt x="29" y="83"/>
                      <a:pt x="25" y="82"/>
                      <a:pt x="24" y="81"/>
                    </a:cubicBezTo>
                    <a:cubicBezTo>
                      <a:pt x="22" y="80"/>
                      <a:pt x="21" y="78"/>
                      <a:pt x="20" y="78"/>
                    </a:cubicBezTo>
                    <a:cubicBezTo>
                      <a:pt x="19" y="78"/>
                      <a:pt x="19" y="74"/>
                      <a:pt x="19" y="74"/>
                    </a:cubicBezTo>
                    <a:cubicBezTo>
                      <a:pt x="19" y="73"/>
                      <a:pt x="18" y="72"/>
                      <a:pt x="18" y="71"/>
                    </a:cubicBezTo>
                    <a:cubicBezTo>
                      <a:pt x="17" y="71"/>
                      <a:pt x="16" y="71"/>
                      <a:pt x="15" y="71"/>
                    </a:cubicBezTo>
                    <a:cubicBezTo>
                      <a:pt x="15" y="70"/>
                      <a:pt x="16" y="69"/>
                      <a:pt x="15" y="68"/>
                    </a:cubicBezTo>
                    <a:cubicBezTo>
                      <a:pt x="15" y="68"/>
                      <a:pt x="14" y="67"/>
                      <a:pt x="13" y="67"/>
                    </a:cubicBezTo>
                    <a:cubicBezTo>
                      <a:pt x="13" y="66"/>
                      <a:pt x="13" y="64"/>
                      <a:pt x="12" y="63"/>
                    </a:cubicBezTo>
                    <a:cubicBezTo>
                      <a:pt x="12" y="63"/>
                      <a:pt x="9" y="62"/>
                      <a:pt x="9" y="62"/>
                    </a:cubicBezTo>
                    <a:cubicBezTo>
                      <a:pt x="9" y="59"/>
                      <a:pt x="10" y="56"/>
                      <a:pt x="11" y="55"/>
                    </a:cubicBezTo>
                    <a:cubicBezTo>
                      <a:pt x="6" y="52"/>
                      <a:pt x="6" y="50"/>
                      <a:pt x="1" y="47"/>
                    </a:cubicBezTo>
                    <a:cubicBezTo>
                      <a:pt x="1" y="43"/>
                      <a:pt x="2" y="37"/>
                      <a:pt x="1" y="39"/>
                    </a:cubicBezTo>
                    <a:cubicBezTo>
                      <a:pt x="0" y="39"/>
                      <a:pt x="3" y="38"/>
                      <a:pt x="1" y="39"/>
                    </a:cubicBezTo>
                    <a:cubicBezTo>
                      <a:pt x="1" y="39"/>
                      <a:pt x="1" y="36"/>
                      <a:pt x="1" y="37"/>
                    </a:cubicBezTo>
                    <a:cubicBezTo>
                      <a:pt x="1" y="37"/>
                      <a:pt x="2" y="35"/>
                      <a:pt x="2" y="35"/>
                    </a:cubicBezTo>
                    <a:cubicBezTo>
                      <a:pt x="1" y="36"/>
                      <a:pt x="1" y="34"/>
                      <a:pt x="1" y="33"/>
                    </a:cubicBezTo>
                    <a:cubicBezTo>
                      <a:pt x="2" y="33"/>
                      <a:pt x="4" y="33"/>
                      <a:pt x="4" y="33"/>
                    </a:cubicBezTo>
                    <a:cubicBezTo>
                      <a:pt x="6" y="33"/>
                      <a:pt x="9" y="32"/>
                      <a:pt x="9" y="32"/>
                    </a:cubicBezTo>
                    <a:cubicBezTo>
                      <a:pt x="10" y="27"/>
                      <a:pt x="10" y="27"/>
                      <a:pt x="10" y="27"/>
                    </a:cubicBezTo>
                    <a:cubicBezTo>
                      <a:pt x="10" y="27"/>
                      <a:pt x="12" y="25"/>
                      <a:pt x="13" y="24"/>
                    </a:cubicBezTo>
                    <a:cubicBezTo>
                      <a:pt x="15" y="22"/>
                      <a:pt x="15" y="20"/>
                      <a:pt x="15" y="20"/>
                    </a:cubicBezTo>
                    <a:cubicBezTo>
                      <a:pt x="15" y="20"/>
                      <a:pt x="15" y="21"/>
                      <a:pt x="12" y="19"/>
                    </a:cubicBezTo>
                    <a:cubicBezTo>
                      <a:pt x="10" y="18"/>
                      <a:pt x="12" y="13"/>
                      <a:pt x="12" y="13"/>
                    </a:cubicBezTo>
                    <a:cubicBezTo>
                      <a:pt x="12" y="13"/>
                      <a:pt x="12" y="13"/>
                      <a:pt x="12" y="10"/>
                    </a:cubicBezTo>
                    <a:cubicBezTo>
                      <a:pt x="12" y="8"/>
                      <a:pt x="12" y="5"/>
                      <a:pt x="12" y="5"/>
                    </a:cubicBezTo>
                    <a:cubicBezTo>
                      <a:pt x="10" y="0"/>
                      <a:pt x="10" y="0"/>
                      <a:pt x="10" y="0"/>
                    </a:cubicBezTo>
                    <a:cubicBezTo>
                      <a:pt x="21" y="0"/>
                      <a:pt x="21" y="0"/>
                      <a:pt x="21" y="0"/>
                    </a:cubicBezTo>
                    <a:cubicBezTo>
                      <a:pt x="20" y="2"/>
                      <a:pt x="19" y="6"/>
                      <a:pt x="19" y="7"/>
                    </a:cubicBezTo>
                    <a:cubicBezTo>
                      <a:pt x="19" y="9"/>
                      <a:pt x="21" y="13"/>
                      <a:pt x="21" y="13"/>
                    </a:cubicBezTo>
                    <a:cubicBezTo>
                      <a:pt x="22" y="15"/>
                      <a:pt x="23" y="17"/>
                      <a:pt x="26" y="16"/>
                    </a:cubicBezTo>
                    <a:cubicBezTo>
                      <a:pt x="26" y="16"/>
                      <a:pt x="25" y="14"/>
                      <a:pt x="25" y="13"/>
                    </a:cubicBezTo>
                    <a:cubicBezTo>
                      <a:pt x="26" y="13"/>
                      <a:pt x="27" y="13"/>
                      <a:pt x="28" y="13"/>
                    </a:cubicBezTo>
                    <a:cubicBezTo>
                      <a:pt x="28" y="13"/>
                      <a:pt x="28" y="12"/>
                      <a:pt x="29" y="11"/>
                    </a:cubicBezTo>
                    <a:cubicBezTo>
                      <a:pt x="29" y="11"/>
                      <a:pt x="27" y="10"/>
                      <a:pt x="28" y="10"/>
                    </a:cubicBezTo>
                    <a:cubicBezTo>
                      <a:pt x="30" y="10"/>
                      <a:pt x="34" y="12"/>
                      <a:pt x="36" y="13"/>
                    </a:cubicBezTo>
                    <a:cubicBezTo>
                      <a:pt x="36" y="14"/>
                      <a:pt x="36" y="16"/>
                      <a:pt x="36" y="17"/>
                    </a:cubicBezTo>
                    <a:cubicBezTo>
                      <a:pt x="36" y="17"/>
                      <a:pt x="38" y="18"/>
                      <a:pt x="38" y="18"/>
                    </a:cubicBezTo>
                    <a:cubicBezTo>
                      <a:pt x="37" y="12"/>
                      <a:pt x="36" y="11"/>
                      <a:pt x="43" y="11"/>
                    </a:cubicBezTo>
                    <a:cubicBezTo>
                      <a:pt x="44" y="10"/>
                      <a:pt x="43" y="9"/>
                      <a:pt x="44" y="9"/>
                    </a:cubicBezTo>
                    <a:cubicBezTo>
                      <a:pt x="44" y="8"/>
                      <a:pt x="44" y="8"/>
                      <a:pt x="44" y="8"/>
                    </a:cubicBezTo>
                    <a:cubicBezTo>
                      <a:pt x="43" y="8"/>
                      <a:pt x="42" y="8"/>
                      <a:pt x="41" y="8"/>
                    </a:cubicBezTo>
                    <a:cubicBezTo>
                      <a:pt x="41" y="8"/>
                      <a:pt x="40" y="7"/>
                      <a:pt x="40" y="7"/>
                    </a:cubicBezTo>
                    <a:cubicBezTo>
                      <a:pt x="41" y="7"/>
                      <a:pt x="41" y="6"/>
                      <a:pt x="41" y="5"/>
                    </a:cubicBezTo>
                    <a:cubicBezTo>
                      <a:pt x="40" y="5"/>
                      <a:pt x="39" y="5"/>
                      <a:pt x="38" y="5"/>
                    </a:cubicBezTo>
                    <a:cubicBezTo>
                      <a:pt x="41" y="3"/>
                      <a:pt x="41" y="2"/>
                      <a:pt x="41" y="1"/>
                    </a:cubicBezTo>
                    <a:cubicBezTo>
                      <a:pt x="68" y="13"/>
                      <a:pt x="68" y="13"/>
                      <a:pt x="68" y="13"/>
                    </a:cubicBezTo>
                    <a:cubicBezTo>
                      <a:pt x="68" y="13"/>
                      <a:pt x="70" y="15"/>
                      <a:pt x="70" y="17"/>
                    </a:cubicBezTo>
                    <a:cubicBezTo>
                      <a:pt x="69" y="20"/>
                      <a:pt x="69" y="22"/>
                      <a:pt x="72" y="22"/>
                    </a:cubicBezTo>
                    <a:cubicBezTo>
                      <a:pt x="74" y="22"/>
                      <a:pt x="74" y="24"/>
                      <a:pt x="74" y="24"/>
                    </a:cubicBezTo>
                    <a:lnTo>
                      <a:pt x="85" y="30"/>
                    </a:lnTo>
                    <a:close/>
                    <a:moveTo>
                      <a:pt x="29" y="63"/>
                    </a:moveTo>
                    <a:cubicBezTo>
                      <a:pt x="31" y="64"/>
                      <a:pt x="32" y="66"/>
                      <a:pt x="33" y="67"/>
                    </a:cubicBezTo>
                    <a:cubicBezTo>
                      <a:pt x="32" y="67"/>
                      <a:pt x="31" y="67"/>
                      <a:pt x="30" y="67"/>
                    </a:cubicBezTo>
                    <a:cubicBezTo>
                      <a:pt x="30" y="67"/>
                      <a:pt x="26" y="63"/>
                      <a:pt x="29" y="63"/>
                    </a:cubicBezTo>
                    <a:close/>
                    <a:moveTo>
                      <a:pt x="84" y="47"/>
                    </a:moveTo>
                    <a:cubicBezTo>
                      <a:pt x="84" y="49"/>
                      <a:pt x="83" y="48"/>
                      <a:pt x="84" y="50"/>
                    </a:cubicBezTo>
                    <a:cubicBezTo>
                      <a:pt x="85" y="55"/>
                      <a:pt x="87" y="50"/>
                      <a:pt x="87" y="50"/>
                    </a:cubicBezTo>
                    <a:cubicBezTo>
                      <a:pt x="86" y="49"/>
                      <a:pt x="84" y="48"/>
                      <a:pt x="84" y="47"/>
                    </a:cubicBezTo>
                    <a:close/>
                    <a:moveTo>
                      <a:pt x="47" y="24"/>
                    </a:moveTo>
                    <a:cubicBezTo>
                      <a:pt x="50" y="23"/>
                      <a:pt x="47" y="27"/>
                      <a:pt x="47" y="27"/>
                    </a:cubicBezTo>
                    <a:cubicBezTo>
                      <a:pt x="43" y="29"/>
                      <a:pt x="46" y="25"/>
                      <a:pt x="47" y="24"/>
                    </a:cubicBezTo>
                    <a:close/>
                    <a:moveTo>
                      <a:pt x="33" y="4"/>
                    </a:moveTo>
                    <a:cubicBezTo>
                      <a:pt x="33" y="4"/>
                      <a:pt x="33" y="6"/>
                      <a:pt x="35" y="7"/>
                    </a:cubicBezTo>
                    <a:cubicBezTo>
                      <a:pt x="38" y="8"/>
                      <a:pt x="37" y="5"/>
                      <a:pt x="37" y="5"/>
                    </a:cubicBezTo>
                    <a:cubicBezTo>
                      <a:pt x="35" y="4"/>
                      <a:pt x="34" y="5"/>
                      <a:pt x="3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4" name="Freeform 50">
                <a:extLst>
                  <a:ext uri="{FF2B5EF4-FFF2-40B4-BE49-F238E27FC236}">
                    <a16:creationId xmlns:a16="http://schemas.microsoft.com/office/drawing/2014/main" id="{216C0CC6-1CA8-44B4-9623-E083A253E019}"/>
                  </a:ext>
                </a:extLst>
              </p:cNvPr>
              <p:cNvSpPr>
                <a:spLocks noEditPoints="1"/>
              </p:cNvSpPr>
              <p:nvPr/>
            </p:nvSpPr>
            <p:spPr bwMode="auto">
              <a:xfrm>
                <a:off x="3617" y="2292"/>
                <a:ext cx="185" cy="220"/>
              </a:xfrm>
              <a:custGeom>
                <a:avLst/>
                <a:gdLst>
                  <a:gd name="T0" fmla="*/ 83 w 94"/>
                  <a:gd name="T1" fmla="*/ 35 h 112"/>
                  <a:gd name="T2" fmla="*/ 83 w 94"/>
                  <a:gd name="T3" fmla="*/ 37 h 112"/>
                  <a:gd name="T4" fmla="*/ 79 w 94"/>
                  <a:gd name="T5" fmla="*/ 46 h 112"/>
                  <a:gd name="T6" fmla="*/ 80 w 94"/>
                  <a:gd name="T7" fmla="*/ 52 h 112"/>
                  <a:gd name="T8" fmla="*/ 85 w 94"/>
                  <a:gd name="T9" fmla="*/ 65 h 112"/>
                  <a:gd name="T10" fmla="*/ 87 w 94"/>
                  <a:gd name="T11" fmla="*/ 88 h 112"/>
                  <a:gd name="T12" fmla="*/ 92 w 94"/>
                  <a:gd name="T13" fmla="*/ 94 h 112"/>
                  <a:gd name="T14" fmla="*/ 93 w 94"/>
                  <a:gd name="T15" fmla="*/ 98 h 112"/>
                  <a:gd name="T16" fmla="*/ 78 w 94"/>
                  <a:gd name="T17" fmla="*/ 104 h 112"/>
                  <a:gd name="T18" fmla="*/ 71 w 94"/>
                  <a:gd name="T19" fmla="*/ 107 h 112"/>
                  <a:gd name="T20" fmla="*/ 61 w 94"/>
                  <a:gd name="T21" fmla="*/ 110 h 112"/>
                  <a:gd name="T22" fmla="*/ 50 w 94"/>
                  <a:gd name="T23" fmla="*/ 108 h 112"/>
                  <a:gd name="T24" fmla="*/ 43 w 94"/>
                  <a:gd name="T25" fmla="*/ 110 h 112"/>
                  <a:gd name="T26" fmla="*/ 43 w 94"/>
                  <a:gd name="T27" fmla="*/ 89 h 112"/>
                  <a:gd name="T28" fmla="*/ 38 w 94"/>
                  <a:gd name="T29" fmla="*/ 84 h 112"/>
                  <a:gd name="T30" fmla="*/ 29 w 94"/>
                  <a:gd name="T31" fmla="*/ 83 h 112"/>
                  <a:gd name="T32" fmla="*/ 20 w 94"/>
                  <a:gd name="T33" fmla="*/ 78 h 112"/>
                  <a:gd name="T34" fmla="*/ 18 w 94"/>
                  <a:gd name="T35" fmla="*/ 71 h 112"/>
                  <a:gd name="T36" fmla="*/ 15 w 94"/>
                  <a:gd name="T37" fmla="*/ 68 h 112"/>
                  <a:gd name="T38" fmla="*/ 12 w 94"/>
                  <a:gd name="T39" fmla="*/ 63 h 112"/>
                  <a:gd name="T40" fmla="*/ 11 w 94"/>
                  <a:gd name="T41" fmla="*/ 55 h 112"/>
                  <a:gd name="T42" fmla="*/ 1 w 94"/>
                  <a:gd name="T43" fmla="*/ 39 h 112"/>
                  <a:gd name="T44" fmla="*/ 1 w 94"/>
                  <a:gd name="T45" fmla="*/ 37 h 112"/>
                  <a:gd name="T46" fmla="*/ 1 w 94"/>
                  <a:gd name="T47" fmla="*/ 33 h 112"/>
                  <a:gd name="T48" fmla="*/ 9 w 94"/>
                  <a:gd name="T49" fmla="*/ 32 h 112"/>
                  <a:gd name="T50" fmla="*/ 13 w 94"/>
                  <a:gd name="T51" fmla="*/ 24 h 112"/>
                  <a:gd name="T52" fmla="*/ 12 w 94"/>
                  <a:gd name="T53" fmla="*/ 19 h 112"/>
                  <a:gd name="T54" fmla="*/ 12 w 94"/>
                  <a:gd name="T55" fmla="*/ 10 h 112"/>
                  <a:gd name="T56" fmla="*/ 10 w 94"/>
                  <a:gd name="T57" fmla="*/ 0 h 112"/>
                  <a:gd name="T58" fmla="*/ 19 w 94"/>
                  <a:gd name="T59" fmla="*/ 7 h 112"/>
                  <a:gd name="T60" fmla="*/ 26 w 94"/>
                  <a:gd name="T61" fmla="*/ 16 h 112"/>
                  <a:gd name="T62" fmla="*/ 28 w 94"/>
                  <a:gd name="T63" fmla="*/ 13 h 112"/>
                  <a:gd name="T64" fmla="*/ 28 w 94"/>
                  <a:gd name="T65" fmla="*/ 10 h 112"/>
                  <a:gd name="T66" fmla="*/ 36 w 94"/>
                  <a:gd name="T67" fmla="*/ 17 h 112"/>
                  <a:gd name="T68" fmla="*/ 43 w 94"/>
                  <a:gd name="T69" fmla="*/ 11 h 112"/>
                  <a:gd name="T70" fmla="*/ 44 w 94"/>
                  <a:gd name="T71" fmla="*/ 8 h 112"/>
                  <a:gd name="T72" fmla="*/ 40 w 94"/>
                  <a:gd name="T73" fmla="*/ 7 h 112"/>
                  <a:gd name="T74" fmla="*/ 38 w 94"/>
                  <a:gd name="T75" fmla="*/ 5 h 112"/>
                  <a:gd name="T76" fmla="*/ 68 w 94"/>
                  <a:gd name="T77" fmla="*/ 13 h 112"/>
                  <a:gd name="T78" fmla="*/ 72 w 94"/>
                  <a:gd name="T79" fmla="*/ 22 h 112"/>
                  <a:gd name="T80" fmla="*/ 85 w 94"/>
                  <a:gd name="T81" fmla="*/ 30 h 112"/>
                  <a:gd name="T82" fmla="*/ 33 w 94"/>
                  <a:gd name="T83" fmla="*/ 67 h 112"/>
                  <a:gd name="T84" fmla="*/ 29 w 94"/>
                  <a:gd name="T85" fmla="*/ 63 h 112"/>
                  <a:gd name="T86" fmla="*/ 84 w 94"/>
                  <a:gd name="T87" fmla="*/ 50 h 112"/>
                  <a:gd name="T88" fmla="*/ 84 w 94"/>
                  <a:gd name="T89" fmla="*/ 47 h 112"/>
                  <a:gd name="T90" fmla="*/ 47 w 94"/>
                  <a:gd name="T91" fmla="*/ 27 h 112"/>
                  <a:gd name="T92" fmla="*/ 33 w 94"/>
                  <a:gd name="T93" fmla="*/ 4 h 112"/>
                  <a:gd name="T94" fmla="*/ 37 w 94"/>
                  <a:gd name="T95" fmla="*/ 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12">
                    <a:moveTo>
                      <a:pt x="85" y="30"/>
                    </a:moveTo>
                    <a:cubicBezTo>
                      <a:pt x="84" y="32"/>
                      <a:pt x="84" y="33"/>
                      <a:pt x="83" y="35"/>
                    </a:cubicBezTo>
                    <a:cubicBezTo>
                      <a:pt x="82" y="35"/>
                      <a:pt x="82" y="35"/>
                      <a:pt x="82" y="35"/>
                    </a:cubicBezTo>
                    <a:cubicBezTo>
                      <a:pt x="82" y="36"/>
                      <a:pt x="83" y="37"/>
                      <a:pt x="83" y="37"/>
                    </a:cubicBezTo>
                    <a:cubicBezTo>
                      <a:pt x="81" y="38"/>
                      <a:pt x="81" y="42"/>
                      <a:pt x="81" y="44"/>
                    </a:cubicBezTo>
                    <a:cubicBezTo>
                      <a:pt x="80" y="44"/>
                      <a:pt x="79" y="46"/>
                      <a:pt x="79" y="46"/>
                    </a:cubicBezTo>
                    <a:cubicBezTo>
                      <a:pt x="79" y="47"/>
                      <a:pt x="79" y="47"/>
                      <a:pt x="79" y="47"/>
                    </a:cubicBezTo>
                    <a:cubicBezTo>
                      <a:pt x="80" y="47"/>
                      <a:pt x="79" y="50"/>
                      <a:pt x="80" y="52"/>
                    </a:cubicBezTo>
                    <a:cubicBezTo>
                      <a:pt x="81" y="53"/>
                      <a:pt x="86" y="57"/>
                      <a:pt x="87" y="59"/>
                    </a:cubicBezTo>
                    <a:cubicBezTo>
                      <a:pt x="87" y="61"/>
                      <a:pt x="85" y="64"/>
                      <a:pt x="85" y="65"/>
                    </a:cubicBezTo>
                    <a:cubicBezTo>
                      <a:pt x="83" y="70"/>
                      <a:pt x="84" y="74"/>
                      <a:pt x="85" y="79"/>
                    </a:cubicBezTo>
                    <a:cubicBezTo>
                      <a:pt x="85" y="81"/>
                      <a:pt x="85" y="86"/>
                      <a:pt x="87" y="88"/>
                    </a:cubicBezTo>
                    <a:cubicBezTo>
                      <a:pt x="87" y="89"/>
                      <a:pt x="91" y="90"/>
                      <a:pt x="92" y="92"/>
                    </a:cubicBezTo>
                    <a:cubicBezTo>
                      <a:pt x="92" y="92"/>
                      <a:pt x="92" y="94"/>
                      <a:pt x="92" y="94"/>
                    </a:cubicBezTo>
                    <a:cubicBezTo>
                      <a:pt x="93" y="94"/>
                      <a:pt x="93" y="94"/>
                      <a:pt x="93" y="94"/>
                    </a:cubicBezTo>
                    <a:cubicBezTo>
                      <a:pt x="94" y="95"/>
                      <a:pt x="93" y="96"/>
                      <a:pt x="93" y="98"/>
                    </a:cubicBezTo>
                    <a:cubicBezTo>
                      <a:pt x="93" y="98"/>
                      <a:pt x="87" y="101"/>
                      <a:pt x="85" y="102"/>
                    </a:cubicBezTo>
                    <a:cubicBezTo>
                      <a:pt x="83" y="103"/>
                      <a:pt x="81" y="103"/>
                      <a:pt x="78" y="104"/>
                    </a:cubicBezTo>
                    <a:cubicBezTo>
                      <a:pt x="76" y="104"/>
                      <a:pt x="76" y="106"/>
                      <a:pt x="74" y="107"/>
                    </a:cubicBezTo>
                    <a:cubicBezTo>
                      <a:pt x="72" y="107"/>
                      <a:pt x="72" y="108"/>
                      <a:pt x="71" y="107"/>
                    </a:cubicBezTo>
                    <a:cubicBezTo>
                      <a:pt x="69" y="106"/>
                      <a:pt x="69" y="108"/>
                      <a:pt x="67" y="109"/>
                    </a:cubicBezTo>
                    <a:cubicBezTo>
                      <a:pt x="65" y="110"/>
                      <a:pt x="63" y="110"/>
                      <a:pt x="61" y="110"/>
                    </a:cubicBezTo>
                    <a:cubicBezTo>
                      <a:pt x="58" y="110"/>
                      <a:pt x="57" y="111"/>
                      <a:pt x="54" y="111"/>
                    </a:cubicBezTo>
                    <a:cubicBezTo>
                      <a:pt x="52" y="112"/>
                      <a:pt x="52" y="108"/>
                      <a:pt x="50" y="108"/>
                    </a:cubicBezTo>
                    <a:cubicBezTo>
                      <a:pt x="48" y="107"/>
                      <a:pt x="49" y="107"/>
                      <a:pt x="47" y="109"/>
                    </a:cubicBezTo>
                    <a:cubicBezTo>
                      <a:pt x="44" y="110"/>
                      <a:pt x="43" y="110"/>
                      <a:pt x="43" y="110"/>
                    </a:cubicBezTo>
                    <a:cubicBezTo>
                      <a:pt x="43" y="108"/>
                      <a:pt x="43" y="108"/>
                      <a:pt x="43" y="107"/>
                    </a:cubicBezTo>
                    <a:cubicBezTo>
                      <a:pt x="44" y="100"/>
                      <a:pt x="43" y="95"/>
                      <a:pt x="43" y="89"/>
                    </a:cubicBezTo>
                    <a:cubicBezTo>
                      <a:pt x="43" y="88"/>
                      <a:pt x="41" y="87"/>
                      <a:pt x="40" y="87"/>
                    </a:cubicBezTo>
                    <a:cubicBezTo>
                      <a:pt x="39" y="86"/>
                      <a:pt x="40" y="84"/>
                      <a:pt x="38" y="84"/>
                    </a:cubicBezTo>
                    <a:cubicBezTo>
                      <a:pt x="37" y="84"/>
                      <a:pt x="37" y="84"/>
                      <a:pt x="37" y="84"/>
                    </a:cubicBezTo>
                    <a:cubicBezTo>
                      <a:pt x="29" y="83"/>
                      <a:pt x="29" y="83"/>
                      <a:pt x="29" y="83"/>
                    </a:cubicBezTo>
                    <a:cubicBezTo>
                      <a:pt x="29" y="83"/>
                      <a:pt x="25" y="82"/>
                      <a:pt x="24" y="81"/>
                    </a:cubicBezTo>
                    <a:cubicBezTo>
                      <a:pt x="22" y="80"/>
                      <a:pt x="21" y="78"/>
                      <a:pt x="20" y="78"/>
                    </a:cubicBezTo>
                    <a:cubicBezTo>
                      <a:pt x="19" y="78"/>
                      <a:pt x="19" y="74"/>
                      <a:pt x="19" y="74"/>
                    </a:cubicBezTo>
                    <a:cubicBezTo>
                      <a:pt x="19" y="73"/>
                      <a:pt x="18" y="72"/>
                      <a:pt x="18" y="71"/>
                    </a:cubicBezTo>
                    <a:cubicBezTo>
                      <a:pt x="17" y="71"/>
                      <a:pt x="16" y="71"/>
                      <a:pt x="15" y="71"/>
                    </a:cubicBezTo>
                    <a:cubicBezTo>
                      <a:pt x="15" y="70"/>
                      <a:pt x="16" y="69"/>
                      <a:pt x="15" y="68"/>
                    </a:cubicBezTo>
                    <a:cubicBezTo>
                      <a:pt x="15" y="68"/>
                      <a:pt x="14" y="67"/>
                      <a:pt x="13" y="67"/>
                    </a:cubicBezTo>
                    <a:cubicBezTo>
                      <a:pt x="13" y="66"/>
                      <a:pt x="13" y="64"/>
                      <a:pt x="12" y="63"/>
                    </a:cubicBezTo>
                    <a:cubicBezTo>
                      <a:pt x="12" y="63"/>
                      <a:pt x="9" y="62"/>
                      <a:pt x="9" y="62"/>
                    </a:cubicBezTo>
                    <a:cubicBezTo>
                      <a:pt x="9" y="59"/>
                      <a:pt x="10" y="56"/>
                      <a:pt x="11" y="55"/>
                    </a:cubicBezTo>
                    <a:cubicBezTo>
                      <a:pt x="6" y="52"/>
                      <a:pt x="6" y="50"/>
                      <a:pt x="1" y="47"/>
                    </a:cubicBezTo>
                    <a:cubicBezTo>
                      <a:pt x="1" y="43"/>
                      <a:pt x="2" y="37"/>
                      <a:pt x="1" y="39"/>
                    </a:cubicBezTo>
                    <a:cubicBezTo>
                      <a:pt x="0" y="39"/>
                      <a:pt x="3" y="38"/>
                      <a:pt x="1" y="39"/>
                    </a:cubicBezTo>
                    <a:cubicBezTo>
                      <a:pt x="1" y="39"/>
                      <a:pt x="1" y="36"/>
                      <a:pt x="1" y="37"/>
                    </a:cubicBezTo>
                    <a:cubicBezTo>
                      <a:pt x="1" y="37"/>
                      <a:pt x="2" y="35"/>
                      <a:pt x="2" y="35"/>
                    </a:cubicBezTo>
                    <a:cubicBezTo>
                      <a:pt x="1" y="36"/>
                      <a:pt x="1" y="34"/>
                      <a:pt x="1" y="33"/>
                    </a:cubicBezTo>
                    <a:cubicBezTo>
                      <a:pt x="2" y="33"/>
                      <a:pt x="4" y="33"/>
                      <a:pt x="4" y="33"/>
                    </a:cubicBezTo>
                    <a:cubicBezTo>
                      <a:pt x="6" y="33"/>
                      <a:pt x="9" y="32"/>
                      <a:pt x="9" y="32"/>
                    </a:cubicBezTo>
                    <a:cubicBezTo>
                      <a:pt x="10" y="27"/>
                      <a:pt x="10" y="27"/>
                      <a:pt x="10" y="27"/>
                    </a:cubicBezTo>
                    <a:cubicBezTo>
                      <a:pt x="10" y="27"/>
                      <a:pt x="12" y="25"/>
                      <a:pt x="13" y="24"/>
                    </a:cubicBezTo>
                    <a:cubicBezTo>
                      <a:pt x="15" y="22"/>
                      <a:pt x="15" y="20"/>
                      <a:pt x="15" y="20"/>
                    </a:cubicBezTo>
                    <a:cubicBezTo>
                      <a:pt x="15" y="20"/>
                      <a:pt x="15" y="21"/>
                      <a:pt x="12" y="19"/>
                    </a:cubicBezTo>
                    <a:cubicBezTo>
                      <a:pt x="10" y="18"/>
                      <a:pt x="12" y="13"/>
                      <a:pt x="12" y="13"/>
                    </a:cubicBezTo>
                    <a:cubicBezTo>
                      <a:pt x="12" y="13"/>
                      <a:pt x="12" y="13"/>
                      <a:pt x="12" y="10"/>
                    </a:cubicBezTo>
                    <a:cubicBezTo>
                      <a:pt x="12" y="8"/>
                      <a:pt x="12" y="5"/>
                      <a:pt x="12" y="5"/>
                    </a:cubicBezTo>
                    <a:cubicBezTo>
                      <a:pt x="10" y="0"/>
                      <a:pt x="10" y="0"/>
                      <a:pt x="10" y="0"/>
                    </a:cubicBezTo>
                    <a:cubicBezTo>
                      <a:pt x="21" y="0"/>
                      <a:pt x="21" y="0"/>
                      <a:pt x="21" y="0"/>
                    </a:cubicBezTo>
                    <a:cubicBezTo>
                      <a:pt x="20" y="2"/>
                      <a:pt x="19" y="6"/>
                      <a:pt x="19" y="7"/>
                    </a:cubicBezTo>
                    <a:cubicBezTo>
                      <a:pt x="19" y="9"/>
                      <a:pt x="21" y="13"/>
                      <a:pt x="21" y="13"/>
                    </a:cubicBezTo>
                    <a:cubicBezTo>
                      <a:pt x="22" y="15"/>
                      <a:pt x="23" y="17"/>
                      <a:pt x="26" y="16"/>
                    </a:cubicBezTo>
                    <a:cubicBezTo>
                      <a:pt x="26" y="16"/>
                      <a:pt x="25" y="14"/>
                      <a:pt x="25" y="13"/>
                    </a:cubicBezTo>
                    <a:cubicBezTo>
                      <a:pt x="26" y="13"/>
                      <a:pt x="27" y="13"/>
                      <a:pt x="28" y="13"/>
                    </a:cubicBezTo>
                    <a:cubicBezTo>
                      <a:pt x="28" y="13"/>
                      <a:pt x="28" y="12"/>
                      <a:pt x="29" y="11"/>
                    </a:cubicBezTo>
                    <a:cubicBezTo>
                      <a:pt x="29" y="11"/>
                      <a:pt x="27" y="10"/>
                      <a:pt x="28" y="10"/>
                    </a:cubicBezTo>
                    <a:cubicBezTo>
                      <a:pt x="30" y="10"/>
                      <a:pt x="34" y="12"/>
                      <a:pt x="36" y="13"/>
                    </a:cubicBezTo>
                    <a:cubicBezTo>
                      <a:pt x="36" y="14"/>
                      <a:pt x="36" y="16"/>
                      <a:pt x="36" y="17"/>
                    </a:cubicBezTo>
                    <a:cubicBezTo>
                      <a:pt x="36" y="17"/>
                      <a:pt x="38" y="18"/>
                      <a:pt x="38" y="18"/>
                    </a:cubicBezTo>
                    <a:cubicBezTo>
                      <a:pt x="37" y="12"/>
                      <a:pt x="36" y="11"/>
                      <a:pt x="43" y="11"/>
                    </a:cubicBezTo>
                    <a:cubicBezTo>
                      <a:pt x="44" y="10"/>
                      <a:pt x="43" y="9"/>
                      <a:pt x="44" y="9"/>
                    </a:cubicBezTo>
                    <a:cubicBezTo>
                      <a:pt x="44" y="8"/>
                      <a:pt x="44" y="8"/>
                      <a:pt x="44" y="8"/>
                    </a:cubicBezTo>
                    <a:cubicBezTo>
                      <a:pt x="43" y="8"/>
                      <a:pt x="42" y="8"/>
                      <a:pt x="41" y="8"/>
                    </a:cubicBezTo>
                    <a:cubicBezTo>
                      <a:pt x="41" y="8"/>
                      <a:pt x="40" y="7"/>
                      <a:pt x="40" y="7"/>
                    </a:cubicBezTo>
                    <a:cubicBezTo>
                      <a:pt x="41" y="7"/>
                      <a:pt x="41" y="6"/>
                      <a:pt x="41" y="5"/>
                    </a:cubicBezTo>
                    <a:cubicBezTo>
                      <a:pt x="40" y="5"/>
                      <a:pt x="39" y="5"/>
                      <a:pt x="38" y="5"/>
                    </a:cubicBezTo>
                    <a:cubicBezTo>
                      <a:pt x="41" y="3"/>
                      <a:pt x="41" y="2"/>
                      <a:pt x="41" y="1"/>
                    </a:cubicBezTo>
                    <a:cubicBezTo>
                      <a:pt x="68" y="13"/>
                      <a:pt x="68" y="13"/>
                      <a:pt x="68" y="13"/>
                    </a:cubicBezTo>
                    <a:cubicBezTo>
                      <a:pt x="68" y="13"/>
                      <a:pt x="70" y="15"/>
                      <a:pt x="70" y="17"/>
                    </a:cubicBezTo>
                    <a:cubicBezTo>
                      <a:pt x="69" y="20"/>
                      <a:pt x="69" y="22"/>
                      <a:pt x="72" y="22"/>
                    </a:cubicBezTo>
                    <a:cubicBezTo>
                      <a:pt x="74" y="22"/>
                      <a:pt x="74" y="24"/>
                      <a:pt x="74" y="24"/>
                    </a:cubicBezTo>
                    <a:lnTo>
                      <a:pt x="85" y="30"/>
                    </a:lnTo>
                    <a:close/>
                    <a:moveTo>
                      <a:pt x="29" y="63"/>
                    </a:moveTo>
                    <a:cubicBezTo>
                      <a:pt x="31" y="64"/>
                      <a:pt x="32" y="66"/>
                      <a:pt x="33" y="67"/>
                    </a:cubicBezTo>
                    <a:cubicBezTo>
                      <a:pt x="32" y="67"/>
                      <a:pt x="31" y="67"/>
                      <a:pt x="30" y="67"/>
                    </a:cubicBezTo>
                    <a:cubicBezTo>
                      <a:pt x="30" y="67"/>
                      <a:pt x="26" y="63"/>
                      <a:pt x="29" y="63"/>
                    </a:cubicBezTo>
                    <a:close/>
                    <a:moveTo>
                      <a:pt x="84" y="47"/>
                    </a:moveTo>
                    <a:cubicBezTo>
                      <a:pt x="84" y="49"/>
                      <a:pt x="83" y="48"/>
                      <a:pt x="84" y="50"/>
                    </a:cubicBezTo>
                    <a:cubicBezTo>
                      <a:pt x="85" y="55"/>
                      <a:pt x="87" y="50"/>
                      <a:pt x="87" y="50"/>
                    </a:cubicBezTo>
                    <a:cubicBezTo>
                      <a:pt x="86" y="49"/>
                      <a:pt x="84" y="48"/>
                      <a:pt x="84" y="47"/>
                    </a:cubicBezTo>
                    <a:close/>
                    <a:moveTo>
                      <a:pt x="47" y="24"/>
                    </a:moveTo>
                    <a:cubicBezTo>
                      <a:pt x="50" y="23"/>
                      <a:pt x="47" y="27"/>
                      <a:pt x="47" y="27"/>
                    </a:cubicBezTo>
                    <a:cubicBezTo>
                      <a:pt x="43" y="29"/>
                      <a:pt x="46" y="25"/>
                      <a:pt x="47" y="24"/>
                    </a:cubicBezTo>
                    <a:close/>
                    <a:moveTo>
                      <a:pt x="33" y="4"/>
                    </a:moveTo>
                    <a:cubicBezTo>
                      <a:pt x="33" y="4"/>
                      <a:pt x="33" y="6"/>
                      <a:pt x="35" y="7"/>
                    </a:cubicBezTo>
                    <a:cubicBezTo>
                      <a:pt x="38" y="8"/>
                      <a:pt x="37" y="5"/>
                      <a:pt x="37" y="5"/>
                    </a:cubicBezTo>
                    <a:cubicBezTo>
                      <a:pt x="35" y="4"/>
                      <a:pt x="34" y="5"/>
                      <a:pt x="33" y="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5" name="Freeform 51">
                <a:extLst>
                  <a:ext uri="{FF2B5EF4-FFF2-40B4-BE49-F238E27FC236}">
                    <a16:creationId xmlns:a16="http://schemas.microsoft.com/office/drawing/2014/main" id="{BDD78B67-8F18-4046-A0DE-5D15E052D0EF}"/>
                  </a:ext>
                </a:extLst>
              </p:cNvPr>
              <p:cNvSpPr>
                <a:spLocks/>
              </p:cNvSpPr>
              <p:nvPr/>
            </p:nvSpPr>
            <p:spPr bwMode="auto">
              <a:xfrm>
                <a:off x="4249" y="1360"/>
                <a:ext cx="127" cy="115"/>
              </a:xfrm>
              <a:custGeom>
                <a:avLst/>
                <a:gdLst>
                  <a:gd name="T0" fmla="*/ 29 w 65"/>
                  <a:gd name="T1" fmla="*/ 10 h 59"/>
                  <a:gd name="T2" fmla="*/ 29 w 65"/>
                  <a:gd name="T3" fmla="*/ 6 h 59"/>
                  <a:gd name="T4" fmla="*/ 33 w 65"/>
                  <a:gd name="T5" fmla="*/ 5 h 59"/>
                  <a:gd name="T6" fmla="*/ 31 w 65"/>
                  <a:gd name="T7" fmla="*/ 0 h 59"/>
                  <a:gd name="T8" fmla="*/ 26 w 65"/>
                  <a:gd name="T9" fmla="*/ 2 h 59"/>
                  <a:gd name="T10" fmla="*/ 23 w 65"/>
                  <a:gd name="T11" fmla="*/ 4 h 59"/>
                  <a:gd name="T12" fmla="*/ 20 w 65"/>
                  <a:gd name="T13" fmla="*/ 0 h 59"/>
                  <a:gd name="T14" fmla="*/ 16 w 65"/>
                  <a:gd name="T15" fmla="*/ 2 h 59"/>
                  <a:gd name="T16" fmla="*/ 18 w 65"/>
                  <a:gd name="T17" fmla="*/ 6 h 59"/>
                  <a:gd name="T18" fmla="*/ 16 w 65"/>
                  <a:gd name="T19" fmla="*/ 9 h 59"/>
                  <a:gd name="T20" fmla="*/ 15 w 65"/>
                  <a:gd name="T21" fmla="*/ 14 h 59"/>
                  <a:gd name="T22" fmla="*/ 14 w 65"/>
                  <a:gd name="T23" fmla="*/ 16 h 59"/>
                  <a:gd name="T24" fmla="*/ 8 w 65"/>
                  <a:gd name="T25" fmla="*/ 19 h 59"/>
                  <a:gd name="T26" fmla="*/ 4 w 65"/>
                  <a:gd name="T27" fmla="*/ 19 h 59"/>
                  <a:gd name="T28" fmla="*/ 3 w 65"/>
                  <a:gd name="T29" fmla="*/ 24 h 59"/>
                  <a:gd name="T30" fmla="*/ 7 w 65"/>
                  <a:gd name="T31" fmla="*/ 27 h 59"/>
                  <a:gd name="T32" fmla="*/ 11 w 65"/>
                  <a:gd name="T33" fmla="*/ 27 h 59"/>
                  <a:gd name="T34" fmla="*/ 10 w 65"/>
                  <a:gd name="T35" fmla="*/ 33 h 59"/>
                  <a:gd name="T36" fmla="*/ 11 w 65"/>
                  <a:gd name="T37" fmla="*/ 37 h 59"/>
                  <a:gd name="T38" fmla="*/ 7 w 65"/>
                  <a:gd name="T39" fmla="*/ 41 h 59"/>
                  <a:gd name="T40" fmla="*/ 6 w 65"/>
                  <a:gd name="T41" fmla="*/ 45 h 59"/>
                  <a:gd name="T42" fmla="*/ 9 w 65"/>
                  <a:gd name="T43" fmla="*/ 45 h 59"/>
                  <a:gd name="T44" fmla="*/ 12 w 65"/>
                  <a:gd name="T45" fmla="*/ 45 h 59"/>
                  <a:gd name="T46" fmla="*/ 15 w 65"/>
                  <a:gd name="T47" fmla="*/ 43 h 59"/>
                  <a:gd name="T48" fmla="*/ 17 w 65"/>
                  <a:gd name="T49" fmla="*/ 41 h 59"/>
                  <a:gd name="T50" fmla="*/ 19 w 65"/>
                  <a:gd name="T51" fmla="*/ 39 h 59"/>
                  <a:gd name="T52" fmla="*/ 22 w 65"/>
                  <a:gd name="T53" fmla="*/ 40 h 59"/>
                  <a:gd name="T54" fmla="*/ 24 w 65"/>
                  <a:gd name="T55" fmla="*/ 43 h 59"/>
                  <a:gd name="T56" fmla="*/ 26 w 65"/>
                  <a:gd name="T57" fmla="*/ 46 h 59"/>
                  <a:gd name="T58" fmla="*/ 24 w 65"/>
                  <a:gd name="T59" fmla="*/ 50 h 59"/>
                  <a:gd name="T60" fmla="*/ 23 w 65"/>
                  <a:gd name="T61" fmla="*/ 55 h 59"/>
                  <a:gd name="T62" fmla="*/ 27 w 65"/>
                  <a:gd name="T63" fmla="*/ 59 h 59"/>
                  <a:gd name="T64" fmla="*/ 31 w 65"/>
                  <a:gd name="T65" fmla="*/ 58 h 59"/>
                  <a:gd name="T66" fmla="*/ 35 w 65"/>
                  <a:gd name="T67" fmla="*/ 55 h 59"/>
                  <a:gd name="T68" fmla="*/ 37 w 65"/>
                  <a:gd name="T69" fmla="*/ 51 h 59"/>
                  <a:gd name="T70" fmla="*/ 40 w 65"/>
                  <a:gd name="T71" fmla="*/ 51 h 59"/>
                  <a:gd name="T72" fmla="*/ 46 w 65"/>
                  <a:gd name="T73" fmla="*/ 47 h 59"/>
                  <a:gd name="T74" fmla="*/ 49 w 65"/>
                  <a:gd name="T75" fmla="*/ 47 h 59"/>
                  <a:gd name="T76" fmla="*/ 56 w 65"/>
                  <a:gd name="T77" fmla="*/ 49 h 59"/>
                  <a:gd name="T78" fmla="*/ 62 w 65"/>
                  <a:gd name="T79" fmla="*/ 47 h 59"/>
                  <a:gd name="T80" fmla="*/ 65 w 65"/>
                  <a:gd name="T81" fmla="*/ 46 h 59"/>
                  <a:gd name="T82" fmla="*/ 65 w 65"/>
                  <a:gd name="T83" fmla="*/ 44 h 59"/>
                  <a:gd name="T84" fmla="*/ 63 w 65"/>
                  <a:gd name="T85" fmla="*/ 42 h 59"/>
                  <a:gd name="T86" fmla="*/ 63 w 65"/>
                  <a:gd name="T87" fmla="*/ 37 h 59"/>
                  <a:gd name="T88" fmla="*/ 60 w 65"/>
                  <a:gd name="T89" fmla="*/ 33 h 59"/>
                  <a:gd name="T90" fmla="*/ 62 w 65"/>
                  <a:gd name="T91" fmla="*/ 29 h 59"/>
                  <a:gd name="T92" fmla="*/ 62 w 65"/>
                  <a:gd name="T93" fmla="*/ 26 h 59"/>
                  <a:gd name="T94" fmla="*/ 61 w 65"/>
                  <a:gd name="T95" fmla="*/ 25 h 59"/>
                  <a:gd name="T96" fmla="*/ 55 w 65"/>
                  <a:gd name="T97" fmla="*/ 27 h 59"/>
                  <a:gd name="T98" fmla="*/ 53 w 65"/>
                  <a:gd name="T99" fmla="*/ 25 h 59"/>
                  <a:gd name="T100" fmla="*/ 53 w 65"/>
                  <a:gd name="T101" fmla="*/ 22 h 59"/>
                  <a:gd name="T102" fmla="*/ 52 w 65"/>
                  <a:gd name="T103" fmla="*/ 18 h 59"/>
                  <a:gd name="T104" fmla="*/ 45 w 65"/>
                  <a:gd name="T105" fmla="*/ 18 h 59"/>
                  <a:gd name="T106" fmla="*/ 40 w 65"/>
                  <a:gd name="T107" fmla="*/ 18 h 59"/>
                  <a:gd name="T108" fmla="*/ 36 w 65"/>
                  <a:gd name="T109" fmla="*/ 17 h 59"/>
                  <a:gd name="T110" fmla="*/ 31 w 65"/>
                  <a:gd name="T111" fmla="*/ 17 h 59"/>
                  <a:gd name="T112" fmla="*/ 28 w 65"/>
                  <a:gd name="T113" fmla="*/ 15 h 59"/>
                  <a:gd name="T114" fmla="*/ 22 w 65"/>
                  <a:gd name="T115" fmla="*/ 15 h 59"/>
                  <a:gd name="T116" fmla="*/ 20 w 65"/>
                  <a:gd name="T117" fmla="*/ 11 h 59"/>
                  <a:gd name="T118" fmla="*/ 25 w 65"/>
                  <a:gd name="T119" fmla="*/ 10 h 59"/>
                  <a:gd name="T120" fmla="*/ 28 w 65"/>
                  <a:gd name="T121" fmla="*/ 11 h 59"/>
                  <a:gd name="T122" fmla="*/ 29 w 65"/>
                  <a:gd name="T1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 h="59">
                    <a:moveTo>
                      <a:pt x="29" y="10"/>
                    </a:moveTo>
                    <a:cubicBezTo>
                      <a:pt x="29" y="6"/>
                      <a:pt x="29" y="6"/>
                      <a:pt x="29" y="6"/>
                    </a:cubicBezTo>
                    <a:cubicBezTo>
                      <a:pt x="33" y="5"/>
                      <a:pt x="33" y="5"/>
                      <a:pt x="33" y="5"/>
                    </a:cubicBezTo>
                    <a:cubicBezTo>
                      <a:pt x="31" y="0"/>
                      <a:pt x="31" y="0"/>
                      <a:pt x="31" y="0"/>
                    </a:cubicBezTo>
                    <a:cubicBezTo>
                      <a:pt x="31" y="0"/>
                      <a:pt x="28" y="0"/>
                      <a:pt x="26" y="2"/>
                    </a:cubicBezTo>
                    <a:cubicBezTo>
                      <a:pt x="26" y="2"/>
                      <a:pt x="25" y="4"/>
                      <a:pt x="23" y="4"/>
                    </a:cubicBezTo>
                    <a:cubicBezTo>
                      <a:pt x="21" y="3"/>
                      <a:pt x="20" y="0"/>
                      <a:pt x="20" y="0"/>
                    </a:cubicBezTo>
                    <a:cubicBezTo>
                      <a:pt x="20" y="0"/>
                      <a:pt x="16" y="0"/>
                      <a:pt x="16" y="2"/>
                    </a:cubicBezTo>
                    <a:cubicBezTo>
                      <a:pt x="16" y="4"/>
                      <a:pt x="18" y="6"/>
                      <a:pt x="18" y="6"/>
                    </a:cubicBezTo>
                    <a:cubicBezTo>
                      <a:pt x="18" y="6"/>
                      <a:pt x="18" y="9"/>
                      <a:pt x="16" y="9"/>
                    </a:cubicBezTo>
                    <a:cubicBezTo>
                      <a:pt x="14" y="9"/>
                      <a:pt x="14" y="16"/>
                      <a:pt x="15" y="14"/>
                    </a:cubicBezTo>
                    <a:cubicBezTo>
                      <a:pt x="16" y="12"/>
                      <a:pt x="15" y="16"/>
                      <a:pt x="14" y="16"/>
                    </a:cubicBezTo>
                    <a:cubicBezTo>
                      <a:pt x="12" y="17"/>
                      <a:pt x="8" y="22"/>
                      <a:pt x="8" y="19"/>
                    </a:cubicBezTo>
                    <a:cubicBezTo>
                      <a:pt x="8" y="18"/>
                      <a:pt x="5" y="18"/>
                      <a:pt x="4" y="19"/>
                    </a:cubicBezTo>
                    <a:cubicBezTo>
                      <a:pt x="2" y="20"/>
                      <a:pt x="0" y="21"/>
                      <a:pt x="3" y="24"/>
                    </a:cubicBezTo>
                    <a:cubicBezTo>
                      <a:pt x="5" y="26"/>
                      <a:pt x="4" y="27"/>
                      <a:pt x="7" y="27"/>
                    </a:cubicBezTo>
                    <a:cubicBezTo>
                      <a:pt x="9" y="27"/>
                      <a:pt x="12" y="25"/>
                      <a:pt x="11" y="27"/>
                    </a:cubicBezTo>
                    <a:cubicBezTo>
                      <a:pt x="10" y="29"/>
                      <a:pt x="8" y="32"/>
                      <a:pt x="10" y="33"/>
                    </a:cubicBezTo>
                    <a:cubicBezTo>
                      <a:pt x="12" y="34"/>
                      <a:pt x="12" y="36"/>
                      <a:pt x="11" y="37"/>
                    </a:cubicBezTo>
                    <a:cubicBezTo>
                      <a:pt x="10" y="39"/>
                      <a:pt x="7" y="39"/>
                      <a:pt x="7" y="41"/>
                    </a:cubicBezTo>
                    <a:cubicBezTo>
                      <a:pt x="7" y="42"/>
                      <a:pt x="6" y="45"/>
                      <a:pt x="6" y="45"/>
                    </a:cubicBezTo>
                    <a:cubicBezTo>
                      <a:pt x="9" y="45"/>
                      <a:pt x="9" y="45"/>
                      <a:pt x="9" y="45"/>
                    </a:cubicBezTo>
                    <a:cubicBezTo>
                      <a:pt x="12" y="45"/>
                      <a:pt x="12" y="45"/>
                      <a:pt x="12" y="45"/>
                    </a:cubicBezTo>
                    <a:cubicBezTo>
                      <a:pt x="15" y="43"/>
                      <a:pt x="15" y="43"/>
                      <a:pt x="15" y="43"/>
                    </a:cubicBezTo>
                    <a:cubicBezTo>
                      <a:pt x="17" y="41"/>
                      <a:pt x="17" y="41"/>
                      <a:pt x="17" y="41"/>
                    </a:cubicBezTo>
                    <a:cubicBezTo>
                      <a:pt x="19" y="39"/>
                      <a:pt x="19" y="39"/>
                      <a:pt x="19" y="39"/>
                    </a:cubicBezTo>
                    <a:cubicBezTo>
                      <a:pt x="22" y="40"/>
                      <a:pt x="22" y="40"/>
                      <a:pt x="22" y="40"/>
                    </a:cubicBezTo>
                    <a:cubicBezTo>
                      <a:pt x="24" y="43"/>
                      <a:pt x="24" y="43"/>
                      <a:pt x="24" y="43"/>
                    </a:cubicBezTo>
                    <a:cubicBezTo>
                      <a:pt x="26" y="46"/>
                      <a:pt x="26" y="46"/>
                      <a:pt x="26" y="46"/>
                    </a:cubicBezTo>
                    <a:cubicBezTo>
                      <a:pt x="24" y="50"/>
                      <a:pt x="24" y="50"/>
                      <a:pt x="24" y="50"/>
                    </a:cubicBezTo>
                    <a:cubicBezTo>
                      <a:pt x="23" y="55"/>
                      <a:pt x="23" y="55"/>
                      <a:pt x="23" y="55"/>
                    </a:cubicBezTo>
                    <a:cubicBezTo>
                      <a:pt x="27" y="59"/>
                      <a:pt x="27" y="59"/>
                      <a:pt x="27" y="59"/>
                    </a:cubicBezTo>
                    <a:cubicBezTo>
                      <a:pt x="31" y="58"/>
                      <a:pt x="31" y="58"/>
                      <a:pt x="31" y="58"/>
                    </a:cubicBezTo>
                    <a:cubicBezTo>
                      <a:pt x="35" y="55"/>
                      <a:pt x="35" y="55"/>
                      <a:pt x="35" y="55"/>
                    </a:cubicBezTo>
                    <a:cubicBezTo>
                      <a:pt x="37" y="51"/>
                      <a:pt x="37" y="51"/>
                      <a:pt x="37" y="51"/>
                    </a:cubicBezTo>
                    <a:cubicBezTo>
                      <a:pt x="40" y="51"/>
                      <a:pt x="40" y="51"/>
                      <a:pt x="40" y="51"/>
                    </a:cubicBezTo>
                    <a:cubicBezTo>
                      <a:pt x="46" y="47"/>
                      <a:pt x="46" y="47"/>
                      <a:pt x="46" y="47"/>
                    </a:cubicBezTo>
                    <a:cubicBezTo>
                      <a:pt x="49" y="47"/>
                      <a:pt x="49" y="47"/>
                      <a:pt x="49" y="47"/>
                    </a:cubicBezTo>
                    <a:cubicBezTo>
                      <a:pt x="56" y="49"/>
                      <a:pt x="56" y="49"/>
                      <a:pt x="56" y="49"/>
                    </a:cubicBezTo>
                    <a:cubicBezTo>
                      <a:pt x="62" y="47"/>
                      <a:pt x="62" y="47"/>
                      <a:pt x="62" y="47"/>
                    </a:cubicBezTo>
                    <a:cubicBezTo>
                      <a:pt x="65" y="46"/>
                      <a:pt x="65" y="46"/>
                      <a:pt x="65" y="46"/>
                    </a:cubicBezTo>
                    <a:cubicBezTo>
                      <a:pt x="65" y="44"/>
                      <a:pt x="65" y="44"/>
                      <a:pt x="65" y="44"/>
                    </a:cubicBezTo>
                    <a:cubicBezTo>
                      <a:pt x="63" y="42"/>
                      <a:pt x="63" y="42"/>
                      <a:pt x="63" y="42"/>
                    </a:cubicBezTo>
                    <a:cubicBezTo>
                      <a:pt x="63" y="37"/>
                      <a:pt x="63" y="37"/>
                      <a:pt x="63" y="37"/>
                    </a:cubicBezTo>
                    <a:cubicBezTo>
                      <a:pt x="60" y="33"/>
                      <a:pt x="60" y="33"/>
                      <a:pt x="60" y="33"/>
                    </a:cubicBezTo>
                    <a:cubicBezTo>
                      <a:pt x="62" y="29"/>
                      <a:pt x="62" y="29"/>
                      <a:pt x="62" y="29"/>
                    </a:cubicBezTo>
                    <a:cubicBezTo>
                      <a:pt x="62" y="26"/>
                      <a:pt x="62" y="26"/>
                      <a:pt x="62" y="26"/>
                    </a:cubicBezTo>
                    <a:cubicBezTo>
                      <a:pt x="61" y="25"/>
                      <a:pt x="61" y="25"/>
                      <a:pt x="61" y="25"/>
                    </a:cubicBezTo>
                    <a:cubicBezTo>
                      <a:pt x="55" y="27"/>
                      <a:pt x="55" y="27"/>
                      <a:pt x="55" y="27"/>
                    </a:cubicBezTo>
                    <a:cubicBezTo>
                      <a:pt x="53" y="25"/>
                      <a:pt x="53" y="25"/>
                      <a:pt x="53" y="25"/>
                    </a:cubicBezTo>
                    <a:cubicBezTo>
                      <a:pt x="53" y="22"/>
                      <a:pt x="53" y="22"/>
                      <a:pt x="53" y="22"/>
                    </a:cubicBezTo>
                    <a:cubicBezTo>
                      <a:pt x="53" y="22"/>
                      <a:pt x="53" y="20"/>
                      <a:pt x="52" y="18"/>
                    </a:cubicBezTo>
                    <a:cubicBezTo>
                      <a:pt x="50" y="17"/>
                      <a:pt x="48" y="17"/>
                      <a:pt x="45" y="18"/>
                    </a:cubicBezTo>
                    <a:cubicBezTo>
                      <a:pt x="43" y="19"/>
                      <a:pt x="40" y="18"/>
                      <a:pt x="40" y="18"/>
                    </a:cubicBezTo>
                    <a:cubicBezTo>
                      <a:pt x="40" y="18"/>
                      <a:pt x="38" y="19"/>
                      <a:pt x="36" y="17"/>
                    </a:cubicBezTo>
                    <a:cubicBezTo>
                      <a:pt x="35" y="15"/>
                      <a:pt x="33" y="17"/>
                      <a:pt x="31" y="17"/>
                    </a:cubicBezTo>
                    <a:cubicBezTo>
                      <a:pt x="29" y="18"/>
                      <a:pt x="28" y="15"/>
                      <a:pt x="28" y="15"/>
                    </a:cubicBezTo>
                    <a:cubicBezTo>
                      <a:pt x="22" y="15"/>
                      <a:pt x="22" y="15"/>
                      <a:pt x="22" y="15"/>
                    </a:cubicBezTo>
                    <a:cubicBezTo>
                      <a:pt x="20" y="11"/>
                      <a:pt x="20" y="11"/>
                      <a:pt x="20" y="11"/>
                    </a:cubicBezTo>
                    <a:cubicBezTo>
                      <a:pt x="25" y="10"/>
                      <a:pt x="25" y="10"/>
                      <a:pt x="25" y="10"/>
                    </a:cubicBezTo>
                    <a:cubicBezTo>
                      <a:pt x="28" y="11"/>
                      <a:pt x="28" y="11"/>
                      <a:pt x="28" y="11"/>
                    </a:cubicBezTo>
                    <a:lnTo>
                      <a:pt x="29"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6" name="Freeform 52">
                <a:extLst>
                  <a:ext uri="{FF2B5EF4-FFF2-40B4-BE49-F238E27FC236}">
                    <a16:creationId xmlns:a16="http://schemas.microsoft.com/office/drawing/2014/main" id="{DB89FACF-2144-471F-BDC7-147F54C99A8A}"/>
                  </a:ext>
                </a:extLst>
              </p:cNvPr>
              <p:cNvSpPr>
                <a:spLocks/>
              </p:cNvSpPr>
              <p:nvPr/>
            </p:nvSpPr>
            <p:spPr bwMode="auto">
              <a:xfrm>
                <a:off x="4249" y="1360"/>
                <a:ext cx="127" cy="115"/>
              </a:xfrm>
              <a:custGeom>
                <a:avLst/>
                <a:gdLst>
                  <a:gd name="T0" fmla="*/ 29 w 65"/>
                  <a:gd name="T1" fmla="*/ 10 h 59"/>
                  <a:gd name="T2" fmla="*/ 29 w 65"/>
                  <a:gd name="T3" fmla="*/ 6 h 59"/>
                  <a:gd name="T4" fmla="*/ 33 w 65"/>
                  <a:gd name="T5" fmla="*/ 5 h 59"/>
                  <a:gd name="T6" fmla="*/ 31 w 65"/>
                  <a:gd name="T7" fmla="*/ 0 h 59"/>
                  <a:gd name="T8" fmla="*/ 26 w 65"/>
                  <a:gd name="T9" fmla="*/ 2 h 59"/>
                  <a:gd name="T10" fmla="*/ 23 w 65"/>
                  <a:gd name="T11" fmla="*/ 4 h 59"/>
                  <a:gd name="T12" fmla="*/ 20 w 65"/>
                  <a:gd name="T13" fmla="*/ 0 h 59"/>
                  <a:gd name="T14" fmla="*/ 16 w 65"/>
                  <a:gd name="T15" fmla="*/ 2 h 59"/>
                  <a:gd name="T16" fmla="*/ 18 w 65"/>
                  <a:gd name="T17" fmla="*/ 6 h 59"/>
                  <a:gd name="T18" fmla="*/ 16 w 65"/>
                  <a:gd name="T19" fmla="*/ 9 h 59"/>
                  <a:gd name="T20" fmla="*/ 15 w 65"/>
                  <a:gd name="T21" fmla="*/ 14 h 59"/>
                  <a:gd name="T22" fmla="*/ 14 w 65"/>
                  <a:gd name="T23" fmla="*/ 16 h 59"/>
                  <a:gd name="T24" fmla="*/ 8 w 65"/>
                  <a:gd name="T25" fmla="*/ 19 h 59"/>
                  <a:gd name="T26" fmla="*/ 4 w 65"/>
                  <a:gd name="T27" fmla="*/ 19 h 59"/>
                  <a:gd name="T28" fmla="*/ 3 w 65"/>
                  <a:gd name="T29" fmla="*/ 24 h 59"/>
                  <a:gd name="T30" fmla="*/ 7 w 65"/>
                  <a:gd name="T31" fmla="*/ 27 h 59"/>
                  <a:gd name="T32" fmla="*/ 11 w 65"/>
                  <a:gd name="T33" fmla="*/ 27 h 59"/>
                  <a:gd name="T34" fmla="*/ 10 w 65"/>
                  <a:gd name="T35" fmla="*/ 33 h 59"/>
                  <a:gd name="T36" fmla="*/ 11 w 65"/>
                  <a:gd name="T37" fmla="*/ 37 h 59"/>
                  <a:gd name="T38" fmla="*/ 7 w 65"/>
                  <a:gd name="T39" fmla="*/ 41 h 59"/>
                  <a:gd name="T40" fmla="*/ 6 w 65"/>
                  <a:gd name="T41" fmla="*/ 45 h 59"/>
                  <a:gd name="T42" fmla="*/ 9 w 65"/>
                  <a:gd name="T43" fmla="*/ 45 h 59"/>
                  <a:gd name="T44" fmla="*/ 12 w 65"/>
                  <a:gd name="T45" fmla="*/ 45 h 59"/>
                  <a:gd name="T46" fmla="*/ 15 w 65"/>
                  <a:gd name="T47" fmla="*/ 43 h 59"/>
                  <a:gd name="T48" fmla="*/ 17 w 65"/>
                  <a:gd name="T49" fmla="*/ 41 h 59"/>
                  <a:gd name="T50" fmla="*/ 19 w 65"/>
                  <a:gd name="T51" fmla="*/ 39 h 59"/>
                  <a:gd name="T52" fmla="*/ 22 w 65"/>
                  <a:gd name="T53" fmla="*/ 40 h 59"/>
                  <a:gd name="T54" fmla="*/ 24 w 65"/>
                  <a:gd name="T55" fmla="*/ 43 h 59"/>
                  <a:gd name="T56" fmla="*/ 26 w 65"/>
                  <a:gd name="T57" fmla="*/ 46 h 59"/>
                  <a:gd name="T58" fmla="*/ 24 w 65"/>
                  <a:gd name="T59" fmla="*/ 50 h 59"/>
                  <a:gd name="T60" fmla="*/ 23 w 65"/>
                  <a:gd name="T61" fmla="*/ 55 h 59"/>
                  <a:gd name="T62" fmla="*/ 27 w 65"/>
                  <a:gd name="T63" fmla="*/ 59 h 59"/>
                  <a:gd name="T64" fmla="*/ 31 w 65"/>
                  <a:gd name="T65" fmla="*/ 58 h 59"/>
                  <a:gd name="T66" fmla="*/ 35 w 65"/>
                  <a:gd name="T67" fmla="*/ 55 h 59"/>
                  <a:gd name="T68" fmla="*/ 37 w 65"/>
                  <a:gd name="T69" fmla="*/ 51 h 59"/>
                  <a:gd name="T70" fmla="*/ 40 w 65"/>
                  <a:gd name="T71" fmla="*/ 51 h 59"/>
                  <a:gd name="T72" fmla="*/ 46 w 65"/>
                  <a:gd name="T73" fmla="*/ 47 h 59"/>
                  <a:gd name="T74" fmla="*/ 49 w 65"/>
                  <a:gd name="T75" fmla="*/ 47 h 59"/>
                  <a:gd name="T76" fmla="*/ 56 w 65"/>
                  <a:gd name="T77" fmla="*/ 49 h 59"/>
                  <a:gd name="T78" fmla="*/ 62 w 65"/>
                  <a:gd name="T79" fmla="*/ 47 h 59"/>
                  <a:gd name="T80" fmla="*/ 65 w 65"/>
                  <a:gd name="T81" fmla="*/ 46 h 59"/>
                  <a:gd name="T82" fmla="*/ 65 w 65"/>
                  <a:gd name="T83" fmla="*/ 44 h 59"/>
                  <a:gd name="T84" fmla="*/ 63 w 65"/>
                  <a:gd name="T85" fmla="*/ 42 h 59"/>
                  <a:gd name="T86" fmla="*/ 63 w 65"/>
                  <a:gd name="T87" fmla="*/ 37 h 59"/>
                  <a:gd name="T88" fmla="*/ 60 w 65"/>
                  <a:gd name="T89" fmla="*/ 33 h 59"/>
                  <a:gd name="T90" fmla="*/ 62 w 65"/>
                  <a:gd name="T91" fmla="*/ 29 h 59"/>
                  <a:gd name="T92" fmla="*/ 62 w 65"/>
                  <a:gd name="T93" fmla="*/ 26 h 59"/>
                  <a:gd name="T94" fmla="*/ 61 w 65"/>
                  <a:gd name="T95" fmla="*/ 25 h 59"/>
                  <a:gd name="T96" fmla="*/ 55 w 65"/>
                  <a:gd name="T97" fmla="*/ 27 h 59"/>
                  <a:gd name="T98" fmla="*/ 53 w 65"/>
                  <a:gd name="T99" fmla="*/ 25 h 59"/>
                  <a:gd name="T100" fmla="*/ 53 w 65"/>
                  <a:gd name="T101" fmla="*/ 22 h 59"/>
                  <a:gd name="T102" fmla="*/ 52 w 65"/>
                  <a:gd name="T103" fmla="*/ 18 h 59"/>
                  <a:gd name="T104" fmla="*/ 45 w 65"/>
                  <a:gd name="T105" fmla="*/ 18 h 59"/>
                  <a:gd name="T106" fmla="*/ 40 w 65"/>
                  <a:gd name="T107" fmla="*/ 18 h 59"/>
                  <a:gd name="T108" fmla="*/ 36 w 65"/>
                  <a:gd name="T109" fmla="*/ 17 h 59"/>
                  <a:gd name="T110" fmla="*/ 31 w 65"/>
                  <a:gd name="T111" fmla="*/ 17 h 59"/>
                  <a:gd name="T112" fmla="*/ 28 w 65"/>
                  <a:gd name="T113" fmla="*/ 15 h 59"/>
                  <a:gd name="T114" fmla="*/ 22 w 65"/>
                  <a:gd name="T115" fmla="*/ 15 h 59"/>
                  <a:gd name="T116" fmla="*/ 20 w 65"/>
                  <a:gd name="T117" fmla="*/ 11 h 59"/>
                  <a:gd name="T118" fmla="*/ 25 w 65"/>
                  <a:gd name="T119" fmla="*/ 10 h 59"/>
                  <a:gd name="T120" fmla="*/ 28 w 65"/>
                  <a:gd name="T121" fmla="*/ 11 h 59"/>
                  <a:gd name="T122" fmla="*/ 29 w 65"/>
                  <a:gd name="T1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 h="59">
                    <a:moveTo>
                      <a:pt x="29" y="10"/>
                    </a:moveTo>
                    <a:cubicBezTo>
                      <a:pt x="29" y="6"/>
                      <a:pt x="29" y="6"/>
                      <a:pt x="29" y="6"/>
                    </a:cubicBezTo>
                    <a:cubicBezTo>
                      <a:pt x="33" y="5"/>
                      <a:pt x="33" y="5"/>
                      <a:pt x="33" y="5"/>
                    </a:cubicBezTo>
                    <a:cubicBezTo>
                      <a:pt x="31" y="0"/>
                      <a:pt x="31" y="0"/>
                      <a:pt x="31" y="0"/>
                    </a:cubicBezTo>
                    <a:cubicBezTo>
                      <a:pt x="31" y="0"/>
                      <a:pt x="28" y="0"/>
                      <a:pt x="26" y="2"/>
                    </a:cubicBezTo>
                    <a:cubicBezTo>
                      <a:pt x="26" y="2"/>
                      <a:pt x="25" y="4"/>
                      <a:pt x="23" y="4"/>
                    </a:cubicBezTo>
                    <a:cubicBezTo>
                      <a:pt x="21" y="3"/>
                      <a:pt x="20" y="0"/>
                      <a:pt x="20" y="0"/>
                    </a:cubicBezTo>
                    <a:cubicBezTo>
                      <a:pt x="20" y="0"/>
                      <a:pt x="16" y="0"/>
                      <a:pt x="16" y="2"/>
                    </a:cubicBezTo>
                    <a:cubicBezTo>
                      <a:pt x="16" y="4"/>
                      <a:pt x="18" y="6"/>
                      <a:pt x="18" y="6"/>
                    </a:cubicBezTo>
                    <a:cubicBezTo>
                      <a:pt x="18" y="6"/>
                      <a:pt x="18" y="9"/>
                      <a:pt x="16" y="9"/>
                    </a:cubicBezTo>
                    <a:cubicBezTo>
                      <a:pt x="14" y="9"/>
                      <a:pt x="14" y="16"/>
                      <a:pt x="15" y="14"/>
                    </a:cubicBezTo>
                    <a:cubicBezTo>
                      <a:pt x="16" y="12"/>
                      <a:pt x="15" y="16"/>
                      <a:pt x="14" y="16"/>
                    </a:cubicBezTo>
                    <a:cubicBezTo>
                      <a:pt x="12" y="17"/>
                      <a:pt x="8" y="22"/>
                      <a:pt x="8" y="19"/>
                    </a:cubicBezTo>
                    <a:cubicBezTo>
                      <a:pt x="8" y="18"/>
                      <a:pt x="5" y="18"/>
                      <a:pt x="4" y="19"/>
                    </a:cubicBezTo>
                    <a:cubicBezTo>
                      <a:pt x="2" y="20"/>
                      <a:pt x="0" y="21"/>
                      <a:pt x="3" y="24"/>
                    </a:cubicBezTo>
                    <a:cubicBezTo>
                      <a:pt x="5" y="26"/>
                      <a:pt x="4" y="27"/>
                      <a:pt x="7" y="27"/>
                    </a:cubicBezTo>
                    <a:cubicBezTo>
                      <a:pt x="9" y="27"/>
                      <a:pt x="12" y="25"/>
                      <a:pt x="11" y="27"/>
                    </a:cubicBezTo>
                    <a:cubicBezTo>
                      <a:pt x="10" y="29"/>
                      <a:pt x="8" y="32"/>
                      <a:pt x="10" y="33"/>
                    </a:cubicBezTo>
                    <a:cubicBezTo>
                      <a:pt x="12" y="34"/>
                      <a:pt x="12" y="36"/>
                      <a:pt x="11" y="37"/>
                    </a:cubicBezTo>
                    <a:cubicBezTo>
                      <a:pt x="10" y="39"/>
                      <a:pt x="7" y="39"/>
                      <a:pt x="7" y="41"/>
                    </a:cubicBezTo>
                    <a:cubicBezTo>
                      <a:pt x="7" y="42"/>
                      <a:pt x="6" y="45"/>
                      <a:pt x="6" y="45"/>
                    </a:cubicBezTo>
                    <a:cubicBezTo>
                      <a:pt x="9" y="45"/>
                      <a:pt x="9" y="45"/>
                      <a:pt x="9" y="45"/>
                    </a:cubicBezTo>
                    <a:cubicBezTo>
                      <a:pt x="12" y="45"/>
                      <a:pt x="12" y="45"/>
                      <a:pt x="12" y="45"/>
                    </a:cubicBezTo>
                    <a:cubicBezTo>
                      <a:pt x="15" y="43"/>
                      <a:pt x="15" y="43"/>
                      <a:pt x="15" y="43"/>
                    </a:cubicBezTo>
                    <a:cubicBezTo>
                      <a:pt x="17" y="41"/>
                      <a:pt x="17" y="41"/>
                      <a:pt x="17" y="41"/>
                    </a:cubicBezTo>
                    <a:cubicBezTo>
                      <a:pt x="19" y="39"/>
                      <a:pt x="19" y="39"/>
                      <a:pt x="19" y="39"/>
                    </a:cubicBezTo>
                    <a:cubicBezTo>
                      <a:pt x="22" y="40"/>
                      <a:pt x="22" y="40"/>
                      <a:pt x="22" y="40"/>
                    </a:cubicBezTo>
                    <a:cubicBezTo>
                      <a:pt x="24" y="43"/>
                      <a:pt x="24" y="43"/>
                      <a:pt x="24" y="43"/>
                    </a:cubicBezTo>
                    <a:cubicBezTo>
                      <a:pt x="26" y="46"/>
                      <a:pt x="26" y="46"/>
                      <a:pt x="26" y="46"/>
                    </a:cubicBezTo>
                    <a:cubicBezTo>
                      <a:pt x="24" y="50"/>
                      <a:pt x="24" y="50"/>
                      <a:pt x="24" y="50"/>
                    </a:cubicBezTo>
                    <a:cubicBezTo>
                      <a:pt x="23" y="55"/>
                      <a:pt x="23" y="55"/>
                      <a:pt x="23" y="55"/>
                    </a:cubicBezTo>
                    <a:cubicBezTo>
                      <a:pt x="27" y="59"/>
                      <a:pt x="27" y="59"/>
                      <a:pt x="27" y="59"/>
                    </a:cubicBezTo>
                    <a:cubicBezTo>
                      <a:pt x="31" y="58"/>
                      <a:pt x="31" y="58"/>
                      <a:pt x="31" y="58"/>
                    </a:cubicBezTo>
                    <a:cubicBezTo>
                      <a:pt x="35" y="55"/>
                      <a:pt x="35" y="55"/>
                      <a:pt x="35" y="55"/>
                    </a:cubicBezTo>
                    <a:cubicBezTo>
                      <a:pt x="37" y="51"/>
                      <a:pt x="37" y="51"/>
                      <a:pt x="37" y="51"/>
                    </a:cubicBezTo>
                    <a:cubicBezTo>
                      <a:pt x="40" y="51"/>
                      <a:pt x="40" y="51"/>
                      <a:pt x="40" y="51"/>
                    </a:cubicBezTo>
                    <a:cubicBezTo>
                      <a:pt x="46" y="47"/>
                      <a:pt x="46" y="47"/>
                      <a:pt x="46" y="47"/>
                    </a:cubicBezTo>
                    <a:cubicBezTo>
                      <a:pt x="49" y="47"/>
                      <a:pt x="49" y="47"/>
                      <a:pt x="49" y="47"/>
                    </a:cubicBezTo>
                    <a:cubicBezTo>
                      <a:pt x="56" y="49"/>
                      <a:pt x="56" y="49"/>
                      <a:pt x="56" y="49"/>
                    </a:cubicBezTo>
                    <a:cubicBezTo>
                      <a:pt x="62" y="47"/>
                      <a:pt x="62" y="47"/>
                      <a:pt x="62" y="47"/>
                    </a:cubicBezTo>
                    <a:cubicBezTo>
                      <a:pt x="65" y="46"/>
                      <a:pt x="65" y="46"/>
                      <a:pt x="65" y="46"/>
                    </a:cubicBezTo>
                    <a:cubicBezTo>
                      <a:pt x="65" y="44"/>
                      <a:pt x="65" y="44"/>
                      <a:pt x="65" y="44"/>
                    </a:cubicBezTo>
                    <a:cubicBezTo>
                      <a:pt x="63" y="42"/>
                      <a:pt x="63" y="42"/>
                      <a:pt x="63" y="42"/>
                    </a:cubicBezTo>
                    <a:cubicBezTo>
                      <a:pt x="63" y="37"/>
                      <a:pt x="63" y="37"/>
                      <a:pt x="63" y="37"/>
                    </a:cubicBezTo>
                    <a:cubicBezTo>
                      <a:pt x="60" y="33"/>
                      <a:pt x="60" y="33"/>
                      <a:pt x="60" y="33"/>
                    </a:cubicBezTo>
                    <a:cubicBezTo>
                      <a:pt x="62" y="29"/>
                      <a:pt x="62" y="29"/>
                      <a:pt x="62" y="29"/>
                    </a:cubicBezTo>
                    <a:cubicBezTo>
                      <a:pt x="62" y="26"/>
                      <a:pt x="62" y="26"/>
                      <a:pt x="62" y="26"/>
                    </a:cubicBezTo>
                    <a:cubicBezTo>
                      <a:pt x="61" y="25"/>
                      <a:pt x="61" y="25"/>
                      <a:pt x="61" y="25"/>
                    </a:cubicBezTo>
                    <a:cubicBezTo>
                      <a:pt x="55" y="27"/>
                      <a:pt x="55" y="27"/>
                      <a:pt x="55" y="27"/>
                    </a:cubicBezTo>
                    <a:cubicBezTo>
                      <a:pt x="53" y="25"/>
                      <a:pt x="53" y="25"/>
                      <a:pt x="53" y="25"/>
                    </a:cubicBezTo>
                    <a:cubicBezTo>
                      <a:pt x="53" y="22"/>
                      <a:pt x="53" y="22"/>
                      <a:pt x="53" y="22"/>
                    </a:cubicBezTo>
                    <a:cubicBezTo>
                      <a:pt x="53" y="22"/>
                      <a:pt x="53" y="20"/>
                      <a:pt x="52" y="18"/>
                    </a:cubicBezTo>
                    <a:cubicBezTo>
                      <a:pt x="50" y="17"/>
                      <a:pt x="48" y="17"/>
                      <a:pt x="45" y="18"/>
                    </a:cubicBezTo>
                    <a:cubicBezTo>
                      <a:pt x="43" y="19"/>
                      <a:pt x="40" y="18"/>
                      <a:pt x="40" y="18"/>
                    </a:cubicBezTo>
                    <a:cubicBezTo>
                      <a:pt x="40" y="18"/>
                      <a:pt x="38" y="19"/>
                      <a:pt x="36" y="17"/>
                    </a:cubicBezTo>
                    <a:cubicBezTo>
                      <a:pt x="35" y="15"/>
                      <a:pt x="33" y="17"/>
                      <a:pt x="31" y="17"/>
                    </a:cubicBezTo>
                    <a:cubicBezTo>
                      <a:pt x="29" y="18"/>
                      <a:pt x="28" y="15"/>
                      <a:pt x="28" y="15"/>
                    </a:cubicBezTo>
                    <a:cubicBezTo>
                      <a:pt x="22" y="15"/>
                      <a:pt x="22" y="15"/>
                      <a:pt x="22" y="15"/>
                    </a:cubicBezTo>
                    <a:cubicBezTo>
                      <a:pt x="20" y="11"/>
                      <a:pt x="20" y="11"/>
                      <a:pt x="20" y="11"/>
                    </a:cubicBezTo>
                    <a:cubicBezTo>
                      <a:pt x="25" y="10"/>
                      <a:pt x="25" y="10"/>
                      <a:pt x="25" y="10"/>
                    </a:cubicBezTo>
                    <a:cubicBezTo>
                      <a:pt x="28" y="11"/>
                      <a:pt x="28" y="11"/>
                      <a:pt x="28" y="11"/>
                    </a:cubicBezTo>
                    <a:lnTo>
                      <a:pt x="29" y="1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7" name="Freeform 53">
                <a:extLst>
                  <a:ext uri="{FF2B5EF4-FFF2-40B4-BE49-F238E27FC236}">
                    <a16:creationId xmlns:a16="http://schemas.microsoft.com/office/drawing/2014/main" id="{B9A6860E-5FC3-4B75-A6CA-7211C2725EDB}"/>
                  </a:ext>
                </a:extLst>
              </p:cNvPr>
              <p:cNvSpPr>
                <a:spLocks/>
              </p:cNvSpPr>
              <p:nvPr/>
            </p:nvSpPr>
            <p:spPr bwMode="auto">
              <a:xfrm>
                <a:off x="5145" y="1715"/>
                <a:ext cx="35" cy="69"/>
              </a:xfrm>
              <a:custGeom>
                <a:avLst/>
                <a:gdLst>
                  <a:gd name="T0" fmla="*/ 13 w 18"/>
                  <a:gd name="T1" fmla="*/ 0 h 35"/>
                  <a:gd name="T2" fmla="*/ 10 w 18"/>
                  <a:gd name="T3" fmla="*/ 2 h 35"/>
                  <a:gd name="T4" fmla="*/ 9 w 18"/>
                  <a:gd name="T5" fmla="*/ 7 h 35"/>
                  <a:gd name="T6" fmla="*/ 5 w 18"/>
                  <a:gd name="T7" fmla="*/ 12 h 35"/>
                  <a:gd name="T8" fmla="*/ 5 w 18"/>
                  <a:gd name="T9" fmla="*/ 16 h 35"/>
                  <a:gd name="T10" fmla="*/ 2 w 18"/>
                  <a:gd name="T11" fmla="*/ 18 h 35"/>
                  <a:gd name="T12" fmla="*/ 1 w 18"/>
                  <a:gd name="T13" fmla="*/ 28 h 35"/>
                  <a:gd name="T14" fmla="*/ 4 w 18"/>
                  <a:gd name="T15" fmla="*/ 32 h 35"/>
                  <a:gd name="T16" fmla="*/ 7 w 18"/>
                  <a:gd name="T17" fmla="*/ 35 h 35"/>
                  <a:gd name="T18" fmla="*/ 8 w 18"/>
                  <a:gd name="T19" fmla="*/ 31 h 35"/>
                  <a:gd name="T20" fmla="*/ 11 w 18"/>
                  <a:gd name="T21" fmla="*/ 29 h 35"/>
                  <a:gd name="T22" fmla="*/ 11 w 18"/>
                  <a:gd name="T23" fmla="*/ 26 h 35"/>
                  <a:gd name="T24" fmla="*/ 13 w 18"/>
                  <a:gd name="T25" fmla="*/ 24 h 35"/>
                  <a:gd name="T26" fmla="*/ 13 w 18"/>
                  <a:gd name="T27" fmla="*/ 16 h 35"/>
                  <a:gd name="T28" fmla="*/ 17 w 18"/>
                  <a:gd name="T29" fmla="*/ 3 h 35"/>
                  <a:gd name="T30" fmla="*/ 13 w 18"/>
                  <a:gd name="T3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35">
                    <a:moveTo>
                      <a:pt x="13" y="0"/>
                    </a:moveTo>
                    <a:cubicBezTo>
                      <a:pt x="12" y="1"/>
                      <a:pt x="11" y="1"/>
                      <a:pt x="10" y="2"/>
                    </a:cubicBezTo>
                    <a:cubicBezTo>
                      <a:pt x="9" y="4"/>
                      <a:pt x="10" y="5"/>
                      <a:pt x="9" y="7"/>
                    </a:cubicBezTo>
                    <a:cubicBezTo>
                      <a:pt x="8" y="9"/>
                      <a:pt x="6" y="9"/>
                      <a:pt x="5" y="12"/>
                    </a:cubicBezTo>
                    <a:cubicBezTo>
                      <a:pt x="4" y="13"/>
                      <a:pt x="5" y="15"/>
                      <a:pt x="5" y="16"/>
                    </a:cubicBezTo>
                    <a:cubicBezTo>
                      <a:pt x="4" y="17"/>
                      <a:pt x="3" y="17"/>
                      <a:pt x="2" y="18"/>
                    </a:cubicBezTo>
                    <a:cubicBezTo>
                      <a:pt x="1" y="20"/>
                      <a:pt x="0" y="25"/>
                      <a:pt x="1" y="28"/>
                    </a:cubicBezTo>
                    <a:cubicBezTo>
                      <a:pt x="1" y="29"/>
                      <a:pt x="3" y="31"/>
                      <a:pt x="4" y="32"/>
                    </a:cubicBezTo>
                    <a:cubicBezTo>
                      <a:pt x="5" y="33"/>
                      <a:pt x="6" y="34"/>
                      <a:pt x="7" y="35"/>
                    </a:cubicBezTo>
                    <a:cubicBezTo>
                      <a:pt x="7" y="34"/>
                      <a:pt x="7" y="32"/>
                      <a:pt x="8" y="31"/>
                    </a:cubicBezTo>
                    <a:cubicBezTo>
                      <a:pt x="9" y="30"/>
                      <a:pt x="11" y="30"/>
                      <a:pt x="11" y="29"/>
                    </a:cubicBezTo>
                    <a:cubicBezTo>
                      <a:pt x="12" y="28"/>
                      <a:pt x="11" y="26"/>
                      <a:pt x="11" y="26"/>
                    </a:cubicBezTo>
                    <a:cubicBezTo>
                      <a:pt x="13" y="24"/>
                      <a:pt x="13" y="24"/>
                      <a:pt x="13" y="24"/>
                    </a:cubicBezTo>
                    <a:cubicBezTo>
                      <a:pt x="13" y="20"/>
                      <a:pt x="13" y="19"/>
                      <a:pt x="13" y="16"/>
                    </a:cubicBezTo>
                    <a:cubicBezTo>
                      <a:pt x="14" y="14"/>
                      <a:pt x="18" y="4"/>
                      <a:pt x="17" y="3"/>
                    </a:cubicBezTo>
                    <a:cubicBezTo>
                      <a:pt x="17" y="0"/>
                      <a:pt x="14" y="1"/>
                      <a:pt x="1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8" name="Freeform 54">
                <a:extLst>
                  <a:ext uri="{FF2B5EF4-FFF2-40B4-BE49-F238E27FC236}">
                    <a16:creationId xmlns:a16="http://schemas.microsoft.com/office/drawing/2014/main" id="{5EA53B1A-B99F-4BB3-B420-C3D94509EC72}"/>
                  </a:ext>
                </a:extLst>
              </p:cNvPr>
              <p:cNvSpPr>
                <a:spLocks/>
              </p:cNvSpPr>
              <p:nvPr/>
            </p:nvSpPr>
            <p:spPr bwMode="auto">
              <a:xfrm>
                <a:off x="5145" y="1715"/>
                <a:ext cx="35" cy="69"/>
              </a:xfrm>
              <a:custGeom>
                <a:avLst/>
                <a:gdLst>
                  <a:gd name="T0" fmla="*/ 13 w 18"/>
                  <a:gd name="T1" fmla="*/ 0 h 35"/>
                  <a:gd name="T2" fmla="*/ 10 w 18"/>
                  <a:gd name="T3" fmla="*/ 2 h 35"/>
                  <a:gd name="T4" fmla="*/ 9 w 18"/>
                  <a:gd name="T5" fmla="*/ 7 h 35"/>
                  <a:gd name="T6" fmla="*/ 5 w 18"/>
                  <a:gd name="T7" fmla="*/ 12 h 35"/>
                  <a:gd name="T8" fmla="*/ 5 w 18"/>
                  <a:gd name="T9" fmla="*/ 16 h 35"/>
                  <a:gd name="T10" fmla="*/ 2 w 18"/>
                  <a:gd name="T11" fmla="*/ 18 h 35"/>
                  <a:gd name="T12" fmla="*/ 1 w 18"/>
                  <a:gd name="T13" fmla="*/ 28 h 35"/>
                  <a:gd name="T14" fmla="*/ 4 w 18"/>
                  <a:gd name="T15" fmla="*/ 32 h 35"/>
                  <a:gd name="T16" fmla="*/ 7 w 18"/>
                  <a:gd name="T17" fmla="*/ 35 h 35"/>
                  <a:gd name="T18" fmla="*/ 8 w 18"/>
                  <a:gd name="T19" fmla="*/ 31 h 35"/>
                  <a:gd name="T20" fmla="*/ 11 w 18"/>
                  <a:gd name="T21" fmla="*/ 29 h 35"/>
                  <a:gd name="T22" fmla="*/ 11 w 18"/>
                  <a:gd name="T23" fmla="*/ 26 h 35"/>
                  <a:gd name="T24" fmla="*/ 13 w 18"/>
                  <a:gd name="T25" fmla="*/ 24 h 35"/>
                  <a:gd name="T26" fmla="*/ 13 w 18"/>
                  <a:gd name="T27" fmla="*/ 16 h 35"/>
                  <a:gd name="T28" fmla="*/ 17 w 18"/>
                  <a:gd name="T29" fmla="*/ 3 h 35"/>
                  <a:gd name="T30" fmla="*/ 13 w 18"/>
                  <a:gd name="T3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35">
                    <a:moveTo>
                      <a:pt x="13" y="0"/>
                    </a:moveTo>
                    <a:cubicBezTo>
                      <a:pt x="12" y="1"/>
                      <a:pt x="11" y="1"/>
                      <a:pt x="10" y="2"/>
                    </a:cubicBezTo>
                    <a:cubicBezTo>
                      <a:pt x="9" y="4"/>
                      <a:pt x="10" y="5"/>
                      <a:pt x="9" y="7"/>
                    </a:cubicBezTo>
                    <a:cubicBezTo>
                      <a:pt x="8" y="9"/>
                      <a:pt x="6" y="9"/>
                      <a:pt x="5" y="12"/>
                    </a:cubicBezTo>
                    <a:cubicBezTo>
                      <a:pt x="4" y="13"/>
                      <a:pt x="5" y="15"/>
                      <a:pt x="5" y="16"/>
                    </a:cubicBezTo>
                    <a:cubicBezTo>
                      <a:pt x="4" y="17"/>
                      <a:pt x="3" y="17"/>
                      <a:pt x="2" y="18"/>
                    </a:cubicBezTo>
                    <a:cubicBezTo>
                      <a:pt x="1" y="20"/>
                      <a:pt x="0" y="25"/>
                      <a:pt x="1" y="28"/>
                    </a:cubicBezTo>
                    <a:cubicBezTo>
                      <a:pt x="1" y="29"/>
                      <a:pt x="3" y="31"/>
                      <a:pt x="4" y="32"/>
                    </a:cubicBezTo>
                    <a:cubicBezTo>
                      <a:pt x="5" y="33"/>
                      <a:pt x="6" y="34"/>
                      <a:pt x="7" y="35"/>
                    </a:cubicBezTo>
                    <a:cubicBezTo>
                      <a:pt x="7" y="34"/>
                      <a:pt x="7" y="32"/>
                      <a:pt x="8" y="31"/>
                    </a:cubicBezTo>
                    <a:cubicBezTo>
                      <a:pt x="9" y="30"/>
                      <a:pt x="11" y="30"/>
                      <a:pt x="11" y="29"/>
                    </a:cubicBezTo>
                    <a:cubicBezTo>
                      <a:pt x="12" y="28"/>
                      <a:pt x="11" y="26"/>
                      <a:pt x="11" y="26"/>
                    </a:cubicBezTo>
                    <a:cubicBezTo>
                      <a:pt x="13" y="24"/>
                      <a:pt x="13" y="24"/>
                      <a:pt x="13" y="24"/>
                    </a:cubicBezTo>
                    <a:cubicBezTo>
                      <a:pt x="13" y="20"/>
                      <a:pt x="13" y="19"/>
                      <a:pt x="13" y="16"/>
                    </a:cubicBezTo>
                    <a:cubicBezTo>
                      <a:pt x="14" y="14"/>
                      <a:pt x="18" y="4"/>
                      <a:pt x="17" y="3"/>
                    </a:cubicBezTo>
                    <a:cubicBezTo>
                      <a:pt x="17" y="0"/>
                      <a:pt x="14" y="1"/>
                      <a:pt x="13"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9" name="Freeform 55">
                <a:extLst>
                  <a:ext uri="{FF2B5EF4-FFF2-40B4-BE49-F238E27FC236}">
                    <a16:creationId xmlns:a16="http://schemas.microsoft.com/office/drawing/2014/main" id="{D78E3764-E759-4B83-8EE9-2CAB0822911A}"/>
                  </a:ext>
                </a:extLst>
              </p:cNvPr>
              <p:cNvSpPr>
                <a:spLocks/>
              </p:cNvSpPr>
              <p:nvPr/>
            </p:nvSpPr>
            <p:spPr bwMode="auto">
              <a:xfrm>
                <a:off x="3723" y="1442"/>
                <a:ext cx="110" cy="118"/>
              </a:xfrm>
              <a:custGeom>
                <a:avLst/>
                <a:gdLst>
                  <a:gd name="T0" fmla="*/ 0 w 56"/>
                  <a:gd name="T1" fmla="*/ 21 h 60"/>
                  <a:gd name="T2" fmla="*/ 0 w 56"/>
                  <a:gd name="T3" fmla="*/ 23 h 60"/>
                  <a:gd name="T4" fmla="*/ 0 w 56"/>
                  <a:gd name="T5" fmla="*/ 25 h 60"/>
                  <a:gd name="T6" fmla="*/ 2 w 56"/>
                  <a:gd name="T7" fmla="*/ 26 h 60"/>
                  <a:gd name="T8" fmla="*/ 2 w 56"/>
                  <a:gd name="T9" fmla="*/ 30 h 60"/>
                  <a:gd name="T10" fmla="*/ 1 w 56"/>
                  <a:gd name="T11" fmla="*/ 31 h 60"/>
                  <a:gd name="T12" fmla="*/ 1 w 56"/>
                  <a:gd name="T13" fmla="*/ 32 h 60"/>
                  <a:gd name="T14" fmla="*/ 2 w 56"/>
                  <a:gd name="T15" fmla="*/ 33 h 60"/>
                  <a:gd name="T16" fmla="*/ 3 w 56"/>
                  <a:gd name="T17" fmla="*/ 35 h 60"/>
                  <a:gd name="T18" fmla="*/ 7 w 56"/>
                  <a:gd name="T19" fmla="*/ 33 h 60"/>
                  <a:gd name="T20" fmla="*/ 11 w 56"/>
                  <a:gd name="T21" fmla="*/ 36 h 60"/>
                  <a:gd name="T22" fmla="*/ 7 w 56"/>
                  <a:gd name="T23" fmla="*/ 45 h 60"/>
                  <a:gd name="T24" fmla="*/ 6 w 56"/>
                  <a:gd name="T25" fmla="*/ 51 h 60"/>
                  <a:gd name="T26" fmla="*/ 3 w 56"/>
                  <a:gd name="T27" fmla="*/ 53 h 60"/>
                  <a:gd name="T28" fmla="*/ 1 w 56"/>
                  <a:gd name="T29" fmla="*/ 57 h 60"/>
                  <a:gd name="T30" fmla="*/ 2 w 56"/>
                  <a:gd name="T31" fmla="*/ 60 h 60"/>
                  <a:gd name="T32" fmla="*/ 7 w 56"/>
                  <a:gd name="T33" fmla="*/ 58 h 60"/>
                  <a:gd name="T34" fmla="*/ 14 w 56"/>
                  <a:gd name="T35" fmla="*/ 60 h 60"/>
                  <a:gd name="T36" fmla="*/ 27 w 56"/>
                  <a:gd name="T37" fmla="*/ 50 h 60"/>
                  <a:gd name="T38" fmla="*/ 45 w 56"/>
                  <a:gd name="T39" fmla="*/ 36 h 60"/>
                  <a:gd name="T40" fmla="*/ 47 w 56"/>
                  <a:gd name="T41" fmla="*/ 33 h 60"/>
                  <a:gd name="T42" fmla="*/ 49 w 56"/>
                  <a:gd name="T43" fmla="*/ 28 h 60"/>
                  <a:gd name="T44" fmla="*/ 49 w 56"/>
                  <a:gd name="T45" fmla="*/ 24 h 60"/>
                  <a:gd name="T46" fmla="*/ 51 w 56"/>
                  <a:gd name="T47" fmla="*/ 18 h 60"/>
                  <a:gd name="T48" fmla="*/ 50 w 56"/>
                  <a:gd name="T49" fmla="*/ 14 h 60"/>
                  <a:gd name="T50" fmla="*/ 54 w 56"/>
                  <a:gd name="T51" fmla="*/ 9 h 60"/>
                  <a:gd name="T52" fmla="*/ 56 w 56"/>
                  <a:gd name="T53" fmla="*/ 3 h 60"/>
                  <a:gd name="T54" fmla="*/ 54 w 56"/>
                  <a:gd name="T55" fmla="*/ 3 h 60"/>
                  <a:gd name="T56" fmla="*/ 54 w 56"/>
                  <a:gd name="T57" fmla="*/ 2 h 60"/>
                  <a:gd name="T58" fmla="*/ 53 w 56"/>
                  <a:gd name="T59" fmla="*/ 0 h 60"/>
                  <a:gd name="T60" fmla="*/ 46 w 56"/>
                  <a:gd name="T61" fmla="*/ 3 h 60"/>
                  <a:gd name="T62" fmla="*/ 34 w 56"/>
                  <a:gd name="T63" fmla="*/ 5 h 60"/>
                  <a:gd name="T64" fmla="*/ 23 w 56"/>
                  <a:gd name="T65" fmla="*/ 9 h 60"/>
                  <a:gd name="T66" fmla="*/ 17 w 56"/>
                  <a:gd name="T67" fmla="*/ 8 h 60"/>
                  <a:gd name="T68" fmla="*/ 13 w 56"/>
                  <a:gd name="T69" fmla="*/ 11 h 60"/>
                  <a:gd name="T70" fmla="*/ 9 w 56"/>
                  <a:gd name="T71" fmla="*/ 10 h 60"/>
                  <a:gd name="T72" fmla="*/ 9 w 56"/>
                  <a:gd name="T73" fmla="*/ 14 h 60"/>
                  <a:gd name="T74" fmla="*/ 7 w 56"/>
                  <a:gd name="T75" fmla="*/ 17 h 60"/>
                  <a:gd name="T76" fmla="*/ 3 w 56"/>
                  <a:gd name="T77" fmla="*/ 21 h 60"/>
                  <a:gd name="T78" fmla="*/ 0 w 56"/>
                  <a:gd name="T79" fmla="*/ 2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0">
                    <a:moveTo>
                      <a:pt x="0" y="21"/>
                    </a:moveTo>
                    <a:cubicBezTo>
                      <a:pt x="0" y="22"/>
                      <a:pt x="0" y="23"/>
                      <a:pt x="0" y="23"/>
                    </a:cubicBezTo>
                    <a:cubicBezTo>
                      <a:pt x="0" y="25"/>
                      <a:pt x="0" y="25"/>
                      <a:pt x="0" y="25"/>
                    </a:cubicBezTo>
                    <a:cubicBezTo>
                      <a:pt x="0" y="26"/>
                      <a:pt x="1" y="25"/>
                      <a:pt x="2" y="26"/>
                    </a:cubicBezTo>
                    <a:cubicBezTo>
                      <a:pt x="2" y="27"/>
                      <a:pt x="2" y="29"/>
                      <a:pt x="2" y="30"/>
                    </a:cubicBezTo>
                    <a:cubicBezTo>
                      <a:pt x="1" y="29"/>
                      <a:pt x="2" y="31"/>
                      <a:pt x="1" y="31"/>
                    </a:cubicBezTo>
                    <a:cubicBezTo>
                      <a:pt x="0" y="30"/>
                      <a:pt x="1" y="32"/>
                      <a:pt x="1" y="32"/>
                    </a:cubicBezTo>
                    <a:cubicBezTo>
                      <a:pt x="1" y="32"/>
                      <a:pt x="2" y="33"/>
                      <a:pt x="2" y="33"/>
                    </a:cubicBezTo>
                    <a:cubicBezTo>
                      <a:pt x="2" y="33"/>
                      <a:pt x="3" y="34"/>
                      <a:pt x="3" y="35"/>
                    </a:cubicBezTo>
                    <a:cubicBezTo>
                      <a:pt x="3" y="35"/>
                      <a:pt x="6" y="32"/>
                      <a:pt x="7" y="33"/>
                    </a:cubicBezTo>
                    <a:cubicBezTo>
                      <a:pt x="9" y="34"/>
                      <a:pt x="11" y="34"/>
                      <a:pt x="11" y="36"/>
                    </a:cubicBezTo>
                    <a:cubicBezTo>
                      <a:pt x="11" y="39"/>
                      <a:pt x="9" y="42"/>
                      <a:pt x="7" y="45"/>
                    </a:cubicBezTo>
                    <a:cubicBezTo>
                      <a:pt x="6" y="45"/>
                      <a:pt x="7" y="49"/>
                      <a:pt x="6" y="51"/>
                    </a:cubicBezTo>
                    <a:cubicBezTo>
                      <a:pt x="5" y="52"/>
                      <a:pt x="4" y="51"/>
                      <a:pt x="3" y="53"/>
                    </a:cubicBezTo>
                    <a:cubicBezTo>
                      <a:pt x="2" y="54"/>
                      <a:pt x="1" y="57"/>
                      <a:pt x="1" y="57"/>
                    </a:cubicBezTo>
                    <a:cubicBezTo>
                      <a:pt x="2" y="60"/>
                      <a:pt x="2" y="60"/>
                      <a:pt x="2" y="60"/>
                    </a:cubicBezTo>
                    <a:cubicBezTo>
                      <a:pt x="2" y="60"/>
                      <a:pt x="6" y="57"/>
                      <a:pt x="7" y="58"/>
                    </a:cubicBezTo>
                    <a:cubicBezTo>
                      <a:pt x="8" y="60"/>
                      <a:pt x="14" y="60"/>
                      <a:pt x="14" y="60"/>
                    </a:cubicBezTo>
                    <a:cubicBezTo>
                      <a:pt x="27" y="50"/>
                      <a:pt x="27" y="50"/>
                      <a:pt x="27" y="50"/>
                    </a:cubicBezTo>
                    <a:cubicBezTo>
                      <a:pt x="45" y="36"/>
                      <a:pt x="45" y="36"/>
                      <a:pt x="45" y="36"/>
                    </a:cubicBezTo>
                    <a:cubicBezTo>
                      <a:pt x="45" y="36"/>
                      <a:pt x="46" y="35"/>
                      <a:pt x="47" y="33"/>
                    </a:cubicBezTo>
                    <a:cubicBezTo>
                      <a:pt x="48" y="31"/>
                      <a:pt x="48" y="31"/>
                      <a:pt x="49" y="28"/>
                    </a:cubicBezTo>
                    <a:cubicBezTo>
                      <a:pt x="50" y="26"/>
                      <a:pt x="50" y="27"/>
                      <a:pt x="49" y="24"/>
                    </a:cubicBezTo>
                    <a:cubicBezTo>
                      <a:pt x="48" y="21"/>
                      <a:pt x="50" y="21"/>
                      <a:pt x="51" y="18"/>
                    </a:cubicBezTo>
                    <a:cubicBezTo>
                      <a:pt x="51" y="16"/>
                      <a:pt x="50" y="17"/>
                      <a:pt x="50" y="14"/>
                    </a:cubicBezTo>
                    <a:cubicBezTo>
                      <a:pt x="50" y="11"/>
                      <a:pt x="52" y="10"/>
                      <a:pt x="54" y="9"/>
                    </a:cubicBezTo>
                    <a:cubicBezTo>
                      <a:pt x="56" y="7"/>
                      <a:pt x="56" y="3"/>
                      <a:pt x="56" y="3"/>
                    </a:cubicBezTo>
                    <a:cubicBezTo>
                      <a:pt x="55" y="3"/>
                      <a:pt x="54" y="3"/>
                      <a:pt x="54" y="3"/>
                    </a:cubicBezTo>
                    <a:cubicBezTo>
                      <a:pt x="54" y="2"/>
                      <a:pt x="54" y="2"/>
                      <a:pt x="54" y="2"/>
                    </a:cubicBezTo>
                    <a:cubicBezTo>
                      <a:pt x="53" y="0"/>
                      <a:pt x="53" y="0"/>
                      <a:pt x="53" y="0"/>
                    </a:cubicBezTo>
                    <a:cubicBezTo>
                      <a:pt x="52" y="0"/>
                      <a:pt x="48" y="2"/>
                      <a:pt x="46" y="3"/>
                    </a:cubicBezTo>
                    <a:cubicBezTo>
                      <a:pt x="44" y="5"/>
                      <a:pt x="36" y="4"/>
                      <a:pt x="34" y="5"/>
                    </a:cubicBezTo>
                    <a:cubicBezTo>
                      <a:pt x="30" y="9"/>
                      <a:pt x="25" y="7"/>
                      <a:pt x="23" y="9"/>
                    </a:cubicBezTo>
                    <a:cubicBezTo>
                      <a:pt x="21" y="10"/>
                      <a:pt x="19" y="8"/>
                      <a:pt x="17" y="8"/>
                    </a:cubicBezTo>
                    <a:cubicBezTo>
                      <a:pt x="15" y="8"/>
                      <a:pt x="15" y="10"/>
                      <a:pt x="13" y="11"/>
                    </a:cubicBezTo>
                    <a:cubicBezTo>
                      <a:pt x="12" y="12"/>
                      <a:pt x="11" y="9"/>
                      <a:pt x="9" y="10"/>
                    </a:cubicBezTo>
                    <a:cubicBezTo>
                      <a:pt x="7" y="12"/>
                      <a:pt x="9" y="13"/>
                      <a:pt x="9" y="14"/>
                    </a:cubicBezTo>
                    <a:cubicBezTo>
                      <a:pt x="9" y="16"/>
                      <a:pt x="9" y="17"/>
                      <a:pt x="7" y="17"/>
                    </a:cubicBezTo>
                    <a:cubicBezTo>
                      <a:pt x="4" y="17"/>
                      <a:pt x="6" y="20"/>
                      <a:pt x="3" y="21"/>
                    </a:cubicBezTo>
                    <a:cubicBezTo>
                      <a:pt x="2" y="21"/>
                      <a:pt x="1" y="21"/>
                      <a:pt x="0" y="2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0" name="Freeform 56">
                <a:extLst>
                  <a:ext uri="{FF2B5EF4-FFF2-40B4-BE49-F238E27FC236}">
                    <a16:creationId xmlns:a16="http://schemas.microsoft.com/office/drawing/2014/main" id="{8BAE997C-7061-4098-A4C4-CF2643E42F50}"/>
                  </a:ext>
                </a:extLst>
              </p:cNvPr>
              <p:cNvSpPr>
                <a:spLocks/>
              </p:cNvSpPr>
              <p:nvPr/>
            </p:nvSpPr>
            <p:spPr bwMode="auto">
              <a:xfrm>
                <a:off x="3723" y="1442"/>
                <a:ext cx="110" cy="118"/>
              </a:xfrm>
              <a:custGeom>
                <a:avLst/>
                <a:gdLst>
                  <a:gd name="T0" fmla="*/ 0 w 56"/>
                  <a:gd name="T1" fmla="*/ 21 h 60"/>
                  <a:gd name="T2" fmla="*/ 0 w 56"/>
                  <a:gd name="T3" fmla="*/ 23 h 60"/>
                  <a:gd name="T4" fmla="*/ 0 w 56"/>
                  <a:gd name="T5" fmla="*/ 25 h 60"/>
                  <a:gd name="T6" fmla="*/ 2 w 56"/>
                  <a:gd name="T7" fmla="*/ 26 h 60"/>
                  <a:gd name="T8" fmla="*/ 2 w 56"/>
                  <a:gd name="T9" fmla="*/ 30 h 60"/>
                  <a:gd name="T10" fmla="*/ 1 w 56"/>
                  <a:gd name="T11" fmla="*/ 31 h 60"/>
                  <a:gd name="T12" fmla="*/ 1 w 56"/>
                  <a:gd name="T13" fmla="*/ 32 h 60"/>
                  <a:gd name="T14" fmla="*/ 2 w 56"/>
                  <a:gd name="T15" fmla="*/ 33 h 60"/>
                  <a:gd name="T16" fmla="*/ 3 w 56"/>
                  <a:gd name="T17" fmla="*/ 35 h 60"/>
                  <a:gd name="T18" fmla="*/ 7 w 56"/>
                  <a:gd name="T19" fmla="*/ 33 h 60"/>
                  <a:gd name="T20" fmla="*/ 11 w 56"/>
                  <a:gd name="T21" fmla="*/ 36 h 60"/>
                  <a:gd name="T22" fmla="*/ 7 w 56"/>
                  <a:gd name="T23" fmla="*/ 45 h 60"/>
                  <a:gd name="T24" fmla="*/ 6 w 56"/>
                  <a:gd name="T25" fmla="*/ 51 h 60"/>
                  <a:gd name="T26" fmla="*/ 3 w 56"/>
                  <a:gd name="T27" fmla="*/ 53 h 60"/>
                  <a:gd name="T28" fmla="*/ 1 w 56"/>
                  <a:gd name="T29" fmla="*/ 57 h 60"/>
                  <a:gd name="T30" fmla="*/ 2 w 56"/>
                  <a:gd name="T31" fmla="*/ 60 h 60"/>
                  <a:gd name="T32" fmla="*/ 7 w 56"/>
                  <a:gd name="T33" fmla="*/ 58 h 60"/>
                  <a:gd name="T34" fmla="*/ 14 w 56"/>
                  <a:gd name="T35" fmla="*/ 60 h 60"/>
                  <a:gd name="T36" fmla="*/ 27 w 56"/>
                  <a:gd name="T37" fmla="*/ 50 h 60"/>
                  <a:gd name="T38" fmla="*/ 45 w 56"/>
                  <a:gd name="T39" fmla="*/ 36 h 60"/>
                  <a:gd name="T40" fmla="*/ 47 w 56"/>
                  <a:gd name="T41" fmla="*/ 33 h 60"/>
                  <a:gd name="T42" fmla="*/ 49 w 56"/>
                  <a:gd name="T43" fmla="*/ 28 h 60"/>
                  <a:gd name="T44" fmla="*/ 49 w 56"/>
                  <a:gd name="T45" fmla="*/ 24 h 60"/>
                  <a:gd name="T46" fmla="*/ 51 w 56"/>
                  <a:gd name="T47" fmla="*/ 18 h 60"/>
                  <a:gd name="T48" fmla="*/ 50 w 56"/>
                  <a:gd name="T49" fmla="*/ 14 h 60"/>
                  <a:gd name="T50" fmla="*/ 54 w 56"/>
                  <a:gd name="T51" fmla="*/ 9 h 60"/>
                  <a:gd name="T52" fmla="*/ 56 w 56"/>
                  <a:gd name="T53" fmla="*/ 3 h 60"/>
                  <a:gd name="T54" fmla="*/ 54 w 56"/>
                  <a:gd name="T55" fmla="*/ 3 h 60"/>
                  <a:gd name="T56" fmla="*/ 54 w 56"/>
                  <a:gd name="T57" fmla="*/ 2 h 60"/>
                  <a:gd name="T58" fmla="*/ 53 w 56"/>
                  <a:gd name="T59" fmla="*/ 0 h 60"/>
                  <a:gd name="T60" fmla="*/ 46 w 56"/>
                  <a:gd name="T61" fmla="*/ 3 h 60"/>
                  <a:gd name="T62" fmla="*/ 34 w 56"/>
                  <a:gd name="T63" fmla="*/ 5 h 60"/>
                  <a:gd name="T64" fmla="*/ 23 w 56"/>
                  <a:gd name="T65" fmla="*/ 9 h 60"/>
                  <a:gd name="T66" fmla="*/ 17 w 56"/>
                  <a:gd name="T67" fmla="*/ 8 h 60"/>
                  <a:gd name="T68" fmla="*/ 13 w 56"/>
                  <a:gd name="T69" fmla="*/ 11 h 60"/>
                  <a:gd name="T70" fmla="*/ 9 w 56"/>
                  <a:gd name="T71" fmla="*/ 10 h 60"/>
                  <a:gd name="T72" fmla="*/ 9 w 56"/>
                  <a:gd name="T73" fmla="*/ 14 h 60"/>
                  <a:gd name="T74" fmla="*/ 7 w 56"/>
                  <a:gd name="T75" fmla="*/ 17 h 60"/>
                  <a:gd name="T76" fmla="*/ 3 w 56"/>
                  <a:gd name="T77" fmla="*/ 21 h 60"/>
                  <a:gd name="T78" fmla="*/ 0 w 56"/>
                  <a:gd name="T79" fmla="*/ 2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0">
                    <a:moveTo>
                      <a:pt x="0" y="21"/>
                    </a:moveTo>
                    <a:cubicBezTo>
                      <a:pt x="0" y="22"/>
                      <a:pt x="0" y="23"/>
                      <a:pt x="0" y="23"/>
                    </a:cubicBezTo>
                    <a:cubicBezTo>
                      <a:pt x="0" y="25"/>
                      <a:pt x="0" y="25"/>
                      <a:pt x="0" y="25"/>
                    </a:cubicBezTo>
                    <a:cubicBezTo>
                      <a:pt x="0" y="26"/>
                      <a:pt x="1" y="25"/>
                      <a:pt x="2" y="26"/>
                    </a:cubicBezTo>
                    <a:cubicBezTo>
                      <a:pt x="2" y="27"/>
                      <a:pt x="2" y="29"/>
                      <a:pt x="2" y="30"/>
                    </a:cubicBezTo>
                    <a:cubicBezTo>
                      <a:pt x="1" y="29"/>
                      <a:pt x="2" y="31"/>
                      <a:pt x="1" y="31"/>
                    </a:cubicBezTo>
                    <a:cubicBezTo>
                      <a:pt x="0" y="30"/>
                      <a:pt x="1" y="32"/>
                      <a:pt x="1" y="32"/>
                    </a:cubicBezTo>
                    <a:cubicBezTo>
                      <a:pt x="1" y="32"/>
                      <a:pt x="2" y="33"/>
                      <a:pt x="2" y="33"/>
                    </a:cubicBezTo>
                    <a:cubicBezTo>
                      <a:pt x="2" y="33"/>
                      <a:pt x="3" y="34"/>
                      <a:pt x="3" y="35"/>
                    </a:cubicBezTo>
                    <a:cubicBezTo>
                      <a:pt x="3" y="35"/>
                      <a:pt x="6" y="32"/>
                      <a:pt x="7" y="33"/>
                    </a:cubicBezTo>
                    <a:cubicBezTo>
                      <a:pt x="9" y="34"/>
                      <a:pt x="11" y="34"/>
                      <a:pt x="11" y="36"/>
                    </a:cubicBezTo>
                    <a:cubicBezTo>
                      <a:pt x="11" y="39"/>
                      <a:pt x="9" y="42"/>
                      <a:pt x="7" y="45"/>
                    </a:cubicBezTo>
                    <a:cubicBezTo>
                      <a:pt x="6" y="45"/>
                      <a:pt x="7" y="49"/>
                      <a:pt x="6" y="51"/>
                    </a:cubicBezTo>
                    <a:cubicBezTo>
                      <a:pt x="5" y="52"/>
                      <a:pt x="4" y="51"/>
                      <a:pt x="3" y="53"/>
                    </a:cubicBezTo>
                    <a:cubicBezTo>
                      <a:pt x="2" y="54"/>
                      <a:pt x="1" y="57"/>
                      <a:pt x="1" y="57"/>
                    </a:cubicBezTo>
                    <a:cubicBezTo>
                      <a:pt x="2" y="60"/>
                      <a:pt x="2" y="60"/>
                      <a:pt x="2" y="60"/>
                    </a:cubicBezTo>
                    <a:cubicBezTo>
                      <a:pt x="2" y="60"/>
                      <a:pt x="6" y="57"/>
                      <a:pt x="7" y="58"/>
                    </a:cubicBezTo>
                    <a:cubicBezTo>
                      <a:pt x="8" y="60"/>
                      <a:pt x="14" y="60"/>
                      <a:pt x="14" y="60"/>
                    </a:cubicBezTo>
                    <a:cubicBezTo>
                      <a:pt x="27" y="50"/>
                      <a:pt x="27" y="50"/>
                      <a:pt x="27" y="50"/>
                    </a:cubicBezTo>
                    <a:cubicBezTo>
                      <a:pt x="45" y="36"/>
                      <a:pt x="45" y="36"/>
                      <a:pt x="45" y="36"/>
                    </a:cubicBezTo>
                    <a:cubicBezTo>
                      <a:pt x="45" y="36"/>
                      <a:pt x="46" y="35"/>
                      <a:pt x="47" y="33"/>
                    </a:cubicBezTo>
                    <a:cubicBezTo>
                      <a:pt x="48" y="31"/>
                      <a:pt x="48" y="31"/>
                      <a:pt x="49" y="28"/>
                    </a:cubicBezTo>
                    <a:cubicBezTo>
                      <a:pt x="50" y="26"/>
                      <a:pt x="50" y="27"/>
                      <a:pt x="49" y="24"/>
                    </a:cubicBezTo>
                    <a:cubicBezTo>
                      <a:pt x="48" y="21"/>
                      <a:pt x="50" y="21"/>
                      <a:pt x="51" y="18"/>
                    </a:cubicBezTo>
                    <a:cubicBezTo>
                      <a:pt x="51" y="16"/>
                      <a:pt x="50" y="17"/>
                      <a:pt x="50" y="14"/>
                    </a:cubicBezTo>
                    <a:cubicBezTo>
                      <a:pt x="50" y="11"/>
                      <a:pt x="52" y="10"/>
                      <a:pt x="54" y="9"/>
                    </a:cubicBezTo>
                    <a:cubicBezTo>
                      <a:pt x="56" y="7"/>
                      <a:pt x="56" y="3"/>
                      <a:pt x="56" y="3"/>
                    </a:cubicBezTo>
                    <a:cubicBezTo>
                      <a:pt x="55" y="3"/>
                      <a:pt x="54" y="3"/>
                      <a:pt x="54" y="3"/>
                    </a:cubicBezTo>
                    <a:cubicBezTo>
                      <a:pt x="54" y="2"/>
                      <a:pt x="54" y="2"/>
                      <a:pt x="54" y="2"/>
                    </a:cubicBezTo>
                    <a:cubicBezTo>
                      <a:pt x="53" y="0"/>
                      <a:pt x="53" y="0"/>
                      <a:pt x="53" y="0"/>
                    </a:cubicBezTo>
                    <a:cubicBezTo>
                      <a:pt x="52" y="0"/>
                      <a:pt x="48" y="2"/>
                      <a:pt x="46" y="3"/>
                    </a:cubicBezTo>
                    <a:cubicBezTo>
                      <a:pt x="44" y="5"/>
                      <a:pt x="36" y="4"/>
                      <a:pt x="34" y="5"/>
                    </a:cubicBezTo>
                    <a:cubicBezTo>
                      <a:pt x="30" y="9"/>
                      <a:pt x="25" y="7"/>
                      <a:pt x="23" y="9"/>
                    </a:cubicBezTo>
                    <a:cubicBezTo>
                      <a:pt x="21" y="10"/>
                      <a:pt x="19" y="8"/>
                      <a:pt x="17" y="8"/>
                    </a:cubicBezTo>
                    <a:cubicBezTo>
                      <a:pt x="15" y="8"/>
                      <a:pt x="15" y="10"/>
                      <a:pt x="13" y="11"/>
                    </a:cubicBezTo>
                    <a:cubicBezTo>
                      <a:pt x="12" y="12"/>
                      <a:pt x="11" y="9"/>
                      <a:pt x="9" y="10"/>
                    </a:cubicBezTo>
                    <a:cubicBezTo>
                      <a:pt x="7" y="12"/>
                      <a:pt x="9" y="13"/>
                      <a:pt x="9" y="14"/>
                    </a:cubicBezTo>
                    <a:cubicBezTo>
                      <a:pt x="9" y="16"/>
                      <a:pt x="9" y="17"/>
                      <a:pt x="7" y="17"/>
                    </a:cubicBezTo>
                    <a:cubicBezTo>
                      <a:pt x="4" y="17"/>
                      <a:pt x="6" y="20"/>
                      <a:pt x="3" y="21"/>
                    </a:cubicBezTo>
                    <a:cubicBezTo>
                      <a:pt x="2" y="21"/>
                      <a:pt x="1" y="21"/>
                      <a:pt x="0" y="2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1" name="Freeform 57">
                <a:extLst>
                  <a:ext uri="{FF2B5EF4-FFF2-40B4-BE49-F238E27FC236}">
                    <a16:creationId xmlns:a16="http://schemas.microsoft.com/office/drawing/2014/main" id="{379313BF-938C-4BD3-A4B9-C55E6E17726C}"/>
                  </a:ext>
                </a:extLst>
              </p:cNvPr>
              <p:cNvSpPr>
                <a:spLocks/>
              </p:cNvSpPr>
              <p:nvPr/>
            </p:nvSpPr>
            <p:spPr bwMode="auto">
              <a:xfrm>
                <a:off x="3213" y="1187"/>
                <a:ext cx="83" cy="61"/>
              </a:xfrm>
              <a:custGeom>
                <a:avLst/>
                <a:gdLst>
                  <a:gd name="T0" fmla="*/ 41 w 42"/>
                  <a:gd name="T1" fmla="*/ 15 h 31"/>
                  <a:gd name="T2" fmla="*/ 41 w 42"/>
                  <a:gd name="T3" fmla="*/ 13 h 31"/>
                  <a:gd name="T4" fmla="*/ 40 w 42"/>
                  <a:gd name="T5" fmla="*/ 13 h 31"/>
                  <a:gd name="T6" fmla="*/ 40 w 42"/>
                  <a:gd name="T7" fmla="*/ 13 h 31"/>
                  <a:gd name="T8" fmla="*/ 38 w 42"/>
                  <a:gd name="T9" fmla="*/ 8 h 31"/>
                  <a:gd name="T10" fmla="*/ 32 w 42"/>
                  <a:gd name="T11" fmla="*/ 4 h 31"/>
                  <a:gd name="T12" fmla="*/ 28 w 42"/>
                  <a:gd name="T13" fmla="*/ 2 h 31"/>
                  <a:gd name="T14" fmla="*/ 24 w 42"/>
                  <a:gd name="T15" fmla="*/ 3 h 31"/>
                  <a:gd name="T16" fmla="*/ 20 w 42"/>
                  <a:gd name="T17" fmla="*/ 5 h 31"/>
                  <a:gd name="T18" fmla="*/ 18 w 42"/>
                  <a:gd name="T19" fmla="*/ 6 h 31"/>
                  <a:gd name="T20" fmla="*/ 16 w 42"/>
                  <a:gd name="T21" fmla="*/ 8 h 31"/>
                  <a:gd name="T22" fmla="*/ 14 w 42"/>
                  <a:gd name="T23" fmla="*/ 9 h 31"/>
                  <a:gd name="T24" fmla="*/ 7 w 42"/>
                  <a:gd name="T25" fmla="*/ 16 h 31"/>
                  <a:gd name="T26" fmla="*/ 3 w 42"/>
                  <a:gd name="T27" fmla="*/ 22 h 31"/>
                  <a:gd name="T28" fmla="*/ 4 w 42"/>
                  <a:gd name="T29" fmla="*/ 26 h 31"/>
                  <a:gd name="T30" fmla="*/ 7 w 42"/>
                  <a:gd name="T31" fmla="*/ 26 h 31"/>
                  <a:gd name="T32" fmla="*/ 12 w 42"/>
                  <a:gd name="T33" fmla="*/ 29 h 31"/>
                  <a:gd name="T34" fmla="*/ 15 w 42"/>
                  <a:gd name="T35" fmla="*/ 30 h 31"/>
                  <a:gd name="T36" fmla="*/ 21 w 42"/>
                  <a:gd name="T37" fmla="*/ 26 h 31"/>
                  <a:gd name="T38" fmla="*/ 22 w 42"/>
                  <a:gd name="T39" fmla="*/ 24 h 31"/>
                  <a:gd name="T40" fmla="*/ 26 w 42"/>
                  <a:gd name="T41" fmla="*/ 27 h 31"/>
                  <a:gd name="T42" fmla="*/ 30 w 42"/>
                  <a:gd name="T43" fmla="*/ 28 h 31"/>
                  <a:gd name="T44" fmla="*/ 30 w 42"/>
                  <a:gd name="T45" fmla="*/ 25 h 31"/>
                  <a:gd name="T46" fmla="*/ 34 w 42"/>
                  <a:gd name="T47" fmla="*/ 22 h 31"/>
                  <a:gd name="T48" fmla="*/ 38 w 42"/>
                  <a:gd name="T49" fmla="*/ 20 h 31"/>
                  <a:gd name="T50" fmla="*/ 41 w 42"/>
                  <a:gd name="T51" fmla="*/ 19 h 31"/>
                  <a:gd name="T52" fmla="*/ 40 w 42"/>
                  <a:gd name="T53" fmla="*/ 16 h 31"/>
                  <a:gd name="T54" fmla="*/ 41 w 42"/>
                  <a:gd name="T5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31">
                    <a:moveTo>
                      <a:pt x="41" y="15"/>
                    </a:moveTo>
                    <a:cubicBezTo>
                      <a:pt x="41" y="15"/>
                      <a:pt x="41" y="14"/>
                      <a:pt x="41" y="13"/>
                    </a:cubicBezTo>
                    <a:cubicBezTo>
                      <a:pt x="41" y="13"/>
                      <a:pt x="40" y="13"/>
                      <a:pt x="40" y="13"/>
                    </a:cubicBezTo>
                    <a:cubicBezTo>
                      <a:pt x="40" y="13"/>
                      <a:pt x="40" y="13"/>
                      <a:pt x="40" y="13"/>
                    </a:cubicBezTo>
                    <a:cubicBezTo>
                      <a:pt x="37" y="11"/>
                      <a:pt x="38" y="8"/>
                      <a:pt x="38" y="8"/>
                    </a:cubicBezTo>
                    <a:cubicBezTo>
                      <a:pt x="32" y="4"/>
                      <a:pt x="32" y="4"/>
                      <a:pt x="32" y="4"/>
                    </a:cubicBezTo>
                    <a:cubicBezTo>
                      <a:pt x="32" y="4"/>
                      <a:pt x="31" y="3"/>
                      <a:pt x="28" y="2"/>
                    </a:cubicBezTo>
                    <a:cubicBezTo>
                      <a:pt x="25" y="0"/>
                      <a:pt x="25" y="3"/>
                      <a:pt x="24" y="3"/>
                    </a:cubicBezTo>
                    <a:cubicBezTo>
                      <a:pt x="23" y="4"/>
                      <a:pt x="20" y="5"/>
                      <a:pt x="20" y="5"/>
                    </a:cubicBezTo>
                    <a:cubicBezTo>
                      <a:pt x="20" y="5"/>
                      <a:pt x="19" y="7"/>
                      <a:pt x="18" y="6"/>
                    </a:cubicBezTo>
                    <a:cubicBezTo>
                      <a:pt x="16" y="4"/>
                      <a:pt x="16" y="8"/>
                      <a:pt x="16" y="8"/>
                    </a:cubicBezTo>
                    <a:cubicBezTo>
                      <a:pt x="16" y="8"/>
                      <a:pt x="17" y="9"/>
                      <a:pt x="14" y="9"/>
                    </a:cubicBezTo>
                    <a:cubicBezTo>
                      <a:pt x="11" y="10"/>
                      <a:pt x="9" y="14"/>
                      <a:pt x="7" y="16"/>
                    </a:cubicBezTo>
                    <a:cubicBezTo>
                      <a:pt x="6" y="18"/>
                      <a:pt x="4" y="20"/>
                      <a:pt x="3" y="22"/>
                    </a:cubicBezTo>
                    <a:cubicBezTo>
                      <a:pt x="2" y="24"/>
                      <a:pt x="0" y="29"/>
                      <a:pt x="4" y="26"/>
                    </a:cubicBezTo>
                    <a:cubicBezTo>
                      <a:pt x="7" y="23"/>
                      <a:pt x="7" y="26"/>
                      <a:pt x="7" y="26"/>
                    </a:cubicBezTo>
                    <a:cubicBezTo>
                      <a:pt x="7" y="28"/>
                      <a:pt x="12" y="27"/>
                      <a:pt x="12" y="29"/>
                    </a:cubicBezTo>
                    <a:cubicBezTo>
                      <a:pt x="13" y="31"/>
                      <a:pt x="15" y="30"/>
                      <a:pt x="15" y="30"/>
                    </a:cubicBezTo>
                    <a:cubicBezTo>
                      <a:pt x="16" y="28"/>
                      <a:pt x="21" y="29"/>
                      <a:pt x="21" y="26"/>
                    </a:cubicBezTo>
                    <a:cubicBezTo>
                      <a:pt x="21" y="24"/>
                      <a:pt x="21" y="22"/>
                      <a:pt x="22" y="24"/>
                    </a:cubicBezTo>
                    <a:cubicBezTo>
                      <a:pt x="24" y="26"/>
                      <a:pt x="23" y="26"/>
                      <a:pt x="26" y="27"/>
                    </a:cubicBezTo>
                    <a:cubicBezTo>
                      <a:pt x="29" y="27"/>
                      <a:pt x="29" y="29"/>
                      <a:pt x="30" y="28"/>
                    </a:cubicBezTo>
                    <a:cubicBezTo>
                      <a:pt x="31" y="27"/>
                      <a:pt x="30" y="28"/>
                      <a:pt x="30" y="25"/>
                    </a:cubicBezTo>
                    <a:cubicBezTo>
                      <a:pt x="30" y="22"/>
                      <a:pt x="33" y="24"/>
                      <a:pt x="34" y="22"/>
                    </a:cubicBezTo>
                    <a:cubicBezTo>
                      <a:pt x="34" y="20"/>
                      <a:pt x="36" y="18"/>
                      <a:pt x="38" y="20"/>
                    </a:cubicBezTo>
                    <a:cubicBezTo>
                      <a:pt x="40" y="21"/>
                      <a:pt x="39" y="21"/>
                      <a:pt x="41" y="19"/>
                    </a:cubicBezTo>
                    <a:cubicBezTo>
                      <a:pt x="42" y="17"/>
                      <a:pt x="38" y="18"/>
                      <a:pt x="40" y="16"/>
                    </a:cubicBezTo>
                    <a:lnTo>
                      <a:pt x="41" y="1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2" name="Freeform 58">
                <a:extLst>
                  <a:ext uri="{FF2B5EF4-FFF2-40B4-BE49-F238E27FC236}">
                    <a16:creationId xmlns:a16="http://schemas.microsoft.com/office/drawing/2014/main" id="{E9B92838-5B20-489B-8EE0-04D8021A1165}"/>
                  </a:ext>
                </a:extLst>
              </p:cNvPr>
              <p:cNvSpPr>
                <a:spLocks/>
              </p:cNvSpPr>
              <p:nvPr/>
            </p:nvSpPr>
            <p:spPr bwMode="auto">
              <a:xfrm>
                <a:off x="3213" y="1187"/>
                <a:ext cx="83" cy="61"/>
              </a:xfrm>
              <a:custGeom>
                <a:avLst/>
                <a:gdLst>
                  <a:gd name="T0" fmla="*/ 41 w 42"/>
                  <a:gd name="T1" fmla="*/ 15 h 31"/>
                  <a:gd name="T2" fmla="*/ 41 w 42"/>
                  <a:gd name="T3" fmla="*/ 13 h 31"/>
                  <a:gd name="T4" fmla="*/ 40 w 42"/>
                  <a:gd name="T5" fmla="*/ 13 h 31"/>
                  <a:gd name="T6" fmla="*/ 40 w 42"/>
                  <a:gd name="T7" fmla="*/ 13 h 31"/>
                  <a:gd name="T8" fmla="*/ 38 w 42"/>
                  <a:gd name="T9" fmla="*/ 8 h 31"/>
                  <a:gd name="T10" fmla="*/ 32 w 42"/>
                  <a:gd name="T11" fmla="*/ 4 h 31"/>
                  <a:gd name="T12" fmla="*/ 28 w 42"/>
                  <a:gd name="T13" fmla="*/ 2 h 31"/>
                  <a:gd name="T14" fmla="*/ 24 w 42"/>
                  <a:gd name="T15" fmla="*/ 3 h 31"/>
                  <a:gd name="T16" fmla="*/ 20 w 42"/>
                  <a:gd name="T17" fmla="*/ 5 h 31"/>
                  <a:gd name="T18" fmla="*/ 18 w 42"/>
                  <a:gd name="T19" fmla="*/ 6 h 31"/>
                  <a:gd name="T20" fmla="*/ 16 w 42"/>
                  <a:gd name="T21" fmla="*/ 8 h 31"/>
                  <a:gd name="T22" fmla="*/ 14 w 42"/>
                  <a:gd name="T23" fmla="*/ 9 h 31"/>
                  <a:gd name="T24" fmla="*/ 7 w 42"/>
                  <a:gd name="T25" fmla="*/ 16 h 31"/>
                  <a:gd name="T26" fmla="*/ 3 w 42"/>
                  <a:gd name="T27" fmla="*/ 22 h 31"/>
                  <a:gd name="T28" fmla="*/ 4 w 42"/>
                  <a:gd name="T29" fmla="*/ 26 h 31"/>
                  <a:gd name="T30" fmla="*/ 7 w 42"/>
                  <a:gd name="T31" fmla="*/ 26 h 31"/>
                  <a:gd name="T32" fmla="*/ 12 w 42"/>
                  <a:gd name="T33" fmla="*/ 29 h 31"/>
                  <a:gd name="T34" fmla="*/ 15 w 42"/>
                  <a:gd name="T35" fmla="*/ 30 h 31"/>
                  <a:gd name="T36" fmla="*/ 21 w 42"/>
                  <a:gd name="T37" fmla="*/ 26 h 31"/>
                  <a:gd name="T38" fmla="*/ 22 w 42"/>
                  <a:gd name="T39" fmla="*/ 24 h 31"/>
                  <a:gd name="T40" fmla="*/ 26 w 42"/>
                  <a:gd name="T41" fmla="*/ 27 h 31"/>
                  <a:gd name="T42" fmla="*/ 30 w 42"/>
                  <a:gd name="T43" fmla="*/ 28 h 31"/>
                  <a:gd name="T44" fmla="*/ 30 w 42"/>
                  <a:gd name="T45" fmla="*/ 25 h 31"/>
                  <a:gd name="T46" fmla="*/ 34 w 42"/>
                  <a:gd name="T47" fmla="*/ 22 h 31"/>
                  <a:gd name="T48" fmla="*/ 38 w 42"/>
                  <a:gd name="T49" fmla="*/ 20 h 31"/>
                  <a:gd name="T50" fmla="*/ 41 w 42"/>
                  <a:gd name="T51" fmla="*/ 19 h 31"/>
                  <a:gd name="T52" fmla="*/ 40 w 42"/>
                  <a:gd name="T53" fmla="*/ 16 h 31"/>
                  <a:gd name="T54" fmla="*/ 41 w 42"/>
                  <a:gd name="T5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31">
                    <a:moveTo>
                      <a:pt x="41" y="15"/>
                    </a:moveTo>
                    <a:cubicBezTo>
                      <a:pt x="41" y="15"/>
                      <a:pt x="41" y="14"/>
                      <a:pt x="41" y="13"/>
                    </a:cubicBezTo>
                    <a:cubicBezTo>
                      <a:pt x="41" y="13"/>
                      <a:pt x="40" y="13"/>
                      <a:pt x="40" y="13"/>
                    </a:cubicBezTo>
                    <a:cubicBezTo>
                      <a:pt x="40" y="13"/>
                      <a:pt x="40" y="13"/>
                      <a:pt x="40" y="13"/>
                    </a:cubicBezTo>
                    <a:cubicBezTo>
                      <a:pt x="37" y="11"/>
                      <a:pt x="38" y="8"/>
                      <a:pt x="38" y="8"/>
                    </a:cubicBezTo>
                    <a:cubicBezTo>
                      <a:pt x="32" y="4"/>
                      <a:pt x="32" y="4"/>
                      <a:pt x="32" y="4"/>
                    </a:cubicBezTo>
                    <a:cubicBezTo>
                      <a:pt x="32" y="4"/>
                      <a:pt x="31" y="3"/>
                      <a:pt x="28" y="2"/>
                    </a:cubicBezTo>
                    <a:cubicBezTo>
                      <a:pt x="25" y="0"/>
                      <a:pt x="25" y="3"/>
                      <a:pt x="24" y="3"/>
                    </a:cubicBezTo>
                    <a:cubicBezTo>
                      <a:pt x="23" y="4"/>
                      <a:pt x="20" y="5"/>
                      <a:pt x="20" y="5"/>
                    </a:cubicBezTo>
                    <a:cubicBezTo>
                      <a:pt x="20" y="5"/>
                      <a:pt x="19" y="7"/>
                      <a:pt x="18" y="6"/>
                    </a:cubicBezTo>
                    <a:cubicBezTo>
                      <a:pt x="16" y="4"/>
                      <a:pt x="16" y="8"/>
                      <a:pt x="16" y="8"/>
                    </a:cubicBezTo>
                    <a:cubicBezTo>
                      <a:pt x="16" y="8"/>
                      <a:pt x="17" y="9"/>
                      <a:pt x="14" y="9"/>
                    </a:cubicBezTo>
                    <a:cubicBezTo>
                      <a:pt x="11" y="10"/>
                      <a:pt x="9" y="14"/>
                      <a:pt x="7" y="16"/>
                    </a:cubicBezTo>
                    <a:cubicBezTo>
                      <a:pt x="6" y="18"/>
                      <a:pt x="4" y="20"/>
                      <a:pt x="3" y="22"/>
                    </a:cubicBezTo>
                    <a:cubicBezTo>
                      <a:pt x="2" y="24"/>
                      <a:pt x="0" y="29"/>
                      <a:pt x="4" y="26"/>
                    </a:cubicBezTo>
                    <a:cubicBezTo>
                      <a:pt x="7" y="23"/>
                      <a:pt x="7" y="26"/>
                      <a:pt x="7" y="26"/>
                    </a:cubicBezTo>
                    <a:cubicBezTo>
                      <a:pt x="7" y="28"/>
                      <a:pt x="12" y="27"/>
                      <a:pt x="12" y="29"/>
                    </a:cubicBezTo>
                    <a:cubicBezTo>
                      <a:pt x="13" y="31"/>
                      <a:pt x="15" y="30"/>
                      <a:pt x="15" y="30"/>
                    </a:cubicBezTo>
                    <a:cubicBezTo>
                      <a:pt x="16" y="28"/>
                      <a:pt x="21" y="29"/>
                      <a:pt x="21" y="26"/>
                    </a:cubicBezTo>
                    <a:cubicBezTo>
                      <a:pt x="21" y="24"/>
                      <a:pt x="21" y="22"/>
                      <a:pt x="22" y="24"/>
                    </a:cubicBezTo>
                    <a:cubicBezTo>
                      <a:pt x="24" y="26"/>
                      <a:pt x="23" y="26"/>
                      <a:pt x="26" y="27"/>
                    </a:cubicBezTo>
                    <a:cubicBezTo>
                      <a:pt x="29" y="27"/>
                      <a:pt x="29" y="29"/>
                      <a:pt x="30" y="28"/>
                    </a:cubicBezTo>
                    <a:cubicBezTo>
                      <a:pt x="31" y="27"/>
                      <a:pt x="30" y="28"/>
                      <a:pt x="30" y="25"/>
                    </a:cubicBezTo>
                    <a:cubicBezTo>
                      <a:pt x="30" y="22"/>
                      <a:pt x="33" y="24"/>
                      <a:pt x="34" y="22"/>
                    </a:cubicBezTo>
                    <a:cubicBezTo>
                      <a:pt x="34" y="20"/>
                      <a:pt x="36" y="18"/>
                      <a:pt x="38" y="20"/>
                    </a:cubicBezTo>
                    <a:cubicBezTo>
                      <a:pt x="40" y="21"/>
                      <a:pt x="39" y="21"/>
                      <a:pt x="41" y="19"/>
                    </a:cubicBezTo>
                    <a:cubicBezTo>
                      <a:pt x="42" y="17"/>
                      <a:pt x="38" y="18"/>
                      <a:pt x="40" y="16"/>
                    </a:cubicBezTo>
                    <a:lnTo>
                      <a:pt x="41" y="1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3" name="Freeform 59">
                <a:extLst>
                  <a:ext uri="{FF2B5EF4-FFF2-40B4-BE49-F238E27FC236}">
                    <a16:creationId xmlns:a16="http://schemas.microsoft.com/office/drawing/2014/main" id="{EBF88E11-9475-43B7-9BD9-2225182115E2}"/>
                  </a:ext>
                </a:extLst>
              </p:cNvPr>
              <p:cNvSpPr>
                <a:spLocks noEditPoints="1"/>
              </p:cNvSpPr>
              <p:nvPr/>
            </p:nvSpPr>
            <p:spPr bwMode="auto">
              <a:xfrm>
                <a:off x="3310" y="590"/>
                <a:ext cx="221" cy="420"/>
              </a:xfrm>
              <a:custGeom>
                <a:avLst/>
                <a:gdLst>
                  <a:gd name="T0" fmla="*/ 110 w 113"/>
                  <a:gd name="T1" fmla="*/ 45 h 214"/>
                  <a:gd name="T2" fmla="*/ 110 w 113"/>
                  <a:gd name="T3" fmla="*/ 26 h 214"/>
                  <a:gd name="T4" fmla="*/ 103 w 113"/>
                  <a:gd name="T5" fmla="*/ 15 h 214"/>
                  <a:gd name="T6" fmla="*/ 83 w 113"/>
                  <a:gd name="T7" fmla="*/ 3 h 214"/>
                  <a:gd name="T8" fmla="*/ 79 w 113"/>
                  <a:gd name="T9" fmla="*/ 8 h 214"/>
                  <a:gd name="T10" fmla="*/ 69 w 113"/>
                  <a:gd name="T11" fmla="*/ 16 h 214"/>
                  <a:gd name="T12" fmla="*/ 59 w 113"/>
                  <a:gd name="T13" fmla="*/ 18 h 214"/>
                  <a:gd name="T14" fmla="*/ 51 w 113"/>
                  <a:gd name="T15" fmla="*/ 33 h 214"/>
                  <a:gd name="T16" fmla="*/ 41 w 113"/>
                  <a:gd name="T17" fmla="*/ 45 h 214"/>
                  <a:gd name="T18" fmla="*/ 32 w 113"/>
                  <a:gd name="T19" fmla="*/ 69 h 214"/>
                  <a:gd name="T20" fmla="*/ 16 w 113"/>
                  <a:gd name="T21" fmla="*/ 76 h 214"/>
                  <a:gd name="T22" fmla="*/ 8 w 113"/>
                  <a:gd name="T23" fmla="*/ 96 h 214"/>
                  <a:gd name="T24" fmla="*/ 8 w 113"/>
                  <a:gd name="T25" fmla="*/ 115 h 214"/>
                  <a:gd name="T26" fmla="*/ 7 w 113"/>
                  <a:gd name="T27" fmla="*/ 126 h 214"/>
                  <a:gd name="T28" fmla="*/ 6 w 113"/>
                  <a:gd name="T29" fmla="*/ 141 h 214"/>
                  <a:gd name="T30" fmla="*/ 5 w 113"/>
                  <a:gd name="T31" fmla="*/ 153 h 214"/>
                  <a:gd name="T32" fmla="*/ 0 w 113"/>
                  <a:gd name="T33" fmla="*/ 162 h 214"/>
                  <a:gd name="T34" fmla="*/ 6 w 113"/>
                  <a:gd name="T35" fmla="*/ 167 h 214"/>
                  <a:gd name="T36" fmla="*/ 5 w 113"/>
                  <a:gd name="T37" fmla="*/ 176 h 214"/>
                  <a:gd name="T38" fmla="*/ 13 w 113"/>
                  <a:gd name="T39" fmla="*/ 184 h 214"/>
                  <a:gd name="T40" fmla="*/ 16 w 113"/>
                  <a:gd name="T41" fmla="*/ 190 h 214"/>
                  <a:gd name="T42" fmla="*/ 12 w 113"/>
                  <a:gd name="T43" fmla="*/ 194 h 214"/>
                  <a:gd name="T44" fmla="*/ 26 w 113"/>
                  <a:gd name="T45" fmla="*/ 203 h 214"/>
                  <a:gd name="T46" fmla="*/ 30 w 113"/>
                  <a:gd name="T47" fmla="*/ 193 h 214"/>
                  <a:gd name="T48" fmla="*/ 43 w 113"/>
                  <a:gd name="T49" fmla="*/ 192 h 214"/>
                  <a:gd name="T50" fmla="*/ 47 w 113"/>
                  <a:gd name="T51" fmla="*/ 184 h 214"/>
                  <a:gd name="T52" fmla="*/ 45 w 113"/>
                  <a:gd name="T53" fmla="*/ 179 h 214"/>
                  <a:gd name="T54" fmla="*/ 48 w 113"/>
                  <a:gd name="T55" fmla="*/ 172 h 214"/>
                  <a:gd name="T56" fmla="*/ 45 w 113"/>
                  <a:gd name="T57" fmla="*/ 158 h 214"/>
                  <a:gd name="T58" fmla="*/ 58 w 113"/>
                  <a:gd name="T59" fmla="*/ 158 h 214"/>
                  <a:gd name="T60" fmla="*/ 64 w 113"/>
                  <a:gd name="T61" fmla="*/ 152 h 214"/>
                  <a:gd name="T62" fmla="*/ 62 w 113"/>
                  <a:gd name="T63" fmla="*/ 149 h 214"/>
                  <a:gd name="T64" fmla="*/ 65 w 113"/>
                  <a:gd name="T65" fmla="*/ 138 h 214"/>
                  <a:gd name="T66" fmla="*/ 57 w 113"/>
                  <a:gd name="T67" fmla="*/ 133 h 214"/>
                  <a:gd name="T68" fmla="*/ 52 w 113"/>
                  <a:gd name="T69" fmla="*/ 118 h 214"/>
                  <a:gd name="T70" fmla="*/ 55 w 113"/>
                  <a:gd name="T71" fmla="*/ 103 h 214"/>
                  <a:gd name="T72" fmla="*/ 56 w 113"/>
                  <a:gd name="T73" fmla="*/ 101 h 214"/>
                  <a:gd name="T74" fmla="*/ 61 w 113"/>
                  <a:gd name="T75" fmla="*/ 96 h 214"/>
                  <a:gd name="T76" fmla="*/ 65 w 113"/>
                  <a:gd name="T77" fmla="*/ 92 h 214"/>
                  <a:gd name="T78" fmla="*/ 69 w 113"/>
                  <a:gd name="T79" fmla="*/ 87 h 214"/>
                  <a:gd name="T80" fmla="*/ 84 w 113"/>
                  <a:gd name="T81" fmla="*/ 77 h 214"/>
                  <a:gd name="T82" fmla="*/ 86 w 113"/>
                  <a:gd name="T83" fmla="*/ 72 h 214"/>
                  <a:gd name="T84" fmla="*/ 89 w 113"/>
                  <a:gd name="T85" fmla="*/ 61 h 214"/>
                  <a:gd name="T86" fmla="*/ 89 w 113"/>
                  <a:gd name="T87" fmla="*/ 56 h 214"/>
                  <a:gd name="T88" fmla="*/ 98 w 113"/>
                  <a:gd name="T89" fmla="*/ 50 h 214"/>
                  <a:gd name="T90" fmla="*/ 103 w 113"/>
                  <a:gd name="T91" fmla="*/ 49 h 214"/>
                  <a:gd name="T92" fmla="*/ 30 w 113"/>
                  <a:gd name="T93" fmla="*/ 210 h 214"/>
                  <a:gd name="T94" fmla="*/ 67 w 113"/>
                  <a:gd name="T95" fmla="*/ 174 h 214"/>
                  <a:gd name="T96" fmla="*/ 66 w 113"/>
                  <a:gd name="T97" fmla="*/ 182 h 214"/>
                  <a:gd name="T98" fmla="*/ 67 w 113"/>
                  <a:gd name="T99" fmla="*/ 171 h 214"/>
                  <a:gd name="T100" fmla="*/ 30 w 113"/>
                  <a:gd name="T101" fmla="*/ 161 h 214"/>
                  <a:gd name="T102" fmla="*/ 31 w 113"/>
                  <a:gd name="T103" fmla="*/ 156 h 214"/>
                  <a:gd name="T104" fmla="*/ 20 w 113"/>
                  <a:gd name="T105" fmla="*/ 148 h 214"/>
                  <a:gd name="T106" fmla="*/ 19 w 113"/>
                  <a:gd name="T107" fmla="*/ 160 h 214"/>
                  <a:gd name="T108" fmla="*/ 11 w 113"/>
                  <a:gd name="T109" fmla="*/ 161 h 214"/>
                  <a:gd name="T110" fmla="*/ 18 w 113"/>
                  <a:gd name="T111" fmla="*/ 153 h 214"/>
                  <a:gd name="T112" fmla="*/ 53 w 113"/>
                  <a:gd name="T113" fmla="*/ 145 h 214"/>
                  <a:gd name="T114" fmla="*/ 59 w 113"/>
                  <a:gd name="T115" fmla="*/ 149 h 214"/>
                  <a:gd name="T116" fmla="*/ 53 w 113"/>
                  <a:gd name="T117" fmla="*/ 145 h 214"/>
                  <a:gd name="T118" fmla="*/ 49 w 113"/>
                  <a:gd name="T119" fmla="*/ 14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 h="214">
                    <a:moveTo>
                      <a:pt x="108" y="50"/>
                    </a:moveTo>
                    <a:cubicBezTo>
                      <a:pt x="113" y="50"/>
                      <a:pt x="113" y="50"/>
                      <a:pt x="113" y="50"/>
                    </a:cubicBezTo>
                    <a:cubicBezTo>
                      <a:pt x="113" y="50"/>
                      <a:pt x="110" y="46"/>
                      <a:pt x="110" y="45"/>
                    </a:cubicBezTo>
                    <a:cubicBezTo>
                      <a:pt x="110" y="43"/>
                      <a:pt x="111" y="44"/>
                      <a:pt x="111" y="41"/>
                    </a:cubicBezTo>
                    <a:cubicBezTo>
                      <a:pt x="111" y="38"/>
                      <a:pt x="108" y="35"/>
                      <a:pt x="108" y="33"/>
                    </a:cubicBezTo>
                    <a:cubicBezTo>
                      <a:pt x="109" y="31"/>
                      <a:pt x="111" y="29"/>
                      <a:pt x="110" y="26"/>
                    </a:cubicBezTo>
                    <a:cubicBezTo>
                      <a:pt x="110" y="25"/>
                      <a:pt x="108" y="27"/>
                      <a:pt x="107" y="26"/>
                    </a:cubicBezTo>
                    <a:cubicBezTo>
                      <a:pt x="106" y="24"/>
                      <a:pt x="109" y="19"/>
                      <a:pt x="108" y="18"/>
                    </a:cubicBezTo>
                    <a:cubicBezTo>
                      <a:pt x="106" y="17"/>
                      <a:pt x="104" y="17"/>
                      <a:pt x="103" y="15"/>
                    </a:cubicBezTo>
                    <a:cubicBezTo>
                      <a:pt x="102" y="13"/>
                      <a:pt x="99" y="12"/>
                      <a:pt x="97" y="12"/>
                    </a:cubicBezTo>
                    <a:cubicBezTo>
                      <a:pt x="94" y="12"/>
                      <a:pt x="90" y="9"/>
                      <a:pt x="89" y="7"/>
                    </a:cubicBezTo>
                    <a:cubicBezTo>
                      <a:pt x="88" y="6"/>
                      <a:pt x="84" y="4"/>
                      <a:pt x="83" y="3"/>
                    </a:cubicBezTo>
                    <a:cubicBezTo>
                      <a:pt x="81" y="2"/>
                      <a:pt x="80" y="0"/>
                      <a:pt x="80" y="0"/>
                    </a:cubicBezTo>
                    <a:cubicBezTo>
                      <a:pt x="77" y="5"/>
                      <a:pt x="77" y="5"/>
                      <a:pt x="77" y="5"/>
                    </a:cubicBezTo>
                    <a:cubicBezTo>
                      <a:pt x="79" y="8"/>
                      <a:pt x="79" y="8"/>
                      <a:pt x="79" y="8"/>
                    </a:cubicBezTo>
                    <a:cubicBezTo>
                      <a:pt x="78" y="13"/>
                      <a:pt x="78" y="13"/>
                      <a:pt x="78" y="13"/>
                    </a:cubicBezTo>
                    <a:cubicBezTo>
                      <a:pt x="78" y="13"/>
                      <a:pt x="76" y="18"/>
                      <a:pt x="75" y="17"/>
                    </a:cubicBezTo>
                    <a:cubicBezTo>
                      <a:pt x="73" y="17"/>
                      <a:pt x="69" y="15"/>
                      <a:pt x="69" y="16"/>
                    </a:cubicBezTo>
                    <a:cubicBezTo>
                      <a:pt x="68" y="17"/>
                      <a:pt x="65" y="16"/>
                      <a:pt x="66" y="18"/>
                    </a:cubicBezTo>
                    <a:cubicBezTo>
                      <a:pt x="67" y="20"/>
                      <a:pt x="64" y="22"/>
                      <a:pt x="66" y="23"/>
                    </a:cubicBezTo>
                    <a:cubicBezTo>
                      <a:pt x="68" y="26"/>
                      <a:pt x="59" y="18"/>
                      <a:pt x="59" y="18"/>
                    </a:cubicBezTo>
                    <a:cubicBezTo>
                      <a:pt x="59" y="18"/>
                      <a:pt x="57" y="20"/>
                      <a:pt x="56" y="22"/>
                    </a:cubicBezTo>
                    <a:cubicBezTo>
                      <a:pt x="55" y="24"/>
                      <a:pt x="54" y="26"/>
                      <a:pt x="54" y="29"/>
                    </a:cubicBezTo>
                    <a:cubicBezTo>
                      <a:pt x="54" y="31"/>
                      <a:pt x="53" y="31"/>
                      <a:pt x="51" y="33"/>
                    </a:cubicBezTo>
                    <a:cubicBezTo>
                      <a:pt x="50" y="34"/>
                      <a:pt x="47" y="35"/>
                      <a:pt x="47" y="37"/>
                    </a:cubicBezTo>
                    <a:cubicBezTo>
                      <a:pt x="47" y="39"/>
                      <a:pt x="46" y="39"/>
                      <a:pt x="44" y="39"/>
                    </a:cubicBezTo>
                    <a:cubicBezTo>
                      <a:pt x="42" y="39"/>
                      <a:pt x="41" y="43"/>
                      <a:pt x="41" y="45"/>
                    </a:cubicBezTo>
                    <a:cubicBezTo>
                      <a:pt x="41" y="47"/>
                      <a:pt x="39" y="55"/>
                      <a:pt x="37" y="56"/>
                    </a:cubicBezTo>
                    <a:cubicBezTo>
                      <a:pt x="35" y="58"/>
                      <a:pt x="31" y="59"/>
                      <a:pt x="31" y="60"/>
                    </a:cubicBezTo>
                    <a:cubicBezTo>
                      <a:pt x="31" y="62"/>
                      <a:pt x="33" y="66"/>
                      <a:pt x="32" y="69"/>
                    </a:cubicBezTo>
                    <a:cubicBezTo>
                      <a:pt x="31" y="72"/>
                      <a:pt x="31" y="76"/>
                      <a:pt x="29" y="75"/>
                    </a:cubicBezTo>
                    <a:cubicBezTo>
                      <a:pt x="27" y="74"/>
                      <a:pt x="25" y="69"/>
                      <a:pt x="23" y="70"/>
                    </a:cubicBezTo>
                    <a:cubicBezTo>
                      <a:pt x="21" y="71"/>
                      <a:pt x="16" y="74"/>
                      <a:pt x="16" y="76"/>
                    </a:cubicBezTo>
                    <a:cubicBezTo>
                      <a:pt x="16" y="78"/>
                      <a:pt x="12" y="81"/>
                      <a:pt x="12" y="84"/>
                    </a:cubicBezTo>
                    <a:cubicBezTo>
                      <a:pt x="12" y="86"/>
                      <a:pt x="6" y="88"/>
                      <a:pt x="7" y="90"/>
                    </a:cubicBezTo>
                    <a:cubicBezTo>
                      <a:pt x="8" y="92"/>
                      <a:pt x="9" y="94"/>
                      <a:pt x="8" y="96"/>
                    </a:cubicBezTo>
                    <a:cubicBezTo>
                      <a:pt x="8" y="97"/>
                      <a:pt x="8" y="101"/>
                      <a:pt x="8" y="103"/>
                    </a:cubicBezTo>
                    <a:cubicBezTo>
                      <a:pt x="8" y="105"/>
                      <a:pt x="9" y="108"/>
                      <a:pt x="8" y="111"/>
                    </a:cubicBezTo>
                    <a:cubicBezTo>
                      <a:pt x="6" y="113"/>
                      <a:pt x="7" y="115"/>
                      <a:pt x="8" y="115"/>
                    </a:cubicBezTo>
                    <a:cubicBezTo>
                      <a:pt x="9" y="115"/>
                      <a:pt x="10" y="116"/>
                      <a:pt x="10" y="120"/>
                    </a:cubicBezTo>
                    <a:cubicBezTo>
                      <a:pt x="10" y="123"/>
                      <a:pt x="11" y="124"/>
                      <a:pt x="9" y="125"/>
                    </a:cubicBezTo>
                    <a:cubicBezTo>
                      <a:pt x="7" y="127"/>
                      <a:pt x="7" y="126"/>
                      <a:pt x="7" y="126"/>
                    </a:cubicBezTo>
                    <a:cubicBezTo>
                      <a:pt x="7" y="126"/>
                      <a:pt x="6" y="130"/>
                      <a:pt x="6" y="132"/>
                    </a:cubicBezTo>
                    <a:cubicBezTo>
                      <a:pt x="6" y="134"/>
                      <a:pt x="4" y="135"/>
                      <a:pt x="6" y="137"/>
                    </a:cubicBezTo>
                    <a:cubicBezTo>
                      <a:pt x="8" y="139"/>
                      <a:pt x="8" y="140"/>
                      <a:pt x="6" y="141"/>
                    </a:cubicBezTo>
                    <a:cubicBezTo>
                      <a:pt x="4" y="142"/>
                      <a:pt x="6" y="144"/>
                      <a:pt x="4" y="145"/>
                    </a:cubicBezTo>
                    <a:cubicBezTo>
                      <a:pt x="1" y="146"/>
                      <a:pt x="3" y="145"/>
                      <a:pt x="3" y="148"/>
                    </a:cubicBezTo>
                    <a:cubicBezTo>
                      <a:pt x="3" y="150"/>
                      <a:pt x="5" y="151"/>
                      <a:pt x="5" y="153"/>
                    </a:cubicBezTo>
                    <a:cubicBezTo>
                      <a:pt x="5" y="155"/>
                      <a:pt x="5" y="159"/>
                      <a:pt x="3" y="158"/>
                    </a:cubicBezTo>
                    <a:cubicBezTo>
                      <a:pt x="1" y="157"/>
                      <a:pt x="1" y="158"/>
                      <a:pt x="1" y="158"/>
                    </a:cubicBezTo>
                    <a:cubicBezTo>
                      <a:pt x="1" y="159"/>
                      <a:pt x="0" y="160"/>
                      <a:pt x="0" y="162"/>
                    </a:cubicBezTo>
                    <a:cubicBezTo>
                      <a:pt x="1" y="163"/>
                      <a:pt x="2" y="163"/>
                      <a:pt x="3" y="163"/>
                    </a:cubicBezTo>
                    <a:cubicBezTo>
                      <a:pt x="3" y="163"/>
                      <a:pt x="5" y="167"/>
                      <a:pt x="5" y="167"/>
                    </a:cubicBezTo>
                    <a:cubicBezTo>
                      <a:pt x="6" y="167"/>
                      <a:pt x="6" y="167"/>
                      <a:pt x="6" y="167"/>
                    </a:cubicBezTo>
                    <a:cubicBezTo>
                      <a:pt x="6" y="168"/>
                      <a:pt x="3" y="171"/>
                      <a:pt x="3" y="172"/>
                    </a:cubicBezTo>
                    <a:cubicBezTo>
                      <a:pt x="3" y="173"/>
                      <a:pt x="5" y="173"/>
                      <a:pt x="5" y="174"/>
                    </a:cubicBezTo>
                    <a:cubicBezTo>
                      <a:pt x="5" y="175"/>
                      <a:pt x="5" y="176"/>
                      <a:pt x="5" y="176"/>
                    </a:cubicBezTo>
                    <a:cubicBezTo>
                      <a:pt x="5" y="176"/>
                      <a:pt x="7" y="176"/>
                      <a:pt x="8" y="176"/>
                    </a:cubicBezTo>
                    <a:cubicBezTo>
                      <a:pt x="8" y="178"/>
                      <a:pt x="8" y="179"/>
                      <a:pt x="8" y="180"/>
                    </a:cubicBezTo>
                    <a:cubicBezTo>
                      <a:pt x="9" y="181"/>
                      <a:pt x="12" y="183"/>
                      <a:pt x="13" y="184"/>
                    </a:cubicBezTo>
                    <a:cubicBezTo>
                      <a:pt x="13" y="185"/>
                      <a:pt x="13" y="187"/>
                      <a:pt x="14" y="187"/>
                    </a:cubicBezTo>
                    <a:cubicBezTo>
                      <a:pt x="14" y="188"/>
                      <a:pt x="16" y="187"/>
                      <a:pt x="16" y="188"/>
                    </a:cubicBezTo>
                    <a:cubicBezTo>
                      <a:pt x="16" y="190"/>
                      <a:pt x="16" y="190"/>
                      <a:pt x="16" y="190"/>
                    </a:cubicBezTo>
                    <a:cubicBezTo>
                      <a:pt x="15" y="190"/>
                      <a:pt x="14" y="190"/>
                      <a:pt x="14" y="190"/>
                    </a:cubicBezTo>
                    <a:cubicBezTo>
                      <a:pt x="13" y="191"/>
                      <a:pt x="14" y="192"/>
                      <a:pt x="14" y="193"/>
                    </a:cubicBezTo>
                    <a:cubicBezTo>
                      <a:pt x="14" y="193"/>
                      <a:pt x="12" y="194"/>
                      <a:pt x="12" y="194"/>
                    </a:cubicBezTo>
                    <a:cubicBezTo>
                      <a:pt x="12" y="196"/>
                      <a:pt x="13" y="199"/>
                      <a:pt x="13" y="199"/>
                    </a:cubicBezTo>
                    <a:cubicBezTo>
                      <a:pt x="13" y="202"/>
                      <a:pt x="13" y="205"/>
                      <a:pt x="16" y="206"/>
                    </a:cubicBezTo>
                    <a:cubicBezTo>
                      <a:pt x="19" y="206"/>
                      <a:pt x="24" y="204"/>
                      <a:pt x="26" y="203"/>
                    </a:cubicBezTo>
                    <a:cubicBezTo>
                      <a:pt x="26" y="199"/>
                      <a:pt x="26" y="199"/>
                      <a:pt x="27" y="196"/>
                    </a:cubicBezTo>
                    <a:cubicBezTo>
                      <a:pt x="27" y="196"/>
                      <a:pt x="29" y="196"/>
                      <a:pt x="30" y="196"/>
                    </a:cubicBezTo>
                    <a:cubicBezTo>
                      <a:pt x="30" y="196"/>
                      <a:pt x="29" y="193"/>
                      <a:pt x="30" y="193"/>
                    </a:cubicBezTo>
                    <a:cubicBezTo>
                      <a:pt x="32" y="192"/>
                      <a:pt x="37" y="193"/>
                      <a:pt x="41" y="193"/>
                    </a:cubicBezTo>
                    <a:cubicBezTo>
                      <a:pt x="42" y="193"/>
                      <a:pt x="43" y="190"/>
                      <a:pt x="43" y="190"/>
                    </a:cubicBezTo>
                    <a:cubicBezTo>
                      <a:pt x="43" y="190"/>
                      <a:pt x="44" y="191"/>
                      <a:pt x="43" y="192"/>
                    </a:cubicBezTo>
                    <a:cubicBezTo>
                      <a:pt x="44" y="192"/>
                      <a:pt x="45" y="192"/>
                      <a:pt x="45" y="192"/>
                    </a:cubicBezTo>
                    <a:cubicBezTo>
                      <a:pt x="46" y="190"/>
                      <a:pt x="47" y="188"/>
                      <a:pt x="48" y="185"/>
                    </a:cubicBezTo>
                    <a:cubicBezTo>
                      <a:pt x="48" y="185"/>
                      <a:pt x="49" y="184"/>
                      <a:pt x="47" y="184"/>
                    </a:cubicBezTo>
                    <a:cubicBezTo>
                      <a:pt x="46" y="185"/>
                      <a:pt x="46" y="188"/>
                      <a:pt x="45" y="188"/>
                    </a:cubicBezTo>
                    <a:cubicBezTo>
                      <a:pt x="44" y="189"/>
                      <a:pt x="44" y="187"/>
                      <a:pt x="44" y="186"/>
                    </a:cubicBezTo>
                    <a:cubicBezTo>
                      <a:pt x="44" y="185"/>
                      <a:pt x="45" y="181"/>
                      <a:pt x="45" y="179"/>
                    </a:cubicBezTo>
                    <a:cubicBezTo>
                      <a:pt x="46" y="179"/>
                      <a:pt x="47" y="177"/>
                      <a:pt x="47" y="176"/>
                    </a:cubicBezTo>
                    <a:cubicBezTo>
                      <a:pt x="48" y="174"/>
                      <a:pt x="46" y="175"/>
                      <a:pt x="47" y="173"/>
                    </a:cubicBezTo>
                    <a:cubicBezTo>
                      <a:pt x="48" y="172"/>
                      <a:pt x="48" y="172"/>
                      <a:pt x="48" y="172"/>
                    </a:cubicBezTo>
                    <a:cubicBezTo>
                      <a:pt x="50" y="169"/>
                      <a:pt x="48" y="164"/>
                      <a:pt x="47" y="162"/>
                    </a:cubicBezTo>
                    <a:cubicBezTo>
                      <a:pt x="48" y="162"/>
                      <a:pt x="50" y="161"/>
                      <a:pt x="50" y="160"/>
                    </a:cubicBezTo>
                    <a:cubicBezTo>
                      <a:pt x="49" y="160"/>
                      <a:pt x="46" y="158"/>
                      <a:pt x="45" y="158"/>
                    </a:cubicBezTo>
                    <a:cubicBezTo>
                      <a:pt x="50" y="158"/>
                      <a:pt x="52" y="157"/>
                      <a:pt x="57" y="156"/>
                    </a:cubicBezTo>
                    <a:cubicBezTo>
                      <a:pt x="57" y="158"/>
                      <a:pt x="57" y="158"/>
                      <a:pt x="57" y="158"/>
                    </a:cubicBezTo>
                    <a:cubicBezTo>
                      <a:pt x="58" y="158"/>
                      <a:pt x="58" y="158"/>
                      <a:pt x="58" y="158"/>
                    </a:cubicBezTo>
                    <a:cubicBezTo>
                      <a:pt x="59" y="158"/>
                      <a:pt x="59" y="156"/>
                      <a:pt x="59" y="155"/>
                    </a:cubicBezTo>
                    <a:cubicBezTo>
                      <a:pt x="61" y="154"/>
                      <a:pt x="62" y="155"/>
                      <a:pt x="63" y="154"/>
                    </a:cubicBezTo>
                    <a:cubicBezTo>
                      <a:pt x="64" y="154"/>
                      <a:pt x="63" y="153"/>
                      <a:pt x="64" y="152"/>
                    </a:cubicBezTo>
                    <a:cubicBezTo>
                      <a:pt x="65" y="151"/>
                      <a:pt x="65" y="152"/>
                      <a:pt x="67" y="151"/>
                    </a:cubicBezTo>
                    <a:cubicBezTo>
                      <a:pt x="66" y="149"/>
                      <a:pt x="66" y="149"/>
                      <a:pt x="66" y="149"/>
                    </a:cubicBezTo>
                    <a:cubicBezTo>
                      <a:pt x="64" y="149"/>
                      <a:pt x="63" y="149"/>
                      <a:pt x="62" y="149"/>
                    </a:cubicBezTo>
                    <a:cubicBezTo>
                      <a:pt x="64" y="148"/>
                      <a:pt x="66" y="147"/>
                      <a:pt x="68" y="146"/>
                    </a:cubicBezTo>
                    <a:cubicBezTo>
                      <a:pt x="68" y="144"/>
                      <a:pt x="69" y="141"/>
                      <a:pt x="67" y="139"/>
                    </a:cubicBezTo>
                    <a:cubicBezTo>
                      <a:pt x="67" y="138"/>
                      <a:pt x="66" y="139"/>
                      <a:pt x="65" y="138"/>
                    </a:cubicBezTo>
                    <a:cubicBezTo>
                      <a:pt x="63" y="137"/>
                      <a:pt x="64" y="135"/>
                      <a:pt x="64" y="135"/>
                    </a:cubicBezTo>
                    <a:cubicBezTo>
                      <a:pt x="61" y="134"/>
                      <a:pt x="61" y="134"/>
                      <a:pt x="59" y="131"/>
                    </a:cubicBezTo>
                    <a:cubicBezTo>
                      <a:pt x="59" y="131"/>
                      <a:pt x="58" y="132"/>
                      <a:pt x="57" y="133"/>
                    </a:cubicBezTo>
                    <a:cubicBezTo>
                      <a:pt x="56" y="133"/>
                      <a:pt x="56" y="132"/>
                      <a:pt x="54" y="132"/>
                    </a:cubicBezTo>
                    <a:cubicBezTo>
                      <a:pt x="54" y="131"/>
                      <a:pt x="54" y="130"/>
                      <a:pt x="53" y="130"/>
                    </a:cubicBezTo>
                    <a:cubicBezTo>
                      <a:pt x="54" y="125"/>
                      <a:pt x="52" y="122"/>
                      <a:pt x="52" y="118"/>
                    </a:cubicBezTo>
                    <a:cubicBezTo>
                      <a:pt x="52" y="118"/>
                      <a:pt x="52" y="115"/>
                      <a:pt x="52" y="115"/>
                    </a:cubicBezTo>
                    <a:cubicBezTo>
                      <a:pt x="53" y="115"/>
                      <a:pt x="54" y="115"/>
                      <a:pt x="54" y="115"/>
                    </a:cubicBezTo>
                    <a:cubicBezTo>
                      <a:pt x="51" y="112"/>
                      <a:pt x="56" y="107"/>
                      <a:pt x="55" y="103"/>
                    </a:cubicBezTo>
                    <a:cubicBezTo>
                      <a:pt x="55" y="103"/>
                      <a:pt x="54" y="103"/>
                      <a:pt x="53" y="103"/>
                    </a:cubicBezTo>
                    <a:cubicBezTo>
                      <a:pt x="53" y="102"/>
                      <a:pt x="54" y="101"/>
                      <a:pt x="53" y="101"/>
                    </a:cubicBezTo>
                    <a:cubicBezTo>
                      <a:pt x="54" y="100"/>
                      <a:pt x="55" y="102"/>
                      <a:pt x="56" y="101"/>
                    </a:cubicBezTo>
                    <a:cubicBezTo>
                      <a:pt x="56" y="101"/>
                      <a:pt x="57" y="100"/>
                      <a:pt x="57" y="100"/>
                    </a:cubicBezTo>
                    <a:cubicBezTo>
                      <a:pt x="58" y="99"/>
                      <a:pt x="59" y="100"/>
                      <a:pt x="59" y="99"/>
                    </a:cubicBezTo>
                    <a:cubicBezTo>
                      <a:pt x="60" y="99"/>
                      <a:pt x="60" y="97"/>
                      <a:pt x="61" y="96"/>
                    </a:cubicBezTo>
                    <a:cubicBezTo>
                      <a:pt x="59" y="96"/>
                      <a:pt x="59" y="96"/>
                      <a:pt x="59" y="96"/>
                    </a:cubicBezTo>
                    <a:cubicBezTo>
                      <a:pt x="59" y="95"/>
                      <a:pt x="59" y="95"/>
                      <a:pt x="59" y="95"/>
                    </a:cubicBezTo>
                    <a:cubicBezTo>
                      <a:pt x="62" y="94"/>
                      <a:pt x="64" y="94"/>
                      <a:pt x="65" y="92"/>
                    </a:cubicBezTo>
                    <a:cubicBezTo>
                      <a:pt x="66" y="91"/>
                      <a:pt x="64" y="91"/>
                      <a:pt x="64" y="91"/>
                    </a:cubicBezTo>
                    <a:cubicBezTo>
                      <a:pt x="67" y="87"/>
                      <a:pt x="67" y="87"/>
                      <a:pt x="67" y="87"/>
                    </a:cubicBezTo>
                    <a:cubicBezTo>
                      <a:pt x="68" y="86"/>
                      <a:pt x="69" y="87"/>
                      <a:pt x="69" y="87"/>
                    </a:cubicBezTo>
                    <a:cubicBezTo>
                      <a:pt x="72" y="87"/>
                      <a:pt x="73" y="84"/>
                      <a:pt x="75" y="83"/>
                    </a:cubicBezTo>
                    <a:cubicBezTo>
                      <a:pt x="77" y="83"/>
                      <a:pt x="79" y="84"/>
                      <a:pt x="79" y="83"/>
                    </a:cubicBezTo>
                    <a:cubicBezTo>
                      <a:pt x="82" y="82"/>
                      <a:pt x="82" y="79"/>
                      <a:pt x="84" y="77"/>
                    </a:cubicBezTo>
                    <a:cubicBezTo>
                      <a:pt x="85" y="76"/>
                      <a:pt x="86" y="76"/>
                      <a:pt x="87" y="75"/>
                    </a:cubicBezTo>
                    <a:cubicBezTo>
                      <a:pt x="87" y="74"/>
                      <a:pt x="88" y="74"/>
                      <a:pt x="88" y="73"/>
                    </a:cubicBezTo>
                    <a:cubicBezTo>
                      <a:pt x="88" y="73"/>
                      <a:pt x="86" y="72"/>
                      <a:pt x="86" y="72"/>
                    </a:cubicBezTo>
                    <a:cubicBezTo>
                      <a:pt x="86" y="71"/>
                      <a:pt x="86" y="71"/>
                      <a:pt x="87" y="69"/>
                    </a:cubicBezTo>
                    <a:cubicBezTo>
                      <a:pt x="86" y="69"/>
                      <a:pt x="85" y="66"/>
                      <a:pt x="85" y="64"/>
                    </a:cubicBezTo>
                    <a:cubicBezTo>
                      <a:pt x="89" y="61"/>
                      <a:pt x="89" y="61"/>
                      <a:pt x="89" y="61"/>
                    </a:cubicBezTo>
                    <a:cubicBezTo>
                      <a:pt x="90" y="59"/>
                      <a:pt x="86" y="60"/>
                      <a:pt x="89" y="59"/>
                    </a:cubicBezTo>
                    <a:cubicBezTo>
                      <a:pt x="90" y="58"/>
                      <a:pt x="90" y="58"/>
                      <a:pt x="90" y="58"/>
                    </a:cubicBezTo>
                    <a:cubicBezTo>
                      <a:pt x="91" y="58"/>
                      <a:pt x="88" y="57"/>
                      <a:pt x="89" y="56"/>
                    </a:cubicBezTo>
                    <a:cubicBezTo>
                      <a:pt x="91" y="55"/>
                      <a:pt x="91" y="57"/>
                      <a:pt x="93" y="56"/>
                    </a:cubicBezTo>
                    <a:cubicBezTo>
                      <a:pt x="95" y="55"/>
                      <a:pt x="96" y="51"/>
                      <a:pt x="97" y="48"/>
                    </a:cubicBezTo>
                    <a:cubicBezTo>
                      <a:pt x="97" y="48"/>
                      <a:pt x="98" y="49"/>
                      <a:pt x="98" y="50"/>
                    </a:cubicBezTo>
                    <a:cubicBezTo>
                      <a:pt x="98" y="50"/>
                      <a:pt x="100" y="49"/>
                      <a:pt x="101" y="49"/>
                    </a:cubicBezTo>
                    <a:cubicBezTo>
                      <a:pt x="101" y="49"/>
                      <a:pt x="102" y="51"/>
                      <a:pt x="102" y="51"/>
                    </a:cubicBezTo>
                    <a:cubicBezTo>
                      <a:pt x="103" y="52"/>
                      <a:pt x="103" y="50"/>
                      <a:pt x="103" y="49"/>
                    </a:cubicBezTo>
                    <a:cubicBezTo>
                      <a:pt x="105" y="50"/>
                      <a:pt x="106" y="50"/>
                      <a:pt x="108" y="50"/>
                    </a:cubicBezTo>
                    <a:close/>
                    <a:moveTo>
                      <a:pt x="30" y="206"/>
                    </a:moveTo>
                    <a:cubicBezTo>
                      <a:pt x="30" y="207"/>
                      <a:pt x="30" y="209"/>
                      <a:pt x="30" y="210"/>
                    </a:cubicBezTo>
                    <a:cubicBezTo>
                      <a:pt x="38" y="214"/>
                      <a:pt x="36" y="209"/>
                      <a:pt x="30" y="206"/>
                    </a:cubicBezTo>
                    <a:close/>
                    <a:moveTo>
                      <a:pt x="67" y="171"/>
                    </a:moveTo>
                    <a:cubicBezTo>
                      <a:pt x="67" y="171"/>
                      <a:pt x="67" y="173"/>
                      <a:pt x="67" y="174"/>
                    </a:cubicBezTo>
                    <a:cubicBezTo>
                      <a:pt x="67" y="174"/>
                      <a:pt x="65" y="173"/>
                      <a:pt x="64" y="173"/>
                    </a:cubicBezTo>
                    <a:cubicBezTo>
                      <a:pt x="59" y="180"/>
                      <a:pt x="57" y="179"/>
                      <a:pt x="62" y="187"/>
                    </a:cubicBezTo>
                    <a:cubicBezTo>
                      <a:pt x="63" y="186"/>
                      <a:pt x="66" y="182"/>
                      <a:pt x="66" y="182"/>
                    </a:cubicBezTo>
                    <a:cubicBezTo>
                      <a:pt x="67" y="180"/>
                      <a:pt x="65" y="180"/>
                      <a:pt x="65" y="178"/>
                    </a:cubicBezTo>
                    <a:cubicBezTo>
                      <a:pt x="66" y="176"/>
                      <a:pt x="68" y="173"/>
                      <a:pt x="69" y="171"/>
                    </a:cubicBezTo>
                    <a:cubicBezTo>
                      <a:pt x="69" y="171"/>
                      <a:pt x="68" y="171"/>
                      <a:pt x="67" y="171"/>
                    </a:cubicBezTo>
                    <a:close/>
                    <a:moveTo>
                      <a:pt x="31" y="156"/>
                    </a:moveTo>
                    <a:cubicBezTo>
                      <a:pt x="31" y="157"/>
                      <a:pt x="32" y="156"/>
                      <a:pt x="32" y="158"/>
                    </a:cubicBezTo>
                    <a:cubicBezTo>
                      <a:pt x="32" y="159"/>
                      <a:pt x="30" y="161"/>
                      <a:pt x="30" y="161"/>
                    </a:cubicBezTo>
                    <a:cubicBezTo>
                      <a:pt x="30" y="161"/>
                      <a:pt x="27" y="171"/>
                      <a:pt x="28" y="164"/>
                    </a:cubicBezTo>
                    <a:cubicBezTo>
                      <a:pt x="28" y="163"/>
                      <a:pt x="29" y="159"/>
                      <a:pt x="30" y="157"/>
                    </a:cubicBezTo>
                    <a:cubicBezTo>
                      <a:pt x="30" y="157"/>
                      <a:pt x="31" y="156"/>
                      <a:pt x="31" y="156"/>
                    </a:cubicBezTo>
                    <a:close/>
                    <a:moveTo>
                      <a:pt x="19" y="146"/>
                    </a:moveTo>
                    <a:cubicBezTo>
                      <a:pt x="20" y="146"/>
                      <a:pt x="20" y="146"/>
                      <a:pt x="20" y="146"/>
                    </a:cubicBezTo>
                    <a:cubicBezTo>
                      <a:pt x="20" y="146"/>
                      <a:pt x="20" y="148"/>
                      <a:pt x="20" y="148"/>
                    </a:cubicBezTo>
                    <a:cubicBezTo>
                      <a:pt x="21" y="148"/>
                      <a:pt x="23" y="148"/>
                      <a:pt x="24" y="149"/>
                    </a:cubicBezTo>
                    <a:cubicBezTo>
                      <a:pt x="27" y="153"/>
                      <a:pt x="23" y="156"/>
                      <a:pt x="20" y="158"/>
                    </a:cubicBezTo>
                    <a:cubicBezTo>
                      <a:pt x="20" y="158"/>
                      <a:pt x="19" y="160"/>
                      <a:pt x="19" y="160"/>
                    </a:cubicBezTo>
                    <a:cubicBezTo>
                      <a:pt x="17" y="160"/>
                      <a:pt x="17" y="159"/>
                      <a:pt x="16" y="160"/>
                    </a:cubicBezTo>
                    <a:cubicBezTo>
                      <a:pt x="15" y="160"/>
                      <a:pt x="15" y="161"/>
                      <a:pt x="15" y="161"/>
                    </a:cubicBezTo>
                    <a:cubicBezTo>
                      <a:pt x="14" y="161"/>
                      <a:pt x="12" y="161"/>
                      <a:pt x="11" y="161"/>
                    </a:cubicBezTo>
                    <a:cubicBezTo>
                      <a:pt x="11" y="159"/>
                      <a:pt x="11" y="157"/>
                      <a:pt x="12" y="155"/>
                    </a:cubicBezTo>
                    <a:cubicBezTo>
                      <a:pt x="12" y="155"/>
                      <a:pt x="13" y="155"/>
                      <a:pt x="13" y="154"/>
                    </a:cubicBezTo>
                    <a:cubicBezTo>
                      <a:pt x="15" y="153"/>
                      <a:pt x="16" y="154"/>
                      <a:pt x="18" y="153"/>
                    </a:cubicBezTo>
                    <a:cubicBezTo>
                      <a:pt x="18" y="152"/>
                      <a:pt x="18" y="148"/>
                      <a:pt x="18" y="148"/>
                    </a:cubicBezTo>
                    <a:lnTo>
                      <a:pt x="19" y="146"/>
                    </a:lnTo>
                    <a:close/>
                    <a:moveTo>
                      <a:pt x="53" y="145"/>
                    </a:moveTo>
                    <a:cubicBezTo>
                      <a:pt x="53" y="145"/>
                      <a:pt x="54" y="146"/>
                      <a:pt x="55" y="147"/>
                    </a:cubicBezTo>
                    <a:cubicBezTo>
                      <a:pt x="55" y="147"/>
                      <a:pt x="56" y="146"/>
                      <a:pt x="57" y="146"/>
                    </a:cubicBezTo>
                    <a:cubicBezTo>
                      <a:pt x="58" y="147"/>
                      <a:pt x="59" y="148"/>
                      <a:pt x="59" y="149"/>
                    </a:cubicBezTo>
                    <a:cubicBezTo>
                      <a:pt x="57" y="148"/>
                      <a:pt x="55" y="148"/>
                      <a:pt x="53" y="148"/>
                    </a:cubicBezTo>
                    <a:cubicBezTo>
                      <a:pt x="52" y="147"/>
                      <a:pt x="53" y="147"/>
                      <a:pt x="52" y="147"/>
                    </a:cubicBezTo>
                    <a:cubicBezTo>
                      <a:pt x="52" y="146"/>
                      <a:pt x="51" y="145"/>
                      <a:pt x="53" y="145"/>
                    </a:cubicBezTo>
                    <a:close/>
                    <a:moveTo>
                      <a:pt x="49" y="145"/>
                    </a:moveTo>
                    <a:cubicBezTo>
                      <a:pt x="51" y="145"/>
                      <a:pt x="49" y="146"/>
                      <a:pt x="49" y="147"/>
                    </a:cubicBezTo>
                    <a:cubicBezTo>
                      <a:pt x="48" y="147"/>
                      <a:pt x="48" y="145"/>
                      <a:pt x="49" y="14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4" name="Freeform 60">
                <a:extLst>
                  <a:ext uri="{FF2B5EF4-FFF2-40B4-BE49-F238E27FC236}">
                    <a16:creationId xmlns:a16="http://schemas.microsoft.com/office/drawing/2014/main" id="{289377BC-FBED-4BAD-9CF9-FEF798E6B16F}"/>
                  </a:ext>
                </a:extLst>
              </p:cNvPr>
              <p:cNvSpPr>
                <a:spLocks noEditPoints="1"/>
              </p:cNvSpPr>
              <p:nvPr/>
            </p:nvSpPr>
            <p:spPr bwMode="auto">
              <a:xfrm>
                <a:off x="3310" y="590"/>
                <a:ext cx="221" cy="420"/>
              </a:xfrm>
              <a:custGeom>
                <a:avLst/>
                <a:gdLst>
                  <a:gd name="T0" fmla="*/ 110 w 113"/>
                  <a:gd name="T1" fmla="*/ 45 h 214"/>
                  <a:gd name="T2" fmla="*/ 110 w 113"/>
                  <a:gd name="T3" fmla="*/ 26 h 214"/>
                  <a:gd name="T4" fmla="*/ 103 w 113"/>
                  <a:gd name="T5" fmla="*/ 15 h 214"/>
                  <a:gd name="T6" fmla="*/ 83 w 113"/>
                  <a:gd name="T7" fmla="*/ 3 h 214"/>
                  <a:gd name="T8" fmla="*/ 79 w 113"/>
                  <a:gd name="T9" fmla="*/ 8 h 214"/>
                  <a:gd name="T10" fmla="*/ 69 w 113"/>
                  <a:gd name="T11" fmla="*/ 16 h 214"/>
                  <a:gd name="T12" fmla="*/ 59 w 113"/>
                  <a:gd name="T13" fmla="*/ 18 h 214"/>
                  <a:gd name="T14" fmla="*/ 51 w 113"/>
                  <a:gd name="T15" fmla="*/ 33 h 214"/>
                  <a:gd name="T16" fmla="*/ 41 w 113"/>
                  <a:gd name="T17" fmla="*/ 45 h 214"/>
                  <a:gd name="T18" fmla="*/ 32 w 113"/>
                  <a:gd name="T19" fmla="*/ 69 h 214"/>
                  <a:gd name="T20" fmla="*/ 16 w 113"/>
                  <a:gd name="T21" fmla="*/ 76 h 214"/>
                  <a:gd name="T22" fmla="*/ 8 w 113"/>
                  <a:gd name="T23" fmla="*/ 96 h 214"/>
                  <a:gd name="T24" fmla="*/ 8 w 113"/>
                  <a:gd name="T25" fmla="*/ 115 h 214"/>
                  <a:gd name="T26" fmla="*/ 7 w 113"/>
                  <a:gd name="T27" fmla="*/ 126 h 214"/>
                  <a:gd name="T28" fmla="*/ 6 w 113"/>
                  <a:gd name="T29" fmla="*/ 141 h 214"/>
                  <a:gd name="T30" fmla="*/ 5 w 113"/>
                  <a:gd name="T31" fmla="*/ 153 h 214"/>
                  <a:gd name="T32" fmla="*/ 0 w 113"/>
                  <a:gd name="T33" fmla="*/ 162 h 214"/>
                  <a:gd name="T34" fmla="*/ 6 w 113"/>
                  <a:gd name="T35" fmla="*/ 167 h 214"/>
                  <a:gd name="T36" fmla="*/ 5 w 113"/>
                  <a:gd name="T37" fmla="*/ 176 h 214"/>
                  <a:gd name="T38" fmla="*/ 13 w 113"/>
                  <a:gd name="T39" fmla="*/ 184 h 214"/>
                  <a:gd name="T40" fmla="*/ 16 w 113"/>
                  <a:gd name="T41" fmla="*/ 190 h 214"/>
                  <a:gd name="T42" fmla="*/ 12 w 113"/>
                  <a:gd name="T43" fmla="*/ 194 h 214"/>
                  <a:gd name="T44" fmla="*/ 26 w 113"/>
                  <a:gd name="T45" fmla="*/ 203 h 214"/>
                  <a:gd name="T46" fmla="*/ 30 w 113"/>
                  <a:gd name="T47" fmla="*/ 193 h 214"/>
                  <a:gd name="T48" fmla="*/ 43 w 113"/>
                  <a:gd name="T49" fmla="*/ 192 h 214"/>
                  <a:gd name="T50" fmla="*/ 47 w 113"/>
                  <a:gd name="T51" fmla="*/ 184 h 214"/>
                  <a:gd name="T52" fmla="*/ 45 w 113"/>
                  <a:gd name="T53" fmla="*/ 179 h 214"/>
                  <a:gd name="T54" fmla="*/ 48 w 113"/>
                  <a:gd name="T55" fmla="*/ 172 h 214"/>
                  <a:gd name="T56" fmla="*/ 45 w 113"/>
                  <a:gd name="T57" fmla="*/ 158 h 214"/>
                  <a:gd name="T58" fmla="*/ 58 w 113"/>
                  <a:gd name="T59" fmla="*/ 158 h 214"/>
                  <a:gd name="T60" fmla="*/ 64 w 113"/>
                  <a:gd name="T61" fmla="*/ 152 h 214"/>
                  <a:gd name="T62" fmla="*/ 62 w 113"/>
                  <a:gd name="T63" fmla="*/ 149 h 214"/>
                  <a:gd name="T64" fmla="*/ 65 w 113"/>
                  <a:gd name="T65" fmla="*/ 138 h 214"/>
                  <a:gd name="T66" fmla="*/ 57 w 113"/>
                  <a:gd name="T67" fmla="*/ 133 h 214"/>
                  <a:gd name="T68" fmla="*/ 52 w 113"/>
                  <a:gd name="T69" fmla="*/ 118 h 214"/>
                  <a:gd name="T70" fmla="*/ 55 w 113"/>
                  <a:gd name="T71" fmla="*/ 103 h 214"/>
                  <a:gd name="T72" fmla="*/ 56 w 113"/>
                  <a:gd name="T73" fmla="*/ 101 h 214"/>
                  <a:gd name="T74" fmla="*/ 61 w 113"/>
                  <a:gd name="T75" fmla="*/ 96 h 214"/>
                  <a:gd name="T76" fmla="*/ 65 w 113"/>
                  <a:gd name="T77" fmla="*/ 92 h 214"/>
                  <a:gd name="T78" fmla="*/ 69 w 113"/>
                  <a:gd name="T79" fmla="*/ 87 h 214"/>
                  <a:gd name="T80" fmla="*/ 84 w 113"/>
                  <a:gd name="T81" fmla="*/ 77 h 214"/>
                  <a:gd name="T82" fmla="*/ 86 w 113"/>
                  <a:gd name="T83" fmla="*/ 72 h 214"/>
                  <a:gd name="T84" fmla="*/ 89 w 113"/>
                  <a:gd name="T85" fmla="*/ 61 h 214"/>
                  <a:gd name="T86" fmla="*/ 89 w 113"/>
                  <a:gd name="T87" fmla="*/ 56 h 214"/>
                  <a:gd name="T88" fmla="*/ 98 w 113"/>
                  <a:gd name="T89" fmla="*/ 50 h 214"/>
                  <a:gd name="T90" fmla="*/ 103 w 113"/>
                  <a:gd name="T91" fmla="*/ 49 h 214"/>
                  <a:gd name="T92" fmla="*/ 30 w 113"/>
                  <a:gd name="T93" fmla="*/ 210 h 214"/>
                  <a:gd name="T94" fmla="*/ 67 w 113"/>
                  <a:gd name="T95" fmla="*/ 174 h 214"/>
                  <a:gd name="T96" fmla="*/ 66 w 113"/>
                  <a:gd name="T97" fmla="*/ 182 h 214"/>
                  <a:gd name="T98" fmla="*/ 67 w 113"/>
                  <a:gd name="T99" fmla="*/ 171 h 214"/>
                  <a:gd name="T100" fmla="*/ 30 w 113"/>
                  <a:gd name="T101" fmla="*/ 161 h 214"/>
                  <a:gd name="T102" fmla="*/ 31 w 113"/>
                  <a:gd name="T103" fmla="*/ 156 h 214"/>
                  <a:gd name="T104" fmla="*/ 20 w 113"/>
                  <a:gd name="T105" fmla="*/ 148 h 214"/>
                  <a:gd name="T106" fmla="*/ 19 w 113"/>
                  <a:gd name="T107" fmla="*/ 160 h 214"/>
                  <a:gd name="T108" fmla="*/ 11 w 113"/>
                  <a:gd name="T109" fmla="*/ 161 h 214"/>
                  <a:gd name="T110" fmla="*/ 18 w 113"/>
                  <a:gd name="T111" fmla="*/ 153 h 214"/>
                  <a:gd name="T112" fmla="*/ 53 w 113"/>
                  <a:gd name="T113" fmla="*/ 145 h 214"/>
                  <a:gd name="T114" fmla="*/ 59 w 113"/>
                  <a:gd name="T115" fmla="*/ 149 h 214"/>
                  <a:gd name="T116" fmla="*/ 53 w 113"/>
                  <a:gd name="T117" fmla="*/ 145 h 214"/>
                  <a:gd name="T118" fmla="*/ 49 w 113"/>
                  <a:gd name="T119" fmla="*/ 14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 h="214">
                    <a:moveTo>
                      <a:pt x="108" y="50"/>
                    </a:moveTo>
                    <a:cubicBezTo>
                      <a:pt x="113" y="50"/>
                      <a:pt x="113" y="50"/>
                      <a:pt x="113" y="50"/>
                    </a:cubicBezTo>
                    <a:cubicBezTo>
                      <a:pt x="113" y="50"/>
                      <a:pt x="110" y="46"/>
                      <a:pt x="110" y="45"/>
                    </a:cubicBezTo>
                    <a:cubicBezTo>
                      <a:pt x="110" y="43"/>
                      <a:pt x="111" y="44"/>
                      <a:pt x="111" y="41"/>
                    </a:cubicBezTo>
                    <a:cubicBezTo>
                      <a:pt x="111" y="38"/>
                      <a:pt x="108" y="35"/>
                      <a:pt x="108" y="33"/>
                    </a:cubicBezTo>
                    <a:cubicBezTo>
                      <a:pt x="109" y="31"/>
                      <a:pt x="111" y="29"/>
                      <a:pt x="110" y="26"/>
                    </a:cubicBezTo>
                    <a:cubicBezTo>
                      <a:pt x="110" y="25"/>
                      <a:pt x="108" y="27"/>
                      <a:pt x="107" y="26"/>
                    </a:cubicBezTo>
                    <a:cubicBezTo>
                      <a:pt x="106" y="24"/>
                      <a:pt x="109" y="19"/>
                      <a:pt x="108" y="18"/>
                    </a:cubicBezTo>
                    <a:cubicBezTo>
                      <a:pt x="106" y="17"/>
                      <a:pt x="104" y="17"/>
                      <a:pt x="103" y="15"/>
                    </a:cubicBezTo>
                    <a:cubicBezTo>
                      <a:pt x="102" y="13"/>
                      <a:pt x="99" y="12"/>
                      <a:pt x="97" y="12"/>
                    </a:cubicBezTo>
                    <a:cubicBezTo>
                      <a:pt x="94" y="12"/>
                      <a:pt x="90" y="9"/>
                      <a:pt x="89" y="7"/>
                    </a:cubicBezTo>
                    <a:cubicBezTo>
                      <a:pt x="88" y="6"/>
                      <a:pt x="84" y="4"/>
                      <a:pt x="83" y="3"/>
                    </a:cubicBezTo>
                    <a:cubicBezTo>
                      <a:pt x="81" y="2"/>
                      <a:pt x="80" y="0"/>
                      <a:pt x="80" y="0"/>
                    </a:cubicBezTo>
                    <a:cubicBezTo>
                      <a:pt x="77" y="5"/>
                      <a:pt x="77" y="5"/>
                      <a:pt x="77" y="5"/>
                    </a:cubicBezTo>
                    <a:cubicBezTo>
                      <a:pt x="79" y="8"/>
                      <a:pt x="79" y="8"/>
                      <a:pt x="79" y="8"/>
                    </a:cubicBezTo>
                    <a:cubicBezTo>
                      <a:pt x="78" y="13"/>
                      <a:pt x="78" y="13"/>
                      <a:pt x="78" y="13"/>
                    </a:cubicBezTo>
                    <a:cubicBezTo>
                      <a:pt x="78" y="13"/>
                      <a:pt x="76" y="18"/>
                      <a:pt x="75" y="17"/>
                    </a:cubicBezTo>
                    <a:cubicBezTo>
                      <a:pt x="73" y="17"/>
                      <a:pt x="69" y="15"/>
                      <a:pt x="69" y="16"/>
                    </a:cubicBezTo>
                    <a:cubicBezTo>
                      <a:pt x="68" y="17"/>
                      <a:pt x="65" y="16"/>
                      <a:pt x="66" y="18"/>
                    </a:cubicBezTo>
                    <a:cubicBezTo>
                      <a:pt x="67" y="20"/>
                      <a:pt x="64" y="22"/>
                      <a:pt x="66" y="23"/>
                    </a:cubicBezTo>
                    <a:cubicBezTo>
                      <a:pt x="68" y="26"/>
                      <a:pt x="59" y="18"/>
                      <a:pt x="59" y="18"/>
                    </a:cubicBezTo>
                    <a:cubicBezTo>
                      <a:pt x="59" y="18"/>
                      <a:pt x="57" y="20"/>
                      <a:pt x="56" y="22"/>
                    </a:cubicBezTo>
                    <a:cubicBezTo>
                      <a:pt x="55" y="24"/>
                      <a:pt x="54" y="26"/>
                      <a:pt x="54" y="29"/>
                    </a:cubicBezTo>
                    <a:cubicBezTo>
                      <a:pt x="54" y="31"/>
                      <a:pt x="53" y="31"/>
                      <a:pt x="51" y="33"/>
                    </a:cubicBezTo>
                    <a:cubicBezTo>
                      <a:pt x="50" y="34"/>
                      <a:pt x="47" y="35"/>
                      <a:pt x="47" y="37"/>
                    </a:cubicBezTo>
                    <a:cubicBezTo>
                      <a:pt x="47" y="39"/>
                      <a:pt x="46" y="39"/>
                      <a:pt x="44" y="39"/>
                    </a:cubicBezTo>
                    <a:cubicBezTo>
                      <a:pt x="42" y="39"/>
                      <a:pt x="41" y="43"/>
                      <a:pt x="41" y="45"/>
                    </a:cubicBezTo>
                    <a:cubicBezTo>
                      <a:pt x="41" y="47"/>
                      <a:pt x="39" y="55"/>
                      <a:pt x="37" y="56"/>
                    </a:cubicBezTo>
                    <a:cubicBezTo>
                      <a:pt x="35" y="58"/>
                      <a:pt x="31" y="59"/>
                      <a:pt x="31" y="60"/>
                    </a:cubicBezTo>
                    <a:cubicBezTo>
                      <a:pt x="31" y="62"/>
                      <a:pt x="33" y="66"/>
                      <a:pt x="32" y="69"/>
                    </a:cubicBezTo>
                    <a:cubicBezTo>
                      <a:pt x="31" y="72"/>
                      <a:pt x="31" y="76"/>
                      <a:pt x="29" y="75"/>
                    </a:cubicBezTo>
                    <a:cubicBezTo>
                      <a:pt x="27" y="74"/>
                      <a:pt x="25" y="69"/>
                      <a:pt x="23" y="70"/>
                    </a:cubicBezTo>
                    <a:cubicBezTo>
                      <a:pt x="21" y="71"/>
                      <a:pt x="16" y="74"/>
                      <a:pt x="16" y="76"/>
                    </a:cubicBezTo>
                    <a:cubicBezTo>
                      <a:pt x="16" y="78"/>
                      <a:pt x="12" y="81"/>
                      <a:pt x="12" y="84"/>
                    </a:cubicBezTo>
                    <a:cubicBezTo>
                      <a:pt x="12" y="86"/>
                      <a:pt x="6" y="88"/>
                      <a:pt x="7" y="90"/>
                    </a:cubicBezTo>
                    <a:cubicBezTo>
                      <a:pt x="8" y="92"/>
                      <a:pt x="9" y="94"/>
                      <a:pt x="8" y="96"/>
                    </a:cubicBezTo>
                    <a:cubicBezTo>
                      <a:pt x="8" y="97"/>
                      <a:pt x="8" y="101"/>
                      <a:pt x="8" y="103"/>
                    </a:cubicBezTo>
                    <a:cubicBezTo>
                      <a:pt x="8" y="105"/>
                      <a:pt x="9" y="108"/>
                      <a:pt x="8" y="111"/>
                    </a:cubicBezTo>
                    <a:cubicBezTo>
                      <a:pt x="6" y="113"/>
                      <a:pt x="7" y="115"/>
                      <a:pt x="8" y="115"/>
                    </a:cubicBezTo>
                    <a:cubicBezTo>
                      <a:pt x="9" y="115"/>
                      <a:pt x="10" y="116"/>
                      <a:pt x="10" y="120"/>
                    </a:cubicBezTo>
                    <a:cubicBezTo>
                      <a:pt x="10" y="123"/>
                      <a:pt x="11" y="124"/>
                      <a:pt x="9" y="125"/>
                    </a:cubicBezTo>
                    <a:cubicBezTo>
                      <a:pt x="7" y="127"/>
                      <a:pt x="7" y="126"/>
                      <a:pt x="7" y="126"/>
                    </a:cubicBezTo>
                    <a:cubicBezTo>
                      <a:pt x="7" y="126"/>
                      <a:pt x="6" y="130"/>
                      <a:pt x="6" y="132"/>
                    </a:cubicBezTo>
                    <a:cubicBezTo>
                      <a:pt x="6" y="134"/>
                      <a:pt x="4" y="135"/>
                      <a:pt x="6" y="137"/>
                    </a:cubicBezTo>
                    <a:cubicBezTo>
                      <a:pt x="8" y="139"/>
                      <a:pt x="8" y="140"/>
                      <a:pt x="6" y="141"/>
                    </a:cubicBezTo>
                    <a:cubicBezTo>
                      <a:pt x="4" y="142"/>
                      <a:pt x="6" y="144"/>
                      <a:pt x="4" y="145"/>
                    </a:cubicBezTo>
                    <a:cubicBezTo>
                      <a:pt x="1" y="146"/>
                      <a:pt x="3" y="145"/>
                      <a:pt x="3" y="148"/>
                    </a:cubicBezTo>
                    <a:cubicBezTo>
                      <a:pt x="3" y="150"/>
                      <a:pt x="5" y="151"/>
                      <a:pt x="5" y="153"/>
                    </a:cubicBezTo>
                    <a:cubicBezTo>
                      <a:pt x="5" y="155"/>
                      <a:pt x="5" y="159"/>
                      <a:pt x="3" y="158"/>
                    </a:cubicBezTo>
                    <a:cubicBezTo>
                      <a:pt x="1" y="157"/>
                      <a:pt x="1" y="158"/>
                      <a:pt x="1" y="158"/>
                    </a:cubicBezTo>
                    <a:cubicBezTo>
                      <a:pt x="1" y="159"/>
                      <a:pt x="0" y="160"/>
                      <a:pt x="0" y="162"/>
                    </a:cubicBezTo>
                    <a:cubicBezTo>
                      <a:pt x="1" y="163"/>
                      <a:pt x="2" y="163"/>
                      <a:pt x="3" y="163"/>
                    </a:cubicBezTo>
                    <a:cubicBezTo>
                      <a:pt x="3" y="163"/>
                      <a:pt x="5" y="167"/>
                      <a:pt x="5" y="167"/>
                    </a:cubicBezTo>
                    <a:cubicBezTo>
                      <a:pt x="6" y="167"/>
                      <a:pt x="6" y="167"/>
                      <a:pt x="6" y="167"/>
                    </a:cubicBezTo>
                    <a:cubicBezTo>
                      <a:pt x="6" y="168"/>
                      <a:pt x="3" y="171"/>
                      <a:pt x="3" y="172"/>
                    </a:cubicBezTo>
                    <a:cubicBezTo>
                      <a:pt x="3" y="173"/>
                      <a:pt x="5" y="173"/>
                      <a:pt x="5" y="174"/>
                    </a:cubicBezTo>
                    <a:cubicBezTo>
                      <a:pt x="5" y="175"/>
                      <a:pt x="5" y="176"/>
                      <a:pt x="5" y="176"/>
                    </a:cubicBezTo>
                    <a:cubicBezTo>
                      <a:pt x="5" y="176"/>
                      <a:pt x="7" y="176"/>
                      <a:pt x="8" y="176"/>
                    </a:cubicBezTo>
                    <a:cubicBezTo>
                      <a:pt x="8" y="178"/>
                      <a:pt x="8" y="179"/>
                      <a:pt x="8" y="180"/>
                    </a:cubicBezTo>
                    <a:cubicBezTo>
                      <a:pt x="9" y="181"/>
                      <a:pt x="12" y="183"/>
                      <a:pt x="13" y="184"/>
                    </a:cubicBezTo>
                    <a:cubicBezTo>
                      <a:pt x="13" y="185"/>
                      <a:pt x="13" y="187"/>
                      <a:pt x="14" y="187"/>
                    </a:cubicBezTo>
                    <a:cubicBezTo>
                      <a:pt x="14" y="188"/>
                      <a:pt x="16" y="187"/>
                      <a:pt x="16" y="188"/>
                    </a:cubicBezTo>
                    <a:cubicBezTo>
                      <a:pt x="16" y="190"/>
                      <a:pt x="16" y="190"/>
                      <a:pt x="16" y="190"/>
                    </a:cubicBezTo>
                    <a:cubicBezTo>
                      <a:pt x="15" y="190"/>
                      <a:pt x="14" y="190"/>
                      <a:pt x="14" y="190"/>
                    </a:cubicBezTo>
                    <a:cubicBezTo>
                      <a:pt x="13" y="191"/>
                      <a:pt x="14" y="192"/>
                      <a:pt x="14" y="193"/>
                    </a:cubicBezTo>
                    <a:cubicBezTo>
                      <a:pt x="14" y="193"/>
                      <a:pt x="12" y="194"/>
                      <a:pt x="12" y="194"/>
                    </a:cubicBezTo>
                    <a:cubicBezTo>
                      <a:pt x="12" y="196"/>
                      <a:pt x="13" y="199"/>
                      <a:pt x="13" y="199"/>
                    </a:cubicBezTo>
                    <a:cubicBezTo>
                      <a:pt x="13" y="202"/>
                      <a:pt x="13" y="205"/>
                      <a:pt x="16" y="206"/>
                    </a:cubicBezTo>
                    <a:cubicBezTo>
                      <a:pt x="19" y="206"/>
                      <a:pt x="24" y="204"/>
                      <a:pt x="26" y="203"/>
                    </a:cubicBezTo>
                    <a:cubicBezTo>
                      <a:pt x="26" y="199"/>
                      <a:pt x="26" y="199"/>
                      <a:pt x="27" y="196"/>
                    </a:cubicBezTo>
                    <a:cubicBezTo>
                      <a:pt x="27" y="196"/>
                      <a:pt x="29" y="196"/>
                      <a:pt x="30" y="196"/>
                    </a:cubicBezTo>
                    <a:cubicBezTo>
                      <a:pt x="30" y="196"/>
                      <a:pt x="29" y="193"/>
                      <a:pt x="30" y="193"/>
                    </a:cubicBezTo>
                    <a:cubicBezTo>
                      <a:pt x="32" y="192"/>
                      <a:pt x="37" y="193"/>
                      <a:pt x="41" y="193"/>
                    </a:cubicBezTo>
                    <a:cubicBezTo>
                      <a:pt x="42" y="193"/>
                      <a:pt x="43" y="190"/>
                      <a:pt x="43" y="190"/>
                    </a:cubicBezTo>
                    <a:cubicBezTo>
                      <a:pt x="43" y="190"/>
                      <a:pt x="44" y="191"/>
                      <a:pt x="43" y="192"/>
                    </a:cubicBezTo>
                    <a:cubicBezTo>
                      <a:pt x="44" y="192"/>
                      <a:pt x="45" y="192"/>
                      <a:pt x="45" y="192"/>
                    </a:cubicBezTo>
                    <a:cubicBezTo>
                      <a:pt x="46" y="190"/>
                      <a:pt x="47" y="188"/>
                      <a:pt x="48" y="185"/>
                    </a:cubicBezTo>
                    <a:cubicBezTo>
                      <a:pt x="48" y="185"/>
                      <a:pt x="49" y="184"/>
                      <a:pt x="47" y="184"/>
                    </a:cubicBezTo>
                    <a:cubicBezTo>
                      <a:pt x="46" y="185"/>
                      <a:pt x="46" y="188"/>
                      <a:pt x="45" y="188"/>
                    </a:cubicBezTo>
                    <a:cubicBezTo>
                      <a:pt x="44" y="189"/>
                      <a:pt x="44" y="187"/>
                      <a:pt x="44" y="186"/>
                    </a:cubicBezTo>
                    <a:cubicBezTo>
                      <a:pt x="44" y="185"/>
                      <a:pt x="45" y="181"/>
                      <a:pt x="45" y="179"/>
                    </a:cubicBezTo>
                    <a:cubicBezTo>
                      <a:pt x="46" y="179"/>
                      <a:pt x="47" y="177"/>
                      <a:pt x="47" y="176"/>
                    </a:cubicBezTo>
                    <a:cubicBezTo>
                      <a:pt x="48" y="174"/>
                      <a:pt x="46" y="175"/>
                      <a:pt x="47" y="173"/>
                    </a:cubicBezTo>
                    <a:cubicBezTo>
                      <a:pt x="48" y="172"/>
                      <a:pt x="48" y="172"/>
                      <a:pt x="48" y="172"/>
                    </a:cubicBezTo>
                    <a:cubicBezTo>
                      <a:pt x="50" y="169"/>
                      <a:pt x="48" y="164"/>
                      <a:pt x="47" y="162"/>
                    </a:cubicBezTo>
                    <a:cubicBezTo>
                      <a:pt x="48" y="162"/>
                      <a:pt x="50" y="161"/>
                      <a:pt x="50" y="160"/>
                    </a:cubicBezTo>
                    <a:cubicBezTo>
                      <a:pt x="49" y="160"/>
                      <a:pt x="46" y="158"/>
                      <a:pt x="45" y="158"/>
                    </a:cubicBezTo>
                    <a:cubicBezTo>
                      <a:pt x="50" y="158"/>
                      <a:pt x="52" y="157"/>
                      <a:pt x="57" y="156"/>
                    </a:cubicBezTo>
                    <a:cubicBezTo>
                      <a:pt x="57" y="158"/>
                      <a:pt x="57" y="158"/>
                      <a:pt x="57" y="158"/>
                    </a:cubicBezTo>
                    <a:cubicBezTo>
                      <a:pt x="58" y="158"/>
                      <a:pt x="58" y="158"/>
                      <a:pt x="58" y="158"/>
                    </a:cubicBezTo>
                    <a:cubicBezTo>
                      <a:pt x="59" y="158"/>
                      <a:pt x="59" y="156"/>
                      <a:pt x="59" y="155"/>
                    </a:cubicBezTo>
                    <a:cubicBezTo>
                      <a:pt x="61" y="154"/>
                      <a:pt x="62" y="155"/>
                      <a:pt x="63" y="154"/>
                    </a:cubicBezTo>
                    <a:cubicBezTo>
                      <a:pt x="64" y="154"/>
                      <a:pt x="63" y="153"/>
                      <a:pt x="64" y="152"/>
                    </a:cubicBezTo>
                    <a:cubicBezTo>
                      <a:pt x="65" y="151"/>
                      <a:pt x="65" y="152"/>
                      <a:pt x="67" y="151"/>
                    </a:cubicBezTo>
                    <a:cubicBezTo>
                      <a:pt x="66" y="149"/>
                      <a:pt x="66" y="149"/>
                      <a:pt x="66" y="149"/>
                    </a:cubicBezTo>
                    <a:cubicBezTo>
                      <a:pt x="64" y="149"/>
                      <a:pt x="63" y="149"/>
                      <a:pt x="62" y="149"/>
                    </a:cubicBezTo>
                    <a:cubicBezTo>
                      <a:pt x="64" y="148"/>
                      <a:pt x="66" y="147"/>
                      <a:pt x="68" y="146"/>
                    </a:cubicBezTo>
                    <a:cubicBezTo>
                      <a:pt x="68" y="144"/>
                      <a:pt x="69" y="141"/>
                      <a:pt x="67" y="139"/>
                    </a:cubicBezTo>
                    <a:cubicBezTo>
                      <a:pt x="67" y="138"/>
                      <a:pt x="66" y="139"/>
                      <a:pt x="65" y="138"/>
                    </a:cubicBezTo>
                    <a:cubicBezTo>
                      <a:pt x="63" y="137"/>
                      <a:pt x="64" y="135"/>
                      <a:pt x="64" y="135"/>
                    </a:cubicBezTo>
                    <a:cubicBezTo>
                      <a:pt x="61" y="134"/>
                      <a:pt x="61" y="134"/>
                      <a:pt x="59" y="131"/>
                    </a:cubicBezTo>
                    <a:cubicBezTo>
                      <a:pt x="59" y="131"/>
                      <a:pt x="58" y="132"/>
                      <a:pt x="57" y="133"/>
                    </a:cubicBezTo>
                    <a:cubicBezTo>
                      <a:pt x="56" y="133"/>
                      <a:pt x="56" y="132"/>
                      <a:pt x="54" y="132"/>
                    </a:cubicBezTo>
                    <a:cubicBezTo>
                      <a:pt x="54" y="131"/>
                      <a:pt x="54" y="130"/>
                      <a:pt x="53" y="130"/>
                    </a:cubicBezTo>
                    <a:cubicBezTo>
                      <a:pt x="54" y="125"/>
                      <a:pt x="52" y="122"/>
                      <a:pt x="52" y="118"/>
                    </a:cubicBezTo>
                    <a:cubicBezTo>
                      <a:pt x="52" y="118"/>
                      <a:pt x="52" y="115"/>
                      <a:pt x="52" y="115"/>
                    </a:cubicBezTo>
                    <a:cubicBezTo>
                      <a:pt x="53" y="115"/>
                      <a:pt x="54" y="115"/>
                      <a:pt x="54" y="115"/>
                    </a:cubicBezTo>
                    <a:cubicBezTo>
                      <a:pt x="51" y="112"/>
                      <a:pt x="56" y="107"/>
                      <a:pt x="55" y="103"/>
                    </a:cubicBezTo>
                    <a:cubicBezTo>
                      <a:pt x="55" y="103"/>
                      <a:pt x="54" y="103"/>
                      <a:pt x="53" y="103"/>
                    </a:cubicBezTo>
                    <a:cubicBezTo>
                      <a:pt x="53" y="102"/>
                      <a:pt x="54" y="101"/>
                      <a:pt x="53" y="101"/>
                    </a:cubicBezTo>
                    <a:cubicBezTo>
                      <a:pt x="54" y="100"/>
                      <a:pt x="55" y="102"/>
                      <a:pt x="56" y="101"/>
                    </a:cubicBezTo>
                    <a:cubicBezTo>
                      <a:pt x="56" y="101"/>
                      <a:pt x="57" y="100"/>
                      <a:pt x="57" y="100"/>
                    </a:cubicBezTo>
                    <a:cubicBezTo>
                      <a:pt x="58" y="99"/>
                      <a:pt x="59" y="100"/>
                      <a:pt x="59" y="99"/>
                    </a:cubicBezTo>
                    <a:cubicBezTo>
                      <a:pt x="60" y="99"/>
                      <a:pt x="60" y="97"/>
                      <a:pt x="61" y="96"/>
                    </a:cubicBezTo>
                    <a:cubicBezTo>
                      <a:pt x="59" y="96"/>
                      <a:pt x="59" y="96"/>
                      <a:pt x="59" y="96"/>
                    </a:cubicBezTo>
                    <a:cubicBezTo>
                      <a:pt x="59" y="95"/>
                      <a:pt x="59" y="95"/>
                      <a:pt x="59" y="95"/>
                    </a:cubicBezTo>
                    <a:cubicBezTo>
                      <a:pt x="62" y="94"/>
                      <a:pt x="64" y="94"/>
                      <a:pt x="65" y="92"/>
                    </a:cubicBezTo>
                    <a:cubicBezTo>
                      <a:pt x="66" y="91"/>
                      <a:pt x="64" y="91"/>
                      <a:pt x="64" y="91"/>
                    </a:cubicBezTo>
                    <a:cubicBezTo>
                      <a:pt x="67" y="87"/>
                      <a:pt x="67" y="87"/>
                      <a:pt x="67" y="87"/>
                    </a:cubicBezTo>
                    <a:cubicBezTo>
                      <a:pt x="68" y="86"/>
                      <a:pt x="69" y="87"/>
                      <a:pt x="69" y="87"/>
                    </a:cubicBezTo>
                    <a:cubicBezTo>
                      <a:pt x="72" y="87"/>
                      <a:pt x="73" y="84"/>
                      <a:pt x="75" y="83"/>
                    </a:cubicBezTo>
                    <a:cubicBezTo>
                      <a:pt x="77" y="83"/>
                      <a:pt x="79" y="84"/>
                      <a:pt x="79" y="83"/>
                    </a:cubicBezTo>
                    <a:cubicBezTo>
                      <a:pt x="82" y="82"/>
                      <a:pt x="82" y="79"/>
                      <a:pt x="84" y="77"/>
                    </a:cubicBezTo>
                    <a:cubicBezTo>
                      <a:pt x="85" y="76"/>
                      <a:pt x="86" y="76"/>
                      <a:pt x="87" y="75"/>
                    </a:cubicBezTo>
                    <a:cubicBezTo>
                      <a:pt x="87" y="74"/>
                      <a:pt x="88" y="74"/>
                      <a:pt x="88" y="73"/>
                    </a:cubicBezTo>
                    <a:cubicBezTo>
                      <a:pt x="88" y="73"/>
                      <a:pt x="86" y="72"/>
                      <a:pt x="86" y="72"/>
                    </a:cubicBezTo>
                    <a:cubicBezTo>
                      <a:pt x="86" y="71"/>
                      <a:pt x="86" y="71"/>
                      <a:pt x="87" y="69"/>
                    </a:cubicBezTo>
                    <a:cubicBezTo>
                      <a:pt x="86" y="69"/>
                      <a:pt x="85" y="66"/>
                      <a:pt x="85" y="64"/>
                    </a:cubicBezTo>
                    <a:cubicBezTo>
                      <a:pt x="89" y="61"/>
                      <a:pt x="89" y="61"/>
                      <a:pt x="89" y="61"/>
                    </a:cubicBezTo>
                    <a:cubicBezTo>
                      <a:pt x="90" y="59"/>
                      <a:pt x="86" y="60"/>
                      <a:pt x="89" y="59"/>
                    </a:cubicBezTo>
                    <a:cubicBezTo>
                      <a:pt x="90" y="58"/>
                      <a:pt x="90" y="58"/>
                      <a:pt x="90" y="58"/>
                    </a:cubicBezTo>
                    <a:cubicBezTo>
                      <a:pt x="91" y="58"/>
                      <a:pt x="88" y="57"/>
                      <a:pt x="89" y="56"/>
                    </a:cubicBezTo>
                    <a:cubicBezTo>
                      <a:pt x="91" y="55"/>
                      <a:pt x="91" y="57"/>
                      <a:pt x="93" y="56"/>
                    </a:cubicBezTo>
                    <a:cubicBezTo>
                      <a:pt x="95" y="55"/>
                      <a:pt x="96" y="51"/>
                      <a:pt x="97" y="48"/>
                    </a:cubicBezTo>
                    <a:cubicBezTo>
                      <a:pt x="97" y="48"/>
                      <a:pt x="98" y="49"/>
                      <a:pt x="98" y="50"/>
                    </a:cubicBezTo>
                    <a:cubicBezTo>
                      <a:pt x="98" y="50"/>
                      <a:pt x="100" y="49"/>
                      <a:pt x="101" y="49"/>
                    </a:cubicBezTo>
                    <a:cubicBezTo>
                      <a:pt x="101" y="49"/>
                      <a:pt x="102" y="51"/>
                      <a:pt x="102" y="51"/>
                    </a:cubicBezTo>
                    <a:cubicBezTo>
                      <a:pt x="103" y="52"/>
                      <a:pt x="103" y="50"/>
                      <a:pt x="103" y="49"/>
                    </a:cubicBezTo>
                    <a:cubicBezTo>
                      <a:pt x="105" y="50"/>
                      <a:pt x="106" y="50"/>
                      <a:pt x="108" y="50"/>
                    </a:cubicBezTo>
                    <a:close/>
                    <a:moveTo>
                      <a:pt x="30" y="206"/>
                    </a:moveTo>
                    <a:cubicBezTo>
                      <a:pt x="30" y="207"/>
                      <a:pt x="30" y="209"/>
                      <a:pt x="30" y="210"/>
                    </a:cubicBezTo>
                    <a:cubicBezTo>
                      <a:pt x="38" y="214"/>
                      <a:pt x="36" y="209"/>
                      <a:pt x="30" y="206"/>
                    </a:cubicBezTo>
                    <a:close/>
                    <a:moveTo>
                      <a:pt x="67" y="171"/>
                    </a:moveTo>
                    <a:cubicBezTo>
                      <a:pt x="67" y="171"/>
                      <a:pt x="67" y="173"/>
                      <a:pt x="67" y="174"/>
                    </a:cubicBezTo>
                    <a:cubicBezTo>
                      <a:pt x="67" y="174"/>
                      <a:pt x="65" y="173"/>
                      <a:pt x="64" y="173"/>
                    </a:cubicBezTo>
                    <a:cubicBezTo>
                      <a:pt x="59" y="180"/>
                      <a:pt x="57" y="179"/>
                      <a:pt x="62" y="187"/>
                    </a:cubicBezTo>
                    <a:cubicBezTo>
                      <a:pt x="63" y="186"/>
                      <a:pt x="66" y="182"/>
                      <a:pt x="66" y="182"/>
                    </a:cubicBezTo>
                    <a:cubicBezTo>
                      <a:pt x="67" y="180"/>
                      <a:pt x="65" y="180"/>
                      <a:pt x="65" y="178"/>
                    </a:cubicBezTo>
                    <a:cubicBezTo>
                      <a:pt x="66" y="176"/>
                      <a:pt x="68" y="173"/>
                      <a:pt x="69" y="171"/>
                    </a:cubicBezTo>
                    <a:cubicBezTo>
                      <a:pt x="69" y="171"/>
                      <a:pt x="68" y="171"/>
                      <a:pt x="67" y="171"/>
                    </a:cubicBezTo>
                    <a:close/>
                    <a:moveTo>
                      <a:pt x="31" y="156"/>
                    </a:moveTo>
                    <a:cubicBezTo>
                      <a:pt x="31" y="157"/>
                      <a:pt x="32" y="156"/>
                      <a:pt x="32" y="158"/>
                    </a:cubicBezTo>
                    <a:cubicBezTo>
                      <a:pt x="32" y="159"/>
                      <a:pt x="30" y="161"/>
                      <a:pt x="30" y="161"/>
                    </a:cubicBezTo>
                    <a:cubicBezTo>
                      <a:pt x="30" y="161"/>
                      <a:pt x="27" y="171"/>
                      <a:pt x="28" y="164"/>
                    </a:cubicBezTo>
                    <a:cubicBezTo>
                      <a:pt x="28" y="163"/>
                      <a:pt x="29" y="159"/>
                      <a:pt x="30" y="157"/>
                    </a:cubicBezTo>
                    <a:cubicBezTo>
                      <a:pt x="30" y="157"/>
                      <a:pt x="31" y="156"/>
                      <a:pt x="31" y="156"/>
                    </a:cubicBezTo>
                    <a:close/>
                    <a:moveTo>
                      <a:pt x="19" y="146"/>
                    </a:moveTo>
                    <a:cubicBezTo>
                      <a:pt x="20" y="146"/>
                      <a:pt x="20" y="146"/>
                      <a:pt x="20" y="146"/>
                    </a:cubicBezTo>
                    <a:cubicBezTo>
                      <a:pt x="20" y="146"/>
                      <a:pt x="20" y="148"/>
                      <a:pt x="20" y="148"/>
                    </a:cubicBezTo>
                    <a:cubicBezTo>
                      <a:pt x="21" y="148"/>
                      <a:pt x="23" y="148"/>
                      <a:pt x="24" y="149"/>
                    </a:cubicBezTo>
                    <a:cubicBezTo>
                      <a:pt x="27" y="153"/>
                      <a:pt x="23" y="156"/>
                      <a:pt x="20" y="158"/>
                    </a:cubicBezTo>
                    <a:cubicBezTo>
                      <a:pt x="20" y="158"/>
                      <a:pt x="19" y="160"/>
                      <a:pt x="19" y="160"/>
                    </a:cubicBezTo>
                    <a:cubicBezTo>
                      <a:pt x="17" y="160"/>
                      <a:pt x="17" y="159"/>
                      <a:pt x="16" y="160"/>
                    </a:cubicBezTo>
                    <a:cubicBezTo>
                      <a:pt x="15" y="160"/>
                      <a:pt x="15" y="161"/>
                      <a:pt x="15" y="161"/>
                    </a:cubicBezTo>
                    <a:cubicBezTo>
                      <a:pt x="14" y="161"/>
                      <a:pt x="12" y="161"/>
                      <a:pt x="11" y="161"/>
                    </a:cubicBezTo>
                    <a:cubicBezTo>
                      <a:pt x="11" y="159"/>
                      <a:pt x="11" y="157"/>
                      <a:pt x="12" y="155"/>
                    </a:cubicBezTo>
                    <a:cubicBezTo>
                      <a:pt x="12" y="155"/>
                      <a:pt x="13" y="155"/>
                      <a:pt x="13" y="154"/>
                    </a:cubicBezTo>
                    <a:cubicBezTo>
                      <a:pt x="15" y="153"/>
                      <a:pt x="16" y="154"/>
                      <a:pt x="18" y="153"/>
                    </a:cubicBezTo>
                    <a:cubicBezTo>
                      <a:pt x="18" y="152"/>
                      <a:pt x="18" y="148"/>
                      <a:pt x="18" y="148"/>
                    </a:cubicBezTo>
                    <a:lnTo>
                      <a:pt x="19" y="146"/>
                    </a:lnTo>
                    <a:close/>
                    <a:moveTo>
                      <a:pt x="53" y="145"/>
                    </a:moveTo>
                    <a:cubicBezTo>
                      <a:pt x="53" y="145"/>
                      <a:pt x="54" y="146"/>
                      <a:pt x="55" y="147"/>
                    </a:cubicBezTo>
                    <a:cubicBezTo>
                      <a:pt x="55" y="147"/>
                      <a:pt x="56" y="146"/>
                      <a:pt x="57" y="146"/>
                    </a:cubicBezTo>
                    <a:cubicBezTo>
                      <a:pt x="58" y="147"/>
                      <a:pt x="59" y="148"/>
                      <a:pt x="59" y="149"/>
                    </a:cubicBezTo>
                    <a:cubicBezTo>
                      <a:pt x="57" y="148"/>
                      <a:pt x="55" y="148"/>
                      <a:pt x="53" y="148"/>
                    </a:cubicBezTo>
                    <a:cubicBezTo>
                      <a:pt x="52" y="147"/>
                      <a:pt x="53" y="147"/>
                      <a:pt x="52" y="147"/>
                    </a:cubicBezTo>
                    <a:cubicBezTo>
                      <a:pt x="52" y="146"/>
                      <a:pt x="51" y="145"/>
                      <a:pt x="53" y="145"/>
                    </a:cubicBezTo>
                    <a:close/>
                    <a:moveTo>
                      <a:pt x="49" y="145"/>
                    </a:moveTo>
                    <a:cubicBezTo>
                      <a:pt x="51" y="145"/>
                      <a:pt x="49" y="146"/>
                      <a:pt x="49" y="147"/>
                    </a:cubicBezTo>
                    <a:cubicBezTo>
                      <a:pt x="48" y="147"/>
                      <a:pt x="48" y="145"/>
                      <a:pt x="49" y="14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5" name="Freeform 61">
                <a:extLst>
                  <a:ext uri="{FF2B5EF4-FFF2-40B4-BE49-F238E27FC236}">
                    <a16:creationId xmlns:a16="http://schemas.microsoft.com/office/drawing/2014/main" id="{44CDC47E-3665-4BED-8864-B9F19B0253FC}"/>
                  </a:ext>
                </a:extLst>
              </p:cNvPr>
              <p:cNvSpPr>
                <a:spLocks/>
              </p:cNvSpPr>
              <p:nvPr/>
            </p:nvSpPr>
            <p:spPr bwMode="auto">
              <a:xfrm>
                <a:off x="3635" y="2800"/>
                <a:ext cx="22" cy="31"/>
              </a:xfrm>
              <a:custGeom>
                <a:avLst/>
                <a:gdLst>
                  <a:gd name="T0" fmla="*/ 10 w 11"/>
                  <a:gd name="T1" fmla="*/ 10 h 16"/>
                  <a:gd name="T2" fmla="*/ 11 w 11"/>
                  <a:gd name="T3" fmla="*/ 4 h 16"/>
                  <a:gd name="T4" fmla="*/ 7 w 11"/>
                  <a:gd name="T5" fmla="*/ 0 h 16"/>
                  <a:gd name="T6" fmla="*/ 3 w 11"/>
                  <a:gd name="T7" fmla="*/ 1 h 16"/>
                  <a:gd name="T8" fmla="*/ 1 w 11"/>
                  <a:gd name="T9" fmla="*/ 5 h 16"/>
                  <a:gd name="T10" fmla="*/ 1 w 11"/>
                  <a:gd name="T11" fmla="*/ 11 h 16"/>
                  <a:gd name="T12" fmla="*/ 4 w 11"/>
                  <a:gd name="T13" fmla="*/ 14 h 16"/>
                  <a:gd name="T14" fmla="*/ 11 w 11"/>
                  <a:gd name="T15" fmla="*/ 16 h 16"/>
                  <a:gd name="T16" fmla="*/ 10 w 11"/>
                  <a:gd name="T17"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6">
                    <a:moveTo>
                      <a:pt x="10" y="10"/>
                    </a:moveTo>
                    <a:cubicBezTo>
                      <a:pt x="10" y="10"/>
                      <a:pt x="11" y="6"/>
                      <a:pt x="11" y="4"/>
                    </a:cubicBezTo>
                    <a:cubicBezTo>
                      <a:pt x="11" y="2"/>
                      <a:pt x="7" y="0"/>
                      <a:pt x="7" y="0"/>
                    </a:cubicBezTo>
                    <a:cubicBezTo>
                      <a:pt x="7" y="0"/>
                      <a:pt x="5" y="2"/>
                      <a:pt x="3" y="1"/>
                    </a:cubicBezTo>
                    <a:cubicBezTo>
                      <a:pt x="2" y="0"/>
                      <a:pt x="1" y="2"/>
                      <a:pt x="1" y="5"/>
                    </a:cubicBezTo>
                    <a:cubicBezTo>
                      <a:pt x="1" y="9"/>
                      <a:pt x="0" y="8"/>
                      <a:pt x="1" y="11"/>
                    </a:cubicBezTo>
                    <a:cubicBezTo>
                      <a:pt x="3" y="14"/>
                      <a:pt x="2" y="12"/>
                      <a:pt x="4" y="14"/>
                    </a:cubicBezTo>
                    <a:cubicBezTo>
                      <a:pt x="7" y="15"/>
                      <a:pt x="11" y="16"/>
                      <a:pt x="11" y="16"/>
                    </a:cubicBezTo>
                    <a:lnTo>
                      <a:pt x="1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6" name="Freeform 62">
                <a:extLst>
                  <a:ext uri="{FF2B5EF4-FFF2-40B4-BE49-F238E27FC236}">
                    <a16:creationId xmlns:a16="http://schemas.microsoft.com/office/drawing/2014/main" id="{A50E73ED-AE9F-4A9C-9533-B1FA17922382}"/>
                  </a:ext>
                </a:extLst>
              </p:cNvPr>
              <p:cNvSpPr>
                <a:spLocks/>
              </p:cNvSpPr>
              <p:nvPr/>
            </p:nvSpPr>
            <p:spPr bwMode="auto">
              <a:xfrm>
                <a:off x="2127" y="2113"/>
                <a:ext cx="71" cy="112"/>
              </a:xfrm>
              <a:custGeom>
                <a:avLst/>
                <a:gdLst>
                  <a:gd name="T0" fmla="*/ 36 w 36"/>
                  <a:gd name="T1" fmla="*/ 4 h 57"/>
                  <a:gd name="T2" fmla="*/ 32 w 36"/>
                  <a:gd name="T3" fmla="*/ 4 h 57"/>
                  <a:gd name="T4" fmla="*/ 32 w 36"/>
                  <a:gd name="T5" fmla="*/ 3 h 57"/>
                  <a:gd name="T6" fmla="*/ 27 w 36"/>
                  <a:gd name="T7" fmla="*/ 3 h 57"/>
                  <a:gd name="T8" fmla="*/ 27 w 36"/>
                  <a:gd name="T9" fmla="*/ 4 h 57"/>
                  <a:gd name="T10" fmla="*/ 24 w 36"/>
                  <a:gd name="T11" fmla="*/ 5 h 57"/>
                  <a:gd name="T12" fmla="*/ 12 w 36"/>
                  <a:gd name="T13" fmla="*/ 7 h 57"/>
                  <a:gd name="T14" fmla="*/ 12 w 36"/>
                  <a:gd name="T15" fmla="*/ 6 h 57"/>
                  <a:gd name="T16" fmla="*/ 7 w 36"/>
                  <a:gd name="T17" fmla="*/ 14 h 57"/>
                  <a:gd name="T18" fmla="*/ 7 w 36"/>
                  <a:gd name="T19" fmla="*/ 19 h 57"/>
                  <a:gd name="T20" fmla="*/ 2 w 36"/>
                  <a:gd name="T21" fmla="*/ 23 h 57"/>
                  <a:gd name="T22" fmla="*/ 3 w 36"/>
                  <a:gd name="T23" fmla="*/ 29 h 57"/>
                  <a:gd name="T24" fmla="*/ 2 w 36"/>
                  <a:gd name="T25" fmla="*/ 36 h 57"/>
                  <a:gd name="T26" fmla="*/ 5 w 36"/>
                  <a:gd name="T27" fmla="*/ 38 h 57"/>
                  <a:gd name="T28" fmla="*/ 5 w 36"/>
                  <a:gd name="T29" fmla="*/ 43 h 57"/>
                  <a:gd name="T30" fmla="*/ 6 w 36"/>
                  <a:gd name="T31" fmla="*/ 51 h 57"/>
                  <a:gd name="T32" fmla="*/ 7 w 36"/>
                  <a:gd name="T33" fmla="*/ 56 h 57"/>
                  <a:gd name="T34" fmla="*/ 11 w 36"/>
                  <a:gd name="T35" fmla="*/ 55 h 57"/>
                  <a:gd name="T36" fmla="*/ 17 w 36"/>
                  <a:gd name="T37" fmla="*/ 57 h 57"/>
                  <a:gd name="T38" fmla="*/ 19 w 36"/>
                  <a:gd name="T39" fmla="*/ 53 h 57"/>
                  <a:gd name="T40" fmla="*/ 16 w 36"/>
                  <a:gd name="T41" fmla="*/ 51 h 57"/>
                  <a:gd name="T42" fmla="*/ 17 w 36"/>
                  <a:gd name="T43" fmla="*/ 46 h 57"/>
                  <a:gd name="T44" fmla="*/ 23 w 36"/>
                  <a:gd name="T45" fmla="*/ 48 h 57"/>
                  <a:gd name="T46" fmla="*/ 26 w 36"/>
                  <a:gd name="T47" fmla="*/ 47 h 57"/>
                  <a:gd name="T48" fmla="*/ 27 w 36"/>
                  <a:gd name="T49" fmla="*/ 49 h 57"/>
                  <a:gd name="T50" fmla="*/ 31 w 36"/>
                  <a:gd name="T51" fmla="*/ 49 h 57"/>
                  <a:gd name="T52" fmla="*/ 35 w 36"/>
                  <a:gd name="T53" fmla="*/ 43 h 57"/>
                  <a:gd name="T54" fmla="*/ 36 w 36"/>
                  <a:gd name="T55" fmla="*/ 35 h 57"/>
                  <a:gd name="T56" fmla="*/ 32 w 36"/>
                  <a:gd name="T57" fmla="*/ 28 h 57"/>
                  <a:gd name="T58" fmla="*/ 31 w 36"/>
                  <a:gd name="T59" fmla="*/ 17 h 57"/>
                  <a:gd name="T60" fmla="*/ 35 w 36"/>
                  <a:gd name="T61" fmla="*/ 10 h 57"/>
                  <a:gd name="T62" fmla="*/ 36 w 36"/>
                  <a:gd name="T63" fmla="*/ 7 h 57"/>
                  <a:gd name="T64" fmla="*/ 35 w 36"/>
                  <a:gd name="T65" fmla="*/ 7 h 57"/>
                  <a:gd name="T66" fmla="*/ 36 w 36"/>
                  <a:gd name="T67" fmla="*/ 5 h 57"/>
                  <a:gd name="T68" fmla="*/ 36 w 36"/>
                  <a:gd name="T69"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 h="57">
                    <a:moveTo>
                      <a:pt x="36" y="4"/>
                    </a:moveTo>
                    <a:cubicBezTo>
                      <a:pt x="35" y="4"/>
                      <a:pt x="33" y="4"/>
                      <a:pt x="32" y="4"/>
                    </a:cubicBezTo>
                    <a:cubicBezTo>
                      <a:pt x="32" y="4"/>
                      <a:pt x="32" y="3"/>
                      <a:pt x="32" y="3"/>
                    </a:cubicBezTo>
                    <a:cubicBezTo>
                      <a:pt x="30" y="3"/>
                      <a:pt x="28" y="2"/>
                      <a:pt x="27" y="3"/>
                    </a:cubicBezTo>
                    <a:cubicBezTo>
                      <a:pt x="27" y="4"/>
                      <a:pt x="27" y="4"/>
                      <a:pt x="27" y="4"/>
                    </a:cubicBezTo>
                    <a:cubicBezTo>
                      <a:pt x="26" y="4"/>
                      <a:pt x="24" y="5"/>
                      <a:pt x="24" y="5"/>
                    </a:cubicBezTo>
                    <a:cubicBezTo>
                      <a:pt x="17" y="5"/>
                      <a:pt x="15" y="0"/>
                      <a:pt x="12" y="7"/>
                    </a:cubicBezTo>
                    <a:cubicBezTo>
                      <a:pt x="12" y="6"/>
                      <a:pt x="12" y="6"/>
                      <a:pt x="12" y="6"/>
                    </a:cubicBezTo>
                    <a:cubicBezTo>
                      <a:pt x="12" y="6"/>
                      <a:pt x="7" y="12"/>
                      <a:pt x="7" y="14"/>
                    </a:cubicBezTo>
                    <a:cubicBezTo>
                      <a:pt x="7" y="15"/>
                      <a:pt x="7" y="17"/>
                      <a:pt x="7" y="19"/>
                    </a:cubicBezTo>
                    <a:cubicBezTo>
                      <a:pt x="6" y="21"/>
                      <a:pt x="4" y="21"/>
                      <a:pt x="2" y="23"/>
                    </a:cubicBezTo>
                    <a:cubicBezTo>
                      <a:pt x="0" y="24"/>
                      <a:pt x="4" y="27"/>
                      <a:pt x="3" y="29"/>
                    </a:cubicBezTo>
                    <a:cubicBezTo>
                      <a:pt x="3" y="31"/>
                      <a:pt x="2" y="36"/>
                      <a:pt x="2" y="36"/>
                    </a:cubicBezTo>
                    <a:cubicBezTo>
                      <a:pt x="2" y="36"/>
                      <a:pt x="4" y="37"/>
                      <a:pt x="5" y="38"/>
                    </a:cubicBezTo>
                    <a:cubicBezTo>
                      <a:pt x="6" y="39"/>
                      <a:pt x="5" y="43"/>
                      <a:pt x="5" y="43"/>
                    </a:cubicBezTo>
                    <a:cubicBezTo>
                      <a:pt x="6" y="51"/>
                      <a:pt x="6" y="51"/>
                      <a:pt x="6" y="51"/>
                    </a:cubicBezTo>
                    <a:cubicBezTo>
                      <a:pt x="7" y="56"/>
                      <a:pt x="7" y="56"/>
                      <a:pt x="7" y="56"/>
                    </a:cubicBezTo>
                    <a:cubicBezTo>
                      <a:pt x="11" y="55"/>
                      <a:pt x="11" y="55"/>
                      <a:pt x="11" y="55"/>
                    </a:cubicBezTo>
                    <a:cubicBezTo>
                      <a:pt x="17" y="57"/>
                      <a:pt x="17" y="57"/>
                      <a:pt x="17" y="57"/>
                    </a:cubicBezTo>
                    <a:cubicBezTo>
                      <a:pt x="19" y="53"/>
                      <a:pt x="19" y="53"/>
                      <a:pt x="19" y="53"/>
                    </a:cubicBezTo>
                    <a:cubicBezTo>
                      <a:pt x="16" y="51"/>
                      <a:pt x="16" y="51"/>
                      <a:pt x="16" y="51"/>
                    </a:cubicBezTo>
                    <a:cubicBezTo>
                      <a:pt x="17" y="46"/>
                      <a:pt x="17" y="46"/>
                      <a:pt x="17" y="46"/>
                    </a:cubicBezTo>
                    <a:cubicBezTo>
                      <a:pt x="23" y="48"/>
                      <a:pt x="23" y="48"/>
                      <a:pt x="23" y="48"/>
                    </a:cubicBezTo>
                    <a:cubicBezTo>
                      <a:pt x="26" y="47"/>
                      <a:pt x="26" y="47"/>
                      <a:pt x="26" y="47"/>
                    </a:cubicBezTo>
                    <a:cubicBezTo>
                      <a:pt x="27" y="49"/>
                      <a:pt x="27" y="49"/>
                      <a:pt x="27" y="49"/>
                    </a:cubicBezTo>
                    <a:cubicBezTo>
                      <a:pt x="31" y="49"/>
                      <a:pt x="31" y="49"/>
                      <a:pt x="31" y="49"/>
                    </a:cubicBezTo>
                    <a:cubicBezTo>
                      <a:pt x="31" y="49"/>
                      <a:pt x="33" y="46"/>
                      <a:pt x="35" y="43"/>
                    </a:cubicBezTo>
                    <a:cubicBezTo>
                      <a:pt x="36" y="39"/>
                      <a:pt x="36" y="35"/>
                      <a:pt x="36" y="35"/>
                    </a:cubicBezTo>
                    <a:cubicBezTo>
                      <a:pt x="36" y="35"/>
                      <a:pt x="32" y="31"/>
                      <a:pt x="32" y="28"/>
                    </a:cubicBezTo>
                    <a:cubicBezTo>
                      <a:pt x="32" y="25"/>
                      <a:pt x="31" y="17"/>
                      <a:pt x="31" y="17"/>
                    </a:cubicBezTo>
                    <a:cubicBezTo>
                      <a:pt x="35" y="10"/>
                      <a:pt x="35" y="10"/>
                      <a:pt x="35" y="10"/>
                    </a:cubicBezTo>
                    <a:cubicBezTo>
                      <a:pt x="35" y="10"/>
                      <a:pt x="35" y="8"/>
                      <a:pt x="36" y="7"/>
                    </a:cubicBezTo>
                    <a:cubicBezTo>
                      <a:pt x="35" y="7"/>
                      <a:pt x="35" y="7"/>
                      <a:pt x="35" y="7"/>
                    </a:cubicBezTo>
                    <a:cubicBezTo>
                      <a:pt x="35" y="7"/>
                      <a:pt x="34" y="5"/>
                      <a:pt x="36" y="5"/>
                    </a:cubicBezTo>
                    <a:lnTo>
                      <a:pt x="36"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7" name="Freeform 63">
                <a:extLst>
                  <a:ext uri="{FF2B5EF4-FFF2-40B4-BE49-F238E27FC236}">
                    <a16:creationId xmlns:a16="http://schemas.microsoft.com/office/drawing/2014/main" id="{C6BA54B1-1BC7-4BC0-9BF2-D23691F1B952}"/>
                  </a:ext>
                </a:extLst>
              </p:cNvPr>
              <p:cNvSpPr>
                <a:spLocks/>
              </p:cNvSpPr>
              <p:nvPr/>
            </p:nvSpPr>
            <p:spPr bwMode="auto">
              <a:xfrm>
                <a:off x="2127" y="2113"/>
                <a:ext cx="71" cy="112"/>
              </a:xfrm>
              <a:custGeom>
                <a:avLst/>
                <a:gdLst>
                  <a:gd name="T0" fmla="*/ 36 w 36"/>
                  <a:gd name="T1" fmla="*/ 4 h 57"/>
                  <a:gd name="T2" fmla="*/ 32 w 36"/>
                  <a:gd name="T3" fmla="*/ 4 h 57"/>
                  <a:gd name="T4" fmla="*/ 32 w 36"/>
                  <a:gd name="T5" fmla="*/ 3 h 57"/>
                  <a:gd name="T6" fmla="*/ 27 w 36"/>
                  <a:gd name="T7" fmla="*/ 3 h 57"/>
                  <a:gd name="T8" fmla="*/ 27 w 36"/>
                  <a:gd name="T9" fmla="*/ 4 h 57"/>
                  <a:gd name="T10" fmla="*/ 24 w 36"/>
                  <a:gd name="T11" fmla="*/ 5 h 57"/>
                  <a:gd name="T12" fmla="*/ 12 w 36"/>
                  <a:gd name="T13" fmla="*/ 7 h 57"/>
                  <a:gd name="T14" fmla="*/ 12 w 36"/>
                  <a:gd name="T15" fmla="*/ 6 h 57"/>
                  <a:gd name="T16" fmla="*/ 7 w 36"/>
                  <a:gd name="T17" fmla="*/ 14 h 57"/>
                  <a:gd name="T18" fmla="*/ 7 w 36"/>
                  <a:gd name="T19" fmla="*/ 19 h 57"/>
                  <a:gd name="T20" fmla="*/ 2 w 36"/>
                  <a:gd name="T21" fmla="*/ 23 h 57"/>
                  <a:gd name="T22" fmla="*/ 3 w 36"/>
                  <a:gd name="T23" fmla="*/ 29 h 57"/>
                  <a:gd name="T24" fmla="*/ 2 w 36"/>
                  <a:gd name="T25" fmla="*/ 36 h 57"/>
                  <a:gd name="T26" fmla="*/ 5 w 36"/>
                  <a:gd name="T27" fmla="*/ 38 h 57"/>
                  <a:gd name="T28" fmla="*/ 5 w 36"/>
                  <a:gd name="T29" fmla="*/ 43 h 57"/>
                  <a:gd name="T30" fmla="*/ 6 w 36"/>
                  <a:gd name="T31" fmla="*/ 51 h 57"/>
                  <a:gd name="T32" fmla="*/ 7 w 36"/>
                  <a:gd name="T33" fmla="*/ 56 h 57"/>
                  <a:gd name="T34" fmla="*/ 11 w 36"/>
                  <a:gd name="T35" fmla="*/ 55 h 57"/>
                  <a:gd name="T36" fmla="*/ 17 w 36"/>
                  <a:gd name="T37" fmla="*/ 57 h 57"/>
                  <a:gd name="T38" fmla="*/ 19 w 36"/>
                  <a:gd name="T39" fmla="*/ 53 h 57"/>
                  <a:gd name="T40" fmla="*/ 16 w 36"/>
                  <a:gd name="T41" fmla="*/ 51 h 57"/>
                  <a:gd name="T42" fmla="*/ 17 w 36"/>
                  <a:gd name="T43" fmla="*/ 46 h 57"/>
                  <a:gd name="T44" fmla="*/ 23 w 36"/>
                  <a:gd name="T45" fmla="*/ 48 h 57"/>
                  <a:gd name="T46" fmla="*/ 26 w 36"/>
                  <a:gd name="T47" fmla="*/ 47 h 57"/>
                  <a:gd name="T48" fmla="*/ 27 w 36"/>
                  <a:gd name="T49" fmla="*/ 49 h 57"/>
                  <a:gd name="T50" fmla="*/ 31 w 36"/>
                  <a:gd name="T51" fmla="*/ 49 h 57"/>
                  <a:gd name="T52" fmla="*/ 35 w 36"/>
                  <a:gd name="T53" fmla="*/ 43 h 57"/>
                  <a:gd name="T54" fmla="*/ 36 w 36"/>
                  <a:gd name="T55" fmla="*/ 35 h 57"/>
                  <a:gd name="T56" fmla="*/ 32 w 36"/>
                  <a:gd name="T57" fmla="*/ 28 h 57"/>
                  <a:gd name="T58" fmla="*/ 31 w 36"/>
                  <a:gd name="T59" fmla="*/ 17 h 57"/>
                  <a:gd name="T60" fmla="*/ 35 w 36"/>
                  <a:gd name="T61" fmla="*/ 10 h 57"/>
                  <a:gd name="T62" fmla="*/ 36 w 36"/>
                  <a:gd name="T63" fmla="*/ 7 h 57"/>
                  <a:gd name="T64" fmla="*/ 35 w 36"/>
                  <a:gd name="T65" fmla="*/ 7 h 57"/>
                  <a:gd name="T66" fmla="*/ 36 w 36"/>
                  <a:gd name="T67" fmla="*/ 5 h 57"/>
                  <a:gd name="T68" fmla="*/ 36 w 36"/>
                  <a:gd name="T69"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 h="57">
                    <a:moveTo>
                      <a:pt x="36" y="4"/>
                    </a:moveTo>
                    <a:cubicBezTo>
                      <a:pt x="35" y="4"/>
                      <a:pt x="33" y="4"/>
                      <a:pt x="32" y="4"/>
                    </a:cubicBezTo>
                    <a:cubicBezTo>
                      <a:pt x="32" y="4"/>
                      <a:pt x="32" y="3"/>
                      <a:pt x="32" y="3"/>
                    </a:cubicBezTo>
                    <a:cubicBezTo>
                      <a:pt x="30" y="3"/>
                      <a:pt x="28" y="2"/>
                      <a:pt x="27" y="3"/>
                    </a:cubicBezTo>
                    <a:cubicBezTo>
                      <a:pt x="27" y="4"/>
                      <a:pt x="27" y="4"/>
                      <a:pt x="27" y="4"/>
                    </a:cubicBezTo>
                    <a:cubicBezTo>
                      <a:pt x="26" y="4"/>
                      <a:pt x="24" y="5"/>
                      <a:pt x="24" y="5"/>
                    </a:cubicBezTo>
                    <a:cubicBezTo>
                      <a:pt x="17" y="5"/>
                      <a:pt x="15" y="0"/>
                      <a:pt x="12" y="7"/>
                    </a:cubicBezTo>
                    <a:cubicBezTo>
                      <a:pt x="12" y="6"/>
                      <a:pt x="12" y="6"/>
                      <a:pt x="12" y="6"/>
                    </a:cubicBezTo>
                    <a:cubicBezTo>
                      <a:pt x="12" y="6"/>
                      <a:pt x="7" y="12"/>
                      <a:pt x="7" y="14"/>
                    </a:cubicBezTo>
                    <a:cubicBezTo>
                      <a:pt x="7" y="15"/>
                      <a:pt x="7" y="17"/>
                      <a:pt x="7" y="19"/>
                    </a:cubicBezTo>
                    <a:cubicBezTo>
                      <a:pt x="6" y="21"/>
                      <a:pt x="4" y="21"/>
                      <a:pt x="2" y="23"/>
                    </a:cubicBezTo>
                    <a:cubicBezTo>
                      <a:pt x="0" y="24"/>
                      <a:pt x="4" y="27"/>
                      <a:pt x="3" y="29"/>
                    </a:cubicBezTo>
                    <a:cubicBezTo>
                      <a:pt x="3" y="31"/>
                      <a:pt x="2" y="36"/>
                      <a:pt x="2" y="36"/>
                    </a:cubicBezTo>
                    <a:cubicBezTo>
                      <a:pt x="2" y="36"/>
                      <a:pt x="4" y="37"/>
                      <a:pt x="5" y="38"/>
                    </a:cubicBezTo>
                    <a:cubicBezTo>
                      <a:pt x="6" y="39"/>
                      <a:pt x="5" y="43"/>
                      <a:pt x="5" y="43"/>
                    </a:cubicBezTo>
                    <a:cubicBezTo>
                      <a:pt x="6" y="51"/>
                      <a:pt x="6" y="51"/>
                      <a:pt x="6" y="51"/>
                    </a:cubicBezTo>
                    <a:cubicBezTo>
                      <a:pt x="7" y="56"/>
                      <a:pt x="7" y="56"/>
                      <a:pt x="7" y="56"/>
                    </a:cubicBezTo>
                    <a:cubicBezTo>
                      <a:pt x="11" y="55"/>
                      <a:pt x="11" y="55"/>
                      <a:pt x="11" y="55"/>
                    </a:cubicBezTo>
                    <a:cubicBezTo>
                      <a:pt x="17" y="57"/>
                      <a:pt x="17" y="57"/>
                      <a:pt x="17" y="57"/>
                    </a:cubicBezTo>
                    <a:cubicBezTo>
                      <a:pt x="19" y="53"/>
                      <a:pt x="19" y="53"/>
                      <a:pt x="19" y="53"/>
                    </a:cubicBezTo>
                    <a:cubicBezTo>
                      <a:pt x="16" y="51"/>
                      <a:pt x="16" y="51"/>
                      <a:pt x="16" y="51"/>
                    </a:cubicBezTo>
                    <a:cubicBezTo>
                      <a:pt x="17" y="46"/>
                      <a:pt x="17" y="46"/>
                      <a:pt x="17" y="46"/>
                    </a:cubicBezTo>
                    <a:cubicBezTo>
                      <a:pt x="23" y="48"/>
                      <a:pt x="23" y="48"/>
                      <a:pt x="23" y="48"/>
                    </a:cubicBezTo>
                    <a:cubicBezTo>
                      <a:pt x="26" y="47"/>
                      <a:pt x="26" y="47"/>
                      <a:pt x="26" y="47"/>
                    </a:cubicBezTo>
                    <a:cubicBezTo>
                      <a:pt x="27" y="49"/>
                      <a:pt x="27" y="49"/>
                      <a:pt x="27" y="49"/>
                    </a:cubicBezTo>
                    <a:cubicBezTo>
                      <a:pt x="31" y="49"/>
                      <a:pt x="31" y="49"/>
                      <a:pt x="31" y="49"/>
                    </a:cubicBezTo>
                    <a:cubicBezTo>
                      <a:pt x="31" y="49"/>
                      <a:pt x="33" y="46"/>
                      <a:pt x="35" y="43"/>
                    </a:cubicBezTo>
                    <a:cubicBezTo>
                      <a:pt x="36" y="39"/>
                      <a:pt x="36" y="35"/>
                      <a:pt x="36" y="35"/>
                    </a:cubicBezTo>
                    <a:cubicBezTo>
                      <a:pt x="36" y="35"/>
                      <a:pt x="32" y="31"/>
                      <a:pt x="32" y="28"/>
                    </a:cubicBezTo>
                    <a:cubicBezTo>
                      <a:pt x="32" y="25"/>
                      <a:pt x="31" y="17"/>
                      <a:pt x="31" y="17"/>
                    </a:cubicBezTo>
                    <a:cubicBezTo>
                      <a:pt x="35" y="10"/>
                      <a:pt x="35" y="10"/>
                      <a:pt x="35" y="10"/>
                    </a:cubicBezTo>
                    <a:cubicBezTo>
                      <a:pt x="35" y="10"/>
                      <a:pt x="35" y="8"/>
                      <a:pt x="36" y="7"/>
                    </a:cubicBezTo>
                    <a:cubicBezTo>
                      <a:pt x="35" y="7"/>
                      <a:pt x="35" y="7"/>
                      <a:pt x="35" y="7"/>
                    </a:cubicBezTo>
                    <a:cubicBezTo>
                      <a:pt x="35" y="7"/>
                      <a:pt x="34" y="5"/>
                      <a:pt x="36" y="5"/>
                    </a:cubicBezTo>
                    <a:lnTo>
                      <a:pt x="36" y="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8" name="Freeform 64">
                <a:extLst>
                  <a:ext uri="{FF2B5EF4-FFF2-40B4-BE49-F238E27FC236}">
                    <a16:creationId xmlns:a16="http://schemas.microsoft.com/office/drawing/2014/main" id="{B3253FA1-12B9-49EF-AB96-5783C4B5EB03}"/>
                  </a:ext>
                </a:extLst>
              </p:cNvPr>
              <p:cNvSpPr>
                <a:spLocks noEditPoints="1"/>
              </p:cNvSpPr>
              <p:nvPr/>
            </p:nvSpPr>
            <p:spPr bwMode="auto">
              <a:xfrm>
                <a:off x="3480" y="1756"/>
                <a:ext cx="288" cy="418"/>
              </a:xfrm>
              <a:custGeom>
                <a:avLst/>
                <a:gdLst>
                  <a:gd name="T0" fmla="*/ 145 w 147"/>
                  <a:gd name="T1" fmla="*/ 52 h 213"/>
                  <a:gd name="T2" fmla="*/ 138 w 147"/>
                  <a:gd name="T3" fmla="*/ 44 h 213"/>
                  <a:gd name="T4" fmla="*/ 137 w 147"/>
                  <a:gd name="T5" fmla="*/ 36 h 213"/>
                  <a:gd name="T6" fmla="*/ 138 w 147"/>
                  <a:gd name="T7" fmla="*/ 34 h 213"/>
                  <a:gd name="T8" fmla="*/ 137 w 147"/>
                  <a:gd name="T9" fmla="*/ 26 h 213"/>
                  <a:gd name="T10" fmla="*/ 135 w 147"/>
                  <a:gd name="T11" fmla="*/ 20 h 213"/>
                  <a:gd name="T12" fmla="*/ 130 w 147"/>
                  <a:gd name="T13" fmla="*/ 10 h 213"/>
                  <a:gd name="T14" fmla="*/ 124 w 147"/>
                  <a:gd name="T15" fmla="*/ 3 h 213"/>
                  <a:gd name="T16" fmla="*/ 123 w 147"/>
                  <a:gd name="T17" fmla="*/ 0 h 213"/>
                  <a:gd name="T18" fmla="*/ 115 w 147"/>
                  <a:gd name="T19" fmla="*/ 2 h 213"/>
                  <a:gd name="T20" fmla="*/ 110 w 147"/>
                  <a:gd name="T21" fmla="*/ 9 h 213"/>
                  <a:gd name="T22" fmla="*/ 106 w 147"/>
                  <a:gd name="T23" fmla="*/ 15 h 213"/>
                  <a:gd name="T24" fmla="*/ 97 w 147"/>
                  <a:gd name="T25" fmla="*/ 13 h 213"/>
                  <a:gd name="T26" fmla="*/ 94 w 147"/>
                  <a:gd name="T27" fmla="*/ 13 h 213"/>
                  <a:gd name="T28" fmla="*/ 32 w 147"/>
                  <a:gd name="T29" fmla="*/ 33 h 213"/>
                  <a:gd name="T30" fmla="*/ 24 w 147"/>
                  <a:gd name="T31" fmla="*/ 41 h 213"/>
                  <a:gd name="T32" fmla="*/ 18 w 147"/>
                  <a:gd name="T33" fmla="*/ 81 h 213"/>
                  <a:gd name="T34" fmla="*/ 12 w 147"/>
                  <a:gd name="T35" fmla="*/ 88 h 213"/>
                  <a:gd name="T36" fmla="*/ 8 w 147"/>
                  <a:gd name="T37" fmla="*/ 96 h 213"/>
                  <a:gd name="T38" fmla="*/ 4 w 147"/>
                  <a:gd name="T39" fmla="*/ 106 h 213"/>
                  <a:gd name="T40" fmla="*/ 1 w 147"/>
                  <a:gd name="T41" fmla="*/ 113 h 213"/>
                  <a:gd name="T42" fmla="*/ 8 w 147"/>
                  <a:gd name="T43" fmla="*/ 116 h 213"/>
                  <a:gd name="T44" fmla="*/ 7 w 147"/>
                  <a:gd name="T45" fmla="*/ 123 h 213"/>
                  <a:gd name="T46" fmla="*/ 8 w 147"/>
                  <a:gd name="T47" fmla="*/ 131 h 213"/>
                  <a:gd name="T48" fmla="*/ 14 w 147"/>
                  <a:gd name="T49" fmla="*/ 140 h 213"/>
                  <a:gd name="T50" fmla="*/ 15 w 147"/>
                  <a:gd name="T51" fmla="*/ 150 h 213"/>
                  <a:gd name="T52" fmla="*/ 21 w 147"/>
                  <a:gd name="T53" fmla="*/ 163 h 213"/>
                  <a:gd name="T54" fmla="*/ 29 w 147"/>
                  <a:gd name="T55" fmla="*/ 169 h 213"/>
                  <a:gd name="T56" fmla="*/ 37 w 147"/>
                  <a:gd name="T57" fmla="*/ 173 h 213"/>
                  <a:gd name="T58" fmla="*/ 46 w 147"/>
                  <a:gd name="T59" fmla="*/ 184 h 213"/>
                  <a:gd name="T60" fmla="*/ 49 w 147"/>
                  <a:gd name="T61" fmla="*/ 193 h 213"/>
                  <a:gd name="T62" fmla="*/ 54 w 147"/>
                  <a:gd name="T63" fmla="*/ 202 h 213"/>
                  <a:gd name="T64" fmla="*/ 63 w 147"/>
                  <a:gd name="T65" fmla="*/ 202 h 213"/>
                  <a:gd name="T66" fmla="*/ 71 w 147"/>
                  <a:gd name="T67" fmla="*/ 202 h 213"/>
                  <a:gd name="T68" fmla="*/ 80 w 147"/>
                  <a:gd name="T69" fmla="*/ 210 h 213"/>
                  <a:gd name="T70" fmla="*/ 87 w 147"/>
                  <a:gd name="T71" fmla="*/ 213 h 213"/>
                  <a:gd name="T72" fmla="*/ 97 w 147"/>
                  <a:gd name="T73" fmla="*/ 208 h 213"/>
                  <a:gd name="T74" fmla="*/ 106 w 147"/>
                  <a:gd name="T75" fmla="*/ 207 h 213"/>
                  <a:gd name="T76" fmla="*/ 113 w 147"/>
                  <a:gd name="T77" fmla="*/ 204 h 213"/>
                  <a:gd name="T78" fmla="*/ 121 w 147"/>
                  <a:gd name="T79" fmla="*/ 204 h 213"/>
                  <a:gd name="T80" fmla="*/ 125 w 147"/>
                  <a:gd name="T81" fmla="*/ 205 h 213"/>
                  <a:gd name="T82" fmla="*/ 121 w 147"/>
                  <a:gd name="T83" fmla="*/ 200 h 213"/>
                  <a:gd name="T84" fmla="*/ 112 w 147"/>
                  <a:gd name="T85" fmla="*/ 187 h 213"/>
                  <a:gd name="T86" fmla="*/ 106 w 147"/>
                  <a:gd name="T87" fmla="*/ 178 h 213"/>
                  <a:gd name="T88" fmla="*/ 96 w 147"/>
                  <a:gd name="T89" fmla="*/ 173 h 213"/>
                  <a:gd name="T90" fmla="*/ 100 w 147"/>
                  <a:gd name="T91" fmla="*/ 167 h 213"/>
                  <a:gd name="T92" fmla="*/ 105 w 147"/>
                  <a:gd name="T93" fmla="*/ 160 h 213"/>
                  <a:gd name="T94" fmla="*/ 110 w 147"/>
                  <a:gd name="T95" fmla="*/ 140 h 213"/>
                  <a:gd name="T96" fmla="*/ 114 w 147"/>
                  <a:gd name="T97" fmla="*/ 132 h 213"/>
                  <a:gd name="T98" fmla="*/ 120 w 147"/>
                  <a:gd name="T99" fmla="*/ 124 h 213"/>
                  <a:gd name="T100" fmla="*/ 127 w 147"/>
                  <a:gd name="T101" fmla="*/ 108 h 213"/>
                  <a:gd name="T102" fmla="*/ 131 w 147"/>
                  <a:gd name="T103" fmla="*/ 91 h 213"/>
                  <a:gd name="T104" fmla="*/ 134 w 147"/>
                  <a:gd name="T105" fmla="*/ 76 h 213"/>
                  <a:gd name="T106" fmla="*/ 136 w 147"/>
                  <a:gd name="T107" fmla="*/ 65 h 213"/>
                  <a:gd name="T108" fmla="*/ 140 w 147"/>
                  <a:gd name="T109" fmla="*/ 59 h 213"/>
                  <a:gd name="T110" fmla="*/ 147 w 147"/>
                  <a:gd name="T111" fmla="*/ 57 h 213"/>
                  <a:gd name="T112" fmla="*/ 94 w 147"/>
                  <a:gd name="T113" fmla="*/ 13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 h="213">
                    <a:moveTo>
                      <a:pt x="147" y="57"/>
                    </a:moveTo>
                    <a:cubicBezTo>
                      <a:pt x="146" y="55"/>
                      <a:pt x="146" y="53"/>
                      <a:pt x="145" y="52"/>
                    </a:cubicBezTo>
                    <a:cubicBezTo>
                      <a:pt x="144" y="51"/>
                      <a:pt x="140" y="50"/>
                      <a:pt x="139" y="50"/>
                    </a:cubicBezTo>
                    <a:cubicBezTo>
                      <a:pt x="138" y="49"/>
                      <a:pt x="139" y="46"/>
                      <a:pt x="138" y="44"/>
                    </a:cubicBezTo>
                    <a:cubicBezTo>
                      <a:pt x="137" y="44"/>
                      <a:pt x="137" y="44"/>
                      <a:pt x="137" y="44"/>
                    </a:cubicBezTo>
                    <a:cubicBezTo>
                      <a:pt x="136" y="42"/>
                      <a:pt x="137" y="36"/>
                      <a:pt x="137" y="36"/>
                    </a:cubicBezTo>
                    <a:cubicBezTo>
                      <a:pt x="137" y="34"/>
                      <a:pt x="137" y="34"/>
                      <a:pt x="137" y="34"/>
                    </a:cubicBezTo>
                    <a:cubicBezTo>
                      <a:pt x="137" y="34"/>
                      <a:pt x="138" y="34"/>
                      <a:pt x="138" y="34"/>
                    </a:cubicBezTo>
                    <a:cubicBezTo>
                      <a:pt x="138" y="33"/>
                      <a:pt x="138" y="27"/>
                      <a:pt x="138" y="27"/>
                    </a:cubicBezTo>
                    <a:cubicBezTo>
                      <a:pt x="137" y="26"/>
                      <a:pt x="137" y="26"/>
                      <a:pt x="137" y="26"/>
                    </a:cubicBezTo>
                    <a:cubicBezTo>
                      <a:pt x="136" y="24"/>
                      <a:pt x="137" y="21"/>
                      <a:pt x="137" y="21"/>
                    </a:cubicBezTo>
                    <a:cubicBezTo>
                      <a:pt x="137" y="21"/>
                      <a:pt x="135" y="20"/>
                      <a:pt x="135" y="20"/>
                    </a:cubicBezTo>
                    <a:cubicBezTo>
                      <a:pt x="134" y="18"/>
                      <a:pt x="134" y="14"/>
                      <a:pt x="133" y="12"/>
                    </a:cubicBezTo>
                    <a:cubicBezTo>
                      <a:pt x="133" y="11"/>
                      <a:pt x="131" y="11"/>
                      <a:pt x="130" y="10"/>
                    </a:cubicBezTo>
                    <a:cubicBezTo>
                      <a:pt x="128" y="8"/>
                      <a:pt x="127" y="6"/>
                      <a:pt x="125" y="4"/>
                    </a:cubicBezTo>
                    <a:cubicBezTo>
                      <a:pt x="124" y="3"/>
                      <a:pt x="124" y="3"/>
                      <a:pt x="124" y="3"/>
                    </a:cubicBezTo>
                    <a:cubicBezTo>
                      <a:pt x="124" y="2"/>
                      <a:pt x="124" y="1"/>
                      <a:pt x="124" y="0"/>
                    </a:cubicBezTo>
                    <a:cubicBezTo>
                      <a:pt x="123" y="0"/>
                      <a:pt x="123" y="0"/>
                      <a:pt x="123" y="0"/>
                    </a:cubicBezTo>
                    <a:cubicBezTo>
                      <a:pt x="118" y="2"/>
                      <a:pt x="118" y="2"/>
                      <a:pt x="118" y="2"/>
                    </a:cubicBezTo>
                    <a:cubicBezTo>
                      <a:pt x="115" y="2"/>
                      <a:pt x="115" y="2"/>
                      <a:pt x="115" y="2"/>
                    </a:cubicBezTo>
                    <a:cubicBezTo>
                      <a:pt x="113" y="8"/>
                      <a:pt x="113" y="8"/>
                      <a:pt x="113" y="8"/>
                    </a:cubicBezTo>
                    <a:cubicBezTo>
                      <a:pt x="110" y="9"/>
                      <a:pt x="110" y="9"/>
                      <a:pt x="110" y="9"/>
                    </a:cubicBezTo>
                    <a:cubicBezTo>
                      <a:pt x="109" y="14"/>
                      <a:pt x="109" y="14"/>
                      <a:pt x="109" y="14"/>
                    </a:cubicBezTo>
                    <a:cubicBezTo>
                      <a:pt x="106" y="15"/>
                      <a:pt x="106" y="15"/>
                      <a:pt x="106" y="15"/>
                    </a:cubicBezTo>
                    <a:cubicBezTo>
                      <a:pt x="105" y="13"/>
                      <a:pt x="105" y="13"/>
                      <a:pt x="105" y="13"/>
                    </a:cubicBezTo>
                    <a:cubicBezTo>
                      <a:pt x="97" y="13"/>
                      <a:pt x="97" y="13"/>
                      <a:pt x="97" y="13"/>
                    </a:cubicBezTo>
                    <a:cubicBezTo>
                      <a:pt x="96" y="11"/>
                      <a:pt x="96" y="11"/>
                      <a:pt x="96" y="11"/>
                    </a:cubicBezTo>
                    <a:cubicBezTo>
                      <a:pt x="94" y="13"/>
                      <a:pt x="94" y="13"/>
                      <a:pt x="94" y="13"/>
                    </a:cubicBezTo>
                    <a:cubicBezTo>
                      <a:pt x="32" y="12"/>
                      <a:pt x="32" y="12"/>
                      <a:pt x="32" y="12"/>
                    </a:cubicBezTo>
                    <a:cubicBezTo>
                      <a:pt x="32" y="33"/>
                      <a:pt x="32" y="33"/>
                      <a:pt x="32" y="33"/>
                    </a:cubicBezTo>
                    <a:cubicBezTo>
                      <a:pt x="24" y="33"/>
                      <a:pt x="24" y="33"/>
                      <a:pt x="24" y="33"/>
                    </a:cubicBezTo>
                    <a:cubicBezTo>
                      <a:pt x="24" y="41"/>
                      <a:pt x="24" y="41"/>
                      <a:pt x="24" y="41"/>
                    </a:cubicBezTo>
                    <a:cubicBezTo>
                      <a:pt x="24" y="81"/>
                      <a:pt x="24" y="81"/>
                      <a:pt x="24" y="81"/>
                    </a:cubicBezTo>
                    <a:cubicBezTo>
                      <a:pt x="24" y="81"/>
                      <a:pt x="19" y="82"/>
                      <a:pt x="18" y="81"/>
                    </a:cubicBezTo>
                    <a:cubicBezTo>
                      <a:pt x="16" y="80"/>
                      <a:pt x="14" y="80"/>
                      <a:pt x="13" y="82"/>
                    </a:cubicBezTo>
                    <a:cubicBezTo>
                      <a:pt x="12" y="84"/>
                      <a:pt x="11" y="85"/>
                      <a:pt x="12" y="88"/>
                    </a:cubicBezTo>
                    <a:cubicBezTo>
                      <a:pt x="13" y="90"/>
                      <a:pt x="12" y="91"/>
                      <a:pt x="10" y="92"/>
                    </a:cubicBezTo>
                    <a:cubicBezTo>
                      <a:pt x="7" y="93"/>
                      <a:pt x="8" y="94"/>
                      <a:pt x="8" y="96"/>
                    </a:cubicBezTo>
                    <a:cubicBezTo>
                      <a:pt x="8" y="98"/>
                      <a:pt x="8" y="101"/>
                      <a:pt x="6" y="102"/>
                    </a:cubicBezTo>
                    <a:cubicBezTo>
                      <a:pt x="4" y="104"/>
                      <a:pt x="4" y="103"/>
                      <a:pt x="4" y="106"/>
                    </a:cubicBezTo>
                    <a:cubicBezTo>
                      <a:pt x="4" y="108"/>
                      <a:pt x="3" y="109"/>
                      <a:pt x="2" y="110"/>
                    </a:cubicBezTo>
                    <a:cubicBezTo>
                      <a:pt x="0" y="111"/>
                      <a:pt x="1" y="111"/>
                      <a:pt x="1" y="113"/>
                    </a:cubicBezTo>
                    <a:cubicBezTo>
                      <a:pt x="1" y="115"/>
                      <a:pt x="3" y="113"/>
                      <a:pt x="5" y="113"/>
                    </a:cubicBezTo>
                    <a:cubicBezTo>
                      <a:pt x="6" y="113"/>
                      <a:pt x="7" y="114"/>
                      <a:pt x="8" y="116"/>
                    </a:cubicBezTo>
                    <a:cubicBezTo>
                      <a:pt x="9" y="118"/>
                      <a:pt x="6" y="119"/>
                      <a:pt x="6" y="121"/>
                    </a:cubicBezTo>
                    <a:cubicBezTo>
                      <a:pt x="7" y="123"/>
                      <a:pt x="7" y="123"/>
                      <a:pt x="7" y="123"/>
                    </a:cubicBezTo>
                    <a:cubicBezTo>
                      <a:pt x="7" y="123"/>
                      <a:pt x="8" y="125"/>
                      <a:pt x="7" y="127"/>
                    </a:cubicBezTo>
                    <a:cubicBezTo>
                      <a:pt x="6" y="129"/>
                      <a:pt x="6" y="129"/>
                      <a:pt x="8" y="131"/>
                    </a:cubicBezTo>
                    <a:cubicBezTo>
                      <a:pt x="10" y="133"/>
                      <a:pt x="9" y="135"/>
                      <a:pt x="9" y="135"/>
                    </a:cubicBezTo>
                    <a:cubicBezTo>
                      <a:pt x="14" y="140"/>
                      <a:pt x="14" y="140"/>
                      <a:pt x="14" y="140"/>
                    </a:cubicBezTo>
                    <a:cubicBezTo>
                      <a:pt x="14" y="140"/>
                      <a:pt x="15" y="144"/>
                      <a:pt x="14" y="146"/>
                    </a:cubicBezTo>
                    <a:cubicBezTo>
                      <a:pt x="13" y="148"/>
                      <a:pt x="12" y="148"/>
                      <a:pt x="15" y="150"/>
                    </a:cubicBezTo>
                    <a:cubicBezTo>
                      <a:pt x="18" y="152"/>
                      <a:pt x="18" y="152"/>
                      <a:pt x="17" y="155"/>
                    </a:cubicBezTo>
                    <a:cubicBezTo>
                      <a:pt x="16" y="158"/>
                      <a:pt x="20" y="163"/>
                      <a:pt x="21" y="163"/>
                    </a:cubicBezTo>
                    <a:cubicBezTo>
                      <a:pt x="23" y="164"/>
                      <a:pt x="23" y="167"/>
                      <a:pt x="25" y="167"/>
                    </a:cubicBezTo>
                    <a:cubicBezTo>
                      <a:pt x="27" y="167"/>
                      <a:pt x="28" y="167"/>
                      <a:pt x="29" y="169"/>
                    </a:cubicBezTo>
                    <a:cubicBezTo>
                      <a:pt x="30" y="170"/>
                      <a:pt x="31" y="172"/>
                      <a:pt x="33" y="172"/>
                    </a:cubicBezTo>
                    <a:cubicBezTo>
                      <a:pt x="35" y="172"/>
                      <a:pt x="36" y="171"/>
                      <a:pt x="37" y="173"/>
                    </a:cubicBezTo>
                    <a:cubicBezTo>
                      <a:pt x="38" y="175"/>
                      <a:pt x="37" y="178"/>
                      <a:pt x="40" y="179"/>
                    </a:cubicBezTo>
                    <a:cubicBezTo>
                      <a:pt x="44" y="180"/>
                      <a:pt x="45" y="181"/>
                      <a:pt x="46" y="184"/>
                    </a:cubicBezTo>
                    <a:cubicBezTo>
                      <a:pt x="47" y="187"/>
                      <a:pt x="46" y="189"/>
                      <a:pt x="47" y="190"/>
                    </a:cubicBezTo>
                    <a:cubicBezTo>
                      <a:pt x="49" y="190"/>
                      <a:pt x="49" y="193"/>
                      <a:pt x="49" y="193"/>
                    </a:cubicBezTo>
                    <a:cubicBezTo>
                      <a:pt x="52" y="198"/>
                      <a:pt x="52" y="198"/>
                      <a:pt x="52" y="198"/>
                    </a:cubicBezTo>
                    <a:cubicBezTo>
                      <a:pt x="52" y="198"/>
                      <a:pt x="53" y="201"/>
                      <a:pt x="54" y="202"/>
                    </a:cubicBezTo>
                    <a:cubicBezTo>
                      <a:pt x="55" y="203"/>
                      <a:pt x="57" y="202"/>
                      <a:pt x="57" y="200"/>
                    </a:cubicBezTo>
                    <a:cubicBezTo>
                      <a:pt x="58" y="197"/>
                      <a:pt x="60" y="201"/>
                      <a:pt x="63" y="202"/>
                    </a:cubicBezTo>
                    <a:cubicBezTo>
                      <a:pt x="65" y="203"/>
                      <a:pt x="65" y="202"/>
                      <a:pt x="66" y="200"/>
                    </a:cubicBezTo>
                    <a:cubicBezTo>
                      <a:pt x="67" y="199"/>
                      <a:pt x="69" y="200"/>
                      <a:pt x="71" y="202"/>
                    </a:cubicBezTo>
                    <a:cubicBezTo>
                      <a:pt x="72" y="204"/>
                      <a:pt x="73" y="206"/>
                      <a:pt x="74" y="207"/>
                    </a:cubicBezTo>
                    <a:cubicBezTo>
                      <a:pt x="75" y="209"/>
                      <a:pt x="78" y="209"/>
                      <a:pt x="80" y="210"/>
                    </a:cubicBezTo>
                    <a:cubicBezTo>
                      <a:pt x="81" y="212"/>
                      <a:pt x="83" y="210"/>
                      <a:pt x="83" y="210"/>
                    </a:cubicBezTo>
                    <a:cubicBezTo>
                      <a:pt x="87" y="213"/>
                      <a:pt x="87" y="213"/>
                      <a:pt x="87" y="213"/>
                    </a:cubicBezTo>
                    <a:cubicBezTo>
                      <a:pt x="87" y="213"/>
                      <a:pt x="91" y="209"/>
                      <a:pt x="94" y="209"/>
                    </a:cubicBezTo>
                    <a:cubicBezTo>
                      <a:pt x="96" y="210"/>
                      <a:pt x="95" y="209"/>
                      <a:pt x="97" y="208"/>
                    </a:cubicBezTo>
                    <a:cubicBezTo>
                      <a:pt x="99" y="207"/>
                      <a:pt x="103" y="210"/>
                      <a:pt x="103" y="210"/>
                    </a:cubicBezTo>
                    <a:cubicBezTo>
                      <a:pt x="106" y="207"/>
                      <a:pt x="106" y="207"/>
                      <a:pt x="106" y="207"/>
                    </a:cubicBezTo>
                    <a:cubicBezTo>
                      <a:pt x="111" y="206"/>
                      <a:pt x="111" y="206"/>
                      <a:pt x="111" y="206"/>
                    </a:cubicBezTo>
                    <a:cubicBezTo>
                      <a:pt x="113" y="204"/>
                      <a:pt x="113" y="204"/>
                      <a:pt x="113" y="204"/>
                    </a:cubicBezTo>
                    <a:cubicBezTo>
                      <a:pt x="115" y="204"/>
                      <a:pt x="117" y="204"/>
                      <a:pt x="117" y="204"/>
                    </a:cubicBezTo>
                    <a:cubicBezTo>
                      <a:pt x="121" y="204"/>
                      <a:pt x="121" y="204"/>
                      <a:pt x="121" y="204"/>
                    </a:cubicBezTo>
                    <a:cubicBezTo>
                      <a:pt x="125" y="207"/>
                      <a:pt x="125" y="207"/>
                      <a:pt x="125" y="207"/>
                    </a:cubicBezTo>
                    <a:cubicBezTo>
                      <a:pt x="125" y="205"/>
                      <a:pt x="125" y="205"/>
                      <a:pt x="125" y="205"/>
                    </a:cubicBezTo>
                    <a:cubicBezTo>
                      <a:pt x="125" y="205"/>
                      <a:pt x="125" y="200"/>
                      <a:pt x="123" y="200"/>
                    </a:cubicBezTo>
                    <a:cubicBezTo>
                      <a:pt x="122" y="200"/>
                      <a:pt x="122" y="200"/>
                      <a:pt x="121" y="200"/>
                    </a:cubicBezTo>
                    <a:cubicBezTo>
                      <a:pt x="119" y="200"/>
                      <a:pt x="116" y="199"/>
                      <a:pt x="116" y="196"/>
                    </a:cubicBezTo>
                    <a:cubicBezTo>
                      <a:pt x="115" y="193"/>
                      <a:pt x="112" y="190"/>
                      <a:pt x="112" y="187"/>
                    </a:cubicBezTo>
                    <a:cubicBezTo>
                      <a:pt x="112" y="184"/>
                      <a:pt x="111" y="184"/>
                      <a:pt x="110" y="183"/>
                    </a:cubicBezTo>
                    <a:cubicBezTo>
                      <a:pt x="108" y="181"/>
                      <a:pt x="107" y="180"/>
                      <a:pt x="106" y="178"/>
                    </a:cubicBezTo>
                    <a:cubicBezTo>
                      <a:pt x="104" y="175"/>
                      <a:pt x="103" y="175"/>
                      <a:pt x="101" y="174"/>
                    </a:cubicBezTo>
                    <a:cubicBezTo>
                      <a:pt x="100" y="174"/>
                      <a:pt x="95" y="175"/>
                      <a:pt x="96" y="173"/>
                    </a:cubicBezTo>
                    <a:cubicBezTo>
                      <a:pt x="96" y="171"/>
                      <a:pt x="97" y="168"/>
                      <a:pt x="97" y="168"/>
                    </a:cubicBezTo>
                    <a:cubicBezTo>
                      <a:pt x="97" y="168"/>
                      <a:pt x="97" y="168"/>
                      <a:pt x="100" y="167"/>
                    </a:cubicBezTo>
                    <a:cubicBezTo>
                      <a:pt x="103" y="167"/>
                      <a:pt x="104" y="166"/>
                      <a:pt x="104" y="166"/>
                    </a:cubicBezTo>
                    <a:cubicBezTo>
                      <a:pt x="104" y="166"/>
                      <a:pt x="105" y="162"/>
                      <a:pt x="105" y="160"/>
                    </a:cubicBezTo>
                    <a:cubicBezTo>
                      <a:pt x="105" y="159"/>
                      <a:pt x="106" y="153"/>
                      <a:pt x="106" y="151"/>
                    </a:cubicBezTo>
                    <a:cubicBezTo>
                      <a:pt x="105" y="149"/>
                      <a:pt x="110" y="144"/>
                      <a:pt x="110" y="140"/>
                    </a:cubicBezTo>
                    <a:cubicBezTo>
                      <a:pt x="110" y="137"/>
                      <a:pt x="110" y="135"/>
                      <a:pt x="110" y="135"/>
                    </a:cubicBezTo>
                    <a:cubicBezTo>
                      <a:pt x="110" y="135"/>
                      <a:pt x="112" y="133"/>
                      <a:pt x="114" y="132"/>
                    </a:cubicBezTo>
                    <a:cubicBezTo>
                      <a:pt x="116" y="131"/>
                      <a:pt x="117" y="131"/>
                      <a:pt x="117" y="129"/>
                    </a:cubicBezTo>
                    <a:cubicBezTo>
                      <a:pt x="118" y="127"/>
                      <a:pt x="119" y="126"/>
                      <a:pt x="120" y="124"/>
                    </a:cubicBezTo>
                    <a:cubicBezTo>
                      <a:pt x="121" y="121"/>
                      <a:pt x="122" y="119"/>
                      <a:pt x="122" y="116"/>
                    </a:cubicBezTo>
                    <a:cubicBezTo>
                      <a:pt x="122" y="112"/>
                      <a:pt x="126" y="110"/>
                      <a:pt x="127" y="108"/>
                    </a:cubicBezTo>
                    <a:cubicBezTo>
                      <a:pt x="128" y="105"/>
                      <a:pt x="131" y="101"/>
                      <a:pt x="131" y="101"/>
                    </a:cubicBezTo>
                    <a:cubicBezTo>
                      <a:pt x="131" y="101"/>
                      <a:pt x="132" y="92"/>
                      <a:pt x="131" y="91"/>
                    </a:cubicBezTo>
                    <a:cubicBezTo>
                      <a:pt x="130" y="89"/>
                      <a:pt x="131" y="86"/>
                      <a:pt x="132" y="83"/>
                    </a:cubicBezTo>
                    <a:cubicBezTo>
                      <a:pt x="133" y="80"/>
                      <a:pt x="134" y="79"/>
                      <a:pt x="134" y="76"/>
                    </a:cubicBezTo>
                    <a:cubicBezTo>
                      <a:pt x="134" y="72"/>
                      <a:pt x="134" y="72"/>
                      <a:pt x="135" y="69"/>
                    </a:cubicBezTo>
                    <a:cubicBezTo>
                      <a:pt x="135" y="66"/>
                      <a:pt x="134" y="65"/>
                      <a:pt x="136" y="65"/>
                    </a:cubicBezTo>
                    <a:cubicBezTo>
                      <a:pt x="137" y="65"/>
                      <a:pt x="137" y="63"/>
                      <a:pt x="138" y="61"/>
                    </a:cubicBezTo>
                    <a:cubicBezTo>
                      <a:pt x="139" y="59"/>
                      <a:pt x="140" y="59"/>
                      <a:pt x="140" y="59"/>
                    </a:cubicBezTo>
                    <a:cubicBezTo>
                      <a:pt x="145" y="60"/>
                      <a:pt x="145" y="60"/>
                      <a:pt x="145" y="60"/>
                    </a:cubicBezTo>
                    <a:lnTo>
                      <a:pt x="147" y="57"/>
                    </a:lnTo>
                    <a:close/>
                    <a:moveTo>
                      <a:pt x="95" y="131"/>
                    </a:moveTo>
                    <a:cubicBezTo>
                      <a:pt x="95" y="131"/>
                      <a:pt x="96" y="133"/>
                      <a:pt x="94" y="133"/>
                    </a:cubicBezTo>
                    <a:cubicBezTo>
                      <a:pt x="94" y="133"/>
                      <a:pt x="93" y="131"/>
                      <a:pt x="95" y="1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9" name="Freeform 65">
                <a:extLst>
                  <a:ext uri="{FF2B5EF4-FFF2-40B4-BE49-F238E27FC236}">
                    <a16:creationId xmlns:a16="http://schemas.microsoft.com/office/drawing/2014/main" id="{85C5A7DF-876A-4DF8-990A-F71630EFF59B}"/>
                  </a:ext>
                </a:extLst>
              </p:cNvPr>
              <p:cNvSpPr>
                <a:spLocks noEditPoints="1"/>
              </p:cNvSpPr>
              <p:nvPr/>
            </p:nvSpPr>
            <p:spPr bwMode="auto">
              <a:xfrm>
                <a:off x="3480" y="1756"/>
                <a:ext cx="288" cy="418"/>
              </a:xfrm>
              <a:custGeom>
                <a:avLst/>
                <a:gdLst>
                  <a:gd name="T0" fmla="*/ 145 w 147"/>
                  <a:gd name="T1" fmla="*/ 52 h 213"/>
                  <a:gd name="T2" fmla="*/ 138 w 147"/>
                  <a:gd name="T3" fmla="*/ 44 h 213"/>
                  <a:gd name="T4" fmla="*/ 137 w 147"/>
                  <a:gd name="T5" fmla="*/ 36 h 213"/>
                  <a:gd name="T6" fmla="*/ 138 w 147"/>
                  <a:gd name="T7" fmla="*/ 34 h 213"/>
                  <a:gd name="T8" fmla="*/ 137 w 147"/>
                  <a:gd name="T9" fmla="*/ 26 h 213"/>
                  <a:gd name="T10" fmla="*/ 135 w 147"/>
                  <a:gd name="T11" fmla="*/ 20 h 213"/>
                  <a:gd name="T12" fmla="*/ 130 w 147"/>
                  <a:gd name="T13" fmla="*/ 10 h 213"/>
                  <a:gd name="T14" fmla="*/ 124 w 147"/>
                  <a:gd name="T15" fmla="*/ 3 h 213"/>
                  <a:gd name="T16" fmla="*/ 123 w 147"/>
                  <a:gd name="T17" fmla="*/ 0 h 213"/>
                  <a:gd name="T18" fmla="*/ 115 w 147"/>
                  <a:gd name="T19" fmla="*/ 2 h 213"/>
                  <a:gd name="T20" fmla="*/ 110 w 147"/>
                  <a:gd name="T21" fmla="*/ 9 h 213"/>
                  <a:gd name="T22" fmla="*/ 106 w 147"/>
                  <a:gd name="T23" fmla="*/ 15 h 213"/>
                  <a:gd name="T24" fmla="*/ 97 w 147"/>
                  <a:gd name="T25" fmla="*/ 13 h 213"/>
                  <a:gd name="T26" fmla="*/ 94 w 147"/>
                  <a:gd name="T27" fmla="*/ 13 h 213"/>
                  <a:gd name="T28" fmla="*/ 32 w 147"/>
                  <a:gd name="T29" fmla="*/ 33 h 213"/>
                  <a:gd name="T30" fmla="*/ 24 w 147"/>
                  <a:gd name="T31" fmla="*/ 41 h 213"/>
                  <a:gd name="T32" fmla="*/ 18 w 147"/>
                  <a:gd name="T33" fmla="*/ 81 h 213"/>
                  <a:gd name="T34" fmla="*/ 12 w 147"/>
                  <a:gd name="T35" fmla="*/ 88 h 213"/>
                  <a:gd name="T36" fmla="*/ 8 w 147"/>
                  <a:gd name="T37" fmla="*/ 96 h 213"/>
                  <a:gd name="T38" fmla="*/ 4 w 147"/>
                  <a:gd name="T39" fmla="*/ 106 h 213"/>
                  <a:gd name="T40" fmla="*/ 1 w 147"/>
                  <a:gd name="T41" fmla="*/ 113 h 213"/>
                  <a:gd name="T42" fmla="*/ 8 w 147"/>
                  <a:gd name="T43" fmla="*/ 116 h 213"/>
                  <a:gd name="T44" fmla="*/ 7 w 147"/>
                  <a:gd name="T45" fmla="*/ 123 h 213"/>
                  <a:gd name="T46" fmla="*/ 8 w 147"/>
                  <a:gd name="T47" fmla="*/ 131 h 213"/>
                  <a:gd name="T48" fmla="*/ 14 w 147"/>
                  <a:gd name="T49" fmla="*/ 140 h 213"/>
                  <a:gd name="T50" fmla="*/ 15 w 147"/>
                  <a:gd name="T51" fmla="*/ 150 h 213"/>
                  <a:gd name="T52" fmla="*/ 21 w 147"/>
                  <a:gd name="T53" fmla="*/ 163 h 213"/>
                  <a:gd name="T54" fmla="*/ 29 w 147"/>
                  <a:gd name="T55" fmla="*/ 169 h 213"/>
                  <a:gd name="T56" fmla="*/ 37 w 147"/>
                  <a:gd name="T57" fmla="*/ 173 h 213"/>
                  <a:gd name="T58" fmla="*/ 46 w 147"/>
                  <a:gd name="T59" fmla="*/ 184 h 213"/>
                  <a:gd name="T60" fmla="*/ 49 w 147"/>
                  <a:gd name="T61" fmla="*/ 193 h 213"/>
                  <a:gd name="T62" fmla="*/ 54 w 147"/>
                  <a:gd name="T63" fmla="*/ 202 h 213"/>
                  <a:gd name="T64" fmla="*/ 63 w 147"/>
                  <a:gd name="T65" fmla="*/ 202 h 213"/>
                  <a:gd name="T66" fmla="*/ 71 w 147"/>
                  <a:gd name="T67" fmla="*/ 202 h 213"/>
                  <a:gd name="T68" fmla="*/ 80 w 147"/>
                  <a:gd name="T69" fmla="*/ 210 h 213"/>
                  <a:gd name="T70" fmla="*/ 87 w 147"/>
                  <a:gd name="T71" fmla="*/ 213 h 213"/>
                  <a:gd name="T72" fmla="*/ 97 w 147"/>
                  <a:gd name="T73" fmla="*/ 208 h 213"/>
                  <a:gd name="T74" fmla="*/ 106 w 147"/>
                  <a:gd name="T75" fmla="*/ 207 h 213"/>
                  <a:gd name="T76" fmla="*/ 113 w 147"/>
                  <a:gd name="T77" fmla="*/ 204 h 213"/>
                  <a:gd name="T78" fmla="*/ 121 w 147"/>
                  <a:gd name="T79" fmla="*/ 204 h 213"/>
                  <a:gd name="T80" fmla="*/ 125 w 147"/>
                  <a:gd name="T81" fmla="*/ 205 h 213"/>
                  <a:gd name="T82" fmla="*/ 121 w 147"/>
                  <a:gd name="T83" fmla="*/ 200 h 213"/>
                  <a:gd name="T84" fmla="*/ 112 w 147"/>
                  <a:gd name="T85" fmla="*/ 187 h 213"/>
                  <a:gd name="T86" fmla="*/ 106 w 147"/>
                  <a:gd name="T87" fmla="*/ 178 h 213"/>
                  <a:gd name="T88" fmla="*/ 96 w 147"/>
                  <a:gd name="T89" fmla="*/ 173 h 213"/>
                  <a:gd name="T90" fmla="*/ 100 w 147"/>
                  <a:gd name="T91" fmla="*/ 167 h 213"/>
                  <a:gd name="T92" fmla="*/ 105 w 147"/>
                  <a:gd name="T93" fmla="*/ 160 h 213"/>
                  <a:gd name="T94" fmla="*/ 110 w 147"/>
                  <a:gd name="T95" fmla="*/ 140 h 213"/>
                  <a:gd name="T96" fmla="*/ 114 w 147"/>
                  <a:gd name="T97" fmla="*/ 132 h 213"/>
                  <a:gd name="T98" fmla="*/ 120 w 147"/>
                  <a:gd name="T99" fmla="*/ 124 h 213"/>
                  <a:gd name="T100" fmla="*/ 127 w 147"/>
                  <a:gd name="T101" fmla="*/ 108 h 213"/>
                  <a:gd name="T102" fmla="*/ 131 w 147"/>
                  <a:gd name="T103" fmla="*/ 91 h 213"/>
                  <a:gd name="T104" fmla="*/ 134 w 147"/>
                  <a:gd name="T105" fmla="*/ 76 h 213"/>
                  <a:gd name="T106" fmla="*/ 136 w 147"/>
                  <a:gd name="T107" fmla="*/ 65 h 213"/>
                  <a:gd name="T108" fmla="*/ 140 w 147"/>
                  <a:gd name="T109" fmla="*/ 59 h 213"/>
                  <a:gd name="T110" fmla="*/ 147 w 147"/>
                  <a:gd name="T111" fmla="*/ 57 h 213"/>
                  <a:gd name="T112" fmla="*/ 94 w 147"/>
                  <a:gd name="T113" fmla="*/ 13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 h="213">
                    <a:moveTo>
                      <a:pt x="147" y="57"/>
                    </a:moveTo>
                    <a:cubicBezTo>
                      <a:pt x="146" y="55"/>
                      <a:pt x="146" y="53"/>
                      <a:pt x="145" y="52"/>
                    </a:cubicBezTo>
                    <a:cubicBezTo>
                      <a:pt x="144" y="51"/>
                      <a:pt x="140" y="50"/>
                      <a:pt x="139" y="50"/>
                    </a:cubicBezTo>
                    <a:cubicBezTo>
                      <a:pt x="138" y="49"/>
                      <a:pt x="139" y="46"/>
                      <a:pt x="138" y="44"/>
                    </a:cubicBezTo>
                    <a:cubicBezTo>
                      <a:pt x="137" y="44"/>
                      <a:pt x="137" y="44"/>
                      <a:pt x="137" y="44"/>
                    </a:cubicBezTo>
                    <a:cubicBezTo>
                      <a:pt x="136" y="42"/>
                      <a:pt x="137" y="36"/>
                      <a:pt x="137" y="36"/>
                    </a:cubicBezTo>
                    <a:cubicBezTo>
                      <a:pt x="137" y="34"/>
                      <a:pt x="137" y="34"/>
                      <a:pt x="137" y="34"/>
                    </a:cubicBezTo>
                    <a:cubicBezTo>
                      <a:pt x="137" y="34"/>
                      <a:pt x="138" y="34"/>
                      <a:pt x="138" y="34"/>
                    </a:cubicBezTo>
                    <a:cubicBezTo>
                      <a:pt x="138" y="33"/>
                      <a:pt x="138" y="27"/>
                      <a:pt x="138" y="27"/>
                    </a:cubicBezTo>
                    <a:cubicBezTo>
                      <a:pt x="137" y="26"/>
                      <a:pt x="137" y="26"/>
                      <a:pt x="137" y="26"/>
                    </a:cubicBezTo>
                    <a:cubicBezTo>
                      <a:pt x="136" y="24"/>
                      <a:pt x="137" y="21"/>
                      <a:pt x="137" y="21"/>
                    </a:cubicBezTo>
                    <a:cubicBezTo>
                      <a:pt x="137" y="21"/>
                      <a:pt x="135" y="20"/>
                      <a:pt x="135" y="20"/>
                    </a:cubicBezTo>
                    <a:cubicBezTo>
                      <a:pt x="134" y="18"/>
                      <a:pt x="134" y="14"/>
                      <a:pt x="133" y="12"/>
                    </a:cubicBezTo>
                    <a:cubicBezTo>
                      <a:pt x="133" y="11"/>
                      <a:pt x="131" y="11"/>
                      <a:pt x="130" y="10"/>
                    </a:cubicBezTo>
                    <a:cubicBezTo>
                      <a:pt x="128" y="8"/>
                      <a:pt x="127" y="6"/>
                      <a:pt x="125" y="4"/>
                    </a:cubicBezTo>
                    <a:cubicBezTo>
                      <a:pt x="124" y="3"/>
                      <a:pt x="124" y="3"/>
                      <a:pt x="124" y="3"/>
                    </a:cubicBezTo>
                    <a:cubicBezTo>
                      <a:pt x="124" y="2"/>
                      <a:pt x="124" y="1"/>
                      <a:pt x="124" y="0"/>
                    </a:cubicBezTo>
                    <a:cubicBezTo>
                      <a:pt x="123" y="0"/>
                      <a:pt x="123" y="0"/>
                      <a:pt x="123" y="0"/>
                    </a:cubicBezTo>
                    <a:cubicBezTo>
                      <a:pt x="118" y="2"/>
                      <a:pt x="118" y="2"/>
                      <a:pt x="118" y="2"/>
                    </a:cubicBezTo>
                    <a:cubicBezTo>
                      <a:pt x="115" y="2"/>
                      <a:pt x="115" y="2"/>
                      <a:pt x="115" y="2"/>
                    </a:cubicBezTo>
                    <a:cubicBezTo>
                      <a:pt x="113" y="8"/>
                      <a:pt x="113" y="8"/>
                      <a:pt x="113" y="8"/>
                    </a:cubicBezTo>
                    <a:cubicBezTo>
                      <a:pt x="110" y="9"/>
                      <a:pt x="110" y="9"/>
                      <a:pt x="110" y="9"/>
                    </a:cubicBezTo>
                    <a:cubicBezTo>
                      <a:pt x="109" y="14"/>
                      <a:pt x="109" y="14"/>
                      <a:pt x="109" y="14"/>
                    </a:cubicBezTo>
                    <a:cubicBezTo>
                      <a:pt x="106" y="15"/>
                      <a:pt x="106" y="15"/>
                      <a:pt x="106" y="15"/>
                    </a:cubicBezTo>
                    <a:cubicBezTo>
                      <a:pt x="105" y="13"/>
                      <a:pt x="105" y="13"/>
                      <a:pt x="105" y="13"/>
                    </a:cubicBezTo>
                    <a:cubicBezTo>
                      <a:pt x="97" y="13"/>
                      <a:pt x="97" y="13"/>
                      <a:pt x="97" y="13"/>
                    </a:cubicBezTo>
                    <a:cubicBezTo>
                      <a:pt x="96" y="11"/>
                      <a:pt x="96" y="11"/>
                      <a:pt x="96" y="11"/>
                    </a:cubicBezTo>
                    <a:cubicBezTo>
                      <a:pt x="94" y="13"/>
                      <a:pt x="94" y="13"/>
                      <a:pt x="94" y="13"/>
                    </a:cubicBezTo>
                    <a:cubicBezTo>
                      <a:pt x="32" y="12"/>
                      <a:pt x="32" y="12"/>
                      <a:pt x="32" y="12"/>
                    </a:cubicBezTo>
                    <a:cubicBezTo>
                      <a:pt x="32" y="33"/>
                      <a:pt x="32" y="33"/>
                      <a:pt x="32" y="33"/>
                    </a:cubicBezTo>
                    <a:cubicBezTo>
                      <a:pt x="24" y="33"/>
                      <a:pt x="24" y="33"/>
                      <a:pt x="24" y="33"/>
                    </a:cubicBezTo>
                    <a:cubicBezTo>
                      <a:pt x="24" y="41"/>
                      <a:pt x="24" y="41"/>
                      <a:pt x="24" y="41"/>
                    </a:cubicBezTo>
                    <a:cubicBezTo>
                      <a:pt x="24" y="81"/>
                      <a:pt x="24" y="81"/>
                      <a:pt x="24" y="81"/>
                    </a:cubicBezTo>
                    <a:cubicBezTo>
                      <a:pt x="24" y="81"/>
                      <a:pt x="19" y="82"/>
                      <a:pt x="18" y="81"/>
                    </a:cubicBezTo>
                    <a:cubicBezTo>
                      <a:pt x="16" y="80"/>
                      <a:pt x="14" y="80"/>
                      <a:pt x="13" y="82"/>
                    </a:cubicBezTo>
                    <a:cubicBezTo>
                      <a:pt x="12" y="84"/>
                      <a:pt x="11" y="85"/>
                      <a:pt x="12" y="88"/>
                    </a:cubicBezTo>
                    <a:cubicBezTo>
                      <a:pt x="13" y="90"/>
                      <a:pt x="12" y="91"/>
                      <a:pt x="10" y="92"/>
                    </a:cubicBezTo>
                    <a:cubicBezTo>
                      <a:pt x="7" y="93"/>
                      <a:pt x="8" y="94"/>
                      <a:pt x="8" y="96"/>
                    </a:cubicBezTo>
                    <a:cubicBezTo>
                      <a:pt x="8" y="98"/>
                      <a:pt x="8" y="101"/>
                      <a:pt x="6" y="102"/>
                    </a:cubicBezTo>
                    <a:cubicBezTo>
                      <a:pt x="4" y="104"/>
                      <a:pt x="4" y="103"/>
                      <a:pt x="4" y="106"/>
                    </a:cubicBezTo>
                    <a:cubicBezTo>
                      <a:pt x="4" y="108"/>
                      <a:pt x="3" y="109"/>
                      <a:pt x="2" y="110"/>
                    </a:cubicBezTo>
                    <a:cubicBezTo>
                      <a:pt x="0" y="111"/>
                      <a:pt x="1" y="111"/>
                      <a:pt x="1" y="113"/>
                    </a:cubicBezTo>
                    <a:cubicBezTo>
                      <a:pt x="1" y="115"/>
                      <a:pt x="3" y="113"/>
                      <a:pt x="5" y="113"/>
                    </a:cubicBezTo>
                    <a:cubicBezTo>
                      <a:pt x="6" y="113"/>
                      <a:pt x="7" y="114"/>
                      <a:pt x="8" y="116"/>
                    </a:cubicBezTo>
                    <a:cubicBezTo>
                      <a:pt x="9" y="118"/>
                      <a:pt x="6" y="119"/>
                      <a:pt x="6" y="121"/>
                    </a:cubicBezTo>
                    <a:cubicBezTo>
                      <a:pt x="7" y="123"/>
                      <a:pt x="7" y="123"/>
                      <a:pt x="7" y="123"/>
                    </a:cubicBezTo>
                    <a:cubicBezTo>
                      <a:pt x="7" y="123"/>
                      <a:pt x="8" y="125"/>
                      <a:pt x="7" y="127"/>
                    </a:cubicBezTo>
                    <a:cubicBezTo>
                      <a:pt x="6" y="129"/>
                      <a:pt x="6" y="129"/>
                      <a:pt x="8" y="131"/>
                    </a:cubicBezTo>
                    <a:cubicBezTo>
                      <a:pt x="10" y="133"/>
                      <a:pt x="9" y="135"/>
                      <a:pt x="9" y="135"/>
                    </a:cubicBezTo>
                    <a:cubicBezTo>
                      <a:pt x="14" y="140"/>
                      <a:pt x="14" y="140"/>
                      <a:pt x="14" y="140"/>
                    </a:cubicBezTo>
                    <a:cubicBezTo>
                      <a:pt x="14" y="140"/>
                      <a:pt x="15" y="144"/>
                      <a:pt x="14" y="146"/>
                    </a:cubicBezTo>
                    <a:cubicBezTo>
                      <a:pt x="13" y="148"/>
                      <a:pt x="12" y="148"/>
                      <a:pt x="15" y="150"/>
                    </a:cubicBezTo>
                    <a:cubicBezTo>
                      <a:pt x="18" y="152"/>
                      <a:pt x="18" y="152"/>
                      <a:pt x="17" y="155"/>
                    </a:cubicBezTo>
                    <a:cubicBezTo>
                      <a:pt x="16" y="158"/>
                      <a:pt x="20" y="163"/>
                      <a:pt x="21" y="163"/>
                    </a:cubicBezTo>
                    <a:cubicBezTo>
                      <a:pt x="23" y="164"/>
                      <a:pt x="23" y="167"/>
                      <a:pt x="25" y="167"/>
                    </a:cubicBezTo>
                    <a:cubicBezTo>
                      <a:pt x="27" y="167"/>
                      <a:pt x="28" y="167"/>
                      <a:pt x="29" y="169"/>
                    </a:cubicBezTo>
                    <a:cubicBezTo>
                      <a:pt x="30" y="170"/>
                      <a:pt x="31" y="172"/>
                      <a:pt x="33" y="172"/>
                    </a:cubicBezTo>
                    <a:cubicBezTo>
                      <a:pt x="35" y="172"/>
                      <a:pt x="36" y="171"/>
                      <a:pt x="37" y="173"/>
                    </a:cubicBezTo>
                    <a:cubicBezTo>
                      <a:pt x="38" y="175"/>
                      <a:pt x="37" y="178"/>
                      <a:pt x="40" y="179"/>
                    </a:cubicBezTo>
                    <a:cubicBezTo>
                      <a:pt x="44" y="180"/>
                      <a:pt x="45" y="181"/>
                      <a:pt x="46" y="184"/>
                    </a:cubicBezTo>
                    <a:cubicBezTo>
                      <a:pt x="47" y="187"/>
                      <a:pt x="46" y="189"/>
                      <a:pt x="47" y="190"/>
                    </a:cubicBezTo>
                    <a:cubicBezTo>
                      <a:pt x="49" y="190"/>
                      <a:pt x="49" y="193"/>
                      <a:pt x="49" y="193"/>
                    </a:cubicBezTo>
                    <a:cubicBezTo>
                      <a:pt x="52" y="198"/>
                      <a:pt x="52" y="198"/>
                      <a:pt x="52" y="198"/>
                    </a:cubicBezTo>
                    <a:cubicBezTo>
                      <a:pt x="52" y="198"/>
                      <a:pt x="53" y="201"/>
                      <a:pt x="54" y="202"/>
                    </a:cubicBezTo>
                    <a:cubicBezTo>
                      <a:pt x="55" y="203"/>
                      <a:pt x="57" y="202"/>
                      <a:pt x="57" y="200"/>
                    </a:cubicBezTo>
                    <a:cubicBezTo>
                      <a:pt x="58" y="197"/>
                      <a:pt x="60" y="201"/>
                      <a:pt x="63" y="202"/>
                    </a:cubicBezTo>
                    <a:cubicBezTo>
                      <a:pt x="65" y="203"/>
                      <a:pt x="65" y="202"/>
                      <a:pt x="66" y="200"/>
                    </a:cubicBezTo>
                    <a:cubicBezTo>
                      <a:pt x="67" y="199"/>
                      <a:pt x="69" y="200"/>
                      <a:pt x="71" y="202"/>
                    </a:cubicBezTo>
                    <a:cubicBezTo>
                      <a:pt x="72" y="204"/>
                      <a:pt x="73" y="206"/>
                      <a:pt x="74" y="207"/>
                    </a:cubicBezTo>
                    <a:cubicBezTo>
                      <a:pt x="75" y="209"/>
                      <a:pt x="78" y="209"/>
                      <a:pt x="80" y="210"/>
                    </a:cubicBezTo>
                    <a:cubicBezTo>
                      <a:pt x="81" y="212"/>
                      <a:pt x="83" y="210"/>
                      <a:pt x="83" y="210"/>
                    </a:cubicBezTo>
                    <a:cubicBezTo>
                      <a:pt x="87" y="213"/>
                      <a:pt x="87" y="213"/>
                      <a:pt x="87" y="213"/>
                    </a:cubicBezTo>
                    <a:cubicBezTo>
                      <a:pt x="87" y="213"/>
                      <a:pt x="91" y="209"/>
                      <a:pt x="94" y="209"/>
                    </a:cubicBezTo>
                    <a:cubicBezTo>
                      <a:pt x="96" y="210"/>
                      <a:pt x="95" y="209"/>
                      <a:pt x="97" y="208"/>
                    </a:cubicBezTo>
                    <a:cubicBezTo>
                      <a:pt x="99" y="207"/>
                      <a:pt x="103" y="210"/>
                      <a:pt x="103" y="210"/>
                    </a:cubicBezTo>
                    <a:cubicBezTo>
                      <a:pt x="106" y="207"/>
                      <a:pt x="106" y="207"/>
                      <a:pt x="106" y="207"/>
                    </a:cubicBezTo>
                    <a:cubicBezTo>
                      <a:pt x="111" y="206"/>
                      <a:pt x="111" y="206"/>
                      <a:pt x="111" y="206"/>
                    </a:cubicBezTo>
                    <a:cubicBezTo>
                      <a:pt x="113" y="204"/>
                      <a:pt x="113" y="204"/>
                      <a:pt x="113" y="204"/>
                    </a:cubicBezTo>
                    <a:cubicBezTo>
                      <a:pt x="115" y="204"/>
                      <a:pt x="117" y="204"/>
                      <a:pt x="117" y="204"/>
                    </a:cubicBezTo>
                    <a:cubicBezTo>
                      <a:pt x="121" y="204"/>
                      <a:pt x="121" y="204"/>
                      <a:pt x="121" y="204"/>
                    </a:cubicBezTo>
                    <a:cubicBezTo>
                      <a:pt x="125" y="207"/>
                      <a:pt x="125" y="207"/>
                      <a:pt x="125" y="207"/>
                    </a:cubicBezTo>
                    <a:cubicBezTo>
                      <a:pt x="125" y="205"/>
                      <a:pt x="125" y="205"/>
                      <a:pt x="125" y="205"/>
                    </a:cubicBezTo>
                    <a:cubicBezTo>
                      <a:pt x="125" y="205"/>
                      <a:pt x="125" y="200"/>
                      <a:pt x="123" y="200"/>
                    </a:cubicBezTo>
                    <a:cubicBezTo>
                      <a:pt x="122" y="200"/>
                      <a:pt x="122" y="200"/>
                      <a:pt x="121" y="200"/>
                    </a:cubicBezTo>
                    <a:cubicBezTo>
                      <a:pt x="119" y="200"/>
                      <a:pt x="116" y="199"/>
                      <a:pt x="116" y="196"/>
                    </a:cubicBezTo>
                    <a:cubicBezTo>
                      <a:pt x="115" y="193"/>
                      <a:pt x="112" y="190"/>
                      <a:pt x="112" y="187"/>
                    </a:cubicBezTo>
                    <a:cubicBezTo>
                      <a:pt x="112" y="184"/>
                      <a:pt x="111" y="184"/>
                      <a:pt x="110" y="183"/>
                    </a:cubicBezTo>
                    <a:cubicBezTo>
                      <a:pt x="108" y="181"/>
                      <a:pt x="107" y="180"/>
                      <a:pt x="106" y="178"/>
                    </a:cubicBezTo>
                    <a:cubicBezTo>
                      <a:pt x="104" y="175"/>
                      <a:pt x="103" y="175"/>
                      <a:pt x="101" y="174"/>
                    </a:cubicBezTo>
                    <a:cubicBezTo>
                      <a:pt x="100" y="174"/>
                      <a:pt x="95" y="175"/>
                      <a:pt x="96" y="173"/>
                    </a:cubicBezTo>
                    <a:cubicBezTo>
                      <a:pt x="96" y="171"/>
                      <a:pt x="97" y="168"/>
                      <a:pt x="97" y="168"/>
                    </a:cubicBezTo>
                    <a:cubicBezTo>
                      <a:pt x="97" y="168"/>
                      <a:pt x="97" y="168"/>
                      <a:pt x="100" y="167"/>
                    </a:cubicBezTo>
                    <a:cubicBezTo>
                      <a:pt x="103" y="167"/>
                      <a:pt x="104" y="166"/>
                      <a:pt x="104" y="166"/>
                    </a:cubicBezTo>
                    <a:cubicBezTo>
                      <a:pt x="104" y="166"/>
                      <a:pt x="105" y="162"/>
                      <a:pt x="105" y="160"/>
                    </a:cubicBezTo>
                    <a:cubicBezTo>
                      <a:pt x="105" y="159"/>
                      <a:pt x="106" y="153"/>
                      <a:pt x="106" y="151"/>
                    </a:cubicBezTo>
                    <a:cubicBezTo>
                      <a:pt x="105" y="149"/>
                      <a:pt x="110" y="144"/>
                      <a:pt x="110" y="140"/>
                    </a:cubicBezTo>
                    <a:cubicBezTo>
                      <a:pt x="110" y="137"/>
                      <a:pt x="110" y="135"/>
                      <a:pt x="110" y="135"/>
                    </a:cubicBezTo>
                    <a:cubicBezTo>
                      <a:pt x="110" y="135"/>
                      <a:pt x="112" y="133"/>
                      <a:pt x="114" y="132"/>
                    </a:cubicBezTo>
                    <a:cubicBezTo>
                      <a:pt x="116" y="131"/>
                      <a:pt x="117" y="131"/>
                      <a:pt x="117" y="129"/>
                    </a:cubicBezTo>
                    <a:cubicBezTo>
                      <a:pt x="118" y="127"/>
                      <a:pt x="119" y="126"/>
                      <a:pt x="120" y="124"/>
                    </a:cubicBezTo>
                    <a:cubicBezTo>
                      <a:pt x="121" y="121"/>
                      <a:pt x="122" y="119"/>
                      <a:pt x="122" y="116"/>
                    </a:cubicBezTo>
                    <a:cubicBezTo>
                      <a:pt x="122" y="112"/>
                      <a:pt x="126" y="110"/>
                      <a:pt x="127" y="108"/>
                    </a:cubicBezTo>
                    <a:cubicBezTo>
                      <a:pt x="128" y="105"/>
                      <a:pt x="131" y="101"/>
                      <a:pt x="131" y="101"/>
                    </a:cubicBezTo>
                    <a:cubicBezTo>
                      <a:pt x="131" y="101"/>
                      <a:pt x="132" y="92"/>
                      <a:pt x="131" y="91"/>
                    </a:cubicBezTo>
                    <a:cubicBezTo>
                      <a:pt x="130" y="89"/>
                      <a:pt x="131" y="86"/>
                      <a:pt x="132" y="83"/>
                    </a:cubicBezTo>
                    <a:cubicBezTo>
                      <a:pt x="133" y="80"/>
                      <a:pt x="134" y="79"/>
                      <a:pt x="134" y="76"/>
                    </a:cubicBezTo>
                    <a:cubicBezTo>
                      <a:pt x="134" y="72"/>
                      <a:pt x="134" y="72"/>
                      <a:pt x="135" y="69"/>
                    </a:cubicBezTo>
                    <a:cubicBezTo>
                      <a:pt x="135" y="66"/>
                      <a:pt x="134" y="65"/>
                      <a:pt x="136" y="65"/>
                    </a:cubicBezTo>
                    <a:cubicBezTo>
                      <a:pt x="137" y="65"/>
                      <a:pt x="137" y="63"/>
                      <a:pt x="138" y="61"/>
                    </a:cubicBezTo>
                    <a:cubicBezTo>
                      <a:pt x="139" y="59"/>
                      <a:pt x="140" y="59"/>
                      <a:pt x="140" y="59"/>
                    </a:cubicBezTo>
                    <a:cubicBezTo>
                      <a:pt x="145" y="60"/>
                      <a:pt x="145" y="60"/>
                      <a:pt x="145" y="60"/>
                    </a:cubicBezTo>
                    <a:lnTo>
                      <a:pt x="147" y="57"/>
                    </a:lnTo>
                    <a:close/>
                    <a:moveTo>
                      <a:pt x="95" y="131"/>
                    </a:moveTo>
                    <a:cubicBezTo>
                      <a:pt x="95" y="131"/>
                      <a:pt x="96" y="133"/>
                      <a:pt x="94" y="133"/>
                    </a:cubicBezTo>
                    <a:cubicBezTo>
                      <a:pt x="94" y="133"/>
                      <a:pt x="93" y="131"/>
                      <a:pt x="95" y="13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0" name="Freeform 66">
                <a:extLst>
                  <a:ext uri="{FF2B5EF4-FFF2-40B4-BE49-F238E27FC236}">
                    <a16:creationId xmlns:a16="http://schemas.microsoft.com/office/drawing/2014/main" id="{0CC7B9A8-F1C2-4EFA-A08B-BF577FD56FAB}"/>
                  </a:ext>
                </a:extLst>
              </p:cNvPr>
              <p:cNvSpPr>
                <a:spLocks/>
              </p:cNvSpPr>
              <p:nvPr/>
            </p:nvSpPr>
            <p:spPr bwMode="auto">
              <a:xfrm>
                <a:off x="4455" y="2052"/>
                <a:ext cx="39" cy="81"/>
              </a:xfrm>
              <a:custGeom>
                <a:avLst/>
                <a:gdLst>
                  <a:gd name="T0" fmla="*/ 4 w 20"/>
                  <a:gd name="T1" fmla="*/ 0 h 41"/>
                  <a:gd name="T2" fmla="*/ 4 w 20"/>
                  <a:gd name="T3" fmla="*/ 0 h 41"/>
                  <a:gd name="T4" fmla="*/ 4 w 20"/>
                  <a:gd name="T5" fmla="*/ 5 h 41"/>
                  <a:gd name="T6" fmla="*/ 4 w 20"/>
                  <a:gd name="T7" fmla="*/ 6 h 41"/>
                  <a:gd name="T8" fmla="*/ 3 w 20"/>
                  <a:gd name="T9" fmla="*/ 7 h 41"/>
                  <a:gd name="T10" fmla="*/ 4 w 20"/>
                  <a:gd name="T11" fmla="*/ 12 h 41"/>
                  <a:gd name="T12" fmla="*/ 1 w 20"/>
                  <a:gd name="T13" fmla="*/ 18 h 41"/>
                  <a:gd name="T14" fmla="*/ 1 w 20"/>
                  <a:gd name="T15" fmla="*/ 18 h 41"/>
                  <a:gd name="T16" fmla="*/ 2 w 20"/>
                  <a:gd name="T17" fmla="*/ 28 h 41"/>
                  <a:gd name="T18" fmla="*/ 3 w 20"/>
                  <a:gd name="T19" fmla="*/ 36 h 41"/>
                  <a:gd name="T20" fmla="*/ 5 w 20"/>
                  <a:gd name="T21" fmla="*/ 37 h 41"/>
                  <a:gd name="T22" fmla="*/ 6 w 20"/>
                  <a:gd name="T23" fmla="*/ 40 h 41"/>
                  <a:gd name="T24" fmla="*/ 10 w 20"/>
                  <a:gd name="T25" fmla="*/ 40 h 41"/>
                  <a:gd name="T26" fmla="*/ 18 w 20"/>
                  <a:gd name="T27" fmla="*/ 36 h 41"/>
                  <a:gd name="T28" fmla="*/ 20 w 20"/>
                  <a:gd name="T29" fmla="*/ 24 h 41"/>
                  <a:gd name="T30" fmla="*/ 19 w 20"/>
                  <a:gd name="T31" fmla="*/ 24 h 41"/>
                  <a:gd name="T32" fmla="*/ 18 w 20"/>
                  <a:gd name="T33" fmla="*/ 19 h 41"/>
                  <a:gd name="T34" fmla="*/ 16 w 20"/>
                  <a:gd name="T35" fmla="*/ 16 h 41"/>
                  <a:gd name="T36" fmla="*/ 15 w 20"/>
                  <a:gd name="T37" fmla="*/ 13 h 41"/>
                  <a:gd name="T38" fmla="*/ 12 w 20"/>
                  <a:gd name="T39" fmla="*/ 10 h 41"/>
                  <a:gd name="T40" fmla="*/ 12 w 20"/>
                  <a:gd name="T41" fmla="*/ 8 h 41"/>
                  <a:gd name="T42" fmla="*/ 9 w 20"/>
                  <a:gd name="T43" fmla="*/ 7 h 41"/>
                  <a:gd name="T44" fmla="*/ 6 w 20"/>
                  <a:gd name="T45" fmla="*/ 0 h 41"/>
                  <a:gd name="T46" fmla="*/ 4 w 20"/>
                  <a:gd name="T4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41">
                    <a:moveTo>
                      <a:pt x="4" y="0"/>
                    </a:moveTo>
                    <a:cubicBezTo>
                      <a:pt x="4" y="0"/>
                      <a:pt x="4" y="0"/>
                      <a:pt x="4" y="0"/>
                    </a:cubicBezTo>
                    <a:cubicBezTo>
                      <a:pt x="4" y="3"/>
                      <a:pt x="4" y="3"/>
                      <a:pt x="4" y="5"/>
                    </a:cubicBezTo>
                    <a:cubicBezTo>
                      <a:pt x="4" y="6"/>
                      <a:pt x="4" y="6"/>
                      <a:pt x="4" y="6"/>
                    </a:cubicBezTo>
                    <a:cubicBezTo>
                      <a:pt x="4" y="7"/>
                      <a:pt x="4" y="7"/>
                      <a:pt x="3" y="7"/>
                    </a:cubicBezTo>
                    <a:cubicBezTo>
                      <a:pt x="3" y="8"/>
                      <a:pt x="4" y="12"/>
                      <a:pt x="4" y="12"/>
                    </a:cubicBezTo>
                    <a:cubicBezTo>
                      <a:pt x="3" y="13"/>
                      <a:pt x="2" y="16"/>
                      <a:pt x="1" y="18"/>
                    </a:cubicBezTo>
                    <a:cubicBezTo>
                      <a:pt x="1" y="18"/>
                      <a:pt x="1" y="18"/>
                      <a:pt x="1" y="18"/>
                    </a:cubicBezTo>
                    <a:cubicBezTo>
                      <a:pt x="0" y="21"/>
                      <a:pt x="2" y="24"/>
                      <a:pt x="2" y="28"/>
                    </a:cubicBezTo>
                    <a:cubicBezTo>
                      <a:pt x="3" y="31"/>
                      <a:pt x="2" y="34"/>
                      <a:pt x="3" y="36"/>
                    </a:cubicBezTo>
                    <a:cubicBezTo>
                      <a:pt x="5" y="37"/>
                      <a:pt x="5" y="37"/>
                      <a:pt x="5" y="37"/>
                    </a:cubicBezTo>
                    <a:cubicBezTo>
                      <a:pt x="6" y="38"/>
                      <a:pt x="6" y="39"/>
                      <a:pt x="6" y="40"/>
                    </a:cubicBezTo>
                    <a:cubicBezTo>
                      <a:pt x="8" y="40"/>
                      <a:pt x="8" y="41"/>
                      <a:pt x="10" y="40"/>
                    </a:cubicBezTo>
                    <a:cubicBezTo>
                      <a:pt x="11" y="40"/>
                      <a:pt x="17" y="37"/>
                      <a:pt x="18" y="36"/>
                    </a:cubicBezTo>
                    <a:cubicBezTo>
                      <a:pt x="20" y="33"/>
                      <a:pt x="20" y="29"/>
                      <a:pt x="20" y="24"/>
                    </a:cubicBezTo>
                    <a:cubicBezTo>
                      <a:pt x="20" y="24"/>
                      <a:pt x="19" y="24"/>
                      <a:pt x="19" y="24"/>
                    </a:cubicBezTo>
                    <a:cubicBezTo>
                      <a:pt x="19" y="22"/>
                      <a:pt x="19" y="21"/>
                      <a:pt x="18" y="19"/>
                    </a:cubicBezTo>
                    <a:cubicBezTo>
                      <a:pt x="18" y="19"/>
                      <a:pt x="16" y="17"/>
                      <a:pt x="16" y="16"/>
                    </a:cubicBezTo>
                    <a:cubicBezTo>
                      <a:pt x="15" y="15"/>
                      <a:pt x="16" y="14"/>
                      <a:pt x="15" y="13"/>
                    </a:cubicBezTo>
                    <a:cubicBezTo>
                      <a:pt x="15" y="13"/>
                      <a:pt x="12" y="11"/>
                      <a:pt x="12" y="10"/>
                    </a:cubicBezTo>
                    <a:cubicBezTo>
                      <a:pt x="12" y="10"/>
                      <a:pt x="12" y="9"/>
                      <a:pt x="12" y="8"/>
                    </a:cubicBezTo>
                    <a:cubicBezTo>
                      <a:pt x="11" y="8"/>
                      <a:pt x="10" y="8"/>
                      <a:pt x="9" y="7"/>
                    </a:cubicBezTo>
                    <a:cubicBezTo>
                      <a:pt x="8" y="6"/>
                      <a:pt x="7" y="1"/>
                      <a:pt x="6" y="0"/>
                    </a:cubicBezTo>
                    <a:cubicBezTo>
                      <a:pt x="6" y="0"/>
                      <a:pt x="4" y="0"/>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1" name="Freeform 67">
                <a:extLst>
                  <a:ext uri="{FF2B5EF4-FFF2-40B4-BE49-F238E27FC236}">
                    <a16:creationId xmlns:a16="http://schemas.microsoft.com/office/drawing/2014/main" id="{D14BB739-E56C-4708-AA82-11D6E36AD1BA}"/>
                  </a:ext>
                </a:extLst>
              </p:cNvPr>
              <p:cNvSpPr>
                <a:spLocks/>
              </p:cNvSpPr>
              <p:nvPr/>
            </p:nvSpPr>
            <p:spPr bwMode="auto">
              <a:xfrm>
                <a:off x="4455" y="2052"/>
                <a:ext cx="39" cy="81"/>
              </a:xfrm>
              <a:custGeom>
                <a:avLst/>
                <a:gdLst>
                  <a:gd name="T0" fmla="*/ 4 w 20"/>
                  <a:gd name="T1" fmla="*/ 0 h 41"/>
                  <a:gd name="T2" fmla="*/ 4 w 20"/>
                  <a:gd name="T3" fmla="*/ 0 h 41"/>
                  <a:gd name="T4" fmla="*/ 4 w 20"/>
                  <a:gd name="T5" fmla="*/ 5 h 41"/>
                  <a:gd name="T6" fmla="*/ 4 w 20"/>
                  <a:gd name="T7" fmla="*/ 6 h 41"/>
                  <a:gd name="T8" fmla="*/ 3 w 20"/>
                  <a:gd name="T9" fmla="*/ 7 h 41"/>
                  <a:gd name="T10" fmla="*/ 4 w 20"/>
                  <a:gd name="T11" fmla="*/ 12 h 41"/>
                  <a:gd name="T12" fmla="*/ 1 w 20"/>
                  <a:gd name="T13" fmla="*/ 18 h 41"/>
                  <a:gd name="T14" fmla="*/ 1 w 20"/>
                  <a:gd name="T15" fmla="*/ 18 h 41"/>
                  <a:gd name="T16" fmla="*/ 2 w 20"/>
                  <a:gd name="T17" fmla="*/ 28 h 41"/>
                  <a:gd name="T18" fmla="*/ 3 w 20"/>
                  <a:gd name="T19" fmla="*/ 36 h 41"/>
                  <a:gd name="T20" fmla="*/ 5 w 20"/>
                  <a:gd name="T21" fmla="*/ 37 h 41"/>
                  <a:gd name="T22" fmla="*/ 6 w 20"/>
                  <a:gd name="T23" fmla="*/ 40 h 41"/>
                  <a:gd name="T24" fmla="*/ 10 w 20"/>
                  <a:gd name="T25" fmla="*/ 40 h 41"/>
                  <a:gd name="T26" fmla="*/ 18 w 20"/>
                  <a:gd name="T27" fmla="*/ 36 h 41"/>
                  <a:gd name="T28" fmla="*/ 20 w 20"/>
                  <a:gd name="T29" fmla="*/ 24 h 41"/>
                  <a:gd name="T30" fmla="*/ 19 w 20"/>
                  <a:gd name="T31" fmla="*/ 24 h 41"/>
                  <a:gd name="T32" fmla="*/ 18 w 20"/>
                  <a:gd name="T33" fmla="*/ 19 h 41"/>
                  <a:gd name="T34" fmla="*/ 16 w 20"/>
                  <a:gd name="T35" fmla="*/ 16 h 41"/>
                  <a:gd name="T36" fmla="*/ 15 w 20"/>
                  <a:gd name="T37" fmla="*/ 13 h 41"/>
                  <a:gd name="T38" fmla="*/ 12 w 20"/>
                  <a:gd name="T39" fmla="*/ 10 h 41"/>
                  <a:gd name="T40" fmla="*/ 12 w 20"/>
                  <a:gd name="T41" fmla="*/ 8 h 41"/>
                  <a:gd name="T42" fmla="*/ 9 w 20"/>
                  <a:gd name="T43" fmla="*/ 7 h 41"/>
                  <a:gd name="T44" fmla="*/ 6 w 20"/>
                  <a:gd name="T45" fmla="*/ 0 h 41"/>
                  <a:gd name="T46" fmla="*/ 4 w 20"/>
                  <a:gd name="T4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41">
                    <a:moveTo>
                      <a:pt x="4" y="0"/>
                    </a:moveTo>
                    <a:cubicBezTo>
                      <a:pt x="4" y="0"/>
                      <a:pt x="4" y="0"/>
                      <a:pt x="4" y="0"/>
                    </a:cubicBezTo>
                    <a:cubicBezTo>
                      <a:pt x="4" y="3"/>
                      <a:pt x="4" y="3"/>
                      <a:pt x="4" y="5"/>
                    </a:cubicBezTo>
                    <a:cubicBezTo>
                      <a:pt x="4" y="6"/>
                      <a:pt x="4" y="6"/>
                      <a:pt x="4" y="6"/>
                    </a:cubicBezTo>
                    <a:cubicBezTo>
                      <a:pt x="4" y="7"/>
                      <a:pt x="4" y="7"/>
                      <a:pt x="3" y="7"/>
                    </a:cubicBezTo>
                    <a:cubicBezTo>
                      <a:pt x="3" y="8"/>
                      <a:pt x="4" y="12"/>
                      <a:pt x="4" y="12"/>
                    </a:cubicBezTo>
                    <a:cubicBezTo>
                      <a:pt x="3" y="13"/>
                      <a:pt x="2" y="16"/>
                      <a:pt x="1" y="18"/>
                    </a:cubicBezTo>
                    <a:cubicBezTo>
                      <a:pt x="1" y="18"/>
                      <a:pt x="1" y="18"/>
                      <a:pt x="1" y="18"/>
                    </a:cubicBezTo>
                    <a:cubicBezTo>
                      <a:pt x="0" y="21"/>
                      <a:pt x="2" y="24"/>
                      <a:pt x="2" y="28"/>
                    </a:cubicBezTo>
                    <a:cubicBezTo>
                      <a:pt x="3" y="31"/>
                      <a:pt x="2" y="34"/>
                      <a:pt x="3" y="36"/>
                    </a:cubicBezTo>
                    <a:cubicBezTo>
                      <a:pt x="5" y="37"/>
                      <a:pt x="5" y="37"/>
                      <a:pt x="5" y="37"/>
                    </a:cubicBezTo>
                    <a:cubicBezTo>
                      <a:pt x="6" y="38"/>
                      <a:pt x="6" y="39"/>
                      <a:pt x="6" y="40"/>
                    </a:cubicBezTo>
                    <a:cubicBezTo>
                      <a:pt x="8" y="40"/>
                      <a:pt x="8" y="41"/>
                      <a:pt x="10" y="40"/>
                    </a:cubicBezTo>
                    <a:cubicBezTo>
                      <a:pt x="11" y="40"/>
                      <a:pt x="17" y="37"/>
                      <a:pt x="18" y="36"/>
                    </a:cubicBezTo>
                    <a:cubicBezTo>
                      <a:pt x="20" y="33"/>
                      <a:pt x="20" y="29"/>
                      <a:pt x="20" y="24"/>
                    </a:cubicBezTo>
                    <a:cubicBezTo>
                      <a:pt x="20" y="24"/>
                      <a:pt x="19" y="24"/>
                      <a:pt x="19" y="24"/>
                    </a:cubicBezTo>
                    <a:cubicBezTo>
                      <a:pt x="19" y="22"/>
                      <a:pt x="19" y="21"/>
                      <a:pt x="18" y="19"/>
                    </a:cubicBezTo>
                    <a:cubicBezTo>
                      <a:pt x="18" y="19"/>
                      <a:pt x="16" y="17"/>
                      <a:pt x="16" y="16"/>
                    </a:cubicBezTo>
                    <a:cubicBezTo>
                      <a:pt x="15" y="15"/>
                      <a:pt x="16" y="14"/>
                      <a:pt x="15" y="13"/>
                    </a:cubicBezTo>
                    <a:cubicBezTo>
                      <a:pt x="15" y="13"/>
                      <a:pt x="12" y="11"/>
                      <a:pt x="12" y="10"/>
                    </a:cubicBezTo>
                    <a:cubicBezTo>
                      <a:pt x="12" y="10"/>
                      <a:pt x="12" y="9"/>
                      <a:pt x="12" y="8"/>
                    </a:cubicBezTo>
                    <a:cubicBezTo>
                      <a:pt x="11" y="8"/>
                      <a:pt x="10" y="8"/>
                      <a:pt x="9" y="7"/>
                    </a:cubicBezTo>
                    <a:cubicBezTo>
                      <a:pt x="8" y="6"/>
                      <a:pt x="7" y="1"/>
                      <a:pt x="6" y="0"/>
                    </a:cubicBezTo>
                    <a:cubicBezTo>
                      <a:pt x="6" y="0"/>
                      <a:pt x="4" y="0"/>
                      <a:pt x="4"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2" name="Freeform 68">
                <a:extLst>
                  <a:ext uri="{FF2B5EF4-FFF2-40B4-BE49-F238E27FC236}">
                    <a16:creationId xmlns:a16="http://schemas.microsoft.com/office/drawing/2014/main" id="{09EF157D-38CD-443C-9BC4-FD8429950111}"/>
                  </a:ext>
                </a:extLst>
              </p:cNvPr>
              <p:cNvSpPr>
                <a:spLocks noEditPoints="1"/>
              </p:cNvSpPr>
              <p:nvPr/>
            </p:nvSpPr>
            <p:spPr bwMode="auto">
              <a:xfrm>
                <a:off x="2823" y="1289"/>
                <a:ext cx="388" cy="373"/>
              </a:xfrm>
              <a:custGeom>
                <a:avLst/>
                <a:gdLst>
                  <a:gd name="T0" fmla="*/ 178 w 198"/>
                  <a:gd name="T1" fmla="*/ 23 h 190"/>
                  <a:gd name="T2" fmla="*/ 170 w 198"/>
                  <a:gd name="T3" fmla="*/ 28 h 190"/>
                  <a:gd name="T4" fmla="*/ 165 w 198"/>
                  <a:gd name="T5" fmla="*/ 30 h 190"/>
                  <a:gd name="T6" fmla="*/ 157 w 198"/>
                  <a:gd name="T7" fmla="*/ 37 h 190"/>
                  <a:gd name="T8" fmla="*/ 154 w 198"/>
                  <a:gd name="T9" fmla="*/ 42 h 190"/>
                  <a:gd name="T10" fmla="*/ 149 w 198"/>
                  <a:gd name="T11" fmla="*/ 53 h 190"/>
                  <a:gd name="T12" fmla="*/ 152 w 198"/>
                  <a:gd name="T13" fmla="*/ 56 h 190"/>
                  <a:gd name="T14" fmla="*/ 146 w 198"/>
                  <a:gd name="T15" fmla="*/ 65 h 190"/>
                  <a:gd name="T16" fmla="*/ 143 w 198"/>
                  <a:gd name="T17" fmla="*/ 72 h 190"/>
                  <a:gd name="T18" fmla="*/ 131 w 198"/>
                  <a:gd name="T19" fmla="*/ 80 h 190"/>
                  <a:gd name="T20" fmla="*/ 123 w 198"/>
                  <a:gd name="T21" fmla="*/ 85 h 190"/>
                  <a:gd name="T22" fmla="*/ 112 w 198"/>
                  <a:gd name="T23" fmla="*/ 84 h 190"/>
                  <a:gd name="T24" fmla="*/ 107 w 198"/>
                  <a:gd name="T25" fmla="*/ 88 h 190"/>
                  <a:gd name="T26" fmla="*/ 102 w 198"/>
                  <a:gd name="T27" fmla="*/ 91 h 190"/>
                  <a:gd name="T28" fmla="*/ 87 w 198"/>
                  <a:gd name="T29" fmla="*/ 79 h 190"/>
                  <a:gd name="T30" fmla="*/ 86 w 198"/>
                  <a:gd name="T31" fmla="*/ 71 h 190"/>
                  <a:gd name="T32" fmla="*/ 87 w 198"/>
                  <a:gd name="T33" fmla="*/ 61 h 190"/>
                  <a:gd name="T34" fmla="*/ 88 w 198"/>
                  <a:gd name="T35" fmla="*/ 48 h 190"/>
                  <a:gd name="T36" fmla="*/ 88 w 198"/>
                  <a:gd name="T37" fmla="*/ 34 h 190"/>
                  <a:gd name="T38" fmla="*/ 90 w 198"/>
                  <a:gd name="T39" fmla="*/ 25 h 190"/>
                  <a:gd name="T40" fmla="*/ 81 w 198"/>
                  <a:gd name="T41" fmla="*/ 24 h 190"/>
                  <a:gd name="T42" fmla="*/ 74 w 198"/>
                  <a:gd name="T43" fmla="*/ 23 h 190"/>
                  <a:gd name="T44" fmla="*/ 75 w 198"/>
                  <a:gd name="T45" fmla="*/ 18 h 190"/>
                  <a:gd name="T46" fmla="*/ 71 w 198"/>
                  <a:gd name="T47" fmla="*/ 14 h 190"/>
                  <a:gd name="T48" fmla="*/ 69 w 198"/>
                  <a:gd name="T49" fmla="*/ 10 h 190"/>
                  <a:gd name="T50" fmla="*/ 73 w 198"/>
                  <a:gd name="T51" fmla="*/ 5 h 190"/>
                  <a:gd name="T52" fmla="*/ 79 w 198"/>
                  <a:gd name="T53" fmla="*/ 3 h 190"/>
                  <a:gd name="T54" fmla="*/ 91 w 198"/>
                  <a:gd name="T55" fmla="*/ 3 h 190"/>
                  <a:gd name="T56" fmla="*/ 112 w 198"/>
                  <a:gd name="T57" fmla="*/ 4 h 190"/>
                  <a:gd name="T58" fmla="*/ 127 w 198"/>
                  <a:gd name="T59" fmla="*/ 5 h 190"/>
                  <a:gd name="T60" fmla="*/ 135 w 198"/>
                  <a:gd name="T61" fmla="*/ 6 h 190"/>
                  <a:gd name="T62" fmla="*/ 141 w 198"/>
                  <a:gd name="T63" fmla="*/ 11 h 190"/>
                  <a:gd name="T64" fmla="*/ 151 w 198"/>
                  <a:gd name="T65" fmla="*/ 16 h 190"/>
                  <a:gd name="T66" fmla="*/ 163 w 198"/>
                  <a:gd name="T67" fmla="*/ 17 h 190"/>
                  <a:gd name="T68" fmla="*/ 167 w 198"/>
                  <a:gd name="T69" fmla="*/ 18 h 190"/>
                  <a:gd name="T70" fmla="*/ 177 w 198"/>
                  <a:gd name="T71" fmla="*/ 15 h 190"/>
                  <a:gd name="T72" fmla="*/ 14 w 198"/>
                  <a:gd name="T73" fmla="*/ 186 h 190"/>
                  <a:gd name="T74" fmla="*/ 14 w 198"/>
                  <a:gd name="T75" fmla="*/ 190 h 190"/>
                  <a:gd name="T76" fmla="*/ 17 w 198"/>
                  <a:gd name="T77" fmla="*/ 188 h 190"/>
                  <a:gd name="T78" fmla="*/ 8 w 198"/>
                  <a:gd name="T79" fmla="*/ 183 h 190"/>
                  <a:gd name="T80" fmla="*/ 6 w 198"/>
                  <a:gd name="T81" fmla="*/ 187 h 190"/>
                  <a:gd name="T82" fmla="*/ 8 w 198"/>
                  <a:gd name="T83" fmla="*/ 183 h 190"/>
                  <a:gd name="T84" fmla="*/ 29 w 198"/>
                  <a:gd name="T85" fmla="*/ 185 h 190"/>
                  <a:gd name="T86" fmla="*/ 29 w 198"/>
                  <a:gd name="T87" fmla="*/ 187 h 190"/>
                  <a:gd name="T88" fmla="*/ 29 w 198"/>
                  <a:gd name="T89" fmla="*/ 181 h 190"/>
                  <a:gd name="T90" fmla="*/ 0 w 198"/>
                  <a:gd name="T91" fmla="*/ 181 h 190"/>
                  <a:gd name="T92" fmla="*/ 32 w 198"/>
                  <a:gd name="T93" fmla="*/ 177 h 190"/>
                  <a:gd name="T94" fmla="*/ 34 w 198"/>
                  <a:gd name="T95" fmla="*/ 179 h 190"/>
                  <a:gd name="T96" fmla="*/ 163 w 198"/>
                  <a:gd name="T97" fmla="*/ 53 h 190"/>
                  <a:gd name="T98" fmla="*/ 162 w 198"/>
                  <a:gd name="T99" fmla="*/ 57 h 190"/>
                  <a:gd name="T100" fmla="*/ 163 w 198"/>
                  <a:gd name="T101" fmla="*/ 53 h 190"/>
                  <a:gd name="T102" fmla="*/ 191 w 198"/>
                  <a:gd name="T103" fmla="*/ 48 h 190"/>
                  <a:gd name="T104" fmla="*/ 195 w 198"/>
                  <a:gd name="T105" fmla="*/ 46 h 190"/>
                  <a:gd name="T106" fmla="*/ 179 w 198"/>
                  <a:gd name="T107" fmla="*/ 46 h 190"/>
                  <a:gd name="T108" fmla="*/ 177 w 198"/>
                  <a:gd name="T109" fmla="*/ 53 h 190"/>
                  <a:gd name="T110" fmla="*/ 179 w 198"/>
                  <a:gd name="T111" fmla="*/ 55 h 190"/>
                  <a:gd name="T112" fmla="*/ 179 w 198"/>
                  <a:gd name="T113" fmla="*/ 4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 h="190">
                    <a:moveTo>
                      <a:pt x="177" y="16"/>
                    </a:moveTo>
                    <a:cubicBezTo>
                      <a:pt x="177" y="16"/>
                      <a:pt x="179" y="22"/>
                      <a:pt x="178" y="23"/>
                    </a:cubicBezTo>
                    <a:cubicBezTo>
                      <a:pt x="178" y="23"/>
                      <a:pt x="174" y="27"/>
                      <a:pt x="173" y="27"/>
                    </a:cubicBezTo>
                    <a:cubicBezTo>
                      <a:pt x="172" y="28"/>
                      <a:pt x="171" y="27"/>
                      <a:pt x="170" y="28"/>
                    </a:cubicBezTo>
                    <a:cubicBezTo>
                      <a:pt x="169" y="28"/>
                      <a:pt x="170" y="30"/>
                      <a:pt x="169" y="30"/>
                    </a:cubicBezTo>
                    <a:cubicBezTo>
                      <a:pt x="168" y="31"/>
                      <a:pt x="167" y="30"/>
                      <a:pt x="165" y="30"/>
                    </a:cubicBezTo>
                    <a:cubicBezTo>
                      <a:pt x="163" y="32"/>
                      <a:pt x="161" y="35"/>
                      <a:pt x="160" y="36"/>
                    </a:cubicBezTo>
                    <a:cubicBezTo>
                      <a:pt x="159" y="37"/>
                      <a:pt x="158" y="37"/>
                      <a:pt x="157" y="37"/>
                    </a:cubicBezTo>
                    <a:cubicBezTo>
                      <a:pt x="157" y="38"/>
                      <a:pt x="157" y="40"/>
                      <a:pt x="157" y="40"/>
                    </a:cubicBezTo>
                    <a:cubicBezTo>
                      <a:pt x="156" y="41"/>
                      <a:pt x="154" y="41"/>
                      <a:pt x="154" y="42"/>
                    </a:cubicBezTo>
                    <a:cubicBezTo>
                      <a:pt x="153" y="43"/>
                      <a:pt x="153" y="46"/>
                      <a:pt x="152" y="47"/>
                    </a:cubicBezTo>
                    <a:cubicBezTo>
                      <a:pt x="151" y="48"/>
                      <a:pt x="145" y="51"/>
                      <a:pt x="149" y="53"/>
                    </a:cubicBezTo>
                    <a:cubicBezTo>
                      <a:pt x="149" y="53"/>
                      <a:pt x="149" y="55"/>
                      <a:pt x="149" y="55"/>
                    </a:cubicBezTo>
                    <a:cubicBezTo>
                      <a:pt x="149" y="55"/>
                      <a:pt x="152" y="56"/>
                      <a:pt x="152" y="56"/>
                    </a:cubicBezTo>
                    <a:cubicBezTo>
                      <a:pt x="152" y="57"/>
                      <a:pt x="152" y="58"/>
                      <a:pt x="152" y="58"/>
                    </a:cubicBezTo>
                    <a:cubicBezTo>
                      <a:pt x="149" y="61"/>
                      <a:pt x="148" y="62"/>
                      <a:pt x="146" y="65"/>
                    </a:cubicBezTo>
                    <a:cubicBezTo>
                      <a:pt x="146" y="66"/>
                      <a:pt x="143" y="67"/>
                      <a:pt x="143" y="67"/>
                    </a:cubicBezTo>
                    <a:cubicBezTo>
                      <a:pt x="142" y="69"/>
                      <a:pt x="144" y="71"/>
                      <a:pt x="143" y="72"/>
                    </a:cubicBezTo>
                    <a:cubicBezTo>
                      <a:pt x="142" y="74"/>
                      <a:pt x="140" y="73"/>
                      <a:pt x="138" y="74"/>
                    </a:cubicBezTo>
                    <a:cubicBezTo>
                      <a:pt x="136" y="74"/>
                      <a:pt x="131" y="78"/>
                      <a:pt x="131" y="80"/>
                    </a:cubicBezTo>
                    <a:cubicBezTo>
                      <a:pt x="129" y="82"/>
                      <a:pt x="130" y="84"/>
                      <a:pt x="128" y="85"/>
                    </a:cubicBezTo>
                    <a:cubicBezTo>
                      <a:pt x="127" y="86"/>
                      <a:pt x="125" y="85"/>
                      <a:pt x="123" y="85"/>
                    </a:cubicBezTo>
                    <a:cubicBezTo>
                      <a:pt x="122" y="86"/>
                      <a:pt x="122" y="86"/>
                      <a:pt x="122" y="86"/>
                    </a:cubicBezTo>
                    <a:cubicBezTo>
                      <a:pt x="121" y="87"/>
                      <a:pt x="114" y="85"/>
                      <a:pt x="112" y="84"/>
                    </a:cubicBezTo>
                    <a:cubicBezTo>
                      <a:pt x="111" y="85"/>
                      <a:pt x="111" y="87"/>
                      <a:pt x="111" y="87"/>
                    </a:cubicBezTo>
                    <a:cubicBezTo>
                      <a:pt x="109" y="88"/>
                      <a:pt x="108" y="87"/>
                      <a:pt x="107" y="88"/>
                    </a:cubicBezTo>
                    <a:cubicBezTo>
                      <a:pt x="105" y="88"/>
                      <a:pt x="103" y="90"/>
                      <a:pt x="102" y="90"/>
                    </a:cubicBezTo>
                    <a:cubicBezTo>
                      <a:pt x="102" y="91"/>
                      <a:pt x="102" y="91"/>
                      <a:pt x="102" y="91"/>
                    </a:cubicBezTo>
                    <a:cubicBezTo>
                      <a:pt x="101" y="91"/>
                      <a:pt x="100" y="90"/>
                      <a:pt x="99" y="90"/>
                    </a:cubicBezTo>
                    <a:cubicBezTo>
                      <a:pt x="96" y="87"/>
                      <a:pt x="93" y="79"/>
                      <a:pt x="87" y="79"/>
                    </a:cubicBezTo>
                    <a:cubicBezTo>
                      <a:pt x="87" y="78"/>
                      <a:pt x="87" y="76"/>
                      <a:pt x="89" y="73"/>
                    </a:cubicBezTo>
                    <a:cubicBezTo>
                      <a:pt x="90" y="71"/>
                      <a:pt x="88" y="73"/>
                      <a:pt x="86" y="71"/>
                    </a:cubicBezTo>
                    <a:cubicBezTo>
                      <a:pt x="84" y="68"/>
                      <a:pt x="86" y="68"/>
                      <a:pt x="87" y="65"/>
                    </a:cubicBezTo>
                    <a:cubicBezTo>
                      <a:pt x="88" y="61"/>
                      <a:pt x="88" y="64"/>
                      <a:pt x="87" y="61"/>
                    </a:cubicBezTo>
                    <a:cubicBezTo>
                      <a:pt x="83" y="56"/>
                      <a:pt x="86" y="57"/>
                      <a:pt x="88" y="54"/>
                    </a:cubicBezTo>
                    <a:cubicBezTo>
                      <a:pt x="89" y="52"/>
                      <a:pt x="88" y="51"/>
                      <a:pt x="88" y="48"/>
                    </a:cubicBezTo>
                    <a:cubicBezTo>
                      <a:pt x="88" y="45"/>
                      <a:pt x="86" y="46"/>
                      <a:pt x="89" y="43"/>
                    </a:cubicBezTo>
                    <a:cubicBezTo>
                      <a:pt x="91" y="42"/>
                      <a:pt x="90" y="38"/>
                      <a:pt x="88" y="34"/>
                    </a:cubicBezTo>
                    <a:cubicBezTo>
                      <a:pt x="86" y="31"/>
                      <a:pt x="89" y="32"/>
                      <a:pt x="91" y="28"/>
                    </a:cubicBezTo>
                    <a:cubicBezTo>
                      <a:pt x="93" y="24"/>
                      <a:pt x="92" y="25"/>
                      <a:pt x="90" y="25"/>
                    </a:cubicBezTo>
                    <a:cubicBezTo>
                      <a:pt x="88" y="24"/>
                      <a:pt x="90" y="23"/>
                      <a:pt x="87" y="23"/>
                    </a:cubicBezTo>
                    <a:cubicBezTo>
                      <a:pt x="84" y="23"/>
                      <a:pt x="85" y="23"/>
                      <a:pt x="81" y="24"/>
                    </a:cubicBezTo>
                    <a:cubicBezTo>
                      <a:pt x="77" y="24"/>
                      <a:pt x="80" y="24"/>
                      <a:pt x="79" y="22"/>
                    </a:cubicBezTo>
                    <a:cubicBezTo>
                      <a:pt x="78" y="20"/>
                      <a:pt x="74" y="23"/>
                      <a:pt x="74" y="23"/>
                    </a:cubicBezTo>
                    <a:cubicBezTo>
                      <a:pt x="73" y="23"/>
                      <a:pt x="71" y="22"/>
                      <a:pt x="72" y="21"/>
                    </a:cubicBezTo>
                    <a:cubicBezTo>
                      <a:pt x="73" y="20"/>
                      <a:pt x="74" y="19"/>
                      <a:pt x="75" y="18"/>
                    </a:cubicBezTo>
                    <a:cubicBezTo>
                      <a:pt x="75" y="17"/>
                      <a:pt x="73" y="18"/>
                      <a:pt x="73" y="17"/>
                    </a:cubicBezTo>
                    <a:cubicBezTo>
                      <a:pt x="72" y="15"/>
                      <a:pt x="73" y="15"/>
                      <a:pt x="71" y="14"/>
                    </a:cubicBezTo>
                    <a:cubicBezTo>
                      <a:pt x="70" y="14"/>
                      <a:pt x="72" y="13"/>
                      <a:pt x="71" y="12"/>
                    </a:cubicBezTo>
                    <a:cubicBezTo>
                      <a:pt x="69" y="10"/>
                      <a:pt x="69" y="10"/>
                      <a:pt x="69" y="10"/>
                    </a:cubicBezTo>
                    <a:cubicBezTo>
                      <a:pt x="68" y="8"/>
                      <a:pt x="70" y="9"/>
                      <a:pt x="69" y="7"/>
                    </a:cubicBezTo>
                    <a:cubicBezTo>
                      <a:pt x="70" y="7"/>
                      <a:pt x="73" y="5"/>
                      <a:pt x="73" y="5"/>
                    </a:cubicBezTo>
                    <a:cubicBezTo>
                      <a:pt x="75" y="4"/>
                      <a:pt x="77" y="6"/>
                      <a:pt x="79" y="5"/>
                    </a:cubicBezTo>
                    <a:cubicBezTo>
                      <a:pt x="79" y="5"/>
                      <a:pt x="79" y="3"/>
                      <a:pt x="79" y="3"/>
                    </a:cubicBezTo>
                    <a:cubicBezTo>
                      <a:pt x="81" y="2"/>
                      <a:pt x="84" y="0"/>
                      <a:pt x="86" y="0"/>
                    </a:cubicBezTo>
                    <a:cubicBezTo>
                      <a:pt x="89" y="0"/>
                      <a:pt x="90" y="3"/>
                      <a:pt x="91" y="3"/>
                    </a:cubicBezTo>
                    <a:cubicBezTo>
                      <a:pt x="92" y="3"/>
                      <a:pt x="98" y="2"/>
                      <a:pt x="99" y="2"/>
                    </a:cubicBezTo>
                    <a:cubicBezTo>
                      <a:pt x="105" y="2"/>
                      <a:pt x="107" y="4"/>
                      <a:pt x="112" y="4"/>
                    </a:cubicBezTo>
                    <a:cubicBezTo>
                      <a:pt x="114" y="4"/>
                      <a:pt x="119" y="3"/>
                      <a:pt x="121" y="3"/>
                    </a:cubicBezTo>
                    <a:cubicBezTo>
                      <a:pt x="122" y="3"/>
                      <a:pt x="126" y="4"/>
                      <a:pt x="127" y="5"/>
                    </a:cubicBezTo>
                    <a:cubicBezTo>
                      <a:pt x="127" y="5"/>
                      <a:pt x="128" y="6"/>
                      <a:pt x="128" y="7"/>
                    </a:cubicBezTo>
                    <a:cubicBezTo>
                      <a:pt x="130" y="7"/>
                      <a:pt x="133" y="7"/>
                      <a:pt x="135" y="6"/>
                    </a:cubicBezTo>
                    <a:cubicBezTo>
                      <a:pt x="135" y="6"/>
                      <a:pt x="137" y="8"/>
                      <a:pt x="137" y="10"/>
                    </a:cubicBezTo>
                    <a:cubicBezTo>
                      <a:pt x="138" y="12"/>
                      <a:pt x="138" y="11"/>
                      <a:pt x="141" y="11"/>
                    </a:cubicBezTo>
                    <a:cubicBezTo>
                      <a:pt x="144" y="12"/>
                      <a:pt x="143" y="13"/>
                      <a:pt x="146" y="13"/>
                    </a:cubicBezTo>
                    <a:cubicBezTo>
                      <a:pt x="149" y="13"/>
                      <a:pt x="149" y="16"/>
                      <a:pt x="151" y="16"/>
                    </a:cubicBezTo>
                    <a:cubicBezTo>
                      <a:pt x="153" y="16"/>
                      <a:pt x="154" y="14"/>
                      <a:pt x="157" y="15"/>
                    </a:cubicBezTo>
                    <a:cubicBezTo>
                      <a:pt x="160" y="17"/>
                      <a:pt x="163" y="17"/>
                      <a:pt x="163" y="17"/>
                    </a:cubicBezTo>
                    <a:cubicBezTo>
                      <a:pt x="164" y="19"/>
                      <a:pt x="164" y="19"/>
                      <a:pt x="164" y="19"/>
                    </a:cubicBezTo>
                    <a:cubicBezTo>
                      <a:pt x="167" y="18"/>
                      <a:pt x="167" y="18"/>
                      <a:pt x="167" y="18"/>
                    </a:cubicBezTo>
                    <a:cubicBezTo>
                      <a:pt x="169" y="19"/>
                      <a:pt x="169" y="18"/>
                      <a:pt x="172" y="18"/>
                    </a:cubicBezTo>
                    <a:cubicBezTo>
                      <a:pt x="175" y="18"/>
                      <a:pt x="173" y="15"/>
                      <a:pt x="177" y="15"/>
                    </a:cubicBezTo>
                    <a:lnTo>
                      <a:pt x="177" y="16"/>
                    </a:lnTo>
                    <a:close/>
                    <a:moveTo>
                      <a:pt x="14" y="186"/>
                    </a:moveTo>
                    <a:cubicBezTo>
                      <a:pt x="15" y="187"/>
                      <a:pt x="14" y="188"/>
                      <a:pt x="14" y="188"/>
                    </a:cubicBezTo>
                    <a:cubicBezTo>
                      <a:pt x="14" y="190"/>
                      <a:pt x="14" y="190"/>
                      <a:pt x="14" y="190"/>
                    </a:cubicBezTo>
                    <a:cubicBezTo>
                      <a:pt x="15" y="190"/>
                      <a:pt x="16" y="190"/>
                      <a:pt x="17" y="190"/>
                    </a:cubicBezTo>
                    <a:cubicBezTo>
                      <a:pt x="17" y="190"/>
                      <a:pt x="17" y="188"/>
                      <a:pt x="17" y="188"/>
                    </a:cubicBezTo>
                    <a:cubicBezTo>
                      <a:pt x="20" y="187"/>
                      <a:pt x="15" y="186"/>
                      <a:pt x="14" y="186"/>
                    </a:cubicBezTo>
                    <a:close/>
                    <a:moveTo>
                      <a:pt x="8" y="183"/>
                    </a:moveTo>
                    <a:cubicBezTo>
                      <a:pt x="7" y="183"/>
                      <a:pt x="6" y="184"/>
                      <a:pt x="4" y="184"/>
                    </a:cubicBezTo>
                    <a:cubicBezTo>
                      <a:pt x="5" y="185"/>
                      <a:pt x="4" y="188"/>
                      <a:pt x="6" y="187"/>
                    </a:cubicBezTo>
                    <a:cubicBezTo>
                      <a:pt x="7" y="187"/>
                      <a:pt x="6" y="185"/>
                      <a:pt x="7" y="185"/>
                    </a:cubicBezTo>
                    <a:cubicBezTo>
                      <a:pt x="7" y="185"/>
                      <a:pt x="12" y="181"/>
                      <a:pt x="8" y="183"/>
                    </a:cubicBezTo>
                    <a:close/>
                    <a:moveTo>
                      <a:pt x="29" y="181"/>
                    </a:moveTo>
                    <a:cubicBezTo>
                      <a:pt x="29" y="183"/>
                      <a:pt x="29" y="184"/>
                      <a:pt x="29" y="185"/>
                    </a:cubicBezTo>
                    <a:cubicBezTo>
                      <a:pt x="28" y="186"/>
                      <a:pt x="28" y="186"/>
                      <a:pt x="28" y="186"/>
                    </a:cubicBezTo>
                    <a:cubicBezTo>
                      <a:pt x="26" y="187"/>
                      <a:pt x="28" y="187"/>
                      <a:pt x="29" y="187"/>
                    </a:cubicBezTo>
                    <a:cubicBezTo>
                      <a:pt x="29" y="186"/>
                      <a:pt x="30" y="183"/>
                      <a:pt x="31" y="181"/>
                    </a:cubicBezTo>
                    <a:cubicBezTo>
                      <a:pt x="30" y="181"/>
                      <a:pt x="29" y="182"/>
                      <a:pt x="29" y="181"/>
                    </a:cubicBezTo>
                    <a:close/>
                    <a:moveTo>
                      <a:pt x="0" y="180"/>
                    </a:moveTo>
                    <a:cubicBezTo>
                      <a:pt x="0" y="181"/>
                      <a:pt x="0" y="181"/>
                      <a:pt x="0" y="181"/>
                    </a:cubicBezTo>
                    <a:cubicBezTo>
                      <a:pt x="0" y="180"/>
                      <a:pt x="1" y="180"/>
                      <a:pt x="0" y="180"/>
                    </a:cubicBezTo>
                    <a:close/>
                    <a:moveTo>
                      <a:pt x="32" y="177"/>
                    </a:moveTo>
                    <a:cubicBezTo>
                      <a:pt x="32" y="179"/>
                      <a:pt x="32" y="179"/>
                      <a:pt x="32" y="179"/>
                    </a:cubicBezTo>
                    <a:cubicBezTo>
                      <a:pt x="34" y="179"/>
                      <a:pt x="34" y="179"/>
                      <a:pt x="34" y="179"/>
                    </a:cubicBezTo>
                    <a:cubicBezTo>
                      <a:pt x="33" y="178"/>
                      <a:pt x="34" y="177"/>
                      <a:pt x="32" y="177"/>
                    </a:cubicBezTo>
                    <a:close/>
                    <a:moveTo>
                      <a:pt x="163" y="53"/>
                    </a:moveTo>
                    <a:cubicBezTo>
                      <a:pt x="162" y="54"/>
                      <a:pt x="160" y="58"/>
                      <a:pt x="161" y="56"/>
                    </a:cubicBezTo>
                    <a:cubicBezTo>
                      <a:pt x="160" y="57"/>
                      <a:pt x="162" y="57"/>
                      <a:pt x="162" y="57"/>
                    </a:cubicBezTo>
                    <a:cubicBezTo>
                      <a:pt x="162" y="56"/>
                      <a:pt x="163" y="55"/>
                      <a:pt x="164" y="54"/>
                    </a:cubicBezTo>
                    <a:cubicBezTo>
                      <a:pt x="163" y="54"/>
                      <a:pt x="164" y="52"/>
                      <a:pt x="163" y="53"/>
                    </a:cubicBezTo>
                    <a:close/>
                    <a:moveTo>
                      <a:pt x="192" y="46"/>
                    </a:moveTo>
                    <a:cubicBezTo>
                      <a:pt x="191" y="48"/>
                      <a:pt x="191" y="48"/>
                      <a:pt x="191" y="48"/>
                    </a:cubicBezTo>
                    <a:cubicBezTo>
                      <a:pt x="198" y="50"/>
                      <a:pt x="195" y="47"/>
                      <a:pt x="195" y="47"/>
                    </a:cubicBezTo>
                    <a:cubicBezTo>
                      <a:pt x="195" y="46"/>
                      <a:pt x="195" y="46"/>
                      <a:pt x="195" y="46"/>
                    </a:cubicBezTo>
                    <a:cubicBezTo>
                      <a:pt x="194" y="46"/>
                      <a:pt x="193" y="46"/>
                      <a:pt x="192" y="46"/>
                    </a:cubicBezTo>
                    <a:close/>
                    <a:moveTo>
                      <a:pt x="179" y="46"/>
                    </a:moveTo>
                    <a:cubicBezTo>
                      <a:pt x="179" y="46"/>
                      <a:pt x="177" y="47"/>
                      <a:pt x="176" y="47"/>
                    </a:cubicBezTo>
                    <a:cubicBezTo>
                      <a:pt x="178" y="48"/>
                      <a:pt x="177" y="54"/>
                      <a:pt x="177" y="53"/>
                    </a:cubicBezTo>
                    <a:cubicBezTo>
                      <a:pt x="177" y="53"/>
                      <a:pt x="177" y="55"/>
                      <a:pt x="177" y="55"/>
                    </a:cubicBezTo>
                    <a:cubicBezTo>
                      <a:pt x="177" y="55"/>
                      <a:pt x="179" y="55"/>
                      <a:pt x="179" y="55"/>
                    </a:cubicBezTo>
                    <a:cubicBezTo>
                      <a:pt x="180" y="54"/>
                      <a:pt x="180" y="53"/>
                      <a:pt x="181" y="52"/>
                    </a:cubicBezTo>
                    <a:cubicBezTo>
                      <a:pt x="184" y="49"/>
                      <a:pt x="181" y="49"/>
                      <a:pt x="179" y="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3" name="Freeform 69">
                <a:extLst>
                  <a:ext uri="{FF2B5EF4-FFF2-40B4-BE49-F238E27FC236}">
                    <a16:creationId xmlns:a16="http://schemas.microsoft.com/office/drawing/2014/main" id="{EEB65203-9A28-4088-9DB5-51116AFE4A0F}"/>
                  </a:ext>
                </a:extLst>
              </p:cNvPr>
              <p:cNvSpPr>
                <a:spLocks noEditPoints="1"/>
              </p:cNvSpPr>
              <p:nvPr/>
            </p:nvSpPr>
            <p:spPr bwMode="auto">
              <a:xfrm>
                <a:off x="2823" y="1289"/>
                <a:ext cx="388" cy="373"/>
              </a:xfrm>
              <a:custGeom>
                <a:avLst/>
                <a:gdLst>
                  <a:gd name="T0" fmla="*/ 178 w 198"/>
                  <a:gd name="T1" fmla="*/ 23 h 190"/>
                  <a:gd name="T2" fmla="*/ 170 w 198"/>
                  <a:gd name="T3" fmla="*/ 28 h 190"/>
                  <a:gd name="T4" fmla="*/ 165 w 198"/>
                  <a:gd name="T5" fmla="*/ 30 h 190"/>
                  <a:gd name="T6" fmla="*/ 157 w 198"/>
                  <a:gd name="T7" fmla="*/ 37 h 190"/>
                  <a:gd name="T8" fmla="*/ 154 w 198"/>
                  <a:gd name="T9" fmla="*/ 42 h 190"/>
                  <a:gd name="T10" fmla="*/ 149 w 198"/>
                  <a:gd name="T11" fmla="*/ 53 h 190"/>
                  <a:gd name="T12" fmla="*/ 152 w 198"/>
                  <a:gd name="T13" fmla="*/ 56 h 190"/>
                  <a:gd name="T14" fmla="*/ 146 w 198"/>
                  <a:gd name="T15" fmla="*/ 65 h 190"/>
                  <a:gd name="T16" fmla="*/ 143 w 198"/>
                  <a:gd name="T17" fmla="*/ 72 h 190"/>
                  <a:gd name="T18" fmla="*/ 131 w 198"/>
                  <a:gd name="T19" fmla="*/ 80 h 190"/>
                  <a:gd name="T20" fmla="*/ 123 w 198"/>
                  <a:gd name="T21" fmla="*/ 85 h 190"/>
                  <a:gd name="T22" fmla="*/ 112 w 198"/>
                  <a:gd name="T23" fmla="*/ 84 h 190"/>
                  <a:gd name="T24" fmla="*/ 107 w 198"/>
                  <a:gd name="T25" fmla="*/ 88 h 190"/>
                  <a:gd name="T26" fmla="*/ 102 w 198"/>
                  <a:gd name="T27" fmla="*/ 91 h 190"/>
                  <a:gd name="T28" fmla="*/ 87 w 198"/>
                  <a:gd name="T29" fmla="*/ 79 h 190"/>
                  <a:gd name="T30" fmla="*/ 86 w 198"/>
                  <a:gd name="T31" fmla="*/ 71 h 190"/>
                  <a:gd name="T32" fmla="*/ 87 w 198"/>
                  <a:gd name="T33" fmla="*/ 61 h 190"/>
                  <a:gd name="T34" fmla="*/ 88 w 198"/>
                  <a:gd name="T35" fmla="*/ 48 h 190"/>
                  <a:gd name="T36" fmla="*/ 88 w 198"/>
                  <a:gd name="T37" fmla="*/ 34 h 190"/>
                  <a:gd name="T38" fmla="*/ 90 w 198"/>
                  <a:gd name="T39" fmla="*/ 25 h 190"/>
                  <a:gd name="T40" fmla="*/ 81 w 198"/>
                  <a:gd name="T41" fmla="*/ 24 h 190"/>
                  <a:gd name="T42" fmla="*/ 74 w 198"/>
                  <a:gd name="T43" fmla="*/ 23 h 190"/>
                  <a:gd name="T44" fmla="*/ 75 w 198"/>
                  <a:gd name="T45" fmla="*/ 18 h 190"/>
                  <a:gd name="T46" fmla="*/ 71 w 198"/>
                  <a:gd name="T47" fmla="*/ 14 h 190"/>
                  <a:gd name="T48" fmla="*/ 69 w 198"/>
                  <a:gd name="T49" fmla="*/ 10 h 190"/>
                  <a:gd name="T50" fmla="*/ 73 w 198"/>
                  <a:gd name="T51" fmla="*/ 5 h 190"/>
                  <a:gd name="T52" fmla="*/ 79 w 198"/>
                  <a:gd name="T53" fmla="*/ 3 h 190"/>
                  <a:gd name="T54" fmla="*/ 91 w 198"/>
                  <a:gd name="T55" fmla="*/ 3 h 190"/>
                  <a:gd name="T56" fmla="*/ 112 w 198"/>
                  <a:gd name="T57" fmla="*/ 4 h 190"/>
                  <a:gd name="T58" fmla="*/ 127 w 198"/>
                  <a:gd name="T59" fmla="*/ 5 h 190"/>
                  <a:gd name="T60" fmla="*/ 135 w 198"/>
                  <a:gd name="T61" fmla="*/ 6 h 190"/>
                  <a:gd name="T62" fmla="*/ 141 w 198"/>
                  <a:gd name="T63" fmla="*/ 11 h 190"/>
                  <a:gd name="T64" fmla="*/ 151 w 198"/>
                  <a:gd name="T65" fmla="*/ 16 h 190"/>
                  <a:gd name="T66" fmla="*/ 163 w 198"/>
                  <a:gd name="T67" fmla="*/ 17 h 190"/>
                  <a:gd name="T68" fmla="*/ 167 w 198"/>
                  <a:gd name="T69" fmla="*/ 18 h 190"/>
                  <a:gd name="T70" fmla="*/ 177 w 198"/>
                  <a:gd name="T71" fmla="*/ 15 h 190"/>
                  <a:gd name="T72" fmla="*/ 14 w 198"/>
                  <a:gd name="T73" fmla="*/ 186 h 190"/>
                  <a:gd name="T74" fmla="*/ 14 w 198"/>
                  <a:gd name="T75" fmla="*/ 190 h 190"/>
                  <a:gd name="T76" fmla="*/ 17 w 198"/>
                  <a:gd name="T77" fmla="*/ 188 h 190"/>
                  <a:gd name="T78" fmla="*/ 8 w 198"/>
                  <a:gd name="T79" fmla="*/ 183 h 190"/>
                  <a:gd name="T80" fmla="*/ 6 w 198"/>
                  <a:gd name="T81" fmla="*/ 187 h 190"/>
                  <a:gd name="T82" fmla="*/ 8 w 198"/>
                  <a:gd name="T83" fmla="*/ 183 h 190"/>
                  <a:gd name="T84" fmla="*/ 29 w 198"/>
                  <a:gd name="T85" fmla="*/ 185 h 190"/>
                  <a:gd name="T86" fmla="*/ 29 w 198"/>
                  <a:gd name="T87" fmla="*/ 187 h 190"/>
                  <a:gd name="T88" fmla="*/ 29 w 198"/>
                  <a:gd name="T89" fmla="*/ 181 h 190"/>
                  <a:gd name="T90" fmla="*/ 0 w 198"/>
                  <a:gd name="T91" fmla="*/ 181 h 190"/>
                  <a:gd name="T92" fmla="*/ 32 w 198"/>
                  <a:gd name="T93" fmla="*/ 177 h 190"/>
                  <a:gd name="T94" fmla="*/ 34 w 198"/>
                  <a:gd name="T95" fmla="*/ 179 h 190"/>
                  <a:gd name="T96" fmla="*/ 163 w 198"/>
                  <a:gd name="T97" fmla="*/ 53 h 190"/>
                  <a:gd name="T98" fmla="*/ 162 w 198"/>
                  <a:gd name="T99" fmla="*/ 57 h 190"/>
                  <a:gd name="T100" fmla="*/ 163 w 198"/>
                  <a:gd name="T101" fmla="*/ 53 h 190"/>
                  <a:gd name="T102" fmla="*/ 191 w 198"/>
                  <a:gd name="T103" fmla="*/ 48 h 190"/>
                  <a:gd name="T104" fmla="*/ 195 w 198"/>
                  <a:gd name="T105" fmla="*/ 46 h 190"/>
                  <a:gd name="T106" fmla="*/ 179 w 198"/>
                  <a:gd name="T107" fmla="*/ 46 h 190"/>
                  <a:gd name="T108" fmla="*/ 177 w 198"/>
                  <a:gd name="T109" fmla="*/ 53 h 190"/>
                  <a:gd name="T110" fmla="*/ 179 w 198"/>
                  <a:gd name="T111" fmla="*/ 55 h 190"/>
                  <a:gd name="T112" fmla="*/ 179 w 198"/>
                  <a:gd name="T113" fmla="*/ 4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 h="190">
                    <a:moveTo>
                      <a:pt x="177" y="16"/>
                    </a:moveTo>
                    <a:cubicBezTo>
                      <a:pt x="177" y="16"/>
                      <a:pt x="179" y="22"/>
                      <a:pt x="178" y="23"/>
                    </a:cubicBezTo>
                    <a:cubicBezTo>
                      <a:pt x="178" y="23"/>
                      <a:pt x="174" y="27"/>
                      <a:pt x="173" y="27"/>
                    </a:cubicBezTo>
                    <a:cubicBezTo>
                      <a:pt x="172" y="28"/>
                      <a:pt x="171" y="27"/>
                      <a:pt x="170" y="28"/>
                    </a:cubicBezTo>
                    <a:cubicBezTo>
                      <a:pt x="169" y="28"/>
                      <a:pt x="170" y="30"/>
                      <a:pt x="169" y="30"/>
                    </a:cubicBezTo>
                    <a:cubicBezTo>
                      <a:pt x="168" y="31"/>
                      <a:pt x="167" y="30"/>
                      <a:pt x="165" y="30"/>
                    </a:cubicBezTo>
                    <a:cubicBezTo>
                      <a:pt x="163" y="32"/>
                      <a:pt x="161" y="35"/>
                      <a:pt x="160" y="36"/>
                    </a:cubicBezTo>
                    <a:cubicBezTo>
                      <a:pt x="159" y="37"/>
                      <a:pt x="158" y="37"/>
                      <a:pt x="157" y="37"/>
                    </a:cubicBezTo>
                    <a:cubicBezTo>
                      <a:pt x="157" y="38"/>
                      <a:pt x="157" y="40"/>
                      <a:pt x="157" y="40"/>
                    </a:cubicBezTo>
                    <a:cubicBezTo>
                      <a:pt x="156" y="41"/>
                      <a:pt x="154" y="41"/>
                      <a:pt x="154" y="42"/>
                    </a:cubicBezTo>
                    <a:cubicBezTo>
                      <a:pt x="153" y="43"/>
                      <a:pt x="153" y="46"/>
                      <a:pt x="152" y="47"/>
                    </a:cubicBezTo>
                    <a:cubicBezTo>
                      <a:pt x="151" y="48"/>
                      <a:pt x="145" y="51"/>
                      <a:pt x="149" y="53"/>
                    </a:cubicBezTo>
                    <a:cubicBezTo>
                      <a:pt x="149" y="53"/>
                      <a:pt x="149" y="55"/>
                      <a:pt x="149" y="55"/>
                    </a:cubicBezTo>
                    <a:cubicBezTo>
                      <a:pt x="149" y="55"/>
                      <a:pt x="152" y="56"/>
                      <a:pt x="152" y="56"/>
                    </a:cubicBezTo>
                    <a:cubicBezTo>
                      <a:pt x="152" y="57"/>
                      <a:pt x="152" y="58"/>
                      <a:pt x="152" y="58"/>
                    </a:cubicBezTo>
                    <a:cubicBezTo>
                      <a:pt x="149" y="61"/>
                      <a:pt x="148" y="62"/>
                      <a:pt x="146" y="65"/>
                    </a:cubicBezTo>
                    <a:cubicBezTo>
                      <a:pt x="146" y="66"/>
                      <a:pt x="143" y="67"/>
                      <a:pt x="143" y="67"/>
                    </a:cubicBezTo>
                    <a:cubicBezTo>
                      <a:pt x="142" y="69"/>
                      <a:pt x="144" y="71"/>
                      <a:pt x="143" y="72"/>
                    </a:cubicBezTo>
                    <a:cubicBezTo>
                      <a:pt x="142" y="74"/>
                      <a:pt x="140" y="73"/>
                      <a:pt x="138" y="74"/>
                    </a:cubicBezTo>
                    <a:cubicBezTo>
                      <a:pt x="136" y="74"/>
                      <a:pt x="131" y="78"/>
                      <a:pt x="131" y="80"/>
                    </a:cubicBezTo>
                    <a:cubicBezTo>
                      <a:pt x="129" y="82"/>
                      <a:pt x="130" y="84"/>
                      <a:pt x="128" y="85"/>
                    </a:cubicBezTo>
                    <a:cubicBezTo>
                      <a:pt x="127" y="86"/>
                      <a:pt x="125" y="85"/>
                      <a:pt x="123" y="85"/>
                    </a:cubicBezTo>
                    <a:cubicBezTo>
                      <a:pt x="122" y="86"/>
                      <a:pt x="122" y="86"/>
                      <a:pt x="122" y="86"/>
                    </a:cubicBezTo>
                    <a:cubicBezTo>
                      <a:pt x="121" y="87"/>
                      <a:pt x="114" y="85"/>
                      <a:pt x="112" y="84"/>
                    </a:cubicBezTo>
                    <a:cubicBezTo>
                      <a:pt x="111" y="85"/>
                      <a:pt x="111" y="87"/>
                      <a:pt x="111" y="87"/>
                    </a:cubicBezTo>
                    <a:cubicBezTo>
                      <a:pt x="109" y="88"/>
                      <a:pt x="108" y="87"/>
                      <a:pt x="107" y="88"/>
                    </a:cubicBezTo>
                    <a:cubicBezTo>
                      <a:pt x="105" y="88"/>
                      <a:pt x="103" y="90"/>
                      <a:pt x="102" y="90"/>
                    </a:cubicBezTo>
                    <a:cubicBezTo>
                      <a:pt x="102" y="91"/>
                      <a:pt x="102" y="91"/>
                      <a:pt x="102" y="91"/>
                    </a:cubicBezTo>
                    <a:cubicBezTo>
                      <a:pt x="101" y="91"/>
                      <a:pt x="100" y="90"/>
                      <a:pt x="99" y="90"/>
                    </a:cubicBezTo>
                    <a:cubicBezTo>
                      <a:pt x="96" y="87"/>
                      <a:pt x="93" y="79"/>
                      <a:pt x="87" y="79"/>
                    </a:cubicBezTo>
                    <a:cubicBezTo>
                      <a:pt x="87" y="78"/>
                      <a:pt x="87" y="76"/>
                      <a:pt x="89" y="73"/>
                    </a:cubicBezTo>
                    <a:cubicBezTo>
                      <a:pt x="90" y="71"/>
                      <a:pt x="88" y="73"/>
                      <a:pt x="86" y="71"/>
                    </a:cubicBezTo>
                    <a:cubicBezTo>
                      <a:pt x="84" y="68"/>
                      <a:pt x="86" y="68"/>
                      <a:pt x="87" y="65"/>
                    </a:cubicBezTo>
                    <a:cubicBezTo>
                      <a:pt x="88" y="61"/>
                      <a:pt x="88" y="64"/>
                      <a:pt x="87" y="61"/>
                    </a:cubicBezTo>
                    <a:cubicBezTo>
                      <a:pt x="83" y="56"/>
                      <a:pt x="86" y="57"/>
                      <a:pt x="88" y="54"/>
                    </a:cubicBezTo>
                    <a:cubicBezTo>
                      <a:pt x="89" y="52"/>
                      <a:pt x="88" y="51"/>
                      <a:pt x="88" y="48"/>
                    </a:cubicBezTo>
                    <a:cubicBezTo>
                      <a:pt x="88" y="45"/>
                      <a:pt x="86" y="46"/>
                      <a:pt x="89" y="43"/>
                    </a:cubicBezTo>
                    <a:cubicBezTo>
                      <a:pt x="91" y="42"/>
                      <a:pt x="90" y="38"/>
                      <a:pt x="88" y="34"/>
                    </a:cubicBezTo>
                    <a:cubicBezTo>
                      <a:pt x="86" y="31"/>
                      <a:pt x="89" y="32"/>
                      <a:pt x="91" y="28"/>
                    </a:cubicBezTo>
                    <a:cubicBezTo>
                      <a:pt x="93" y="24"/>
                      <a:pt x="92" y="25"/>
                      <a:pt x="90" y="25"/>
                    </a:cubicBezTo>
                    <a:cubicBezTo>
                      <a:pt x="88" y="24"/>
                      <a:pt x="90" y="23"/>
                      <a:pt x="87" y="23"/>
                    </a:cubicBezTo>
                    <a:cubicBezTo>
                      <a:pt x="84" y="23"/>
                      <a:pt x="85" y="23"/>
                      <a:pt x="81" y="24"/>
                    </a:cubicBezTo>
                    <a:cubicBezTo>
                      <a:pt x="77" y="24"/>
                      <a:pt x="80" y="24"/>
                      <a:pt x="79" y="22"/>
                    </a:cubicBezTo>
                    <a:cubicBezTo>
                      <a:pt x="78" y="20"/>
                      <a:pt x="74" y="23"/>
                      <a:pt x="74" y="23"/>
                    </a:cubicBezTo>
                    <a:cubicBezTo>
                      <a:pt x="73" y="23"/>
                      <a:pt x="71" y="22"/>
                      <a:pt x="72" y="21"/>
                    </a:cubicBezTo>
                    <a:cubicBezTo>
                      <a:pt x="73" y="20"/>
                      <a:pt x="74" y="19"/>
                      <a:pt x="75" y="18"/>
                    </a:cubicBezTo>
                    <a:cubicBezTo>
                      <a:pt x="75" y="17"/>
                      <a:pt x="73" y="18"/>
                      <a:pt x="73" y="17"/>
                    </a:cubicBezTo>
                    <a:cubicBezTo>
                      <a:pt x="72" y="15"/>
                      <a:pt x="73" y="15"/>
                      <a:pt x="71" y="14"/>
                    </a:cubicBezTo>
                    <a:cubicBezTo>
                      <a:pt x="70" y="14"/>
                      <a:pt x="72" y="13"/>
                      <a:pt x="71" y="12"/>
                    </a:cubicBezTo>
                    <a:cubicBezTo>
                      <a:pt x="69" y="10"/>
                      <a:pt x="69" y="10"/>
                      <a:pt x="69" y="10"/>
                    </a:cubicBezTo>
                    <a:cubicBezTo>
                      <a:pt x="68" y="8"/>
                      <a:pt x="70" y="9"/>
                      <a:pt x="69" y="7"/>
                    </a:cubicBezTo>
                    <a:cubicBezTo>
                      <a:pt x="70" y="7"/>
                      <a:pt x="73" y="5"/>
                      <a:pt x="73" y="5"/>
                    </a:cubicBezTo>
                    <a:cubicBezTo>
                      <a:pt x="75" y="4"/>
                      <a:pt x="77" y="6"/>
                      <a:pt x="79" y="5"/>
                    </a:cubicBezTo>
                    <a:cubicBezTo>
                      <a:pt x="79" y="5"/>
                      <a:pt x="79" y="3"/>
                      <a:pt x="79" y="3"/>
                    </a:cubicBezTo>
                    <a:cubicBezTo>
                      <a:pt x="81" y="2"/>
                      <a:pt x="84" y="0"/>
                      <a:pt x="86" y="0"/>
                    </a:cubicBezTo>
                    <a:cubicBezTo>
                      <a:pt x="89" y="0"/>
                      <a:pt x="90" y="3"/>
                      <a:pt x="91" y="3"/>
                    </a:cubicBezTo>
                    <a:cubicBezTo>
                      <a:pt x="92" y="3"/>
                      <a:pt x="98" y="2"/>
                      <a:pt x="99" y="2"/>
                    </a:cubicBezTo>
                    <a:cubicBezTo>
                      <a:pt x="105" y="2"/>
                      <a:pt x="107" y="4"/>
                      <a:pt x="112" y="4"/>
                    </a:cubicBezTo>
                    <a:cubicBezTo>
                      <a:pt x="114" y="4"/>
                      <a:pt x="119" y="3"/>
                      <a:pt x="121" y="3"/>
                    </a:cubicBezTo>
                    <a:cubicBezTo>
                      <a:pt x="122" y="3"/>
                      <a:pt x="126" y="4"/>
                      <a:pt x="127" y="5"/>
                    </a:cubicBezTo>
                    <a:cubicBezTo>
                      <a:pt x="127" y="5"/>
                      <a:pt x="128" y="6"/>
                      <a:pt x="128" y="7"/>
                    </a:cubicBezTo>
                    <a:cubicBezTo>
                      <a:pt x="130" y="7"/>
                      <a:pt x="133" y="7"/>
                      <a:pt x="135" y="6"/>
                    </a:cubicBezTo>
                    <a:cubicBezTo>
                      <a:pt x="135" y="6"/>
                      <a:pt x="137" y="8"/>
                      <a:pt x="137" y="10"/>
                    </a:cubicBezTo>
                    <a:cubicBezTo>
                      <a:pt x="138" y="12"/>
                      <a:pt x="138" y="11"/>
                      <a:pt x="141" y="11"/>
                    </a:cubicBezTo>
                    <a:cubicBezTo>
                      <a:pt x="144" y="12"/>
                      <a:pt x="143" y="13"/>
                      <a:pt x="146" y="13"/>
                    </a:cubicBezTo>
                    <a:cubicBezTo>
                      <a:pt x="149" y="13"/>
                      <a:pt x="149" y="16"/>
                      <a:pt x="151" y="16"/>
                    </a:cubicBezTo>
                    <a:cubicBezTo>
                      <a:pt x="153" y="16"/>
                      <a:pt x="154" y="14"/>
                      <a:pt x="157" y="15"/>
                    </a:cubicBezTo>
                    <a:cubicBezTo>
                      <a:pt x="160" y="17"/>
                      <a:pt x="163" y="17"/>
                      <a:pt x="163" y="17"/>
                    </a:cubicBezTo>
                    <a:cubicBezTo>
                      <a:pt x="164" y="19"/>
                      <a:pt x="164" y="19"/>
                      <a:pt x="164" y="19"/>
                    </a:cubicBezTo>
                    <a:cubicBezTo>
                      <a:pt x="167" y="18"/>
                      <a:pt x="167" y="18"/>
                      <a:pt x="167" y="18"/>
                    </a:cubicBezTo>
                    <a:cubicBezTo>
                      <a:pt x="169" y="19"/>
                      <a:pt x="169" y="18"/>
                      <a:pt x="172" y="18"/>
                    </a:cubicBezTo>
                    <a:cubicBezTo>
                      <a:pt x="175" y="18"/>
                      <a:pt x="173" y="15"/>
                      <a:pt x="177" y="15"/>
                    </a:cubicBezTo>
                    <a:lnTo>
                      <a:pt x="177" y="16"/>
                    </a:lnTo>
                    <a:close/>
                    <a:moveTo>
                      <a:pt x="14" y="186"/>
                    </a:moveTo>
                    <a:cubicBezTo>
                      <a:pt x="15" y="187"/>
                      <a:pt x="14" y="188"/>
                      <a:pt x="14" y="188"/>
                    </a:cubicBezTo>
                    <a:cubicBezTo>
                      <a:pt x="14" y="190"/>
                      <a:pt x="14" y="190"/>
                      <a:pt x="14" y="190"/>
                    </a:cubicBezTo>
                    <a:cubicBezTo>
                      <a:pt x="15" y="190"/>
                      <a:pt x="16" y="190"/>
                      <a:pt x="17" y="190"/>
                    </a:cubicBezTo>
                    <a:cubicBezTo>
                      <a:pt x="17" y="190"/>
                      <a:pt x="17" y="188"/>
                      <a:pt x="17" y="188"/>
                    </a:cubicBezTo>
                    <a:cubicBezTo>
                      <a:pt x="20" y="187"/>
                      <a:pt x="15" y="186"/>
                      <a:pt x="14" y="186"/>
                    </a:cubicBezTo>
                    <a:close/>
                    <a:moveTo>
                      <a:pt x="8" y="183"/>
                    </a:moveTo>
                    <a:cubicBezTo>
                      <a:pt x="7" y="183"/>
                      <a:pt x="6" y="184"/>
                      <a:pt x="4" y="184"/>
                    </a:cubicBezTo>
                    <a:cubicBezTo>
                      <a:pt x="5" y="185"/>
                      <a:pt x="4" y="188"/>
                      <a:pt x="6" y="187"/>
                    </a:cubicBezTo>
                    <a:cubicBezTo>
                      <a:pt x="7" y="187"/>
                      <a:pt x="6" y="185"/>
                      <a:pt x="7" y="185"/>
                    </a:cubicBezTo>
                    <a:cubicBezTo>
                      <a:pt x="7" y="185"/>
                      <a:pt x="12" y="181"/>
                      <a:pt x="8" y="183"/>
                    </a:cubicBezTo>
                    <a:close/>
                    <a:moveTo>
                      <a:pt x="29" y="181"/>
                    </a:moveTo>
                    <a:cubicBezTo>
                      <a:pt x="29" y="183"/>
                      <a:pt x="29" y="184"/>
                      <a:pt x="29" y="185"/>
                    </a:cubicBezTo>
                    <a:cubicBezTo>
                      <a:pt x="28" y="186"/>
                      <a:pt x="28" y="186"/>
                      <a:pt x="28" y="186"/>
                    </a:cubicBezTo>
                    <a:cubicBezTo>
                      <a:pt x="26" y="187"/>
                      <a:pt x="28" y="187"/>
                      <a:pt x="29" y="187"/>
                    </a:cubicBezTo>
                    <a:cubicBezTo>
                      <a:pt x="29" y="186"/>
                      <a:pt x="30" y="183"/>
                      <a:pt x="31" y="181"/>
                    </a:cubicBezTo>
                    <a:cubicBezTo>
                      <a:pt x="30" y="181"/>
                      <a:pt x="29" y="182"/>
                      <a:pt x="29" y="181"/>
                    </a:cubicBezTo>
                    <a:close/>
                    <a:moveTo>
                      <a:pt x="0" y="180"/>
                    </a:moveTo>
                    <a:cubicBezTo>
                      <a:pt x="0" y="181"/>
                      <a:pt x="0" y="181"/>
                      <a:pt x="0" y="181"/>
                    </a:cubicBezTo>
                    <a:cubicBezTo>
                      <a:pt x="0" y="180"/>
                      <a:pt x="1" y="180"/>
                      <a:pt x="0" y="180"/>
                    </a:cubicBezTo>
                    <a:close/>
                    <a:moveTo>
                      <a:pt x="32" y="177"/>
                    </a:moveTo>
                    <a:cubicBezTo>
                      <a:pt x="32" y="179"/>
                      <a:pt x="32" y="179"/>
                      <a:pt x="32" y="179"/>
                    </a:cubicBezTo>
                    <a:cubicBezTo>
                      <a:pt x="34" y="179"/>
                      <a:pt x="34" y="179"/>
                      <a:pt x="34" y="179"/>
                    </a:cubicBezTo>
                    <a:cubicBezTo>
                      <a:pt x="33" y="178"/>
                      <a:pt x="34" y="177"/>
                      <a:pt x="32" y="177"/>
                    </a:cubicBezTo>
                    <a:close/>
                    <a:moveTo>
                      <a:pt x="163" y="53"/>
                    </a:moveTo>
                    <a:cubicBezTo>
                      <a:pt x="162" y="54"/>
                      <a:pt x="160" y="58"/>
                      <a:pt x="161" y="56"/>
                    </a:cubicBezTo>
                    <a:cubicBezTo>
                      <a:pt x="160" y="57"/>
                      <a:pt x="162" y="57"/>
                      <a:pt x="162" y="57"/>
                    </a:cubicBezTo>
                    <a:cubicBezTo>
                      <a:pt x="162" y="56"/>
                      <a:pt x="163" y="55"/>
                      <a:pt x="164" y="54"/>
                    </a:cubicBezTo>
                    <a:cubicBezTo>
                      <a:pt x="163" y="54"/>
                      <a:pt x="164" y="52"/>
                      <a:pt x="163" y="53"/>
                    </a:cubicBezTo>
                    <a:close/>
                    <a:moveTo>
                      <a:pt x="192" y="46"/>
                    </a:moveTo>
                    <a:cubicBezTo>
                      <a:pt x="191" y="48"/>
                      <a:pt x="191" y="48"/>
                      <a:pt x="191" y="48"/>
                    </a:cubicBezTo>
                    <a:cubicBezTo>
                      <a:pt x="198" y="50"/>
                      <a:pt x="195" y="47"/>
                      <a:pt x="195" y="47"/>
                    </a:cubicBezTo>
                    <a:cubicBezTo>
                      <a:pt x="195" y="46"/>
                      <a:pt x="195" y="46"/>
                      <a:pt x="195" y="46"/>
                    </a:cubicBezTo>
                    <a:cubicBezTo>
                      <a:pt x="194" y="46"/>
                      <a:pt x="193" y="46"/>
                      <a:pt x="192" y="46"/>
                    </a:cubicBezTo>
                    <a:close/>
                    <a:moveTo>
                      <a:pt x="179" y="46"/>
                    </a:moveTo>
                    <a:cubicBezTo>
                      <a:pt x="179" y="46"/>
                      <a:pt x="177" y="47"/>
                      <a:pt x="176" y="47"/>
                    </a:cubicBezTo>
                    <a:cubicBezTo>
                      <a:pt x="178" y="48"/>
                      <a:pt x="177" y="54"/>
                      <a:pt x="177" y="53"/>
                    </a:cubicBezTo>
                    <a:cubicBezTo>
                      <a:pt x="177" y="53"/>
                      <a:pt x="177" y="55"/>
                      <a:pt x="177" y="55"/>
                    </a:cubicBezTo>
                    <a:cubicBezTo>
                      <a:pt x="177" y="55"/>
                      <a:pt x="179" y="55"/>
                      <a:pt x="179" y="55"/>
                    </a:cubicBezTo>
                    <a:cubicBezTo>
                      <a:pt x="180" y="54"/>
                      <a:pt x="180" y="53"/>
                      <a:pt x="181" y="52"/>
                    </a:cubicBezTo>
                    <a:cubicBezTo>
                      <a:pt x="184" y="49"/>
                      <a:pt x="181" y="49"/>
                      <a:pt x="179" y="4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4" name="Freeform 70">
                <a:extLst>
                  <a:ext uri="{FF2B5EF4-FFF2-40B4-BE49-F238E27FC236}">
                    <a16:creationId xmlns:a16="http://schemas.microsoft.com/office/drawing/2014/main" id="{BF269004-6BEB-4518-BCB4-3612E2229DD1}"/>
                  </a:ext>
                </a:extLst>
              </p:cNvPr>
              <p:cNvSpPr>
                <a:spLocks noEditPoints="1"/>
              </p:cNvSpPr>
              <p:nvPr/>
            </p:nvSpPr>
            <p:spPr bwMode="auto">
              <a:xfrm>
                <a:off x="5247" y="1424"/>
                <a:ext cx="57" cy="118"/>
              </a:xfrm>
              <a:custGeom>
                <a:avLst/>
                <a:gdLst>
                  <a:gd name="T0" fmla="*/ 6 w 29"/>
                  <a:gd name="T1" fmla="*/ 6 h 60"/>
                  <a:gd name="T2" fmla="*/ 7 w 29"/>
                  <a:gd name="T3" fmla="*/ 13 h 60"/>
                  <a:gd name="T4" fmla="*/ 9 w 29"/>
                  <a:gd name="T5" fmla="*/ 13 h 60"/>
                  <a:gd name="T6" fmla="*/ 8 w 29"/>
                  <a:gd name="T7" fmla="*/ 15 h 60"/>
                  <a:gd name="T8" fmla="*/ 5 w 29"/>
                  <a:gd name="T9" fmla="*/ 15 h 60"/>
                  <a:gd name="T10" fmla="*/ 5 w 29"/>
                  <a:gd name="T11" fmla="*/ 17 h 60"/>
                  <a:gd name="T12" fmla="*/ 8 w 29"/>
                  <a:gd name="T13" fmla="*/ 21 h 60"/>
                  <a:gd name="T14" fmla="*/ 6 w 29"/>
                  <a:gd name="T15" fmla="*/ 24 h 60"/>
                  <a:gd name="T16" fmla="*/ 9 w 29"/>
                  <a:gd name="T17" fmla="*/ 28 h 60"/>
                  <a:gd name="T18" fmla="*/ 5 w 29"/>
                  <a:gd name="T19" fmla="*/ 33 h 60"/>
                  <a:gd name="T20" fmla="*/ 5 w 29"/>
                  <a:gd name="T21" fmla="*/ 38 h 60"/>
                  <a:gd name="T22" fmla="*/ 3 w 29"/>
                  <a:gd name="T23" fmla="*/ 41 h 60"/>
                  <a:gd name="T24" fmla="*/ 4 w 29"/>
                  <a:gd name="T25" fmla="*/ 45 h 60"/>
                  <a:gd name="T26" fmla="*/ 3 w 29"/>
                  <a:gd name="T27" fmla="*/ 47 h 60"/>
                  <a:gd name="T28" fmla="*/ 7 w 29"/>
                  <a:gd name="T29" fmla="*/ 48 h 60"/>
                  <a:gd name="T30" fmla="*/ 7 w 29"/>
                  <a:gd name="T31" fmla="*/ 47 h 60"/>
                  <a:gd name="T32" fmla="*/ 11 w 29"/>
                  <a:gd name="T33" fmla="*/ 45 h 60"/>
                  <a:gd name="T34" fmla="*/ 11 w 29"/>
                  <a:gd name="T35" fmla="*/ 43 h 60"/>
                  <a:gd name="T36" fmla="*/ 21 w 29"/>
                  <a:gd name="T37" fmla="*/ 41 h 60"/>
                  <a:gd name="T38" fmla="*/ 22 w 29"/>
                  <a:gd name="T39" fmla="*/ 37 h 60"/>
                  <a:gd name="T40" fmla="*/ 27 w 29"/>
                  <a:gd name="T41" fmla="*/ 36 h 60"/>
                  <a:gd name="T42" fmla="*/ 29 w 29"/>
                  <a:gd name="T43" fmla="*/ 15 h 60"/>
                  <a:gd name="T44" fmla="*/ 25 w 29"/>
                  <a:gd name="T45" fmla="*/ 10 h 60"/>
                  <a:gd name="T46" fmla="*/ 25 w 29"/>
                  <a:gd name="T47" fmla="*/ 7 h 60"/>
                  <a:gd name="T48" fmla="*/ 21 w 29"/>
                  <a:gd name="T49" fmla="*/ 5 h 60"/>
                  <a:gd name="T50" fmla="*/ 22 w 29"/>
                  <a:gd name="T51" fmla="*/ 2 h 60"/>
                  <a:gd name="T52" fmla="*/ 21 w 29"/>
                  <a:gd name="T53" fmla="*/ 1 h 60"/>
                  <a:gd name="T54" fmla="*/ 17 w 29"/>
                  <a:gd name="T55" fmla="*/ 2 h 60"/>
                  <a:gd name="T56" fmla="*/ 12 w 29"/>
                  <a:gd name="T57" fmla="*/ 0 h 60"/>
                  <a:gd name="T58" fmla="*/ 10 w 29"/>
                  <a:gd name="T59" fmla="*/ 1 h 60"/>
                  <a:gd name="T60" fmla="*/ 5 w 29"/>
                  <a:gd name="T61" fmla="*/ 6 h 60"/>
                  <a:gd name="T62" fmla="*/ 6 w 29"/>
                  <a:gd name="T63" fmla="*/ 6 h 60"/>
                  <a:gd name="T64" fmla="*/ 3 w 29"/>
                  <a:gd name="T65" fmla="*/ 57 h 60"/>
                  <a:gd name="T66" fmla="*/ 0 w 29"/>
                  <a:gd name="T67" fmla="*/ 59 h 60"/>
                  <a:gd name="T68" fmla="*/ 1 w 29"/>
                  <a:gd name="T69" fmla="*/ 60 h 60"/>
                  <a:gd name="T70" fmla="*/ 3 w 29"/>
                  <a:gd name="T71" fmla="*/ 60 h 60"/>
                  <a:gd name="T72" fmla="*/ 3 w 29"/>
                  <a:gd name="T73" fmla="*/ 57 h 60"/>
                  <a:gd name="T74" fmla="*/ 1 w 29"/>
                  <a:gd name="T75" fmla="*/ 16 h 60"/>
                  <a:gd name="T76" fmla="*/ 1 w 29"/>
                  <a:gd name="T77" fmla="*/ 19 h 60"/>
                  <a:gd name="T78" fmla="*/ 1 w 29"/>
                  <a:gd name="T79"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 h="60">
                    <a:moveTo>
                      <a:pt x="6" y="6"/>
                    </a:moveTo>
                    <a:cubicBezTo>
                      <a:pt x="6" y="8"/>
                      <a:pt x="7" y="10"/>
                      <a:pt x="7" y="13"/>
                    </a:cubicBezTo>
                    <a:cubicBezTo>
                      <a:pt x="9" y="13"/>
                      <a:pt x="9" y="13"/>
                      <a:pt x="9" y="13"/>
                    </a:cubicBezTo>
                    <a:cubicBezTo>
                      <a:pt x="9" y="14"/>
                      <a:pt x="8" y="15"/>
                      <a:pt x="8" y="15"/>
                    </a:cubicBezTo>
                    <a:cubicBezTo>
                      <a:pt x="7" y="15"/>
                      <a:pt x="6" y="15"/>
                      <a:pt x="5" y="15"/>
                    </a:cubicBezTo>
                    <a:cubicBezTo>
                      <a:pt x="5" y="15"/>
                      <a:pt x="5" y="17"/>
                      <a:pt x="5" y="17"/>
                    </a:cubicBezTo>
                    <a:cubicBezTo>
                      <a:pt x="6" y="18"/>
                      <a:pt x="8" y="20"/>
                      <a:pt x="8" y="21"/>
                    </a:cubicBezTo>
                    <a:cubicBezTo>
                      <a:pt x="8" y="21"/>
                      <a:pt x="5" y="23"/>
                      <a:pt x="6" y="24"/>
                    </a:cubicBezTo>
                    <a:cubicBezTo>
                      <a:pt x="6" y="24"/>
                      <a:pt x="9" y="28"/>
                      <a:pt x="9" y="28"/>
                    </a:cubicBezTo>
                    <a:cubicBezTo>
                      <a:pt x="9" y="29"/>
                      <a:pt x="5" y="32"/>
                      <a:pt x="5" y="33"/>
                    </a:cubicBezTo>
                    <a:cubicBezTo>
                      <a:pt x="4" y="35"/>
                      <a:pt x="6" y="36"/>
                      <a:pt x="5" y="38"/>
                    </a:cubicBezTo>
                    <a:cubicBezTo>
                      <a:pt x="5" y="39"/>
                      <a:pt x="3" y="41"/>
                      <a:pt x="3" y="41"/>
                    </a:cubicBezTo>
                    <a:cubicBezTo>
                      <a:pt x="3" y="43"/>
                      <a:pt x="4" y="44"/>
                      <a:pt x="4" y="45"/>
                    </a:cubicBezTo>
                    <a:cubicBezTo>
                      <a:pt x="4" y="45"/>
                      <a:pt x="3" y="45"/>
                      <a:pt x="3" y="47"/>
                    </a:cubicBezTo>
                    <a:cubicBezTo>
                      <a:pt x="4" y="47"/>
                      <a:pt x="4" y="48"/>
                      <a:pt x="7" y="48"/>
                    </a:cubicBezTo>
                    <a:cubicBezTo>
                      <a:pt x="7" y="47"/>
                      <a:pt x="7" y="47"/>
                      <a:pt x="7" y="47"/>
                    </a:cubicBezTo>
                    <a:cubicBezTo>
                      <a:pt x="8" y="47"/>
                      <a:pt x="10" y="46"/>
                      <a:pt x="11" y="45"/>
                    </a:cubicBezTo>
                    <a:cubicBezTo>
                      <a:pt x="11" y="45"/>
                      <a:pt x="11" y="43"/>
                      <a:pt x="11" y="43"/>
                    </a:cubicBezTo>
                    <a:cubicBezTo>
                      <a:pt x="14" y="41"/>
                      <a:pt x="18" y="41"/>
                      <a:pt x="21" y="41"/>
                    </a:cubicBezTo>
                    <a:cubicBezTo>
                      <a:pt x="21" y="40"/>
                      <a:pt x="21" y="38"/>
                      <a:pt x="22" y="37"/>
                    </a:cubicBezTo>
                    <a:cubicBezTo>
                      <a:pt x="24" y="36"/>
                      <a:pt x="26" y="37"/>
                      <a:pt x="27" y="36"/>
                    </a:cubicBezTo>
                    <a:cubicBezTo>
                      <a:pt x="29" y="35"/>
                      <a:pt x="29" y="17"/>
                      <a:pt x="29" y="15"/>
                    </a:cubicBezTo>
                    <a:cubicBezTo>
                      <a:pt x="28" y="13"/>
                      <a:pt x="25" y="12"/>
                      <a:pt x="25" y="10"/>
                    </a:cubicBezTo>
                    <a:cubicBezTo>
                      <a:pt x="24" y="9"/>
                      <a:pt x="25" y="8"/>
                      <a:pt x="25" y="7"/>
                    </a:cubicBezTo>
                    <a:cubicBezTo>
                      <a:pt x="24" y="6"/>
                      <a:pt x="22" y="7"/>
                      <a:pt x="21" y="5"/>
                    </a:cubicBezTo>
                    <a:cubicBezTo>
                      <a:pt x="21" y="4"/>
                      <a:pt x="22" y="4"/>
                      <a:pt x="22" y="2"/>
                    </a:cubicBezTo>
                    <a:cubicBezTo>
                      <a:pt x="22" y="2"/>
                      <a:pt x="22" y="1"/>
                      <a:pt x="21" y="1"/>
                    </a:cubicBezTo>
                    <a:cubicBezTo>
                      <a:pt x="21" y="0"/>
                      <a:pt x="19" y="2"/>
                      <a:pt x="17" y="2"/>
                    </a:cubicBezTo>
                    <a:cubicBezTo>
                      <a:pt x="15" y="2"/>
                      <a:pt x="12" y="0"/>
                      <a:pt x="12" y="0"/>
                    </a:cubicBezTo>
                    <a:cubicBezTo>
                      <a:pt x="10" y="1"/>
                      <a:pt x="10" y="1"/>
                      <a:pt x="10" y="1"/>
                    </a:cubicBezTo>
                    <a:cubicBezTo>
                      <a:pt x="5" y="6"/>
                      <a:pt x="5" y="6"/>
                      <a:pt x="5" y="6"/>
                    </a:cubicBezTo>
                    <a:lnTo>
                      <a:pt x="6" y="6"/>
                    </a:lnTo>
                    <a:close/>
                    <a:moveTo>
                      <a:pt x="3" y="57"/>
                    </a:moveTo>
                    <a:cubicBezTo>
                      <a:pt x="3" y="57"/>
                      <a:pt x="1" y="58"/>
                      <a:pt x="0" y="59"/>
                    </a:cubicBezTo>
                    <a:cubicBezTo>
                      <a:pt x="0" y="59"/>
                      <a:pt x="1" y="60"/>
                      <a:pt x="1" y="60"/>
                    </a:cubicBezTo>
                    <a:cubicBezTo>
                      <a:pt x="1" y="60"/>
                      <a:pt x="3" y="60"/>
                      <a:pt x="3" y="60"/>
                    </a:cubicBezTo>
                    <a:cubicBezTo>
                      <a:pt x="3" y="59"/>
                      <a:pt x="6" y="56"/>
                      <a:pt x="3" y="57"/>
                    </a:cubicBezTo>
                    <a:close/>
                    <a:moveTo>
                      <a:pt x="1" y="16"/>
                    </a:moveTo>
                    <a:cubicBezTo>
                      <a:pt x="1" y="16"/>
                      <a:pt x="1" y="18"/>
                      <a:pt x="1" y="19"/>
                    </a:cubicBezTo>
                    <a:cubicBezTo>
                      <a:pt x="3" y="19"/>
                      <a:pt x="3" y="16"/>
                      <a:pt x="1" y="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5" name="Freeform 71">
                <a:extLst>
                  <a:ext uri="{FF2B5EF4-FFF2-40B4-BE49-F238E27FC236}">
                    <a16:creationId xmlns:a16="http://schemas.microsoft.com/office/drawing/2014/main" id="{EAED18CF-3843-4E9B-922E-1B9C0C5EF50D}"/>
                  </a:ext>
                </a:extLst>
              </p:cNvPr>
              <p:cNvSpPr>
                <a:spLocks noEditPoints="1"/>
              </p:cNvSpPr>
              <p:nvPr/>
            </p:nvSpPr>
            <p:spPr bwMode="auto">
              <a:xfrm>
                <a:off x="5247" y="1424"/>
                <a:ext cx="57" cy="118"/>
              </a:xfrm>
              <a:custGeom>
                <a:avLst/>
                <a:gdLst>
                  <a:gd name="T0" fmla="*/ 6 w 29"/>
                  <a:gd name="T1" fmla="*/ 6 h 60"/>
                  <a:gd name="T2" fmla="*/ 7 w 29"/>
                  <a:gd name="T3" fmla="*/ 13 h 60"/>
                  <a:gd name="T4" fmla="*/ 9 w 29"/>
                  <a:gd name="T5" fmla="*/ 13 h 60"/>
                  <a:gd name="T6" fmla="*/ 8 w 29"/>
                  <a:gd name="T7" fmla="*/ 15 h 60"/>
                  <a:gd name="T8" fmla="*/ 5 w 29"/>
                  <a:gd name="T9" fmla="*/ 15 h 60"/>
                  <a:gd name="T10" fmla="*/ 5 w 29"/>
                  <a:gd name="T11" fmla="*/ 17 h 60"/>
                  <a:gd name="T12" fmla="*/ 8 w 29"/>
                  <a:gd name="T13" fmla="*/ 21 h 60"/>
                  <a:gd name="T14" fmla="*/ 6 w 29"/>
                  <a:gd name="T15" fmla="*/ 24 h 60"/>
                  <a:gd name="T16" fmla="*/ 9 w 29"/>
                  <a:gd name="T17" fmla="*/ 28 h 60"/>
                  <a:gd name="T18" fmla="*/ 5 w 29"/>
                  <a:gd name="T19" fmla="*/ 33 h 60"/>
                  <a:gd name="T20" fmla="*/ 5 w 29"/>
                  <a:gd name="T21" fmla="*/ 38 h 60"/>
                  <a:gd name="T22" fmla="*/ 3 w 29"/>
                  <a:gd name="T23" fmla="*/ 41 h 60"/>
                  <a:gd name="T24" fmla="*/ 4 w 29"/>
                  <a:gd name="T25" fmla="*/ 45 h 60"/>
                  <a:gd name="T26" fmla="*/ 3 w 29"/>
                  <a:gd name="T27" fmla="*/ 47 h 60"/>
                  <a:gd name="T28" fmla="*/ 7 w 29"/>
                  <a:gd name="T29" fmla="*/ 48 h 60"/>
                  <a:gd name="T30" fmla="*/ 7 w 29"/>
                  <a:gd name="T31" fmla="*/ 47 h 60"/>
                  <a:gd name="T32" fmla="*/ 11 w 29"/>
                  <a:gd name="T33" fmla="*/ 45 h 60"/>
                  <a:gd name="T34" fmla="*/ 11 w 29"/>
                  <a:gd name="T35" fmla="*/ 43 h 60"/>
                  <a:gd name="T36" fmla="*/ 21 w 29"/>
                  <a:gd name="T37" fmla="*/ 41 h 60"/>
                  <a:gd name="T38" fmla="*/ 22 w 29"/>
                  <a:gd name="T39" fmla="*/ 37 h 60"/>
                  <a:gd name="T40" fmla="*/ 27 w 29"/>
                  <a:gd name="T41" fmla="*/ 36 h 60"/>
                  <a:gd name="T42" fmla="*/ 29 w 29"/>
                  <a:gd name="T43" fmla="*/ 15 h 60"/>
                  <a:gd name="T44" fmla="*/ 25 w 29"/>
                  <a:gd name="T45" fmla="*/ 10 h 60"/>
                  <a:gd name="T46" fmla="*/ 25 w 29"/>
                  <a:gd name="T47" fmla="*/ 7 h 60"/>
                  <a:gd name="T48" fmla="*/ 21 w 29"/>
                  <a:gd name="T49" fmla="*/ 5 h 60"/>
                  <a:gd name="T50" fmla="*/ 22 w 29"/>
                  <a:gd name="T51" fmla="*/ 2 h 60"/>
                  <a:gd name="T52" fmla="*/ 21 w 29"/>
                  <a:gd name="T53" fmla="*/ 1 h 60"/>
                  <a:gd name="T54" fmla="*/ 17 w 29"/>
                  <a:gd name="T55" fmla="*/ 2 h 60"/>
                  <a:gd name="T56" fmla="*/ 12 w 29"/>
                  <a:gd name="T57" fmla="*/ 0 h 60"/>
                  <a:gd name="T58" fmla="*/ 10 w 29"/>
                  <a:gd name="T59" fmla="*/ 1 h 60"/>
                  <a:gd name="T60" fmla="*/ 5 w 29"/>
                  <a:gd name="T61" fmla="*/ 6 h 60"/>
                  <a:gd name="T62" fmla="*/ 6 w 29"/>
                  <a:gd name="T63" fmla="*/ 6 h 60"/>
                  <a:gd name="T64" fmla="*/ 3 w 29"/>
                  <a:gd name="T65" fmla="*/ 57 h 60"/>
                  <a:gd name="T66" fmla="*/ 0 w 29"/>
                  <a:gd name="T67" fmla="*/ 59 h 60"/>
                  <a:gd name="T68" fmla="*/ 1 w 29"/>
                  <a:gd name="T69" fmla="*/ 60 h 60"/>
                  <a:gd name="T70" fmla="*/ 3 w 29"/>
                  <a:gd name="T71" fmla="*/ 60 h 60"/>
                  <a:gd name="T72" fmla="*/ 3 w 29"/>
                  <a:gd name="T73" fmla="*/ 57 h 60"/>
                  <a:gd name="T74" fmla="*/ 1 w 29"/>
                  <a:gd name="T75" fmla="*/ 16 h 60"/>
                  <a:gd name="T76" fmla="*/ 1 w 29"/>
                  <a:gd name="T77" fmla="*/ 19 h 60"/>
                  <a:gd name="T78" fmla="*/ 1 w 29"/>
                  <a:gd name="T79"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 h="60">
                    <a:moveTo>
                      <a:pt x="6" y="6"/>
                    </a:moveTo>
                    <a:cubicBezTo>
                      <a:pt x="6" y="8"/>
                      <a:pt x="7" y="10"/>
                      <a:pt x="7" y="13"/>
                    </a:cubicBezTo>
                    <a:cubicBezTo>
                      <a:pt x="9" y="13"/>
                      <a:pt x="9" y="13"/>
                      <a:pt x="9" y="13"/>
                    </a:cubicBezTo>
                    <a:cubicBezTo>
                      <a:pt x="9" y="14"/>
                      <a:pt x="8" y="15"/>
                      <a:pt x="8" y="15"/>
                    </a:cubicBezTo>
                    <a:cubicBezTo>
                      <a:pt x="7" y="15"/>
                      <a:pt x="6" y="15"/>
                      <a:pt x="5" y="15"/>
                    </a:cubicBezTo>
                    <a:cubicBezTo>
                      <a:pt x="5" y="15"/>
                      <a:pt x="5" y="17"/>
                      <a:pt x="5" y="17"/>
                    </a:cubicBezTo>
                    <a:cubicBezTo>
                      <a:pt x="6" y="18"/>
                      <a:pt x="8" y="20"/>
                      <a:pt x="8" y="21"/>
                    </a:cubicBezTo>
                    <a:cubicBezTo>
                      <a:pt x="8" y="21"/>
                      <a:pt x="5" y="23"/>
                      <a:pt x="6" y="24"/>
                    </a:cubicBezTo>
                    <a:cubicBezTo>
                      <a:pt x="6" y="24"/>
                      <a:pt x="9" y="28"/>
                      <a:pt x="9" y="28"/>
                    </a:cubicBezTo>
                    <a:cubicBezTo>
                      <a:pt x="9" y="29"/>
                      <a:pt x="5" y="32"/>
                      <a:pt x="5" y="33"/>
                    </a:cubicBezTo>
                    <a:cubicBezTo>
                      <a:pt x="4" y="35"/>
                      <a:pt x="6" y="36"/>
                      <a:pt x="5" y="38"/>
                    </a:cubicBezTo>
                    <a:cubicBezTo>
                      <a:pt x="5" y="39"/>
                      <a:pt x="3" y="41"/>
                      <a:pt x="3" y="41"/>
                    </a:cubicBezTo>
                    <a:cubicBezTo>
                      <a:pt x="3" y="43"/>
                      <a:pt x="4" y="44"/>
                      <a:pt x="4" y="45"/>
                    </a:cubicBezTo>
                    <a:cubicBezTo>
                      <a:pt x="4" y="45"/>
                      <a:pt x="3" y="45"/>
                      <a:pt x="3" y="47"/>
                    </a:cubicBezTo>
                    <a:cubicBezTo>
                      <a:pt x="4" y="47"/>
                      <a:pt x="4" y="48"/>
                      <a:pt x="7" y="48"/>
                    </a:cubicBezTo>
                    <a:cubicBezTo>
                      <a:pt x="7" y="47"/>
                      <a:pt x="7" y="47"/>
                      <a:pt x="7" y="47"/>
                    </a:cubicBezTo>
                    <a:cubicBezTo>
                      <a:pt x="8" y="47"/>
                      <a:pt x="10" y="46"/>
                      <a:pt x="11" y="45"/>
                    </a:cubicBezTo>
                    <a:cubicBezTo>
                      <a:pt x="11" y="45"/>
                      <a:pt x="11" y="43"/>
                      <a:pt x="11" y="43"/>
                    </a:cubicBezTo>
                    <a:cubicBezTo>
                      <a:pt x="14" y="41"/>
                      <a:pt x="18" y="41"/>
                      <a:pt x="21" y="41"/>
                    </a:cubicBezTo>
                    <a:cubicBezTo>
                      <a:pt x="21" y="40"/>
                      <a:pt x="21" y="38"/>
                      <a:pt x="22" y="37"/>
                    </a:cubicBezTo>
                    <a:cubicBezTo>
                      <a:pt x="24" y="36"/>
                      <a:pt x="26" y="37"/>
                      <a:pt x="27" y="36"/>
                    </a:cubicBezTo>
                    <a:cubicBezTo>
                      <a:pt x="29" y="35"/>
                      <a:pt x="29" y="17"/>
                      <a:pt x="29" y="15"/>
                    </a:cubicBezTo>
                    <a:cubicBezTo>
                      <a:pt x="28" y="13"/>
                      <a:pt x="25" y="12"/>
                      <a:pt x="25" y="10"/>
                    </a:cubicBezTo>
                    <a:cubicBezTo>
                      <a:pt x="24" y="9"/>
                      <a:pt x="25" y="8"/>
                      <a:pt x="25" y="7"/>
                    </a:cubicBezTo>
                    <a:cubicBezTo>
                      <a:pt x="24" y="6"/>
                      <a:pt x="22" y="7"/>
                      <a:pt x="21" y="5"/>
                    </a:cubicBezTo>
                    <a:cubicBezTo>
                      <a:pt x="21" y="4"/>
                      <a:pt x="22" y="4"/>
                      <a:pt x="22" y="2"/>
                    </a:cubicBezTo>
                    <a:cubicBezTo>
                      <a:pt x="22" y="2"/>
                      <a:pt x="22" y="1"/>
                      <a:pt x="21" y="1"/>
                    </a:cubicBezTo>
                    <a:cubicBezTo>
                      <a:pt x="21" y="0"/>
                      <a:pt x="19" y="2"/>
                      <a:pt x="17" y="2"/>
                    </a:cubicBezTo>
                    <a:cubicBezTo>
                      <a:pt x="15" y="2"/>
                      <a:pt x="12" y="0"/>
                      <a:pt x="12" y="0"/>
                    </a:cubicBezTo>
                    <a:cubicBezTo>
                      <a:pt x="10" y="1"/>
                      <a:pt x="10" y="1"/>
                      <a:pt x="10" y="1"/>
                    </a:cubicBezTo>
                    <a:cubicBezTo>
                      <a:pt x="5" y="6"/>
                      <a:pt x="5" y="6"/>
                      <a:pt x="5" y="6"/>
                    </a:cubicBezTo>
                    <a:lnTo>
                      <a:pt x="6" y="6"/>
                    </a:lnTo>
                    <a:close/>
                    <a:moveTo>
                      <a:pt x="3" y="57"/>
                    </a:moveTo>
                    <a:cubicBezTo>
                      <a:pt x="3" y="57"/>
                      <a:pt x="1" y="58"/>
                      <a:pt x="0" y="59"/>
                    </a:cubicBezTo>
                    <a:cubicBezTo>
                      <a:pt x="0" y="59"/>
                      <a:pt x="1" y="60"/>
                      <a:pt x="1" y="60"/>
                    </a:cubicBezTo>
                    <a:cubicBezTo>
                      <a:pt x="1" y="60"/>
                      <a:pt x="3" y="60"/>
                      <a:pt x="3" y="60"/>
                    </a:cubicBezTo>
                    <a:cubicBezTo>
                      <a:pt x="3" y="59"/>
                      <a:pt x="6" y="56"/>
                      <a:pt x="3" y="57"/>
                    </a:cubicBezTo>
                    <a:close/>
                    <a:moveTo>
                      <a:pt x="1" y="16"/>
                    </a:moveTo>
                    <a:cubicBezTo>
                      <a:pt x="1" y="16"/>
                      <a:pt x="1" y="18"/>
                      <a:pt x="1" y="19"/>
                    </a:cubicBezTo>
                    <a:cubicBezTo>
                      <a:pt x="3" y="19"/>
                      <a:pt x="3" y="16"/>
                      <a:pt x="1" y="1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6" name="Freeform 72">
                <a:extLst>
                  <a:ext uri="{FF2B5EF4-FFF2-40B4-BE49-F238E27FC236}">
                    <a16:creationId xmlns:a16="http://schemas.microsoft.com/office/drawing/2014/main" id="{EA3F3BBE-FCE7-4B1C-BE97-F248CE0D9D89}"/>
                  </a:ext>
                </a:extLst>
              </p:cNvPr>
              <p:cNvSpPr>
                <a:spLocks noEditPoints="1"/>
              </p:cNvSpPr>
              <p:nvPr/>
            </p:nvSpPr>
            <p:spPr bwMode="auto">
              <a:xfrm>
                <a:off x="3392" y="2723"/>
                <a:ext cx="274" cy="279"/>
              </a:xfrm>
              <a:custGeom>
                <a:avLst/>
                <a:gdLst>
                  <a:gd name="T0" fmla="*/ 27 w 140"/>
                  <a:gd name="T1" fmla="*/ 69 h 142"/>
                  <a:gd name="T2" fmla="*/ 18 w 140"/>
                  <a:gd name="T3" fmla="*/ 74 h 142"/>
                  <a:gd name="T4" fmla="*/ 9 w 140"/>
                  <a:gd name="T5" fmla="*/ 72 h 142"/>
                  <a:gd name="T6" fmla="*/ 5 w 140"/>
                  <a:gd name="T7" fmla="*/ 70 h 142"/>
                  <a:gd name="T8" fmla="*/ 3 w 140"/>
                  <a:gd name="T9" fmla="*/ 79 h 142"/>
                  <a:gd name="T10" fmla="*/ 5 w 140"/>
                  <a:gd name="T11" fmla="*/ 83 h 142"/>
                  <a:gd name="T12" fmla="*/ 7 w 140"/>
                  <a:gd name="T13" fmla="*/ 93 h 142"/>
                  <a:gd name="T14" fmla="*/ 13 w 140"/>
                  <a:gd name="T15" fmla="*/ 104 h 142"/>
                  <a:gd name="T16" fmla="*/ 13 w 140"/>
                  <a:gd name="T17" fmla="*/ 118 h 142"/>
                  <a:gd name="T18" fmla="*/ 10 w 140"/>
                  <a:gd name="T19" fmla="*/ 118 h 142"/>
                  <a:gd name="T20" fmla="*/ 12 w 140"/>
                  <a:gd name="T21" fmla="*/ 122 h 142"/>
                  <a:gd name="T22" fmla="*/ 11 w 140"/>
                  <a:gd name="T23" fmla="*/ 125 h 142"/>
                  <a:gd name="T24" fmla="*/ 11 w 140"/>
                  <a:gd name="T25" fmla="*/ 126 h 142"/>
                  <a:gd name="T26" fmla="*/ 13 w 140"/>
                  <a:gd name="T27" fmla="*/ 134 h 142"/>
                  <a:gd name="T28" fmla="*/ 17 w 140"/>
                  <a:gd name="T29" fmla="*/ 138 h 142"/>
                  <a:gd name="T30" fmla="*/ 19 w 140"/>
                  <a:gd name="T31" fmla="*/ 138 h 142"/>
                  <a:gd name="T32" fmla="*/ 29 w 140"/>
                  <a:gd name="T33" fmla="*/ 141 h 142"/>
                  <a:gd name="T34" fmla="*/ 37 w 140"/>
                  <a:gd name="T35" fmla="*/ 137 h 142"/>
                  <a:gd name="T36" fmla="*/ 47 w 140"/>
                  <a:gd name="T37" fmla="*/ 137 h 142"/>
                  <a:gd name="T38" fmla="*/ 49 w 140"/>
                  <a:gd name="T39" fmla="*/ 134 h 142"/>
                  <a:gd name="T40" fmla="*/ 54 w 140"/>
                  <a:gd name="T41" fmla="*/ 132 h 142"/>
                  <a:gd name="T42" fmla="*/ 59 w 140"/>
                  <a:gd name="T43" fmla="*/ 134 h 142"/>
                  <a:gd name="T44" fmla="*/ 73 w 140"/>
                  <a:gd name="T45" fmla="*/ 134 h 142"/>
                  <a:gd name="T46" fmla="*/ 81 w 140"/>
                  <a:gd name="T47" fmla="*/ 132 h 142"/>
                  <a:gd name="T48" fmla="*/ 85 w 140"/>
                  <a:gd name="T49" fmla="*/ 130 h 142"/>
                  <a:gd name="T50" fmla="*/ 93 w 140"/>
                  <a:gd name="T51" fmla="*/ 127 h 142"/>
                  <a:gd name="T52" fmla="*/ 100 w 140"/>
                  <a:gd name="T53" fmla="*/ 119 h 142"/>
                  <a:gd name="T54" fmla="*/ 104 w 140"/>
                  <a:gd name="T55" fmla="*/ 114 h 142"/>
                  <a:gd name="T56" fmla="*/ 110 w 140"/>
                  <a:gd name="T57" fmla="*/ 109 h 142"/>
                  <a:gd name="T58" fmla="*/ 114 w 140"/>
                  <a:gd name="T59" fmla="*/ 103 h 142"/>
                  <a:gd name="T60" fmla="*/ 121 w 140"/>
                  <a:gd name="T61" fmla="*/ 94 h 142"/>
                  <a:gd name="T62" fmla="*/ 126 w 140"/>
                  <a:gd name="T63" fmla="*/ 86 h 142"/>
                  <a:gd name="T64" fmla="*/ 136 w 140"/>
                  <a:gd name="T65" fmla="*/ 66 h 142"/>
                  <a:gd name="T66" fmla="*/ 140 w 140"/>
                  <a:gd name="T67" fmla="*/ 49 h 142"/>
                  <a:gd name="T68" fmla="*/ 135 w 140"/>
                  <a:gd name="T69" fmla="*/ 55 h 142"/>
                  <a:gd name="T70" fmla="*/ 125 w 140"/>
                  <a:gd name="T71" fmla="*/ 50 h 142"/>
                  <a:gd name="T72" fmla="*/ 127 w 140"/>
                  <a:gd name="T73" fmla="*/ 40 h 142"/>
                  <a:gd name="T74" fmla="*/ 130 w 140"/>
                  <a:gd name="T75" fmla="*/ 36 h 142"/>
                  <a:gd name="T76" fmla="*/ 131 w 140"/>
                  <a:gd name="T77" fmla="*/ 22 h 142"/>
                  <a:gd name="T78" fmla="*/ 131 w 140"/>
                  <a:gd name="T79" fmla="*/ 3 h 142"/>
                  <a:gd name="T80" fmla="*/ 122 w 140"/>
                  <a:gd name="T81" fmla="*/ 1 h 142"/>
                  <a:gd name="T82" fmla="*/ 113 w 140"/>
                  <a:gd name="T83" fmla="*/ 0 h 142"/>
                  <a:gd name="T84" fmla="*/ 104 w 140"/>
                  <a:gd name="T85" fmla="*/ 7 h 142"/>
                  <a:gd name="T86" fmla="*/ 89 w 140"/>
                  <a:gd name="T87" fmla="*/ 17 h 142"/>
                  <a:gd name="T88" fmla="*/ 81 w 140"/>
                  <a:gd name="T89" fmla="*/ 27 h 142"/>
                  <a:gd name="T90" fmla="*/ 76 w 140"/>
                  <a:gd name="T91" fmla="*/ 40 h 142"/>
                  <a:gd name="T92" fmla="*/ 64 w 140"/>
                  <a:gd name="T93" fmla="*/ 39 h 142"/>
                  <a:gd name="T94" fmla="*/ 58 w 140"/>
                  <a:gd name="T95" fmla="*/ 42 h 142"/>
                  <a:gd name="T96" fmla="*/ 41 w 140"/>
                  <a:gd name="T97" fmla="*/ 52 h 142"/>
                  <a:gd name="T98" fmla="*/ 34 w 140"/>
                  <a:gd name="T99" fmla="*/ 49 h 142"/>
                  <a:gd name="T100" fmla="*/ 28 w 140"/>
                  <a:gd name="T101" fmla="*/ 36 h 142"/>
                  <a:gd name="T102" fmla="*/ 100 w 140"/>
                  <a:gd name="T103" fmla="*/ 90 h 142"/>
                  <a:gd name="T104" fmla="*/ 106 w 140"/>
                  <a:gd name="T105" fmla="*/ 87 h 142"/>
                  <a:gd name="T106" fmla="*/ 103 w 140"/>
                  <a:gd name="T107" fmla="*/ 79 h 142"/>
                  <a:gd name="T108" fmla="*/ 96 w 140"/>
                  <a:gd name="T109" fmla="*/ 81 h 142"/>
                  <a:gd name="T110" fmla="*/ 91 w 140"/>
                  <a:gd name="T111" fmla="*/ 86 h 142"/>
                  <a:gd name="T112" fmla="*/ 95 w 140"/>
                  <a:gd name="T113" fmla="*/ 9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0" h="142">
                    <a:moveTo>
                      <a:pt x="28" y="36"/>
                    </a:moveTo>
                    <a:cubicBezTo>
                      <a:pt x="27" y="69"/>
                      <a:pt x="27" y="69"/>
                      <a:pt x="27" y="69"/>
                    </a:cubicBezTo>
                    <a:cubicBezTo>
                      <a:pt x="27" y="69"/>
                      <a:pt x="23" y="69"/>
                      <a:pt x="22" y="71"/>
                    </a:cubicBezTo>
                    <a:cubicBezTo>
                      <a:pt x="21" y="73"/>
                      <a:pt x="20" y="73"/>
                      <a:pt x="18" y="74"/>
                    </a:cubicBezTo>
                    <a:cubicBezTo>
                      <a:pt x="16" y="76"/>
                      <a:pt x="16" y="74"/>
                      <a:pt x="13" y="74"/>
                    </a:cubicBezTo>
                    <a:cubicBezTo>
                      <a:pt x="10" y="74"/>
                      <a:pt x="10" y="74"/>
                      <a:pt x="9" y="72"/>
                    </a:cubicBezTo>
                    <a:cubicBezTo>
                      <a:pt x="8" y="70"/>
                      <a:pt x="10" y="68"/>
                      <a:pt x="8" y="68"/>
                    </a:cubicBezTo>
                    <a:cubicBezTo>
                      <a:pt x="6" y="68"/>
                      <a:pt x="5" y="68"/>
                      <a:pt x="5" y="70"/>
                    </a:cubicBezTo>
                    <a:cubicBezTo>
                      <a:pt x="4" y="71"/>
                      <a:pt x="0" y="73"/>
                      <a:pt x="0" y="73"/>
                    </a:cubicBezTo>
                    <a:cubicBezTo>
                      <a:pt x="1" y="74"/>
                      <a:pt x="3" y="77"/>
                      <a:pt x="3" y="79"/>
                    </a:cubicBezTo>
                    <a:cubicBezTo>
                      <a:pt x="4" y="79"/>
                      <a:pt x="5" y="79"/>
                      <a:pt x="5" y="80"/>
                    </a:cubicBezTo>
                    <a:cubicBezTo>
                      <a:pt x="6" y="81"/>
                      <a:pt x="4" y="81"/>
                      <a:pt x="5" y="83"/>
                    </a:cubicBezTo>
                    <a:cubicBezTo>
                      <a:pt x="6" y="83"/>
                      <a:pt x="6" y="83"/>
                      <a:pt x="6" y="83"/>
                    </a:cubicBezTo>
                    <a:cubicBezTo>
                      <a:pt x="7" y="86"/>
                      <a:pt x="6" y="90"/>
                      <a:pt x="7" y="93"/>
                    </a:cubicBezTo>
                    <a:cubicBezTo>
                      <a:pt x="8" y="94"/>
                      <a:pt x="10" y="95"/>
                      <a:pt x="11" y="96"/>
                    </a:cubicBezTo>
                    <a:cubicBezTo>
                      <a:pt x="12" y="98"/>
                      <a:pt x="13" y="102"/>
                      <a:pt x="13" y="104"/>
                    </a:cubicBezTo>
                    <a:cubicBezTo>
                      <a:pt x="13" y="104"/>
                      <a:pt x="15" y="106"/>
                      <a:pt x="15" y="107"/>
                    </a:cubicBezTo>
                    <a:cubicBezTo>
                      <a:pt x="15" y="110"/>
                      <a:pt x="14" y="117"/>
                      <a:pt x="13" y="118"/>
                    </a:cubicBezTo>
                    <a:cubicBezTo>
                      <a:pt x="11" y="117"/>
                      <a:pt x="11" y="117"/>
                      <a:pt x="11" y="117"/>
                    </a:cubicBezTo>
                    <a:cubicBezTo>
                      <a:pt x="11" y="118"/>
                      <a:pt x="11" y="118"/>
                      <a:pt x="10" y="118"/>
                    </a:cubicBezTo>
                    <a:cubicBezTo>
                      <a:pt x="11" y="120"/>
                      <a:pt x="11" y="121"/>
                      <a:pt x="11" y="122"/>
                    </a:cubicBezTo>
                    <a:cubicBezTo>
                      <a:pt x="12" y="122"/>
                      <a:pt x="12" y="122"/>
                      <a:pt x="12" y="122"/>
                    </a:cubicBezTo>
                    <a:cubicBezTo>
                      <a:pt x="12" y="123"/>
                      <a:pt x="12" y="125"/>
                      <a:pt x="11" y="124"/>
                    </a:cubicBezTo>
                    <a:cubicBezTo>
                      <a:pt x="11" y="125"/>
                      <a:pt x="11" y="125"/>
                      <a:pt x="11" y="125"/>
                    </a:cubicBezTo>
                    <a:cubicBezTo>
                      <a:pt x="11" y="125"/>
                      <a:pt x="10" y="125"/>
                      <a:pt x="11" y="126"/>
                    </a:cubicBezTo>
                    <a:cubicBezTo>
                      <a:pt x="11" y="126"/>
                      <a:pt x="11" y="126"/>
                      <a:pt x="11" y="126"/>
                    </a:cubicBezTo>
                    <a:cubicBezTo>
                      <a:pt x="14" y="128"/>
                      <a:pt x="13" y="130"/>
                      <a:pt x="14" y="132"/>
                    </a:cubicBezTo>
                    <a:cubicBezTo>
                      <a:pt x="14" y="132"/>
                      <a:pt x="13" y="134"/>
                      <a:pt x="13" y="134"/>
                    </a:cubicBezTo>
                    <a:cubicBezTo>
                      <a:pt x="13" y="135"/>
                      <a:pt x="14" y="137"/>
                      <a:pt x="15" y="138"/>
                    </a:cubicBezTo>
                    <a:cubicBezTo>
                      <a:pt x="15" y="138"/>
                      <a:pt x="16" y="138"/>
                      <a:pt x="17" y="138"/>
                    </a:cubicBezTo>
                    <a:cubicBezTo>
                      <a:pt x="17" y="138"/>
                      <a:pt x="17" y="136"/>
                      <a:pt x="17" y="136"/>
                    </a:cubicBezTo>
                    <a:cubicBezTo>
                      <a:pt x="19" y="135"/>
                      <a:pt x="18" y="137"/>
                      <a:pt x="19" y="138"/>
                    </a:cubicBezTo>
                    <a:cubicBezTo>
                      <a:pt x="20" y="138"/>
                      <a:pt x="20" y="137"/>
                      <a:pt x="21" y="137"/>
                    </a:cubicBezTo>
                    <a:cubicBezTo>
                      <a:pt x="23" y="137"/>
                      <a:pt x="25" y="142"/>
                      <a:pt x="29" y="141"/>
                    </a:cubicBezTo>
                    <a:cubicBezTo>
                      <a:pt x="29" y="141"/>
                      <a:pt x="30" y="140"/>
                      <a:pt x="30" y="140"/>
                    </a:cubicBezTo>
                    <a:cubicBezTo>
                      <a:pt x="33" y="139"/>
                      <a:pt x="35" y="138"/>
                      <a:pt x="37" y="137"/>
                    </a:cubicBezTo>
                    <a:cubicBezTo>
                      <a:pt x="37" y="137"/>
                      <a:pt x="37" y="135"/>
                      <a:pt x="37" y="135"/>
                    </a:cubicBezTo>
                    <a:cubicBezTo>
                      <a:pt x="39" y="134"/>
                      <a:pt x="45" y="136"/>
                      <a:pt x="47" y="137"/>
                    </a:cubicBezTo>
                    <a:cubicBezTo>
                      <a:pt x="48" y="136"/>
                      <a:pt x="49" y="136"/>
                      <a:pt x="49" y="134"/>
                    </a:cubicBezTo>
                    <a:cubicBezTo>
                      <a:pt x="49" y="134"/>
                      <a:pt x="49" y="134"/>
                      <a:pt x="49" y="134"/>
                    </a:cubicBezTo>
                    <a:cubicBezTo>
                      <a:pt x="50" y="133"/>
                      <a:pt x="51" y="135"/>
                      <a:pt x="52" y="134"/>
                    </a:cubicBezTo>
                    <a:cubicBezTo>
                      <a:pt x="52" y="134"/>
                      <a:pt x="54" y="133"/>
                      <a:pt x="54" y="132"/>
                    </a:cubicBezTo>
                    <a:cubicBezTo>
                      <a:pt x="55" y="132"/>
                      <a:pt x="55" y="132"/>
                      <a:pt x="55" y="132"/>
                    </a:cubicBezTo>
                    <a:cubicBezTo>
                      <a:pt x="55" y="132"/>
                      <a:pt x="58" y="134"/>
                      <a:pt x="59" y="134"/>
                    </a:cubicBezTo>
                    <a:cubicBezTo>
                      <a:pt x="60" y="134"/>
                      <a:pt x="60" y="131"/>
                      <a:pt x="63" y="132"/>
                    </a:cubicBezTo>
                    <a:cubicBezTo>
                      <a:pt x="65" y="132"/>
                      <a:pt x="68" y="135"/>
                      <a:pt x="73" y="134"/>
                    </a:cubicBezTo>
                    <a:cubicBezTo>
                      <a:pt x="73" y="134"/>
                      <a:pt x="74" y="133"/>
                      <a:pt x="74" y="132"/>
                    </a:cubicBezTo>
                    <a:cubicBezTo>
                      <a:pt x="77" y="131"/>
                      <a:pt x="78" y="132"/>
                      <a:pt x="81" y="132"/>
                    </a:cubicBezTo>
                    <a:cubicBezTo>
                      <a:pt x="81" y="131"/>
                      <a:pt x="81" y="129"/>
                      <a:pt x="82" y="129"/>
                    </a:cubicBezTo>
                    <a:cubicBezTo>
                      <a:pt x="83" y="129"/>
                      <a:pt x="85" y="130"/>
                      <a:pt x="85" y="130"/>
                    </a:cubicBezTo>
                    <a:cubicBezTo>
                      <a:pt x="89" y="130"/>
                      <a:pt x="89" y="128"/>
                      <a:pt x="91" y="127"/>
                    </a:cubicBezTo>
                    <a:cubicBezTo>
                      <a:pt x="92" y="127"/>
                      <a:pt x="93" y="127"/>
                      <a:pt x="93" y="127"/>
                    </a:cubicBezTo>
                    <a:cubicBezTo>
                      <a:pt x="94" y="127"/>
                      <a:pt x="98" y="123"/>
                      <a:pt x="99" y="122"/>
                    </a:cubicBezTo>
                    <a:cubicBezTo>
                      <a:pt x="99" y="122"/>
                      <a:pt x="99" y="120"/>
                      <a:pt x="100" y="119"/>
                    </a:cubicBezTo>
                    <a:cubicBezTo>
                      <a:pt x="101" y="119"/>
                      <a:pt x="101" y="119"/>
                      <a:pt x="101" y="119"/>
                    </a:cubicBezTo>
                    <a:cubicBezTo>
                      <a:pt x="103" y="119"/>
                      <a:pt x="103" y="115"/>
                      <a:pt x="104" y="114"/>
                    </a:cubicBezTo>
                    <a:cubicBezTo>
                      <a:pt x="105" y="114"/>
                      <a:pt x="106" y="114"/>
                      <a:pt x="107" y="114"/>
                    </a:cubicBezTo>
                    <a:cubicBezTo>
                      <a:pt x="108" y="113"/>
                      <a:pt x="109" y="109"/>
                      <a:pt x="110" y="109"/>
                    </a:cubicBezTo>
                    <a:cubicBezTo>
                      <a:pt x="111" y="108"/>
                      <a:pt x="113" y="107"/>
                      <a:pt x="114" y="107"/>
                    </a:cubicBezTo>
                    <a:cubicBezTo>
                      <a:pt x="114" y="105"/>
                      <a:pt x="114" y="104"/>
                      <a:pt x="114" y="103"/>
                    </a:cubicBezTo>
                    <a:cubicBezTo>
                      <a:pt x="115" y="102"/>
                      <a:pt x="118" y="101"/>
                      <a:pt x="119" y="100"/>
                    </a:cubicBezTo>
                    <a:cubicBezTo>
                      <a:pt x="120" y="98"/>
                      <a:pt x="120" y="96"/>
                      <a:pt x="121" y="94"/>
                    </a:cubicBezTo>
                    <a:cubicBezTo>
                      <a:pt x="121" y="93"/>
                      <a:pt x="123" y="93"/>
                      <a:pt x="124" y="93"/>
                    </a:cubicBezTo>
                    <a:cubicBezTo>
                      <a:pt x="125" y="90"/>
                      <a:pt x="125" y="89"/>
                      <a:pt x="126" y="86"/>
                    </a:cubicBezTo>
                    <a:cubicBezTo>
                      <a:pt x="128" y="81"/>
                      <a:pt x="133" y="78"/>
                      <a:pt x="138" y="75"/>
                    </a:cubicBezTo>
                    <a:cubicBezTo>
                      <a:pt x="137" y="71"/>
                      <a:pt x="137" y="69"/>
                      <a:pt x="136" y="66"/>
                    </a:cubicBezTo>
                    <a:cubicBezTo>
                      <a:pt x="136" y="66"/>
                      <a:pt x="139" y="65"/>
                      <a:pt x="139" y="65"/>
                    </a:cubicBezTo>
                    <a:cubicBezTo>
                      <a:pt x="140" y="60"/>
                      <a:pt x="139" y="54"/>
                      <a:pt x="140" y="49"/>
                    </a:cubicBezTo>
                    <a:cubicBezTo>
                      <a:pt x="134" y="49"/>
                      <a:pt x="134" y="49"/>
                      <a:pt x="134" y="49"/>
                    </a:cubicBezTo>
                    <a:cubicBezTo>
                      <a:pt x="135" y="55"/>
                      <a:pt x="135" y="55"/>
                      <a:pt x="135" y="55"/>
                    </a:cubicBezTo>
                    <a:cubicBezTo>
                      <a:pt x="135" y="55"/>
                      <a:pt x="131" y="54"/>
                      <a:pt x="128" y="53"/>
                    </a:cubicBezTo>
                    <a:cubicBezTo>
                      <a:pt x="126" y="51"/>
                      <a:pt x="127" y="53"/>
                      <a:pt x="125" y="50"/>
                    </a:cubicBezTo>
                    <a:cubicBezTo>
                      <a:pt x="124" y="47"/>
                      <a:pt x="125" y="48"/>
                      <a:pt x="125" y="44"/>
                    </a:cubicBezTo>
                    <a:cubicBezTo>
                      <a:pt x="125" y="41"/>
                      <a:pt x="126" y="39"/>
                      <a:pt x="127" y="40"/>
                    </a:cubicBezTo>
                    <a:cubicBezTo>
                      <a:pt x="129" y="41"/>
                      <a:pt x="131" y="39"/>
                      <a:pt x="131" y="39"/>
                    </a:cubicBezTo>
                    <a:cubicBezTo>
                      <a:pt x="131" y="39"/>
                      <a:pt x="131" y="38"/>
                      <a:pt x="130" y="36"/>
                    </a:cubicBezTo>
                    <a:cubicBezTo>
                      <a:pt x="129" y="34"/>
                      <a:pt x="130" y="33"/>
                      <a:pt x="130" y="31"/>
                    </a:cubicBezTo>
                    <a:cubicBezTo>
                      <a:pt x="131" y="29"/>
                      <a:pt x="132" y="26"/>
                      <a:pt x="131" y="22"/>
                    </a:cubicBezTo>
                    <a:cubicBezTo>
                      <a:pt x="130" y="18"/>
                      <a:pt x="129" y="15"/>
                      <a:pt x="130" y="12"/>
                    </a:cubicBezTo>
                    <a:cubicBezTo>
                      <a:pt x="132" y="10"/>
                      <a:pt x="131" y="3"/>
                      <a:pt x="131" y="3"/>
                    </a:cubicBezTo>
                    <a:cubicBezTo>
                      <a:pt x="131" y="3"/>
                      <a:pt x="129" y="2"/>
                      <a:pt x="126" y="2"/>
                    </a:cubicBezTo>
                    <a:cubicBezTo>
                      <a:pt x="123" y="2"/>
                      <a:pt x="122" y="1"/>
                      <a:pt x="122" y="1"/>
                    </a:cubicBezTo>
                    <a:cubicBezTo>
                      <a:pt x="122" y="1"/>
                      <a:pt x="119" y="0"/>
                      <a:pt x="117" y="1"/>
                    </a:cubicBezTo>
                    <a:cubicBezTo>
                      <a:pt x="116" y="2"/>
                      <a:pt x="113" y="0"/>
                      <a:pt x="113" y="0"/>
                    </a:cubicBezTo>
                    <a:cubicBezTo>
                      <a:pt x="113" y="0"/>
                      <a:pt x="111" y="5"/>
                      <a:pt x="108" y="4"/>
                    </a:cubicBezTo>
                    <a:cubicBezTo>
                      <a:pt x="104" y="4"/>
                      <a:pt x="107" y="7"/>
                      <a:pt x="104" y="7"/>
                    </a:cubicBezTo>
                    <a:cubicBezTo>
                      <a:pt x="102" y="7"/>
                      <a:pt x="98" y="10"/>
                      <a:pt x="96" y="10"/>
                    </a:cubicBezTo>
                    <a:cubicBezTo>
                      <a:pt x="93" y="10"/>
                      <a:pt x="92" y="16"/>
                      <a:pt x="89" y="17"/>
                    </a:cubicBezTo>
                    <a:cubicBezTo>
                      <a:pt x="86" y="18"/>
                      <a:pt x="87" y="25"/>
                      <a:pt x="85" y="25"/>
                    </a:cubicBezTo>
                    <a:cubicBezTo>
                      <a:pt x="83" y="25"/>
                      <a:pt x="81" y="27"/>
                      <a:pt x="81" y="27"/>
                    </a:cubicBezTo>
                    <a:cubicBezTo>
                      <a:pt x="81" y="27"/>
                      <a:pt x="80" y="38"/>
                      <a:pt x="80" y="40"/>
                    </a:cubicBezTo>
                    <a:cubicBezTo>
                      <a:pt x="80" y="42"/>
                      <a:pt x="78" y="41"/>
                      <a:pt x="76" y="40"/>
                    </a:cubicBezTo>
                    <a:cubicBezTo>
                      <a:pt x="74" y="39"/>
                      <a:pt x="72" y="41"/>
                      <a:pt x="69" y="39"/>
                    </a:cubicBezTo>
                    <a:cubicBezTo>
                      <a:pt x="67" y="37"/>
                      <a:pt x="66" y="40"/>
                      <a:pt x="64" y="39"/>
                    </a:cubicBezTo>
                    <a:cubicBezTo>
                      <a:pt x="63" y="38"/>
                      <a:pt x="62" y="36"/>
                      <a:pt x="61" y="37"/>
                    </a:cubicBezTo>
                    <a:cubicBezTo>
                      <a:pt x="56" y="39"/>
                      <a:pt x="58" y="40"/>
                      <a:pt x="58" y="42"/>
                    </a:cubicBezTo>
                    <a:cubicBezTo>
                      <a:pt x="58" y="44"/>
                      <a:pt x="49" y="49"/>
                      <a:pt x="49" y="49"/>
                    </a:cubicBezTo>
                    <a:cubicBezTo>
                      <a:pt x="49" y="49"/>
                      <a:pt x="43" y="52"/>
                      <a:pt x="41" y="52"/>
                    </a:cubicBezTo>
                    <a:cubicBezTo>
                      <a:pt x="38" y="52"/>
                      <a:pt x="39" y="54"/>
                      <a:pt x="37" y="54"/>
                    </a:cubicBezTo>
                    <a:cubicBezTo>
                      <a:pt x="34" y="54"/>
                      <a:pt x="33" y="51"/>
                      <a:pt x="34" y="49"/>
                    </a:cubicBezTo>
                    <a:cubicBezTo>
                      <a:pt x="36" y="46"/>
                      <a:pt x="36" y="46"/>
                      <a:pt x="34" y="41"/>
                    </a:cubicBezTo>
                    <a:cubicBezTo>
                      <a:pt x="32" y="37"/>
                      <a:pt x="28" y="36"/>
                      <a:pt x="28" y="36"/>
                    </a:cubicBezTo>
                    <a:close/>
                    <a:moveTo>
                      <a:pt x="98" y="91"/>
                    </a:moveTo>
                    <a:cubicBezTo>
                      <a:pt x="99" y="91"/>
                      <a:pt x="99" y="90"/>
                      <a:pt x="100" y="90"/>
                    </a:cubicBezTo>
                    <a:cubicBezTo>
                      <a:pt x="101" y="89"/>
                      <a:pt x="102" y="88"/>
                      <a:pt x="103" y="88"/>
                    </a:cubicBezTo>
                    <a:cubicBezTo>
                      <a:pt x="104" y="87"/>
                      <a:pt x="105" y="88"/>
                      <a:pt x="106" y="87"/>
                    </a:cubicBezTo>
                    <a:cubicBezTo>
                      <a:pt x="107" y="85"/>
                      <a:pt x="106" y="84"/>
                      <a:pt x="106" y="83"/>
                    </a:cubicBezTo>
                    <a:cubicBezTo>
                      <a:pt x="105" y="81"/>
                      <a:pt x="104" y="81"/>
                      <a:pt x="103" y="79"/>
                    </a:cubicBezTo>
                    <a:cubicBezTo>
                      <a:pt x="101" y="77"/>
                      <a:pt x="101" y="77"/>
                      <a:pt x="101" y="77"/>
                    </a:cubicBezTo>
                    <a:cubicBezTo>
                      <a:pt x="101" y="77"/>
                      <a:pt x="97" y="79"/>
                      <a:pt x="96" y="81"/>
                    </a:cubicBezTo>
                    <a:cubicBezTo>
                      <a:pt x="94" y="83"/>
                      <a:pt x="93" y="83"/>
                      <a:pt x="92" y="83"/>
                    </a:cubicBezTo>
                    <a:cubicBezTo>
                      <a:pt x="91" y="83"/>
                      <a:pt x="90" y="86"/>
                      <a:pt x="91" y="86"/>
                    </a:cubicBezTo>
                    <a:cubicBezTo>
                      <a:pt x="92" y="86"/>
                      <a:pt x="91" y="87"/>
                      <a:pt x="92" y="89"/>
                    </a:cubicBezTo>
                    <a:cubicBezTo>
                      <a:pt x="93" y="91"/>
                      <a:pt x="92" y="93"/>
                      <a:pt x="95" y="93"/>
                    </a:cubicBezTo>
                    <a:cubicBezTo>
                      <a:pt x="98" y="93"/>
                      <a:pt x="97" y="92"/>
                      <a:pt x="98" y="9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7" name="Freeform 73">
                <a:extLst>
                  <a:ext uri="{FF2B5EF4-FFF2-40B4-BE49-F238E27FC236}">
                    <a16:creationId xmlns:a16="http://schemas.microsoft.com/office/drawing/2014/main" id="{9E69C466-8C3F-4EE5-A5B1-403D92C14782}"/>
                  </a:ext>
                </a:extLst>
              </p:cNvPr>
              <p:cNvSpPr>
                <a:spLocks noEditPoints="1"/>
              </p:cNvSpPr>
              <p:nvPr/>
            </p:nvSpPr>
            <p:spPr bwMode="auto">
              <a:xfrm>
                <a:off x="3392" y="2723"/>
                <a:ext cx="274" cy="279"/>
              </a:xfrm>
              <a:custGeom>
                <a:avLst/>
                <a:gdLst>
                  <a:gd name="T0" fmla="*/ 27 w 140"/>
                  <a:gd name="T1" fmla="*/ 69 h 142"/>
                  <a:gd name="T2" fmla="*/ 18 w 140"/>
                  <a:gd name="T3" fmla="*/ 74 h 142"/>
                  <a:gd name="T4" fmla="*/ 9 w 140"/>
                  <a:gd name="T5" fmla="*/ 72 h 142"/>
                  <a:gd name="T6" fmla="*/ 5 w 140"/>
                  <a:gd name="T7" fmla="*/ 70 h 142"/>
                  <a:gd name="T8" fmla="*/ 3 w 140"/>
                  <a:gd name="T9" fmla="*/ 79 h 142"/>
                  <a:gd name="T10" fmla="*/ 5 w 140"/>
                  <a:gd name="T11" fmla="*/ 83 h 142"/>
                  <a:gd name="T12" fmla="*/ 7 w 140"/>
                  <a:gd name="T13" fmla="*/ 93 h 142"/>
                  <a:gd name="T14" fmla="*/ 13 w 140"/>
                  <a:gd name="T15" fmla="*/ 104 h 142"/>
                  <a:gd name="T16" fmla="*/ 13 w 140"/>
                  <a:gd name="T17" fmla="*/ 118 h 142"/>
                  <a:gd name="T18" fmla="*/ 10 w 140"/>
                  <a:gd name="T19" fmla="*/ 118 h 142"/>
                  <a:gd name="T20" fmla="*/ 12 w 140"/>
                  <a:gd name="T21" fmla="*/ 122 h 142"/>
                  <a:gd name="T22" fmla="*/ 11 w 140"/>
                  <a:gd name="T23" fmla="*/ 125 h 142"/>
                  <a:gd name="T24" fmla="*/ 11 w 140"/>
                  <a:gd name="T25" fmla="*/ 126 h 142"/>
                  <a:gd name="T26" fmla="*/ 13 w 140"/>
                  <a:gd name="T27" fmla="*/ 134 h 142"/>
                  <a:gd name="T28" fmla="*/ 17 w 140"/>
                  <a:gd name="T29" fmla="*/ 138 h 142"/>
                  <a:gd name="T30" fmla="*/ 19 w 140"/>
                  <a:gd name="T31" fmla="*/ 138 h 142"/>
                  <a:gd name="T32" fmla="*/ 29 w 140"/>
                  <a:gd name="T33" fmla="*/ 141 h 142"/>
                  <a:gd name="T34" fmla="*/ 37 w 140"/>
                  <a:gd name="T35" fmla="*/ 137 h 142"/>
                  <a:gd name="T36" fmla="*/ 47 w 140"/>
                  <a:gd name="T37" fmla="*/ 137 h 142"/>
                  <a:gd name="T38" fmla="*/ 49 w 140"/>
                  <a:gd name="T39" fmla="*/ 134 h 142"/>
                  <a:gd name="T40" fmla="*/ 54 w 140"/>
                  <a:gd name="T41" fmla="*/ 132 h 142"/>
                  <a:gd name="T42" fmla="*/ 59 w 140"/>
                  <a:gd name="T43" fmla="*/ 134 h 142"/>
                  <a:gd name="T44" fmla="*/ 73 w 140"/>
                  <a:gd name="T45" fmla="*/ 134 h 142"/>
                  <a:gd name="T46" fmla="*/ 81 w 140"/>
                  <a:gd name="T47" fmla="*/ 132 h 142"/>
                  <a:gd name="T48" fmla="*/ 85 w 140"/>
                  <a:gd name="T49" fmla="*/ 130 h 142"/>
                  <a:gd name="T50" fmla="*/ 93 w 140"/>
                  <a:gd name="T51" fmla="*/ 127 h 142"/>
                  <a:gd name="T52" fmla="*/ 100 w 140"/>
                  <a:gd name="T53" fmla="*/ 119 h 142"/>
                  <a:gd name="T54" fmla="*/ 104 w 140"/>
                  <a:gd name="T55" fmla="*/ 114 h 142"/>
                  <a:gd name="T56" fmla="*/ 110 w 140"/>
                  <a:gd name="T57" fmla="*/ 109 h 142"/>
                  <a:gd name="T58" fmla="*/ 114 w 140"/>
                  <a:gd name="T59" fmla="*/ 103 h 142"/>
                  <a:gd name="T60" fmla="*/ 121 w 140"/>
                  <a:gd name="T61" fmla="*/ 94 h 142"/>
                  <a:gd name="T62" fmla="*/ 126 w 140"/>
                  <a:gd name="T63" fmla="*/ 86 h 142"/>
                  <a:gd name="T64" fmla="*/ 136 w 140"/>
                  <a:gd name="T65" fmla="*/ 66 h 142"/>
                  <a:gd name="T66" fmla="*/ 140 w 140"/>
                  <a:gd name="T67" fmla="*/ 49 h 142"/>
                  <a:gd name="T68" fmla="*/ 135 w 140"/>
                  <a:gd name="T69" fmla="*/ 55 h 142"/>
                  <a:gd name="T70" fmla="*/ 125 w 140"/>
                  <a:gd name="T71" fmla="*/ 50 h 142"/>
                  <a:gd name="T72" fmla="*/ 127 w 140"/>
                  <a:gd name="T73" fmla="*/ 40 h 142"/>
                  <a:gd name="T74" fmla="*/ 130 w 140"/>
                  <a:gd name="T75" fmla="*/ 36 h 142"/>
                  <a:gd name="T76" fmla="*/ 131 w 140"/>
                  <a:gd name="T77" fmla="*/ 22 h 142"/>
                  <a:gd name="T78" fmla="*/ 131 w 140"/>
                  <a:gd name="T79" fmla="*/ 3 h 142"/>
                  <a:gd name="T80" fmla="*/ 122 w 140"/>
                  <a:gd name="T81" fmla="*/ 1 h 142"/>
                  <a:gd name="T82" fmla="*/ 113 w 140"/>
                  <a:gd name="T83" fmla="*/ 0 h 142"/>
                  <a:gd name="T84" fmla="*/ 104 w 140"/>
                  <a:gd name="T85" fmla="*/ 7 h 142"/>
                  <a:gd name="T86" fmla="*/ 89 w 140"/>
                  <a:gd name="T87" fmla="*/ 17 h 142"/>
                  <a:gd name="T88" fmla="*/ 81 w 140"/>
                  <a:gd name="T89" fmla="*/ 27 h 142"/>
                  <a:gd name="T90" fmla="*/ 76 w 140"/>
                  <a:gd name="T91" fmla="*/ 40 h 142"/>
                  <a:gd name="T92" fmla="*/ 64 w 140"/>
                  <a:gd name="T93" fmla="*/ 39 h 142"/>
                  <a:gd name="T94" fmla="*/ 58 w 140"/>
                  <a:gd name="T95" fmla="*/ 42 h 142"/>
                  <a:gd name="T96" fmla="*/ 41 w 140"/>
                  <a:gd name="T97" fmla="*/ 52 h 142"/>
                  <a:gd name="T98" fmla="*/ 34 w 140"/>
                  <a:gd name="T99" fmla="*/ 49 h 142"/>
                  <a:gd name="T100" fmla="*/ 28 w 140"/>
                  <a:gd name="T101" fmla="*/ 36 h 142"/>
                  <a:gd name="T102" fmla="*/ 100 w 140"/>
                  <a:gd name="T103" fmla="*/ 90 h 142"/>
                  <a:gd name="T104" fmla="*/ 106 w 140"/>
                  <a:gd name="T105" fmla="*/ 87 h 142"/>
                  <a:gd name="T106" fmla="*/ 103 w 140"/>
                  <a:gd name="T107" fmla="*/ 79 h 142"/>
                  <a:gd name="T108" fmla="*/ 96 w 140"/>
                  <a:gd name="T109" fmla="*/ 81 h 142"/>
                  <a:gd name="T110" fmla="*/ 91 w 140"/>
                  <a:gd name="T111" fmla="*/ 86 h 142"/>
                  <a:gd name="T112" fmla="*/ 95 w 140"/>
                  <a:gd name="T113" fmla="*/ 9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0" h="142">
                    <a:moveTo>
                      <a:pt x="28" y="36"/>
                    </a:moveTo>
                    <a:cubicBezTo>
                      <a:pt x="27" y="69"/>
                      <a:pt x="27" y="69"/>
                      <a:pt x="27" y="69"/>
                    </a:cubicBezTo>
                    <a:cubicBezTo>
                      <a:pt x="27" y="69"/>
                      <a:pt x="23" y="69"/>
                      <a:pt x="22" y="71"/>
                    </a:cubicBezTo>
                    <a:cubicBezTo>
                      <a:pt x="21" y="73"/>
                      <a:pt x="20" y="73"/>
                      <a:pt x="18" y="74"/>
                    </a:cubicBezTo>
                    <a:cubicBezTo>
                      <a:pt x="16" y="76"/>
                      <a:pt x="16" y="74"/>
                      <a:pt x="13" y="74"/>
                    </a:cubicBezTo>
                    <a:cubicBezTo>
                      <a:pt x="10" y="74"/>
                      <a:pt x="10" y="74"/>
                      <a:pt x="9" y="72"/>
                    </a:cubicBezTo>
                    <a:cubicBezTo>
                      <a:pt x="8" y="70"/>
                      <a:pt x="10" y="68"/>
                      <a:pt x="8" y="68"/>
                    </a:cubicBezTo>
                    <a:cubicBezTo>
                      <a:pt x="6" y="68"/>
                      <a:pt x="5" y="68"/>
                      <a:pt x="5" y="70"/>
                    </a:cubicBezTo>
                    <a:cubicBezTo>
                      <a:pt x="4" y="71"/>
                      <a:pt x="0" y="73"/>
                      <a:pt x="0" y="73"/>
                    </a:cubicBezTo>
                    <a:cubicBezTo>
                      <a:pt x="1" y="74"/>
                      <a:pt x="3" y="77"/>
                      <a:pt x="3" y="79"/>
                    </a:cubicBezTo>
                    <a:cubicBezTo>
                      <a:pt x="4" y="79"/>
                      <a:pt x="5" y="79"/>
                      <a:pt x="5" y="80"/>
                    </a:cubicBezTo>
                    <a:cubicBezTo>
                      <a:pt x="6" y="81"/>
                      <a:pt x="4" y="81"/>
                      <a:pt x="5" y="83"/>
                    </a:cubicBezTo>
                    <a:cubicBezTo>
                      <a:pt x="6" y="83"/>
                      <a:pt x="6" y="83"/>
                      <a:pt x="6" y="83"/>
                    </a:cubicBezTo>
                    <a:cubicBezTo>
                      <a:pt x="7" y="86"/>
                      <a:pt x="6" y="90"/>
                      <a:pt x="7" y="93"/>
                    </a:cubicBezTo>
                    <a:cubicBezTo>
                      <a:pt x="8" y="94"/>
                      <a:pt x="10" y="95"/>
                      <a:pt x="11" y="96"/>
                    </a:cubicBezTo>
                    <a:cubicBezTo>
                      <a:pt x="12" y="98"/>
                      <a:pt x="13" y="102"/>
                      <a:pt x="13" y="104"/>
                    </a:cubicBezTo>
                    <a:cubicBezTo>
                      <a:pt x="13" y="104"/>
                      <a:pt x="15" y="106"/>
                      <a:pt x="15" y="107"/>
                    </a:cubicBezTo>
                    <a:cubicBezTo>
                      <a:pt x="15" y="110"/>
                      <a:pt x="14" y="117"/>
                      <a:pt x="13" y="118"/>
                    </a:cubicBezTo>
                    <a:cubicBezTo>
                      <a:pt x="11" y="117"/>
                      <a:pt x="11" y="117"/>
                      <a:pt x="11" y="117"/>
                    </a:cubicBezTo>
                    <a:cubicBezTo>
                      <a:pt x="11" y="118"/>
                      <a:pt x="11" y="118"/>
                      <a:pt x="10" y="118"/>
                    </a:cubicBezTo>
                    <a:cubicBezTo>
                      <a:pt x="11" y="120"/>
                      <a:pt x="11" y="121"/>
                      <a:pt x="11" y="122"/>
                    </a:cubicBezTo>
                    <a:cubicBezTo>
                      <a:pt x="12" y="122"/>
                      <a:pt x="12" y="122"/>
                      <a:pt x="12" y="122"/>
                    </a:cubicBezTo>
                    <a:cubicBezTo>
                      <a:pt x="12" y="123"/>
                      <a:pt x="12" y="125"/>
                      <a:pt x="11" y="124"/>
                    </a:cubicBezTo>
                    <a:cubicBezTo>
                      <a:pt x="11" y="125"/>
                      <a:pt x="11" y="125"/>
                      <a:pt x="11" y="125"/>
                    </a:cubicBezTo>
                    <a:cubicBezTo>
                      <a:pt x="11" y="125"/>
                      <a:pt x="10" y="125"/>
                      <a:pt x="11" y="126"/>
                    </a:cubicBezTo>
                    <a:cubicBezTo>
                      <a:pt x="11" y="126"/>
                      <a:pt x="11" y="126"/>
                      <a:pt x="11" y="126"/>
                    </a:cubicBezTo>
                    <a:cubicBezTo>
                      <a:pt x="14" y="128"/>
                      <a:pt x="13" y="130"/>
                      <a:pt x="14" y="132"/>
                    </a:cubicBezTo>
                    <a:cubicBezTo>
                      <a:pt x="14" y="132"/>
                      <a:pt x="13" y="134"/>
                      <a:pt x="13" y="134"/>
                    </a:cubicBezTo>
                    <a:cubicBezTo>
                      <a:pt x="13" y="135"/>
                      <a:pt x="14" y="137"/>
                      <a:pt x="15" y="138"/>
                    </a:cubicBezTo>
                    <a:cubicBezTo>
                      <a:pt x="15" y="138"/>
                      <a:pt x="16" y="138"/>
                      <a:pt x="17" y="138"/>
                    </a:cubicBezTo>
                    <a:cubicBezTo>
                      <a:pt x="17" y="138"/>
                      <a:pt x="17" y="136"/>
                      <a:pt x="17" y="136"/>
                    </a:cubicBezTo>
                    <a:cubicBezTo>
                      <a:pt x="19" y="135"/>
                      <a:pt x="18" y="137"/>
                      <a:pt x="19" y="138"/>
                    </a:cubicBezTo>
                    <a:cubicBezTo>
                      <a:pt x="20" y="138"/>
                      <a:pt x="20" y="137"/>
                      <a:pt x="21" y="137"/>
                    </a:cubicBezTo>
                    <a:cubicBezTo>
                      <a:pt x="23" y="137"/>
                      <a:pt x="25" y="142"/>
                      <a:pt x="29" y="141"/>
                    </a:cubicBezTo>
                    <a:cubicBezTo>
                      <a:pt x="29" y="141"/>
                      <a:pt x="30" y="140"/>
                      <a:pt x="30" y="140"/>
                    </a:cubicBezTo>
                    <a:cubicBezTo>
                      <a:pt x="33" y="139"/>
                      <a:pt x="35" y="138"/>
                      <a:pt x="37" y="137"/>
                    </a:cubicBezTo>
                    <a:cubicBezTo>
                      <a:pt x="37" y="137"/>
                      <a:pt x="37" y="135"/>
                      <a:pt x="37" y="135"/>
                    </a:cubicBezTo>
                    <a:cubicBezTo>
                      <a:pt x="39" y="134"/>
                      <a:pt x="45" y="136"/>
                      <a:pt x="47" y="137"/>
                    </a:cubicBezTo>
                    <a:cubicBezTo>
                      <a:pt x="48" y="136"/>
                      <a:pt x="49" y="136"/>
                      <a:pt x="49" y="134"/>
                    </a:cubicBezTo>
                    <a:cubicBezTo>
                      <a:pt x="49" y="134"/>
                      <a:pt x="49" y="134"/>
                      <a:pt x="49" y="134"/>
                    </a:cubicBezTo>
                    <a:cubicBezTo>
                      <a:pt x="50" y="133"/>
                      <a:pt x="51" y="135"/>
                      <a:pt x="52" y="134"/>
                    </a:cubicBezTo>
                    <a:cubicBezTo>
                      <a:pt x="52" y="134"/>
                      <a:pt x="54" y="133"/>
                      <a:pt x="54" y="132"/>
                    </a:cubicBezTo>
                    <a:cubicBezTo>
                      <a:pt x="55" y="132"/>
                      <a:pt x="55" y="132"/>
                      <a:pt x="55" y="132"/>
                    </a:cubicBezTo>
                    <a:cubicBezTo>
                      <a:pt x="55" y="132"/>
                      <a:pt x="58" y="134"/>
                      <a:pt x="59" y="134"/>
                    </a:cubicBezTo>
                    <a:cubicBezTo>
                      <a:pt x="60" y="134"/>
                      <a:pt x="60" y="131"/>
                      <a:pt x="63" y="132"/>
                    </a:cubicBezTo>
                    <a:cubicBezTo>
                      <a:pt x="65" y="132"/>
                      <a:pt x="68" y="135"/>
                      <a:pt x="73" y="134"/>
                    </a:cubicBezTo>
                    <a:cubicBezTo>
                      <a:pt x="73" y="134"/>
                      <a:pt x="74" y="133"/>
                      <a:pt x="74" y="132"/>
                    </a:cubicBezTo>
                    <a:cubicBezTo>
                      <a:pt x="77" y="131"/>
                      <a:pt x="78" y="132"/>
                      <a:pt x="81" y="132"/>
                    </a:cubicBezTo>
                    <a:cubicBezTo>
                      <a:pt x="81" y="131"/>
                      <a:pt x="81" y="129"/>
                      <a:pt x="82" y="129"/>
                    </a:cubicBezTo>
                    <a:cubicBezTo>
                      <a:pt x="83" y="129"/>
                      <a:pt x="85" y="130"/>
                      <a:pt x="85" y="130"/>
                    </a:cubicBezTo>
                    <a:cubicBezTo>
                      <a:pt x="89" y="130"/>
                      <a:pt x="89" y="128"/>
                      <a:pt x="91" y="127"/>
                    </a:cubicBezTo>
                    <a:cubicBezTo>
                      <a:pt x="92" y="127"/>
                      <a:pt x="93" y="127"/>
                      <a:pt x="93" y="127"/>
                    </a:cubicBezTo>
                    <a:cubicBezTo>
                      <a:pt x="94" y="127"/>
                      <a:pt x="98" y="123"/>
                      <a:pt x="99" y="122"/>
                    </a:cubicBezTo>
                    <a:cubicBezTo>
                      <a:pt x="99" y="122"/>
                      <a:pt x="99" y="120"/>
                      <a:pt x="100" y="119"/>
                    </a:cubicBezTo>
                    <a:cubicBezTo>
                      <a:pt x="101" y="119"/>
                      <a:pt x="101" y="119"/>
                      <a:pt x="101" y="119"/>
                    </a:cubicBezTo>
                    <a:cubicBezTo>
                      <a:pt x="103" y="119"/>
                      <a:pt x="103" y="115"/>
                      <a:pt x="104" y="114"/>
                    </a:cubicBezTo>
                    <a:cubicBezTo>
                      <a:pt x="105" y="114"/>
                      <a:pt x="106" y="114"/>
                      <a:pt x="107" y="114"/>
                    </a:cubicBezTo>
                    <a:cubicBezTo>
                      <a:pt x="108" y="113"/>
                      <a:pt x="109" y="109"/>
                      <a:pt x="110" y="109"/>
                    </a:cubicBezTo>
                    <a:cubicBezTo>
                      <a:pt x="111" y="108"/>
                      <a:pt x="113" y="107"/>
                      <a:pt x="114" y="107"/>
                    </a:cubicBezTo>
                    <a:cubicBezTo>
                      <a:pt x="114" y="105"/>
                      <a:pt x="114" y="104"/>
                      <a:pt x="114" y="103"/>
                    </a:cubicBezTo>
                    <a:cubicBezTo>
                      <a:pt x="115" y="102"/>
                      <a:pt x="118" y="101"/>
                      <a:pt x="119" y="100"/>
                    </a:cubicBezTo>
                    <a:cubicBezTo>
                      <a:pt x="120" y="98"/>
                      <a:pt x="120" y="96"/>
                      <a:pt x="121" y="94"/>
                    </a:cubicBezTo>
                    <a:cubicBezTo>
                      <a:pt x="121" y="93"/>
                      <a:pt x="123" y="93"/>
                      <a:pt x="124" y="93"/>
                    </a:cubicBezTo>
                    <a:cubicBezTo>
                      <a:pt x="125" y="90"/>
                      <a:pt x="125" y="89"/>
                      <a:pt x="126" y="86"/>
                    </a:cubicBezTo>
                    <a:cubicBezTo>
                      <a:pt x="128" y="81"/>
                      <a:pt x="133" y="78"/>
                      <a:pt x="138" y="75"/>
                    </a:cubicBezTo>
                    <a:cubicBezTo>
                      <a:pt x="137" y="71"/>
                      <a:pt x="137" y="69"/>
                      <a:pt x="136" y="66"/>
                    </a:cubicBezTo>
                    <a:cubicBezTo>
                      <a:pt x="136" y="66"/>
                      <a:pt x="139" y="65"/>
                      <a:pt x="139" y="65"/>
                    </a:cubicBezTo>
                    <a:cubicBezTo>
                      <a:pt x="140" y="60"/>
                      <a:pt x="139" y="54"/>
                      <a:pt x="140" y="49"/>
                    </a:cubicBezTo>
                    <a:cubicBezTo>
                      <a:pt x="134" y="49"/>
                      <a:pt x="134" y="49"/>
                      <a:pt x="134" y="49"/>
                    </a:cubicBezTo>
                    <a:cubicBezTo>
                      <a:pt x="135" y="55"/>
                      <a:pt x="135" y="55"/>
                      <a:pt x="135" y="55"/>
                    </a:cubicBezTo>
                    <a:cubicBezTo>
                      <a:pt x="135" y="55"/>
                      <a:pt x="131" y="54"/>
                      <a:pt x="128" y="53"/>
                    </a:cubicBezTo>
                    <a:cubicBezTo>
                      <a:pt x="126" y="51"/>
                      <a:pt x="127" y="53"/>
                      <a:pt x="125" y="50"/>
                    </a:cubicBezTo>
                    <a:cubicBezTo>
                      <a:pt x="124" y="47"/>
                      <a:pt x="125" y="48"/>
                      <a:pt x="125" y="44"/>
                    </a:cubicBezTo>
                    <a:cubicBezTo>
                      <a:pt x="125" y="41"/>
                      <a:pt x="126" y="39"/>
                      <a:pt x="127" y="40"/>
                    </a:cubicBezTo>
                    <a:cubicBezTo>
                      <a:pt x="129" y="41"/>
                      <a:pt x="131" y="39"/>
                      <a:pt x="131" y="39"/>
                    </a:cubicBezTo>
                    <a:cubicBezTo>
                      <a:pt x="131" y="39"/>
                      <a:pt x="131" y="38"/>
                      <a:pt x="130" y="36"/>
                    </a:cubicBezTo>
                    <a:cubicBezTo>
                      <a:pt x="129" y="34"/>
                      <a:pt x="130" y="33"/>
                      <a:pt x="130" y="31"/>
                    </a:cubicBezTo>
                    <a:cubicBezTo>
                      <a:pt x="131" y="29"/>
                      <a:pt x="132" y="26"/>
                      <a:pt x="131" y="22"/>
                    </a:cubicBezTo>
                    <a:cubicBezTo>
                      <a:pt x="130" y="18"/>
                      <a:pt x="129" y="15"/>
                      <a:pt x="130" y="12"/>
                    </a:cubicBezTo>
                    <a:cubicBezTo>
                      <a:pt x="132" y="10"/>
                      <a:pt x="131" y="3"/>
                      <a:pt x="131" y="3"/>
                    </a:cubicBezTo>
                    <a:cubicBezTo>
                      <a:pt x="131" y="3"/>
                      <a:pt x="129" y="2"/>
                      <a:pt x="126" y="2"/>
                    </a:cubicBezTo>
                    <a:cubicBezTo>
                      <a:pt x="123" y="2"/>
                      <a:pt x="122" y="1"/>
                      <a:pt x="122" y="1"/>
                    </a:cubicBezTo>
                    <a:cubicBezTo>
                      <a:pt x="122" y="1"/>
                      <a:pt x="119" y="0"/>
                      <a:pt x="117" y="1"/>
                    </a:cubicBezTo>
                    <a:cubicBezTo>
                      <a:pt x="116" y="2"/>
                      <a:pt x="113" y="0"/>
                      <a:pt x="113" y="0"/>
                    </a:cubicBezTo>
                    <a:cubicBezTo>
                      <a:pt x="113" y="0"/>
                      <a:pt x="111" y="5"/>
                      <a:pt x="108" y="4"/>
                    </a:cubicBezTo>
                    <a:cubicBezTo>
                      <a:pt x="104" y="4"/>
                      <a:pt x="107" y="7"/>
                      <a:pt x="104" y="7"/>
                    </a:cubicBezTo>
                    <a:cubicBezTo>
                      <a:pt x="102" y="7"/>
                      <a:pt x="98" y="10"/>
                      <a:pt x="96" y="10"/>
                    </a:cubicBezTo>
                    <a:cubicBezTo>
                      <a:pt x="93" y="10"/>
                      <a:pt x="92" y="16"/>
                      <a:pt x="89" y="17"/>
                    </a:cubicBezTo>
                    <a:cubicBezTo>
                      <a:pt x="86" y="18"/>
                      <a:pt x="87" y="25"/>
                      <a:pt x="85" y="25"/>
                    </a:cubicBezTo>
                    <a:cubicBezTo>
                      <a:pt x="83" y="25"/>
                      <a:pt x="81" y="27"/>
                      <a:pt x="81" y="27"/>
                    </a:cubicBezTo>
                    <a:cubicBezTo>
                      <a:pt x="81" y="27"/>
                      <a:pt x="80" y="38"/>
                      <a:pt x="80" y="40"/>
                    </a:cubicBezTo>
                    <a:cubicBezTo>
                      <a:pt x="80" y="42"/>
                      <a:pt x="78" y="41"/>
                      <a:pt x="76" y="40"/>
                    </a:cubicBezTo>
                    <a:cubicBezTo>
                      <a:pt x="74" y="39"/>
                      <a:pt x="72" y="41"/>
                      <a:pt x="69" y="39"/>
                    </a:cubicBezTo>
                    <a:cubicBezTo>
                      <a:pt x="67" y="37"/>
                      <a:pt x="66" y="40"/>
                      <a:pt x="64" y="39"/>
                    </a:cubicBezTo>
                    <a:cubicBezTo>
                      <a:pt x="63" y="38"/>
                      <a:pt x="62" y="36"/>
                      <a:pt x="61" y="37"/>
                    </a:cubicBezTo>
                    <a:cubicBezTo>
                      <a:pt x="56" y="39"/>
                      <a:pt x="58" y="40"/>
                      <a:pt x="58" y="42"/>
                    </a:cubicBezTo>
                    <a:cubicBezTo>
                      <a:pt x="58" y="44"/>
                      <a:pt x="49" y="49"/>
                      <a:pt x="49" y="49"/>
                    </a:cubicBezTo>
                    <a:cubicBezTo>
                      <a:pt x="49" y="49"/>
                      <a:pt x="43" y="52"/>
                      <a:pt x="41" y="52"/>
                    </a:cubicBezTo>
                    <a:cubicBezTo>
                      <a:pt x="38" y="52"/>
                      <a:pt x="39" y="54"/>
                      <a:pt x="37" y="54"/>
                    </a:cubicBezTo>
                    <a:cubicBezTo>
                      <a:pt x="34" y="54"/>
                      <a:pt x="33" y="51"/>
                      <a:pt x="34" y="49"/>
                    </a:cubicBezTo>
                    <a:cubicBezTo>
                      <a:pt x="36" y="46"/>
                      <a:pt x="36" y="46"/>
                      <a:pt x="34" y="41"/>
                    </a:cubicBezTo>
                    <a:cubicBezTo>
                      <a:pt x="32" y="37"/>
                      <a:pt x="28" y="36"/>
                      <a:pt x="28" y="36"/>
                    </a:cubicBezTo>
                    <a:close/>
                    <a:moveTo>
                      <a:pt x="98" y="91"/>
                    </a:moveTo>
                    <a:cubicBezTo>
                      <a:pt x="99" y="91"/>
                      <a:pt x="99" y="90"/>
                      <a:pt x="100" y="90"/>
                    </a:cubicBezTo>
                    <a:cubicBezTo>
                      <a:pt x="101" y="89"/>
                      <a:pt x="102" y="88"/>
                      <a:pt x="103" y="88"/>
                    </a:cubicBezTo>
                    <a:cubicBezTo>
                      <a:pt x="104" y="87"/>
                      <a:pt x="105" y="88"/>
                      <a:pt x="106" y="87"/>
                    </a:cubicBezTo>
                    <a:cubicBezTo>
                      <a:pt x="107" y="85"/>
                      <a:pt x="106" y="84"/>
                      <a:pt x="106" y="83"/>
                    </a:cubicBezTo>
                    <a:cubicBezTo>
                      <a:pt x="105" y="81"/>
                      <a:pt x="104" y="81"/>
                      <a:pt x="103" y="79"/>
                    </a:cubicBezTo>
                    <a:cubicBezTo>
                      <a:pt x="101" y="77"/>
                      <a:pt x="101" y="77"/>
                      <a:pt x="101" y="77"/>
                    </a:cubicBezTo>
                    <a:cubicBezTo>
                      <a:pt x="101" y="77"/>
                      <a:pt x="97" y="79"/>
                      <a:pt x="96" y="81"/>
                    </a:cubicBezTo>
                    <a:cubicBezTo>
                      <a:pt x="94" y="83"/>
                      <a:pt x="93" y="83"/>
                      <a:pt x="92" y="83"/>
                    </a:cubicBezTo>
                    <a:cubicBezTo>
                      <a:pt x="91" y="83"/>
                      <a:pt x="90" y="86"/>
                      <a:pt x="91" y="86"/>
                    </a:cubicBezTo>
                    <a:cubicBezTo>
                      <a:pt x="92" y="86"/>
                      <a:pt x="91" y="87"/>
                      <a:pt x="92" y="89"/>
                    </a:cubicBezTo>
                    <a:cubicBezTo>
                      <a:pt x="93" y="91"/>
                      <a:pt x="92" y="93"/>
                      <a:pt x="95" y="93"/>
                    </a:cubicBezTo>
                    <a:cubicBezTo>
                      <a:pt x="98" y="93"/>
                      <a:pt x="97" y="92"/>
                      <a:pt x="98" y="9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8" name="Freeform 74">
                <a:extLst>
                  <a:ext uri="{FF2B5EF4-FFF2-40B4-BE49-F238E27FC236}">
                    <a16:creationId xmlns:a16="http://schemas.microsoft.com/office/drawing/2014/main" id="{779DB328-5EF5-466A-BE7D-60D65D6FEBDD}"/>
                  </a:ext>
                </a:extLst>
              </p:cNvPr>
              <p:cNvSpPr>
                <a:spLocks/>
              </p:cNvSpPr>
              <p:nvPr/>
            </p:nvSpPr>
            <p:spPr bwMode="auto">
              <a:xfrm>
                <a:off x="3817" y="2007"/>
                <a:ext cx="165" cy="265"/>
              </a:xfrm>
              <a:custGeom>
                <a:avLst/>
                <a:gdLst>
                  <a:gd name="T0" fmla="*/ 8 w 84"/>
                  <a:gd name="T1" fmla="*/ 134 h 135"/>
                  <a:gd name="T2" fmla="*/ 10 w 84"/>
                  <a:gd name="T3" fmla="*/ 130 h 135"/>
                  <a:gd name="T4" fmla="*/ 9 w 84"/>
                  <a:gd name="T5" fmla="*/ 130 h 135"/>
                  <a:gd name="T6" fmla="*/ 12 w 84"/>
                  <a:gd name="T7" fmla="*/ 127 h 135"/>
                  <a:gd name="T8" fmla="*/ 12 w 84"/>
                  <a:gd name="T9" fmla="*/ 125 h 135"/>
                  <a:gd name="T10" fmla="*/ 16 w 84"/>
                  <a:gd name="T11" fmla="*/ 123 h 135"/>
                  <a:gd name="T12" fmla="*/ 18 w 84"/>
                  <a:gd name="T13" fmla="*/ 119 h 135"/>
                  <a:gd name="T14" fmla="*/ 21 w 84"/>
                  <a:gd name="T15" fmla="*/ 117 h 135"/>
                  <a:gd name="T16" fmla="*/ 26 w 84"/>
                  <a:gd name="T17" fmla="*/ 111 h 135"/>
                  <a:gd name="T18" fmla="*/ 35 w 84"/>
                  <a:gd name="T19" fmla="*/ 106 h 135"/>
                  <a:gd name="T20" fmla="*/ 36 w 84"/>
                  <a:gd name="T21" fmla="*/ 104 h 135"/>
                  <a:gd name="T22" fmla="*/ 44 w 84"/>
                  <a:gd name="T23" fmla="*/ 96 h 135"/>
                  <a:gd name="T24" fmla="*/ 45 w 84"/>
                  <a:gd name="T25" fmla="*/ 93 h 135"/>
                  <a:gd name="T26" fmla="*/ 47 w 84"/>
                  <a:gd name="T27" fmla="*/ 93 h 135"/>
                  <a:gd name="T28" fmla="*/ 50 w 84"/>
                  <a:gd name="T29" fmla="*/ 90 h 135"/>
                  <a:gd name="T30" fmla="*/ 52 w 84"/>
                  <a:gd name="T31" fmla="*/ 84 h 135"/>
                  <a:gd name="T32" fmla="*/ 57 w 84"/>
                  <a:gd name="T33" fmla="*/ 82 h 135"/>
                  <a:gd name="T34" fmla="*/ 57 w 84"/>
                  <a:gd name="T35" fmla="*/ 79 h 135"/>
                  <a:gd name="T36" fmla="*/ 60 w 84"/>
                  <a:gd name="T37" fmla="*/ 73 h 135"/>
                  <a:gd name="T38" fmla="*/ 62 w 84"/>
                  <a:gd name="T39" fmla="*/ 71 h 135"/>
                  <a:gd name="T40" fmla="*/ 62 w 84"/>
                  <a:gd name="T41" fmla="*/ 67 h 135"/>
                  <a:gd name="T42" fmla="*/ 66 w 84"/>
                  <a:gd name="T43" fmla="*/ 61 h 135"/>
                  <a:gd name="T44" fmla="*/ 66 w 84"/>
                  <a:gd name="T45" fmla="*/ 58 h 135"/>
                  <a:gd name="T46" fmla="*/ 69 w 84"/>
                  <a:gd name="T47" fmla="*/ 51 h 135"/>
                  <a:gd name="T48" fmla="*/ 70 w 84"/>
                  <a:gd name="T49" fmla="*/ 45 h 135"/>
                  <a:gd name="T50" fmla="*/ 72 w 84"/>
                  <a:gd name="T51" fmla="*/ 44 h 135"/>
                  <a:gd name="T52" fmla="*/ 72 w 84"/>
                  <a:gd name="T53" fmla="*/ 41 h 135"/>
                  <a:gd name="T54" fmla="*/ 78 w 84"/>
                  <a:gd name="T55" fmla="*/ 35 h 135"/>
                  <a:gd name="T56" fmla="*/ 78 w 84"/>
                  <a:gd name="T57" fmla="*/ 29 h 135"/>
                  <a:gd name="T58" fmla="*/ 80 w 84"/>
                  <a:gd name="T59" fmla="*/ 28 h 135"/>
                  <a:gd name="T60" fmla="*/ 80 w 84"/>
                  <a:gd name="T61" fmla="*/ 25 h 135"/>
                  <a:gd name="T62" fmla="*/ 82 w 84"/>
                  <a:gd name="T63" fmla="*/ 17 h 135"/>
                  <a:gd name="T64" fmla="*/ 84 w 84"/>
                  <a:gd name="T65" fmla="*/ 2 h 135"/>
                  <a:gd name="T66" fmla="*/ 80 w 84"/>
                  <a:gd name="T67" fmla="*/ 0 h 135"/>
                  <a:gd name="T68" fmla="*/ 79 w 84"/>
                  <a:gd name="T69" fmla="*/ 2 h 135"/>
                  <a:gd name="T70" fmla="*/ 70 w 84"/>
                  <a:gd name="T71" fmla="*/ 6 h 135"/>
                  <a:gd name="T72" fmla="*/ 61 w 84"/>
                  <a:gd name="T73" fmla="*/ 6 h 135"/>
                  <a:gd name="T74" fmla="*/ 59 w 84"/>
                  <a:gd name="T75" fmla="*/ 8 h 135"/>
                  <a:gd name="T76" fmla="*/ 52 w 84"/>
                  <a:gd name="T77" fmla="*/ 9 h 135"/>
                  <a:gd name="T78" fmla="*/ 50 w 84"/>
                  <a:gd name="T79" fmla="*/ 11 h 135"/>
                  <a:gd name="T80" fmla="*/ 46 w 84"/>
                  <a:gd name="T81" fmla="*/ 12 h 135"/>
                  <a:gd name="T82" fmla="*/ 45 w 84"/>
                  <a:gd name="T83" fmla="*/ 13 h 135"/>
                  <a:gd name="T84" fmla="*/ 40 w 84"/>
                  <a:gd name="T85" fmla="*/ 12 h 135"/>
                  <a:gd name="T86" fmla="*/ 26 w 84"/>
                  <a:gd name="T87" fmla="*/ 14 h 135"/>
                  <a:gd name="T88" fmla="*/ 25 w 84"/>
                  <a:gd name="T89" fmla="*/ 13 h 135"/>
                  <a:gd name="T90" fmla="*/ 16 w 84"/>
                  <a:gd name="T91" fmla="*/ 4 h 135"/>
                  <a:gd name="T92" fmla="*/ 12 w 84"/>
                  <a:gd name="T93" fmla="*/ 9 h 135"/>
                  <a:gd name="T94" fmla="*/ 10 w 84"/>
                  <a:gd name="T95" fmla="*/ 13 h 135"/>
                  <a:gd name="T96" fmla="*/ 13 w 84"/>
                  <a:gd name="T97" fmla="*/ 18 h 135"/>
                  <a:gd name="T98" fmla="*/ 16 w 84"/>
                  <a:gd name="T99" fmla="*/ 23 h 135"/>
                  <a:gd name="T100" fmla="*/ 22 w 84"/>
                  <a:gd name="T101" fmla="*/ 27 h 135"/>
                  <a:gd name="T102" fmla="*/ 45 w 84"/>
                  <a:gd name="T103" fmla="*/ 38 h 135"/>
                  <a:gd name="T104" fmla="*/ 57 w 84"/>
                  <a:gd name="T105" fmla="*/ 38 h 135"/>
                  <a:gd name="T106" fmla="*/ 35 w 84"/>
                  <a:gd name="T107" fmla="*/ 72 h 135"/>
                  <a:gd name="T108" fmla="*/ 24 w 84"/>
                  <a:gd name="T109" fmla="*/ 73 h 135"/>
                  <a:gd name="T110" fmla="*/ 20 w 84"/>
                  <a:gd name="T111" fmla="*/ 75 h 135"/>
                  <a:gd name="T112" fmla="*/ 12 w 84"/>
                  <a:gd name="T113" fmla="*/ 76 h 135"/>
                  <a:gd name="T114" fmla="*/ 10 w 84"/>
                  <a:gd name="T115" fmla="*/ 78 h 135"/>
                  <a:gd name="T116" fmla="*/ 5 w 84"/>
                  <a:gd name="T117" fmla="*/ 89 h 135"/>
                  <a:gd name="T118" fmla="*/ 0 w 84"/>
                  <a:gd name="T119" fmla="*/ 92 h 135"/>
                  <a:gd name="T120" fmla="*/ 1 w 84"/>
                  <a:gd name="T121" fmla="*/ 128 h 135"/>
                  <a:gd name="T122" fmla="*/ 7 w 84"/>
                  <a:gd name="T123" fmla="*/ 135 h 135"/>
                  <a:gd name="T124" fmla="*/ 8 w 84"/>
                  <a:gd name="T125" fmla="*/ 13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135">
                    <a:moveTo>
                      <a:pt x="8" y="134"/>
                    </a:moveTo>
                    <a:cubicBezTo>
                      <a:pt x="9" y="133"/>
                      <a:pt x="9" y="132"/>
                      <a:pt x="10" y="130"/>
                    </a:cubicBezTo>
                    <a:cubicBezTo>
                      <a:pt x="10" y="130"/>
                      <a:pt x="9" y="131"/>
                      <a:pt x="9" y="130"/>
                    </a:cubicBezTo>
                    <a:cubicBezTo>
                      <a:pt x="10" y="129"/>
                      <a:pt x="12" y="128"/>
                      <a:pt x="12" y="127"/>
                    </a:cubicBezTo>
                    <a:cubicBezTo>
                      <a:pt x="13" y="127"/>
                      <a:pt x="12" y="126"/>
                      <a:pt x="12" y="125"/>
                    </a:cubicBezTo>
                    <a:cubicBezTo>
                      <a:pt x="13" y="124"/>
                      <a:pt x="15" y="124"/>
                      <a:pt x="16" y="123"/>
                    </a:cubicBezTo>
                    <a:cubicBezTo>
                      <a:pt x="17" y="122"/>
                      <a:pt x="17" y="120"/>
                      <a:pt x="18" y="119"/>
                    </a:cubicBezTo>
                    <a:cubicBezTo>
                      <a:pt x="18" y="118"/>
                      <a:pt x="20" y="118"/>
                      <a:pt x="21" y="117"/>
                    </a:cubicBezTo>
                    <a:cubicBezTo>
                      <a:pt x="23" y="116"/>
                      <a:pt x="24" y="113"/>
                      <a:pt x="26" y="111"/>
                    </a:cubicBezTo>
                    <a:cubicBezTo>
                      <a:pt x="28" y="109"/>
                      <a:pt x="32" y="108"/>
                      <a:pt x="35" y="106"/>
                    </a:cubicBezTo>
                    <a:cubicBezTo>
                      <a:pt x="35" y="106"/>
                      <a:pt x="35" y="104"/>
                      <a:pt x="36" y="104"/>
                    </a:cubicBezTo>
                    <a:cubicBezTo>
                      <a:pt x="38" y="101"/>
                      <a:pt x="43" y="99"/>
                      <a:pt x="44" y="96"/>
                    </a:cubicBezTo>
                    <a:cubicBezTo>
                      <a:pt x="45" y="95"/>
                      <a:pt x="44" y="94"/>
                      <a:pt x="45" y="93"/>
                    </a:cubicBezTo>
                    <a:cubicBezTo>
                      <a:pt x="45" y="93"/>
                      <a:pt x="47" y="93"/>
                      <a:pt x="47" y="93"/>
                    </a:cubicBezTo>
                    <a:cubicBezTo>
                      <a:pt x="47" y="93"/>
                      <a:pt x="50" y="90"/>
                      <a:pt x="50" y="90"/>
                    </a:cubicBezTo>
                    <a:cubicBezTo>
                      <a:pt x="51" y="88"/>
                      <a:pt x="50" y="85"/>
                      <a:pt x="52" y="84"/>
                    </a:cubicBezTo>
                    <a:cubicBezTo>
                      <a:pt x="53" y="83"/>
                      <a:pt x="56" y="83"/>
                      <a:pt x="57" y="82"/>
                    </a:cubicBezTo>
                    <a:cubicBezTo>
                      <a:pt x="57" y="81"/>
                      <a:pt x="57" y="79"/>
                      <a:pt x="57" y="79"/>
                    </a:cubicBezTo>
                    <a:cubicBezTo>
                      <a:pt x="60" y="73"/>
                      <a:pt x="60" y="73"/>
                      <a:pt x="60" y="73"/>
                    </a:cubicBezTo>
                    <a:cubicBezTo>
                      <a:pt x="60" y="72"/>
                      <a:pt x="62" y="72"/>
                      <a:pt x="62" y="71"/>
                    </a:cubicBezTo>
                    <a:cubicBezTo>
                      <a:pt x="63" y="70"/>
                      <a:pt x="62" y="68"/>
                      <a:pt x="62" y="67"/>
                    </a:cubicBezTo>
                    <a:cubicBezTo>
                      <a:pt x="63" y="65"/>
                      <a:pt x="66" y="64"/>
                      <a:pt x="66" y="61"/>
                    </a:cubicBezTo>
                    <a:cubicBezTo>
                      <a:pt x="67" y="60"/>
                      <a:pt x="66" y="59"/>
                      <a:pt x="66" y="58"/>
                    </a:cubicBezTo>
                    <a:cubicBezTo>
                      <a:pt x="67" y="56"/>
                      <a:pt x="68" y="53"/>
                      <a:pt x="69" y="51"/>
                    </a:cubicBezTo>
                    <a:cubicBezTo>
                      <a:pt x="70" y="49"/>
                      <a:pt x="69" y="47"/>
                      <a:pt x="70" y="45"/>
                    </a:cubicBezTo>
                    <a:cubicBezTo>
                      <a:pt x="72" y="44"/>
                      <a:pt x="72" y="44"/>
                      <a:pt x="72" y="44"/>
                    </a:cubicBezTo>
                    <a:cubicBezTo>
                      <a:pt x="72" y="43"/>
                      <a:pt x="71" y="42"/>
                      <a:pt x="72" y="41"/>
                    </a:cubicBezTo>
                    <a:cubicBezTo>
                      <a:pt x="73" y="39"/>
                      <a:pt x="77" y="36"/>
                      <a:pt x="78" y="35"/>
                    </a:cubicBezTo>
                    <a:cubicBezTo>
                      <a:pt x="78" y="33"/>
                      <a:pt x="78" y="31"/>
                      <a:pt x="78" y="29"/>
                    </a:cubicBezTo>
                    <a:cubicBezTo>
                      <a:pt x="80" y="28"/>
                      <a:pt x="80" y="28"/>
                      <a:pt x="80" y="28"/>
                    </a:cubicBezTo>
                    <a:cubicBezTo>
                      <a:pt x="80" y="27"/>
                      <a:pt x="79" y="26"/>
                      <a:pt x="80" y="25"/>
                    </a:cubicBezTo>
                    <a:cubicBezTo>
                      <a:pt x="80" y="23"/>
                      <a:pt x="82" y="19"/>
                      <a:pt x="82" y="17"/>
                    </a:cubicBezTo>
                    <a:cubicBezTo>
                      <a:pt x="83" y="12"/>
                      <a:pt x="83" y="6"/>
                      <a:pt x="84" y="2"/>
                    </a:cubicBezTo>
                    <a:cubicBezTo>
                      <a:pt x="83" y="1"/>
                      <a:pt x="83" y="0"/>
                      <a:pt x="80" y="0"/>
                    </a:cubicBezTo>
                    <a:cubicBezTo>
                      <a:pt x="80" y="0"/>
                      <a:pt x="79" y="2"/>
                      <a:pt x="79" y="2"/>
                    </a:cubicBezTo>
                    <a:cubicBezTo>
                      <a:pt x="78" y="3"/>
                      <a:pt x="71" y="5"/>
                      <a:pt x="70" y="6"/>
                    </a:cubicBezTo>
                    <a:cubicBezTo>
                      <a:pt x="66" y="6"/>
                      <a:pt x="65" y="4"/>
                      <a:pt x="61" y="6"/>
                    </a:cubicBezTo>
                    <a:cubicBezTo>
                      <a:pt x="60" y="6"/>
                      <a:pt x="59" y="7"/>
                      <a:pt x="59" y="8"/>
                    </a:cubicBezTo>
                    <a:cubicBezTo>
                      <a:pt x="56" y="8"/>
                      <a:pt x="54" y="8"/>
                      <a:pt x="52" y="9"/>
                    </a:cubicBezTo>
                    <a:cubicBezTo>
                      <a:pt x="51" y="9"/>
                      <a:pt x="51" y="11"/>
                      <a:pt x="50" y="11"/>
                    </a:cubicBezTo>
                    <a:cubicBezTo>
                      <a:pt x="49" y="12"/>
                      <a:pt x="47" y="11"/>
                      <a:pt x="46" y="12"/>
                    </a:cubicBezTo>
                    <a:cubicBezTo>
                      <a:pt x="45" y="13"/>
                      <a:pt x="45" y="13"/>
                      <a:pt x="45" y="13"/>
                    </a:cubicBezTo>
                    <a:cubicBezTo>
                      <a:pt x="42" y="14"/>
                      <a:pt x="42" y="12"/>
                      <a:pt x="40" y="12"/>
                    </a:cubicBezTo>
                    <a:cubicBezTo>
                      <a:pt x="35" y="10"/>
                      <a:pt x="30" y="13"/>
                      <a:pt x="26" y="14"/>
                    </a:cubicBezTo>
                    <a:cubicBezTo>
                      <a:pt x="26" y="14"/>
                      <a:pt x="25" y="13"/>
                      <a:pt x="25" y="13"/>
                    </a:cubicBezTo>
                    <a:cubicBezTo>
                      <a:pt x="21" y="11"/>
                      <a:pt x="18" y="8"/>
                      <a:pt x="16" y="4"/>
                    </a:cubicBezTo>
                    <a:cubicBezTo>
                      <a:pt x="12" y="9"/>
                      <a:pt x="12" y="9"/>
                      <a:pt x="12" y="9"/>
                    </a:cubicBezTo>
                    <a:cubicBezTo>
                      <a:pt x="10" y="13"/>
                      <a:pt x="10" y="13"/>
                      <a:pt x="10" y="13"/>
                    </a:cubicBezTo>
                    <a:cubicBezTo>
                      <a:pt x="10" y="13"/>
                      <a:pt x="12" y="16"/>
                      <a:pt x="13" y="18"/>
                    </a:cubicBezTo>
                    <a:cubicBezTo>
                      <a:pt x="15" y="20"/>
                      <a:pt x="14" y="21"/>
                      <a:pt x="16" y="23"/>
                    </a:cubicBezTo>
                    <a:cubicBezTo>
                      <a:pt x="18" y="24"/>
                      <a:pt x="19" y="26"/>
                      <a:pt x="22" y="27"/>
                    </a:cubicBezTo>
                    <a:cubicBezTo>
                      <a:pt x="26" y="29"/>
                      <a:pt x="45" y="38"/>
                      <a:pt x="45" y="38"/>
                    </a:cubicBezTo>
                    <a:cubicBezTo>
                      <a:pt x="57" y="38"/>
                      <a:pt x="57" y="38"/>
                      <a:pt x="57" y="38"/>
                    </a:cubicBezTo>
                    <a:cubicBezTo>
                      <a:pt x="35" y="72"/>
                      <a:pt x="35" y="72"/>
                      <a:pt x="35" y="72"/>
                    </a:cubicBezTo>
                    <a:cubicBezTo>
                      <a:pt x="24" y="73"/>
                      <a:pt x="24" y="73"/>
                      <a:pt x="24" y="73"/>
                    </a:cubicBezTo>
                    <a:cubicBezTo>
                      <a:pt x="20" y="75"/>
                      <a:pt x="20" y="75"/>
                      <a:pt x="20" y="75"/>
                    </a:cubicBezTo>
                    <a:cubicBezTo>
                      <a:pt x="12" y="76"/>
                      <a:pt x="12" y="76"/>
                      <a:pt x="12" y="76"/>
                    </a:cubicBezTo>
                    <a:cubicBezTo>
                      <a:pt x="10" y="78"/>
                      <a:pt x="10" y="78"/>
                      <a:pt x="10" y="78"/>
                    </a:cubicBezTo>
                    <a:cubicBezTo>
                      <a:pt x="5" y="89"/>
                      <a:pt x="5" y="89"/>
                      <a:pt x="5" y="89"/>
                    </a:cubicBezTo>
                    <a:cubicBezTo>
                      <a:pt x="0" y="92"/>
                      <a:pt x="0" y="92"/>
                      <a:pt x="0" y="92"/>
                    </a:cubicBezTo>
                    <a:cubicBezTo>
                      <a:pt x="1" y="128"/>
                      <a:pt x="1" y="128"/>
                      <a:pt x="1" y="128"/>
                    </a:cubicBezTo>
                    <a:cubicBezTo>
                      <a:pt x="7" y="135"/>
                      <a:pt x="7" y="135"/>
                      <a:pt x="7" y="135"/>
                    </a:cubicBezTo>
                    <a:lnTo>
                      <a:pt x="8" y="1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9" name="Freeform 75">
                <a:extLst>
                  <a:ext uri="{FF2B5EF4-FFF2-40B4-BE49-F238E27FC236}">
                    <a16:creationId xmlns:a16="http://schemas.microsoft.com/office/drawing/2014/main" id="{4C0F03FC-B2F2-4696-AEB9-A77AD17DAC3E}"/>
                  </a:ext>
                </a:extLst>
              </p:cNvPr>
              <p:cNvSpPr>
                <a:spLocks/>
              </p:cNvSpPr>
              <p:nvPr/>
            </p:nvSpPr>
            <p:spPr bwMode="auto">
              <a:xfrm>
                <a:off x="3817" y="2007"/>
                <a:ext cx="165" cy="265"/>
              </a:xfrm>
              <a:custGeom>
                <a:avLst/>
                <a:gdLst>
                  <a:gd name="T0" fmla="*/ 8 w 84"/>
                  <a:gd name="T1" fmla="*/ 134 h 135"/>
                  <a:gd name="T2" fmla="*/ 10 w 84"/>
                  <a:gd name="T3" fmla="*/ 130 h 135"/>
                  <a:gd name="T4" fmla="*/ 9 w 84"/>
                  <a:gd name="T5" fmla="*/ 130 h 135"/>
                  <a:gd name="T6" fmla="*/ 12 w 84"/>
                  <a:gd name="T7" fmla="*/ 127 h 135"/>
                  <a:gd name="T8" fmla="*/ 12 w 84"/>
                  <a:gd name="T9" fmla="*/ 125 h 135"/>
                  <a:gd name="T10" fmla="*/ 16 w 84"/>
                  <a:gd name="T11" fmla="*/ 123 h 135"/>
                  <a:gd name="T12" fmla="*/ 18 w 84"/>
                  <a:gd name="T13" fmla="*/ 119 h 135"/>
                  <a:gd name="T14" fmla="*/ 21 w 84"/>
                  <a:gd name="T15" fmla="*/ 117 h 135"/>
                  <a:gd name="T16" fmla="*/ 26 w 84"/>
                  <a:gd name="T17" fmla="*/ 111 h 135"/>
                  <a:gd name="T18" fmla="*/ 35 w 84"/>
                  <a:gd name="T19" fmla="*/ 106 h 135"/>
                  <a:gd name="T20" fmla="*/ 36 w 84"/>
                  <a:gd name="T21" fmla="*/ 104 h 135"/>
                  <a:gd name="T22" fmla="*/ 44 w 84"/>
                  <a:gd name="T23" fmla="*/ 96 h 135"/>
                  <a:gd name="T24" fmla="*/ 45 w 84"/>
                  <a:gd name="T25" fmla="*/ 93 h 135"/>
                  <a:gd name="T26" fmla="*/ 47 w 84"/>
                  <a:gd name="T27" fmla="*/ 93 h 135"/>
                  <a:gd name="T28" fmla="*/ 50 w 84"/>
                  <a:gd name="T29" fmla="*/ 90 h 135"/>
                  <a:gd name="T30" fmla="*/ 52 w 84"/>
                  <a:gd name="T31" fmla="*/ 84 h 135"/>
                  <a:gd name="T32" fmla="*/ 57 w 84"/>
                  <a:gd name="T33" fmla="*/ 82 h 135"/>
                  <a:gd name="T34" fmla="*/ 57 w 84"/>
                  <a:gd name="T35" fmla="*/ 79 h 135"/>
                  <a:gd name="T36" fmla="*/ 60 w 84"/>
                  <a:gd name="T37" fmla="*/ 73 h 135"/>
                  <a:gd name="T38" fmla="*/ 62 w 84"/>
                  <a:gd name="T39" fmla="*/ 71 h 135"/>
                  <a:gd name="T40" fmla="*/ 62 w 84"/>
                  <a:gd name="T41" fmla="*/ 67 h 135"/>
                  <a:gd name="T42" fmla="*/ 66 w 84"/>
                  <a:gd name="T43" fmla="*/ 61 h 135"/>
                  <a:gd name="T44" fmla="*/ 66 w 84"/>
                  <a:gd name="T45" fmla="*/ 58 h 135"/>
                  <a:gd name="T46" fmla="*/ 69 w 84"/>
                  <a:gd name="T47" fmla="*/ 51 h 135"/>
                  <a:gd name="T48" fmla="*/ 70 w 84"/>
                  <a:gd name="T49" fmla="*/ 45 h 135"/>
                  <a:gd name="T50" fmla="*/ 72 w 84"/>
                  <a:gd name="T51" fmla="*/ 44 h 135"/>
                  <a:gd name="T52" fmla="*/ 72 w 84"/>
                  <a:gd name="T53" fmla="*/ 41 h 135"/>
                  <a:gd name="T54" fmla="*/ 78 w 84"/>
                  <a:gd name="T55" fmla="*/ 35 h 135"/>
                  <a:gd name="T56" fmla="*/ 78 w 84"/>
                  <a:gd name="T57" fmla="*/ 29 h 135"/>
                  <a:gd name="T58" fmla="*/ 80 w 84"/>
                  <a:gd name="T59" fmla="*/ 28 h 135"/>
                  <a:gd name="T60" fmla="*/ 80 w 84"/>
                  <a:gd name="T61" fmla="*/ 25 h 135"/>
                  <a:gd name="T62" fmla="*/ 82 w 84"/>
                  <a:gd name="T63" fmla="*/ 17 h 135"/>
                  <a:gd name="T64" fmla="*/ 84 w 84"/>
                  <a:gd name="T65" fmla="*/ 2 h 135"/>
                  <a:gd name="T66" fmla="*/ 80 w 84"/>
                  <a:gd name="T67" fmla="*/ 0 h 135"/>
                  <a:gd name="T68" fmla="*/ 79 w 84"/>
                  <a:gd name="T69" fmla="*/ 2 h 135"/>
                  <a:gd name="T70" fmla="*/ 70 w 84"/>
                  <a:gd name="T71" fmla="*/ 6 h 135"/>
                  <a:gd name="T72" fmla="*/ 61 w 84"/>
                  <a:gd name="T73" fmla="*/ 6 h 135"/>
                  <a:gd name="T74" fmla="*/ 59 w 84"/>
                  <a:gd name="T75" fmla="*/ 8 h 135"/>
                  <a:gd name="T76" fmla="*/ 52 w 84"/>
                  <a:gd name="T77" fmla="*/ 9 h 135"/>
                  <a:gd name="T78" fmla="*/ 50 w 84"/>
                  <a:gd name="T79" fmla="*/ 11 h 135"/>
                  <a:gd name="T80" fmla="*/ 46 w 84"/>
                  <a:gd name="T81" fmla="*/ 12 h 135"/>
                  <a:gd name="T82" fmla="*/ 45 w 84"/>
                  <a:gd name="T83" fmla="*/ 13 h 135"/>
                  <a:gd name="T84" fmla="*/ 40 w 84"/>
                  <a:gd name="T85" fmla="*/ 12 h 135"/>
                  <a:gd name="T86" fmla="*/ 26 w 84"/>
                  <a:gd name="T87" fmla="*/ 14 h 135"/>
                  <a:gd name="T88" fmla="*/ 25 w 84"/>
                  <a:gd name="T89" fmla="*/ 13 h 135"/>
                  <a:gd name="T90" fmla="*/ 16 w 84"/>
                  <a:gd name="T91" fmla="*/ 4 h 135"/>
                  <a:gd name="T92" fmla="*/ 12 w 84"/>
                  <a:gd name="T93" fmla="*/ 9 h 135"/>
                  <a:gd name="T94" fmla="*/ 10 w 84"/>
                  <a:gd name="T95" fmla="*/ 13 h 135"/>
                  <a:gd name="T96" fmla="*/ 13 w 84"/>
                  <a:gd name="T97" fmla="*/ 18 h 135"/>
                  <a:gd name="T98" fmla="*/ 16 w 84"/>
                  <a:gd name="T99" fmla="*/ 23 h 135"/>
                  <a:gd name="T100" fmla="*/ 22 w 84"/>
                  <a:gd name="T101" fmla="*/ 27 h 135"/>
                  <a:gd name="T102" fmla="*/ 45 w 84"/>
                  <a:gd name="T103" fmla="*/ 38 h 135"/>
                  <a:gd name="T104" fmla="*/ 57 w 84"/>
                  <a:gd name="T105" fmla="*/ 38 h 135"/>
                  <a:gd name="T106" fmla="*/ 35 w 84"/>
                  <a:gd name="T107" fmla="*/ 72 h 135"/>
                  <a:gd name="T108" fmla="*/ 24 w 84"/>
                  <a:gd name="T109" fmla="*/ 73 h 135"/>
                  <a:gd name="T110" fmla="*/ 20 w 84"/>
                  <a:gd name="T111" fmla="*/ 75 h 135"/>
                  <a:gd name="T112" fmla="*/ 12 w 84"/>
                  <a:gd name="T113" fmla="*/ 76 h 135"/>
                  <a:gd name="T114" fmla="*/ 10 w 84"/>
                  <a:gd name="T115" fmla="*/ 78 h 135"/>
                  <a:gd name="T116" fmla="*/ 5 w 84"/>
                  <a:gd name="T117" fmla="*/ 89 h 135"/>
                  <a:gd name="T118" fmla="*/ 0 w 84"/>
                  <a:gd name="T119" fmla="*/ 92 h 135"/>
                  <a:gd name="T120" fmla="*/ 1 w 84"/>
                  <a:gd name="T121" fmla="*/ 128 h 135"/>
                  <a:gd name="T122" fmla="*/ 7 w 84"/>
                  <a:gd name="T123" fmla="*/ 135 h 135"/>
                  <a:gd name="T124" fmla="*/ 8 w 84"/>
                  <a:gd name="T125" fmla="*/ 13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135">
                    <a:moveTo>
                      <a:pt x="8" y="134"/>
                    </a:moveTo>
                    <a:cubicBezTo>
                      <a:pt x="9" y="133"/>
                      <a:pt x="9" y="132"/>
                      <a:pt x="10" y="130"/>
                    </a:cubicBezTo>
                    <a:cubicBezTo>
                      <a:pt x="10" y="130"/>
                      <a:pt x="9" y="131"/>
                      <a:pt x="9" y="130"/>
                    </a:cubicBezTo>
                    <a:cubicBezTo>
                      <a:pt x="10" y="129"/>
                      <a:pt x="12" y="128"/>
                      <a:pt x="12" y="127"/>
                    </a:cubicBezTo>
                    <a:cubicBezTo>
                      <a:pt x="13" y="127"/>
                      <a:pt x="12" y="126"/>
                      <a:pt x="12" y="125"/>
                    </a:cubicBezTo>
                    <a:cubicBezTo>
                      <a:pt x="13" y="124"/>
                      <a:pt x="15" y="124"/>
                      <a:pt x="16" y="123"/>
                    </a:cubicBezTo>
                    <a:cubicBezTo>
                      <a:pt x="17" y="122"/>
                      <a:pt x="17" y="120"/>
                      <a:pt x="18" y="119"/>
                    </a:cubicBezTo>
                    <a:cubicBezTo>
                      <a:pt x="18" y="118"/>
                      <a:pt x="20" y="118"/>
                      <a:pt x="21" y="117"/>
                    </a:cubicBezTo>
                    <a:cubicBezTo>
                      <a:pt x="23" y="116"/>
                      <a:pt x="24" y="113"/>
                      <a:pt x="26" y="111"/>
                    </a:cubicBezTo>
                    <a:cubicBezTo>
                      <a:pt x="28" y="109"/>
                      <a:pt x="32" y="108"/>
                      <a:pt x="35" y="106"/>
                    </a:cubicBezTo>
                    <a:cubicBezTo>
                      <a:pt x="35" y="106"/>
                      <a:pt x="35" y="104"/>
                      <a:pt x="36" y="104"/>
                    </a:cubicBezTo>
                    <a:cubicBezTo>
                      <a:pt x="38" y="101"/>
                      <a:pt x="43" y="99"/>
                      <a:pt x="44" y="96"/>
                    </a:cubicBezTo>
                    <a:cubicBezTo>
                      <a:pt x="45" y="95"/>
                      <a:pt x="44" y="94"/>
                      <a:pt x="45" y="93"/>
                    </a:cubicBezTo>
                    <a:cubicBezTo>
                      <a:pt x="45" y="93"/>
                      <a:pt x="47" y="93"/>
                      <a:pt x="47" y="93"/>
                    </a:cubicBezTo>
                    <a:cubicBezTo>
                      <a:pt x="47" y="93"/>
                      <a:pt x="50" y="90"/>
                      <a:pt x="50" y="90"/>
                    </a:cubicBezTo>
                    <a:cubicBezTo>
                      <a:pt x="51" y="88"/>
                      <a:pt x="50" y="85"/>
                      <a:pt x="52" y="84"/>
                    </a:cubicBezTo>
                    <a:cubicBezTo>
                      <a:pt x="53" y="83"/>
                      <a:pt x="56" y="83"/>
                      <a:pt x="57" y="82"/>
                    </a:cubicBezTo>
                    <a:cubicBezTo>
                      <a:pt x="57" y="81"/>
                      <a:pt x="57" y="79"/>
                      <a:pt x="57" y="79"/>
                    </a:cubicBezTo>
                    <a:cubicBezTo>
                      <a:pt x="60" y="73"/>
                      <a:pt x="60" y="73"/>
                      <a:pt x="60" y="73"/>
                    </a:cubicBezTo>
                    <a:cubicBezTo>
                      <a:pt x="60" y="72"/>
                      <a:pt x="62" y="72"/>
                      <a:pt x="62" y="71"/>
                    </a:cubicBezTo>
                    <a:cubicBezTo>
                      <a:pt x="63" y="70"/>
                      <a:pt x="62" y="68"/>
                      <a:pt x="62" y="67"/>
                    </a:cubicBezTo>
                    <a:cubicBezTo>
                      <a:pt x="63" y="65"/>
                      <a:pt x="66" y="64"/>
                      <a:pt x="66" y="61"/>
                    </a:cubicBezTo>
                    <a:cubicBezTo>
                      <a:pt x="67" y="60"/>
                      <a:pt x="66" y="59"/>
                      <a:pt x="66" y="58"/>
                    </a:cubicBezTo>
                    <a:cubicBezTo>
                      <a:pt x="67" y="56"/>
                      <a:pt x="68" y="53"/>
                      <a:pt x="69" y="51"/>
                    </a:cubicBezTo>
                    <a:cubicBezTo>
                      <a:pt x="70" y="49"/>
                      <a:pt x="69" y="47"/>
                      <a:pt x="70" y="45"/>
                    </a:cubicBezTo>
                    <a:cubicBezTo>
                      <a:pt x="72" y="44"/>
                      <a:pt x="72" y="44"/>
                      <a:pt x="72" y="44"/>
                    </a:cubicBezTo>
                    <a:cubicBezTo>
                      <a:pt x="72" y="43"/>
                      <a:pt x="71" y="42"/>
                      <a:pt x="72" y="41"/>
                    </a:cubicBezTo>
                    <a:cubicBezTo>
                      <a:pt x="73" y="39"/>
                      <a:pt x="77" y="36"/>
                      <a:pt x="78" y="35"/>
                    </a:cubicBezTo>
                    <a:cubicBezTo>
                      <a:pt x="78" y="33"/>
                      <a:pt x="78" y="31"/>
                      <a:pt x="78" y="29"/>
                    </a:cubicBezTo>
                    <a:cubicBezTo>
                      <a:pt x="80" y="28"/>
                      <a:pt x="80" y="28"/>
                      <a:pt x="80" y="28"/>
                    </a:cubicBezTo>
                    <a:cubicBezTo>
                      <a:pt x="80" y="27"/>
                      <a:pt x="79" y="26"/>
                      <a:pt x="80" y="25"/>
                    </a:cubicBezTo>
                    <a:cubicBezTo>
                      <a:pt x="80" y="23"/>
                      <a:pt x="82" y="19"/>
                      <a:pt x="82" y="17"/>
                    </a:cubicBezTo>
                    <a:cubicBezTo>
                      <a:pt x="83" y="12"/>
                      <a:pt x="83" y="6"/>
                      <a:pt x="84" y="2"/>
                    </a:cubicBezTo>
                    <a:cubicBezTo>
                      <a:pt x="83" y="1"/>
                      <a:pt x="83" y="0"/>
                      <a:pt x="80" y="0"/>
                    </a:cubicBezTo>
                    <a:cubicBezTo>
                      <a:pt x="80" y="0"/>
                      <a:pt x="79" y="2"/>
                      <a:pt x="79" y="2"/>
                    </a:cubicBezTo>
                    <a:cubicBezTo>
                      <a:pt x="78" y="3"/>
                      <a:pt x="71" y="5"/>
                      <a:pt x="70" y="6"/>
                    </a:cubicBezTo>
                    <a:cubicBezTo>
                      <a:pt x="66" y="6"/>
                      <a:pt x="65" y="4"/>
                      <a:pt x="61" y="6"/>
                    </a:cubicBezTo>
                    <a:cubicBezTo>
                      <a:pt x="60" y="6"/>
                      <a:pt x="59" y="7"/>
                      <a:pt x="59" y="8"/>
                    </a:cubicBezTo>
                    <a:cubicBezTo>
                      <a:pt x="56" y="8"/>
                      <a:pt x="54" y="8"/>
                      <a:pt x="52" y="9"/>
                    </a:cubicBezTo>
                    <a:cubicBezTo>
                      <a:pt x="51" y="9"/>
                      <a:pt x="51" y="11"/>
                      <a:pt x="50" y="11"/>
                    </a:cubicBezTo>
                    <a:cubicBezTo>
                      <a:pt x="49" y="12"/>
                      <a:pt x="47" y="11"/>
                      <a:pt x="46" y="12"/>
                    </a:cubicBezTo>
                    <a:cubicBezTo>
                      <a:pt x="45" y="13"/>
                      <a:pt x="45" y="13"/>
                      <a:pt x="45" y="13"/>
                    </a:cubicBezTo>
                    <a:cubicBezTo>
                      <a:pt x="42" y="14"/>
                      <a:pt x="42" y="12"/>
                      <a:pt x="40" y="12"/>
                    </a:cubicBezTo>
                    <a:cubicBezTo>
                      <a:pt x="35" y="10"/>
                      <a:pt x="30" y="13"/>
                      <a:pt x="26" y="14"/>
                    </a:cubicBezTo>
                    <a:cubicBezTo>
                      <a:pt x="26" y="14"/>
                      <a:pt x="25" y="13"/>
                      <a:pt x="25" y="13"/>
                    </a:cubicBezTo>
                    <a:cubicBezTo>
                      <a:pt x="21" y="11"/>
                      <a:pt x="18" y="8"/>
                      <a:pt x="16" y="4"/>
                    </a:cubicBezTo>
                    <a:cubicBezTo>
                      <a:pt x="12" y="9"/>
                      <a:pt x="12" y="9"/>
                      <a:pt x="12" y="9"/>
                    </a:cubicBezTo>
                    <a:cubicBezTo>
                      <a:pt x="10" y="13"/>
                      <a:pt x="10" y="13"/>
                      <a:pt x="10" y="13"/>
                    </a:cubicBezTo>
                    <a:cubicBezTo>
                      <a:pt x="10" y="13"/>
                      <a:pt x="12" y="16"/>
                      <a:pt x="13" y="18"/>
                    </a:cubicBezTo>
                    <a:cubicBezTo>
                      <a:pt x="15" y="20"/>
                      <a:pt x="14" y="21"/>
                      <a:pt x="16" y="23"/>
                    </a:cubicBezTo>
                    <a:cubicBezTo>
                      <a:pt x="18" y="24"/>
                      <a:pt x="19" y="26"/>
                      <a:pt x="22" y="27"/>
                    </a:cubicBezTo>
                    <a:cubicBezTo>
                      <a:pt x="26" y="29"/>
                      <a:pt x="45" y="38"/>
                      <a:pt x="45" y="38"/>
                    </a:cubicBezTo>
                    <a:cubicBezTo>
                      <a:pt x="57" y="38"/>
                      <a:pt x="57" y="38"/>
                      <a:pt x="57" y="38"/>
                    </a:cubicBezTo>
                    <a:cubicBezTo>
                      <a:pt x="35" y="72"/>
                      <a:pt x="35" y="72"/>
                      <a:pt x="35" y="72"/>
                    </a:cubicBezTo>
                    <a:cubicBezTo>
                      <a:pt x="24" y="73"/>
                      <a:pt x="24" y="73"/>
                      <a:pt x="24" y="73"/>
                    </a:cubicBezTo>
                    <a:cubicBezTo>
                      <a:pt x="20" y="75"/>
                      <a:pt x="20" y="75"/>
                      <a:pt x="20" y="75"/>
                    </a:cubicBezTo>
                    <a:cubicBezTo>
                      <a:pt x="12" y="76"/>
                      <a:pt x="12" y="76"/>
                      <a:pt x="12" y="76"/>
                    </a:cubicBezTo>
                    <a:cubicBezTo>
                      <a:pt x="10" y="78"/>
                      <a:pt x="10" y="78"/>
                      <a:pt x="10" y="78"/>
                    </a:cubicBezTo>
                    <a:cubicBezTo>
                      <a:pt x="5" y="89"/>
                      <a:pt x="5" y="89"/>
                      <a:pt x="5" y="89"/>
                    </a:cubicBezTo>
                    <a:cubicBezTo>
                      <a:pt x="0" y="92"/>
                      <a:pt x="0" y="92"/>
                      <a:pt x="0" y="92"/>
                    </a:cubicBezTo>
                    <a:cubicBezTo>
                      <a:pt x="1" y="128"/>
                      <a:pt x="1" y="128"/>
                      <a:pt x="1" y="128"/>
                    </a:cubicBezTo>
                    <a:cubicBezTo>
                      <a:pt x="7" y="135"/>
                      <a:pt x="7" y="135"/>
                      <a:pt x="7" y="135"/>
                    </a:cubicBezTo>
                    <a:lnTo>
                      <a:pt x="8" y="13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0" name="Freeform 76">
                <a:extLst>
                  <a:ext uri="{FF2B5EF4-FFF2-40B4-BE49-F238E27FC236}">
                    <a16:creationId xmlns:a16="http://schemas.microsoft.com/office/drawing/2014/main" id="{5FEC8BC7-B696-4C19-BBA5-74B9320EE94E}"/>
                  </a:ext>
                </a:extLst>
              </p:cNvPr>
              <p:cNvSpPr>
                <a:spLocks noEditPoints="1"/>
              </p:cNvSpPr>
              <p:nvPr/>
            </p:nvSpPr>
            <p:spPr bwMode="auto">
              <a:xfrm>
                <a:off x="5753" y="2406"/>
                <a:ext cx="102" cy="90"/>
              </a:xfrm>
              <a:custGeom>
                <a:avLst/>
                <a:gdLst>
                  <a:gd name="T0" fmla="*/ 42 w 52"/>
                  <a:gd name="T1" fmla="*/ 39 h 46"/>
                  <a:gd name="T2" fmla="*/ 42 w 52"/>
                  <a:gd name="T3" fmla="*/ 42 h 46"/>
                  <a:gd name="T4" fmla="*/ 50 w 52"/>
                  <a:gd name="T5" fmla="*/ 45 h 46"/>
                  <a:gd name="T6" fmla="*/ 50 w 52"/>
                  <a:gd name="T7" fmla="*/ 44 h 46"/>
                  <a:gd name="T8" fmla="*/ 48 w 52"/>
                  <a:gd name="T9" fmla="*/ 44 h 46"/>
                  <a:gd name="T10" fmla="*/ 42 w 52"/>
                  <a:gd name="T11" fmla="*/ 39 h 46"/>
                  <a:gd name="T12" fmla="*/ 26 w 52"/>
                  <a:gd name="T13" fmla="*/ 29 h 46"/>
                  <a:gd name="T14" fmla="*/ 27 w 52"/>
                  <a:gd name="T15" fmla="*/ 33 h 46"/>
                  <a:gd name="T16" fmla="*/ 37 w 52"/>
                  <a:gd name="T17" fmla="*/ 34 h 46"/>
                  <a:gd name="T18" fmla="*/ 36 w 52"/>
                  <a:gd name="T19" fmla="*/ 32 h 46"/>
                  <a:gd name="T20" fmla="*/ 26 w 52"/>
                  <a:gd name="T21" fmla="*/ 29 h 46"/>
                  <a:gd name="T22" fmla="*/ 35 w 52"/>
                  <a:gd name="T23" fmla="*/ 20 h 46"/>
                  <a:gd name="T24" fmla="*/ 37 w 52"/>
                  <a:gd name="T25" fmla="*/ 27 h 46"/>
                  <a:gd name="T26" fmla="*/ 39 w 52"/>
                  <a:gd name="T27" fmla="*/ 29 h 46"/>
                  <a:gd name="T28" fmla="*/ 40 w 52"/>
                  <a:gd name="T29" fmla="*/ 30 h 46"/>
                  <a:gd name="T30" fmla="*/ 42 w 52"/>
                  <a:gd name="T31" fmla="*/ 30 h 46"/>
                  <a:gd name="T32" fmla="*/ 36 w 52"/>
                  <a:gd name="T33" fmla="*/ 20 h 46"/>
                  <a:gd name="T34" fmla="*/ 35 w 52"/>
                  <a:gd name="T35" fmla="*/ 20 h 46"/>
                  <a:gd name="T36" fmla="*/ 8 w 52"/>
                  <a:gd name="T37" fmla="*/ 13 h 46"/>
                  <a:gd name="T38" fmla="*/ 8 w 52"/>
                  <a:gd name="T39" fmla="*/ 19 h 46"/>
                  <a:gd name="T40" fmla="*/ 11 w 52"/>
                  <a:gd name="T41" fmla="*/ 20 h 46"/>
                  <a:gd name="T42" fmla="*/ 10 w 52"/>
                  <a:gd name="T43" fmla="*/ 14 h 46"/>
                  <a:gd name="T44" fmla="*/ 8 w 52"/>
                  <a:gd name="T45" fmla="*/ 13 h 46"/>
                  <a:gd name="T46" fmla="*/ 17 w 52"/>
                  <a:gd name="T47" fmla="*/ 9 h 46"/>
                  <a:gd name="T48" fmla="*/ 16 w 52"/>
                  <a:gd name="T49" fmla="*/ 11 h 46"/>
                  <a:gd name="T50" fmla="*/ 26 w 52"/>
                  <a:gd name="T51" fmla="*/ 18 h 46"/>
                  <a:gd name="T52" fmla="*/ 27 w 52"/>
                  <a:gd name="T53" fmla="*/ 17 h 46"/>
                  <a:gd name="T54" fmla="*/ 24 w 52"/>
                  <a:gd name="T55" fmla="*/ 15 h 46"/>
                  <a:gd name="T56" fmla="*/ 23 w 52"/>
                  <a:gd name="T57" fmla="*/ 11 h 46"/>
                  <a:gd name="T58" fmla="*/ 17 w 52"/>
                  <a:gd name="T59" fmla="*/ 9 h 46"/>
                  <a:gd name="T60" fmla="*/ 0 w 52"/>
                  <a:gd name="T61" fmla="*/ 0 h 46"/>
                  <a:gd name="T62" fmla="*/ 8 w 52"/>
                  <a:gd name="T63" fmla="*/ 7 h 46"/>
                  <a:gd name="T64" fmla="*/ 6 w 52"/>
                  <a:gd name="T65" fmla="*/ 6 h 46"/>
                  <a:gd name="T66" fmla="*/ 0 w 52"/>
                  <a:gd name="T6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46">
                    <a:moveTo>
                      <a:pt x="42" y="39"/>
                    </a:moveTo>
                    <a:cubicBezTo>
                      <a:pt x="43" y="40"/>
                      <a:pt x="41" y="40"/>
                      <a:pt x="42" y="42"/>
                    </a:cubicBezTo>
                    <a:cubicBezTo>
                      <a:pt x="44" y="44"/>
                      <a:pt x="52" y="46"/>
                      <a:pt x="50" y="45"/>
                    </a:cubicBezTo>
                    <a:cubicBezTo>
                      <a:pt x="50" y="44"/>
                      <a:pt x="50" y="44"/>
                      <a:pt x="50" y="44"/>
                    </a:cubicBezTo>
                    <a:cubicBezTo>
                      <a:pt x="49" y="44"/>
                      <a:pt x="49" y="44"/>
                      <a:pt x="48" y="44"/>
                    </a:cubicBezTo>
                    <a:cubicBezTo>
                      <a:pt x="47" y="41"/>
                      <a:pt x="45" y="41"/>
                      <a:pt x="42" y="39"/>
                    </a:cubicBezTo>
                    <a:close/>
                    <a:moveTo>
                      <a:pt x="26" y="29"/>
                    </a:moveTo>
                    <a:cubicBezTo>
                      <a:pt x="27" y="30"/>
                      <a:pt x="26" y="31"/>
                      <a:pt x="27" y="33"/>
                    </a:cubicBezTo>
                    <a:cubicBezTo>
                      <a:pt x="29" y="36"/>
                      <a:pt x="33" y="34"/>
                      <a:pt x="37" y="34"/>
                    </a:cubicBezTo>
                    <a:cubicBezTo>
                      <a:pt x="37" y="34"/>
                      <a:pt x="36" y="32"/>
                      <a:pt x="36" y="32"/>
                    </a:cubicBezTo>
                    <a:cubicBezTo>
                      <a:pt x="33" y="31"/>
                      <a:pt x="29" y="29"/>
                      <a:pt x="26" y="29"/>
                    </a:cubicBezTo>
                    <a:close/>
                    <a:moveTo>
                      <a:pt x="35" y="20"/>
                    </a:moveTo>
                    <a:cubicBezTo>
                      <a:pt x="36" y="22"/>
                      <a:pt x="36" y="23"/>
                      <a:pt x="37" y="27"/>
                    </a:cubicBezTo>
                    <a:cubicBezTo>
                      <a:pt x="37" y="27"/>
                      <a:pt x="39" y="28"/>
                      <a:pt x="39" y="29"/>
                    </a:cubicBezTo>
                    <a:cubicBezTo>
                      <a:pt x="40" y="30"/>
                      <a:pt x="40" y="30"/>
                      <a:pt x="40" y="30"/>
                    </a:cubicBezTo>
                    <a:cubicBezTo>
                      <a:pt x="40" y="30"/>
                      <a:pt x="41" y="30"/>
                      <a:pt x="42" y="30"/>
                    </a:cubicBezTo>
                    <a:cubicBezTo>
                      <a:pt x="40" y="26"/>
                      <a:pt x="38" y="23"/>
                      <a:pt x="36" y="20"/>
                    </a:cubicBezTo>
                    <a:lnTo>
                      <a:pt x="35" y="20"/>
                    </a:lnTo>
                    <a:close/>
                    <a:moveTo>
                      <a:pt x="8" y="13"/>
                    </a:moveTo>
                    <a:cubicBezTo>
                      <a:pt x="6" y="18"/>
                      <a:pt x="6" y="15"/>
                      <a:pt x="8" y="19"/>
                    </a:cubicBezTo>
                    <a:cubicBezTo>
                      <a:pt x="7" y="20"/>
                      <a:pt x="11" y="20"/>
                      <a:pt x="11" y="20"/>
                    </a:cubicBezTo>
                    <a:cubicBezTo>
                      <a:pt x="11" y="18"/>
                      <a:pt x="11" y="15"/>
                      <a:pt x="10" y="14"/>
                    </a:cubicBezTo>
                    <a:cubicBezTo>
                      <a:pt x="10" y="14"/>
                      <a:pt x="8" y="13"/>
                      <a:pt x="8" y="13"/>
                    </a:cubicBezTo>
                    <a:close/>
                    <a:moveTo>
                      <a:pt x="17" y="9"/>
                    </a:moveTo>
                    <a:cubicBezTo>
                      <a:pt x="17" y="9"/>
                      <a:pt x="17" y="11"/>
                      <a:pt x="16" y="11"/>
                    </a:cubicBezTo>
                    <a:cubicBezTo>
                      <a:pt x="20" y="14"/>
                      <a:pt x="23" y="16"/>
                      <a:pt x="26" y="18"/>
                    </a:cubicBezTo>
                    <a:cubicBezTo>
                      <a:pt x="26" y="18"/>
                      <a:pt x="27" y="17"/>
                      <a:pt x="27" y="17"/>
                    </a:cubicBezTo>
                    <a:cubicBezTo>
                      <a:pt x="26" y="16"/>
                      <a:pt x="25" y="15"/>
                      <a:pt x="24" y="15"/>
                    </a:cubicBezTo>
                    <a:cubicBezTo>
                      <a:pt x="24" y="14"/>
                      <a:pt x="24" y="12"/>
                      <a:pt x="23" y="11"/>
                    </a:cubicBezTo>
                    <a:cubicBezTo>
                      <a:pt x="23" y="11"/>
                      <a:pt x="18" y="9"/>
                      <a:pt x="17" y="9"/>
                    </a:cubicBezTo>
                    <a:close/>
                    <a:moveTo>
                      <a:pt x="0" y="0"/>
                    </a:moveTo>
                    <a:cubicBezTo>
                      <a:pt x="2" y="6"/>
                      <a:pt x="1" y="6"/>
                      <a:pt x="8" y="7"/>
                    </a:cubicBezTo>
                    <a:cubicBezTo>
                      <a:pt x="7" y="7"/>
                      <a:pt x="7" y="6"/>
                      <a:pt x="6" y="6"/>
                    </a:cubicBezTo>
                    <a:cubicBezTo>
                      <a:pt x="4" y="4"/>
                      <a:pt x="2" y="2"/>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1" name="Freeform 77">
                <a:extLst>
                  <a:ext uri="{FF2B5EF4-FFF2-40B4-BE49-F238E27FC236}">
                    <a16:creationId xmlns:a16="http://schemas.microsoft.com/office/drawing/2014/main" id="{5AD6B13F-F26D-4612-AD0B-E3B68738EB0C}"/>
                  </a:ext>
                </a:extLst>
              </p:cNvPr>
              <p:cNvSpPr>
                <a:spLocks noEditPoints="1"/>
              </p:cNvSpPr>
              <p:nvPr/>
            </p:nvSpPr>
            <p:spPr bwMode="auto">
              <a:xfrm>
                <a:off x="5753" y="2406"/>
                <a:ext cx="102" cy="90"/>
              </a:xfrm>
              <a:custGeom>
                <a:avLst/>
                <a:gdLst>
                  <a:gd name="T0" fmla="*/ 42 w 52"/>
                  <a:gd name="T1" fmla="*/ 39 h 46"/>
                  <a:gd name="T2" fmla="*/ 42 w 52"/>
                  <a:gd name="T3" fmla="*/ 42 h 46"/>
                  <a:gd name="T4" fmla="*/ 50 w 52"/>
                  <a:gd name="T5" fmla="*/ 45 h 46"/>
                  <a:gd name="T6" fmla="*/ 50 w 52"/>
                  <a:gd name="T7" fmla="*/ 44 h 46"/>
                  <a:gd name="T8" fmla="*/ 48 w 52"/>
                  <a:gd name="T9" fmla="*/ 44 h 46"/>
                  <a:gd name="T10" fmla="*/ 42 w 52"/>
                  <a:gd name="T11" fmla="*/ 39 h 46"/>
                  <a:gd name="T12" fmla="*/ 26 w 52"/>
                  <a:gd name="T13" fmla="*/ 29 h 46"/>
                  <a:gd name="T14" fmla="*/ 27 w 52"/>
                  <a:gd name="T15" fmla="*/ 33 h 46"/>
                  <a:gd name="T16" fmla="*/ 37 w 52"/>
                  <a:gd name="T17" fmla="*/ 34 h 46"/>
                  <a:gd name="T18" fmla="*/ 36 w 52"/>
                  <a:gd name="T19" fmla="*/ 32 h 46"/>
                  <a:gd name="T20" fmla="*/ 26 w 52"/>
                  <a:gd name="T21" fmla="*/ 29 h 46"/>
                  <a:gd name="T22" fmla="*/ 35 w 52"/>
                  <a:gd name="T23" fmla="*/ 20 h 46"/>
                  <a:gd name="T24" fmla="*/ 37 w 52"/>
                  <a:gd name="T25" fmla="*/ 27 h 46"/>
                  <a:gd name="T26" fmla="*/ 39 w 52"/>
                  <a:gd name="T27" fmla="*/ 29 h 46"/>
                  <a:gd name="T28" fmla="*/ 40 w 52"/>
                  <a:gd name="T29" fmla="*/ 30 h 46"/>
                  <a:gd name="T30" fmla="*/ 42 w 52"/>
                  <a:gd name="T31" fmla="*/ 30 h 46"/>
                  <a:gd name="T32" fmla="*/ 36 w 52"/>
                  <a:gd name="T33" fmla="*/ 20 h 46"/>
                  <a:gd name="T34" fmla="*/ 35 w 52"/>
                  <a:gd name="T35" fmla="*/ 20 h 46"/>
                  <a:gd name="T36" fmla="*/ 8 w 52"/>
                  <a:gd name="T37" fmla="*/ 13 h 46"/>
                  <a:gd name="T38" fmla="*/ 8 w 52"/>
                  <a:gd name="T39" fmla="*/ 19 h 46"/>
                  <a:gd name="T40" fmla="*/ 11 w 52"/>
                  <a:gd name="T41" fmla="*/ 20 h 46"/>
                  <a:gd name="T42" fmla="*/ 10 w 52"/>
                  <a:gd name="T43" fmla="*/ 14 h 46"/>
                  <a:gd name="T44" fmla="*/ 8 w 52"/>
                  <a:gd name="T45" fmla="*/ 13 h 46"/>
                  <a:gd name="T46" fmla="*/ 17 w 52"/>
                  <a:gd name="T47" fmla="*/ 9 h 46"/>
                  <a:gd name="T48" fmla="*/ 16 w 52"/>
                  <a:gd name="T49" fmla="*/ 11 h 46"/>
                  <a:gd name="T50" fmla="*/ 26 w 52"/>
                  <a:gd name="T51" fmla="*/ 18 h 46"/>
                  <a:gd name="T52" fmla="*/ 27 w 52"/>
                  <a:gd name="T53" fmla="*/ 17 h 46"/>
                  <a:gd name="T54" fmla="*/ 24 w 52"/>
                  <a:gd name="T55" fmla="*/ 15 h 46"/>
                  <a:gd name="T56" fmla="*/ 23 w 52"/>
                  <a:gd name="T57" fmla="*/ 11 h 46"/>
                  <a:gd name="T58" fmla="*/ 17 w 52"/>
                  <a:gd name="T59" fmla="*/ 9 h 46"/>
                  <a:gd name="T60" fmla="*/ 0 w 52"/>
                  <a:gd name="T61" fmla="*/ 0 h 46"/>
                  <a:gd name="T62" fmla="*/ 8 w 52"/>
                  <a:gd name="T63" fmla="*/ 7 h 46"/>
                  <a:gd name="T64" fmla="*/ 6 w 52"/>
                  <a:gd name="T65" fmla="*/ 6 h 46"/>
                  <a:gd name="T66" fmla="*/ 0 w 52"/>
                  <a:gd name="T6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46">
                    <a:moveTo>
                      <a:pt x="42" y="39"/>
                    </a:moveTo>
                    <a:cubicBezTo>
                      <a:pt x="43" y="40"/>
                      <a:pt x="41" y="40"/>
                      <a:pt x="42" y="42"/>
                    </a:cubicBezTo>
                    <a:cubicBezTo>
                      <a:pt x="44" y="44"/>
                      <a:pt x="52" y="46"/>
                      <a:pt x="50" y="45"/>
                    </a:cubicBezTo>
                    <a:cubicBezTo>
                      <a:pt x="50" y="44"/>
                      <a:pt x="50" y="44"/>
                      <a:pt x="50" y="44"/>
                    </a:cubicBezTo>
                    <a:cubicBezTo>
                      <a:pt x="49" y="44"/>
                      <a:pt x="49" y="44"/>
                      <a:pt x="48" y="44"/>
                    </a:cubicBezTo>
                    <a:cubicBezTo>
                      <a:pt x="47" y="41"/>
                      <a:pt x="45" y="41"/>
                      <a:pt x="42" y="39"/>
                    </a:cubicBezTo>
                    <a:close/>
                    <a:moveTo>
                      <a:pt x="26" y="29"/>
                    </a:moveTo>
                    <a:cubicBezTo>
                      <a:pt x="27" y="30"/>
                      <a:pt x="26" y="31"/>
                      <a:pt x="27" y="33"/>
                    </a:cubicBezTo>
                    <a:cubicBezTo>
                      <a:pt x="29" y="36"/>
                      <a:pt x="33" y="34"/>
                      <a:pt x="37" y="34"/>
                    </a:cubicBezTo>
                    <a:cubicBezTo>
                      <a:pt x="37" y="34"/>
                      <a:pt x="36" y="32"/>
                      <a:pt x="36" y="32"/>
                    </a:cubicBezTo>
                    <a:cubicBezTo>
                      <a:pt x="33" y="31"/>
                      <a:pt x="29" y="29"/>
                      <a:pt x="26" y="29"/>
                    </a:cubicBezTo>
                    <a:close/>
                    <a:moveTo>
                      <a:pt x="35" y="20"/>
                    </a:moveTo>
                    <a:cubicBezTo>
                      <a:pt x="36" y="22"/>
                      <a:pt x="36" y="23"/>
                      <a:pt x="37" y="27"/>
                    </a:cubicBezTo>
                    <a:cubicBezTo>
                      <a:pt x="37" y="27"/>
                      <a:pt x="39" y="28"/>
                      <a:pt x="39" y="29"/>
                    </a:cubicBezTo>
                    <a:cubicBezTo>
                      <a:pt x="40" y="30"/>
                      <a:pt x="40" y="30"/>
                      <a:pt x="40" y="30"/>
                    </a:cubicBezTo>
                    <a:cubicBezTo>
                      <a:pt x="40" y="30"/>
                      <a:pt x="41" y="30"/>
                      <a:pt x="42" y="30"/>
                    </a:cubicBezTo>
                    <a:cubicBezTo>
                      <a:pt x="40" y="26"/>
                      <a:pt x="38" y="23"/>
                      <a:pt x="36" y="20"/>
                    </a:cubicBezTo>
                    <a:lnTo>
                      <a:pt x="35" y="20"/>
                    </a:lnTo>
                    <a:close/>
                    <a:moveTo>
                      <a:pt x="8" y="13"/>
                    </a:moveTo>
                    <a:cubicBezTo>
                      <a:pt x="6" y="18"/>
                      <a:pt x="6" y="15"/>
                      <a:pt x="8" y="19"/>
                    </a:cubicBezTo>
                    <a:cubicBezTo>
                      <a:pt x="7" y="20"/>
                      <a:pt x="11" y="20"/>
                      <a:pt x="11" y="20"/>
                    </a:cubicBezTo>
                    <a:cubicBezTo>
                      <a:pt x="11" y="18"/>
                      <a:pt x="11" y="15"/>
                      <a:pt x="10" y="14"/>
                    </a:cubicBezTo>
                    <a:cubicBezTo>
                      <a:pt x="10" y="14"/>
                      <a:pt x="8" y="13"/>
                      <a:pt x="8" y="13"/>
                    </a:cubicBezTo>
                    <a:close/>
                    <a:moveTo>
                      <a:pt x="17" y="9"/>
                    </a:moveTo>
                    <a:cubicBezTo>
                      <a:pt x="17" y="9"/>
                      <a:pt x="17" y="11"/>
                      <a:pt x="16" y="11"/>
                    </a:cubicBezTo>
                    <a:cubicBezTo>
                      <a:pt x="20" y="14"/>
                      <a:pt x="23" y="16"/>
                      <a:pt x="26" y="18"/>
                    </a:cubicBezTo>
                    <a:cubicBezTo>
                      <a:pt x="26" y="18"/>
                      <a:pt x="27" y="17"/>
                      <a:pt x="27" y="17"/>
                    </a:cubicBezTo>
                    <a:cubicBezTo>
                      <a:pt x="26" y="16"/>
                      <a:pt x="25" y="15"/>
                      <a:pt x="24" y="15"/>
                    </a:cubicBezTo>
                    <a:cubicBezTo>
                      <a:pt x="24" y="14"/>
                      <a:pt x="24" y="12"/>
                      <a:pt x="23" y="11"/>
                    </a:cubicBezTo>
                    <a:cubicBezTo>
                      <a:pt x="23" y="11"/>
                      <a:pt x="18" y="9"/>
                      <a:pt x="17" y="9"/>
                    </a:cubicBezTo>
                    <a:close/>
                    <a:moveTo>
                      <a:pt x="0" y="0"/>
                    </a:moveTo>
                    <a:cubicBezTo>
                      <a:pt x="2" y="6"/>
                      <a:pt x="1" y="6"/>
                      <a:pt x="8" y="7"/>
                    </a:cubicBezTo>
                    <a:cubicBezTo>
                      <a:pt x="7" y="7"/>
                      <a:pt x="7" y="6"/>
                      <a:pt x="6" y="6"/>
                    </a:cubicBezTo>
                    <a:cubicBezTo>
                      <a:pt x="4" y="4"/>
                      <a:pt x="2" y="2"/>
                      <a:pt x="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2" name="Freeform 78">
                <a:extLst>
                  <a:ext uri="{FF2B5EF4-FFF2-40B4-BE49-F238E27FC236}">
                    <a16:creationId xmlns:a16="http://schemas.microsoft.com/office/drawing/2014/main" id="{F6379134-CDB9-4FFB-A892-4933BADADCC1}"/>
                  </a:ext>
                </a:extLst>
              </p:cNvPr>
              <p:cNvSpPr>
                <a:spLocks/>
              </p:cNvSpPr>
              <p:nvPr/>
            </p:nvSpPr>
            <p:spPr bwMode="auto">
              <a:xfrm>
                <a:off x="3333" y="1205"/>
                <a:ext cx="65" cy="53"/>
              </a:xfrm>
              <a:custGeom>
                <a:avLst/>
                <a:gdLst>
                  <a:gd name="T0" fmla="*/ 6 w 33"/>
                  <a:gd name="T1" fmla="*/ 21 h 27"/>
                  <a:gd name="T2" fmla="*/ 6 w 33"/>
                  <a:gd name="T3" fmla="*/ 24 h 27"/>
                  <a:gd name="T4" fmla="*/ 4 w 33"/>
                  <a:gd name="T5" fmla="*/ 27 h 27"/>
                  <a:gd name="T6" fmla="*/ 5 w 33"/>
                  <a:gd name="T7" fmla="*/ 27 h 27"/>
                  <a:gd name="T8" fmla="*/ 15 w 33"/>
                  <a:gd name="T9" fmla="*/ 24 h 27"/>
                  <a:gd name="T10" fmla="*/ 16 w 33"/>
                  <a:gd name="T11" fmla="*/ 19 h 27"/>
                  <a:gd name="T12" fmla="*/ 20 w 33"/>
                  <a:gd name="T13" fmla="*/ 21 h 27"/>
                  <a:gd name="T14" fmla="*/ 23 w 33"/>
                  <a:gd name="T15" fmla="*/ 13 h 27"/>
                  <a:gd name="T16" fmla="*/ 26 w 33"/>
                  <a:gd name="T17" fmla="*/ 11 h 27"/>
                  <a:gd name="T18" fmla="*/ 29 w 33"/>
                  <a:gd name="T19" fmla="*/ 9 h 27"/>
                  <a:gd name="T20" fmla="*/ 32 w 33"/>
                  <a:gd name="T21" fmla="*/ 6 h 27"/>
                  <a:gd name="T22" fmla="*/ 32 w 33"/>
                  <a:gd name="T23" fmla="*/ 3 h 27"/>
                  <a:gd name="T24" fmla="*/ 30 w 33"/>
                  <a:gd name="T25" fmla="*/ 0 h 27"/>
                  <a:gd name="T26" fmla="*/ 27 w 33"/>
                  <a:gd name="T27" fmla="*/ 2 h 27"/>
                  <a:gd name="T28" fmla="*/ 21 w 33"/>
                  <a:gd name="T29" fmla="*/ 1 h 27"/>
                  <a:gd name="T30" fmla="*/ 17 w 33"/>
                  <a:gd name="T31" fmla="*/ 3 h 27"/>
                  <a:gd name="T32" fmla="*/ 11 w 33"/>
                  <a:gd name="T33" fmla="*/ 5 h 27"/>
                  <a:gd name="T34" fmla="*/ 7 w 33"/>
                  <a:gd name="T35" fmla="*/ 6 h 27"/>
                  <a:gd name="T36" fmla="*/ 4 w 33"/>
                  <a:gd name="T37" fmla="*/ 7 h 27"/>
                  <a:gd name="T38" fmla="*/ 3 w 33"/>
                  <a:gd name="T39" fmla="*/ 13 h 27"/>
                  <a:gd name="T40" fmla="*/ 6 w 33"/>
                  <a:gd name="T41" fmla="*/ 16 h 27"/>
                  <a:gd name="T42" fmla="*/ 6 w 33"/>
                  <a:gd name="T43"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27">
                    <a:moveTo>
                      <a:pt x="6" y="21"/>
                    </a:moveTo>
                    <a:cubicBezTo>
                      <a:pt x="6" y="22"/>
                      <a:pt x="7" y="24"/>
                      <a:pt x="6" y="24"/>
                    </a:cubicBezTo>
                    <a:cubicBezTo>
                      <a:pt x="6" y="24"/>
                      <a:pt x="3" y="27"/>
                      <a:pt x="4" y="27"/>
                    </a:cubicBezTo>
                    <a:cubicBezTo>
                      <a:pt x="5" y="27"/>
                      <a:pt x="5" y="27"/>
                      <a:pt x="5" y="27"/>
                    </a:cubicBezTo>
                    <a:cubicBezTo>
                      <a:pt x="5" y="27"/>
                      <a:pt x="14" y="26"/>
                      <a:pt x="15" y="24"/>
                    </a:cubicBezTo>
                    <a:cubicBezTo>
                      <a:pt x="16" y="22"/>
                      <a:pt x="16" y="22"/>
                      <a:pt x="16" y="19"/>
                    </a:cubicBezTo>
                    <a:cubicBezTo>
                      <a:pt x="16" y="16"/>
                      <a:pt x="17" y="21"/>
                      <a:pt x="20" y="21"/>
                    </a:cubicBezTo>
                    <a:cubicBezTo>
                      <a:pt x="22" y="20"/>
                      <a:pt x="23" y="15"/>
                      <a:pt x="23" y="13"/>
                    </a:cubicBezTo>
                    <a:cubicBezTo>
                      <a:pt x="24" y="9"/>
                      <a:pt x="24" y="11"/>
                      <a:pt x="26" y="11"/>
                    </a:cubicBezTo>
                    <a:cubicBezTo>
                      <a:pt x="28" y="11"/>
                      <a:pt x="29" y="11"/>
                      <a:pt x="29" y="9"/>
                    </a:cubicBezTo>
                    <a:cubicBezTo>
                      <a:pt x="29" y="7"/>
                      <a:pt x="32" y="6"/>
                      <a:pt x="32" y="6"/>
                    </a:cubicBezTo>
                    <a:cubicBezTo>
                      <a:pt x="32" y="6"/>
                      <a:pt x="33" y="5"/>
                      <a:pt x="32" y="3"/>
                    </a:cubicBezTo>
                    <a:cubicBezTo>
                      <a:pt x="32" y="1"/>
                      <a:pt x="30" y="0"/>
                      <a:pt x="30" y="0"/>
                    </a:cubicBezTo>
                    <a:cubicBezTo>
                      <a:pt x="30" y="0"/>
                      <a:pt x="29" y="0"/>
                      <a:pt x="27" y="2"/>
                    </a:cubicBezTo>
                    <a:cubicBezTo>
                      <a:pt x="25" y="3"/>
                      <a:pt x="23" y="1"/>
                      <a:pt x="21" y="1"/>
                    </a:cubicBezTo>
                    <a:cubicBezTo>
                      <a:pt x="19" y="1"/>
                      <a:pt x="18" y="1"/>
                      <a:pt x="17" y="3"/>
                    </a:cubicBezTo>
                    <a:cubicBezTo>
                      <a:pt x="16" y="5"/>
                      <a:pt x="14" y="6"/>
                      <a:pt x="11" y="5"/>
                    </a:cubicBezTo>
                    <a:cubicBezTo>
                      <a:pt x="8" y="4"/>
                      <a:pt x="7" y="4"/>
                      <a:pt x="7" y="6"/>
                    </a:cubicBezTo>
                    <a:cubicBezTo>
                      <a:pt x="7" y="8"/>
                      <a:pt x="4" y="7"/>
                      <a:pt x="4" y="7"/>
                    </a:cubicBezTo>
                    <a:cubicBezTo>
                      <a:pt x="4" y="7"/>
                      <a:pt x="0" y="13"/>
                      <a:pt x="3" y="13"/>
                    </a:cubicBezTo>
                    <a:cubicBezTo>
                      <a:pt x="6" y="13"/>
                      <a:pt x="6" y="14"/>
                      <a:pt x="6" y="16"/>
                    </a:cubicBezTo>
                    <a:cubicBezTo>
                      <a:pt x="6" y="18"/>
                      <a:pt x="4" y="19"/>
                      <a:pt x="6" y="2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3" name="Freeform 79">
                <a:extLst>
                  <a:ext uri="{FF2B5EF4-FFF2-40B4-BE49-F238E27FC236}">
                    <a16:creationId xmlns:a16="http://schemas.microsoft.com/office/drawing/2014/main" id="{380484E4-D6A7-4256-A399-91ABC19AF5EF}"/>
                  </a:ext>
                </a:extLst>
              </p:cNvPr>
              <p:cNvSpPr>
                <a:spLocks/>
              </p:cNvSpPr>
              <p:nvPr/>
            </p:nvSpPr>
            <p:spPr bwMode="auto">
              <a:xfrm>
                <a:off x="3333" y="1205"/>
                <a:ext cx="65" cy="53"/>
              </a:xfrm>
              <a:custGeom>
                <a:avLst/>
                <a:gdLst>
                  <a:gd name="T0" fmla="*/ 6 w 33"/>
                  <a:gd name="T1" fmla="*/ 21 h 27"/>
                  <a:gd name="T2" fmla="*/ 6 w 33"/>
                  <a:gd name="T3" fmla="*/ 24 h 27"/>
                  <a:gd name="T4" fmla="*/ 4 w 33"/>
                  <a:gd name="T5" fmla="*/ 27 h 27"/>
                  <a:gd name="T6" fmla="*/ 5 w 33"/>
                  <a:gd name="T7" fmla="*/ 27 h 27"/>
                  <a:gd name="T8" fmla="*/ 15 w 33"/>
                  <a:gd name="T9" fmla="*/ 24 h 27"/>
                  <a:gd name="T10" fmla="*/ 16 w 33"/>
                  <a:gd name="T11" fmla="*/ 19 h 27"/>
                  <a:gd name="T12" fmla="*/ 20 w 33"/>
                  <a:gd name="T13" fmla="*/ 21 h 27"/>
                  <a:gd name="T14" fmla="*/ 23 w 33"/>
                  <a:gd name="T15" fmla="*/ 13 h 27"/>
                  <a:gd name="T16" fmla="*/ 26 w 33"/>
                  <a:gd name="T17" fmla="*/ 11 h 27"/>
                  <a:gd name="T18" fmla="*/ 29 w 33"/>
                  <a:gd name="T19" fmla="*/ 9 h 27"/>
                  <a:gd name="T20" fmla="*/ 32 w 33"/>
                  <a:gd name="T21" fmla="*/ 6 h 27"/>
                  <a:gd name="T22" fmla="*/ 32 w 33"/>
                  <a:gd name="T23" fmla="*/ 3 h 27"/>
                  <a:gd name="T24" fmla="*/ 30 w 33"/>
                  <a:gd name="T25" fmla="*/ 0 h 27"/>
                  <a:gd name="T26" fmla="*/ 27 w 33"/>
                  <a:gd name="T27" fmla="*/ 2 h 27"/>
                  <a:gd name="T28" fmla="*/ 21 w 33"/>
                  <a:gd name="T29" fmla="*/ 1 h 27"/>
                  <a:gd name="T30" fmla="*/ 17 w 33"/>
                  <a:gd name="T31" fmla="*/ 3 h 27"/>
                  <a:gd name="T32" fmla="*/ 11 w 33"/>
                  <a:gd name="T33" fmla="*/ 5 h 27"/>
                  <a:gd name="T34" fmla="*/ 7 w 33"/>
                  <a:gd name="T35" fmla="*/ 6 h 27"/>
                  <a:gd name="T36" fmla="*/ 4 w 33"/>
                  <a:gd name="T37" fmla="*/ 7 h 27"/>
                  <a:gd name="T38" fmla="*/ 3 w 33"/>
                  <a:gd name="T39" fmla="*/ 13 h 27"/>
                  <a:gd name="T40" fmla="*/ 6 w 33"/>
                  <a:gd name="T41" fmla="*/ 16 h 27"/>
                  <a:gd name="T42" fmla="*/ 6 w 33"/>
                  <a:gd name="T43"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27">
                    <a:moveTo>
                      <a:pt x="6" y="21"/>
                    </a:moveTo>
                    <a:cubicBezTo>
                      <a:pt x="6" y="22"/>
                      <a:pt x="7" y="24"/>
                      <a:pt x="6" y="24"/>
                    </a:cubicBezTo>
                    <a:cubicBezTo>
                      <a:pt x="6" y="24"/>
                      <a:pt x="3" y="27"/>
                      <a:pt x="4" y="27"/>
                    </a:cubicBezTo>
                    <a:cubicBezTo>
                      <a:pt x="5" y="27"/>
                      <a:pt x="5" y="27"/>
                      <a:pt x="5" y="27"/>
                    </a:cubicBezTo>
                    <a:cubicBezTo>
                      <a:pt x="5" y="27"/>
                      <a:pt x="14" y="26"/>
                      <a:pt x="15" y="24"/>
                    </a:cubicBezTo>
                    <a:cubicBezTo>
                      <a:pt x="16" y="22"/>
                      <a:pt x="16" y="22"/>
                      <a:pt x="16" y="19"/>
                    </a:cubicBezTo>
                    <a:cubicBezTo>
                      <a:pt x="16" y="16"/>
                      <a:pt x="17" y="21"/>
                      <a:pt x="20" y="21"/>
                    </a:cubicBezTo>
                    <a:cubicBezTo>
                      <a:pt x="22" y="20"/>
                      <a:pt x="23" y="15"/>
                      <a:pt x="23" y="13"/>
                    </a:cubicBezTo>
                    <a:cubicBezTo>
                      <a:pt x="24" y="9"/>
                      <a:pt x="24" y="11"/>
                      <a:pt x="26" y="11"/>
                    </a:cubicBezTo>
                    <a:cubicBezTo>
                      <a:pt x="28" y="11"/>
                      <a:pt x="29" y="11"/>
                      <a:pt x="29" y="9"/>
                    </a:cubicBezTo>
                    <a:cubicBezTo>
                      <a:pt x="29" y="7"/>
                      <a:pt x="32" y="6"/>
                      <a:pt x="32" y="6"/>
                    </a:cubicBezTo>
                    <a:cubicBezTo>
                      <a:pt x="32" y="6"/>
                      <a:pt x="33" y="5"/>
                      <a:pt x="32" y="3"/>
                    </a:cubicBezTo>
                    <a:cubicBezTo>
                      <a:pt x="32" y="1"/>
                      <a:pt x="30" y="0"/>
                      <a:pt x="30" y="0"/>
                    </a:cubicBezTo>
                    <a:cubicBezTo>
                      <a:pt x="30" y="0"/>
                      <a:pt x="29" y="0"/>
                      <a:pt x="27" y="2"/>
                    </a:cubicBezTo>
                    <a:cubicBezTo>
                      <a:pt x="25" y="3"/>
                      <a:pt x="23" y="1"/>
                      <a:pt x="21" y="1"/>
                    </a:cubicBezTo>
                    <a:cubicBezTo>
                      <a:pt x="19" y="1"/>
                      <a:pt x="18" y="1"/>
                      <a:pt x="17" y="3"/>
                    </a:cubicBezTo>
                    <a:cubicBezTo>
                      <a:pt x="16" y="5"/>
                      <a:pt x="14" y="6"/>
                      <a:pt x="11" y="5"/>
                    </a:cubicBezTo>
                    <a:cubicBezTo>
                      <a:pt x="8" y="4"/>
                      <a:pt x="7" y="4"/>
                      <a:pt x="7" y="6"/>
                    </a:cubicBezTo>
                    <a:cubicBezTo>
                      <a:pt x="7" y="8"/>
                      <a:pt x="4" y="7"/>
                      <a:pt x="4" y="7"/>
                    </a:cubicBezTo>
                    <a:cubicBezTo>
                      <a:pt x="4" y="7"/>
                      <a:pt x="0" y="13"/>
                      <a:pt x="3" y="13"/>
                    </a:cubicBezTo>
                    <a:cubicBezTo>
                      <a:pt x="6" y="13"/>
                      <a:pt x="6" y="14"/>
                      <a:pt x="6" y="16"/>
                    </a:cubicBezTo>
                    <a:cubicBezTo>
                      <a:pt x="6" y="18"/>
                      <a:pt x="4" y="19"/>
                      <a:pt x="6" y="2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4" name="Freeform 80">
                <a:extLst>
                  <a:ext uri="{FF2B5EF4-FFF2-40B4-BE49-F238E27FC236}">
                    <a16:creationId xmlns:a16="http://schemas.microsoft.com/office/drawing/2014/main" id="{9C6EA22A-E60B-40C8-9AFD-E7DB9B500BAD}"/>
                  </a:ext>
                </a:extLst>
              </p:cNvPr>
              <p:cNvSpPr>
                <a:spLocks/>
              </p:cNvSpPr>
              <p:nvPr/>
            </p:nvSpPr>
            <p:spPr bwMode="auto">
              <a:xfrm>
                <a:off x="3396" y="1134"/>
                <a:ext cx="125" cy="57"/>
              </a:xfrm>
              <a:custGeom>
                <a:avLst/>
                <a:gdLst>
                  <a:gd name="T0" fmla="*/ 64 w 64"/>
                  <a:gd name="T1" fmla="*/ 17 h 29"/>
                  <a:gd name="T2" fmla="*/ 61 w 64"/>
                  <a:gd name="T3" fmla="*/ 18 h 29"/>
                  <a:gd name="T4" fmla="*/ 59 w 64"/>
                  <a:gd name="T5" fmla="*/ 23 h 29"/>
                  <a:gd name="T6" fmla="*/ 55 w 64"/>
                  <a:gd name="T7" fmla="*/ 21 h 29"/>
                  <a:gd name="T8" fmla="*/ 49 w 64"/>
                  <a:gd name="T9" fmla="*/ 21 h 29"/>
                  <a:gd name="T10" fmla="*/ 41 w 64"/>
                  <a:gd name="T11" fmla="*/ 22 h 29"/>
                  <a:gd name="T12" fmla="*/ 38 w 64"/>
                  <a:gd name="T13" fmla="*/ 24 h 29"/>
                  <a:gd name="T14" fmla="*/ 34 w 64"/>
                  <a:gd name="T15" fmla="*/ 23 h 29"/>
                  <a:gd name="T16" fmla="*/ 28 w 64"/>
                  <a:gd name="T17" fmla="*/ 24 h 29"/>
                  <a:gd name="T18" fmla="*/ 23 w 64"/>
                  <a:gd name="T19" fmla="*/ 24 h 29"/>
                  <a:gd name="T20" fmla="*/ 24 w 64"/>
                  <a:gd name="T21" fmla="*/ 28 h 29"/>
                  <a:gd name="T22" fmla="*/ 19 w 64"/>
                  <a:gd name="T23" fmla="*/ 27 h 29"/>
                  <a:gd name="T24" fmla="*/ 11 w 64"/>
                  <a:gd name="T25" fmla="*/ 27 h 29"/>
                  <a:gd name="T26" fmla="*/ 5 w 64"/>
                  <a:gd name="T27" fmla="*/ 24 h 29"/>
                  <a:gd name="T28" fmla="*/ 3 w 64"/>
                  <a:gd name="T29" fmla="*/ 20 h 29"/>
                  <a:gd name="T30" fmla="*/ 3 w 64"/>
                  <a:gd name="T31" fmla="*/ 15 h 29"/>
                  <a:gd name="T32" fmla="*/ 7 w 64"/>
                  <a:gd name="T33" fmla="*/ 11 h 29"/>
                  <a:gd name="T34" fmla="*/ 10 w 64"/>
                  <a:gd name="T35" fmla="*/ 7 h 29"/>
                  <a:gd name="T36" fmla="*/ 14 w 64"/>
                  <a:gd name="T37" fmla="*/ 5 h 29"/>
                  <a:gd name="T38" fmla="*/ 18 w 64"/>
                  <a:gd name="T39" fmla="*/ 5 h 29"/>
                  <a:gd name="T40" fmla="*/ 23 w 64"/>
                  <a:gd name="T41" fmla="*/ 5 h 29"/>
                  <a:gd name="T42" fmla="*/ 28 w 64"/>
                  <a:gd name="T43" fmla="*/ 8 h 29"/>
                  <a:gd name="T44" fmla="*/ 34 w 64"/>
                  <a:gd name="T45" fmla="*/ 8 h 29"/>
                  <a:gd name="T46" fmla="*/ 39 w 64"/>
                  <a:gd name="T47" fmla="*/ 6 h 29"/>
                  <a:gd name="T48" fmla="*/ 47 w 64"/>
                  <a:gd name="T49" fmla="*/ 2 h 29"/>
                  <a:gd name="T50" fmla="*/ 53 w 64"/>
                  <a:gd name="T51" fmla="*/ 6 h 29"/>
                  <a:gd name="T52" fmla="*/ 58 w 64"/>
                  <a:gd name="T53" fmla="*/ 9 h 29"/>
                  <a:gd name="T54" fmla="*/ 60 w 64"/>
                  <a:gd name="T55" fmla="*/ 13 h 29"/>
                  <a:gd name="T56" fmla="*/ 64 w 64"/>
                  <a:gd name="T57"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29">
                    <a:moveTo>
                      <a:pt x="64" y="17"/>
                    </a:moveTo>
                    <a:cubicBezTo>
                      <a:pt x="61" y="18"/>
                      <a:pt x="61" y="18"/>
                      <a:pt x="61" y="18"/>
                    </a:cubicBezTo>
                    <a:cubicBezTo>
                      <a:pt x="59" y="23"/>
                      <a:pt x="59" y="23"/>
                      <a:pt x="59" y="23"/>
                    </a:cubicBezTo>
                    <a:cubicBezTo>
                      <a:pt x="59" y="23"/>
                      <a:pt x="57" y="23"/>
                      <a:pt x="55" y="21"/>
                    </a:cubicBezTo>
                    <a:cubicBezTo>
                      <a:pt x="53" y="19"/>
                      <a:pt x="53" y="21"/>
                      <a:pt x="49" y="21"/>
                    </a:cubicBezTo>
                    <a:cubicBezTo>
                      <a:pt x="45" y="20"/>
                      <a:pt x="45" y="21"/>
                      <a:pt x="41" y="22"/>
                    </a:cubicBezTo>
                    <a:cubicBezTo>
                      <a:pt x="38" y="23"/>
                      <a:pt x="38" y="24"/>
                      <a:pt x="38" y="24"/>
                    </a:cubicBezTo>
                    <a:cubicBezTo>
                      <a:pt x="38" y="24"/>
                      <a:pt x="36" y="25"/>
                      <a:pt x="34" y="23"/>
                    </a:cubicBezTo>
                    <a:cubicBezTo>
                      <a:pt x="32" y="21"/>
                      <a:pt x="32" y="22"/>
                      <a:pt x="28" y="24"/>
                    </a:cubicBezTo>
                    <a:cubicBezTo>
                      <a:pt x="23" y="25"/>
                      <a:pt x="23" y="24"/>
                      <a:pt x="23" y="24"/>
                    </a:cubicBezTo>
                    <a:cubicBezTo>
                      <a:pt x="24" y="28"/>
                      <a:pt x="24" y="28"/>
                      <a:pt x="24" y="28"/>
                    </a:cubicBezTo>
                    <a:cubicBezTo>
                      <a:pt x="24" y="28"/>
                      <a:pt x="24" y="29"/>
                      <a:pt x="19" y="27"/>
                    </a:cubicBezTo>
                    <a:cubicBezTo>
                      <a:pt x="14" y="26"/>
                      <a:pt x="14" y="27"/>
                      <a:pt x="11" y="27"/>
                    </a:cubicBezTo>
                    <a:cubicBezTo>
                      <a:pt x="9" y="27"/>
                      <a:pt x="5" y="24"/>
                      <a:pt x="5" y="24"/>
                    </a:cubicBezTo>
                    <a:cubicBezTo>
                      <a:pt x="3" y="20"/>
                      <a:pt x="3" y="20"/>
                      <a:pt x="3" y="20"/>
                    </a:cubicBezTo>
                    <a:cubicBezTo>
                      <a:pt x="0" y="19"/>
                      <a:pt x="3" y="15"/>
                      <a:pt x="3" y="15"/>
                    </a:cubicBezTo>
                    <a:cubicBezTo>
                      <a:pt x="3" y="15"/>
                      <a:pt x="5" y="11"/>
                      <a:pt x="7" y="11"/>
                    </a:cubicBezTo>
                    <a:cubicBezTo>
                      <a:pt x="9" y="11"/>
                      <a:pt x="8" y="7"/>
                      <a:pt x="10" y="7"/>
                    </a:cubicBezTo>
                    <a:cubicBezTo>
                      <a:pt x="11" y="7"/>
                      <a:pt x="14" y="5"/>
                      <a:pt x="14" y="5"/>
                    </a:cubicBezTo>
                    <a:cubicBezTo>
                      <a:pt x="14" y="5"/>
                      <a:pt x="14" y="5"/>
                      <a:pt x="18" y="5"/>
                    </a:cubicBezTo>
                    <a:cubicBezTo>
                      <a:pt x="21" y="5"/>
                      <a:pt x="19" y="4"/>
                      <a:pt x="23" y="5"/>
                    </a:cubicBezTo>
                    <a:cubicBezTo>
                      <a:pt x="25" y="6"/>
                      <a:pt x="26" y="7"/>
                      <a:pt x="28" y="8"/>
                    </a:cubicBezTo>
                    <a:cubicBezTo>
                      <a:pt x="31" y="9"/>
                      <a:pt x="33" y="11"/>
                      <a:pt x="34" y="8"/>
                    </a:cubicBezTo>
                    <a:cubicBezTo>
                      <a:pt x="35" y="5"/>
                      <a:pt x="37" y="7"/>
                      <a:pt x="39" y="6"/>
                    </a:cubicBezTo>
                    <a:cubicBezTo>
                      <a:pt x="43" y="5"/>
                      <a:pt x="45" y="0"/>
                      <a:pt x="47" y="2"/>
                    </a:cubicBezTo>
                    <a:cubicBezTo>
                      <a:pt x="50" y="4"/>
                      <a:pt x="51" y="6"/>
                      <a:pt x="53" y="6"/>
                    </a:cubicBezTo>
                    <a:cubicBezTo>
                      <a:pt x="55" y="6"/>
                      <a:pt x="55" y="8"/>
                      <a:pt x="58" y="9"/>
                    </a:cubicBezTo>
                    <a:cubicBezTo>
                      <a:pt x="60" y="10"/>
                      <a:pt x="59" y="10"/>
                      <a:pt x="60" y="13"/>
                    </a:cubicBezTo>
                    <a:cubicBezTo>
                      <a:pt x="61" y="15"/>
                      <a:pt x="64" y="17"/>
                      <a:pt x="64"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5" name="Freeform 81">
                <a:extLst>
                  <a:ext uri="{FF2B5EF4-FFF2-40B4-BE49-F238E27FC236}">
                    <a16:creationId xmlns:a16="http://schemas.microsoft.com/office/drawing/2014/main" id="{996BFFB2-2F01-4B36-B2E5-7298249E05AE}"/>
                  </a:ext>
                </a:extLst>
              </p:cNvPr>
              <p:cNvSpPr>
                <a:spLocks/>
              </p:cNvSpPr>
              <p:nvPr/>
            </p:nvSpPr>
            <p:spPr bwMode="auto">
              <a:xfrm>
                <a:off x="3396" y="1134"/>
                <a:ext cx="125" cy="57"/>
              </a:xfrm>
              <a:custGeom>
                <a:avLst/>
                <a:gdLst>
                  <a:gd name="T0" fmla="*/ 64 w 64"/>
                  <a:gd name="T1" fmla="*/ 17 h 29"/>
                  <a:gd name="T2" fmla="*/ 61 w 64"/>
                  <a:gd name="T3" fmla="*/ 18 h 29"/>
                  <a:gd name="T4" fmla="*/ 59 w 64"/>
                  <a:gd name="T5" fmla="*/ 23 h 29"/>
                  <a:gd name="T6" fmla="*/ 55 w 64"/>
                  <a:gd name="T7" fmla="*/ 21 h 29"/>
                  <a:gd name="T8" fmla="*/ 49 w 64"/>
                  <a:gd name="T9" fmla="*/ 21 h 29"/>
                  <a:gd name="T10" fmla="*/ 41 w 64"/>
                  <a:gd name="T11" fmla="*/ 22 h 29"/>
                  <a:gd name="T12" fmla="*/ 38 w 64"/>
                  <a:gd name="T13" fmla="*/ 24 h 29"/>
                  <a:gd name="T14" fmla="*/ 34 w 64"/>
                  <a:gd name="T15" fmla="*/ 23 h 29"/>
                  <a:gd name="T16" fmla="*/ 28 w 64"/>
                  <a:gd name="T17" fmla="*/ 24 h 29"/>
                  <a:gd name="T18" fmla="*/ 23 w 64"/>
                  <a:gd name="T19" fmla="*/ 24 h 29"/>
                  <a:gd name="T20" fmla="*/ 24 w 64"/>
                  <a:gd name="T21" fmla="*/ 28 h 29"/>
                  <a:gd name="T22" fmla="*/ 19 w 64"/>
                  <a:gd name="T23" fmla="*/ 27 h 29"/>
                  <a:gd name="T24" fmla="*/ 11 w 64"/>
                  <a:gd name="T25" fmla="*/ 27 h 29"/>
                  <a:gd name="T26" fmla="*/ 5 w 64"/>
                  <a:gd name="T27" fmla="*/ 24 h 29"/>
                  <a:gd name="T28" fmla="*/ 3 w 64"/>
                  <a:gd name="T29" fmla="*/ 20 h 29"/>
                  <a:gd name="T30" fmla="*/ 3 w 64"/>
                  <a:gd name="T31" fmla="*/ 15 h 29"/>
                  <a:gd name="T32" fmla="*/ 7 w 64"/>
                  <a:gd name="T33" fmla="*/ 11 h 29"/>
                  <a:gd name="T34" fmla="*/ 10 w 64"/>
                  <a:gd name="T35" fmla="*/ 7 h 29"/>
                  <a:gd name="T36" fmla="*/ 14 w 64"/>
                  <a:gd name="T37" fmla="*/ 5 h 29"/>
                  <a:gd name="T38" fmla="*/ 18 w 64"/>
                  <a:gd name="T39" fmla="*/ 5 h 29"/>
                  <a:gd name="T40" fmla="*/ 23 w 64"/>
                  <a:gd name="T41" fmla="*/ 5 h 29"/>
                  <a:gd name="T42" fmla="*/ 28 w 64"/>
                  <a:gd name="T43" fmla="*/ 8 h 29"/>
                  <a:gd name="T44" fmla="*/ 34 w 64"/>
                  <a:gd name="T45" fmla="*/ 8 h 29"/>
                  <a:gd name="T46" fmla="*/ 39 w 64"/>
                  <a:gd name="T47" fmla="*/ 6 h 29"/>
                  <a:gd name="T48" fmla="*/ 47 w 64"/>
                  <a:gd name="T49" fmla="*/ 2 h 29"/>
                  <a:gd name="T50" fmla="*/ 53 w 64"/>
                  <a:gd name="T51" fmla="*/ 6 h 29"/>
                  <a:gd name="T52" fmla="*/ 58 w 64"/>
                  <a:gd name="T53" fmla="*/ 9 h 29"/>
                  <a:gd name="T54" fmla="*/ 60 w 64"/>
                  <a:gd name="T55" fmla="*/ 13 h 29"/>
                  <a:gd name="T56" fmla="*/ 64 w 64"/>
                  <a:gd name="T57"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29">
                    <a:moveTo>
                      <a:pt x="64" y="17"/>
                    </a:moveTo>
                    <a:cubicBezTo>
                      <a:pt x="61" y="18"/>
                      <a:pt x="61" y="18"/>
                      <a:pt x="61" y="18"/>
                    </a:cubicBezTo>
                    <a:cubicBezTo>
                      <a:pt x="59" y="23"/>
                      <a:pt x="59" y="23"/>
                      <a:pt x="59" y="23"/>
                    </a:cubicBezTo>
                    <a:cubicBezTo>
                      <a:pt x="59" y="23"/>
                      <a:pt x="57" y="23"/>
                      <a:pt x="55" y="21"/>
                    </a:cubicBezTo>
                    <a:cubicBezTo>
                      <a:pt x="53" y="19"/>
                      <a:pt x="53" y="21"/>
                      <a:pt x="49" y="21"/>
                    </a:cubicBezTo>
                    <a:cubicBezTo>
                      <a:pt x="45" y="20"/>
                      <a:pt x="45" y="21"/>
                      <a:pt x="41" y="22"/>
                    </a:cubicBezTo>
                    <a:cubicBezTo>
                      <a:pt x="38" y="23"/>
                      <a:pt x="38" y="24"/>
                      <a:pt x="38" y="24"/>
                    </a:cubicBezTo>
                    <a:cubicBezTo>
                      <a:pt x="38" y="24"/>
                      <a:pt x="36" y="25"/>
                      <a:pt x="34" y="23"/>
                    </a:cubicBezTo>
                    <a:cubicBezTo>
                      <a:pt x="32" y="21"/>
                      <a:pt x="32" y="22"/>
                      <a:pt x="28" y="24"/>
                    </a:cubicBezTo>
                    <a:cubicBezTo>
                      <a:pt x="23" y="25"/>
                      <a:pt x="23" y="24"/>
                      <a:pt x="23" y="24"/>
                    </a:cubicBezTo>
                    <a:cubicBezTo>
                      <a:pt x="24" y="28"/>
                      <a:pt x="24" y="28"/>
                      <a:pt x="24" y="28"/>
                    </a:cubicBezTo>
                    <a:cubicBezTo>
                      <a:pt x="24" y="28"/>
                      <a:pt x="24" y="29"/>
                      <a:pt x="19" y="27"/>
                    </a:cubicBezTo>
                    <a:cubicBezTo>
                      <a:pt x="14" y="26"/>
                      <a:pt x="14" y="27"/>
                      <a:pt x="11" y="27"/>
                    </a:cubicBezTo>
                    <a:cubicBezTo>
                      <a:pt x="9" y="27"/>
                      <a:pt x="5" y="24"/>
                      <a:pt x="5" y="24"/>
                    </a:cubicBezTo>
                    <a:cubicBezTo>
                      <a:pt x="3" y="20"/>
                      <a:pt x="3" y="20"/>
                      <a:pt x="3" y="20"/>
                    </a:cubicBezTo>
                    <a:cubicBezTo>
                      <a:pt x="0" y="19"/>
                      <a:pt x="3" y="15"/>
                      <a:pt x="3" y="15"/>
                    </a:cubicBezTo>
                    <a:cubicBezTo>
                      <a:pt x="3" y="15"/>
                      <a:pt x="5" y="11"/>
                      <a:pt x="7" y="11"/>
                    </a:cubicBezTo>
                    <a:cubicBezTo>
                      <a:pt x="9" y="11"/>
                      <a:pt x="8" y="7"/>
                      <a:pt x="10" y="7"/>
                    </a:cubicBezTo>
                    <a:cubicBezTo>
                      <a:pt x="11" y="7"/>
                      <a:pt x="14" y="5"/>
                      <a:pt x="14" y="5"/>
                    </a:cubicBezTo>
                    <a:cubicBezTo>
                      <a:pt x="14" y="5"/>
                      <a:pt x="14" y="5"/>
                      <a:pt x="18" y="5"/>
                    </a:cubicBezTo>
                    <a:cubicBezTo>
                      <a:pt x="21" y="5"/>
                      <a:pt x="19" y="4"/>
                      <a:pt x="23" y="5"/>
                    </a:cubicBezTo>
                    <a:cubicBezTo>
                      <a:pt x="25" y="6"/>
                      <a:pt x="26" y="7"/>
                      <a:pt x="28" y="8"/>
                    </a:cubicBezTo>
                    <a:cubicBezTo>
                      <a:pt x="31" y="9"/>
                      <a:pt x="33" y="11"/>
                      <a:pt x="34" y="8"/>
                    </a:cubicBezTo>
                    <a:cubicBezTo>
                      <a:pt x="35" y="5"/>
                      <a:pt x="37" y="7"/>
                      <a:pt x="39" y="6"/>
                    </a:cubicBezTo>
                    <a:cubicBezTo>
                      <a:pt x="43" y="5"/>
                      <a:pt x="45" y="0"/>
                      <a:pt x="47" y="2"/>
                    </a:cubicBezTo>
                    <a:cubicBezTo>
                      <a:pt x="50" y="4"/>
                      <a:pt x="51" y="6"/>
                      <a:pt x="53" y="6"/>
                    </a:cubicBezTo>
                    <a:cubicBezTo>
                      <a:pt x="55" y="6"/>
                      <a:pt x="55" y="8"/>
                      <a:pt x="58" y="9"/>
                    </a:cubicBezTo>
                    <a:cubicBezTo>
                      <a:pt x="60" y="10"/>
                      <a:pt x="59" y="10"/>
                      <a:pt x="60" y="13"/>
                    </a:cubicBezTo>
                    <a:cubicBezTo>
                      <a:pt x="61" y="15"/>
                      <a:pt x="64" y="17"/>
                      <a:pt x="64" y="1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6" name="Freeform 82">
                <a:extLst>
                  <a:ext uri="{FF2B5EF4-FFF2-40B4-BE49-F238E27FC236}">
                    <a16:creationId xmlns:a16="http://schemas.microsoft.com/office/drawing/2014/main" id="{A2001132-1CA7-40EF-8CBC-F232F2B9C3A1}"/>
                  </a:ext>
                </a:extLst>
              </p:cNvPr>
              <p:cNvSpPr>
                <a:spLocks/>
              </p:cNvSpPr>
              <p:nvPr/>
            </p:nvSpPr>
            <p:spPr bwMode="auto">
              <a:xfrm>
                <a:off x="2882" y="2035"/>
                <a:ext cx="61" cy="74"/>
              </a:xfrm>
              <a:custGeom>
                <a:avLst/>
                <a:gdLst>
                  <a:gd name="T0" fmla="*/ 2 w 31"/>
                  <a:gd name="T1" fmla="*/ 13 h 38"/>
                  <a:gd name="T2" fmla="*/ 5 w 31"/>
                  <a:gd name="T3" fmla="*/ 23 h 38"/>
                  <a:gd name="T4" fmla="*/ 4 w 31"/>
                  <a:gd name="T5" fmla="*/ 24 h 38"/>
                  <a:gd name="T6" fmla="*/ 7 w 31"/>
                  <a:gd name="T7" fmla="*/ 25 h 38"/>
                  <a:gd name="T8" fmla="*/ 7 w 31"/>
                  <a:gd name="T9" fmla="*/ 32 h 38"/>
                  <a:gd name="T10" fmla="*/ 8 w 31"/>
                  <a:gd name="T11" fmla="*/ 31 h 38"/>
                  <a:gd name="T12" fmla="*/ 9 w 31"/>
                  <a:gd name="T13" fmla="*/ 30 h 38"/>
                  <a:gd name="T14" fmla="*/ 14 w 31"/>
                  <a:gd name="T15" fmla="*/ 37 h 38"/>
                  <a:gd name="T16" fmla="*/ 18 w 31"/>
                  <a:gd name="T17" fmla="*/ 38 h 38"/>
                  <a:gd name="T18" fmla="*/ 21 w 31"/>
                  <a:gd name="T19" fmla="*/ 32 h 38"/>
                  <a:gd name="T20" fmla="*/ 25 w 31"/>
                  <a:gd name="T21" fmla="*/ 26 h 38"/>
                  <a:gd name="T22" fmla="*/ 29 w 31"/>
                  <a:gd name="T23" fmla="*/ 23 h 38"/>
                  <a:gd name="T24" fmla="*/ 31 w 31"/>
                  <a:gd name="T25" fmla="*/ 20 h 38"/>
                  <a:gd name="T26" fmla="*/ 27 w 31"/>
                  <a:gd name="T27" fmla="*/ 20 h 38"/>
                  <a:gd name="T28" fmla="*/ 28 w 31"/>
                  <a:gd name="T29" fmla="*/ 15 h 38"/>
                  <a:gd name="T30" fmla="*/ 26 w 31"/>
                  <a:gd name="T31" fmla="*/ 11 h 38"/>
                  <a:gd name="T32" fmla="*/ 23 w 31"/>
                  <a:gd name="T33" fmla="*/ 7 h 38"/>
                  <a:gd name="T34" fmla="*/ 21 w 31"/>
                  <a:gd name="T35" fmla="*/ 2 h 38"/>
                  <a:gd name="T36" fmla="*/ 16 w 31"/>
                  <a:gd name="T37" fmla="*/ 2 h 38"/>
                  <a:gd name="T38" fmla="*/ 9 w 31"/>
                  <a:gd name="T39" fmla="*/ 3 h 38"/>
                  <a:gd name="T40" fmla="*/ 7 w 31"/>
                  <a:gd name="T41" fmla="*/ 10 h 38"/>
                  <a:gd name="T42" fmla="*/ 4 w 31"/>
                  <a:gd name="T43" fmla="*/ 13 h 38"/>
                  <a:gd name="T44" fmla="*/ 2 w 31"/>
                  <a:gd name="T45"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38">
                    <a:moveTo>
                      <a:pt x="2" y="13"/>
                    </a:moveTo>
                    <a:cubicBezTo>
                      <a:pt x="0" y="15"/>
                      <a:pt x="4" y="21"/>
                      <a:pt x="5" y="23"/>
                    </a:cubicBezTo>
                    <a:cubicBezTo>
                      <a:pt x="3" y="22"/>
                      <a:pt x="3" y="24"/>
                      <a:pt x="4" y="24"/>
                    </a:cubicBezTo>
                    <a:cubicBezTo>
                      <a:pt x="4" y="24"/>
                      <a:pt x="7" y="25"/>
                      <a:pt x="7" y="25"/>
                    </a:cubicBezTo>
                    <a:cubicBezTo>
                      <a:pt x="7" y="26"/>
                      <a:pt x="7" y="32"/>
                      <a:pt x="7" y="32"/>
                    </a:cubicBezTo>
                    <a:cubicBezTo>
                      <a:pt x="8" y="32"/>
                      <a:pt x="7" y="32"/>
                      <a:pt x="8" y="31"/>
                    </a:cubicBezTo>
                    <a:cubicBezTo>
                      <a:pt x="7" y="31"/>
                      <a:pt x="7" y="30"/>
                      <a:pt x="9" y="30"/>
                    </a:cubicBezTo>
                    <a:cubicBezTo>
                      <a:pt x="10" y="33"/>
                      <a:pt x="11" y="36"/>
                      <a:pt x="14" y="37"/>
                    </a:cubicBezTo>
                    <a:cubicBezTo>
                      <a:pt x="16" y="38"/>
                      <a:pt x="17" y="38"/>
                      <a:pt x="18" y="38"/>
                    </a:cubicBezTo>
                    <a:cubicBezTo>
                      <a:pt x="18" y="38"/>
                      <a:pt x="19" y="35"/>
                      <a:pt x="21" y="32"/>
                    </a:cubicBezTo>
                    <a:cubicBezTo>
                      <a:pt x="23" y="29"/>
                      <a:pt x="25" y="26"/>
                      <a:pt x="25" y="26"/>
                    </a:cubicBezTo>
                    <a:cubicBezTo>
                      <a:pt x="25" y="26"/>
                      <a:pt x="27" y="23"/>
                      <a:pt x="29" y="23"/>
                    </a:cubicBezTo>
                    <a:cubicBezTo>
                      <a:pt x="31" y="23"/>
                      <a:pt x="31" y="20"/>
                      <a:pt x="31" y="20"/>
                    </a:cubicBezTo>
                    <a:cubicBezTo>
                      <a:pt x="27" y="20"/>
                      <a:pt x="27" y="20"/>
                      <a:pt x="27" y="20"/>
                    </a:cubicBezTo>
                    <a:cubicBezTo>
                      <a:pt x="27" y="20"/>
                      <a:pt x="29" y="17"/>
                      <a:pt x="28" y="15"/>
                    </a:cubicBezTo>
                    <a:cubicBezTo>
                      <a:pt x="27" y="13"/>
                      <a:pt x="27" y="14"/>
                      <a:pt x="26" y="11"/>
                    </a:cubicBezTo>
                    <a:cubicBezTo>
                      <a:pt x="25" y="8"/>
                      <a:pt x="23" y="10"/>
                      <a:pt x="23" y="7"/>
                    </a:cubicBezTo>
                    <a:cubicBezTo>
                      <a:pt x="23" y="4"/>
                      <a:pt x="23" y="2"/>
                      <a:pt x="21" y="2"/>
                    </a:cubicBezTo>
                    <a:cubicBezTo>
                      <a:pt x="19" y="2"/>
                      <a:pt x="19" y="4"/>
                      <a:pt x="16" y="2"/>
                    </a:cubicBezTo>
                    <a:cubicBezTo>
                      <a:pt x="13" y="0"/>
                      <a:pt x="11" y="0"/>
                      <a:pt x="9" y="3"/>
                    </a:cubicBezTo>
                    <a:cubicBezTo>
                      <a:pt x="8" y="6"/>
                      <a:pt x="9" y="9"/>
                      <a:pt x="7" y="10"/>
                    </a:cubicBezTo>
                    <a:cubicBezTo>
                      <a:pt x="5" y="11"/>
                      <a:pt x="6" y="13"/>
                      <a:pt x="4" y="13"/>
                    </a:cubicBezTo>
                    <a:cubicBezTo>
                      <a:pt x="2" y="13"/>
                      <a:pt x="2" y="13"/>
                      <a:pt x="2"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7" name="Freeform 83">
                <a:extLst>
                  <a:ext uri="{FF2B5EF4-FFF2-40B4-BE49-F238E27FC236}">
                    <a16:creationId xmlns:a16="http://schemas.microsoft.com/office/drawing/2014/main" id="{B9DB5085-E48C-4106-9178-F2FB5B0D7F80}"/>
                  </a:ext>
                </a:extLst>
              </p:cNvPr>
              <p:cNvSpPr>
                <a:spLocks/>
              </p:cNvSpPr>
              <p:nvPr/>
            </p:nvSpPr>
            <p:spPr bwMode="auto">
              <a:xfrm>
                <a:off x="2882" y="2035"/>
                <a:ext cx="61" cy="74"/>
              </a:xfrm>
              <a:custGeom>
                <a:avLst/>
                <a:gdLst>
                  <a:gd name="T0" fmla="*/ 2 w 31"/>
                  <a:gd name="T1" fmla="*/ 13 h 38"/>
                  <a:gd name="T2" fmla="*/ 5 w 31"/>
                  <a:gd name="T3" fmla="*/ 23 h 38"/>
                  <a:gd name="T4" fmla="*/ 4 w 31"/>
                  <a:gd name="T5" fmla="*/ 24 h 38"/>
                  <a:gd name="T6" fmla="*/ 7 w 31"/>
                  <a:gd name="T7" fmla="*/ 25 h 38"/>
                  <a:gd name="T8" fmla="*/ 7 w 31"/>
                  <a:gd name="T9" fmla="*/ 32 h 38"/>
                  <a:gd name="T10" fmla="*/ 8 w 31"/>
                  <a:gd name="T11" fmla="*/ 31 h 38"/>
                  <a:gd name="T12" fmla="*/ 9 w 31"/>
                  <a:gd name="T13" fmla="*/ 30 h 38"/>
                  <a:gd name="T14" fmla="*/ 14 w 31"/>
                  <a:gd name="T15" fmla="*/ 37 h 38"/>
                  <a:gd name="T16" fmla="*/ 18 w 31"/>
                  <a:gd name="T17" fmla="*/ 38 h 38"/>
                  <a:gd name="T18" fmla="*/ 21 w 31"/>
                  <a:gd name="T19" fmla="*/ 32 h 38"/>
                  <a:gd name="T20" fmla="*/ 25 w 31"/>
                  <a:gd name="T21" fmla="*/ 26 h 38"/>
                  <a:gd name="T22" fmla="*/ 29 w 31"/>
                  <a:gd name="T23" fmla="*/ 23 h 38"/>
                  <a:gd name="T24" fmla="*/ 31 w 31"/>
                  <a:gd name="T25" fmla="*/ 20 h 38"/>
                  <a:gd name="T26" fmla="*/ 27 w 31"/>
                  <a:gd name="T27" fmla="*/ 20 h 38"/>
                  <a:gd name="T28" fmla="*/ 28 w 31"/>
                  <a:gd name="T29" fmla="*/ 15 h 38"/>
                  <a:gd name="T30" fmla="*/ 26 w 31"/>
                  <a:gd name="T31" fmla="*/ 11 h 38"/>
                  <a:gd name="T32" fmla="*/ 23 w 31"/>
                  <a:gd name="T33" fmla="*/ 7 h 38"/>
                  <a:gd name="T34" fmla="*/ 21 w 31"/>
                  <a:gd name="T35" fmla="*/ 2 h 38"/>
                  <a:gd name="T36" fmla="*/ 16 w 31"/>
                  <a:gd name="T37" fmla="*/ 2 h 38"/>
                  <a:gd name="T38" fmla="*/ 9 w 31"/>
                  <a:gd name="T39" fmla="*/ 3 h 38"/>
                  <a:gd name="T40" fmla="*/ 7 w 31"/>
                  <a:gd name="T41" fmla="*/ 10 h 38"/>
                  <a:gd name="T42" fmla="*/ 4 w 31"/>
                  <a:gd name="T43" fmla="*/ 13 h 38"/>
                  <a:gd name="T44" fmla="*/ 2 w 31"/>
                  <a:gd name="T45"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38">
                    <a:moveTo>
                      <a:pt x="2" y="13"/>
                    </a:moveTo>
                    <a:cubicBezTo>
                      <a:pt x="0" y="15"/>
                      <a:pt x="4" y="21"/>
                      <a:pt x="5" y="23"/>
                    </a:cubicBezTo>
                    <a:cubicBezTo>
                      <a:pt x="3" y="22"/>
                      <a:pt x="3" y="24"/>
                      <a:pt x="4" y="24"/>
                    </a:cubicBezTo>
                    <a:cubicBezTo>
                      <a:pt x="4" y="24"/>
                      <a:pt x="7" y="25"/>
                      <a:pt x="7" y="25"/>
                    </a:cubicBezTo>
                    <a:cubicBezTo>
                      <a:pt x="7" y="26"/>
                      <a:pt x="7" y="32"/>
                      <a:pt x="7" y="32"/>
                    </a:cubicBezTo>
                    <a:cubicBezTo>
                      <a:pt x="8" y="32"/>
                      <a:pt x="7" y="32"/>
                      <a:pt x="8" y="31"/>
                    </a:cubicBezTo>
                    <a:cubicBezTo>
                      <a:pt x="7" y="31"/>
                      <a:pt x="7" y="30"/>
                      <a:pt x="9" y="30"/>
                    </a:cubicBezTo>
                    <a:cubicBezTo>
                      <a:pt x="10" y="33"/>
                      <a:pt x="11" y="36"/>
                      <a:pt x="14" y="37"/>
                    </a:cubicBezTo>
                    <a:cubicBezTo>
                      <a:pt x="16" y="38"/>
                      <a:pt x="17" y="38"/>
                      <a:pt x="18" y="38"/>
                    </a:cubicBezTo>
                    <a:cubicBezTo>
                      <a:pt x="18" y="38"/>
                      <a:pt x="19" y="35"/>
                      <a:pt x="21" y="32"/>
                    </a:cubicBezTo>
                    <a:cubicBezTo>
                      <a:pt x="23" y="29"/>
                      <a:pt x="25" y="26"/>
                      <a:pt x="25" y="26"/>
                    </a:cubicBezTo>
                    <a:cubicBezTo>
                      <a:pt x="25" y="26"/>
                      <a:pt x="27" y="23"/>
                      <a:pt x="29" y="23"/>
                    </a:cubicBezTo>
                    <a:cubicBezTo>
                      <a:pt x="31" y="23"/>
                      <a:pt x="31" y="20"/>
                      <a:pt x="31" y="20"/>
                    </a:cubicBezTo>
                    <a:cubicBezTo>
                      <a:pt x="27" y="20"/>
                      <a:pt x="27" y="20"/>
                      <a:pt x="27" y="20"/>
                    </a:cubicBezTo>
                    <a:cubicBezTo>
                      <a:pt x="27" y="20"/>
                      <a:pt x="29" y="17"/>
                      <a:pt x="28" y="15"/>
                    </a:cubicBezTo>
                    <a:cubicBezTo>
                      <a:pt x="27" y="13"/>
                      <a:pt x="27" y="14"/>
                      <a:pt x="26" y="11"/>
                    </a:cubicBezTo>
                    <a:cubicBezTo>
                      <a:pt x="25" y="8"/>
                      <a:pt x="23" y="10"/>
                      <a:pt x="23" y="7"/>
                    </a:cubicBezTo>
                    <a:cubicBezTo>
                      <a:pt x="23" y="4"/>
                      <a:pt x="23" y="2"/>
                      <a:pt x="21" y="2"/>
                    </a:cubicBezTo>
                    <a:cubicBezTo>
                      <a:pt x="19" y="2"/>
                      <a:pt x="19" y="4"/>
                      <a:pt x="16" y="2"/>
                    </a:cubicBezTo>
                    <a:cubicBezTo>
                      <a:pt x="13" y="0"/>
                      <a:pt x="11" y="0"/>
                      <a:pt x="9" y="3"/>
                    </a:cubicBezTo>
                    <a:cubicBezTo>
                      <a:pt x="8" y="6"/>
                      <a:pt x="9" y="9"/>
                      <a:pt x="7" y="10"/>
                    </a:cubicBezTo>
                    <a:cubicBezTo>
                      <a:pt x="5" y="11"/>
                      <a:pt x="6" y="13"/>
                      <a:pt x="4" y="13"/>
                    </a:cubicBezTo>
                    <a:cubicBezTo>
                      <a:pt x="2" y="13"/>
                      <a:pt x="2" y="13"/>
                      <a:pt x="2" y="1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8" name="Freeform 84">
                <a:extLst>
                  <a:ext uri="{FF2B5EF4-FFF2-40B4-BE49-F238E27FC236}">
                    <a16:creationId xmlns:a16="http://schemas.microsoft.com/office/drawing/2014/main" id="{065E5D18-EAC3-40A3-9163-D2824D08B924}"/>
                  </a:ext>
                </a:extLst>
              </p:cNvPr>
              <p:cNvSpPr>
                <a:spLocks/>
              </p:cNvSpPr>
              <p:nvPr/>
            </p:nvSpPr>
            <p:spPr bwMode="auto">
              <a:xfrm>
                <a:off x="2819" y="1889"/>
                <a:ext cx="98" cy="103"/>
              </a:xfrm>
              <a:custGeom>
                <a:avLst/>
                <a:gdLst>
                  <a:gd name="T0" fmla="*/ 9 w 50"/>
                  <a:gd name="T1" fmla="*/ 7 h 52"/>
                  <a:gd name="T2" fmla="*/ 7 w 50"/>
                  <a:gd name="T3" fmla="*/ 12 h 52"/>
                  <a:gd name="T4" fmla="*/ 8 w 50"/>
                  <a:gd name="T5" fmla="*/ 18 h 52"/>
                  <a:gd name="T6" fmla="*/ 5 w 50"/>
                  <a:gd name="T7" fmla="*/ 23 h 52"/>
                  <a:gd name="T8" fmla="*/ 3 w 50"/>
                  <a:gd name="T9" fmla="*/ 24 h 52"/>
                  <a:gd name="T10" fmla="*/ 2 w 50"/>
                  <a:gd name="T11" fmla="*/ 27 h 52"/>
                  <a:gd name="T12" fmla="*/ 0 w 50"/>
                  <a:gd name="T13" fmla="*/ 28 h 52"/>
                  <a:gd name="T14" fmla="*/ 3 w 50"/>
                  <a:gd name="T15" fmla="*/ 30 h 52"/>
                  <a:gd name="T16" fmla="*/ 4 w 50"/>
                  <a:gd name="T17" fmla="*/ 38 h 52"/>
                  <a:gd name="T18" fmla="*/ 6 w 50"/>
                  <a:gd name="T19" fmla="*/ 39 h 52"/>
                  <a:gd name="T20" fmla="*/ 10 w 50"/>
                  <a:gd name="T21" fmla="*/ 38 h 52"/>
                  <a:gd name="T22" fmla="*/ 14 w 50"/>
                  <a:gd name="T23" fmla="*/ 37 h 52"/>
                  <a:gd name="T24" fmla="*/ 17 w 50"/>
                  <a:gd name="T25" fmla="*/ 36 h 52"/>
                  <a:gd name="T26" fmla="*/ 25 w 50"/>
                  <a:gd name="T27" fmla="*/ 36 h 52"/>
                  <a:gd name="T28" fmla="*/ 31 w 50"/>
                  <a:gd name="T29" fmla="*/ 36 h 52"/>
                  <a:gd name="T30" fmla="*/ 34 w 50"/>
                  <a:gd name="T31" fmla="*/ 38 h 52"/>
                  <a:gd name="T32" fmla="*/ 30 w 50"/>
                  <a:gd name="T33" fmla="*/ 42 h 52"/>
                  <a:gd name="T34" fmla="*/ 17 w 50"/>
                  <a:gd name="T35" fmla="*/ 42 h 52"/>
                  <a:gd name="T36" fmla="*/ 13 w 50"/>
                  <a:gd name="T37" fmla="*/ 44 h 52"/>
                  <a:gd name="T38" fmla="*/ 6 w 50"/>
                  <a:gd name="T39" fmla="*/ 45 h 52"/>
                  <a:gd name="T40" fmla="*/ 6 w 50"/>
                  <a:gd name="T41" fmla="*/ 46 h 52"/>
                  <a:gd name="T42" fmla="*/ 8 w 50"/>
                  <a:gd name="T43" fmla="*/ 47 h 52"/>
                  <a:gd name="T44" fmla="*/ 9 w 50"/>
                  <a:gd name="T45" fmla="*/ 52 h 52"/>
                  <a:gd name="T46" fmla="*/ 13 w 50"/>
                  <a:gd name="T47" fmla="*/ 51 h 52"/>
                  <a:gd name="T48" fmla="*/ 17 w 50"/>
                  <a:gd name="T49" fmla="*/ 48 h 52"/>
                  <a:gd name="T50" fmla="*/ 31 w 50"/>
                  <a:gd name="T51" fmla="*/ 48 h 52"/>
                  <a:gd name="T52" fmla="*/ 37 w 50"/>
                  <a:gd name="T53" fmla="*/ 49 h 52"/>
                  <a:gd name="T54" fmla="*/ 42 w 50"/>
                  <a:gd name="T55" fmla="*/ 50 h 52"/>
                  <a:gd name="T56" fmla="*/ 50 w 50"/>
                  <a:gd name="T57" fmla="*/ 49 h 52"/>
                  <a:gd name="T58" fmla="*/ 49 w 50"/>
                  <a:gd name="T59" fmla="*/ 43 h 52"/>
                  <a:gd name="T60" fmla="*/ 46 w 50"/>
                  <a:gd name="T61" fmla="*/ 39 h 52"/>
                  <a:gd name="T62" fmla="*/ 45 w 50"/>
                  <a:gd name="T63" fmla="*/ 36 h 52"/>
                  <a:gd name="T64" fmla="*/ 46 w 50"/>
                  <a:gd name="T65" fmla="*/ 28 h 52"/>
                  <a:gd name="T66" fmla="*/ 46 w 50"/>
                  <a:gd name="T67" fmla="*/ 23 h 52"/>
                  <a:gd name="T68" fmla="*/ 44 w 50"/>
                  <a:gd name="T69" fmla="*/ 20 h 52"/>
                  <a:gd name="T70" fmla="*/ 39 w 50"/>
                  <a:gd name="T71" fmla="*/ 18 h 52"/>
                  <a:gd name="T72" fmla="*/ 38 w 50"/>
                  <a:gd name="T73" fmla="*/ 12 h 52"/>
                  <a:gd name="T74" fmla="*/ 33 w 50"/>
                  <a:gd name="T75" fmla="*/ 10 h 52"/>
                  <a:gd name="T76" fmla="*/ 31 w 50"/>
                  <a:gd name="T77" fmla="*/ 5 h 52"/>
                  <a:gd name="T78" fmla="*/ 26 w 50"/>
                  <a:gd name="T79" fmla="*/ 2 h 52"/>
                  <a:gd name="T80" fmla="*/ 20 w 50"/>
                  <a:gd name="T81" fmla="*/ 3 h 52"/>
                  <a:gd name="T82" fmla="*/ 15 w 50"/>
                  <a:gd name="T83" fmla="*/ 3 h 52"/>
                  <a:gd name="T84" fmla="*/ 11 w 50"/>
                  <a:gd name="T85" fmla="*/ 5 h 52"/>
                  <a:gd name="T86" fmla="*/ 9 w 50"/>
                  <a:gd name="T8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 h="52">
                    <a:moveTo>
                      <a:pt x="9" y="7"/>
                    </a:moveTo>
                    <a:cubicBezTo>
                      <a:pt x="8" y="8"/>
                      <a:pt x="7" y="10"/>
                      <a:pt x="7" y="12"/>
                    </a:cubicBezTo>
                    <a:cubicBezTo>
                      <a:pt x="7" y="14"/>
                      <a:pt x="8" y="15"/>
                      <a:pt x="8" y="18"/>
                    </a:cubicBezTo>
                    <a:cubicBezTo>
                      <a:pt x="5" y="23"/>
                      <a:pt x="5" y="23"/>
                      <a:pt x="5" y="23"/>
                    </a:cubicBezTo>
                    <a:cubicBezTo>
                      <a:pt x="4" y="23"/>
                      <a:pt x="3" y="23"/>
                      <a:pt x="3" y="24"/>
                    </a:cubicBezTo>
                    <a:cubicBezTo>
                      <a:pt x="2" y="25"/>
                      <a:pt x="3" y="26"/>
                      <a:pt x="2" y="27"/>
                    </a:cubicBezTo>
                    <a:cubicBezTo>
                      <a:pt x="2" y="27"/>
                      <a:pt x="1" y="27"/>
                      <a:pt x="0" y="28"/>
                    </a:cubicBezTo>
                    <a:cubicBezTo>
                      <a:pt x="3" y="30"/>
                      <a:pt x="3" y="30"/>
                      <a:pt x="3" y="30"/>
                    </a:cubicBezTo>
                    <a:cubicBezTo>
                      <a:pt x="4" y="32"/>
                      <a:pt x="3" y="35"/>
                      <a:pt x="4" y="38"/>
                    </a:cubicBezTo>
                    <a:cubicBezTo>
                      <a:pt x="5" y="38"/>
                      <a:pt x="5" y="38"/>
                      <a:pt x="6" y="39"/>
                    </a:cubicBezTo>
                    <a:cubicBezTo>
                      <a:pt x="6" y="39"/>
                      <a:pt x="8" y="38"/>
                      <a:pt x="10" y="38"/>
                    </a:cubicBezTo>
                    <a:cubicBezTo>
                      <a:pt x="12" y="38"/>
                      <a:pt x="12" y="38"/>
                      <a:pt x="14" y="37"/>
                    </a:cubicBezTo>
                    <a:cubicBezTo>
                      <a:pt x="17" y="35"/>
                      <a:pt x="15" y="35"/>
                      <a:pt x="17" y="36"/>
                    </a:cubicBezTo>
                    <a:cubicBezTo>
                      <a:pt x="19" y="38"/>
                      <a:pt x="23" y="36"/>
                      <a:pt x="25" y="36"/>
                    </a:cubicBezTo>
                    <a:cubicBezTo>
                      <a:pt x="31" y="36"/>
                      <a:pt x="31" y="36"/>
                      <a:pt x="31" y="36"/>
                    </a:cubicBezTo>
                    <a:cubicBezTo>
                      <a:pt x="33" y="36"/>
                      <a:pt x="34" y="35"/>
                      <a:pt x="34" y="38"/>
                    </a:cubicBezTo>
                    <a:cubicBezTo>
                      <a:pt x="34" y="41"/>
                      <a:pt x="33" y="42"/>
                      <a:pt x="30" y="42"/>
                    </a:cubicBezTo>
                    <a:cubicBezTo>
                      <a:pt x="28" y="42"/>
                      <a:pt x="20" y="42"/>
                      <a:pt x="17" y="42"/>
                    </a:cubicBezTo>
                    <a:cubicBezTo>
                      <a:pt x="14" y="42"/>
                      <a:pt x="13" y="44"/>
                      <a:pt x="13" y="44"/>
                    </a:cubicBezTo>
                    <a:cubicBezTo>
                      <a:pt x="6" y="45"/>
                      <a:pt x="6" y="45"/>
                      <a:pt x="6" y="45"/>
                    </a:cubicBezTo>
                    <a:cubicBezTo>
                      <a:pt x="6" y="45"/>
                      <a:pt x="6" y="46"/>
                      <a:pt x="6" y="46"/>
                    </a:cubicBezTo>
                    <a:cubicBezTo>
                      <a:pt x="6" y="46"/>
                      <a:pt x="8" y="47"/>
                      <a:pt x="8" y="47"/>
                    </a:cubicBezTo>
                    <a:cubicBezTo>
                      <a:pt x="4" y="48"/>
                      <a:pt x="8" y="51"/>
                      <a:pt x="9" y="52"/>
                    </a:cubicBezTo>
                    <a:cubicBezTo>
                      <a:pt x="13" y="51"/>
                      <a:pt x="13" y="51"/>
                      <a:pt x="13" y="51"/>
                    </a:cubicBezTo>
                    <a:cubicBezTo>
                      <a:pt x="17" y="48"/>
                      <a:pt x="17" y="48"/>
                      <a:pt x="17" y="48"/>
                    </a:cubicBezTo>
                    <a:cubicBezTo>
                      <a:pt x="17" y="48"/>
                      <a:pt x="28" y="48"/>
                      <a:pt x="31" y="48"/>
                    </a:cubicBezTo>
                    <a:cubicBezTo>
                      <a:pt x="33" y="49"/>
                      <a:pt x="35" y="50"/>
                      <a:pt x="37" y="49"/>
                    </a:cubicBezTo>
                    <a:cubicBezTo>
                      <a:pt x="39" y="48"/>
                      <a:pt x="40" y="49"/>
                      <a:pt x="42" y="50"/>
                    </a:cubicBezTo>
                    <a:cubicBezTo>
                      <a:pt x="44" y="51"/>
                      <a:pt x="50" y="49"/>
                      <a:pt x="50" y="49"/>
                    </a:cubicBezTo>
                    <a:cubicBezTo>
                      <a:pt x="50" y="49"/>
                      <a:pt x="49" y="44"/>
                      <a:pt x="49" y="43"/>
                    </a:cubicBezTo>
                    <a:cubicBezTo>
                      <a:pt x="49" y="41"/>
                      <a:pt x="48" y="41"/>
                      <a:pt x="46" y="39"/>
                    </a:cubicBezTo>
                    <a:cubicBezTo>
                      <a:pt x="45" y="38"/>
                      <a:pt x="45" y="36"/>
                      <a:pt x="45" y="36"/>
                    </a:cubicBezTo>
                    <a:cubicBezTo>
                      <a:pt x="45" y="36"/>
                      <a:pt x="48" y="29"/>
                      <a:pt x="46" y="28"/>
                    </a:cubicBezTo>
                    <a:cubicBezTo>
                      <a:pt x="45" y="28"/>
                      <a:pt x="46" y="23"/>
                      <a:pt x="46" y="23"/>
                    </a:cubicBezTo>
                    <a:cubicBezTo>
                      <a:pt x="46" y="23"/>
                      <a:pt x="44" y="21"/>
                      <a:pt x="44" y="20"/>
                    </a:cubicBezTo>
                    <a:cubicBezTo>
                      <a:pt x="44" y="18"/>
                      <a:pt x="40" y="21"/>
                      <a:pt x="39" y="18"/>
                    </a:cubicBezTo>
                    <a:cubicBezTo>
                      <a:pt x="38" y="15"/>
                      <a:pt x="39" y="13"/>
                      <a:pt x="38" y="12"/>
                    </a:cubicBezTo>
                    <a:cubicBezTo>
                      <a:pt x="36" y="12"/>
                      <a:pt x="33" y="13"/>
                      <a:pt x="33" y="10"/>
                    </a:cubicBezTo>
                    <a:cubicBezTo>
                      <a:pt x="33" y="7"/>
                      <a:pt x="32" y="6"/>
                      <a:pt x="31" y="5"/>
                    </a:cubicBezTo>
                    <a:cubicBezTo>
                      <a:pt x="29" y="4"/>
                      <a:pt x="29" y="2"/>
                      <a:pt x="26" y="2"/>
                    </a:cubicBezTo>
                    <a:cubicBezTo>
                      <a:pt x="22" y="3"/>
                      <a:pt x="22" y="3"/>
                      <a:pt x="20" y="3"/>
                    </a:cubicBezTo>
                    <a:cubicBezTo>
                      <a:pt x="17" y="2"/>
                      <a:pt x="16" y="0"/>
                      <a:pt x="15" y="3"/>
                    </a:cubicBezTo>
                    <a:cubicBezTo>
                      <a:pt x="14" y="5"/>
                      <a:pt x="11" y="5"/>
                      <a:pt x="11" y="5"/>
                    </a:cubicBezTo>
                    <a:lnTo>
                      <a:pt x="9" y="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9" name="Freeform 85">
                <a:extLst>
                  <a:ext uri="{FF2B5EF4-FFF2-40B4-BE49-F238E27FC236}">
                    <a16:creationId xmlns:a16="http://schemas.microsoft.com/office/drawing/2014/main" id="{0C0DDD7F-D7D4-4999-B906-6C27F0CF0580}"/>
                  </a:ext>
                </a:extLst>
              </p:cNvPr>
              <p:cNvSpPr>
                <a:spLocks/>
              </p:cNvSpPr>
              <p:nvPr/>
            </p:nvSpPr>
            <p:spPr bwMode="auto">
              <a:xfrm>
                <a:off x="2819" y="1889"/>
                <a:ext cx="98" cy="103"/>
              </a:xfrm>
              <a:custGeom>
                <a:avLst/>
                <a:gdLst>
                  <a:gd name="T0" fmla="*/ 9 w 50"/>
                  <a:gd name="T1" fmla="*/ 7 h 52"/>
                  <a:gd name="T2" fmla="*/ 7 w 50"/>
                  <a:gd name="T3" fmla="*/ 12 h 52"/>
                  <a:gd name="T4" fmla="*/ 8 w 50"/>
                  <a:gd name="T5" fmla="*/ 18 h 52"/>
                  <a:gd name="T6" fmla="*/ 5 w 50"/>
                  <a:gd name="T7" fmla="*/ 23 h 52"/>
                  <a:gd name="T8" fmla="*/ 3 w 50"/>
                  <a:gd name="T9" fmla="*/ 24 h 52"/>
                  <a:gd name="T10" fmla="*/ 2 w 50"/>
                  <a:gd name="T11" fmla="*/ 27 h 52"/>
                  <a:gd name="T12" fmla="*/ 0 w 50"/>
                  <a:gd name="T13" fmla="*/ 28 h 52"/>
                  <a:gd name="T14" fmla="*/ 3 w 50"/>
                  <a:gd name="T15" fmla="*/ 30 h 52"/>
                  <a:gd name="T16" fmla="*/ 4 w 50"/>
                  <a:gd name="T17" fmla="*/ 38 h 52"/>
                  <a:gd name="T18" fmla="*/ 6 w 50"/>
                  <a:gd name="T19" fmla="*/ 39 h 52"/>
                  <a:gd name="T20" fmla="*/ 10 w 50"/>
                  <a:gd name="T21" fmla="*/ 38 h 52"/>
                  <a:gd name="T22" fmla="*/ 14 w 50"/>
                  <a:gd name="T23" fmla="*/ 37 h 52"/>
                  <a:gd name="T24" fmla="*/ 17 w 50"/>
                  <a:gd name="T25" fmla="*/ 36 h 52"/>
                  <a:gd name="T26" fmla="*/ 25 w 50"/>
                  <a:gd name="T27" fmla="*/ 36 h 52"/>
                  <a:gd name="T28" fmla="*/ 31 w 50"/>
                  <a:gd name="T29" fmla="*/ 36 h 52"/>
                  <a:gd name="T30" fmla="*/ 34 w 50"/>
                  <a:gd name="T31" fmla="*/ 38 h 52"/>
                  <a:gd name="T32" fmla="*/ 30 w 50"/>
                  <a:gd name="T33" fmla="*/ 42 h 52"/>
                  <a:gd name="T34" fmla="*/ 17 w 50"/>
                  <a:gd name="T35" fmla="*/ 42 h 52"/>
                  <a:gd name="T36" fmla="*/ 13 w 50"/>
                  <a:gd name="T37" fmla="*/ 44 h 52"/>
                  <a:gd name="T38" fmla="*/ 6 w 50"/>
                  <a:gd name="T39" fmla="*/ 45 h 52"/>
                  <a:gd name="T40" fmla="*/ 6 w 50"/>
                  <a:gd name="T41" fmla="*/ 46 h 52"/>
                  <a:gd name="T42" fmla="*/ 8 w 50"/>
                  <a:gd name="T43" fmla="*/ 47 h 52"/>
                  <a:gd name="T44" fmla="*/ 9 w 50"/>
                  <a:gd name="T45" fmla="*/ 52 h 52"/>
                  <a:gd name="T46" fmla="*/ 13 w 50"/>
                  <a:gd name="T47" fmla="*/ 51 h 52"/>
                  <a:gd name="T48" fmla="*/ 17 w 50"/>
                  <a:gd name="T49" fmla="*/ 48 h 52"/>
                  <a:gd name="T50" fmla="*/ 31 w 50"/>
                  <a:gd name="T51" fmla="*/ 48 h 52"/>
                  <a:gd name="T52" fmla="*/ 37 w 50"/>
                  <a:gd name="T53" fmla="*/ 49 h 52"/>
                  <a:gd name="T54" fmla="*/ 42 w 50"/>
                  <a:gd name="T55" fmla="*/ 50 h 52"/>
                  <a:gd name="T56" fmla="*/ 50 w 50"/>
                  <a:gd name="T57" fmla="*/ 49 h 52"/>
                  <a:gd name="T58" fmla="*/ 49 w 50"/>
                  <a:gd name="T59" fmla="*/ 43 h 52"/>
                  <a:gd name="T60" fmla="*/ 46 w 50"/>
                  <a:gd name="T61" fmla="*/ 39 h 52"/>
                  <a:gd name="T62" fmla="*/ 45 w 50"/>
                  <a:gd name="T63" fmla="*/ 36 h 52"/>
                  <a:gd name="T64" fmla="*/ 46 w 50"/>
                  <a:gd name="T65" fmla="*/ 28 h 52"/>
                  <a:gd name="T66" fmla="*/ 46 w 50"/>
                  <a:gd name="T67" fmla="*/ 23 h 52"/>
                  <a:gd name="T68" fmla="*/ 44 w 50"/>
                  <a:gd name="T69" fmla="*/ 20 h 52"/>
                  <a:gd name="T70" fmla="*/ 39 w 50"/>
                  <a:gd name="T71" fmla="*/ 18 h 52"/>
                  <a:gd name="T72" fmla="*/ 38 w 50"/>
                  <a:gd name="T73" fmla="*/ 12 h 52"/>
                  <a:gd name="T74" fmla="*/ 33 w 50"/>
                  <a:gd name="T75" fmla="*/ 10 h 52"/>
                  <a:gd name="T76" fmla="*/ 31 w 50"/>
                  <a:gd name="T77" fmla="*/ 5 h 52"/>
                  <a:gd name="T78" fmla="*/ 26 w 50"/>
                  <a:gd name="T79" fmla="*/ 2 h 52"/>
                  <a:gd name="T80" fmla="*/ 20 w 50"/>
                  <a:gd name="T81" fmla="*/ 3 h 52"/>
                  <a:gd name="T82" fmla="*/ 15 w 50"/>
                  <a:gd name="T83" fmla="*/ 3 h 52"/>
                  <a:gd name="T84" fmla="*/ 11 w 50"/>
                  <a:gd name="T85" fmla="*/ 5 h 52"/>
                  <a:gd name="T86" fmla="*/ 9 w 50"/>
                  <a:gd name="T8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 h="52">
                    <a:moveTo>
                      <a:pt x="9" y="7"/>
                    </a:moveTo>
                    <a:cubicBezTo>
                      <a:pt x="8" y="8"/>
                      <a:pt x="7" y="10"/>
                      <a:pt x="7" y="12"/>
                    </a:cubicBezTo>
                    <a:cubicBezTo>
                      <a:pt x="7" y="14"/>
                      <a:pt x="8" y="15"/>
                      <a:pt x="8" y="18"/>
                    </a:cubicBezTo>
                    <a:cubicBezTo>
                      <a:pt x="5" y="23"/>
                      <a:pt x="5" y="23"/>
                      <a:pt x="5" y="23"/>
                    </a:cubicBezTo>
                    <a:cubicBezTo>
                      <a:pt x="4" y="23"/>
                      <a:pt x="3" y="23"/>
                      <a:pt x="3" y="24"/>
                    </a:cubicBezTo>
                    <a:cubicBezTo>
                      <a:pt x="2" y="25"/>
                      <a:pt x="3" y="26"/>
                      <a:pt x="2" y="27"/>
                    </a:cubicBezTo>
                    <a:cubicBezTo>
                      <a:pt x="2" y="27"/>
                      <a:pt x="1" y="27"/>
                      <a:pt x="0" y="28"/>
                    </a:cubicBezTo>
                    <a:cubicBezTo>
                      <a:pt x="3" y="30"/>
                      <a:pt x="3" y="30"/>
                      <a:pt x="3" y="30"/>
                    </a:cubicBezTo>
                    <a:cubicBezTo>
                      <a:pt x="4" y="32"/>
                      <a:pt x="3" y="35"/>
                      <a:pt x="4" y="38"/>
                    </a:cubicBezTo>
                    <a:cubicBezTo>
                      <a:pt x="5" y="38"/>
                      <a:pt x="5" y="38"/>
                      <a:pt x="6" y="39"/>
                    </a:cubicBezTo>
                    <a:cubicBezTo>
                      <a:pt x="6" y="39"/>
                      <a:pt x="8" y="38"/>
                      <a:pt x="10" y="38"/>
                    </a:cubicBezTo>
                    <a:cubicBezTo>
                      <a:pt x="12" y="38"/>
                      <a:pt x="12" y="38"/>
                      <a:pt x="14" y="37"/>
                    </a:cubicBezTo>
                    <a:cubicBezTo>
                      <a:pt x="17" y="35"/>
                      <a:pt x="15" y="35"/>
                      <a:pt x="17" y="36"/>
                    </a:cubicBezTo>
                    <a:cubicBezTo>
                      <a:pt x="19" y="38"/>
                      <a:pt x="23" y="36"/>
                      <a:pt x="25" y="36"/>
                    </a:cubicBezTo>
                    <a:cubicBezTo>
                      <a:pt x="31" y="36"/>
                      <a:pt x="31" y="36"/>
                      <a:pt x="31" y="36"/>
                    </a:cubicBezTo>
                    <a:cubicBezTo>
                      <a:pt x="33" y="36"/>
                      <a:pt x="34" y="35"/>
                      <a:pt x="34" y="38"/>
                    </a:cubicBezTo>
                    <a:cubicBezTo>
                      <a:pt x="34" y="41"/>
                      <a:pt x="33" y="42"/>
                      <a:pt x="30" y="42"/>
                    </a:cubicBezTo>
                    <a:cubicBezTo>
                      <a:pt x="28" y="42"/>
                      <a:pt x="20" y="42"/>
                      <a:pt x="17" y="42"/>
                    </a:cubicBezTo>
                    <a:cubicBezTo>
                      <a:pt x="14" y="42"/>
                      <a:pt x="13" y="44"/>
                      <a:pt x="13" y="44"/>
                    </a:cubicBezTo>
                    <a:cubicBezTo>
                      <a:pt x="6" y="45"/>
                      <a:pt x="6" y="45"/>
                      <a:pt x="6" y="45"/>
                    </a:cubicBezTo>
                    <a:cubicBezTo>
                      <a:pt x="6" y="45"/>
                      <a:pt x="6" y="46"/>
                      <a:pt x="6" y="46"/>
                    </a:cubicBezTo>
                    <a:cubicBezTo>
                      <a:pt x="6" y="46"/>
                      <a:pt x="8" y="47"/>
                      <a:pt x="8" y="47"/>
                    </a:cubicBezTo>
                    <a:cubicBezTo>
                      <a:pt x="4" y="48"/>
                      <a:pt x="8" y="51"/>
                      <a:pt x="9" y="52"/>
                    </a:cubicBezTo>
                    <a:cubicBezTo>
                      <a:pt x="13" y="51"/>
                      <a:pt x="13" y="51"/>
                      <a:pt x="13" y="51"/>
                    </a:cubicBezTo>
                    <a:cubicBezTo>
                      <a:pt x="17" y="48"/>
                      <a:pt x="17" y="48"/>
                      <a:pt x="17" y="48"/>
                    </a:cubicBezTo>
                    <a:cubicBezTo>
                      <a:pt x="17" y="48"/>
                      <a:pt x="28" y="48"/>
                      <a:pt x="31" y="48"/>
                    </a:cubicBezTo>
                    <a:cubicBezTo>
                      <a:pt x="33" y="49"/>
                      <a:pt x="35" y="50"/>
                      <a:pt x="37" y="49"/>
                    </a:cubicBezTo>
                    <a:cubicBezTo>
                      <a:pt x="39" y="48"/>
                      <a:pt x="40" y="49"/>
                      <a:pt x="42" y="50"/>
                    </a:cubicBezTo>
                    <a:cubicBezTo>
                      <a:pt x="44" y="51"/>
                      <a:pt x="50" y="49"/>
                      <a:pt x="50" y="49"/>
                    </a:cubicBezTo>
                    <a:cubicBezTo>
                      <a:pt x="50" y="49"/>
                      <a:pt x="49" y="44"/>
                      <a:pt x="49" y="43"/>
                    </a:cubicBezTo>
                    <a:cubicBezTo>
                      <a:pt x="49" y="41"/>
                      <a:pt x="48" y="41"/>
                      <a:pt x="46" y="39"/>
                    </a:cubicBezTo>
                    <a:cubicBezTo>
                      <a:pt x="45" y="38"/>
                      <a:pt x="45" y="36"/>
                      <a:pt x="45" y="36"/>
                    </a:cubicBezTo>
                    <a:cubicBezTo>
                      <a:pt x="45" y="36"/>
                      <a:pt x="48" y="29"/>
                      <a:pt x="46" y="28"/>
                    </a:cubicBezTo>
                    <a:cubicBezTo>
                      <a:pt x="45" y="28"/>
                      <a:pt x="46" y="23"/>
                      <a:pt x="46" y="23"/>
                    </a:cubicBezTo>
                    <a:cubicBezTo>
                      <a:pt x="46" y="23"/>
                      <a:pt x="44" y="21"/>
                      <a:pt x="44" y="20"/>
                    </a:cubicBezTo>
                    <a:cubicBezTo>
                      <a:pt x="44" y="18"/>
                      <a:pt x="40" y="21"/>
                      <a:pt x="39" y="18"/>
                    </a:cubicBezTo>
                    <a:cubicBezTo>
                      <a:pt x="38" y="15"/>
                      <a:pt x="39" y="13"/>
                      <a:pt x="38" y="12"/>
                    </a:cubicBezTo>
                    <a:cubicBezTo>
                      <a:pt x="36" y="12"/>
                      <a:pt x="33" y="13"/>
                      <a:pt x="33" y="10"/>
                    </a:cubicBezTo>
                    <a:cubicBezTo>
                      <a:pt x="33" y="7"/>
                      <a:pt x="32" y="6"/>
                      <a:pt x="31" y="5"/>
                    </a:cubicBezTo>
                    <a:cubicBezTo>
                      <a:pt x="29" y="4"/>
                      <a:pt x="29" y="2"/>
                      <a:pt x="26" y="2"/>
                    </a:cubicBezTo>
                    <a:cubicBezTo>
                      <a:pt x="22" y="3"/>
                      <a:pt x="22" y="3"/>
                      <a:pt x="20" y="3"/>
                    </a:cubicBezTo>
                    <a:cubicBezTo>
                      <a:pt x="17" y="2"/>
                      <a:pt x="16" y="0"/>
                      <a:pt x="15" y="3"/>
                    </a:cubicBezTo>
                    <a:cubicBezTo>
                      <a:pt x="14" y="5"/>
                      <a:pt x="11" y="5"/>
                      <a:pt x="11" y="5"/>
                    </a:cubicBezTo>
                    <a:lnTo>
                      <a:pt x="9" y="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0" name="Freeform 86">
                <a:extLst>
                  <a:ext uri="{FF2B5EF4-FFF2-40B4-BE49-F238E27FC236}">
                    <a16:creationId xmlns:a16="http://schemas.microsoft.com/office/drawing/2014/main" id="{2E896B1C-4BD3-4FAC-B24A-7570780062FB}"/>
                  </a:ext>
                </a:extLst>
              </p:cNvPr>
              <p:cNvSpPr>
                <a:spLocks/>
              </p:cNvSpPr>
              <p:nvPr/>
            </p:nvSpPr>
            <p:spPr bwMode="auto">
              <a:xfrm>
                <a:off x="3704" y="1570"/>
                <a:ext cx="357" cy="343"/>
              </a:xfrm>
              <a:custGeom>
                <a:avLst/>
                <a:gdLst>
                  <a:gd name="T0" fmla="*/ 72 w 182"/>
                  <a:gd name="T1" fmla="*/ 165 h 175"/>
                  <a:gd name="T2" fmla="*/ 74 w 182"/>
                  <a:gd name="T3" fmla="*/ 160 h 175"/>
                  <a:gd name="T4" fmla="*/ 80 w 182"/>
                  <a:gd name="T5" fmla="*/ 160 h 175"/>
                  <a:gd name="T6" fmla="*/ 100 w 182"/>
                  <a:gd name="T7" fmla="*/ 164 h 175"/>
                  <a:gd name="T8" fmla="*/ 106 w 182"/>
                  <a:gd name="T9" fmla="*/ 170 h 175"/>
                  <a:gd name="T10" fmla="*/ 148 w 182"/>
                  <a:gd name="T11" fmla="*/ 145 h 175"/>
                  <a:gd name="T12" fmla="*/ 182 w 182"/>
                  <a:gd name="T13" fmla="*/ 107 h 175"/>
                  <a:gd name="T14" fmla="*/ 174 w 182"/>
                  <a:gd name="T15" fmla="*/ 100 h 175"/>
                  <a:gd name="T16" fmla="*/ 145 w 182"/>
                  <a:gd name="T17" fmla="*/ 86 h 175"/>
                  <a:gd name="T18" fmla="*/ 140 w 182"/>
                  <a:gd name="T19" fmla="*/ 77 h 175"/>
                  <a:gd name="T20" fmla="*/ 136 w 182"/>
                  <a:gd name="T21" fmla="*/ 74 h 175"/>
                  <a:gd name="T22" fmla="*/ 133 w 182"/>
                  <a:gd name="T23" fmla="*/ 72 h 175"/>
                  <a:gd name="T24" fmla="*/ 133 w 182"/>
                  <a:gd name="T25" fmla="*/ 65 h 175"/>
                  <a:gd name="T26" fmla="*/ 132 w 182"/>
                  <a:gd name="T27" fmla="*/ 59 h 175"/>
                  <a:gd name="T28" fmla="*/ 126 w 182"/>
                  <a:gd name="T29" fmla="*/ 53 h 175"/>
                  <a:gd name="T30" fmla="*/ 124 w 182"/>
                  <a:gd name="T31" fmla="*/ 48 h 175"/>
                  <a:gd name="T32" fmla="*/ 121 w 182"/>
                  <a:gd name="T33" fmla="*/ 45 h 175"/>
                  <a:gd name="T34" fmla="*/ 118 w 182"/>
                  <a:gd name="T35" fmla="*/ 37 h 175"/>
                  <a:gd name="T36" fmla="*/ 116 w 182"/>
                  <a:gd name="T37" fmla="*/ 34 h 175"/>
                  <a:gd name="T38" fmla="*/ 108 w 182"/>
                  <a:gd name="T39" fmla="*/ 30 h 175"/>
                  <a:gd name="T40" fmla="*/ 80 w 182"/>
                  <a:gd name="T41" fmla="*/ 26 h 175"/>
                  <a:gd name="T42" fmla="*/ 73 w 182"/>
                  <a:gd name="T43" fmla="*/ 17 h 175"/>
                  <a:gd name="T44" fmla="*/ 66 w 182"/>
                  <a:gd name="T45" fmla="*/ 14 h 175"/>
                  <a:gd name="T46" fmla="*/ 42 w 182"/>
                  <a:gd name="T47" fmla="*/ 2 h 175"/>
                  <a:gd name="T48" fmla="*/ 30 w 182"/>
                  <a:gd name="T49" fmla="*/ 15 h 175"/>
                  <a:gd name="T50" fmla="*/ 22 w 182"/>
                  <a:gd name="T51" fmla="*/ 23 h 175"/>
                  <a:gd name="T52" fmla="*/ 13 w 182"/>
                  <a:gd name="T53" fmla="*/ 31 h 175"/>
                  <a:gd name="T54" fmla="*/ 1 w 182"/>
                  <a:gd name="T55" fmla="*/ 37 h 175"/>
                  <a:gd name="T56" fmla="*/ 1 w 182"/>
                  <a:gd name="T57" fmla="*/ 40 h 175"/>
                  <a:gd name="T58" fmla="*/ 4 w 182"/>
                  <a:gd name="T59" fmla="*/ 42 h 175"/>
                  <a:gd name="T60" fmla="*/ 11 w 182"/>
                  <a:gd name="T61" fmla="*/ 54 h 175"/>
                  <a:gd name="T62" fmla="*/ 15 w 182"/>
                  <a:gd name="T63" fmla="*/ 60 h 175"/>
                  <a:gd name="T64" fmla="*/ 17 w 182"/>
                  <a:gd name="T65" fmla="*/ 64 h 175"/>
                  <a:gd name="T66" fmla="*/ 21 w 182"/>
                  <a:gd name="T67" fmla="*/ 68 h 175"/>
                  <a:gd name="T68" fmla="*/ 26 w 182"/>
                  <a:gd name="T69" fmla="*/ 81 h 175"/>
                  <a:gd name="T70" fmla="*/ 35 w 182"/>
                  <a:gd name="T71" fmla="*/ 90 h 175"/>
                  <a:gd name="T72" fmla="*/ 35 w 182"/>
                  <a:gd name="T73" fmla="*/ 109 h 175"/>
                  <a:gd name="T74" fmla="*/ 38 w 182"/>
                  <a:gd name="T75" fmla="*/ 112 h 175"/>
                  <a:gd name="T76" fmla="*/ 41 w 182"/>
                  <a:gd name="T77" fmla="*/ 127 h 175"/>
                  <a:gd name="T78" fmla="*/ 43 w 182"/>
                  <a:gd name="T79" fmla="*/ 130 h 175"/>
                  <a:gd name="T80" fmla="*/ 48 w 182"/>
                  <a:gd name="T81" fmla="*/ 133 h 175"/>
                  <a:gd name="T82" fmla="*/ 56 w 182"/>
                  <a:gd name="T83" fmla="*/ 142 h 175"/>
                  <a:gd name="T84" fmla="*/ 59 w 182"/>
                  <a:gd name="T85" fmla="*/ 150 h 175"/>
                  <a:gd name="T86" fmla="*/ 63 w 182"/>
                  <a:gd name="T87" fmla="*/ 158 h 175"/>
                  <a:gd name="T88" fmla="*/ 69 w 182"/>
                  <a:gd name="T8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2" h="175">
                    <a:moveTo>
                      <a:pt x="69" y="167"/>
                    </a:moveTo>
                    <a:cubicBezTo>
                      <a:pt x="69" y="167"/>
                      <a:pt x="72" y="166"/>
                      <a:pt x="72" y="165"/>
                    </a:cubicBezTo>
                    <a:cubicBezTo>
                      <a:pt x="72" y="163"/>
                      <a:pt x="73" y="164"/>
                      <a:pt x="73" y="162"/>
                    </a:cubicBezTo>
                    <a:cubicBezTo>
                      <a:pt x="73" y="160"/>
                      <a:pt x="73" y="161"/>
                      <a:pt x="74" y="160"/>
                    </a:cubicBezTo>
                    <a:cubicBezTo>
                      <a:pt x="75" y="159"/>
                      <a:pt x="75" y="158"/>
                      <a:pt x="77" y="158"/>
                    </a:cubicBezTo>
                    <a:cubicBezTo>
                      <a:pt x="80" y="157"/>
                      <a:pt x="78" y="159"/>
                      <a:pt x="80" y="160"/>
                    </a:cubicBezTo>
                    <a:cubicBezTo>
                      <a:pt x="82" y="161"/>
                      <a:pt x="82" y="161"/>
                      <a:pt x="85" y="160"/>
                    </a:cubicBezTo>
                    <a:cubicBezTo>
                      <a:pt x="88" y="160"/>
                      <a:pt x="100" y="164"/>
                      <a:pt x="100" y="164"/>
                    </a:cubicBezTo>
                    <a:cubicBezTo>
                      <a:pt x="102" y="175"/>
                      <a:pt x="102" y="175"/>
                      <a:pt x="102" y="175"/>
                    </a:cubicBezTo>
                    <a:cubicBezTo>
                      <a:pt x="101" y="175"/>
                      <a:pt x="106" y="170"/>
                      <a:pt x="106" y="170"/>
                    </a:cubicBezTo>
                    <a:cubicBezTo>
                      <a:pt x="118" y="155"/>
                      <a:pt x="118" y="155"/>
                      <a:pt x="118" y="155"/>
                    </a:cubicBezTo>
                    <a:cubicBezTo>
                      <a:pt x="148" y="145"/>
                      <a:pt x="148" y="145"/>
                      <a:pt x="148" y="145"/>
                    </a:cubicBezTo>
                    <a:cubicBezTo>
                      <a:pt x="148" y="145"/>
                      <a:pt x="171" y="135"/>
                      <a:pt x="176" y="132"/>
                    </a:cubicBezTo>
                    <a:cubicBezTo>
                      <a:pt x="178" y="131"/>
                      <a:pt x="182" y="108"/>
                      <a:pt x="182" y="107"/>
                    </a:cubicBezTo>
                    <a:cubicBezTo>
                      <a:pt x="176" y="99"/>
                      <a:pt x="176" y="99"/>
                      <a:pt x="176" y="99"/>
                    </a:cubicBezTo>
                    <a:cubicBezTo>
                      <a:pt x="176" y="99"/>
                      <a:pt x="176" y="100"/>
                      <a:pt x="174" y="100"/>
                    </a:cubicBezTo>
                    <a:cubicBezTo>
                      <a:pt x="172" y="100"/>
                      <a:pt x="145" y="95"/>
                      <a:pt x="145" y="95"/>
                    </a:cubicBezTo>
                    <a:cubicBezTo>
                      <a:pt x="145" y="86"/>
                      <a:pt x="145" y="86"/>
                      <a:pt x="145" y="86"/>
                    </a:cubicBezTo>
                    <a:cubicBezTo>
                      <a:pt x="140" y="81"/>
                      <a:pt x="140" y="81"/>
                      <a:pt x="140" y="81"/>
                    </a:cubicBezTo>
                    <a:cubicBezTo>
                      <a:pt x="140" y="77"/>
                      <a:pt x="140" y="77"/>
                      <a:pt x="140" y="77"/>
                    </a:cubicBezTo>
                    <a:cubicBezTo>
                      <a:pt x="136" y="74"/>
                      <a:pt x="136" y="74"/>
                      <a:pt x="136" y="74"/>
                    </a:cubicBezTo>
                    <a:cubicBezTo>
                      <a:pt x="136" y="74"/>
                      <a:pt x="136" y="74"/>
                      <a:pt x="136" y="74"/>
                    </a:cubicBezTo>
                    <a:cubicBezTo>
                      <a:pt x="135" y="74"/>
                      <a:pt x="135" y="74"/>
                      <a:pt x="135" y="74"/>
                    </a:cubicBezTo>
                    <a:cubicBezTo>
                      <a:pt x="134" y="73"/>
                      <a:pt x="134" y="73"/>
                      <a:pt x="133" y="72"/>
                    </a:cubicBezTo>
                    <a:cubicBezTo>
                      <a:pt x="133" y="71"/>
                      <a:pt x="133" y="71"/>
                      <a:pt x="133" y="71"/>
                    </a:cubicBezTo>
                    <a:cubicBezTo>
                      <a:pt x="133" y="73"/>
                      <a:pt x="133" y="67"/>
                      <a:pt x="133" y="65"/>
                    </a:cubicBezTo>
                    <a:cubicBezTo>
                      <a:pt x="133" y="65"/>
                      <a:pt x="134" y="61"/>
                      <a:pt x="133" y="59"/>
                    </a:cubicBezTo>
                    <a:cubicBezTo>
                      <a:pt x="132" y="59"/>
                      <a:pt x="132" y="59"/>
                      <a:pt x="132" y="59"/>
                    </a:cubicBezTo>
                    <a:cubicBezTo>
                      <a:pt x="131" y="59"/>
                      <a:pt x="130" y="56"/>
                      <a:pt x="129" y="55"/>
                    </a:cubicBezTo>
                    <a:cubicBezTo>
                      <a:pt x="128" y="54"/>
                      <a:pt x="126" y="54"/>
                      <a:pt x="126" y="53"/>
                    </a:cubicBezTo>
                    <a:cubicBezTo>
                      <a:pt x="125" y="53"/>
                      <a:pt x="125" y="49"/>
                      <a:pt x="126" y="48"/>
                    </a:cubicBezTo>
                    <a:cubicBezTo>
                      <a:pt x="125" y="48"/>
                      <a:pt x="124" y="48"/>
                      <a:pt x="124" y="48"/>
                    </a:cubicBezTo>
                    <a:cubicBezTo>
                      <a:pt x="123" y="47"/>
                      <a:pt x="123" y="46"/>
                      <a:pt x="123" y="45"/>
                    </a:cubicBezTo>
                    <a:cubicBezTo>
                      <a:pt x="123" y="45"/>
                      <a:pt x="121" y="45"/>
                      <a:pt x="121" y="45"/>
                    </a:cubicBezTo>
                    <a:cubicBezTo>
                      <a:pt x="121" y="45"/>
                      <a:pt x="121" y="44"/>
                      <a:pt x="121" y="43"/>
                    </a:cubicBezTo>
                    <a:cubicBezTo>
                      <a:pt x="121" y="42"/>
                      <a:pt x="118" y="39"/>
                      <a:pt x="118" y="37"/>
                    </a:cubicBezTo>
                    <a:cubicBezTo>
                      <a:pt x="117" y="36"/>
                      <a:pt x="118" y="35"/>
                      <a:pt x="118" y="34"/>
                    </a:cubicBezTo>
                    <a:cubicBezTo>
                      <a:pt x="116" y="34"/>
                      <a:pt x="116" y="34"/>
                      <a:pt x="116" y="34"/>
                    </a:cubicBezTo>
                    <a:cubicBezTo>
                      <a:pt x="109" y="34"/>
                      <a:pt x="109" y="34"/>
                      <a:pt x="109" y="34"/>
                    </a:cubicBezTo>
                    <a:cubicBezTo>
                      <a:pt x="108" y="30"/>
                      <a:pt x="108" y="30"/>
                      <a:pt x="108" y="30"/>
                    </a:cubicBezTo>
                    <a:cubicBezTo>
                      <a:pt x="96" y="28"/>
                      <a:pt x="96" y="28"/>
                      <a:pt x="96" y="28"/>
                    </a:cubicBezTo>
                    <a:cubicBezTo>
                      <a:pt x="80" y="26"/>
                      <a:pt x="80" y="26"/>
                      <a:pt x="80" y="26"/>
                    </a:cubicBezTo>
                    <a:cubicBezTo>
                      <a:pt x="74" y="23"/>
                      <a:pt x="74" y="23"/>
                      <a:pt x="74" y="23"/>
                    </a:cubicBezTo>
                    <a:cubicBezTo>
                      <a:pt x="73" y="17"/>
                      <a:pt x="73" y="17"/>
                      <a:pt x="73" y="17"/>
                    </a:cubicBezTo>
                    <a:cubicBezTo>
                      <a:pt x="67" y="17"/>
                      <a:pt x="67" y="17"/>
                      <a:pt x="67" y="17"/>
                    </a:cubicBezTo>
                    <a:cubicBezTo>
                      <a:pt x="66" y="14"/>
                      <a:pt x="66" y="14"/>
                      <a:pt x="66" y="14"/>
                    </a:cubicBezTo>
                    <a:cubicBezTo>
                      <a:pt x="42" y="0"/>
                      <a:pt x="42" y="0"/>
                      <a:pt x="42" y="0"/>
                    </a:cubicBezTo>
                    <a:cubicBezTo>
                      <a:pt x="42" y="2"/>
                      <a:pt x="42" y="2"/>
                      <a:pt x="42" y="2"/>
                    </a:cubicBezTo>
                    <a:cubicBezTo>
                      <a:pt x="24" y="7"/>
                      <a:pt x="24" y="7"/>
                      <a:pt x="24" y="7"/>
                    </a:cubicBezTo>
                    <a:cubicBezTo>
                      <a:pt x="30" y="15"/>
                      <a:pt x="30" y="15"/>
                      <a:pt x="30" y="15"/>
                    </a:cubicBezTo>
                    <a:cubicBezTo>
                      <a:pt x="30" y="15"/>
                      <a:pt x="26" y="17"/>
                      <a:pt x="25" y="19"/>
                    </a:cubicBezTo>
                    <a:cubicBezTo>
                      <a:pt x="25" y="22"/>
                      <a:pt x="23" y="21"/>
                      <a:pt x="22" y="23"/>
                    </a:cubicBezTo>
                    <a:cubicBezTo>
                      <a:pt x="21" y="25"/>
                      <a:pt x="19" y="27"/>
                      <a:pt x="19" y="27"/>
                    </a:cubicBezTo>
                    <a:cubicBezTo>
                      <a:pt x="13" y="31"/>
                      <a:pt x="13" y="31"/>
                      <a:pt x="13" y="31"/>
                    </a:cubicBezTo>
                    <a:cubicBezTo>
                      <a:pt x="3" y="31"/>
                      <a:pt x="3" y="31"/>
                      <a:pt x="3" y="31"/>
                    </a:cubicBezTo>
                    <a:cubicBezTo>
                      <a:pt x="3" y="31"/>
                      <a:pt x="2" y="31"/>
                      <a:pt x="1" y="37"/>
                    </a:cubicBezTo>
                    <a:cubicBezTo>
                      <a:pt x="1" y="37"/>
                      <a:pt x="1" y="37"/>
                      <a:pt x="1" y="37"/>
                    </a:cubicBezTo>
                    <a:cubicBezTo>
                      <a:pt x="1" y="37"/>
                      <a:pt x="1" y="39"/>
                      <a:pt x="1" y="40"/>
                    </a:cubicBezTo>
                    <a:cubicBezTo>
                      <a:pt x="0" y="39"/>
                      <a:pt x="1" y="41"/>
                      <a:pt x="1" y="42"/>
                    </a:cubicBezTo>
                    <a:cubicBezTo>
                      <a:pt x="2" y="42"/>
                      <a:pt x="3" y="42"/>
                      <a:pt x="4" y="42"/>
                    </a:cubicBezTo>
                    <a:cubicBezTo>
                      <a:pt x="4" y="42"/>
                      <a:pt x="7" y="42"/>
                      <a:pt x="9" y="46"/>
                    </a:cubicBezTo>
                    <a:cubicBezTo>
                      <a:pt x="9" y="48"/>
                      <a:pt x="10" y="53"/>
                      <a:pt x="11" y="54"/>
                    </a:cubicBezTo>
                    <a:cubicBezTo>
                      <a:pt x="12" y="55"/>
                      <a:pt x="14" y="55"/>
                      <a:pt x="15" y="57"/>
                    </a:cubicBezTo>
                    <a:cubicBezTo>
                      <a:pt x="15" y="58"/>
                      <a:pt x="14" y="59"/>
                      <a:pt x="15" y="60"/>
                    </a:cubicBezTo>
                    <a:cubicBezTo>
                      <a:pt x="15" y="60"/>
                      <a:pt x="17" y="60"/>
                      <a:pt x="17" y="61"/>
                    </a:cubicBezTo>
                    <a:cubicBezTo>
                      <a:pt x="18" y="62"/>
                      <a:pt x="17" y="63"/>
                      <a:pt x="17" y="64"/>
                    </a:cubicBezTo>
                    <a:cubicBezTo>
                      <a:pt x="18" y="65"/>
                      <a:pt x="21" y="65"/>
                      <a:pt x="21" y="66"/>
                    </a:cubicBezTo>
                    <a:cubicBezTo>
                      <a:pt x="21" y="68"/>
                      <a:pt x="21" y="68"/>
                      <a:pt x="21" y="68"/>
                    </a:cubicBezTo>
                    <a:cubicBezTo>
                      <a:pt x="23" y="68"/>
                      <a:pt x="23" y="68"/>
                      <a:pt x="23" y="68"/>
                    </a:cubicBezTo>
                    <a:cubicBezTo>
                      <a:pt x="25" y="71"/>
                      <a:pt x="24" y="78"/>
                      <a:pt x="26" y="81"/>
                    </a:cubicBezTo>
                    <a:cubicBezTo>
                      <a:pt x="27" y="81"/>
                      <a:pt x="27" y="81"/>
                      <a:pt x="27" y="81"/>
                    </a:cubicBezTo>
                    <a:cubicBezTo>
                      <a:pt x="29" y="82"/>
                      <a:pt x="34" y="88"/>
                      <a:pt x="35" y="90"/>
                    </a:cubicBezTo>
                    <a:cubicBezTo>
                      <a:pt x="36" y="92"/>
                      <a:pt x="38" y="104"/>
                      <a:pt x="38" y="106"/>
                    </a:cubicBezTo>
                    <a:cubicBezTo>
                      <a:pt x="38" y="107"/>
                      <a:pt x="36" y="108"/>
                      <a:pt x="35" y="109"/>
                    </a:cubicBezTo>
                    <a:cubicBezTo>
                      <a:pt x="36" y="109"/>
                      <a:pt x="35" y="112"/>
                      <a:pt x="35" y="112"/>
                    </a:cubicBezTo>
                    <a:cubicBezTo>
                      <a:pt x="36" y="112"/>
                      <a:pt x="37" y="112"/>
                      <a:pt x="38" y="112"/>
                    </a:cubicBezTo>
                    <a:cubicBezTo>
                      <a:pt x="38" y="115"/>
                      <a:pt x="38" y="121"/>
                      <a:pt x="39" y="124"/>
                    </a:cubicBezTo>
                    <a:cubicBezTo>
                      <a:pt x="39" y="125"/>
                      <a:pt x="41" y="127"/>
                      <a:pt x="41" y="127"/>
                    </a:cubicBezTo>
                    <a:cubicBezTo>
                      <a:pt x="41" y="128"/>
                      <a:pt x="41" y="129"/>
                      <a:pt x="41" y="129"/>
                    </a:cubicBezTo>
                    <a:cubicBezTo>
                      <a:pt x="41" y="130"/>
                      <a:pt x="43" y="130"/>
                      <a:pt x="43" y="130"/>
                    </a:cubicBezTo>
                    <a:cubicBezTo>
                      <a:pt x="44" y="131"/>
                      <a:pt x="45" y="133"/>
                      <a:pt x="46" y="134"/>
                    </a:cubicBezTo>
                    <a:cubicBezTo>
                      <a:pt x="47" y="135"/>
                      <a:pt x="47" y="134"/>
                      <a:pt x="48" y="133"/>
                    </a:cubicBezTo>
                    <a:cubicBezTo>
                      <a:pt x="49" y="135"/>
                      <a:pt x="52" y="137"/>
                      <a:pt x="53" y="138"/>
                    </a:cubicBezTo>
                    <a:cubicBezTo>
                      <a:pt x="54" y="139"/>
                      <a:pt x="56" y="141"/>
                      <a:pt x="56" y="142"/>
                    </a:cubicBezTo>
                    <a:cubicBezTo>
                      <a:pt x="56" y="143"/>
                      <a:pt x="55" y="144"/>
                      <a:pt x="56" y="145"/>
                    </a:cubicBezTo>
                    <a:cubicBezTo>
                      <a:pt x="57" y="147"/>
                      <a:pt x="59" y="148"/>
                      <a:pt x="59" y="150"/>
                    </a:cubicBezTo>
                    <a:cubicBezTo>
                      <a:pt x="60" y="153"/>
                      <a:pt x="58" y="153"/>
                      <a:pt x="59" y="155"/>
                    </a:cubicBezTo>
                    <a:cubicBezTo>
                      <a:pt x="60" y="156"/>
                      <a:pt x="62" y="157"/>
                      <a:pt x="63" y="158"/>
                    </a:cubicBezTo>
                    <a:cubicBezTo>
                      <a:pt x="64" y="159"/>
                      <a:pt x="64" y="162"/>
                      <a:pt x="65" y="163"/>
                    </a:cubicBezTo>
                    <a:cubicBezTo>
                      <a:pt x="66" y="164"/>
                      <a:pt x="69" y="166"/>
                      <a:pt x="69" y="1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1" name="Freeform 87">
                <a:extLst>
                  <a:ext uri="{FF2B5EF4-FFF2-40B4-BE49-F238E27FC236}">
                    <a16:creationId xmlns:a16="http://schemas.microsoft.com/office/drawing/2014/main" id="{801302C6-B826-48AD-8176-7233F20B550B}"/>
                  </a:ext>
                </a:extLst>
              </p:cNvPr>
              <p:cNvSpPr>
                <a:spLocks/>
              </p:cNvSpPr>
              <p:nvPr/>
            </p:nvSpPr>
            <p:spPr bwMode="auto">
              <a:xfrm>
                <a:off x="3704" y="1570"/>
                <a:ext cx="357" cy="343"/>
              </a:xfrm>
              <a:custGeom>
                <a:avLst/>
                <a:gdLst>
                  <a:gd name="T0" fmla="*/ 72 w 182"/>
                  <a:gd name="T1" fmla="*/ 165 h 175"/>
                  <a:gd name="T2" fmla="*/ 74 w 182"/>
                  <a:gd name="T3" fmla="*/ 160 h 175"/>
                  <a:gd name="T4" fmla="*/ 80 w 182"/>
                  <a:gd name="T5" fmla="*/ 160 h 175"/>
                  <a:gd name="T6" fmla="*/ 100 w 182"/>
                  <a:gd name="T7" fmla="*/ 164 h 175"/>
                  <a:gd name="T8" fmla="*/ 106 w 182"/>
                  <a:gd name="T9" fmla="*/ 170 h 175"/>
                  <a:gd name="T10" fmla="*/ 148 w 182"/>
                  <a:gd name="T11" fmla="*/ 145 h 175"/>
                  <a:gd name="T12" fmla="*/ 182 w 182"/>
                  <a:gd name="T13" fmla="*/ 107 h 175"/>
                  <a:gd name="T14" fmla="*/ 174 w 182"/>
                  <a:gd name="T15" fmla="*/ 100 h 175"/>
                  <a:gd name="T16" fmla="*/ 145 w 182"/>
                  <a:gd name="T17" fmla="*/ 86 h 175"/>
                  <a:gd name="T18" fmla="*/ 140 w 182"/>
                  <a:gd name="T19" fmla="*/ 77 h 175"/>
                  <a:gd name="T20" fmla="*/ 136 w 182"/>
                  <a:gd name="T21" fmla="*/ 74 h 175"/>
                  <a:gd name="T22" fmla="*/ 133 w 182"/>
                  <a:gd name="T23" fmla="*/ 72 h 175"/>
                  <a:gd name="T24" fmla="*/ 133 w 182"/>
                  <a:gd name="T25" fmla="*/ 65 h 175"/>
                  <a:gd name="T26" fmla="*/ 132 w 182"/>
                  <a:gd name="T27" fmla="*/ 59 h 175"/>
                  <a:gd name="T28" fmla="*/ 126 w 182"/>
                  <a:gd name="T29" fmla="*/ 53 h 175"/>
                  <a:gd name="T30" fmla="*/ 124 w 182"/>
                  <a:gd name="T31" fmla="*/ 48 h 175"/>
                  <a:gd name="T32" fmla="*/ 121 w 182"/>
                  <a:gd name="T33" fmla="*/ 45 h 175"/>
                  <a:gd name="T34" fmla="*/ 118 w 182"/>
                  <a:gd name="T35" fmla="*/ 37 h 175"/>
                  <a:gd name="T36" fmla="*/ 116 w 182"/>
                  <a:gd name="T37" fmla="*/ 34 h 175"/>
                  <a:gd name="T38" fmla="*/ 108 w 182"/>
                  <a:gd name="T39" fmla="*/ 30 h 175"/>
                  <a:gd name="T40" fmla="*/ 80 w 182"/>
                  <a:gd name="T41" fmla="*/ 26 h 175"/>
                  <a:gd name="T42" fmla="*/ 73 w 182"/>
                  <a:gd name="T43" fmla="*/ 17 h 175"/>
                  <a:gd name="T44" fmla="*/ 66 w 182"/>
                  <a:gd name="T45" fmla="*/ 14 h 175"/>
                  <a:gd name="T46" fmla="*/ 42 w 182"/>
                  <a:gd name="T47" fmla="*/ 2 h 175"/>
                  <a:gd name="T48" fmla="*/ 30 w 182"/>
                  <a:gd name="T49" fmla="*/ 15 h 175"/>
                  <a:gd name="T50" fmla="*/ 22 w 182"/>
                  <a:gd name="T51" fmla="*/ 23 h 175"/>
                  <a:gd name="T52" fmla="*/ 13 w 182"/>
                  <a:gd name="T53" fmla="*/ 31 h 175"/>
                  <a:gd name="T54" fmla="*/ 1 w 182"/>
                  <a:gd name="T55" fmla="*/ 37 h 175"/>
                  <a:gd name="T56" fmla="*/ 1 w 182"/>
                  <a:gd name="T57" fmla="*/ 40 h 175"/>
                  <a:gd name="T58" fmla="*/ 4 w 182"/>
                  <a:gd name="T59" fmla="*/ 42 h 175"/>
                  <a:gd name="T60" fmla="*/ 11 w 182"/>
                  <a:gd name="T61" fmla="*/ 54 h 175"/>
                  <a:gd name="T62" fmla="*/ 15 w 182"/>
                  <a:gd name="T63" fmla="*/ 60 h 175"/>
                  <a:gd name="T64" fmla="*/ 17 w 182"/>
                  <a:gd name="T65" fmla="*/ 64 h 175"/>
                  <a:gd name="T66" fmla="*/ 21 w 182"/>
                  <a:gd name="T67" fmla="*/ 68 h 175"/>
                  <a:gd name="T68" fmla="*/ 26 w 182"/>
                  <a:gd name="T69" fmla="*/ 81 h 175"/>
                  <a:gd name="T70" fmla="*/ 35 w 182"/>
                  <a:gd name="T71" fmla="*/ 90 h 175"/>
                  <a:gd name="T72" fmla="*/ 35 w 182"/>
                  <a:gd name="T73" fmla="*/ 109 h 175"/>
                  <a:gd name="T74" fmla="*/ 38 w 182"/>
                  <a:gd name="T75" fmla="*/ 112 h 175"/>
                  <a:gd name="T76" fmla="*/ 41 w 182"/>
                  <a:gd name="T77" fmla="*/ 127 h 175"/>
                  <a:gd name="T78" fmla="*/ 43 w 182"/>
                  <a:gd name="T79" fmla="*/ 130 h 175"/>
                  <a:gd name="T80" fmla="*/ 48 w 182"/>
                  <a:gd name="T81" fmla="*/ 133 h 175"/>
                  <a:gd name="T82" fmla="*/ 56 w 182"/>
                  <a:gd name="T83" fmla="*/ 142 h 175"/>
                  <a:gd name="T84" fmla="*/ 59 w 182"/>
                  <a:gd name="T85" fmla="*/ 150 h 175"/>
                  <a:gd name="T86" fmla="*/ 63 w 182"/>
                  <a:gd name="T87" fmla="*/ 158 h 175"/>
                  <a:gd name="T88" fmla="*/ 69 w 182"/>
                  <a:gd name="T8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2" h="175">
                    <a:moveTo>
                      <a:pt x="69" y="167"/>
                    </a:moveTo>
                    <a:cubicBezTo>
                      <a:pt x="69" y="167"/>
                      <a:pt x="72" y="166"/>
                      <a:pt x="72" y="165"/>
                    </a:cubicBezTo>
                    <a:cubicBezTo>
                      <a:pt x="72" y="163"/>
                      <a:pt x="73" y="164"/>
                      <a:pt x="73" y="162"/>
                    </a:cubicBezTo>
                    <a:cubicBezTo>
                      <a:pt x="73" y="160"/>
                      <a:pt x="73" y="161"/>
                      <a:pt x="74" y="160"/>
                    </a:cubicBezTo>
                    <a:cubicBezTo>
                      <a:pt x="75" y="159"/>
                      <a:pt x="75" y="158"/>
                      <a:pt x="77" y="158"/>
                    </a:cubicBezTo>
                    <a:cubicBezTo>
                      <a:pt x="80" y="157"/>
                      <a:pt x="78" y="159"/>
                      <a:pt x="80" y="160"/>
                    </a:cubicBezTo>
                    <a:cubicBezTo>
                      <a:pt x="82" y="161"/>
                      <a:pt x="82" y="161"/>
                      <a:pt x="85" y="160"/>
                    </a:cubicBezTo>
                    <a:cubicBezTo>
                      <a:pt x="88" y="160"/>
                      <a:pt x="100" y="164"/>
                      <a:pt x="100" y="164"/>
                    </a:cubicBezTo>
                    <a:cubicBezTo>
                      <a:pt x="102" y="175"/>
                      <a:pt x="102" y="175"/>
                      <a:pt x="102" y="175"/>
                    </a:cubicBezTo>
                    <a:cubicBezTo>
                      <a:pt x="101" y="175"/>
                      <a:pt x="106" y="170"/>
                      <a:pt x="106" y="170"/>
                    </a:cubicBezTo>
                    <a:cubicBezTo>
                      <a:pt x="118" y="155"/>
                      <a:pt x="118" y="155"/>
                      <a:pt x="118" y="155"/>
                    </a:cubicBezTo>
                    <a:cubicBezTo>
                      <a:pt x="148" y="145"/>
                      <a:pt x="148" y="145"/>
                      <a:pt x="148" y="145"/>
                    </a:cubicBezTo>
                    <a:cubicBezTo>
                      <a:pt x="148" y="145"/>
                      <a:pt x="171" y="135"/>
                      <a:pt x="176" y="132"/>
                    </a:cubicBezTo>
                    <a:cubicBezTo>
                      <a:pt x="178" y="131"/>
                      <a:pt x="182" y="108"/>
                      <a:pt x="182" y="107"/>
                    </a:cubicBezTo>
                    <a:cubicBezTo>
                      <a:pt x="176" y="99"/>
                      <a:pt x="176" y="99"/>
                      <a:pt x="176" y="99"/>
                    </a:cubicBezTo>
                    <a:cubicBezTo>
                      <a:pt x="176" y="99"/>
                      <a:pt x="176" y="100"/>
                      <a:pt x="174" y="100"/>
                    </a:cubicBezTo>
                    <a:cubicBezTo>
                      <a:pt x="172" y="100"/>
                      <a:pt x="145" y="95"/>
                      <a:pt x="145" y="95"/>
                    </a:cubicBezTo>
                    <a:cubicBezTo>
                      <a:pt x="145" y="86"/>
                      <a:pt x="145" y="86"/>
                      <a:pt x="145" y="86"/>
                    </a:cubicBezTo>
                    <a:cubicBezTo>
                      <a:pt x="140" y="81"/>
                      <a:pt x="140" y="81"/>
                      <a:pt x="140" y="81"/>
                    </a:cubicBezTo>
                    <a:cubicBezTo>
                      <a:pt x="140" y="77"/>
                      <a:pt x="140" y="77"/>
                      <a:pt x="140" y="77"/>
                    </a:cubicBezTo>
                    <a:cubicBezTo>
                      <a:pt x="136" y="74"/>
                      <a:pt x="136" y="74"/>
                      <a:pt x="136" y="74"/>
                    </a:cubicBezTo>
                    <a:cubicBezTo>
                      <a:pt x="136" y="74"/>
                      <a:pt x="136" y="74"/>
                      <a:pt x="136" y="74"/>
                    </a:cubicBezTo>
                    <a:cubicBezTo>
                      <a:pt x="135" y="74"/>
                      <a:pt x="135" y="74"/>
                      <a:pt x="135" y="74"/>
                    </a:cubicBezTo>
                    <a:cubicBezTo>
                      <a:pt x="134" y="73"/>
                      <a:pt x="134" y="73"/>
                      <a:pt x="133" y="72"/>
                    </a:cubicBezTo>
                    <a:cubicBezTo>
                      <a:pt x="133" y="71"/>
                      <a:pt x="133" y="71"/>
                      <a:pt x="133" y="71"/>
                    </a:cubicBezTo>
                    <a:cubicBezTo>
                      <a:pt x="133" y="73"/>
                      <a:pt x="133" y="67"/>
                      <a:pt x="133" y="65"/>
                    </a:cubicBezTo>
                    <a:cubicBezTo>
                      <a:pt x="133" y="65"/>
                      <a:pt x="134" y="61"/>
                      <a:pt x="133" y="59"/>
                    </a:cubicBezTo>
                    <a:cubicBezTo>
                      <a:pt x="132" y="59"/>
                      <a:pt x="132" y="59"/>
                      <a:pt x="132" y="59"/>
                    </a:cubicBezTo>
                    <a:cubicBezTo>
                      <a:pt x="131" y="59"/>
                      <a:pt x="130" y="56"/>
                      <a:pt x="129" y="55"/>
                    </a:cubicBezTo>
                    <a:cubicBezTo>
                      <a:pt x="128" y="54"/>
                      <a:pt x="126" y="54"/>
                      <a:pt x="126" y="53"/>
                    </a:cubicBezTo>
                    <a:cubicBezTo>
                      <a:pt x="125" y="53"/>
                      <a:pt x="125" y="49"/>
                      <a:pt x="126" y="48"/>
                    </a:cubicBezTo>
                    <a:cubicBezTo>
                      <a:pt x="125" y="48"/>
                      <a:pt x="124" y="48"/>
                      <a:pt x="124" y="48"/>
                    </a:cubicBezTo>
                    <a:cubicBezTo>
                      <a:pt x="123" y="47"/>
                      <a:pt x="123" y="46"/>
                      <a:pt x="123" y="45"/>
                    </a:cubicBezTo>
                    <a:cubicBezTo>
                      <a:pt x="123" y="45"/>
                      <a:pt x="121" y="45"/>
                      <a:pt x="121" y="45"/>
                    </a:cubicBezTo>
                    <a:cubicBezTo>
                      <a:pt x="121" y="45"/>
                      <a:pt x="121" y="44"/>
                      <a:pt x="121" y="43"/>
                    </a:cubicBezTo>
                    <a:cubicBezTo>
                      <a:pt x="121" y="42"/>
                      <a:pt x="118" y="39"/>
                      <a:pt x="118" y="37"/>
                    </a:cubicBezTo>
                    <a:cubicBezTo>
                      <a:pt x="117" y="36"/>
                      <a:pt x="118" y="35"/>
                      <a:pt x="118" y="34"/>
                    </a:cubicBezTo>
                    <a:cubicBezTo>
                      <a:pt x="116" y="34"/>
                      <a:pt x="116" y="34"/>
                      <a:pt x="116" y="34"/>
                    </a:cubicBezTo>
                    <a:cubicBezTo>
                      <a:pt x="109" y="34"/>
                      <a:pt x="109" y="34"/>
                      <a:pt x="109" y="34"/>
                    </a:cubicBezTo>
                    <a:cubicBezTo>
                      <a:pt x="108" y="30"/>
                      <a:pt x="108" y="30"/>
                      <a:pt x="108" y="30"/>
                    </a:cubicBezTo>
                    <a:cubicBezTo>
                      <a:pt x="96" y="28"/>
                      <a:pt x="96" y="28"/>
                      <a:pt x="96" y="28"/>
                    </a:cubicBezTo>
                    <a:cubicBezTo>
                      <a:pt x="80" y="26"/>
                      <a:pt x="80" y="26"/>
                      <a:pt x="80" y="26"/>
                    </a:cubicBezTo>
                    <a:cubicBezTo>
                      <a:pt x="74" y="23"/>
                      <a:pt x="74" y="23"/>
                      <a:pt x="74" y="23"/>
                    </a:cubicBezTo>
                    <a:cubicBezTo>
                      <a:pt x="73" y="17"/>
                      <a:pt x="73" y="17"/>
                      <a:pt x="73" y="17"/>
                    </a:cubicBezTo>
                    <a:cubicBezTo>
                      <a:pt x="67" y="17"/>
                      <a:pt x="67" y="17"/>
                      <a:pt x="67" y="17"/>
                    </a:cubicBezTo>
                    <a:cubicBezTo>
                      <a:pt x="66" y="14"/>
                      <a:pt x="66" y="14"/>
                      <a:pt x="66" y="14"/>
                    </a:cubicBezTo>
                    <a:cubicBezTo>
                      <a:pt x="42" y="0"/>
                      <a:pt x="42" y="0"/>
                      <a:pt x="42" y="0"/>
                    </a:cubicBezTo>
                    <a:cubicBezTo>
                      <a:pt x="42" y="2"/>
                      <a:pt x="42" y="2"/>
                      <a:pt x="42" y="2"/>
                    </a:cubicBezTo>
                    <a:cubicBezTo>
                      <a:pt x="24" y="7"/>
                      <a:pt x="24" y="7"/>
                      <a:pt x="24" y="7"/>
                    </a:cubicBezTo>
                    <a:cubicBezTo>
                      <a:pt x="30" y="15"/>
                      <a:pt x="30" y="15"/>
                      <a:pt x="30" y="15"/>
                    </a:cubicBezTo>
                    <a:cubicBezTo>
                      <a:pt x="30" y="15"/>
                      <a:pt x="26" y="17"/>
                      <a:pt x="25" y="19"/>
                    </a:cubicBezTo>
                    <a:cubicBezTo>
                      <a:pt x="25" y="22"/>
                      <a:pt x="23" y="21"/>
                      <a:pt x="22" y="23"/>
                    </a:cubicBezTo>
                    <a:cubicBezTo>
                      <a:pt x="21" y="25"/>
                      <a:pt x="19" y="27"/>
                      <a:pt x="19" y="27"/>
                    </a:cubicBezTo>
                    <a:cubicBezTo>
                      <a:pt x="13" y="31"/>
                      <a:pt x="13" y="31"/>
                      <a:pt x="13" y="31"/>
                    </a:cubicBezTo>
                    <a:cubicBezTo>
                      <a:pt x="3" y="31"/>
                      <a:pt x="3" y="31"/>
                      <a:pt x="3" y="31"/>
                    </a:cubicBezTo>
                    <a:cubicBezTo>
                      <a:pt x="3" y="31"/>
                      <a:pt x="2" y="31"/>
                      <a:pt x="1" y="37"/>
                    </a:cubicBezTo>
                    <a:cubicBezTo>
                      <a:pt x="1" y="37"/>
                      <a:pt x="1" y="37"/>
                      <a:pt x="1" y="37"/>
                    </a:cubicBezTo>
                    <a:cubicBezTo>
                      <a:pt x="1" y="37"/>
                      <a:pt x="1" y="39"/>
                      <a:pt x="1" y="40"/>
                    </a:cubicBezTo>
                    <a:cubicBezTo>
                      <a:pt x="0" y="39"/>
                      <a:pt x="1" y="41"/>
                      <a:pt x="1" y="42"/>
                    </a:cubicBezTo>
                    <a:cubicBezTo>
                      <a:pt x="2" y="42"/>
                      <a:pt x="3" y="42"/>
                      <a:pt x="4" y="42"/>
                    </a:cubicBezTo>
                    <a:cubicBezTo>
                      <a:pt x="4" y="42"/>
                      <a:pt x="7" y="42"/>
                      <a:pt x="9" y="46"/>
                    </a:cubicBezTo>
                    <a:cubicBezTo>
                      <a:pt x="9" y="48"/>
                      <a:pt x="10" y="53"/>
                      <a:pt x="11" y="54"/>
                    </a:cubicBezTo>
                    <a:cubicBezTo>
                      <a:pt x="12" y="55"/>
                      <a:pt x="14" y="55"/>
                      <a:pt x="15" y="57"/>
                    </a:cubicBezTo>
                    <a:cubicBezTo>
                      <a:pt x="15" y="58"/>
                      <a:pt x="14" y="59"/>
                      <a:pt x="15" y="60"/>
                    </a:cubicBezTo>
                    <a:cubicBezTo>
                      <a:pt x="15" y="60"/>
                      <a:pt x="17" y="60"/>
                      <a:pt x="17" y="61"/>
                    </a:cubicBezTo>
                    <a:cubicBezTo>
                      <a:pt x="18" y="62"/>
                      <a:pt x="17" y="63"/>
                      <a:pt x="17" y="64"/>
                    </a:cubicBezTo>
                    <a:cubicBezTo>
                      <a:pt x="18" y="65"/>
                      <a:pt x="21" y="65"/>
                      <a:pt x="21" y="66"/>
                    </a:cubicBezTo>
                    <a:cubicBezTo>
                      <a:pt x="21" y="68"/>
                      <a:pt x="21" y="68"/>
                      <a:pt x="21" y="68"/>
                    </a:cubicBezTo>
                    <a:cubicBezTo>
                      <a:pt x="23" y="68"/>
                      <a:pt x="23" y="68"/>
                      <a:pt x="23" y="68"/>
                    </a:cubicBezTo>
                    <a:cubicBezTo>
                      <a:pt x="25" y="71"/>
                      <a:pt x="24" y="78"/>
                      <a:pt x="26" y="81"/>
                    </a:cubicBezTo>
                    <a:cubicBezTo>
                      <a:pt x="27" y="81"/>
                      <a:pt x="27" y="81"/>
                      <a:pt x="27" y="81"/>
                    </a:cubicBezTo>
                    <a:cubicBezTo>
                      <a:pt x="29" y="82"/>
                      <a:pt x="34" y="88"/>
                      <a:pt x="35" y="90"/>
                    </a:cubicBezTo>
                    <a:cubicBezTo>
                      <a:pt x="36" y="92"/>
                      <a:pt x="38" y="104"/>
                      <a:pt x="38" y="106"/>
                    </a:cubicBezTo>
                    <a:cubicBezTo>
                      <a:pt x="38" y="107"/>
                      <a:pt x="36" y="108"/>
                      <a:pt x="35" y="109"/>
                    </a:cubicBezTo>
                    <a:cubicBezTo>
                      <a:pt x="36" y="109"/>
                      <a:pt x="35" y="112"/>
                      <a:pt x="35" y="112"/>
                    </a:cubicBezTo>
                    <a:cubicBezTo>
                      <a:pt x="36" y="112"/>
                      <a:pt x="37" y="112"/>
                      <a:pt x="38" y="112"/>
                    </a:cubicBezTo>
                    <a:cubicBezTo>
                      <a:pt x="38" y="115"/>
                      <a:pt x="38" y="121"/>
                      <a:pt x="39" y="124"/>
                    </a:cubicBezTo>
                    <a:cubicBezTo>
                      <a:pt x="39" y="125"/>
                      <a:pt x="41" y="127"/>
                      <a:pt x="41" y="127"/>
                    </a:cubicBezTo>
                    <a:cubicBezTo>
                      <a:pt x="41" y="128"/>
                      <a:pt x="41" y="129"/>
                      <a:pt x="41" y="129"/>
                    </a:cubicBezTo>
                    <a:cubicBezTo>
                      <a:pt x="41" y="130"/>
                      <a:pt x="43" y="130"/>
                      <a:pt x="43" y="130"/>
                    </a:cubicBezTo>
                    <a:cubicBezTo>
                      <a:pt x="44" y="131"/>
                      <a:pt x="45" y="133"/>
                      <a:pt x="46" y="134"/>
                    </a:cubicBezTo>
                    <a:cubicBezTo>
                      <a:pt x="47" y="135"/>
                      <a:pt x="47" y="134"/>
                      <a:pt x="48" y="133"/>
                    </a:cubicBezTo>
                    <a:cubicBezTo>
                      <a:pt x="49" y="135"/>
                      <a:pt x="52" y="137"/>
                      <a:pt x="53" y="138"/>
                    </a:cubicBezTo>
                    <a:cubicBezTo>
                      <a:pt x="54" y="139"/>
                      <a:pt x="56" y="141"/>
                      <a:pt x="56" y="142"/>
                    </a:cubicBezTo>
                    <a:cubicBezTo>
                      <a:pt x="56" y="143"/>
                      <a:pt x="55" y="144"/>
                      <a:pt x="56" y="145"/>
                    </a:cubicBezTo>
                    <a:cubicBezTo>
                      <a:pt x="57" y="147"/>
                      <a:pt x="59" y="148"/>
                      <a:pt x="59" y="150"/>
                    </a:cubicBezTo>
                    <a:cubicBezTo>
                      <a:pt x="60" y="153"/>
                      <a:pt x="58" y="153"/>
                      <a:pt x="59" y="155"/>
                    </a:cubicBezTo>
                    <a:cubicBezTo>
                      <a:pt x="60" y="156"/>
                      <a:pt x="62" y="157"/>
                      <a:pt x="63" y="158"/>
                    </a:cubicBezTo>
                    <a:cubicBezTo>
                      <a:pt x="64" y="159"/>
                      <a:pt x="64" y="162"/>
                      <a:pt x="65" y="163"/>
                    </a:cubicBezTo>
                    <a:cubicBezTo>
                      <a:pt x="66" y="164"/>
                      <a:pt x="69" y="166"/>
                      <a:pt x="69" y="16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2" name="Freeform 88">
                <a:extLst>
                  <a:ext uri="{FF2B5EF4-FFF2-40B4-BE49-F238E27FC236}">
                    <a16:creationId xmlns:a16="http://schemas.microsoft.com/office/drawing/2014/main" id="{6BE31CF1-00D0-4FD4-AC9C-D766ECFBA5F5}"/>
                  </a:ext>
                </a:extLst>
              </p:cNvPr>
              <p:cNvSpPr>
                <a:spLocks/>
              </p:cNvSpPr>
              <p:nvPr/>
            </p:nvSpPr>
            <p:spPr bwMode="auto">
              <a:xfrm>
                <a:off x="3600" y="2292"/>
                <a:ext cx="41" cy="35"/>
              </a:xfrm>
              <a:custGeom>
                <a:avLst/>
                <a:gdLst>
                  <a:gd name="T0" fmla="*/ 2 w 21"/>
                  <a:gd name="T1" fmla="*/ 8 h 18"/>
                  <a:gd name="T2" fmla="*/ 1 w 21"/>
                  <a:gd name="T3" fmla="*/ 8 h 18"/>
                  <a:gd name="T4" fmla="*/ 0 w 21"/>
                  <a:gd name="T5" fmla="*/ 11 h 18"/>
                  <a:gd name="T6" fmla="*/ 5 w 21"/>
                  <a:gd name="T7" fmla="*/ 14 h 18"/>
                  <a:gd name="T8" fmla="*/ 8 w 21"/>
                  <a:gd name="T9" fmla="*/ 13 h 18"/>
                  <a:gd name="T10" fmla="*/ 12 w 21"/>
                  <a:gd name="T11" fmla="*/ 16 h 18"/>
                  <a:gd name="T12" fmla="*/ 15 w 21"/>
                  <a:gd name="T13" fmla="*/ 12 h 18"/>
                  <a:gd name="T14" fmla="*/ 21 w 21"/>
                  <a:gd name="T15" fmla="*/ 13 h 18"/>
                  <a:gd name="T16" fmla="*/ 21 w 21"/>
                  <a:gd name="T17" fmla="*/ 10 h 18"/>
                  <a:gd name="T18" fmla="*/ 21 w 21"/>
                  <a:gd name="T19" fmla="*/ 5 h 18"/>
                  <a:gd name="T20" fmla="*/ 19 w 21"/>
                  <a:gd name="T21" fmla="*/ 0 h 18"/>
                  <a:gd name="T22" fmla="*/ 14 w 21"/>
                  <a:gd name="T23" fmla="*/ 3 h 18"/>
                  <a:gd name="T24" fmla="*/ 10 w 21"/>
                  <a:gd name="T25" fmla="*/ 3 h 18"/>
                  <a:gd name="T26" fmla="*/ 5 w 21"/>
                  <a:gd name="T27" fmla="*/ 0 h 18"/>
                  <a:gd name="T28" fmla="*/ 5 w 21"/>
                  <a:gd name="T29" fmla="*/ 1 h 18"/>
                  <a:gd name="T30" fmla="*/ 5 w 21"/>
                  <a:gd name="T31" fmla="*/ 7 h 18"/>
                  <a:gd name="T32" fmla="*/ 2 w 21"/>
                  <a:gd name="T33"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18">
                    <a:moveTo>
                      <a:pt x="2" y="8"/>
                    </a:moveTo>
                    <a:cubicBezTo>
                      <a:pt x="2" y="8"/>
                      <a:pt x="1" y="8"/>
                      <a:pt x="1" y="8"/>
                    </a:cubicBezTo>
                    <a:cubicBezTo>
                      <a:pt x="1" y="8"/>
                      <a:pt x="0" y="9"/>
                      <a:pt x="0" y="11"/>
                    </a:cubicBezTo>
                    <a:cubicBezTo>
                      <a:pt x="1" y="13"/>
                      <a:pt x="5" y="14"/>
                      <a:pt x="5" y="14"/>
                    </a:cubicBezTo>
                    <a:cubicBezTo>
                      <a:pt x="5" y="14"/>
                      <a:pt x="6" y="11"/>
                      <a:pt x="8" y="13"/>
                    </a:cubicBezTo>
                    <a:cubicBezTo>
                      <a:pt x="10" y="16"/>
                      <a:pt x="9" y="18"/>
                      <a:pt x="12" y="16"/>
                    </a:cubicBezTo>
                    <a:cubicBezTo>
                      <a:pt x="14" y="14"/>
                      <a:pt x="13" y="11"/>
                      <a:pt x="15" y="12"/>
                    </a:cubicBezTo>
                    <a:cubicBezTo>
                      <a:pt x="16" y="13"/>
                      <a:pt x="21" y="13"/>
                      <a:pt x="21" y="13"/>
                    </a:cubicBezTo>
                    <a:cubicBezTo>
                      <a:pt x="21" y="13"/>
                      <a:pt x="21" y="13"/>
                      <a:pt x="21" y="10"/>
                    </a:cubicBezTo>
                    <a:cubicBezTo>
                      <a:pt x="21" y="8"/>
                      <a:pt x="21" y="5"/>
                      <a:pt x="21" y="5"/>
                    </a:cubicBezTo>
                    <a:cubicBezTo>
                      <a:pt x="19" y="0"/>
                      <a:pt x="19" y="0"/>
                      <a:pt x="19" y="0"/>
                    </a:cubicBezTo>
                    <a:cubicBezTo>
                      <a:pt x="19" y="0"/>
                      <a:pt x="16" y="1"/>
                      <a:pt x="14" y="3"/>
                    </a:cubicBezTo>
                    <a:cubicBezTo>
                      <a:pt x="13" y="4"/>
                      <a:pt x="11" y="4"/>
                      <a:pt x="10" y="3"/>
                    </a:cubicBezTo>
                    <a:cubicBezTo>
                      <a:pt x="8" y="1"/>
                      <a:pt x="5" y="0"/>
                      <a:pt x="5" y="0"/>
                    </a:cubicBezTo>
                    <a:cubicBezTo>
                      <a:pt x="5" y="0"/>
                      <a:pt x="5" y="0"/>
                      <a:pt x="5" y="1"/>
                    </a:cubicBezTo>
                    <a:cubicBezTo>
                      <a:pt x="7" y="3"/>
                      <a:pt x="6" y="4"/>
                      <a:pt x="5" y="7"/>
                    </a:cubicBezTo>
                    <a:cubicBezTo>
                      <a:pt x="4" y="8"/>
                      <a:pt x="2" y="8"/>
                      <a:pt x="2"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3" name="Freeform 89">
                <a:extLst>
                  <a:ext uri="{FF2B5EF4-FFF2-40B4-BE49-F238E27FC236}">
                    <a16:creationId xmlns:a16="http://schemas.microsoft.com/office/drawing/2014/main" id="{B9C79671-3E38-4DF6-8173-C087FEB8A9AC}"/>
                  </a:ext>
                </a:extLst>
              </p:cNvPr>
              <p:cNvSpPr>
                <a:spLocks/>
              </p:cNvSpPr>
              <p:nvPr/>
            </p:nvSpPr>
            <p:spPr bwMode="auto">
              <a:xfrm>
                <a:off x="3600" y="2292"/>
                <a:ext cx="41" cy="35"/>
              </a:xfrm>
              <a:custGeom>
                <a:avLst/>
                <a:gdLst>
                  <a:gd name="T0" fmla="*/ 2 w 21"/>
                  <a:gd name="T1" fmla="*/ 8 h 18"/>
                  <a:gd name="T2" fmla="*/ 1 w 21"/>
                  <a:gd name="T3" fmla="*/ 8 h 18"/>
                  <a:gd name="T4" fmla="*/ 0 w 21"/>
                  <a:gd name="T5" fmla="*/ 11 h 18"/>
                  <a:gd name="T6" fmla="*/ 5 w 21"/>
                  <a:gd name="T7" fmla="*/ 14 h 18"/>
                  <a:gd name="T8" fmla="*/ 8 w 21"/>
                  <a:gd name="T9" fmla="*/ 13 h 18"/>
                  <a:gd name="T10" fmla="*/ 12 w 21"/>
                  <a:gd name="T11" fmla="*/ 16 h 18"/>
                  <a:gd name="T12" fmla="*/ 15 w 21"/>
                  <a:gd name="T13" fmla="*/ 12 h 18"/>
                  <a:gd name="T14" fmla="*/ 21 w 21"/>
                  <a:gd name="T15" fmla="*/ 13 h 18"/>
                  <a:gd name="T16" fmla="*/ 21 w 21"/>
                  <a:gd name="T17" fmla="*/ 10 h 18"/>
                  <a:gd name="T18" fmla="*/ 21 w 21"/>
                  <a:gd name="T19" fmla="*/ 5 h 18"/>
                  <a:gd name="T20" fmla="*/ 19 w 21"/>
                  <a:gd name="T21" fmla="*/ 0 h 18"/>
                  <a:gd name="T22" fmla="*/ 14 w 21"/>
                  <a:gd name="T23" fmla="*/ 3 h 18"/>
                  <a:gd name="T24" fmla="*/ 10 w 21"/>
                  <a:gd name="T25" fmla="*/ 3 h 18"/>
                  <a:gd name="T26" fmla="*/ 5 w 21"/>
                  <a:gd name="T27" fmla="*/ 0 h 18"/>
                  <a:gd name="T28" fmla="*/ 5 w 21"/>
                  <a:gd name="T29" fmla="*/ 1 h 18"/>
                  <a:gd name="T30" fmla="*/ 5 w 21"/>
                  <a:gd name="T31" fmla="*/ 7 h 18"/>
                  <a:gd name="T32" fmla="*/ 2 w 21"/>
                  <a:gd name="T33"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18">
                    <a:moveTo>
                      <a:pt x="2" y="8"/>
                    </a:moveTo>
                    <a:cubicBezTo>
                      <a:pt x="2" y="8"/>
                      <a:pt x="1" y="8"/>
                      <a:pt x="1" y="8"/>
                    </a:cubicBezTo>
                    <a:cubicBezTo>
                      <a:pt x="1" y="8"/>
                      <a:pt x="0" y="9"/>
                      <a:pt x="0" y="11"/>
                    </a:cubicBezTo>
                    <a:cubicBezTo>
                      <a:pt x="1" y="13"/>
                      <a:pt x="5" y="14"/>
                      <a:pt x="5" y="14"/>
                    </a:cubicBezTo>
                    <a:cubicBezTo>
                      <a:pt x="5" y="14"/>
                      <a:pt x="6" y="11"/>
                      <a:pt x="8" y="13"/>
                    </a:cubicBezTo>
                    <a:cubicBezTo>
                      <a:pt x="10" y="16"/>
                      <a:pt x="9" y="18"/>
                      <a:pt x="12" y="16"/>
                    </a:cubicBezTo>
                    <a:cubicBezTo>
                      <a:pt x="14" y="14"/>
                      <a:pt x="13" y="11"/>
                      <a:pt x="15" y="12"/>
                    </a:cubicBezTo>
                    <a:cubicBezTo>
                      <a:pt x="16" y="13"/>
                      <a:pt x="21" y="13"/>
                      <a:pt x="21" y="13"/>
                    </a:cubicBezTo>
                    <a:cubicBezTo>
                      <a:pt x="21" y="13"/>
                      <a:pt x="21" y="13"/>
                      <a:pt x="21" y="10"/>
                    </a:cubicBezTo>
                    <a:cubicBezTo>
                      <a:pt x="21" y="8"/>
                      <a:pt x="21" y="5"/>
                      <a:pt x="21" y="5"/>
                    </a:cubicBezTo>
                    <a:cubicBezTo>
                      <a:pt x="19" y="0"/>
                      <a:pt x="19" y="0"/>
                      <a:pt x="19" y="0"/>
                    </a:cubicBezTo>
                    <a:cubicBezTo>
                      <a:pt x="19" y="0"/>
                      <a:pt x="16" y="1"/>
                      <a:pt x="14" y="3"/>
                    </a:cubicBezTo>
                    <a:cubicBezTo>
                      <a:pt x="13" y="4"/>
                      <a:pt x="11" y="4"/>
                      <a:pt x="10" y="3"/>
                    </a:cubicBezTo>
                    <a:cubicBezTo>
                      <a:pt x="8" y="1"/>
                      <a:pt x="5" y="0"/>
                      <a:pt x="5" y="0"/>
                    </a:cubicBezTo>
                    <a:cubicBezTo>
                      <a:pt x="5" y="0"/>
                      <a:pt x="5" y="0"/>
                      <a:pt x="5" y="1"/>
                    </a:cubicBezTo>
                    <a:cubicBezTo>
                      <a:pt x="7" y="3"/>
                      <a:pt x="6" y="4"/>
                      <a:pt x="5" y="7"/>
                    </a:cubicBezTo>
                    <a:cubicBezTo>
                      <a:pt x="4" y="8"/>
                      <a:pt x="2" y="8"/>
                      <a:pt x="2"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4" name="Freeform 90">
                <a:extLst>
                  <a:ext uri="{FF2B5EF4-FFF2-40B4-BE49-F238E27FC236}">
                    <a16:creationId xmlns:a16="http://schemas.microsoft.com/office/drawing/2014/main" id="{B87A7261-6625-4951-84AD-64A10CDC90B4}"/>
                  </a:ext>
                </a:extLst>
              </p:cNvPr>
              <p:cNvSpPr>
                <a:spLocks noEditPoints="1"/>
              </p:cNvSpPr>
              <p:nvPr/>
            </p:nvSpPr>
            <p:spPr bwMode="auto">
              <a:xfrm>
                <a:off x="3449" y="129"/>
                <a:ext cx="2879" cy="1229"/>
              </a:xfrm>
              <a:custGeom>
                <a:avLst/>
                <a:gdLst>
                  <a:gd name="T0" fmla="*/ 1394 w 1468"/>
                  <a:gd name="T1" fmla="*/ 299 h 626"/>
                  <a:gd name="T2" fmla="*/ 1455 w 1468"/>
                  <a:gd name="T3" fmla="*/ 286 h 626"/>
                  <a:gd name="T4" fmla="*/ 1302 w 1468"/>
                  <a:gd name="T5" fmla="*/ 219 h 626"/>
                  <a:gd name="T6" fmla="*/ 1197 w 1468"/>
                  <a:gd name="T7" fmla="*/ 210 h 626"/>
                  <a:gd name="T8" fmla="*/ 1084 w 1468"/>
                  <a:gd name="T9" fmla="*/ 187 h 626"/>
                  <a:gd name="T10" fmla="*/ 983 w 1468"/>
                  <a:gd name="T11" fmla="*/ 201 h 626"/>
                  <a:gd name="T12" fmla="*/ 904 w 1468"/>
                  <a:gd name="T13" fmla="*/ 185 h 626"/>
                  <a:gd name="T14" fmla="*/ 850 w 1468"/>
                  <a:gd name="T15" fmla="*/ 162 h 626"/>
                  <a:gd name="T16" fmla="*/ 765 w 1468"/>
                  <a:gd name="T17" fmla="*/ 170 h 626"/>
                  <a:gd name="T18" fmla="*/ 719 w 1468"/>
                  <a:gd name="T19" fmla="*/ 94 h 626"/>
                  <a:gd name="T20" fmla="*/ 615 w 1468"/>
                  <a:gd name="T21" fmla="*/ 127 h 626"/>
                  <a:gd name="T22" fmla="*/ 553 w 1468"/>
                  <a:gd name="T23" fmla="*/ 196 h 626"/>
                  <a:gd name="T24" fmla="*/ 496 w 1468"/>
                  <a:gd name="T25" fmla="*/ 204 h 626"/>
                  <a:gd name="T26" fmla="*/ 507 w 1468"/>
                  <a:gd name="T27" fmla="*/ 251 h 626"/>
                  <a:gd name="T28" fmla="*/ 450 w 1468"/>
                  <a:gd name="T29" fmla="*/ 276 h 626"/>
                  <a:gd name="T30" fmla="*/ 417 w 1468"/>
                  <a:gd name="T31" fmla="*/ 233 h 626"/>
                  <a:gd name="T32" fmla="*/ 329 w 1468"/>
                  <a:gd name="T33" fmla="*/ 247 h 626"/>
                  <a:gd name="T34" fmla="*/ 223 w 1468"/>
                  <a:gd name="T35" fmla="*/ 269 h 626"/>
                  <a:gd name="T36" fmla="*/ 157 w 1468"/>
                  <a:gd name="T37" fmla="*/ 297 h 626"/>
                  <a:gd name="T38" fmla="*/ 130 w 1468"/>
                  <a:gd name="T39" fmla="*/ 276 h 626"/>
                  <a:gd name="T40" fmla="*/ 104 w 1468"/>
                  <a:gd name="T41" fmla="*/ 222 h 626"/>
                  <a:gd name="T42" fmla="*/ 83 w 1468"/>
                  <a:gd name="T43" fmla="*/ 377 h 626"/>
                  <a:gd name="T44" fmla="*/ 151 w 1468"/>
                  <a:gd name="T45" fmla="*/ 505 h 626"/>
                  <a:gd name="T46" fmla="*/ 178 w 1468"/>
                  <a:gd name="T47" fmla="*/ 592 h 626"/>
                  <a:gd name="T48" fmla="*/ 250 w 1468"/>
                  <a:gd name="T49" fmla="*/ 562 h 626"/>
                  <a:gd name="T50" fmla="*/ 325 w 1468"/>
                  <a:gd name="T51" fmla="*/ 500 h 626"/>
                  <a:gd name="T52" fmla="*/ 453 w 1468"/>
                  <a:gd name="T53" fmla="*/ 460 h 626"/>
                  <a:gd name="T54" fmla="*/ 645 w 1468"/>
                  <a:gd name="T55" fmla="*/ 508 h 626"/>
                  <a:gd name="T56" fmla="*/ 817 w 1468"/>
                  <a:gd name="T57" fmla="*/ 512 h 626"/>
                  <a:gd name="T58" fmla="*/ 950 w 1468"/>
                  <a:gd name="T59" fmla="*/ 521 h 626"/>
                  <a:gd name="T60" fmla="*/ 957 w 1468"/>
                  <a:gd name="T61" fmla="*/ 604 h 626"/>
                  <a:gd name="T62" fmla="*/ 1045 w 1468"/>
                  <a:gd name="T63" fmla="*/ 496 h 626"/>
                  <a:gd name="T64" fmla="*/ 1030 w 1468"/>
                  <a:gd name="T65" fmla="*/ 417 h 626"/>
                  <a:gd name="T66" fmla="*/ 1154 w 1468"/>
                  <a:gd name="T67" fmla="*/ 392 h 626"/>
                  <a:gd name="T68" fmla="*/ 1223 w 1468"/>
                  <a:gd name="T69" fmla="*/ 359 h 626"/>
                  <a:gd name="T70" fmla="*/ 1177 w 1468"/>
                  <a:gd name="T71" fmla="*/ 425 h 626"/>
                  <a:gd name="T72" fmla="*/ 1234 w 1468"/>
                  <a:gd name="T73" fmla="*/ 391 h 626"/>
                  <a:gd name="T74" fmla="*/ 335 w 1468"/>
                  <a:gd name="T75" fmla="*/ 0 h 626"/>
                  <a:gd name="T76" fmla="*/ 313 w 1468"/>
                  <a:gd name="T77" fmla="*/ 23 h 626"/>
                  <a:gd name="T78" fmla="*/ 323 w 1468"/>
                  <a:gd name="T79" fmla="*/ 33 h 626"/>
                  <a:gd name="T80" fmla="*/ 695 w 1468"/>
                  <a:gd name="T81" fmla="*/ 65 h 626"/>
                  <a:gd name="T82" fmla="*/ 222 w 1468"/>
                  <a:gd name="T83" fmla="*/ 35 h 626"/>
                  <a:gd name="T84" fmla="*/ 336 w 1468"/>
                  <a:gd name="T85" fmla="*/ 42 h 626"/>
                  <a:gd name="T86" fmla="*/ 706 w 1468"/>
                  <a:gd name="T87" fmla="*/ 67 h 626"/>
                  <a:gd name="T88" fmla="*/ 329 w 1468"/>
                  <a:gd name="T89" fmla="*/ 132 h 626"/>
                  <a:gd name="T90" fmla="*/ 287 w 1468"/>
                  <a:gd name="T91" fmla="*/ 197 h 626"/>
                  <a:gd name="T92" fmla="*/ 311 w 1468"/>
                  <a:gd name="T93" fmla="*/ 168 h 626"/>
                  <a:gd name="T94" fmla="*/ 404 w 1468"/>
                  <a:gd name="T95" fmla="*/ 121 h 626"/>
                  <a:gd name="T96" fmla="*/ 724 w 1468"/>
                  <a:gd name="T97" fmla="*/ 132 h 626"/>
                  <a:gd name="T98" fmla="*/ 1042 w 1468"/>
                  <a:gd name="T99" fmla="*/ 157 h 626"/>
                  <a:gd name="T100" fmla="*/ 141 w 1468"/>
                  <a:gd name="T101" fmla="*/ 336 h 626"/>
                  <a:gd name="T102" fmla="*/ 94 w 1468"/>
                  <a:gd name="T103" fmla="*/ 349 h 626"/>
                  <a:gd name="T104" fmla="*/ 737 w 1468"/>
                  <a:gd name="T105" fmla="*/ 488 h 626"/>
                  <a:gd name="T106" fmla="*/ 1060 w 1468"/>
                  <a:gd name="T107" fmla="*/ 558 h 626"/>
                  <a:gd name="T108" fmla="*/ 1125 w 1468"/>
                  <a:gd name="T109" fmla="*/ 562 h 626"/>
                  <a:gd name="T110" fmla="*/ 256 w 1468"/>
                  <a:gd name="T111" fmla="*/ 229 h 626"/>
                  <a:gd name="T112" fmla="*/ 1118 w 1468"/>
                  <a:gd name="T113" fmla="*/ 211 h 626"/>
                  <a:gd name="T114" fmla="*/ 810 w 1468"/>
                  <a:gd name="T115" fmla="*/ 174 h 626"/>
                  <a:gd name="T116" fmla="*/ 891 w 1468"/>
                  <a:gd name="T117" fmla="*/ 180 h 626"/>
                  <a:gd name="T118" fmla="*/ 626 w 1468"/>
                  <a:gd name="T119" fmla="*/ 56 h 626"/>
                  <a:gd name="T120" fmla="*/ 515 w 1468"/>
                  <a:gd name="T121" fmla="*/ 174 h 626"/>
                  <a:gd name="T122" fmla="*/ 0 w 1468"/>
                  <a:gd name="T123" fmla="*/ 45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8" h="626">
                    <a:moveTo>
                      <a:pt x="1333" y="349"/>
                    </a:moveTo>
                    <a:cubicBezTo>
                      <a:pt x="1336" y="347"/>
                      <a:pt x="1339" y="348"/>
                      <a:pt x="1342" y="346"/>
                    </a:cubicBezTo>
                    <a:cubicBezTo>
                      <a:pt x="1342" y="346"/>
                      <a:pt x="1343" y="345"/>
                      <a:pt x="1343" y="345"/>
                    </a:cubicBezTo>
                    <a:cubicBezTo>
                      <a:pt x="1346" y="343"/>
                      <a:pt x="1350" y="342"/>
                      <a:pt x="1354" y="341"/>
                    </a:cubicBezTo>
                    <a:cubicBezTo>
                      <a:pt x="1356" y="340"/>
                      <a:pt x="1356" y="340"/>
                      <a:pt x="1356" y="340"/>
                    </a:cubicBezTo>
                    <a:cubicBezTo>
                      <a:pt x="1357" y="339"/>
                      <a:pt x="1357" y="341"/>
                      <a:pt x="1358" y="341"/>
                    </a:cubicBezTo>
                    <a:cubicBezTo>
                      <a:pt x="1359" y="341"/>
                      <a:pt x="1363" y="339"/>
                      <a:pt x="1364" y="340"/>
                    </a:cubicBezTo>
                    <a:cubicBezTo>
                      <a:pt x="1365" y="340"/>
                      <a:pt x="1367" y="342"/>
                      <a:pt x="1368" y="342"/>
                    </a:cubicBezTo>
                    <a:cubicBezTo>
                      <a:pt x="1373" y="344"/>
                      <a:pt x="1375" y="341"/>
                      <a:pt x="1378" y="339"/>
                    </a:cubicBezTo>
                    <a:cubicBezTo>
                      <a:pt x="1377" y="338"/>
                      <a:pt x="1376" y="338"/>
                      <a:pt x="1376" y="338"/>
                    </a:cubicBezTo>
                    <a:cubicBezTo>
                      <a:pt x="1375" y="335"/>
                      <a:pt x="1378" y="334"/>
                      <a:pt x="1376" y="333"/>
                    </a:cubicBezTo>
                    <a:cubicBezTo>
                      <a:pt x="1374" y="332"/>
                      <a:pt x="1373" y="333"/>
                      <a:pt x="1372" y="332"/>
                    </a:cubicBezTo>
                    <a:cubicBezTo>
                      <a:pt x="1372" y="331"/>
                      <a:pt x="1373" y="330"/>
                      <a:pt x="1373" y="330"/>
                    </a:cubicBezTo>
                    <a:cubicBezTo>
                      <a:pt x="1372" y="328"/>
                      <a:pt x="1372" y="328"/>
                      <a:pt x="1372" y="328"/>
                    </a:cubicBezTo>
                    <a:cubicBezTo>
                      <a:pt x="1371" y="327"/>
                      <a:pt x="1372" y="326"/>
                      <a:pt x="1371" y="324"/>
                    </a:cubicBezTo>
                    <a:cubicBezTo>
                      <a:pt x="1371" y="324"/>
                      <a:pt x="1370" y="324"/>
                      <a:pt x="1370" y="324"/>
                    </a:cubicBezTo>
                    <a:cubicBezTo>
                      <a:pt x="1368" y="321"/>
                      <a:pt x="1367" y="319"/>
                      <a:pt x="1366" y="316"/>
                    </a:cubicBezTo>
                    <a:cubicBezTo>
                      <a:pt x="1363" y="317"/>
                      <a:pt x="1362" y="317"/>
                      <a:pt x="1360" y="317"/>
                    </a:cubicBezTo>
                    <a:cubicBezTo>
                      <a:pt x="1360" y="316"/>
                      <a:pt x="1360" y="314"/>
                      <a:pt x="1361" y="314"/>
                    </a:cubicBezTo>
                    <a:cubicBezTo>
                      <a:pt x="1361" y="313"/>
                      <a:pt x="1362" y="313"/>
                      <a:pt x="1363" y="313"/>
                    </a:cubicBezTo>
                    <a:cubicBezTo>
                      <a:pt x="1363" y="312"/>
                      <a:pt x="1362" y="310"/>
                      <a:pt x="1362" y="310"/>
                    </a:cubicBezTo>
                    <a:cubicBezTo>
                      <a:pt x="1358" y="312"/>
                      <a:pt x="1359" y="313"/>
                      <a:pt x="1355" y="310"/>
                    </a:cubicBezTo>
                    <a:cubicBezTo>
                      <a:pt x="1350" y="310"/>
                      <a:pt x="1350" y="310"/>
                      <a:pt x="1350" y="310"/>
                    </a:cubicBezTo>
                    <a:cubicBezTo>
                      <a:pt x="1351" y="310"/>
                      <a:pt x="1351" y="308"/>
                      <a:pt x="1352" y="308"/>
                    </a:cubicBezTo>
                    <a:cubicBezTo>
                      <a:pt x="1354" y="308"/>
                      <a:pt x="1357" y="309"/>
                      <a:pt x="1360" y="309"/>
                    </a:cubicBezTo>
                    <a:cubicBezTo>
                      <a:pt x="1360" y="308"/>
                      <a:pt x="1360" y="308"/>
                      <a:pt x="1360" y="308"/>
                    </a:cubicBezTo>
                    <a:cubicBezTo>
                      <a:pt x="1365" y="310"/>
                      <a:pt x="1370" y="312"/>
                      <a:pt x="1376" y="311"/>
                    </a:cubicBezTo>
                    <a:cubicBezTo>
                      <a:pt x="1378" y="311"/>
                      <a:pt x="1384" y="309"/>
                      <a:pt x="1386" y="307"/>
                    </a:cubicBezTo>
                    <a:cubicBezTo>
                      <a:pt x="1387" y="306"/>
                      <a:pt x="1385" y="305"/>
                      <a:pt x="1386" y="304"/>
                    </a:cubicBezTo>
                    <a:cubicBezTo>
                      <a:pt x="1386" y="303"/>
                      <a:pt x="1388" y="301"/>
                      <a:pt x="1389" y="300"/>
                    </a:cubicBezTo>
                    <a:cubicBezTo>
                      <a:pt x="1389" y="299"/>
                      <a:pt x="1388" y="298"/>
                      <a:pt x="1389" y="298"/>
                    </a:cubicBezTo>
                    <a:cubicBezTo>
                      <a:pt x="1387" y="297"/>
                      <a:pt x="1386" y="296"/>
                      <a:pt x="1384" y="295"/>
                    </a:cubicBezTo>
                    <a:cubicBezTo>
                      <a:pt x="1385" y="294"/>
                      <a:pt x="1385" y="294"/>
                      <a:pt x="1385" y="292"/>
                    </a:cubicBezTo>
                    <a:cubicBezTo>
                      <a:pt x="1386" y="292"/>
                      <a:pt x="1386" y="292"/>
                      <a:pt x="1386" y="292"/>
                    </a:cubicBezTo>
                    <a:cubicBezTo>
                      <a:pt x="1387" y="291"/>
                      <a:pt x="1386" y="289"/>
                      <a:pt x="1386" y="289"/>
                    </a:cubicBezTo>
                    <a:cubicBezTo>
                      <a:pt x="1386" y="288"/>
                      <a:pt x="1386" y="288"/>
                      <a:pt x="1386" y="288"/>
                    </a:cubicBezTo>
                    <a:cubicBezTo>
                      <a:pt x="1387" y="287"/>
                      <a:pt x="1387" y="286"/>
                      <a:pt x="1388" y="286"/>
                    </a:cubicBezTo>
                    <a:cubicBezTo>
                      <a:pt x="1389" y="286"/>
                      <a:pt x="1390" y="286"/>
                      <a:pt x="1392" y="286"/>
                    </a:cubicBezTo>
                    <a:cubicBezTo>
                      <a:pt x="1387" y="290"/>
                      <a:pt x="1392" y="290"/>
                      <a:pt x="1392" y="292"/>
                    </a:cubicBezTo>
                    <a:cubicBezTo>
                      <a:pt x="1392" y="293"/>
                      <a:pt x="1392" y="293"/>
                      <a:pt x="1392" y="293"/>
                    </a:cubicBezTo>
                    <a:cubicBezTo>
                      <a:pt x="1390" y="295"/>
                      <a:pt x="1391" y="296"/>
                      <a:pt x="1390" y="298"/>
                    </a:cubicBezTo>
                    <a:cubicBezTo>
                      <a:pt x="1391" y="299"/>
                      <a:pt x="1393" y="298"/>
                      <a:pt x="1394" y="299"/>
                    </a:cubicBezTo>
                    <a:cubicBezTo>
                      <a:pt x="1395" y="299"/>
                      <a:pt x="1396" y="302"/>
                      <a:pt x="1396" y="302"/>
                    </a:cubicBezTo>
                    <a:cubicBezTo>
                      <a:pt x="1398" y="302"/>
                      <a:pt x="1403" y="300"/>
                      <a:pt x="1404" y="299"/>
                    </a:cubicBezTo>
                    <a:cubicBezTo>
                      <a:pt x="1405" y="299"/>
                      <a:pt x="1405" y="297"/>
                      <a:pt x="1405" y="296"/>
                    </a:cubicBezTo>
                    <a:cubicBezTo>
                      <a:pt x="1407" y="296"/>
                      <a:pt x="1407" y="296"/>
                      <a:pt x="1407" y="296"/>
                    </a:cubicBezTo>
                    <a:cubicBezTo>
                      <a:pt x="1407" y="296"/>
                      <a:pt x="1407" y="298"/>
                      <a:pt x="1407" y="298"/>
                    </a:cubicBezTo>
                    <a:cubicBezTo>
                      <a:pt x="1409" y="298"/>
                      <a:pt x="1412" y="297"/>
                      <a:pt x="1413" y="298"/>
                    </a:cubicBezTo>
                    <a:cubicBezTo>
                      <a:pt x="1414" y="298"/>
                      <a:pt x="1414" y="298"/>
                      <a:pt x="1414" y="298"/>
                    </a:cubicBezTo>
                    <a:cubicBezTo>
                      <a:pt x="1415" y="301"/>
                      <a:pt x="1419" y="303"/>
                      <a:pt x="1418" y="306"/>
                    </a:cubicBezTo>
                    <a:cubicBezTo>
                      <a:pt x="1418" y="307"/>
                      <a:pt x="1417" y="308"/>
                      <a:pt x="1417" y="308"/>
                    </a:cubicBezTo>
                    <a:cubicBezTo>
                      <a:pt x="1418" y="309"/>
                      <a:pt x="1421" y="312"/>
                      <a:pt x="1422" y="312"/>
                    </a:cubicBezTo>
                    <a:cubicBezTo>
                      <a:pt x="1424" y="313"/>
                      <a:pt x="1425" y="311"/>
                      <a:pt x="1425" y="311"/>
                    </a:cubicBezTo>
                    <a:cubicBezTo>
                      <a:pt x="1427" y="311"/>
                      <a:pt x="1434" y="315"/>
                      <a:pt x="1435" y="316"/>
                    </a:cubicBezTo>
                    <a:cubicBezTo>
                      <a:pt x="1435" y="316"/>
                      <a:pt x="1435" y="318"/>
                      <a:pt x="1435" y="318"/>
                    </a:cubicBezTo>
                    <a:cubicBezTo>
                      <a:pt x="1437" y="318"/>
                      <a:pt x="1438" y="318"/>
                      <a:pt x="1439" y="318"/>
                    </a:cubicBezTo>
                    <a:cubicBezTo>
                      <a:pt x="1439" y="318"/>
                      <a:pt x="1439" y="316"/>
                      <a:pt x="1439" y="316"/>
                    </a:cubicBezTo>
                    <a:cubicBezTo>
                      <a:pt x="1441" y="316"/>
                      <a:pt x="1441" y="316"/>
                      <a:pt x="1441" y="316"/>
                    </a:cubicBezTo>
                    <a:cubicBezTo>
                      <a:pt x="1440" y="315"/>
                      <a:pt x="1442" y="315"/>
                      <a:pt x="1442" y="315"/>
                    </a:cubicBezTo>
                    <a:cubicBezTo>
                      <a:pt x="1442" y="315"/>
                      <a:pt x="1442" y="318"/>
                      <a:pt x="1442" y="318"/>
                    </a:cubicBezTo>
                    <a:cubicBezTo>
                      <a:pt x="1443" y="318"/>
                      <a:pt x="1443" y="318"/>
                      <a:pt x="1443" y="318"/>
                    </a:cubicBezTo>
                    <a:cubicBezTo>
                      <a:pt x="1445" y="320"/>
                      <a:pt x="1444" y="318"/>
                      <a:pt x="1446" y="319"/>
                    </a:cubicBezTo>
                    <a:cubicBezTo>
                      <a:pt x="1446" y="318"/>
                      <a:pt x="1446" y="318"/>
                      <a:pt x="1446" y="318"/>
                    </a:cubicBezTo>
                    <a:cubicBezTo>
                      <a:pt x="1448" y="318"/>
                      <a:pt x="1448" y="318"/>
                      <a:pt x="1451" y="318"/>
                    </a:cubicBezTo>
                    <a:cubicBezTo>
                      <a:pt x="1450" y="318"/>
                      <a:pt x="1449" y="316"/>
                      <a:pt x="1449" y="316"/>
                    </a:cubicBezTo>
                    <a:cubicBezTo>
                      <a:pt x="1448" y="315"/>
                      <a:pt x="1448" y="314"/>
                      <a:pt x="1447" y="314"/>
                    </a:cubicBezTo>
                    <a:cubicBezTo>
                      <a:pt x="1447" y="313"/>
                      <a:pt x="1448" y="312"/>
                      <a:pt x="1447" y="311"/>
                    </a:cubicBezTo>
                    <a:cubicBezTo>
                      <a:pt x="1447" y="311"/>
                      <a:pt x="1446" y="311"/>
                      <a:pt x="1445" y="310"/>
                    </a:cubicBezTo>
                    <a:cubicBezTo>
                      <a:pt x="1447" y="309"/>
                      <a:pt x="1449" y="309"/>
                      <a:pt x="1451" y="308"/>
                    </a:cubicBezTo>
                    <a:cubicBezTo>
                      <a:pt x="1451" y="308"/>
                      <a:pt x="1451" y="304"/>
                      <a:pt x="1451" y="304"/>
                    </a:cubicBezTo>
                    <a:cubicBezTo>
                      <a:pt x="1449" y="304"/>
                      <a:pt x="1449" y="305"/>
                      <a:pt x="1447" y="304"/>
                    </a:cubicBezTo>
                    <a:cubicBezTo>
                      <a:pt x="1447" y="301"/>
                      <a:pt x="1447" y="301"/>
                      <a:pt x="1447" y="301"/>
                    </a:cubicBezTo>
                    <a:cubicBezTo>
                      <a:pt x="1451" y="302"/>
                      <a:pt x="1453" y="301"/>
                      <a:pt x="1456" y="301"/>
                    </a:cubicBezTo>
                    <a:cubicBezTo>
                      <a:pt x="1456" y="301"/>
                      <a:pt x="1457" y="302"/>
                      <a:pt x="1458" y="302"/>
                    </a:cubicBezTo>
                    <a:cubicBezTo>
                      <a:pt x="1458" y="303"/>
                      <a:pt x="1458" y="303"/>
                      <a:pt x="1458" y="303"/>
                    </a:cubicBezTo>
                    <a:cubicBezTo>
                      <a:pt x="1459" y="303"/>
                      <a:pt x="1460" y="303"/>
                      <a:pt x="1461" y="303"/>
                    </a:cubicBezTo>
                    <a:cubicBezTo>
                      <a:pt x="1462" y="302"/>
                      <a:pt x="1462" y="301"/>
                      <a:pt x="1462" y="299"/>
                    </a:cubicBezTo>
                    <a:cubicBezTo>
                      <a:pt x="1462" y="299"/>
                      <a:pt x="1465" y="299"/>
                      <a:pt x="1465" y="299"/>
                    </a:cubicBezTo>
                    <a:cubicBezTo>
                      <a:pt x="1466" y="299"/>
                      <a:pt x="1464" y="296"/>
                      <a:pt x="1465" y="295"/>
                    </a:cubicBezTo>
                    <a:cubicBezTo>
                      <a:pt x="1466" y="294"/>
                      <a:pt x="1467" y="295"/>
                      <a:pt x="1468" y="294"/>
                    </a:cubicBezTo>
                    <a:cubicBezTo>
                      <a:pt x="1468" y="293"/>
                      <a:pt x="1468" y="293"/>
                      <a:pt x="1468" y="293"/>
                    </a:cubicBezTo>
                    <a:cubicBezTo>
                      <a:pt x="1467" y="293"/>
                      <a:pt x="1466" y="293"/>
                      <a:pt x="1465" y="293"/>
                    </a:cubicBezTo>
                    <a:cubicBezTo>
                      <a:pt x="1465" y="293"/>
                      <a:pt x="1464" y="291"/>
                      <a:pt x="1464" y="291"/>
                    </a:cubicBezTo>
                    <a:cubicBezTo>
                      <a:pt x="1461" y="289"/>
                      <a:pt x="1458" y="289"/>
                      <a:pt x="1455" y="286"/>
                    </a:cubicBezTo>
                    <a:cubicBezTo>
                      <a:pt x="1455" y="286"/>
                      <a:pt x="1455" y="285"/>
                      <a:pt x="1455" y="284"/>
                    </a:cubicBezTo>
                    <a:cubicBezTo>
                      <a:pt x="1454" y="284"/>
                      <a:pt x="1452" y="283"/>
                      <a:pt x="1451" y="282"/>
                    </a:cubicBezTo>
                    <a:cubicBezTo>
                      <a:pt x="1451" y="281"/>
                      <a:pt x="1451" y="280"/>
                      <a:pt x="1450" y="279"/>
                    </a:cubicBezTo>
                    <a:cubicBezTo>
                      <a:pt x="1449" y="278"/>
                      <a:pt x="1447" y="278"/>
                      <a:pt x="1445" y="278"/>
                    </a:cubicBezTo>
                    <a:cubicBezTo>
                      <a:pt x="1444" y="276"/>
                      <a:pt x="1444" y="276"/>
                      <a:pt x="1444" y="276"/>
                    </a:cubicBezTo>
                    <a:cubicBezTo>
                      <a:pt x="1440" y="276"/>
                      <a:pt x="1433" y="277"/>
                      <a:pt x="1429" y="278"/>
                    </a:cubicBezTo>
                    <a:cubicBezTo>
                      <a:pt x="1430" y="281"/>
                      <a:pt x="1430" y="282"/>
                      <a:pt x="1431" y="285"/>
                    </a:cubicBezTo>
                    <a:cubicBezTo>
                      <a:pt x="1429" y="284"/>
                      <a:pt x="1428" y="284"/>
                      <a:pt x="1427" y="284"/>
                    </a:cubicBezTo>
                    <a:cubicBezTo>
                      <a:pt x="1427" y="282"/>
                      <a:pt x="1428" y="276"/>
                      <a:pt x="1427" y="274"/>
                    </a:cubicBezTo>
                    <a:cubicBezTo>
                      <a:pt x="1427" y="273"/>
                      <a:pt x="1424" y="273"/>
                      <a:pt x="1423" y="272"/>
                    </a:cubicBezTo>
                    <a:cubicBezTo>
                      <a:pt x="1423" y="271"/>
                      <a:pt x="1423" y="269"/>
                      <a:pt x="1423" y="269"/>
                    </a:cubicBezTo>
                    <a:cubicBezTo>
                      <a:pt x="1421" y="268"/>
                      <a:pt x="1419" y="269"/>
                      <a:pt x="1417" y="268"/>
                    </a:cubicBezTo>
                    <a:cubicBezTo>
                      <a:pt x="1417" y="268"/>
                      <a:pt x="1417" y="266"/>
                      <a:pt x="1416" y="265"/>
                    </a:cubicBezTo>
                    <a:cubicBezTo>
                      <a:pt x="1415" y="264"/>
                      <a:pt x="1413" y="265"/>
                      <a:pt x="1411" y="264"/>
                    </a:cubicBezTo>
                    <a:cubicBezTo>
                      <a:pt x="1411" y="263"/>
                      <a:pt x="1410" y="262"/>
                      <a:pt x="1409" y="261"/>
                    </a:cubicBezTo>
                    <a:cubicBezTo>
                      <a:pt x="1409" y="261"/>
                      <a:pt x="1408" y="261"/>
                      <a:pt x="1407" y="261"/>
                    </a:cubicBezTo>
                    <a:cubicBezTo>
                      <a:pt x="1404" y="259"/>
                      <a:pt x="1402" y="256"/>
                      <a:pt x="1400" y="255"/>
                    </a:cubicBezTo>
                    <a:cubicBezTo>
                      <a:pt x="1398" y="255"/>
                      <a:pt x="1398" y="255"/>
                      <a:pt x="1398" y="255"/>
                    </a:cubicBezTo>
                    <a:cubicBezTo>
                      <a:pt x="1397" y="254"/>
                      <a:pt x="1399" y="254"/>
                      <a:pt x="1399" y="253"/>
                    </a:cubicBezTo>
                    <a:cubicBezTo>
                      <a:pt x="1399" y="252"/>
                      <a:pt x="1397" y="250"/>
                      <a:pt x="1397" y="250"/>
                    </a:cubicBezTo>
                    <a:cubicBezTo>
                      <a:pt x="1395" y="250"/>
                      <a:pt x="1395" y="251"/>
                      <a:pt x="1393" y="251"/>
                    </a:cubicBezTo>
                    <a:cubicBezTo>
                      <a:pt x="1392" y="249"/>
                      <a:pt x="1392" y="249"/>
                      <a:pt x="1392" y="249"/>
                    </a:cubicBezTo>
                    <a:cubicBezTo>
                      <a:pt x="1389" y="248"/>
                      <a:pt x="1388" y="248"/>
                      <a:pt x="1386" y="247"/>
                    </a:cubicBezTo>
                    <a:cubicBezTo>
                      <a:pt x="1385" y="244"/>
                      <a:pt x="1384" y="242"/>
                      <a:pt x="1381" y="240"/>
                    </a:cubicBezTo>
                    <a:cubicBezTo>
                      <a:pt x="1380" y="239"/>
                      <a:pt x="1379" y="239"/>
                      <a:pt x="1378" y="239"/>
                    </a:cubicBezTo>
                    <a:cubicBezTo>
                      <a:pt x="1378" y="238"/>
                      <a:pt x="1378" y="237"/>
                      <a:pt x="1378" y="236"/>
                    </a:cubicBezTo>
                    <a:cubicBezTo>
                      <a:pt x="1378" y="235"/>
                      <a:pt x="1377" y="234"/>
                      <a:pt x="1376" y="233"/>
                    </a:cubicBezTo>
                    <a:cubicBezTo>
                      <a:pt x="1374" y="233"/>
                      <a:pt x="1371" y="234"/>
                      <a:pt x="1369" y="233"/>
                    </a:cubicBezTo>
                    <a:cubicBezTo>
                      <a:pt x="1368" y="233"/>
                      <a:pt x="1367" y="231"/>
                      <a:pt x="1366" y="231"/>
                    </a:cubicBezTo>
                    <a:cubicBezTo>
                      <a:pt x="1361" y="230"/>
                      <a:pt x="1361" y="234"/>
                      <a:pt x="1356" y="232"/>
                    </a:cubicBezTo>
                    <a:cubicBezTo>
                      <a:pt x="1355" y="231"/>
                      <a:pt x="1354" y="228"/>
                      <a:pt x="1353" y="227"/>
                    </a:cubicBezTo>
                    <a:cubicBezTo>
                      <a:pt x="1351" y="225"/>
                      <a:pt x="1348" y="226"/>
                      <a:pt x="1345" y="225"/>
                    </a:cubicBezTo>
                    <a:cubicBezTo>
                      <a:pt x="1342" y="223"/>
                      <a:pt x="1342" y="223"/>
                      <a:pt x="1342" y="223"/>
                    </a:cubicBezTo>
                    <a:cubicBezTo>
                      <a:pt x="1342" y="221"/>
                      <a:pt x="1342" y="221"/>
                      <a:pt x="1342" y="221"/>
                    </a:cubicBezTo>
                    <a:cubicBezTo>
                      <a:pt x="1340" y="221"/>
                      <a:pt x="1340" y="222"/>
                      <a:pt x="1340" y="223"/>
                    </a:cubicBezTo>
                    <a:cubicBezTo>
                      <a:pt x="1337" y="223"/>
                      <a:pt x="1333" y="223"/>
                      <a:pt x="1330" y="223"/>
                    </a:cubicBezTo>
                    <a:cubicBezTo>
                      <a:pt x="1329" y="222"/>
                      <a:pt x="1326" y="221"/>
                      <a:pt x="1324" y="221"/>
                    </a:cubicBezTo>
                    <a:cubicBezTo>
                      <a:pt x="1323" y="221"/>
                      <a:pt x="1323" y="223"/>
                      <a:pt x="1320" y="223"/>
                    </a:cubicBezTo>
                    <a:cubicBezTo>
                      <a:pt x="1320" y="223"/>
                      <a:pt x="1319" y="221"/>
                      <a:pt x="1318" y="221"/>
                    </a:cubicBezTo>
                    <a:cubicBezTo>
                      <a:pt x="1315" y="220"/>
                      <a:pt x="1311" y="222"/>
                      <a:pt x="1307" y="221"/>
                    </a:cubicBezTo>
                    <a:cubicBezTo>
                      <a:pt x="1306" y="221"/>
                      <a:pt x="1305" y="219"/>
                      <a:pt x="1304" y="219"/>
                    </a:cubicBezTo>
                    <a:cubicBezTo>
                      <a:pt x="1304" y="219"/>
                      <a:pt x="1303" y="220"/>
                      <a:pt x="1302" y="219"/>
                    </a:cubicBezTo>
                    <a:cubicBezTo>
                      <a:pt x="1303" y="224"/>
                      <a:pt x="1303" y="224"/>
                      <a:pt x="1302" y="228"/>
                    </a:cubicBezTo>
                    <a:cubicBezTo>
                      <a:pt x="1302" y="228"/>
                      <a:pt x="1303" y="228"/>
                      <a:pt x="1304" y="228"/>
                    </a:cubicBezTo>
                    <a:cubicBezTo>
                      <a:pt x="1304" y="229"/>
                      <a:pt x="1306" y="229"/>
                      <a:pt x="1306" y="230"/>
                    </a:cubicBezTo>
                    <a:cubicBezTo>
                      <a:pt x="1307" y="232"/>
                      <a:pt x="1306" y="235"/>
                      <a:pt x="1306" y="237"/>
                    </a:cubicBezTo>
                    <a:cubicBezTo>
                      <a:pt x="1306" y="238"/>
                      <a:pt x="1304" y="237"/>
                      <a:pt x="1304" y="237"/>
                    </a:cubicBezTo>
                    <a:cubicBezTo>
                      <a:pt x="1304" y="237"/>
                      <a:pt x="1302" y="240"/>
                      <a:pt x="1302" y="241"/>
                    </a:cubicBezTo>
                    <a:cubicBezTo>
                      <a:pt x="1301" y="241"/>
                      <a:pt x="1300" y="240"/>
                      <a:pt x="1300" y="241"/>
                    </a:cubicBezTo>
                    <a:cubicBezTo>
                      <a:pt x="1300" y="241"/>
                      <a:pt x="1300" y="243"/>
                      <a:pt x="1300" y="243"/>
                    </a:cubicBezTo>
                    <a:cubicBezTo>
                      <a:pt x="1299" y="244"/>
                      <a:pt x="1296" y="243"/>
                      <a:pt x="1295" y="243"/>
                    </a:cubicBezTo>
                    <a:cubicBezTo>
                      <a:pt x="1295" y="243"/>
                      <a:pt x="1295" y="244"/>
                      <a:pt x="1294" y="245"/>
                    </a:cubicBezTo>
                    <a:cubicBezTo>
                      <a:pt x="1293" y="245"/>
                      <a:pt x="1291" y="245"/>
                      <a:pt x="1289" y="245"/>
                    </a:cubicBezTo>
                    <a:cubicBezTo>
                      <a:pt x="1288" y="243"/>
                      <a:pt x="1287" y="238"/>
                      <a:pt x="1287" y="236"/>
                    </a:cubicBezTo>
                    <a:cubicBezTo>
                      <a:pt x="1286" y="235"/>
                      <a:pt x="1284" y="236"/>
                      <a:pt x="1283" y="235"/>
                    </a:cubicBezTo>
                    <a:cubicBezTo>
                      <a:pt x="1282" y="233"/>
                      <a:pt x="1283" y="228"/>
                      <a:pt x="1283" y="227"/>
                    </a:cubicBezTo>
                    <a:cubicBezTo>
                      <a:pt x="1281" y="228"/>
                      <a:pt x="1279" y="230"/>
                      <a:pt x="1279" y="231"/>
                    </a:cubicBezTo>
                    <a:cubicBezTo>
                      <a:pt x="1277" y="231"/>
                      <a:pt x="1279" y="230"/>
                      <a:pt x="1277" y="230"/>
                    </a:cubicBezTo>
                    <a:cubicBezTo>
                      <a:pt x="1275" y="230"/>
                      <a:pt x="1271" y="233"/>
                      <a:pt x="1269" y="233"/>
                    </a:cubicBezTo>
                    <a:cubicBezTo>
                      <a:pt x="1268" y="233"/>
                      <a:pt x="1269" y="230"/>
                      <a:pt x="1269" y="230"/>
                    </a:cubicBezTo>
                    <a:cubicBezTo>
                      <a:pt x="1267" y="229"/>
                      <a:pt x="1263" y="228"/>
                      <a:pt x="1262" y="228"/>
                    </a:cubicBezTo>
                    <a:cubicBezTo>
                      <a:pt x="1261" y="228"/>
                      <a:pt x="1257" y="228"/>
                      <a:pt x="1255" y="229"/>
                    </a:cubicBezTo>
                    <a:cubicBezTo>
                      <a:pt x="1255" y="229"/>
                      <a:pt x="1254" y="231"/>
                      <a:pt x="1254" y="231"/>
                    </a:cubicBezTo>
                    <a:cubicBezTo>
                      <a:pt x="1252" y="231"/>
                      <a:pt x="1251" y="230"/>
                      <a:pt x="1250" y="229"/>
                    </a:cubicBezTo>
                    <a:cubicBezTo>
                      <a:pt x="1250" y="229"/>
                      <a:pt x="1250" y="227"/>
                      <a:pt x="1250" y="227"/>
                    </a:cubicBezTo>
                    <a:cubicBezTo>
                      <a:pt x="1246" y="227"/>
                      <a:pt x="1240" y="228"/>
                      <a:pt x="1235" y="227"/>
                    </a:cubicBezTo>
                    <a:cubicBezTo>
                      <a:pt x="1234" y="227"/>
                      <a:pt x="1234" y="226"/>
                      <a:pt x="1233" y="227"/>
                    </a:cubicBezTo>
                    <a:cubicBezTo>
                      <a:pt x="1232" y="227"/>
                      <a:pt x="1229" y="230"/>
                      <a:pt x="1228" y="230"/>
                    </a:cubicBezTo>
                    <a:cubicBezTo>
                      <a:pt x="1226" y="230"/>
                      <a:pt x="1225" y="230"/>
                      <a:pt x="1223" y="231"/>
                    </a:cubicBezTo>
                    <a:cubicBezTo>
                      <a:pt x="1223" y="233"/>
                      <a:pt x="1222" y="237"/>
                      <a:pt x="1221" y="240"/>
                    </a:cubicBezTo>
                    <a:cubicBezTo>
                      <a:pt x="1221" y="240"/>
                      <a:pt x="1219" y="242"/>
                      <a:pt x="1219" y="242"/>
                    </a:cubicBezTo>
                    <a:cubicBezTo>
                      <a:pt x="1219" y="241"/>
                      <a:pt x="1220" y="240"/>
                      <a:pt x="1219" y="239"/>
                    </a:cubicBezTo>
                    <a:cubicBezTo>
                      <a:pt x="1218" y="238"/>
                      <a:pt x="1218" y="238"/>
                      <a:pt x="1218" y="238"/>
                    </a:cubicBezTo>
                    <a:cubicBezTo>
                      <a:pt x="1218" y="237"/>
                      <a:pt x="1218" y="236"/>
                      <a:pt x="1218" y="235"/>
                    </a:cubicBezTo>
                    <a:cubicBezTo>
                      <a:pt x="1218" y="234"/>
                      <a:pt x="1216" y="233"/>
                      <a:pt x="1216" y="233"/>
                    </a:cubicBezTo>
                    <a:cubicBezTo>
                      <a:pt x="1215" y="231"/>
                      <a:pt x="1216" y="230"/>
                      <a:pt x="1215" y="229"/>
                    </a:cubicBezTo>
                    <a:cubicBezTo>
                      <a:pt x="1214" y="229"/>
                      <a:pt x="1212" y="229"/>
                      <a:pt x="1211" y="229"/>
                    </a:cubicBezTo>
                    <a:cubicBezTo>
                      <a:pt x="1211" y="228"/>
                      <a:pt x="1212" y="225"/>
                      <a:pt x="1212" y="225"/>
                    </a:cubicBezTo>
                    <a:cubicBezTo>
                      <a:pt x="1211" y="223"/>
                      <a:pt x="1211" y="225"/>
                      <a:pt x="1211" y="223"/>
                    </a:cubicBezTo>
                    <a:cubicBezTo>
                      <a:pt x="1212" y="222"/>
                      <a:pt x="1213" y="221"/>
                      <a:pt x="1213" y="221"/>
                    </a:cubicBezTo>
                    <a:cubicBezTo>
                      <a:pt x="1212" y="219"/>
                      <a:pt x="1210" y="216"/>
                      <a:pt x="1208" y="215"/>
                    </a:cubicBezTo>
                    <a:cubicBezTo>
                      <a:pt x="1208" y="215"/>
                      <a:pt x="1206" y="216"/>
                      <a:pt x="1206" y="215"/>
                    </a:cubicBezTo>
                    <a:cubicBezTo>
                      <a:pt x="1205" y="214"/>
                      <a:pt x="1205" y="212"/>
                      <a:pt x="1203" y="211"/>
                    </a:cubicBezTo>
                    <a:cubicBezTo>
                      <a:pt x="1202" y="210"/>
                      <a:pt x="1200" y="211"/>
                      <a:pt x="1197" y="210"/>
                    </a:cubicBezTo>
                    <a:cubicBezTo>
                      <a:pt x="1196" y="210"/>
                      <a:pt x="1195" y="208"/>
                      <a:pt x="1193" y="207"/>
                    </a:cubicBezTo>
                    <a:cubicBezTo>
                      <a:pt x="1193" y="208"/>
                      <a:pt x="1191" y="209"/>
                      <a:pt x="1191" y="209"/>
                    </a:cubicBezTo>
                    <a:cubicBezTo>
                      <a:pt x="1191" y="210"/>
                      <a:pt x="1191" y="210"/>
                      <a:pt x="1191" y="210"/>
                    </a:cubicBezTo>
                    <a:cubicBezTo>
                      <a:pt x="1190" y="210"/>
                      <a:pt x="1189" y="208"/>
                      <a:pt x="1187" y="209"/>
                    </a:cubicBezTo>
                    <a:cubicBezTo>
                      <a:pt x="1185" y="209"/>
                      <a:pt x="1184" y="211"/>
                      <a:pt x="1181" y="211"/>
                    </a:cubicBezTo>
                    <a:cubicBezTo>
                      <a:pt x="1180" y="209"/>
                      <a:pt x="1180" y="209"/>
                      <a:pt x="1180" y="209"/>
                    </a:cubicBezTo>
                    <a:cubicBezTo>
                      <a:pt x="1179" y="209"/>
                      <a:pt x="1177" y="210"/>
                      <a:pt x="1174" y="209"/>
                    </a:cubicBezTo>
                    <a:cubicBezTo>
                      <a:pt x="1173" y="209"/>
                      <a:pt x="1171" y="208"/>
                      <a:pt x="1169" y="208"/>
                    </a:cubicBezTo>
                    <a:cubicBezTo>
                      <a:pt x="1166" y="208"/>
                      <a:pt x="1164" y="212"/>
                      <a:pt x="1160" y="211"/>
                    </a:cubicBezTo>
                    <a:cubicBezTo>
                      <a:pt x="1157" y="211"/>
                      <a:pt x="1157" y="209"/>
                      <a:pt x="1153" y="209"/>
                    </a:cubicBezTo>
                    <a:cubicBezTo>
                      <a:pt x="1150" y="210"/>
                      <a:pt x="1146" y="213"/>
                      <a:pt x="1142" y="213"/>
                    </a:cubicBezTo>
                    <a:cubicBezTo>
                      <a:pt x="1139" y="213"/>
                      <a:pt x="1136" y="212"/>
                      <a:pt x="1132" y="213"/>
                    </a:cubicBezTo>
                    <a:cubicBezTo>
                      <a:pt x="1130" y="213"/>
                      <a:pt x="1127" y="214"/>
                      <a:pt x="1124" y="213"/>
                    </a:cubicBezTo>
                    <a:cubicBezTo>
                      <a:pt x="1123" y="213"/>
                      <a:pt x="1122" y="214"/>
                      <a:pt x="1122" y="214"/>
                    </a:cubicBezTo>
                    <a:cubicBezTo>
                      <a:pt x="1118" y="213"/>
                      <a:pt x="1117" y="213"/>
                      <a:pt x="1113" y="214"/>
                    </a:cubicBezTo>
                    <a:cubicBezTo>
                      <a:pt x="1115" y="210"/>
                      <a:pt x="1117" y="208"/>
                      <a:pt x="1121" y="205"/>
                    </a:cubicBezTo>
                    <a:cubicBezTo>
                      <a:pt x="1120" y="203"/>
                      <a:pt x="1120" y="203"/>
                      <a:pt x="1120" y="203"/>
                    </a:cubicBezTo>
                    <a:cubicBezTo>
                      <a:pt x="1119" y="203"/>
                      <a:pt x="1118" y="203"/>
                      <a:pt x="1116" y="203"/>
                    </a:cubicBezTo>
                    <a:cubicBezTo>
                      <a:pt x="1117" y="202"/>
                      <a:pt x="1116" y="200"/>
                      <a:pt x="1116" y="199"/>
                    </a:cubicBezTo>
                    <a:cubicBezTo>
                      <a:pt x="1118" y="199"/>
                      <a:pt x="1118" y="199"/>
                      <a:pt x="1118" y="199"/>
                    </a:cubicBezTo>
                    <a:cubicBezTo>
                      <a:pt x="1116" y="198"/>
                      <a:pt x="1119" y="197"/>
                      <a:pt x="1119" y="197"/>
                    </a:cubicBezTo>
                    <a:cubicBezTo>
                      <a:pt x="1120" y="198"/>
                      <a:pt x="1120" y="200"/>
                      <a:pt x="1120" y="201"/>
                    </a:cubicBezTo>
                    <a:cubicBezTo>
                      <a:pt x="1121" y="200"/>
                      <a:pt x="1123" y="199"/>
                      <a:pt x="1124" y="199"/>
                    </a:cubicBezTo>
                    <a:cubicBezTo>
                      <a:pt x="1124" y="198"/>
                      <a:pt x="1124" y="197"/>
                      <a:pt x="1125" y="195"/>
                    </a:cubicBezTo>
                    <a:cubicBezTo>
                      <a:pt x="1123" y="193"/>
                      <a:pt x="1120" y="190"/>
                      <a:pt x="1118" y="190"/>
                    </a:cubicBezTo>
                    <a:cubicBezTo>
                      <a:pt x="1116" y="190"/>
                      <a:pt x="1116" y="191"/>
                      <a:pt x="1114" y="191"/>
                    </a:cubicBezTo>
                    <a:cubicBezTo>
                      <a:pt x="1114" y="191"/>
                      <a:pt x="1112" y="188"/>
                      <a:pt x="1111" y="188"/>
                    </a:cubicBezTo>
                    <a:cubicBezTo>
                      <a:pt x="1107" y="187"/>
                      <a:pt x="1103" y="188"/>
                      <a:pt x="1099" y="189"/>
                    </a:cubicBezTo>
                    <a:cubicBezTo>
                      <a:pt x="1097" y="194"/>
                      <a:pt x="1094" y="196"/>
                      <a:pt x="1092" y="201"/>
                    </a:cubicBezTo>
                    <a:cubicBezTo>
                      <a:pt x="1092" y="201"/>
                      <a:pt x="1091" y="203"/>
                      <a:pt x="1091" y="203"/>
                    </a:cubicBezTo>
                    <a:cubicBezTo>
                      <a:pt x="1091" y="203"/>
                      <a:pt x="1083" y="205"/>
                      <a:pt x="1083" y="205"/>
                    </a:cubicBezTo>
                    <a:cubicBezTo>
                      <a:pt x="1082" y="204"/>
                      <a:pt x="1082" y="204"/>
                      <a:pt x="1082" y="204"/>
                    </a:cubicBezTo>
                    <a:cubicBezTo>
                      <a:pt x="1080" y="203"/>
                      <a:pt x="1084" y="202"/>
                      <a:pt x="1085" y="201"/>
                    </a:cubicBezTo>
                    <a:cubicBezTo>
                      <a:pt x="1085" y="200"/>
                      <a:pt x="1083" y="200"/>
                      <a:pt x="1083" y="199"/>
                    </a:cubicBezTo>
                    <a:cubicBezTo>
                      <a:pt x="1083" y="199"/>
                      <a:pt x="1084" y="198"/>
                      <a:pt x="1083" y="197"/>
                    </a:cubicBezTo>
                    <a:cubicBezTo>
                      <a:pt x="1088" y="196"/>
                      <a:pt x="1087" y="196"/>
                      <a:pt x="1089" y="191"/>
                    </a:cubicBezTo>
                    <a:cubicBezTo>
                      <a:pt x="1090" y="192"/>
                      <a:pt x="1091" y="192"/>
                      <a:pt x="1091" y="192"/>
                    </a:cubicBezTo>
                    <a:cubicBezTo>
                      <a:pt x="1091" y="193"/>
                      <a:pt x="1091" y="193"/>
                      <a:pt x="1091" y="193"/>
                    </a:cubicBezTo>
                    <a:cubicBezTo>
                      <a:pt x="1090" y="193"/>
                      <a:pt x="1089" y="195"/>
                      <a:pt x="1092" y="196"/>
                    </a:cubicBezTo>
                    <a:cubicBezTo>
                      <a:pt x="1093" y="194"/>
                      <a:pt x="1093" y="193"/>
                      <a:pt x="1094" y="190"/>
                    </a:cubicBezTo>
                    <a:cubicBezTo>
                      <a:pt x="1088" y="190"/>
                      <a:pt x="1081" y="191"/>
                      <a:pt x="1076" y="191"/>
                    </a:cubicBezTo>
                    <a:cubicBezTo>
                      <a:pt x="1074" y="183"/>
                      <a:pt x="1075" y="186"/>
                      <a:pt x="1084" y="187"/>
                    </a:cubicBezTo>
                    <a:cubicBezTo>
                      <a:pt x="1084" y="185"/>
                      <a:pt x="1084" y="185"/>
                      <a:pt x="1084" y="185"/>
                    </a:cubicBezTo>
                    <a:cubicBezTo>
                      <a:pt x="1081" y="185"/>
                      <a:pt x="1078" y="184"/>
                      <a:pt x="1074" y="183"/>
                    </a:cubicBezTo>
                    <a:cubicBezTo>
                      <a:pt x="1072" y="182"/>
                      <a:pt x="1072" y="182"/>
                      <a:pt x="1072" y="182"/>
                    </a:cubicBezTo>
                    <a:cubicBezTo>
                      <a:pt x="1070" y="182"/>
                      <a:pt x="1069" y="183"/>
                      <a:pt x="1066" y="183"/>
                    </a:cubicBezTo>
                    <a:cubicBezTo>
                      <a:pt x="1064" y="183"/>
                      <a:pt x="1061" y="181"/>
                      <a:pt x="1060" y="181"/>
                    </a:cubicBezTo>
                    <a:cubicBezTo>
                      <a:pt x="1058" y="180"/>
                      <a:pt x="1057" y="181"/>
                      <a:pt x="1055" y="181"/>
                    </a:cubicBezTo>
                    <a:cubicBezTo>
                      <a:pt x="1055" y="181"/>
                      <a:pt x="1050" y="179"/>
                      <a:pt x="1049" y="179"/>
                    </a:cubicBezTo>
                    <a:cubicBezTo>
                      <a:pt x="1049" y="178"/>
                      <a:pt x="1048" y="176"/>
                      <a:pt x="1047" y="176"/>
                    </a:cubicBezTo>
                    <a:cubicBezTo>
                      <a:pt x="1046" y="176"/>
                      <a:pt x="1043" y="176"/>
                      <a:pt x="1041" y="176"/>
                    </a:cubicBezTo>
                    <a:cubicBezTo>
                      <a:pt x="1042" y="176"/>
                      <a:pt x="1041" y="178"/>
                      <a:pt x="1042" y="178"/>
                    </a:cubicBezTo>
                    <a:cubicBezTo>
                      <a:pt x="1043" y="178"/>
                      <a:pt x="1043" y="178"/>
                      <a:pt x="1044" y="178"/>
                    </a:cubicBezTo>
                    <a:cubicBezTo>
                      <a:pt x="1044" y="178"/>
                      <a:pt x="1044" y="179"/>
                      <a:pt x="1045" y="179"/>
                    </a:cubicBezTo>
                    <a:cubicBezTo>
                      <a:pt x="1045" y="179"/>
                      <a:pt x="1045" y="180"/>
                      <a:pt x="1045" y="180"/>
                    </a:cubicBezTo>
                    <a:cubicBezTo>
                      <a:pt x="1045" y="182"/>
                      <a:pt x="1045" y="182"/>
                      <a:pt x="1045" y="182"/>
                    </a:cubicBezTo>
                    <a:cubicBezTo>
                      <a:pt x="1042" y="182"/>
                      <a:pt x="1039" y="182"/>
                      <a:pt x="1036" y="182"/>
                    </a:cubicBezTo>
                    <a:cubicBezTo>
                      <a:pt x="1036" y="182"/>
                      <a:pt x="1036" y="185"/>
                      <a:pt x="1035" y="186"/>
                    </a:cubicBezTo>
                    <a:cubicBezTo>
                      <a:pt x="1036" y="186"/>
                      <a:pt x="1041" y="187"/>
                      <a:pt x="1040" y="187"/>
                    </a:cubicBezTo>
                    <a:cubicBezTo>
                      <a:pt x="1041" y="187"/>
                      <a:pt x="1042" y="187"/>
                      <a:pt x="1043" y="187"/>
                    </a:cubicBezTo>
                    <a:cubicBezTo>
                      <a:pt x="1044" y="189"/>
                      <a:pt x="1044" y="189"/>
                      <a:pt x="1044" y="189"/>
                    </a:cubicBezTo>
                    <a:cubicBezTo>
                      <a:pt x="1037" y="187"/>
                      <a:pt x="1032" y="188"/>
                      <a:pt x="1035" y="197"/>
                    </a:cubicBezTo>
                    <a:cubicBezTo>
                      <a:pt x="1035" y="198"/>
                      <a:pt x="1036" y="199"/>
                      <a:pt x="1037" y="199"/>
                    </a:cubicBezTo>
                    <a:cubicBezTo>
                      <a:pt x="1036" y="200"/>
                      <a:pt x="1037" y="201"/>
                      <a:pt x="1037" y="203"/>
                    </a:cubicBezTo>
                    <a:cubicBezTo>
                      <a:pt x="1036" y="203"/>
                      <a:pt x="1034" y="204"/>
                      <a:pt x="1033" y="203"/>
                    </a:cubicBezTo>
                    <a:cubicBezTo>
                      <a:pt x="1032" y="203"/>
                      <a:pt x="1032" y="202"/>
                      <a:pt x="1030" y="202"/>
                    </a:cubicBezTo>
                    <a:cubicBezTo>
                      <a:pt x="1030" y="202"/>
                      <a:pt x="1029" y="203"/>
                      <a:pt x="1028" y="203"/>
                    </a:cubicBezTo>
                    <a:cubicBezTo>
                      <a:pt x="1028" y="202"/>
                      <a:pt x="1028" y="202"/>
                      <a:pt x="1029" y="200"/>
                    </a:cubicBezTo>
                    <a:cubicBezTo>
                      <a:pt x="1028" y="200"/>
                      <a:pt x="1028" y="199"/>
                      <a:pt x="1027" y="198"/>
                    </a:cubicBezTo>
                    <a:cubicBezTo>
                      <a:pt x="1027" y="198"/>
                      <a:pt x="1024" y="199"/>
                      <a:pt x="1025" y="199"/>
                    </a:cubicBezTo>
                    <a:cubicBezTo>
                      <a:pt x="1025" y="199"/>
                      <a:pt x="1024" y="199"/>
                      <a:pt x="1023" y="199"/>
                    </a:cubicBezTo>
                    <a:cubicBezTo>
                      <a:pt x="1023" y="200"/>
                      <a:pt x="1024" y="200"/>
                      <a:pt x="1023" y="200"/>
                    </a:cubicBezTo>
                    <a:cubicBezTo>
                      <a:pt x="1023" y="200"/>
                      <a:pt x="1022" y="202"/>
                      <a:pt x="1022" y="203"/>
                    </a:cubicBezTo>
                    <a:cubicBezTo>
                      <a:pt x="1023" y="203"/>
                      <a:pt x="1024" y="204"/>
                      <a:pt x="1024" y="205"/>
                    </a:cubicBezTo>
                    <a:cubicBezTo>
                      <a:pt x="1021" y="206"/>
                      <a:pt x="1019" y="207"/>
                      <a:pt x="1015" y="207"/>
                    </a:cubicBezTo>
                    <a:cubicBezTo>
                      <a:pt x="1015" y="205"/>
                      <a:pt x="1015" y="205"/>
                      <a:pt x="1015" y="205"/>
                    </a:cubicBezTo>
                    <a:cubicBezTo>
                      <a:pt x="1014" y="205"/>
                      <a:pt x="1012" y="206"/>
                      <a:pt x="1011" y="205"/>
                    </a:cubicBezTo>
                    <a:cubicBezTo>
                      <a:pt x="1011" y="205"/>
                      <a:pt x="1011" y="204"/>
                      <a:pt x="1011" y="203"/>
                    </a:cubicBezTo>
                    <a:cubicBezTo>
                      <a:pt x="1008" y="201"/>
                      <a:pt x="1005" y="199"/>
                      <a:pt x="1002" y="198"/>
                    </a:cubicBezTo>
                    <a:cubicBezTo>
                      <a:pt x="1002" y="197"/>
                      <a:pt x="1002" y="197"/>
                      <a:pt x="1002" y="197"/>
                    </a:cubicBezTo>
                    <a:cubicBezTo>
                      <a:pt x="1001" y="197"/>
                      <a:pt x="1000" y="198"/>
                      <a:pt x="999" y="197"/>
                    </a:cubicBezTo>
                    <a:cubicBezTo>
                      <a:pt x="998" y="197"/>
                      <a:pt x="997" y="195"/>
                      <a:pt x="997" y="195"/>
                    </a:cubicBezTo>
                    <a:cubicBezTo>
                      <a:pt x="992" y="195"/>
                      <a:pt x="989" y="200"/>
                      <a:pt x="986" y="201"/>
                    </a:cubicBezTo>
                    <a:cubicBezTo>
                      <a:pt x="985" y="202"/>
                      <a:pt x="984" y="201"/>
                      <a:pt x="983" y="201"/>
                    </a:cubicBezTo>
                    <a:cubicBezTo>
                      <a:pt x="982" y="201"/>
                      <a:pt x="980" y="203"/>
                      <a:pt x="979" y="203"/>
                    </a:cubicBezTo>
                    <a:cubicBezTo>
                      <a:pt x="980" y="201"/>
                      <a:pt x="980" y="199"/>
                      <a:pt x="980" y="197"/>
                    </a:cubicBezTo>
                    <a:cubicBezTo>
                      <a:pt x="980" y="197"/>
                      <a:pt x="979" y="197"/>
                      <a:pt x="979" y="196"/>
                    </a:cubicBezTo>
                    <a:cubicBezTo>
                      <a:pt x="978" y="196"/>
                      <a:pt x="977" y="196"/>
                      <a:pt x="977" y="195"/>
                    </a:cubicBezTo>
                    <a:cubicBezTo>
                      <a:pt x="976" y="194"/>
                      <a:pt x="977" y="193"/>
                      <a:pt x="977" y="192"/>
                    </a:cubicBezTo>
                    <a:cubicBezTo>
                      <a:pt x="977" y="192"/>
                      <a:pt x="975" y="192"/>
                      <a:pt x="975" y="191"/>
                    </a:cubicBezTo>
                    <a:cubicBezTo>
                      <a:pt x="972" y="197"/>
                      <a:pt x="972" y="197"/>
                      <a:pt x="972" y="197"/>
                    </a:cubicBezTo>
                    <a:cubicBezTo>
                      <a:pt x="972" y="199"/>
                      <a:pt x="973" y="201"/>
                      <a:pt x="973" y="202"/>
                    </a:cubicBezTo>
                    <a:cubicBezTo>
                      <a:pt x="973" y="202"/>
                      <a:pt x="970" y="203"/>
                      <a:pt x="970" y="203"/>
                    </a:cubicBezTo>
                    <a:cubicBezTo>
                      <a:pt x="970" y="211"/>
                      <a:pt x="969" y="211"/>
                      <a:pt x="966" y="215"/>
                    </a:cubicBezTo>
                    <a:cubicBezTo>
                      <a:pt x="966" y="216"/>
                      <a:pt x="965" y="218"/>
                      <a:pt x="965" y="219"/>
                    </a:cubicBezTo>
                    <a:cubicBezTo>
                      <a:pt x="964" y="219"/>
                      <a:pt x="963" y="219"/>
                      <a:pt x="962" y="219"/>
                    </a:cubicBezTo>
                    <a:cubicBezTo>
                      <a:pt x="962" y="218"/>
                      <a:pt x="961" y="218"/>
                      <a:pt x="961" y="218"/>
                    </a:cubicBezTo>
                    <a:cubicBezTo>
                      <a:pt x="962" y="215"/>
                      <a:pt x="962" y="214"/>
                      <a:pt x="963" y="211"/>
                    </a:cubicBezTo>
                    <a:cubicBezTo>
                      <a:pt x="962" y="211"/>
                      <a:pt x="961" y="211"/>
                      <a:pt x="961" y="211"/>
                    </a:cubicBezTo>
                    <a:cubicBezTo>
                      <a:pt x="961" y="213"/>
                      <a:pt x="961" y="213"/>
                      <a:pt x="961" y="213"/>
                    </a:cubicBezTo>
                    <a:cubicBezTo>
                      <a:pt x="958" y="213"/>
                      <a:pt x="955" y="209"/>
                      <a:pt x="954" y="208"/>
                    </a:cubicBezTo>
                    <a:cubicBezTo>
                      <a:pt x="951" y="209"/>
                      <a:pt x="950" y="208"/>
                      <a:pt x="948" y="209"/>
                    </a:cubicBezTo>
                    <a:cubicBezTo>
                      <a:pt x="946" y="207"/>
                      <a:pt x="945" y="206"/>
                      <a:pt x="944" y="203"/>
                    </a:cubicBezTo>
                    <a:cubicBezTo>
                      <a:pt x="943" y="204"/>
                      <a:pt x="942" y="204"/>
                      <a:pt x="940" y="205"/>
                    </a:cubicBezTo>
                    <a:cubicBezTo>
                      <a:pt x="940" y="204"/>
                      <a:pt x="941" y="203"/>
                      <a:pt x="940" y="203"/>
                    </a:cubicBezTo>
                    <a:cubicBezTo>
                      <a:pt x="940" y="203"/>
                      <a:pt x="940" y="201"/>
                      <a:pt x="941" y="201"/>
                    </a:cubicBezTo>
                    <a:cubicBezTo>
                      <a:pt x="945" y="198"/>
                      <a:pt x="946" y="202"/>
                      <a:pt x="943" y="196"/>
                    </a:cubicBezTo>
                    <a:cubicBezTo>
                      <a:pt x="942" y="196"/>
                      <a:pt x="942" y="196"/>
                      <a:pt x="942" y="196"/>
                    </a:cubicBezTo>
                    <a:cubicBezTo>
                      <a:pt x="941" y="197"/>
                      <a:pt x="942" y="198"/>
                      <a:pt x="942" y="198"/>
                    </a:cubicBezTo>
                    <a:cubicBezTo>
                      <a:pt x="942" y="198"/>
                      <a:pt x="942" y="199"/>
                      <a:pt x="942" y="199"/>
                    </a:cubicBezTo>
                    <a:cubicBezTo>
                      <a:pt x="941" y="199"/>
                      <a:pt x="939" y="199"/>
                      <a:pt x="938" y="199"/>
                    </a:cubicBezTo>
                    <a:cubicBezTo>
                      <a:pt x="936" y="194"/>
                      <a:pt x="932" y="192"/>
                      <a:pt x="928" y="189"/>
                    </a:cubicBezTo>
                    <a:cubicBezTo>
                      <a:pt x="927" y="189"/>
                      <a:pt x="926" y="189"/>
                      <a:pt x="925" y="189"/>
                    </a:cubicBezTo>
                    <a:cubicBezTo>
                      <a:pt x="922" y="192"/>
                      <a:pt x="926" y="196"/>
                      <a:pt x="926" y="197"/>
                    </a:cubicBezTo>
                    <a:cubicBezTo>
                      <a:pt x="926" y="197"/>
                      <a:pt x="926" y="199"/>
                      <a:pt x="926" y="198"/>
                    </a:cubicBezTo>
                    <a:cubicBezTo>
                      <a:pt x="925" y="198"/>
                      <a:pt x="926" y="200"/>
                      <a:pt x="925" y="199"/>
                    </a:cubicBezTo>
                    <a:cubicBezTo>
                      <a:pt x="923" y="197"/>
                      <a:pt x="923" y="192"/>
                      <a:pt x="920" y="190"/>
                    </a:cubicBezTo>
                    <a:cubicBezTo>
                      <a:pt x="919" y="190"/>
                      <a:pt x="918" y="190"/>
                      <a:pt x="917" y="190"/>
                    </a:cubicBezTo>
                    <a:cubicBezTo>
                      <a:pt x="916" y="190"/>
                      <a:pt x="909" y="187"/>
                      <a:pt x="912" y="187"/>
                    </a:cubicBezTo>
                    <a:cubicBezTo>
                      <a:pt x="914" y="188"/>
                      <a:pt x="915" y="188"/>
                      <a:pt x="918" y="188"/>
                    </a:cubicBezTo>
                    <a:cubicBezTo>
                      <a:pt x="917" y="186"/>
                      <a:pt x="917" y="185"/>
                      <a:pt x="916" y="183"/>
                    </a:cubicBezTo>
                    <a:cubicBezTo>
                      <a:pt x="915" y="184"/>
                      <a:pt x="914" y="184"/>
                      <a:pt x="912" y="184"/>
                    </a:cubicBezTo>
                    <a:cubicBezTo>
                      <a:pt x="911" y="187"/>
                      <a:pt x="911" y="187"/>
                      <a:pt x="911" y="187"/>
                    </a:cubicBezTo>
                    <a:cubicBezTo>
                      <a:pt x="910" y="187"/>
                      <a:pt x="910" y="187"/>
                      <a:pt x="910" y="187"/>
                    </a:cubicBezTo>
                    <a:cubicBezTo>
                      <a:pt x="909" y="187"/>
                      <a:pt x="908" y="185"/>
                      <a:pt x="907" y="185"/>
                    </a:cubicBezTo>
                    <a:cubicBezTo>
                      <a:pt x="905" y="184"/>
                      <a:pt x="904" y="185"/>
                      <a:pt x="904" y="185"/>
                    </a:cubicBezTo>
                    <a:cubicBezTo>
                      <a:pt x="904" y="185"/>
                      <a:pt x="905" y="185"/>
                      <a:pt x="906" y="184"/>
                    </a:cubicBezTo>
                    <a:cubicBezTo>
                      <a:pt x="906" y="184"/>
                      <a:pt x="907" y="183"/>
                      <a:pt x="908" y="182"/>
                    </a:cubicBezTo>
                    <a:cubicBezTo>
                      <a:pt x="908" y="182"/>
                      <a:pt x="906" y="180"/>
                      <a:pt x="906" y="180"/>
                    </a:cubicBezTo>
                    <a:cubicBezTo>
                      <a:pt x="906" y="180"/>
                      <a:pt x="903" y="181"/>
                      <a:pt x="904" y="181"/>
                    </a:cubicBezTo>
                    <a:cubicBezTo>
                      <a:pt x="898" y="182"/>
                      <a:pt x="904" y="180"/>
                      <a:pt x="904" y="179"/>
                    </a:cubicBezTo>
                    <a:cubicBezTo>
                      <a:pt x="906" y="178"/>
                      <a:pt x="905" y="178"/>
                      <a:pt x="905" y="176"/>
                    </a:cubicBezTo>
                    <a:cubicBezTo>
                      <a:pt x="906" y="176"/>
                      <a:pt x="907" y="176"/>
                      <a:pt x="908" y="176"/>
                    </a:cubicBezTo>
                    <a:cubicBezTo>
                      <a:pt x="909" y="176"/>
                      <a:pt x="911" y="174"/>
                      <a:pt x="911" y="174"/>
                    </a:cubicBezTo>
                    <a:cubicBezTo>
                      <a:pt x="912" y="174"/>
                      <a:pt x="913" y="174"/>
                      <a:pt x="914" y="174"/>
                    </a:cubicBezTo>
                    <a:cubicBezTo>
                      <a:pt x="916" y="173"/>
                      <a:pt x="917" y="170"/>
                      <a:pt x="919" y="169"/>
                    </a:cubicBezTo>
                    <a:cubicBezTo>
                      <a:pt x="920" y="169"/>
                      <a:pt x="920" y="169"/>
                      <a:pt x="920" y="169"/>
                    </a:cubicBezTo>
                    <a:cubicBezTo>
                      <a:pt x="920" y="168"/>
                      <a:pt x="919" y="166"/>
                      <a:pt x="920" y="165"/>
                    </a:cubicBezTo>
                    <a:cubicBezTo>
                      <a:pt x="918" y="165"/>
                      <a:pt x="916" y="166"/>
                      <a:pt x="914" y="165"/>
                    </a:cubicBezTo>
                    <a:cubicBezTo>
                      <a:pt x="913" y="165"/>
                      <a:pt x="912" y="162"/>
                      <a:pt x="911" y="161"/>
                    </a:cubicBezTo>
                    <a:cubicBezTo>
                      <a:pt x="910" y="161"/>
                      <a:pt x="909" y="162"/>
                      <a:pt x="908" y="161"/>
                    </a:cubicBezTo>
                    <a:cubicBezTo>
                      <a:pt x="907" y="161"/>
                      <a:pt x="907" y="160"/>
                      <a:pt x="907" y="159"/>
                    </a:cubicBezTo>
                    <a:cubicBezTo>
                      <a:pt x="905" y="158"/>
                      <a:pt x="900" y="158"/>
                      <a:pt x="898" y="159"/>
                    </a:cubicBezTo>
                    <a:cubicBezTo>
                      <a:pt x="889" y="161"/>
                      <a:pt x="888" y="162"/>
                      <a:pt x="889" y="169"/>
                    </a:cubicBezTo>
                    <a:cubicBezTo>
                      <a:pt x="891" y="170"/>
                      <a:pt x="891" y="169"/>
                      <a:pt x="892" y="170"/>
                    </a:cubicBezTo>
                    <a:cubicBezTo>
                      <a:pt x="892" y="170"/>
                      <a:pt x="892" y="173"/>
                      <a:pt x="892" y="173"/>
                    </a:cubicBezTo>
                    <a:cubicBezTo>
                      <a:pt x="894" y="174"/>
                      <a:pt x="897" y="172"/>
                      <a:pt x="899" y="173"/>
                    </a:cubicBezTo>
                    <a:cubicBezTo>
                      <a:pt x="899" y="173"/>
                      <a:pt x="901" y="175"/>
                      <a:pt x="902" y="175"/>
                    </a:cubicBezTo>
                    <a:cubicBezTo>
                      <a:pt x="904" y="176"/>
                      <a:pt x="901" y="176"/>
                      <a:pt x="900" y="177"/>
                    </a:cubicBezTo>
                    <a:cubicBezTo>
                      <a:pt x="900" y="177"/>
                      <a:pt x="900" y="180"/>
                      <a:pt x="901" y="179"/>
                    </a:cubicBezTo>
                    <a:cubicBezTo>
                      <a:pt x="896" y="180"/>
                      <a:pt x="896" y="180"/>
                      <a:pt x="896" y="180"/>
                    </a:cubicBezTo>
                    <a:cubicBezTo>
                      <a:pt x="895" y="181"/>
                      <a:pt x="895" y="182"/>
                      <a:pt x="896" y="183"/>
                    </a:cubicBezTo>
                    <a:cubicBezTo>
                      <a:pt x="892" y="183"/>
                      <a:pt x="889" y="183"/>
                      <a:pt x="886" y="182"/>
                    </a:cubicBezTo>
                    <a:cubicBezTo>
                      <a:pt x="885" y="182"/>
                      <a:pt x="884" y="179"/>
                      <a:pt x="882" y="179"/>
                    </a:cubicBezTo>
                    <a:cubicBezTo>
                      <a:pt x="881" y="178"/>
                      <a:pt x="881" y="180"/>
                      <a:pt x="880" y="179"/>
                    </a:cubicBezTo>
                    <a:cubicBezTo>
                      <a:pt x="879" y="179"/>
                      <a:pt x="876" y="177"/>
                      <a:pt x="875" y="177"/>
                    </a:cubicBezTo>
                    <a:cubicBezTo>
                      <a:pt x="874" y="177"/>
                      <a:pt x="873" y="178"/>
                      <a:pt x="873" y="178"/>
                    </a:cubicBezTo>
                    <a:cubicBezTo>
                      <a:pt x="870" y="179"/>
                      <a:pt x="868" y="176"/>
                      <a:pt x="865" y="177"/>
                    </a:cubicBezTo>
                    <a:cubicBezTo>
                      <a:pt x="865" y="177"/>
                      <a:pt x="865" y="179"/>
                      <a:pt x="865" y="179"/>
                    </a:cubicBezTo>
                    <a:cubicBezTo>
                      <a:pt x="865" y="179"/>
                      <a:pt x="864" y="179"/>
                      <a:pt x="863" y="179"/>
                    </a:cubicBezTo>
                    <a:cubicBezTo>
                      <a:pt x="862" y="178"/>
                      <a:pt x="861" y="176"/>
                      <a:pt x="860" y="175"/>
                    </a:cubicBezTo>
                    <a:cubicBezTo>
                      <a:pt x="859" y="175"/>
                      <a:pt x="858" y="176"/>
                      <a:pt x="857" y="175"/>
                    </a:cubicBezTo>
                    <a:cubicBezTo>
                      <a:pt x="856" y="174"/>
                      <a:pt x="856" y="174"/>
                      <a:pt x="856" y="174"/>
                    </a:cubicBezTo>
                    <a:cubicBezTo>
                      <a:pt x="855" y="173"/>
                      <a:pt x="854" y="174"/>
                      <a:pt x="852" y="173"/>
                    </a:cubicBezTo>
                    <a:cubicBezTo>
                      <a:pt x="851" y="173"/>
                      <a:pt x="850" y="172"/>
                      <a:pt x="848" y="171"/>
                    </a:cubicBezTo>
                    <a:cubicBezTo>
                      <a:pt x="849" y="170"/>
                      <a:pt x="848" y="170"/>
                      <a:pt x="848" y="169"/>
                    </a:cubicBezTo>
                    <a:cubicBezTo>
                      <a:pt x="850" y="169"/>
                      <a:pt x="850" y="169"/>
                      <a:pt x="850" y="169"/>
                    </a:cubicBezTo>
                    <a:cubicBezTo>
                      <a:pt x="850" y="166"/>
                      <a:pt x="850" y="164"/>
                      <a:pt x="850" y="162"/>
                    </a:cubicBezTo>
                    <a:cubicBezTo>
                      <a:pt x="847" y="162"/>
                      <a:pt x="844" y="161"/>
                      <a:pt x="839" y="161"/>
                    </a:cubicBezTo>
                    <a:cubicBezTo>
                      <a:pt x="839" y="162"/>
                      <a:pt x="837" y="162"/>
                      <a:pt x="835" y="162"/>
                    </a:cubicBezTo>
                    <a:cubicBezTo>
                      <a:pt x="834" y="160"/>
                      <a:pt x="834" y="160"/>
                      <a:pt x="834" y="160"/>
                    </a:cubicBezTo>
                    <a:cubicBezTo>
                      <a:pt x="833" y="160"/>
                      <a:pt x="831" y="161"/>
                      <a:pt x="829" y="161"/>
                    </a:cubicBezTo>
                    <a:cubicBezTo>
                      <a:pt x="827" y="161"/>
                      <a:pt x="824" y="158"/>
                      <a:pt x="821" y="158"/>
                    </a:cubicBezTo>
                    <a:cubicBezTo>
                      <a:pt x="820" y="158"/>
                      <a:pt x="819" y="160"/>
                      <a:pt x="819" y="161"/>
                    </a:cubicBezTo>
                    <a:cubicBezTo>
                      <a:pt x="814" y="164"/>
                      <a:pt x="810" y="165"/>
                      <a:pt x="807" y="170"/>
                    </a:cubicBezTo>
                    <a:cubicBezTo>
                      <a:pt x="807" y="171"/>
                      <a:pt x="807" y="172"/>
                      <a:pt x="807" y="173"/>
                    </a:cubicBezTo>
                    <a:cubicBezTo>
                      <a:pt x="807" y="172"/>
                      <a:pt x="806" y="172"/>
                      <a:pt x="805" y="172"/>
                    </a:cubicBezTo>
                    <a:cubicBezTo>
                      <a:pt x="805" y="172"/>
                      <a:pt x="806" y="170"/>
                      <a:pt x="805" y="169"/>
                    </a:cubicBezTo>
                    <a:cubicBezTo>
                      <a:pt x="805" y="168"/>
                      <a:pt x="807" y="167"/>
                      <a:pt x="807" y="164"/>
                    </a:cubicBezTo>
                    <a:cubicBezTo>
                      <a:pt x="807" y="164"/>
                      <a:pt x="805" y="162"/>
                      <a:pt x="805" y="162"/>
                    </a:cubicBezTo>
                    <a:cubicBezTo>
                      <a:pt x="805" y="162"/>
                      <a:pt x="802" y="161"/>
                      <a:pt x="803" y="161"/>
                    </a:cubicBezTo>
                    <a:cubicBezTo>
                      <a:pt x="803" y="163"/>
                      <a:pt x="803" y="165"/>
                      <a:pt x="803" y="166"/>
                    </a:cubicBezTo>
                    <a:cubicBezTo>
                      <a:pt x="790" y="166"/>
                      <a:pt x="793" y="168"/>
                      <a:pt x="789" y="159"/>
                    </a:cubicBezTo>
                    <a:cubicBezTo>
                      <a:pt x="787" y="159"/>
                      <a:pt x="787" y="159"/>
                      <a:pt x="787" y="159"/>
                    </a:cubicBezTo>
                    <a:cubicBezTo>
                      <a:pt x="787" y="160"/>
                      <a:pt x="787" y="160"/>
                      <a:pt x="787" y="161"/>
                    </a:cubicBezTo>
                    <a:cubicBezTo>
                      <a:pt x="785" y="161"/>
                      <a:pt x="787" y="162"/>
                      <a:pt x="785" y="162"/>
                    </a:cubicBezTo>
                    <a:cubicBezTo>
                      <a:pt x="783" y="162"/>
                      <a:pt x="784" y="158"/>
                      <a:pt x="780" y="161"/>
                    </a:cubicBezTo>
                    <a:cubicBezTo>
                      <a:pt x="780" y="161"/>
                      <a:pt x="779" y="163"/>
                      <a:pt x="779" y="163"/>
                    </a:cubicBezTo>
                    <a:cubicBezTo>
                      <a:pt x="779" y="164"/>
                      <a:pt x="778" y="164"/>
                      <a:pt x="777" y="165"/>
                    </a:cubicBezTo>
                    <a:cubicBezTo>
                      <a:pt x="777" y="166"/>
                      <a:pt x="777" y="166"/>
                      <a:pt x="777" y="166"/>
                    </a:cubicBezTo>
                    <a:cubicBezTo>
                      <a:pt x="776" y="165"/>
                      <a:pt x="776" y="168"/>
                      <a:pt x="776" y="168"/>
                    </a:cubicBezTo>
                    <a:cubicBezTo>
                      <a:pt x="776" y="168"/>
                      <a:pt x="777" y="170"/>
                      <a:pt x="777" y="170"/>
                    </a:cubicBezTo>
                    <a:cubicBezTo>
                      <a:pt x="778" y="170"/>
                      <a:pt x="781" y="171"/>
                      <a:pt x="781" y="171"/>
                    </a:cubicBezTo>
                    <a:cubicBezTo>
                      <a:pt x="781" y="171"/>
                      <a:pt x="780" y="173"/>
                      <a:pt x="779" y="173"/>
                    </a:cubicBezTo>
                    <a:cubicBezTo>
                      <a:pt x="776" y="174"/>
                      <a:pt x="775" y="172"/>
                      <a:pt x="773" y="171"/>
                    </a:cubicBezTo>
                    <a:cubicBezTo>
                      <a:pt x="773" y="172"/>
                      <a:pt x="774" y="172"/>
                      <a:pt x="774" y="173"/>
                    </a:cubicBezTo>
                    <a:cubicBezTo>
                      <a:pt x="773" y="174"/>
                      <a:pt x="772" y="176"/>
                      <a:pt x="771" y="176"/>
                    </a:cubicBezTo>
                    <a:cubicBezTo>
                      <a:pt x="769" y="177"/>
                      <a:pt x="767" y="176"/>
                      <a:pt x="765" y="177"/>
                    </a:cubicBezTo>
                    <a:cubicBezTo>
                      <a:pt x="764" y="178"/>
                      <a:pt x="766" y="179"/>
                      <a:pt x="764" y="179"/>
                    </a:cubicBezTo>
                    <a:cubicBezTo>
                      <a:pt x="761" y="179"/>
                      <a:pt x="758" y="176"/>
                      <a:pt x="753" y="178"/>
                    </a:cubicBezTo>
                    <a:cubicBezTo>
                      <a:pt x="753" y="179"/>
                      <a:pt x="753" y="179"/>
                      <a:pt x="753" y="179"/>
                    </a:cubicBezTo>
                    <a:cubicBezTo>
                      <a:pt x="752" y="179"/>
                      <a:pt x="754" y="180"/>
                      <a:pt x="753" y="181"/>
                    </a:cubicBezTo>
                    <a:cubicBezTo>
                      <a:pt x="749" y="183"/>
                      <a:pt x="749" y="183"/>
                      <a:pt x="749" y="183"/>
                    </a:cubicBezTo>
                    <a:cubicBezTo>
                      <a:pt x="745" y="184"/>
                      <a:pt x="738" y="184"/>
                      <a:pt x="733" y="184"/>
                    </a:cubicBezTo>
                    <a:cubicBezTo>
                      <a:pt x="734" y="183"/>
                      <a:pt x="734" y="183"/>
                      <a:pt x="734" y="183"/>
                    </a:cubicBezTo>
                    <a:cubicBezTo>
                      <a:pt x="739" y="181"/>
                      <a:pt x="746" y="182"/>
                      <a:pt x="749" y="179"/>
                    </a:cubicBezTo>
                    <a:cubicBezTo>
                      <a:pt x="751" y="178"/>
                      <a:pt x="750" y="175"/>
                      <a:pt x="753" y="174"/>
                    </a:cubicBezTo>
                    <a:cubicBezTo>
                      <a:pt x="755" y="173"/>
                      <a:pt x="756" y="174"/>
                      <a:pt x="758" y="173"/>
                    </a:cubicBezTo>
                    <a:cubicBezTo>
                      <a:pt x="759" y="173"/>
                      <a:pt x="760" y="172"/>
                      <a:pt x="760" y="171"/>
                    </a:cubicBezTo>
                    <a:cubicBezTo>
                      <a:pt x="762" y="171"/>
                      <a:pt x="764" y="171"/>
                      <a:pt x="765" y="170"/>
                    </a:cubicBezTo>
                    <a:cubicBezTo>
                      <a:pt x="767" y="169"/>
                      <a:pt x="767" y="165"/>
                      <a:pt x="769" y="164"/>
                    </a:cubicBezTo>
                    <a:cubicBezTo>
                      <a:pt x="771" y="163"/>
                      <a:pt x="772" y="164"/>
                      <a:pt x="773" y="163"/>
                    </a:cubicBezTo>
                    <a:cubicBezTo>
                      <a:pt x="772" y="161"/>
                      <a:pt x="772" y="160"/>
                      <a:pt x="772" y="157"/>
                    </a:cubicBezTo>
                    <a:cubicBezTo>
                      <a:pt x="773" y="157"/>
                      <a:pt x="774" y="157"/>
                      <a:pt x="775" y="156"/>
                    </a:cubicBezTo>
                    <a:cubicBezTo>
                      <a:pt x="775" y="155"/>
                      <a:pt x="775" y="153"/>
                      <a:pt x="775" y="153"/>
                    </a:cubicBezTo>
                    <a:cubicBezTo>
                      <a:pt x="777" y="152"/>
                      <a:pt x="779" y="153"/>
                      <a:pt x="780" y="153"/>
                    </a:cubicBezTo>
                    <a:cubicBezTo>
                      <a:pt x="781" y="153"/>
                      <a:pt x="786" y="152"/>
                      <a:pt x="788" y="151"/>
                    </a:cubicBezTo>
                    <a:cubicBezTo>
                      <a:pt x="788" y="151"/>
                      <a:pt x="790" y="149"/>
                      <a:pt x="790" y="149"/>
                    </a:cubicBezTo>
                    <a:cubicBezTo>
                      <a:pt x="791" y="148"/>
                      <a:pt x="793" y="149"/>
                      <a:pt x="795" y="149"/>
                    </a:cubicBezTo>
                    <a:cubicBezTo>
                      <a:pt x="797" y="149"/>
                      <a:pt x="811" y="145"/>
                      <a:pt x="813" y="144"/>
                    </a:cubicBezTo>
                    <a:cubicBezTo>
                      <a:pt x="817" y="140"/>
                      <a:pt x="809" y="134"/>
                      <a:pt x="807" y="134"/>
                    </a:cubicBezTo>
                    <a:cubicBezTo>
                      <a:pt x="807" y="133"/>
                      <a:pt x="807" y="131"/>
                      <a:pt x="808" y="131"/>
                    </a:cubicBezTo>
                    <a:cubicBezTo>
                      <a:pt x="808" y="131"/>
                      <a:pt x="809" y="132"/>
                      <a:pt x="809" y="132"/>
                    </a:cubicBezTo>
                    <a:cubicBezTo>
                      <a:pt x="810" y="133"/>
                      <a:pt x="811" y="132"/>
                      <a:pt x="813" y="133"/>
                    </a:cubicBezTo>
                    <a:cubicBezTo>
                      <a:pt x="813" y="130"/>
                      <a:pt x="815" y="127"/>
                      <a:pt x="813" y="124"/>
                    </a:cubicBezTo>
                    <a:cubicBezTo>
                      <a:pt x="812" y="124"/>
                      <a:pt x="810" y="124"/>
                      <a:pt x="810" y="124"/>
                    </a:cubicBezTo>
                    <a:cubicBezTo>
                      <a:pt x="809" y="122"/>
                      <a:pt x="808" y="120"/>
                      <a:pt x="808" y="117"/>
                    </a:cubicBezTo>
                    <a:cubicBezTo>
                      <a:pt x="805" y="116"/>
                      <a:pt x="799" y="116"/>
                      <a:pt x="798" y="114"/>
                    </a:cubicBezTo>
                    <a:cubicBezTo>
                      <a:pt x="796" y="111"/>
                      <a:pt x="798" y="108"/>
                      <a:pt x="795" y="106"/>
                    </a:cubicBezTo>
                    <a:cubicBezTo>
                      <a:pt x="794" y="106"/>
                      <a:pt x="794" y="106"/>
                      <a:pt x="794" y="106"/>
                    </a:cubicBezTo>
                    <a:cubicBezTo>
                      <a:pt x="793" y="106"/>
                      <a:pt x="792" y="107"/>
                      <a:pt x="792" y="107"/>
                    </a:cubicBezTo>
                    <a:cubicBezTo>
                      <a:pt x="790" y="107"/>
                      <a:pt x="789" y="107"/>
                      <a:pt x="787" y="107"/>
                    </a:cubicBezTo>
                    <a:cubicBezTo>
                      <a:pt x="787" y="107"/>
                      <a:pt x="785" y="109"/>
                      <a:pt x="785" y="109"/>
                    </a:cubicBezTo>
                    <a:cubicBezTo>
                      <a:pt x="783" y="109"/>
                      <a:pt x="783" y="107"/>
                      <a:pt x="782" y="107"/>
                    </a:cubicBezTo>
                    <a:cubicBezTo>
                      <a:pt x="780" y="106"/>
                      <a:pt x="768" y="109"/>
                      <a:pt x="767" y="110"/>
                    </a:cubicBezTo>
                    <a:cubicBezTo>
                      <a:pt x="766" y="110"/>
                      <a:pt x="765" y="112"/>
                      <a:pt x="765" y="113"/>
                    </a:cubicBezTo>
                    <a:cubicBezTo>
                      <a:pt x="763" y="115"/>
                      <a:pt x="759" y="116"/>
                      <a:pt x="756" y="116"/>
                    </a:cubicBezTo>
                    <a:cubicBezTo>
                      <a:pt x="757" y="113"/>
                      <a:pt x="758" y="110"/>
                      <a:pt x="759" y="107"/>
                    </a:cubicBezTo>
                    <a:cubicBezTo>
                      <a:pt x="758" y="107"/>
                      <a:pt x="755" y="107"/>
                      <a:pt x="753" y="106"/>
                    </a:cubicBezTo>
                    <a:cubicBezTo>
                      <a:pt x="752" y="104"/>
                      <a:pt x="752" y="104"/>
                      <a:pt x="752" y="104"/>
                    </a:cubicBezTo>
                    <a:cubicBezTo>
                      <a:pt x="749" y="104"/>
                      <a:pt x="748" y="106"/>
                      <a:pt x="745" y="106"/>
                    </a:cubicBezTo>
                    <a:cubicBezTo>
                      <a:pt x="744" y="105"/>
                      <a:pt x="745" y="105"/>
                      <a:pt x="745" y="105"/>
                    </a:cubicBezTo>
                    <a:cubicBezTo>
                      <a:pt x="747" y="102"/>
                      <a:pt x="742" y="104"/>
                      <a:pt x="741" y="104"/>
                    </a:cubicBezTo>
                    <a:cubicBezTo>
                      <a:pt x="741" y="103"/>
                      <a:pt x="743" y="100"/>
                      <a:pt x="744" y="100"/>
                    </a:cubicBezTo>
                    <a:cubicBezTo>
                      <a:pt x="745" y="99"/>
                      <a:pt x="746" y="100"/>
                      <a:pt x="746" y="100"/>
                    </a:cubicBezTo>
                    <a:cubicBezTo>
                      <a:pt x="745" y="99"/>
                      <a:pt x="746" y="97"/>
                      <a:pt x="745" y="96"/>
                    </a:cubicBezTo>
                    <a:cubicBezTo>
                      <a:pt x="743" y="96"/>
                      <a:pt x="741" y="97"/>
                      <a:pt x="740" y="96"/>
                    </a:cubicBezTo>
                    <a:cubicBezTo>
                      <a:pt x="739" y="96"/>
                      <a:pt x="740" y="94"/>
                      <a:pt x="739" y="93"/>
                    </a:cubicBezTo>
                    <a:cubicBezTo>
                      <a:pt x="738" y="93"/>
                      <a:pt x="737" y="94"/>
                      <a:pt x="734" y="94"/>
                    </a:cubicBezTo>
                    <a:cubicBezTo>
                      <a:pt x="734" y="94"/>
                      <a:pt x="732" y="92"/>
                      <a:pt x="730" y="92"/>
                    </a:cubicBezTo>
                    <a:cubicBezTo>
                      <a:pt x="729" y="93"/>
                      <a:pt x="728" y="96"/>
                      <a:pt x="726" y="96"/>
                    </a:cubicBezTo>
                    <a:cubicBezTo>
                      <a:pt x="723" y="96"/>
                      <a:pt x="723" y="94"/>
                      <a:pt x="719" y="94"/>
                    </a:cubicBezTo>
                    <a:cubicBezTo>
                      <a:pt x="718" y="96"/>
                      <a:pt x="718" y="96"/>
                      <a:pt x="718" y="96"/>
                    </a:cubicBezTo>
                    <a:cubicBezTo>
                      <a:pt x="716" y="97"/>
                      <a:pt x="715" y="96"/>
                      <a:pt x="713" y="97"/>
                    </a:cubicBezTo>
                    <a:cubicBezTo>
                      <a:pt x="711" y="98"/>
                      <a:pt x="713" y="99"/>
                      <a:pt x="712" y="101"/>
                    </a:cubicBezTo>
                    <a:cubicBezTo>
                      <a:pt x="711" y="101"/>
                      <a:pt x="705" y="105"/>
                      <a:pt x="704" y="106"/>
                    </a:cubicBezTo>
                    <a:cubicBezTo>
                      <a:pt x="704" y="106"/>
                      <a:pt x="704" y="106"/>
                      <a:pt x="704" y="106"/>
                    </a:cubicBezTo>
                    <a:cubicBezTo>
                      <a:pt x="703" y="107"/>
                      <a:pt x="704" y="109"/>
                      <a:pt x="704" y="110"/>
                    </a:cubicBezTo>
                    <a:cubicBezTo>
                      <a:pt x="706" y="112"/>
                      <a:pt x="707" y="113"/>
                      <a:pt x="709" y="116"/>
                    </a:cubicBezTo>
                    <a:cubicBezTo>
                      <a:pt x="708" y="115"/>
                      <a:pt x="707" y="116"/>
                      <a:pt x="706" y="116"/>
                    </a:cubicBezTo>
                    <a:cubicBezTo>
                      <a:pt x="705" y="115"/>
                      <a:pt x="703" y="113"/>
                      <a:pt x="703" y="113"/>
                    </a:cubicBezTo>
                    <a:cubicBezTo>
                      <a:pt x="701" y="113"/>
                      <a:pt x="700" y="114"/>
                      <a:pt x="700" y="114"/>
                    </a:cubicBezTo>
                    <a:cubicBezTo>
                      <a:pt x="696" y="115"/>
                      <a:pt x="691" y="114"/>
                      <a:pt x="687" y="114"/>
                    </a:cubicBezTo>
                    <a:cubicBezTo>
                      <a:pt x="687" y="114"/>
                      <a:pt x="687" y="116"/>
                      <a:pt x="688" y="116"/>
                    </a:cubicBezTo>
                    <a:cubicBezTo>
                      <a:pt x="689" y="117"/>
                      <a:pt x="689" y="116"/>
                      <a:pt x="690" y="117"/>
                    </a:cubicBezTo>
                    <a:cubicBezTo>
                      <a:pt x="692" y="118"/>
                      <a:pt x="692" y="122"/>
                      <a:pt x="693" y="125"/>
                    </a:cubicBezTo>
                    <a:cubicBezTo>
                      <a:pt x="693" y="125"/>
                      <a:pt x="691" y="125"/>
                      <a:pt x="691" y="126"/>
                    </a:cubicBezTo>
                    <a:cubicBezTo>
                      <a:pt x="690" y="128"/>
                      <a:pt x="690" y="128"/>
                      <a:pt x="690" y="128"/>
                    </a:cubicBezTo>
                    <a:cubicBezTo>
                      <a:pt x="688" y="128"/>
                      <a:pt x="692" y="121"/>
                      <a:pt x="690" y="120"/>
                    </a:cubicBezTo>
                    <a:cubicBezTo>
                      <a:pt x="685" y="116"/>
                      <a:pt x="684" y="119"/>
                      <a:pt x="681" y="122"/>
                    </a:cubicBezTo>
                    <a:cubicBezTo>
                      <a:pt x="680" y="123"/>
                      <a:pt x="678" y="124"/>
                      <a:pt x="677" y="125"/>
                    </a:cubicBezTo>
                    <a:cubicBezTo>
                      <a:pt x="677" y="125"/>
                      <a:pt x="676" y="124"/>
                      <a:pt x="674" y="124"/>
                    </a:cubicBezTo>
                    <a:cubicBezTo>
                      <a:pt x="674" y="124"/>
                      <a:pt x="673" y="126"/>
                      <a:pt x="673" y="127"/>
                    </a:cubicBezTo>
                    <a:cubicBezTo>
                      <a:pt x="672" y="127"/>
                      <a:pt x="672" y="127"/>
                      <a:pt x="672" y="127"/>
                    </a:cubicBezTo>
                    <a:cubicBezTo>
                      <a:pt x="671" y="126"/>
                      <a:pt x="672" y="125"/>
                      <a:pt x="672" y="124"/>
                    </a:cubicBezTo>
                    <a:cubicBezTo>
                      <a:pt x="670" y="124"/>
                      <a:pt x="670" y="124"/>
                      <a:pt x="670" y="124"/>
                    </a:cubicBezTo>
                    <a:cubicBezTo>
                      <a:pt x="669" y="124"/>
                      <a:pt x="670" y="126"/>
                      <a:pt x="669" y="126"/>
                    </a:cubicBezTo>
                    <a:cubicBezTo>
                      <a:pt x="667" y="127"/>
                      <a:pt x="665" y="127"/>
                      <a:pt x="664" y="128"/>
                    </a:cubicBezTo>
                    <a:cubicBezTo>
                      <a:pt x="664" y="126"/>
                      <a:pt x="664" y="126"/>
                      <a:pt x="664" y="126"/>
                    </a:cubicBezTo>
                    <a:cubicBezTo>
                      <a:pt x="666" y="125"/>
                      <a:pt x="667" y="124"/>
                      <a:pt x="668" y="122"/>
                    </a:cubicBezTo>
                    <a:cubicBezTo>
                      <a:pt x="670" y="123"/>
                      <a:pt x="669" y="120"/>
                      <a:pt x="667" y="119"/>
                    </a:cubicBezTo>
                    <a:cubicBezTo>
                      <a:pt x="664" y="117"/>
                      <a:pt x="663" y="120"/>
                      <a:pt x="660" y="120"/>
                    </a:cubicBezTo>
                    <a:cubicBezTo>
                      <a:pt x="659" y="120"/>
                      <a:pt x="658" y="118"/>
                      <a:pt x="656" y="118"/>
                    </a:cubicBezTo>
                    <a:cubicBezTo>
                      <a:pt x="655" y="120"/>
                      <a:pt x="655" y="120"/>
                      <a:pt x="655" y="120"/>
                    </a:cubicBezTo>
                    <a:cubicBezTo>
                      <a:pt x="653" y="120"/>
                      <a:pt x="653" y="119"/>
                      <a:pt x="652" y="118"/>
                    </a:cubicBezTo>
                    <a:cubicBezTo>
                      <a:pt x="651" y="118"/>
                      <a:pt x="647" y="118"/>
                      <a:pt x="648" y="118"/>
                    </a:cubicBezTo>
                    <a:cubicBezTo>
                      <a:pt x="646" y="118"/>
                      <a:pt x="646" y="118"/>
                      <a:pt x="646" y="118"/>
                    </a:cubicBezTo>
                    <a:cubicBezTo>
                      <a:pt x="646" y="118"/>
                      <a:pt x="647" y="119"/>
                      <a:pt x="645" y="120"/>
                    </a:cubicBezTo>
                    <a:cubicBezTo>
                      <a:pt x="644" y="120"/>
                      <a:pt x="643" y="118"/>
                      <a:pt x="642" y="118"/>
                    </a:cubicBezTo>
                    <a:cubicBezTo>
                      <a:pt x="636" y="118"/>
                      <a:pt x="643" y="122"/>
                      <a:pt x="638" y="123"/>
                    </a:cubicBezTo>
                    <a:cubicBezTo>
                      <a:pt x="635" y="123"/>
                      <a:pt x="633" y="122"/>
                      <a:pt x="630" y="123"/>
                    </a:cubicBezTo>
                    <a:cubicBezTo>
                      <a:pt x="629" y="123"/>
                      <a:pt x="626" y="125"/>
                      <a:pt x="626" y="125"/>
                    </a:cubicBezTo>
                    <a:cubicBezTo>
                      <a:pt x="623" y="126"/>
                      <a:pt x="622" y="124"/>
                      <a:pt x="619" y="125"/>
                    </a:cubicBezTo>
                    <a:cubicBezTo>
                      <a:pt x="619" y="125"/>
                      <a:pt x="615" y="127"/>
                      <a:pt x="615" y="127"/>
                    </a:cubicBezTo>
                    <a:cubicBezTo>
                      <a:pt x="613" y="127"/>
                      <a:pt x="613" y="125"/>
                      <a:pt x="611" y="126"/>
                    </a:cubicBezTo>
                    <a:cubicBezTo>
                      <a:pt x="608" y="126"/>
                      <a:pt x="607" y="128"/>
                      <a:pt x="605" y="129"/>
                    </a:cubicBezTo>
                    <a:cubicBezTo>
                      <a:pt x="604" y="130"/>
                      <a:pt x="603" y="129"/>
                      <a:pt x="602" y="130"/>
                    </a:cubicBezTo>
                    <a:cubicBezTo>
                      <a:pt x="601" y="131"/>
                      <a:pt x="601" y="131"/>
                      <a:pt x="601" y="131"/>
                    </a:cubicBezTo>
                    <a:cubicBezTo>
                      <a:pt x="600" y="131"/>
                      <a:pt x="598" y="131"/>
                      <a:pt x="597" y="131"/>
                    </a:cubicBezTo>
                    <a:cubicBezTo>
                      <a:pt x="595" y="132"/>
                      <a:pt x="595" y="132"/>
                      <a:pt x="595" y="132"/>
                    </a:cubicBezTo>
                    <a:cubicBezTo>
                      <a:pt x="592" y="133"/>
                      <a:pt x="591" y="132"/>
                      <a:pt x="587" y="132"/>
                    </a:cubicBezTo>
                    <a:cubicBezTo>
                      <a:pt x="588" y="132"/>
                      <a:pt x="587" y="133"/>
                      <a:pt x="588" y="134"/>
                    </a:cubicBezTo>
                    <a:cubicBezTo>
                      <a:pt x="589" y="134"/>
                      <a:pt x="590" y="133"/>
                      <a:pt x="591" y="134"/>
                    </a:cubicBezTo>
                    <a:cubicBezTo>
                      <a:pt x="591" y="134"/>
                      <a:pt x="591" y="135"/>
                      <a:pt x="592" y="135"/>
                    </a:cubicBezTo>
                    <a:cubicBezTo>
                      <a:pt x="591" y="135"/>
                      <a:pt x="592" y="136"/>
                      <a:pt x="591" y="137"/>
                    </a:cubicBezTo>
                    <a:cubicBezTo>
                      <a:pt x="591" y="137"/>
                      <a:pt x="589" y="137"/>
                      <a:pt x="589" y="137"/>
                    </a:cubicBezTo>
                    <a:cubicBezTo>
                      <a:pt x="587" y="139"/>
                      <a:pt x="587" y="141"/>
                      <a:pt x="587" y="144"/>
                    </a:cubicBezTo>
                    <a:cubicBezTo>
                      <a:pt x="584" y="142"/>
                      <a:pt x="582" y="142"/>
                      <a:pt x="579" y="140"/>
                    </a:cubicBezTo>
                    <a:cubicBezTo>
                      <a:pt x="579" y="141"/>
                      <a:pt x="578" y="143"/>
                      <a:pt x="578" y="144"/>
                    </a:cubicBezTo>
                    <a:cubicBezTo>
                      <a:pt x="579" y="144"/>
                      <a:pt x="581" y="143"/>
                      <a:pt x="583" y="144"/>
                    </a:cubicBezTo>
                    <a:cubicBezTo>
                      <a:pt x="584" y="145"/>
                      <a:pt x="583" y="147"/>
                      <a:pt x="585" y="148"/>
                    </a:cubicBezTo>
                    <a:cubicBezTo>
                      <a:pt x="585" y="149"/>
                      <a:pt x="585" y="149"/>
                      <a:pt x="585" y="149"/>
                    </a:cubicBezTo>
                    <a:cubicBezTo>
                      <a:pt x="581" y="148"/>
                      <a:pt x="581" y="148"/>
                      <a:pt x="577" y="149"/>
                    </a:cubicBezTo>
                    <a:cubicBezTo>
                      <a:pt x="577" y="149"/>
                      <a:pt x="577" y="151"/>
                      <a:pt x="577" y="151"/>
                    </a:cubicBezTo>
                    <a:cubicBezTo>
                      <a:pt x="579" y="152"/>
                      <a:pt x="581" y="152"/>
                      <a:pt x="582" y="154"/>
                    </a:cubicBezTo>
                    <a:cubicBezTo>
                      <a:pt x="583" y="154"/>
                      <a:pt x="589" y="164"/>
                      <a:pt x="586" y="165"/>
                    </a:cubicBezTo>
                    <a:cubicBezTo>
                      <a:pt x="585" y="166"/>
                      <a:pt x="578" y="165"/>
                      <a:pt x="581" y="163"/>
                    </a:cubicBezTo>
                    <a:cubicBezTo>
                      <a:pt x="585" y="162"/>
                      <a:pt x="581" y="159"/>
                      <a:pt x="579" y="158"/>
                    </a:cubicBezTo>
                    <a:cubicBezTo>
                      <a:pt x="576" y="158"/>
                      <a:pt x="574" y="160"/>
                      <a:pt x="571" y="160"/>
                    </a:cubicBezTo>
                    <a:cubicBezTo>
                      <a:pt x="570" y="160"/>
                      <a:pt x="569" y="159"/>
                      <a:pt x="568" y="159"/>
                    </a:cubicBezTo>
                    <a:cubicBezTo>
                      <a:pt x="567" y="161"/>
                      <a:pt x="567" y="161"/>
                      <a:pt x="567" y="161"/>
                    </a:cubicBezTo>
                    <a:cubicBezTo>
                      <a:pt x="564" y="162"/>
                      <a:pt x="564" y="159"/>
                      <a:pt x="562" y="159"/>
                    </a:cubicBezTo>
                    <a:cubicBezTo>
                      <a:pt x="558" y="158"/>
                      <a:pt x="555" y="161"/>
                      <a:pt x="553" y="161"/>
                    </a:cubicBezTo>
                    <a:cubicBezTo>
                      <a:pt x="551" y="161"/>
                      <a:pt x="550" y="160"/>
                      <a:pt x="547" y="160"/>
                    </a:cubicBezTo>
                    <a:cubicBezTo>
                      <a:pt x="545" y="161"/>
                      <a:pt x="545" y="161"/>
                      <a:pt x="545" y="161"/>
                    </a:cubicBezTo>
                    <a:cubicBezTo>
                      <a:pt x="543" y="162"/>
                      <a:pt x="541" y="161"/>
                      <a:pt x="539" y="161"/>
                    </a:cubicBezTo>
                    <a:cubicBezTo>
                      <a:pt x="537" y="163"/>
                      <a:pt x="537" y="163"/>
                      <a:pt x="537" y="163"/>
                    </a:cubicBezTo>
                    <a:cubicBezTo>
                      <a:pt x="536" y="163"/>
                      <a:pt x="535" y="162"/>
                      <a:pt x="534" y="163"/>
                    </a:cubicBezTo>
                    <a:cubicBezTo>
                      <a:pt x="534" y="163"/>
                      <a:pt x="531" y="167"/>
                      <a:pt x="531" y="167"/>
                    </a:cubicBezTo>
                    <a:cubicBezTo>
                      <a:pt x="531" y="169"/>
                      <a:pt x="532" y="169"/>
                      <a:pt x="532" y="171"/>
                    </a:cubicBezTo>
                    <a:cubicBezTo>
                      <a:pt x="532" y="172"/>
                      <a:pt x="530" y="175"/>
                      <a:pt x="530" y="176"/>
                    </a:cubicBezTo>
                    <a:cubicBezTo>
                      <a:pt x="529" y="184"/>
                      <a:pt x="532" y="186"/>
                      <a:pt x="537" y="188"/>
                    </a:cubicBezTo>
                    <a:cubicBezTo>
                      <a:pt x="538" y="189"/>
                      <a:pt x="538" y="189"/>
                      <a:pt x="538" y="189"/>
                    </a:cubicBezTo>
                    <a:cubicBezTo>
                      <a:pt x="540" y="190"/>
                      <a:pt x="542" y="189"/>
                      <a:pt x="544" y="189"/>
                    </a:cubicBezTo>
                    <a:cubicBezTo>
                      <a:pt x="545" y="190"/>
                      <a:pt x="546" y="193"/>
                      <a:pt x="547" y="193"/>
                    </a:cubicBezTo>
                    <a:cubicBezTo>
                      <a:pt x="548" y="194"/>
                      <a:pt x="552" y="195"/>
                      <a:pt x="553" y="196"/>
                    </a:cubicBezTo>
                    <a:cubicBezTo>
                      <a:pt x="553" y="198"/>
                      <a:pt x="554" y="199"/>
                      <a:pt x="554" y="201"/>
                    </a:cubicBezTo>
                    <a:cubicBezTo>
                      <a:pt x="554" y="201"/>
                      <a:pt x="551" y="205"/>
                      <a:pt x="551" y="206"/>
                    </a:cubicBezTo>
                    <a:cubicBezTo>
                      <a:pt x="550" y="209"/>
                      <a:pt x="553" y="212"/>
                      <a:pt x="553" y="215"/>
                    </a:cubicBezTo>
                    <a:cubicBezTo>
                      <a:pt x="554" y="216"/>
                      <a:pt x="553" y="218"/>
                      <a:pt x="553" y="219"/>
                    </a:cubicBezTo>
                    <a:cubicBezTo>
                      <a:pt x="552" y="220"/>
                      <a:pt x="550" y="220"/>
                      <a:pt x="547" y="221"/>
                    </a:cubicBezTo>
                    <a:cubicBezTo>
                      <a:pt x="548" y="225"/>
                      <a:pt x="548" y="225"/>
                      <a:pt x="548" y="225"/>
                    </a:cubicBezTo>
                    <a:cubicBezTo>
                      <a:pt x="550" y="225"/>
                      <a:pt x="556" y="230"/>
                      <a:pt x="557" y="230"/>
                    </a:cubicBezTo>
                    <a:cubicBezTo>
                      <a:pt x="559" y="230"/>
                      <a:pt x="561" y="227"/>
                      <a:pt x="563" y="227"/>
                    </a:cubicBezTo>
                    <a:cubicBezTo>
                      <a:pt x="563" y="227"/>
                      <a:pt x="564" y="226"/>
                      <a:pt x="565" y="227"/>
                    </a:cubicBezTo>
                    <a:cubicBezTo>
                      <a:pt x="565" y="227"/>
                      <a:pt x="565" y="229"/>
                      <a:pt x="566" y="229"/>
                    </a:cubicBezTo>
                    <a:cubicBezTo>
                      <a:pt x="567" y="230"/>
                      <a:pt x="567" y="229"/>
                      <a:pt x="569" y="230"/>
                    </a:cubicBezTo>
                    <a:cubicBezTo>
                      <a:pt x="571" y="231"/>
                      <a:pt x="572" y="234"/>
                      <a:pt x="572" y="237"/>
                    </a:cubicBezTo>
                    <a:cubicBezTo>
                      <a:pt x="571" y="236"/>
                      <a:pt x="569" y="237"/>
                      <a:pt x="569" y="236"/>
                    </a:cubicBezTo>
                    <a:cubicBezTo>
                      <a:pt x="568" y="236"/>
                      <a:pt x="568" y="232"/>
                      <a:pt x="568" y="232"/>
                    </a:cubicBezTo>
                    <a:cubicBezTo>
                      <a:pt x="567" y="232"/>
                      <a:pt x="566" y="232"/>
                      <a:pt x="565" y="231"/>
                    </a:cubicBezTo>
                    <a:cubicBezTo>
                      <a:pt x="565" y="231"/>
                      <a:pt x="565" y="230"/>
                      <a:pt x="565" y="230"/>
                    </a:cubicBezTo>
                    <a:cubicBezTo>
                      <a:pt x="561" y="229"/>
                      <a:pt x="561" y="232"/>
                      <a:pt x="560" y="232"/>
                    </a:cubicBezTo>
                    <a:cubicBezTo>
                      <a:pt x="558" y="232"/>
                      <a:pt x="549" y="231"/>
                      <a:pt x="547" y="230"/>
                    </a:cubicBezTo>
                    <a:cubicBezTo>
                      <a:pt x="547" y="230"/>
                      <a:pt x="548" y="227"/>
                      <a:pt x="547" y="227"/>
                    </a:cubicBezTo>
                    <a:cubicBezTo>
                      <a:pt x="544" y="225"/>
                      <a:pt x="544" y="225"/>
                      <a:pt x="544" y="225"/>
                    </a:cubicBezTo>
                    <a:cubicBezTo>
                      <a:pt x="544" y="224"/>
                      <a:pt x="544" y="223"/>
                      <a:pt x="543" y="223"/>
                    </a:cubicBezTo>
                    <a:cubicBezTo>
                      <a:pt x="543" y="223"/>
                      <a:pt x="542" y="222"/>
                      <a:pt x="542" y="222"/>
                    </a:cubicBezTo>
                    <a:cubicBezTo>
                      <a:pt x="541" y="223"/>
                      <a:pt x="540" y="224"/>
                      <a:pt x="539" y="225"/>
                    </a:cubicBezTo>
                    <a:cubicBezTo>
                      <a:pt x="538" y="226"/>
                      <a:pt x="537" y="226"/>
                      <a:pt x="535" y="227"/>
                    </a:cubicBezTo>
                    <a:cubicBezTo>
                      <a:pt x="539" y="223"/>
                      <a:pt x="539" y="222"/>
                      <a:pt x="541" y="217"/>
                    </a:cubicBezTo>
                    <a:cubicBezTo>
                      <a:pt x="542" y="215"/>
                      <a:pt x="542" y="215"/>
                      <a:pt x="542" y="215"/>
                    </a:cubicBezTo>
                    <a:cubicBezTo>
                      <a:pt x="543" y="209"/>
                      <a:pt x="541" y="208"/>
                      <a:pt x="545" y="203"/>
                    </a:cubicBezTo>
                    <a:cubicBezTo>
                      <a:pt x="545" y="203"/>
                      <a:pt x="552" y="198"/>
                      <a:pt x="547" y="197"/>
                    </a:cubicBezTo>
                    <a:cubicBezTo>
                      <a:pt x="543" y="195"/>
                      <a:pt x="537" y="198"/>
                      <a:pt x="533" y="196"/>
                    </a:cubicBezTo>
                    <a:cubicBezTo>
                      <a:pt x="531" y="195"/>
                      <a:pt x="531" y="192"/>
                      <a:pt x="529" y="191"/>
                    </a:cubicBezTo>
                    <a:cubicBezTo>
                      <a:pt x="528" y="190"/>
                      <a:pt x="527" y="191"/>
                      <a:pt x="527" y="191"/>
                    </a:cubicBezTo>
                    <a:cubicBezTo>
                      <a:pt x="526" y="190"/>
                      <a:pt x="525" y="188"/>
                      <a:pt x="525" y="188"/>
                    </a:cubicBezTo>
                    <a:cubicBezTo>
                      <a:pt x="524" y="188"/>
                      <a:pt x="518" y="185"/>
                      <a:pt x="517" y="185"/>
                    </a:cubicBezTo>
                    <a:cubicBezTo>
                      <a:pt x="511" y="184"/>
                      <a:pt x="507" y="189"/>
                      <a:pt x="504" y="191"/>
                    </a:cubicBezTo>
                    <a:cubicBezTo>
                      <a:pt x="505" y="191"/>
                      <a:pt x="506" y="191"/>
                      <a:pt x="507" y="191"/>
                    </a:cubicBezTo>
                    <a:cubicBezTo>
                      <a:pt x="508" y="192"/>
                      <a:pt x="509" y="192"/>
                      <a:pt x="510" y="193"/>
                    </a:cubicBezTo>
                    <a:cubicBezTo>
                      <a:pt x="509" y="194"/>
                      <a:pt x="508" y="198"/>
                      <a:pt x="506" y="198"/>
                    </a:cubicBezTo>
                    <a:cubicBezTo>
                      <a:pt x="506" y="198"/>
                      <a:pt x="503" y="198"/>
                      <a:pt x="504" y="197"/>
                    </a:cubicBezTo>
                    <a:cubicBezTo>
                      <a:pt x="501" y="195"/>
                      <a:pt x="499" y="194"/>
                      <a:pt x="493" y="193"/>
                    </a:cubicBezTo>
                    <a:cubicBezTo>
                      <a:pt x="492" y="196"/>
                      <a:pt x="492" y="198"/>
                      <a:pt x="491" y="201"/>
                    </a:cubicBezTo>
                    <a:cubicBezTo>
                      <a:pt x="492" y="201"/>
                      <a:pt x="494" y="200"/>
                      <a:pt x="495" y="201"/>
                    </a:cubicBezTo>
                    <a:cubicBezTo>
                      <a:pt x="496" y="202"/>
                      <a:pt x="495" y="204"/>
                      <a:pt x="496" y="204"/>
                    </a:cubicBezTo>
                    <a:cubicBezTo>
                      <a:pt x="497" y="204"/>
                      <a:pt x="499" y="204"/>
                      <a:pt x="500" y="204"/>
                    </a:cubicBezTo>
                    <a:cubicBezTo>
                      <a:pt x="500" y="204"/>
                      <a:pt x="500" y="206"/>
                      <a:pt x="501" y="206"/>
                    </a:cubicBezTo>
                    <a:cubicBezTo>
                      <a:pt x="502" y="207"/>
                      <a:pt x="503" y="206"/>
                      <a:pt x="504" y="207"/>
                    </a:cubicBezTo>
                    <a:cubicBezTo>
                      <a:pt x="504" y="207"/>
                      <a:pt x="504" y="209"/>
                      <a:pt x="505" y="209"/>
                    </a:cubicBezTo>
                    <a:cubicBezTo>
                      <a:pt x="504" y="209"/>
                      <a:pt x="504" y="211"/>
                      <a:pt x="504" y="211"/>
                    </a:cubicBezTo>
                    <a:cubicBezTo>
                      <a:pt x="503" y="209"/>
                      <a:pt x="503" y="209"/>
                      <a:pt x="503" y="209"/>
                    </a:cubicBezTo>
                    <a:cubicBezTo>
                      <a:pt x="499" y="210"/>
                      <a:pt x="497" y="211"/>
                      <a:pt x="494" y="211"/>
                    </a:cubicBezTo>
                    <a:cubicBezTo>
                      <a:pt x="494" y="209"/>
                      <a:pt x="494" y="209"/>
                      <a:pt x="494" y="209"/>
                    </a:cubicBezTo>
                    <a:cubicBezTo>
                      <a:pt x="492" y="209"/>
                      <a:pt x="489" y="209"/>
                      <a:pt x="489" y="209"/>
                    </a:cubicBezTo>
                    <a:cubicBezTo>
                      <a:pt x="488" y="210"/>
                      <a:pt x="488" y="212"/>
                      <a:pt x="486" y="211"/>
                    </a:cubicBezTo>
                    <a:cubicBezTo>
                      <a:pt x="484" y="211"/>
                      <a:pt x="482" y="209"/>
                      <a:pt x="481" y="208"/>
                    </a:cubicBezTo>
                    <a:cubicBezTo>
                      <a:pt x="481" y="207"/>
                      <a:pt x="481" y="207"/>
                      <a:pt x="481" y="207"/>
                    </a:cubicBezTo>
                    <a:cubicBezTo>
                      <a:pt x="485" y="205"/>
                      <a:pt x="479" y="200"/>
                      <a:pt x="479" y="199"/>
                    </a:cubicBezTo>
                    <a:cubicBezTo>
                      <a:pt x="479" y="197"/>
                      <a:pt x="479" y="196"/>
                      <a:pt x="479" y="195"/>
                    </a:cubicBezTo>
                    <a:cubicBezTo>
                      <a:pt x="478" y="195"/>
                      <a:pt x="478" y="195"/>
                      <a:pt x="478" y="195"/>
                    </a:cubicBezTo>
                    <a:cubicBezTo>
                      <a:pt x="478" y="195"/>
                      <a:pt x="479" y="191"/>
                      <a:pt x="479" y="191"/>
                    </a:cubicBezTo>
                    <a:cubicBezTo>
                      <a:pt x="479" y="191"/>
                      <a:pt x="481" y="189"/>
                      <a:pt x="481" y="189"/>
                    </a:cubicBezTo>
                    <a:cubicBezTo>
                      <a:pt x="480" y="187"/>
                      <a:pt x="477" y="186"/>
                      <a:pt x="478" y="183"/>
                    </a:cubicBezTo>
                    <a:cubicBezTo>
                      <a:pt x="478" y="182"/>
                      <a:pt x="480" y="182"/>
                      <a:pt x="480" y="181"/>
                    </a:cubicBezTo>
                    <a:cubicBezTo>
                      <a:pt x="480" y="181"/>
                      <a:pt x="476" y="176"/>
                      <a:pt x="476" y="176"/>
                    </a:cubicBezTo>
                    <a:cubicBezTo>
                      <a:pt x="476" y="176"/>
                      <a:pt x="475" y="177"/>
                      <a:pt x="474" y="177"/>
                    </a:cubicBezTo>
                    <a:cubicBezTo>
                      <a:pt x="476" y="182"/>
                      <a:pt x="477" y="187"/>
                      <a:pt x="476" y="193"/>
                    </a:cubicBezTo>
                    <a:cubicBezTo>
                      <a:pt x="475" y="195"/>
                      <a:pt x="472" y="199"/>
                      <a:pt x="471" y="200"/>
                    </a:cubicBezTo>
                    <a:cubicBezTo>
                      <a:pt x="470" y="201"/>
                      <a:pt x="469" y="201"/>
                      <a:pt x="468" y="201"/>
                    </a:cubicBezTo>
                    <a:cubicBezTo>
                      <a:pt x="468" y="202"/>
                      <a:pt x="469" y="204"/>
                      <a:pt x="468" y="205"/>
                    </a:cubicBezTo>
                    <a:cubicBezTo>
                      <a:pt x="468" y="207"/>
                      <a:pt x="466" y="208"/>
                      <a:pt x="466" y="209"/>
                    </a:cubicBezTo>
                    <a:cubicBezTo>
                      <a:pt x="466" y="210"/>
                      <a:pt x="465" y="211"/>
                      <a:pt x="466" y="211"/>
                    </a:cubicBezTo>
                    <a:cubicBezTo>
                      <a:pt x="466" y="212"/>
                      <a:pt x="468" y="213"/>
                      <a:pt x="469" y="214"/>
                    </a:cubicBezTo>
                    <a:cubicBezTo>
                      <a:pt x="470" y="216"/>
                      <a:pt x="472" y="220"/>
                      <a:pt x="472" y="222"/>
                    </a:cubicBezTo>
                    <a:cubicBezTo>
                      <a:pt x="471" y="223"/>
                      <a:pt x="469" y="225"/>
                      <a:pt x="469" y="227"/>
                    </a:cubicBezTo>
                    <a:cubicBezTo>
                      <a:pt x="469" y="227"/>
                      <a:pt x="470" y="231"/>
                      <a:pt x="470" y="233"/>
                    </a:cubicBezTo>
                    <a:cubicBezTo>
                      <a:pt x="471" y="233"/>
                      <a:pt x="471" y="233"/>
                      <a:pt x="471" y="233"/>
                    </a:cubicBezTo>
                    <a:cubicBezTo>
                      <a:pt x="471" y="235"/>
                      <a:pt x="471" y="237"/>
                      <a:pt x="471" y="239"/>
                    </a:cubicBezTo>
                    <a:cubicBezTo>
                      <a:pt x="472" y="238"/>
                      <a:pt x="472" y="240"/>
                      <a:pt x="474" y="239"/>
                    </a:cubicBezTo>
                    <a:cubicBezTo>
                      <a:pt x="474" y="238"/>
                      <a:pt x="474" y="238"/>
                      <a:pt x="474" y="238"/>
                    </a:cubicBezTo>
                    <a:cubicBezTo>
                      <a:pt x="474" y="238"/>
                      <a:pt x="476" y="237"/>
                      <a:pt x="476" y="237"/>
                    </a:cubicBezTo>
                    <a:cubicBezTo>
                      <a:pt x="477" y="237"/>
                      <a:pt x="479" y="238"/>
                      <a:pt x="481" y="237"/>
                    </a:cubicBezTo>
                    <a:cubicBezTo>
                      <a:pt x="482" y="237"/>
                      <a:pt x="484" y="235"/>
                      <a:pt x="486" y="235"/>
                    </a:cubicBezTo>
                    <a:cubicBezTo>
                      <a:pt x="489" y="234"/>
                      <a:pt x="500" y="237"/>
                      <a:pt x="502" y="239"/>
                    </a:cubicBezTo>
                    <a:cubicBezTo>
                      <a:pt x="503" y="240"/>
                      <a:pt x="502" y="244"/>
                      <a:pt x="504" y="246"/>
                    </a:cubicBezTo>
                    <a:cubicBezTo>
                      <a:pt x="504" y="247"/>
                      <a:pt x="506" y="247"/>
                      <a:pt x="506" y="247"/>
                    </a:cubicBezTo>
                    <a:cubicBezTo>
                      <a:pt x="507" y="248"/>
                      <a:pt x="506" y="250"/>
                      <a:pt x="507" y="251"/>
                    </a:cubicBezTo>
                    <a:cubicBezTo>
                      <a:pt x="507" y="252"/>
                      <a:pt x="508" y="253"/>
                      <a:pt x="509" y="254"/>
                    </a:cubicBezTo>
                    <a:cubicBezTo>
                      <a:pt x="506" y="255"/>
                      <a:pt x="501" y="257"/>
                      <a:pt x="504" y="262"/>
                    </a:cubicBezTo>
                    <a:cubicBezTo>
                      <a:pt x="504" y="262"/>
                      <a:pt x="505" y="262"/>
                      <a:pt x="506" y="263"/>
                    </a:cubicBezTo>
                    <a:cubicBezTo>
                      <a:pt x="506" y="263"/>
                      <a:pt x="507" y="265"/>
                      <a:pt x="508" y="265"/>
                    </a:cubicBezTo>
                    <a:cubicBezTo>
                      <a:pt x="512" y="267"/>
                      <a:pt x="516" y="266"/>
                      <a:pt x="519" y="268"/>
                    </a:cubicBezTo>
                    <a:cubicBezTo>
                      <a:pt x="520" y="268"/>
                      <a:pt x="520" y="270"/>
                      <a:pt x="521" y="270"/>
                    </a:cubicBezTo>
                    <a:cubicBezTo>
                      <a:pt x="518" y="270"/>
                      <a:pt x="513" y="270"/>
                      <a:pt x="510" y="269"/>
                    </a:cubicBezTo>
                    <a:cubicBezTo>
                      <a:pt x="510" y="268"/>
                      <a:pt x="509" y="267"/>
                      <a:pt x="509" y="267"/>
                    </a:cubicBezTo>
                    <a:cubicBezTo>
                      <a:pt x="507" y="267"/>
                      <a:pt x="506" y="267"/>
                      <a:pt x="505" y="268"/>
                    </a:cubicBezTo>
                    <a:cubicBezTo>
                      <a:pt x="505" y="268"/>
                      <a:pt x="505" y="270"/>
                      <a:pt x="505" y="271"/>
                    </a:cubicBezTo>
                    <a:cubicBezTo>
                      <a:pt x="505" y="271"/>
                      <a:pt x="506" y="272"/>
                      <a:pt x="505" y="272"/>
                    </a:cubicBezTo>
                    <a:cubicBezTo>
                      <a:pt x="505" y="272"/>
                      <a:pt x="502" y="270"/>
                      <a:pt x="502" y="269"/>
                    </a:cubicBezTo>
                    <a:cubicBezTo>
                      <a:pt x="500" y="268"/>
                      <a:pt x="499" y="267"/>
                      <a:pt x="498" y="266"/>
                    </a:cubicBezTo>
                    <a:cubicBezTo>
                      <a:pt x="498" y="260"/>
                      <a:pt x="500" y="255"/>
                      <a:pt x="499" y="249"/>
                    </a:cubicBezTo>
                    <a:cubicBezTo>
                      <a:pt x="499" y="248"/>
                      <a:pt x="497" y="247"/>
                      <a:pt x="497" y="247"/>
                    </a:cubicBezTo>
                    <a:cubicBezTo>
                      <a:pt x="496" y="245"/>
                      <a:pt x="495" y="241"/>
                      <a:pt x="494" y="239"/>
                    </a:cubicBezTo>
                    <a:cubicBezTo>
                      <a:pt x="493" y="239"/>
                      <a:pt x="491" y="239"/>
                      <a:pt x="489" y="239"/>
                    </a:cubicBezTo>
                    <a:cubicBezTo>
                      <a:pt x="489" y="239"/>
                      <a:pt x="488" y="241"/>
                      <a:pt x="488" y="241"/>
                    </a:cubicBezTo>
                    <a:cubicBezTo>
                      <a:pt x="484" y="243"/>
                      <a:pt x="480" y="242"/>
                      <a:pt x="477" y="245"/>
                    </a:cubicBezTo>
                    <a:cubicBezTo>
                      <a:pt x="476" y="246"/>
                      <a:pt x="476" y="248"/>
                      <a:pt x="476" y="249"/>
                    </a:cubicBezTo>
                    <a:cubicBezTo>
                      <a:pt x="476" y="249"/>
                      <a:pt x="474" y="251"/>
                      <a:pt x="474" y="252"/>
                    </a:cubicBezTo>
                    <a:cubicBezTo>
                      <a:pt x="474" y="253"/>
                      <a:pt x="477" y="254"/>
                      <a:pt x="477" y="255"/>
                    </a:cubicBezTo>
                    <a:cubicBezTo>
                      <a:pt x="477" y="256"/>
                      <a:pt x="476" y="260"/>
                      <a:pt x="476" y="261"/>
                    </a:cubicBezTo>
                    <a:cubicBezTo>
                      <a:pt x="475" y="262"/>
                      <a:pt x="474" y="264"/>
                      <a:pt x="474" y="265"/>
                    </a:cubicBezTo>
                    <a:cubicBezTo>
                      <a:pt x="474" y="265"/>
                      <a:pt x="474" y="267"/>
                      <a:pt x="474" y="267"/>
                    </a:cubicBezTo>
                    <a:cubicBezTo>
                      <a:pt x="474" y="267"/>
                      <a:pt x="475" y="268"/>
                      <a:pt x="474" y="269"/>
                    </a:cubicBezTo>
                    <a:cubicBezTo>
                      <a:pt x="469" y="276"/>
                      <a:pt x="469" y="276"/>
                      <a:pt x="469" y="276"/>
                    </a:cubicBezTo>
                    <a:cubicBezTo>
                      <a:pt x="467" y="277"/>
                      <a:pt x="464" y="276"/>
                      <a:pt x="462" y="277"/>
                    </a:cubicBezTo>
                    <a:cubicBezTo>
                      <a:pt x="461" y="277"/>
                      <a:pt x="457" y="279"/>
                      <a:pt x="456" y="279"/>
                    </a:cubicBezTo>
                    <a:cubicBezTo>
                      <a:pt x="456" y="280"/>
                      <a:pt x="455" y="281"/>
                      <a:pt x="454" y="282"/>
                    </a:cubicBezTo>
                    <a:cubicBezTo>
                      <a:pt x="456" y="282"/>
                      <a:pt x="457" y="282"/>
                      <a:pt x="459" y="282"/>
                    </a:cubicBezTo>
                    <a:cubicBezTo>
                      <a:pt x="460" y="287"/>
                      <a:pt x="460" y="290"/>
                      <a:pt x="462" y="294"/>
                    </a:cubicBezTo>
                    <a:cubicBezTo>
                      <a:pt x="461" y="294"/>
                      <a:pt x="461" y="293"/>
                      <a:pt x="460" y="292"/>
                    </a:cubicBezTo>
                    <a:cubicBezTo>
                      <a:pt x="459" y="292"/>
                      <a:pt x="459" y="293"/>
                      <a:pt x="458" y="293"/>
                    </a:cubicBezTo>
                    <a:cubicBezTo>
                      <a:pt x="457" y="292"/>
                      <a:pt x="457" y="290"/>
                      <a:pt x="456" y="288"/>
                    </a:cubicBezTo>
                    <a:cubicBezTo>
                      <a:pt x="456" y="288"/>
                      <a:pt x="454" y="288"/>
                      <a:pt x="454" y="287"/>
                    </a:cubicBezTo>
                    <a:cubicBezTo>
                      <a:pt x="453" y="287"/>
                      <a:pt x="453" y="285"/>
                      <a:pt x="453" y="284"/>
                    </a:cubicBezTo>
                    <a:cubicBezTo>
                      <a:pt x="452" y="284"/>
                      <a:pt x="447" y="283"/>
                      <a:pt x="445" y="284"/>
                    </a:cubicBezTo>
                    <a:cubicBezTo>
                      <a:pt x="444" y="285"/>
                      <a:pt x="444" y="285"/>
                      <a:pt x="444" y="285"/>
                    </a:cubicBezTo>
                    <a:cubicBezTo>
                      <a:pt x="439" y="285"/>
                      <a:pt x="435" y="282"/>
                      <a:pt x="432" y="280"/>
                    </a:cubicBezTo>
                    <a:cubicBezTo>
                      <a:pt x="433" y="280"/>
                      <a:pt x="432" y="277"/>
                      <a:pt x="432" y="277"/>
                    </a:cubicBezTo>
                    <a:cubicBezTo>
                      <a:pt x="438" y="276"/>
                      <a:pt x="446" y="279"/>
                      <a:pt x="450" y="276"/>
                    </a:cubicBezTo>
                    <a:cubicBezTo>
                      <a:pt x="450" y="276"/>
                      <a:pt x="451" y="273"/>
                      <a:pt x="452" y="272"/>
                    </a:cubicBezTo>
                    <a:cubicBezTo>
                      <a:pt x="454" y="274"/>
                      <a:pt x="455" y="273"/>
                      <a:pt x="458" y="274"/>
                    </a:cubicBezTo>
                    <a:cubicBezTo>
                      <a:pt x="458" y="273"/>
                      <a:pt x="459" y="273"/>
                      <a:pt x="460" y="272"/>
                    </a:cubicBezTo>
                    <a:cubicBezTo>
                      <a:pt x="459" y="270"/>
                      <a:pt x="459" y="270"/>
                      <a:pt x="459" y="270"/>
                    </a:cubicBezTo>
                    <a:cubicBezTo>
                      <a:pt x="459" y="269"/>
                      <a:pt x="461" y="269"/>
                      <a:pt x="462" y="269"/>
                    </a:cubicBezTo>
                    <a:cubicBezTo>
                      <a:pt x="462" y="268"/>
                      <a:pt x="462" y="265"/>
                      <a:pt x="462" y="265"/>
                    </a:cubicBezTo>
                    <a:cubicBezTo>
                      <a:pt x="464" y="264"/>
                      <a:pt x="464" y="265"/>
                      <a:pt x="466" y="264"/>
                    </a:cubicBezTo>
                    <a:cubicBezTo>
                      <a:pt x="462" y="256"/>
                      <a:pt x="464" y="256"/>
                      <a:pt x="466" y="248"/>
                    </a:cubicBezTo>
                    <a:cubicBezTo>
                      <a:pt x="462" y="245"/>
                      <a:pt x="461" y="244"/>
                      <a:pt x="459" y="239"/>
                    </a:cubicBezTo>
                    <a:cubicBezTo>
                      <a:pt x="458" y="238"/>
                      <a:pt x="458" y="238"/>
                      <a:pt x="458" y="238"/>
                    </a:cubicBezTo>
                    <a:cubicBezTo>
                      <a:pt x="457" y="237"/>
                      <a:pt x="458" y="235"/>
                      <a:pt x="458" y="235"/>
                    </a:cubicBezTo>
                    <a:cubicBezTo>
                      <a:pt x="458" y="233"/>
                      <a:pt x="458" y="233"/>
                      <a:pt x="458" y="233"/>
                    </a:cubicBezTo>
                    <a:cubicBezTo>
                      <a:pt x="457" y="233"/>
                      <a:pt x="458" y="230"/>
                      <a:pt x="458" y="229"/>
                    </a:cubicBezTo>
                    <a:cubicBezTo>
                      <a:pt x="458" y="228"/>
                      <a:pt x="460" y="226"/>
                      <a:pt x="460" y="225"/>
                    </a:cubicBezTo>
                    <a:cubicBezTo>
                      <a:pt x="460" y="225"/>
                      <a:pt x="461" y="220"/>
                      <a:pt x="460" y="219"/>
                    </a:cubicBezTo>
                    <a:cubicBezTo>
                      <a:pt x="460" y="219"/>
                      <a:pt x="458" y="218"/>
                      <a:pt x="458" y="218"/>
                    </a:cubicBezTo>
                    <a:cubicBezTo>
                      <a:pt x="458" y="217"/>
                      <a:pt x="459" y="215"/>
                      <a:pt x="459" y="213"/>
                    </a:cubicBezTo>
                    <a:cubicBezTo>
                      <a:pt x="456" y="212"/>
                      <a:pt x="453" y="211"/>
                      <a:pt x="453" y="207"/>
                    </a:cubicBezTo>
                    <a:cubicBezTo>
                      <a:pt x="453" y="202"/>
                      <a:pt x="456" y="202"/>
                      <a:pt x="458" y="199"/>
                    </a:cubicBezTo>
                    <a:cubicBezTo>
                      <a:pt x="459" y="195"/>
                      <a:pt x="458" y="193"/>
                      <a:pt x="458" y="189"/>
                    </a:cubicBezTo>
                    <a:cubicBezTo>
                      <a:pt x="458" y="188"/>
                      <a:pt x="460" y="187"/>
                      <a:pt x="460" y="186"/>
                    </a:cubicBezTo>
                    <a:cubicBezTo>
                      <a:pt x="461" y="185"/>
                      <a:pt x="459" y="184"/>
                      <a:pt x="460" y="182"/>
                    </a:cubicBezTo>
                    <a:cubicBezTo>
                      <a:pt x="460" y="182"/>
                      <a:pt x="461" y="181"/>
                      <a:pt x="460" y="181"/>
                    </a:cubicBezTo>
                    <a:cubicBezTo>
                      <a:pt x="460" y="180"/>
                      <a:pt x="458" y="179"/>
                      <a:pt x="458" y="178"/>
                    </a:cubicBezTo>
                    <a:cubicBezTo>
                      <a:pt x="458" y="177"/>
                      <a:pt x="459" y="175"/>
                      <a:pt x="458" y="175"/>
                    </a:cubicBezTo>
                    <a:cubicBezTo>
                      <a:pt x="458" y="175"/>
                      <a:pt x="457" y="175"/>
                      <a:pt x="456" y="175"/>
                    </a:cubicBezTo>
                    <a:cubicBezTo>
                      <a:pt x="456" y="175"/>
                      <a:pt x="452" y="172"/>
                      <a:pt x="452" y="172"/>
                    </a:cubicBezTo>
                    <a:cubicBezTo>
                      <a:pt x="451" y="172"/>
                      <a:pt x="448" y="173"/>
                      <a:pt x="448" y="173"/>
                    </a:cubicBezTo>
                    <a:cubicBezTo>
                      <a:pt x="444" y="173"/>
                      <a:pt x="440" y="173"/>
                      <a:pt x="437" y="173"/>
                    </a:cubicBezTo>
                    <a:cubicBezTo>
                      <a:pt x="437" y="173"/>
                      <a:pt x="438" y="172"/>
                      <a:pt x="436" y="172"/>
                    </a:cubicBezTo>
                    <a:cubicBezTo>
                      <a:pt x="436" y="174"/>
                      <a:pt x="436" y="174"/>
                      <a:pt x="436" y="174"/>
                    </a:cubicBezTo>
                    <a:cubicBezTo>
                      <a:pt x="434" y="175"/>
                      <a:pt x="432" y="175"/>
                      <a:pt x="431" y="177"/>
                    </a:cubicBezTo>
                    <a:cubicBezTo>
                      <a:pt x="429" y="179"/>
                      <a:pt x="429" y="183"/>
                      <a:pt x="428" y="185"/>
                    </a:cubicBezTo>
                    <a:cubicBezTo>
                      <a:pt x="426" y="189"/>
                      <a:pt x="422" y="191"/>
                      <a:pt x="420" y="194"/>
                    </a:cubicBezTo>
                    <a:cubicBezTo>
                      <a:pt x="419" y="196"/>
                      <a:pt x="419" y="198"/>
                      <a:pt x="417" y="199"/>
                    </a:cubicBezTo>
                    <a:cubicBezTo>
                      <a:pt x="416" y="200"/>
                      <a:pt x="413" y="201"/>
                      <a:pt x="411" y="202"/>
                    </a:cubicBezTo>
                    <a:cubicBezTo>
                      <a:pt x="411" y="205"/>
                      <a:pt x="411" y="207"/>
                      <a:pt x="411" y="209"/>
                    </a:cubicBezTo>
                    <a:cubicBezTo>
                      <a:pt x="411" y="209"/>
                      <a:pt x="414" y="213"/>
                      <a:pt x="414" y="214"/>
                    </a:cubicBezTo>
                    <a:cubicBezTo>
                      <a:pt x="414" y="217"/>
                      <a:pt x="413" y="218"/>
                      <a:pt x="414" y="221"/>
                    </a:cubicBezTo>
                    <a:cubicBezTo>
                      <a:pt x="409" y="224"/>
                      <a:pt x="410" y="224"/>
                      <a:pt x="410" y="231"/>
                    </a:cubicBezTo>
                    <a:cubicBezTo>
                      <a:pt x="411" y="231"/>
                      <a:pt x="411" y="230"/>
                      <a:pt x="412" y="230"/>
                    </a:cubicBezTo>
                    <a:cubicBezTo>
                      <a:pt x="414" y="230"/>
                      <a:pt x="416" y="233"/>
                      <a:pt x="417" y="233"/>
                    </a:cubicBezTo>
                    <a:cubicBezTo>
                      <a:pt x="418" y="233"/>
                      <a:pt x="417" y="232"/>
                      <a:pt x="418" y="233"/>
                    </a:cubicBezTo>
                    <a:cubicBezTo>
                      <a:pt x="417" y="232"/>
                      <a:pt x="420" y="233"/>
                      <a:pt x="420" y="233"/>
                    </a:cubicBezTo>
                    <a:cubicBezTo>
                      <a:pt x="420" y="233"/>
                      <a:pt x="420" y="235"/>
                      <a:pt x="420" y="235"/>
                    </a:cubicBezTo>
                    <a:cubicBezTo>
                      <a:pt x="420" y="236"/>
                      <a:pt x="417" y="236"/>
                      <a:pt x="418" y="239"/>
                    </a:cubicBezTo>
                    <a:cubicBezTo>
                      <a:pt x="418" y="239"/>
                      <a:pt x="419" y="240"/>
                      <a:pt x="418" y="241"/>
                    </a:cubicBezTo>
                    <a:cubicBezTo>
                      <a:pt x="419" y="241"/>
                      <a:pt x="420" y="244"/>
                      <a:pt x="420" y="245"/>
                    </a:cubicBezTo>
                    <a:cubicBezTo>
                      <a:pt x="420" y="245"/>
                      <a:pt x="422" y="244"/>
                      <a:pt x="422" y="244"/>
                    </a:cubicBezTo>
                    <a:cubicBezTo>
                      <a:pt x="424" y="244"/>
                      <a:pt x="424" y="244"/>
                      <a:pt x="424" y="244"/>
                    </a:cubicBezTo>
                    <a:cubicBezTo>
                      <a:pt x="423" y="247"/>
                      <a:pt x="422" y="251"/>
                      <a:pt x="420" y="254"/>
                    </a:cubicBezTo>
                    <a:cubicBezTo>
                      <a:pt x="419" y="255"/>
                      <a:pt x="418" y="255"/>
                      <a:pt x="416" y="256"/>
                    </a:cubicBezTo>
                    <a:cubicBezTo>
                      <a:pt x="416" y="255"/>
                      <a:pt x="416" y="253"/>
                      <a:pt x="416" y="252"/>
                    </a:cubicBezTo>
                    <a:cubicBezTo>
                      <a:pt x="415" y="251"/>
                      <a:pt x="414" y="252"/>
                      <a:pt x="413" y="251"/>
                    </a:cubicBezTo>
                    <a:cubicBezTo>
                      <a:pt x="413" y="251"/>
                      <a:pt x="413" y="249"/>
                      <a:pt x="412" y="249"/>
                    </a:cubicBezTo>
                    <a:cubicBezTo>
                      <a:pt x="410" y="245"/>
                      <a:pt x="407" y="243"/>
                      <a:pt x="401" y="242"/>
                    </a:cubicBezTo>
                    <a:cubicBezTo>
                      <a:pt x="400" y="240"/>
                      <a:pt x="400" y="240"/>
                      <a:pt x="400" y="240"/>
                    </a:cubicBezTo>
                    <a:cubicBezTo>
                      <a:pt x="401" y="240"/>
                      <a:pt x="401" y="239"/>
                      <a:pt x="401" y="239"/>
                    </a:cubicBezTo>
                    <a:cubicBezTo>
                      <a:pt x="398" y="238"/>
                      <a:pt x="396" y="237"/>
                      <a:pt x="394" y="236"/>
                    </a:cubicBezTo>
                    <a:cubicBezTo>
                      <a:pt x="392" y="241"/>
                      <a:pt x="392" y="241"/>
                      <a:pt x="392" y="241"/>
                    </a:cubicBezTo>
                    <a:cubicBezTo>
                      <a:pt x="391" y="241"/>
                      <a:pt x="391" y="241"/>
                      <a:pt x="391" y="241"/>
                    </a:cubicBezTo>
                    <a:cubicBezTo>
                      <a:pt x="391" y="239"/>
                      <a:pt x="390" y="237"/>
                      <a:pt x="391" y="233"/>
                    </a:cubicBezTo>
                    <a:cubicBezTo>
                      <a:pt x="388" y="232"/>
                      <a:pt x="385" y="233"/>
                      <a:pt x="382" y="232"/>
                    </a:cubicBezTo>
                    <a:cubicBezTo>
                      <a:pt x="381" y="232"/>
                      <a:pt x="381" y="229"/>
                      <a:pt x="381" y="229"/>
                    </a:cubicBezTo>
                    <a:cubicBezTo>
                      <a:pt x="380" y="229"/>
                      <a:pt x="379" y="230"/>
                      <a:pt x="378" y="230"/>
                    </a:cubicBezTo>
                    <a:cubicBezTo>
                      <a:pt x="378" y="230"/>
                      <a:pt x="377" y="225"/>
                      <a:pt x="373" y="227"/>
                    </a:cubicBezTo>
                    <a:cubicBezTo>
                      <a:pt x="371" y="227"/>
                      <a:pt x="373" y="231"/>
                      <a:pt x="365" y="230"/>
                    </a:cubicBezTo>
                    <a:cubicBezTo>
                      <a:pt x="364" y="230"/>
                      <a:pt x="361" y="227"/>
                      <a:pt x="359" y="228"/>
                    </a:cubicBezTo>
                    <a:cubicBezTo>
                      <a:pt x="359" y="228"/>
                      <a:pt x="358" y="231"/>
                      <a:pt x="358" y="231"/>
                    </a:cubicBezTo>
                    <a:cubicBezTo>
                      <a:pt x="356" y="231"/>
                      <a:pt x="354" y="232"/>
                      <a:pt x="353" y="232"/>
                    </a:cubicBezTo>
                    <a:cubicBezTo>
                      <a:pt x="354" y="233"/>
                      <a:pt x="353" y="233"/>
                      <a:pt x="353" y="234"/>
                    </a:cubicBezTo>
                    <a:cubicBezTo>
                      <a:pt x="353" y="234"/>
                      <a:pt x="355" y="235"/>
                      <a:pt x="355" y="235"/>
                    </a:cubicBezTo>
                    <a:cubicBezTo>
                      <a:pt x="357" y="239"/>
                      <a:pt x="357" y="244"/>
                      <a:pt x="357" y="248"/>
                    </a:cubicBezTo>
                    <a:cubicBezTo>
                      <a:pt x="356" y="248"/>
                      <a:pt x="356" y="249"/>
                      <a:pt x="355" y="249"/>
                    </a:cubicBezTo>
                    <a:cubicBezTo>
                      <a:pt x="352" y="250"/>
                      <a:pt x="350" y="247"/>
                      <a:pt x="349" y="247"/>
                    </a:cubicBezTo>
                    <a:cubicBezTo>
                      <a:pt x="349" y="247"/>
                      <a:pt x="347" y="249"/>
                      <a:pt x="347" y="249"/>
                    </a:cubicBezTo>
                    <a:cubicBezTo>
                      <a:pt x="347" y="250"/>
                      <a:pt x="346" y="254"/>
                      <a:pt x="346" y="255"/>
                    </a:cubicBezTo>
                    <a:cubicBezTo>
                      <a:pt x="346" y="255"/>
                      <a:pt x="341" y="251"/>
                      <a:pt x="341" y="251"/>
                    </a:cubicBezTo>
                    <a:cubicBezTo>
                      <a:pt x="341" y="250"/>
                      <a:pt x="342" y="244"/>
                      <a:pt x="342" y="243"/>
                    </a:cubicBezTo>
                    <a:cubicBezTo>
                      <a:pt x="341" y="243"/>
                      <a:pt x="340" y="243"/>
                      <a:pt x="339" y="243"/>
                    </a:cubicBezTo>
                    <a:cubicBezTo>
                      <a:pt x="336" y="244"/>
                      <a:pt x="333" y="247"/>
                      <a:pt x="330" y="247"/>
                    </a:cubicBezTo>
                    <a:cubicBezTo>
                      <a:pt x="330" y="247"/>
                      <a:pt x="331" y="245"/>
                      <a:pt x="331" y="245"/>
                    </a:cubicBezTo>
                    <a:cubicBezTo>
                      <a:pt x="330" y="245"/>
                      <a:pt x="329" y="245"/>
                      <a:pt x="329" y="245"/>
                    </a:cubicBezTo>
                    <a:cubicBezTo>
                      <a:pt x="329" y="247"/>
                      <a:pt x="329" y="247"/>
                      <a:pt x="329" y="247"/>
                    </a:cubicBezTo>
                    <a:cubicBezTo>
                      <a:pt x="329" y="245"/>
                      <a:pt x="330" y="248"/>
                      <a:pt x="330" y="248"/>
                    </a:cubicBezTo>
                    <a:cubicBezTo>
                      <a:pt x="330" y="249"/>
                      <a:pt x="329" y="249"/>
                      <a:pt x="329" y="250"/>
                    </a:cubicBezTo>
                    <a:cubicBezTo>
                      <a:pt x="328" y="250"/>
                      <a:pt x="327" y="250"/>
                      <a:pt x="326" y="250"/>
                    </a:cubicBezTo>
                    <a:cubicBezTo>
                      <a:pt x="324" y="248"/>
                      <a:pt x="321" y="245"/>
                      <a:pt x="316" y="246"/>
                    </a:cubicBezTo>
                    <a:cubicBezTo>
                      <a:pt x="313" y="246"/>
                      <a:pt x="309" y="249"/>
                      <a:pt x="305" y="250"/>
                    </a:cubicBezTo>
                    <a:cubicBezTo>
                      <a:pt x="306" y="251"/>
                      <a:pt x="307" y="252"/>
                      <a:pt x="307" y="253"/>
                    </a:cubicBezTo>
                    <a:cubicBezTo>
                      <a:pt x="307" y="254"/>
                      <a:pt x="306" y="254"/>
                      <a:pt x="306" y="255"/>
                    </a:cubicBezTo>
                    <a:cubicBezTo>
                      <a:pt x="306" y="254"/>
                      <a:pt x="304" y="253"/>
                      <a:pt x="303" y="253"/>
                    </a:cubicBezTo>
                    <a:cubicBezTo>
                      <a:pt x="304" y="253"/>
                      <a:pt x="302" y="251"/>
                      <a:pt x="302" y="251"/>
                    </a:cubicBezTo>
                    <a:cubicBezTo>
                      <a:pt x="302" y="252"/>
                      <a:pt x="299" y="254"/>
                      <a:pt x="299" y="255"/>
                    </a:cubicBezTo>
                    <a:cubicBezTo>
                      <a:pt x="297" y="255"/>
                      <a:pt x="292" y="254"/>
                      <a:pt x="290" y="255"/>
                    </a:cubicBezTo>
                    <a:cubicBezTo>
                      <a:pt x="290" y="254"/>
                      <a:pt x="290" y="253"/>
                      <a:pt x="290" y="253"/>
                    </a:cubicBezTo>
                    <a:cubicBezTo>
                      <a:pt x="291" y="252"/>
                      <a:pt x="291" y="251"/>
                      <a:pt x="292" y="251"/>
                    </a:cubicBezTo>
                    <a:cubicBezTo>
                      <a:pt x="292" y="251"/>
                      <a:pt x="297" y="251"/>
                      <a:pt x="297" y="251"/>
                    </a:cubicBezTo>
                    <a:cubicBezTo>
                      <a:pt x="297" y="251"/>
                      <a:pt x="297" y="249"/>
                      <a:pt x="297" y="249"/>
                    </a:cubicBezTo>
                    <a:cubicBezTo>
                      <a:pt x="296" y="249"/>
                      <a:pt x="294" y="248"/>
                      <a:pt x="294" y="248"/>
                    </a:cubicBezTo>
                    <a:cubicBezTo>
                      <a:pt x="294" y="247"/>
                      <a:pt x="295" y="246"/>
                      <a:pt x="294" y="245"/>
                    </a:cubicBezTo>
                    <a:cubicBezTo>
                      <a:pt x="293" y="245"/>
                      <a:pt x="289" y="246"/>
                      <a:pt x="292" y="244"/>
                    </a:cubicBezTo>
                    <a:cubicBezTo>
                      <a:pt x="292" y="243"/>
                      <a:pt x="291" y="243"/>
                      <a:pt x="292" y="243"/>
                    </a:cubicBezTo>
                    <a:cubicBezTo>
                      <a:pt x="291" y="243"/>
                      <a:pt x="293" y="240"/>
                      <a:pt x="291" y="241"/>
                    </a:cubicBezTo>
                    <a:cubicBezTo>
                      <a:pt x="289" y="242"/>
                      <a:pt x="289" y="244"/>
                      <a:pt x="288" y="245"/>
                    </a:cubicBezTo>
                    <a:cubicBezTo>
                      <a:pt x="288" y="245"/>
                      <a:pt x="283" y="247"/>
                      <a:pt x="283" y="247"/>
                    </a:cubicBezTo>
                    <a:cubicBezTo>
                      <a:pt x="282" y="248"/>
                      <a:pt x="285" y="249"/>
                      <a:pt x="282" y="251"/>
                    </a:cubicBezTo>
                    <a:cubicBezTo>
                      <a:pt x="282" y="251"/>
                      <a:pt x="282" y="251"/>
                      <a:pt x="282" y="251"/>
                    </a:cubicBezTo>
                    <a:cubicBezTo>
                      <a:pt x="281" y="251"/>
                      <a:pt x="282" y="250"/>
                      <a:pt x="282" y="249"/>
                    </a:cubicBezTo>
                    <a:cubicBezTo>
                      <a:pt x="279" y="249"/>
                      <a:pt x="278" y="248"/>
                      <a:pt x="276" y="249"/>
                    </a:cubicBezTo>
                    <a:cubicBezTo>
                      <a:pt x="275" y="249"/>
                      <a:pt x="274" y="251"/>
                      <a:pt x="274" y="251"/>
                    </a:cubicBezTo>
                    <a:cubicBezTo>
                      <a:pt x="272" y="252"/>
                      <a:pt x="271" y="251"/>
                      <a:pt x="270" y="251"/>
                    </a:cubicBezTo>
                    <a:cubicBezTo>
                      <a:pt x="268" y="252"/>
                      <a:pt x="268" y="253"/>
                      <a:pt x="267" y="254"/>
                    </a:cubicBezTo>
                    <a:cubicBezTo>
                      <a:pt x="266" y="255"/>
                      <a:pt x="265" y="254"/>
                      <a:pt x="264" y="255"/>
                    </a:cubicBezTo>
                    <a:cubicBezTo>
                      <a:pt x="263" y="255"/>
                      <a:pt x="262" y="256"/>
                      <a:pt x="262" y="257"/>
                    </a:cubicBezTo>
                    <a:cubicBezTo>
                      <a:pt x="258" y="258"/>
                      <a:pt x="255" y="259"/>
                      <a:pt x="251" y="259"/>
                    </a:cubicBezTo>
                    <a:cubicBezTo>
                      <a:pt x="251" y="259"/>
                      <a:pt x="251" y="261"/>
                      <a:pt x="251" y="261"/>
                    </a:cubicBezTo>
                    <a:cubicBezTo>
                      <a:pt x="249" y="262"/>
                      <a:pt x="248" y="263"/>
                      <a:pt x="246" y="263"/>
                    </a:cubicBezTo>
                    <a:cubicBezTo>
                      <a:pt x="245" y="263"/>
                      <a:pt x="245" y="262"/>
                      <a:pt x="244" y="263"/>
                    </a:cubicBezTo>
                    <a:cubicBezTo>
                      <a:pt x="243" y="267"/>
                      <a:pt x="242" y="270"/>
                      <a:pt x="242" y="276"/>
                    </a:cubicBezTo>
                    <a:cubicBezTo>
                      <a:pt x="242" y="276"/>
                      <a:pt x="239" y="276"/>
                      <a:pt x="239" y="276"/>
                    </a:cubicBezTo>
                    <a:cubicBezTo>
                      <a:pt x="238" y="276"/>
                      <a:pt x="239" y="278"/>
                      <a:pt x="238" y="278"/>
                    </a:cubicBezTo>
                    <a:cubicBezTo>
                      <a:pt x="238" y="278"/>
                      <a:pt x="235" y="279"/>
                      <a:pt x="234" y="279"/>
                    </a:cubicBezTo>
                    <a:cubicBezTo>
                      <a:pt x="231" y="280"/>
                      <a:pt x="230" y="279"/>
                      <a:pt x="226" y="280"/>
                    </a:cubicBezTo>
                    <a:cubicBezTo>
                      <a:pt x="226" y="279"/>
                      <a:pt x="226" y="275"/>
                      <a:pt x="225" y="273"/>
                    </a:cubicBezTo>
                    <a:cubicBezTo>
                      <a:pt x="225" y="272"/>
                      <a:pt x="222" y="272"/>
                      <a:pt x="223" y="269"/>
                    </a:cubicBezTo>
                    <a:cubicBezTo>
                      <a:pt x="223" y="268"/>
                      <a:pt x="225" y="267"/>
                      <a:pt x="225" y="267"/>
                    </a:cubicBezTo>
                    <a:cubicBezTo>
                      <a:pt x="226" y="266"/>
                      <a:pt x="226" y="265"/>
                      <a:pt x="226" y="264"/>
                    </a:cubicBezTo>
                    <a:cubicBezTo>
                      <a:pt x="230" y="264"/>
                      <a:pt x="231" y="264"/>
                      <a:pt x="236" y="263"/>
                    </a:cubicBezTo>
                    <a:cubicBezTo>
                      <a:pt x="236" y="261"/>
                      <a:pt x="236" y="261"/>
                      <a:pt x="236" y="261"/>
                    </a:cubicBezTo>
                    <a:cubicBezTo>
                      <a:pt x="236" y="261"/>
                      <a:pt x="235" y="260"/>
                      <a:pt x="234" y="259"/>
                    </a:cubicBezTo>
                    <a:cubicBezTo>
                      <a:pt x="234" y="259"/>
                      <a:pt x="235" y="258"/>
                      <a:pt x="234" y="257"/>
                    </a:cubicBezTo>
                    <a:cubicBezTo>
                      <a:pt x="234" y="257"/>
                      <a:pt x="233" y="256"/>
                      <a:pt x="232" y="256"/>
                    </a:cubicBezTo>
                    <a:cubicBezTo>
                      <a:pt x="231" y="254"/>
                      <a:pt x="229" y="248"/>
                      <a:pt x="226" y="247"/>
                    </a:cubicBezTo>
                    <a:cubicBezTo>
                      <a:pt x="224" y="246"/>
                      <a:pt x="221" y="247"/>
                      <a:pt x="218" y="247"/>
                    </a:cubicBezTo>
                    <a:cubicBezTo>
                      <a:pt x="217" y="245"/>
                      <a:pt x="217" y="245"/>
                      <a:pt x="217" y="245"/>
                    </a:cubicBezTo>
                    <a:cubicBezTo>
                      <a:pt x="213" y="244"/>
                      <a:pt x="211" y="244"/>
                      <a:pt x="208" y="242"/>
                    </a:cubicBezTo>
                    <a:cubicBezTo>
                      <a:pt x="209" y="243"/>
                      <a:pt x="208" y="244"/>
                      <a:pt x="208" y="245"/>
                    </a:cubicBezTo>
                    <a:cubicBezTo>
                      <a:pt x="209" y="246"/>
                      <a:pt x="213" y="249"/>
                      <a:pt x="215" y="250"/>
                    </a:cubicBezTo>
                    <a:cubicBezTo>
                      <a:pt x="214" y="253"/>
                      <a:pt x="215" y="254"/>
                      <a:pt x="214" y="257"/>
                    </a:cubicBezTo>
                    <a:cubicBezTo>
                      <a:pt x="214" y="257"/>
                      <a:pt x="212" y="257"/>
                      <a:pt x="212" y="257"/>
                    </a:cubicBezTo>
                    <a:cubicBezTo>
                      <a:pt x="212" y="258"/>
                      <a:pt x="213" y="259"/>
                      <a:pt x="212" y="259"/>
                    </a:cubicBezTo>
                    <a:cubicBezTo>
                      <a:pt x="212" y="260"/>
                      <a:pt x="211" y="259"/>
                      <a:pt x="210" y="260"/>
                    </a:cubicBezTo>
                    <a:cubicBezTo>
                      <a:pt x="209" y="263"/>
                      <a:pt x="211" y="262"/>
                      <a:pt x="208" y="264"/>
                    </a:cubicBezTo>
                    <a:cubicBezTo>
                      <a:pt x="207" y="265"/>
                      <a:pt x="212" y="270"/>
                      <a:pt x="212" y="270"/>
                    </a:cubicBezTo>
                    <a:cubicBezTo>
                      <a:pt x="212" y="270"/>
                      <a:pt x="212" y="272"/>
                      <a:pt x="212" y="272"/>
                    </a:cubicBezTo>
                    <a:cubicBezTo>
                      <a:pt x="212" y="272"/>
                      <a:pt x="213" y="272"/>
                      <a:pt x="212" y="273"/>
                    </a:cubicBezTo>
                    <a:cubicBezTo>
                      <a:pt x="212" y="274"/>
                      <a:pt x="210" y="275"/>
                      <a:pt x="209" y="276"/>
                    </a:cubicBezTo>
                    <a:cubicBezTo>
                      <a:pt x="207" y="279"/>
                      <a:pt x="207" y="282"/>
                      <a:pt x="206" y="287"/>
                    </a:cubicBezTo>
                    <a:cubicBezTo>
                      <a:pt x="205" y="287"/>
                      <a:pt x="204" y="287"/>
                      <a:pt x="202" y="287"/>
                    </a:cubicBezTo>
                    <a:cubicBezTo>
                      <a:pt x="203" y="285"/>
                      <a:pt x="203" y="285"/>
                      <a:pt x="203" y="285"/>
                    </a:cubicBezTo>
                    <a:cubicBezTo>
                      <a:pt x="204" y="286"/>
                      <a:pt x="200" y="281"/>
                      <a:pt x="200" y="281"/>
                    </a:cubicBezTo>
                    <a:cubicBezTo>
                      <a:pt x="199" y="281"/>
                      <a:pt x="198" y="281"/>
                      <a:pt x="197" y="281"/>
                    </a:cubicBezTo>
                    <a:cubicBezTo>
                      <a:pt x="197" y="281"/>
                      <a:pt x="196" y="279"/>
                      <a:pt x="195" y="278"/>
                    </a:cubicBezTo>
                    <a:cubicBezTo>
                      <a:pt x="191" y="278"/>
                      <a:pt x="191" y="281"/>
                      <a:pt x="188" y="282"/>
                    </a:cubicBezTo>
                    <a:cubicBezTo>
                      <a:pt x="187" y="283"/>
                      <a:pt x="186" y="282"/>
                      <a:pt x="184" y="283"/>
                    </a:cubicBezTo>
                    <a:cubicBezTo>
                      <a:pt x="184" y="284"/>
                      <a:pt x="184" y="286"/>
                      <a:pt x="183" y="286"/>
                    </a:cubicBezTo>
                    <a:cubicBezTo>
                      <a:pt x="182" y="288"/>
                      <a:pt x="176" y="291"/>
                      <a:pt x="176" y="292"/>
                    </a:cubicBezTo>
                    <a:cubicBezTo>
                      <a:pt x="176" y="292"/>
                      <a:pt x="176" y="294"/>
                      <a:pt x="176" y="294"/>
                    </a:cubicBezTo>
                    <a:cubicBezTo>
                      <a:pt x="176" y="297"/>
                      <a:pt x="180" y="298"/>
                      <a:pt x="181" y="300"/>
                    </a:cubicBezTo>
                    <a:cubicBezTo>
                      <a:pt x="183" y="302"/>
                      <a:pt x="183" y="304"/>
                      <a:pt x="184" y="306"/>
                    </a:cubicBezTo>
                    <a:cubicBezTo>
                      <a:pt x="181" y="306"/>
                      <a:pt x="179" y="306"/>
                      <a:pt x="175" y="305"/>
                    </a:cubicBezTo>
                    <a:cubicBezTo>
                      <a:pt x="175" y="305"/>
                      <a:pt x="173" y="303"/>
                      <a:pt x="173" y="303"/>
                    </a:cubicBezTo>
                    <a:cubicBezTo>
                      <a:pt x="171" y="302"/>
                      <a:pt x="169" y="303"/>
                      <a:pt x="168" y="302"/>
                    </a:cubicBezTo>
                    <a:cubicBezTo>
                      <a:pt x="168" y="302"/>
                      <a:pt x="168" y="301"/>
                      <a:pt x="169" y="300"/>
                    </a:cubicBezTo>
                    <a:cubicBezTo>
                      <a:pt x="167" y="300"/>
                      <a:pt x="165" y="299"/>
                      <a:pt x="163" y="298"/>
                    </a:cubicBezTo>
                    <a:cubicBezTo>
                      <a:pt x="162" y="298"/>
                      <a:pt x="161" y="296"/>
                      <a:pt x="160" y="295"/>
                    </a:cubicBezTo>
                    <a:cubicBezTo>
                      <a:pt x="156" y="294"/>
                      <a:pt x="155" y="298"/>
                      <a:pt x="157" y="297"/>
                    </a:cubicBezTo>
                    <a:cubicBezTo>
                      <a:pt x="157" y="297"/>
                      <a:pt x="158" y="300"/>
                      <a:pt x="157" y="300"/>
                    </a:cubicBezTo>
                    <a:cubicBezTo>
                      <a:pt x="157" y="301"/>
                      <a:pt x="155" y="301"/>
                      <a:pt x="155" y="301"/>
                    </a:cubicBezTo>
                    <a:cubicBezTo>
                      <a:pt x="156" y="303"/>
                      <a:pt x="157" y="307"/>
                      <a:pt x="159" y="308"/>
                    </a:cubicBezTo>
                    <a:cubicBezTo>
                      <a:pt x="160" y="309"/>
                      <a:pt x="162" y="309"/>
                      <a:pt x="163" y="310"/>
                    </a:cubicBezTo>
                    <a:cubicBezTo>
                      <a:pt x="163" y="317"/>
                      <a:pt x="163" y="317"/>
                      <a:pt x="163" y="317"/>
                    </a:cubicBezTo>
                    <a:cubicBezTo>
                      <a:pt x="163" y="317"/>
                      <a:pt x="163" y="319"/>
                      <a:pt x="163" y="319"/>
                    </a:cubicBezTo>
                    <a:cubicBezTo>
                      <a:pt x="162" y="319"/>
                      <a:pt x="161" y="319"/>
                      <a:pt x="160" y="319"/>
                    </a:cubicBezTo>
                    <a:cubicBezTo>
                      <a:pt x="159" y="320"/>
                      <a:pt x="161" y="321"/>
                      <a:pt x="158" y="321"/>
                    </a:cubicBezTo>
                    <a:cubicBezTo>
                      <a:pt x="158" y="320"/>
                      <a:pt x="158" y="320"/>
                      <a:pt x="158" y="320"/>
                    </a:cubicBezTo>
                    <a:cubicBezTo>
                      <a:pt x="157" y="319"/>
                      <a:pt x="156" y="319"/>
                      <a:pt x="155" y="318"/>
                    </a:cubicBezTo>
                    <a:cubicBezTo>
                      <a:pt x="152" y="317"/>
                      <a:pt x="149" y="318"/>
                      <a:pt x="147" y="318"/>
                    </a:cubicBezTo>
                    <a:cubicBezTo>
                      <a:pt x="146" y="318"/>
                      <a:pt x="146" y="315"/>
                      <a:pt x="146" y="314"/>
                    </a:cubicBezTo>
                    <a:cubicBezTo>
                      <a:pt x="146" y="313"/>
                      <a:pt x="144" y="312"/>
                      <a:pt x="144" y="312"/>
                    </a:cubicBezTo>
                    <a:cubicBezTo>
                      <a:pt x="144" y="312"/>
                      <a:pt x="141" y="312"/>
                      <a:pt x="142" y="312"/>
                    </a:cubicBezTo>
                    <a:cubicBezTo>
                      <a:pt x="141" y="313"/>
                      <a:pt x="141" y="313"/>
                      <a:pt x="141" y="313"/>
                    </a:cubicBezTo>
                    <a:cubicBezTo>
                      <a:pt x="140" y="313"/>
                      <a:pt x="140" y="312"/>
                      <a:pt x="139" y="312"/>
                    </a:cubicBezTo>
                    <a:cubicBezTo>
                      <a:pt x="138" y="307"/>
                      <a:pt x="138" y="306"/>
                      <a:pt x="137" y="300"/>
                    </a:cubicBezTo>
                    <a:cubicBezTo>
                      <a:pt x="137" y="299"/>
                      <a:pt x="135" y="297"/>
                      <a:pt x="135" y="296"/>
                    </a:cubicBezTo>
                    <a:cubicBezTo>
                      <a:pt x="135" y="295"/>
                      <a:pt x="137" y="292"/>
                      <a:pt x="137" y="292"/>
                    </a:cubicBezTo>
                    <a:cubicBezTo>
                      <a:pt x="138" y="290"/>
                      <a:pt x="136" y="291"/>
                      <a:pt x="137" y="289"/>
                    </a:cubicBezTo>
                    <a:cubicBezTo>
                      <a:pt x="136" y="289"/>
                      <a:pt x="135" y="289"/>
                      <a:pt x="135" y="289"/>
                    </a:cubicBezTo>
                    <a:cubicBezTo>
                      <a:pt x="134" y="289"/>
                      <a:pt x="134" y="286"/>
                      <a:pt x="133" y="286"/>
                    </a:cubicBezTo>
                    <a:cubicBezTo>
                      <a:pt x="131" y="285"/>
                      <a:pt x="129" y="286"/>
                      <a:pt x="128" y="286"/>
                    </a:cubicBezTo>
                    <a:cubicBezTo>
                      <a:pt x="127" y="284"/>
                      <a:pt x="127" y="284"/>
                      <a:pt x="127" y="284"/>
                    </a:cubicBezTo>
                    <a:cubicBezTo>
                      <a:pt x="124" y="284"/>
                      <a:pt x="123" y="284"/>
                      <a:pt x="120" y="283"/>
                    </a:cubicBezTo>
                    <a:cubicBezTo>
                      <a:pt x="120" y="283"/>
                      <a:pt x="118" y="282"/>
                      <a:pt x="118" y="282"/>
                    </a:cubicBezTo>
                    <a:cubicBezTo>
                      <a:pt x="119" y="281"/>
                      <a:pt x="120" y="282"/>
                      <a:pt x="121" y="282"/>
                    </a:cubicBezTo>
                    <a:cubicBezTo>
                      <a:pt x="122" y="279"/>
                      <a:pt x="122" y="279"/>
                      <a:pt x="122" y="279"/>
                    </a:cubicBezTo>
                    <a:cubicBezTo>
                      <a:pt x="121" y="279"/>
                      <a:pt x="120" y="280"/>
                      <a:pt x="118" y="280"/>
                    </a:cubicBezTo>
                    <a:cubicBezTo>
                      <a:pt x="117" y="279"/>
                      <a:pt x="118" y="278"/>
                      <a:pt x="117" y="278"/>
                    </a:cubicBezTo>
                    <a:cubicBezTo>
                      <a:pt x="117" y="276"/>
                      <a:pt x="117" y="276"/>
                      <a:pt x="117" y="276"/>
                    </a:cubicBezTo>
                    <a:cubicBezTo>
                      <a:pt x="122" y="273"/>
                      <a:pt x="116" y="273"/>
                      <a:pt x="113" y="274"/>
                    </a:cubicBezTo>
                    <a:cubicBezTo>
                      <a:pt x="117" y="273"/>
                      <a:pt x="113" y="269"/>
                      <a:pt x="111" y="267"/>
                    </a:cubicBezTo>
                    <a:cubicBezTo>
                      <a:pt x="110" y="267"/>
                      <a:pt x="110" y="267"/>
                      <a:pt x="110" y="267"/>
                    </a:cubicBezTo>
                    <a:cubicBezTo>
                      <a:pt x="110" y="266"/>
                      <a:pt x="111" y="265"/>
                      <a:pt x="111" y="265"/>
                    </a:cubicBezTo>
                    <a:cubicBezTo>
                      <a:pt x="112" y="265"/>
                      <a:pt x="114" y="266"/>
                      <a:pt x="115" y="267"/>
                    </a:cubicBezTo>
                    <a:cubicBezTo>
                      <a:pt x="116" y="267"/>
                      <a:pt x="116" y="269"/>
                      <a:pt x="118" y="271"/>
                    </a:cubicBezTo>
                    <a:cubicBezTo>
                      <a:pt x="121" y="272"/>
                      <a:pt x="122" y="270"/>
                      <a:pt x="124" y="271"/>
                    </a:cubicBezTo>
                    <a:cubicBezTo>
                      <a:pt x="125" y="271"/>
                      <a:pt x="125" y="273"/>
                      <a:pt x="126" y="274"/>
                    </a:cubicBezTo>
                    <a:cubicBezTo>
                      <a:pt x="127" y="274"/>
                      <a:pt x="128" y="274"/>
                      <a:pt x="129" y="274"/>
                    </a:cubicBezTo>
                    <a:cubicBezTo>
                      <a:pt x="129" y="275"/>
                      <a:pt x="129" y="276"/>
                      <a:pt x="129" y="276"/>
                    </a:cubicBezTo>
                    <a:cubicBezTo>
                      <a:pt x="130" y="276"/>
                      <a:pt x="130" y="276"/>
                      <a:pt x="130" y="276"/>
                    </a:cubicBezTo>
                    <a:cubicBezTo>
                      <a:pt x="130" y="276"/>
                      <a:pt x="130" y="274"/>
                      <a:pt x="130" y="273"/>
                    </a:cubicBezTo>
                    <a:cubicBezTo>
                      <a:pt x="132" y="272"/>
                      <a:pt x="132" y="272"/>
                      <a:pt x="132" y="272"/>
                    </a:cubicBezTo>
                    <a:cubicBezTo>
                      <a:pt x="132" y="274"/>
                      <a:pt x="134" y="277"/>
                      <a:pt x="134" y="278"/>
                    </a:cubicBezTo>
                    <a:cubicBezTo>
                      <a:pt x="136" y="278"/>
                      <a:pt x="138" y="278"/>
                      <a:pt x="140" y="278"/>
                    </a:cubicBezTo>
                    <a:cubicBezTo>
                      <a:pt x="141" y="280"/>
                      <a:pt x="141" y="280"/>
                      <a:pt x="141" y="280"/>
                    </a:cubicBezTo>
                    <a:cubicBezTo>
                      <a:pt x="142" y="280"/>
                      <a:pt x="144" y="279"/>
                      <a:pt x="146" y="280"/>
                    </a:cubicBezTo>
                    <a:cubicBezTo>
                      <a:pt x="147" y="280"/>
                      <a:pt x="149" y="282"/>
                      <a:pt x="150" y="282"/>
                    </a:cubicBezTo>
                    <a:cubicBezTo>
                      <a:pt x="156" y="284"/>
                      <a:pt x="160" y="283"/>
                      <a:pt x="166" y="284"/>
                    </a:cubicBezTo>
                    <a:cubicBezTo>
                      <a:pt x="166" y="284"/>
                      <a:pt x="168" y="285"/>
                      <a:pt x="169" y="284"/>
                    </a:cubicBezTo>
                    <a:cubicBezTo>
                      <a:pt x="170" y="284"/>
                      <a:pt x="171" y="283"/>
                      <a:pt x="171" y="282"/>
                    </a:cubicBezTo>
                    <a:cubicBezTo>
                      <a:pt x="173" y="282"/>
                      <a:pt x="174" y="282"/>
                      <a:pt x="176" y="281"/>
                    </a:cubicBezTo>
                    <a:cubicBezTo>
                      <a:pt x="177" y="281"/>
                      <a:pt x="178" y="279"/>
                      <a:pt x="179" y="278"/>
                    </a:cubicBezTo>
                    <a:cubicBezTo>
                      <a:pt x="180" y="278"/>
                      <a:pt x="180" y="278"/>
                      <a:pt x="180" y="278"/>
                    </a:cubicBezTo>
                    <a:cubicBezTo>
                      <a:pt x="180" y="278"/>
                      <a:pt x="180" y="276"/>
                      <a:pt x="181" y="276"/>
                    </a:cubicBezTo>
                    <a:cubicBezTo>
                      <a:pt x="181" y="275"/>
                      <a:pt x="183" y="275"/>
                      <a:pt x="184" y="274"/>
                    </a:cubicBezTo>
                    <a:cubicBezTo>
                      <a:pt x="186" y="272"/>
                      <a:pt x="187" y="266"/>
                      <a:pt x="185" y="263"/>
                    </a:cubicBezTo>
                    <a:cubicBezTo>
                      <a:pt x="178" y="256"/>
                      <a:pt x="178" y="256"/>
                      <a:pt x="178" y="256"/>
                    </a:cubicBezTo>
                    <a:cubicBezTo>
                      <a:pt x="177" y="256"/>
                      <a:pt x="175" y="256"/>
                      <a:pt x="175" y="256"/>
                    </a:cubicBezTo>
                    <a:cubicBezTo>
                      <a:pt x="173" y="255"/>
                      <a:pt x="173" y="252"/>
                      <a:pt x="172" y="251"/>
                    </a:cubicBezTo>
                    <a:cubicBezTo>
                      <a:pt x="172" y="251"/>
                      <a:pt x="170" y="252"/>
                      <a:pt x="170" y="253"/>
                    </a:cubicBezTo>
                    <a:cubicBezTo>
                      <a:pt x="167" y="250"/>
                      <a:pt x="163" y="246"/>
                      <a:pt x="160" y="245"/>
                    </a:cubicBezTo>
                    <a:cubicBezTo>
                      <a:pt x="158" y="244"/>
                      <a:pt x="157" y="245"/>
                      <a:pt x="156" y="244"/>
                    </a:cubicBezTo>
                    <a:cubicBezTo>
                      <a:pt x="155" y="244"/>
                      <a:pt x="155" y="242"/>
                      <a:pt x="154" y="241"/>
                    </a:cubicBezTo>
                    <a:cubicBezTo>
                      <a:pt x="152" y="241"/>
                      <a:pt x="151" y="241"/>
                      <a:pt x="149" y="241"/>
                    </a:cubicBezTo>
                    <a:cubicBezTo>
                      <a:pt x="148" y="240"/>
                      <a:pt x="145" y="238"/>
                      <a:pt x="143" y="237"/>
                    </a:cubicBezTo>
                    <a:cubicBezTo>
                      <a:pt x="142" y="237"/>
                      <a:pt x="142" y="238"/>
                      <a:pt x="141" y="238"/>
                    </a:cubicBezTo>
                    <a:cubicBezTo>
                      <a:pt x="140" y="237"/>
                      <a:pt x="139" y="235"/>
                      <a:pt x="138" y="235"/>
                    </a:cubicBezTo>
                    <a:cubicBezTo>
                      <a:pt x="136" y="234"/>
                      <a:pt x="135" y="235"/>
                      <a:pt x="135" y="235"/>
                    </a:cubicBezTo>
                    <a:cubicBezTo>
                      <a:pt x="134" y="235"/>
                      <a:pt x="132" y="233"/>
                      <a:pt x="132" y="233"/>
                    </a:cubicBezTo>
                    <a:cubicBezTo>
                      <a:pt x="129" y="231"/>
                      <a:pt x="126" y="231"/>
                      <a:pt x="123" y="231"/>
                    </a:cubicBezTo>
                    <a:cubicBezTo>
                      <a:pt x="123" y="231"/>
                      <a:pt x="123" y="229"/>
                      <a:pt x="123" y="229"/>
                    </a:cubicBezTo>
                    <a:cubicBezTo>
                      <a:pt x="122" y="229"/>
                      <a:pt x="121" y="230"/>
                      <a:pt x="120" y="230"/>
                    </a:cubicBezTo>
                    <a:cubicBezTo>
                      <a:pt x="121" y="230"/>
                      <a:pt x="119" y="229"/>
                      <a:pt x="118" y="229"/>
                    </a:cubicBezTo>
                    <a:cubicBezTo>
                      <a:pt x="115" y="229"/>
                      <a:pt x="115" y="230"/>
                      <a:pt x="111" y="229"/>
                    </a:cubicBezTo>
                    <a:cubicBezTo>
                      <a:pt x="111" y="229"/>
                      <a:pt x="111" y="227"/>
                      <a:pt x="111" y="227"/>
                    </a:cubicBezTo>
                    <a:cubicBezTo>
                      <a:pt x="114" y="226"/>
                      <a:pt x="114" y="226"/>
                      <a:pt x="117" y="225"/>
                    </a:cubicBezTo>
                    <a:cubicBezTo>
                      <a:pt x="116" y="224"/>
                      <a:pt x="109" y="221"/>
                      <a:pt x="109" y="221"/>
                    </a:cubicBezTo>
                    <a:cubicBezTo>
                      <a:pt x="109" y="221"/>
                      <a:pt x="109" y="221"/>
                      <a:pt x="108" y="221"/>
                    </a:cubicBezTo>
                    <a:cubicBezTo>
                      <a:pt x="108" y="221"/>
                      <a:pt x="109" y="222"/>
                      <a:pt x="109" y="223"/>
                    </a:cubicBezTo>
                    <a:cubicBezTo>
                      <a:pt x="108" y="223"/>
                      <a:pt x="107" y="222"/>
                      <a:pt x="106" y="223"/>
                    </a:cubicBezTo>
                    <a:cubicBezTo>
                      <a:pt x="106" y="224"/>
                      <a:pt x="106" y="224"/>
                      <a:pt x="106" y="224"/>
                    </a:cubicBezTo>
                    <a:cubicBezTo>
                      <a:pt x="104" y="224"/>
                      <a:pt x="105" y="222"/>
                      <a:pt x="104" y="222"/>
                    </a:cubicBezTo>
                    <a:cubicBezTo>
                      <a:pt x="103" y="221"/>
                      <a:pt x="105" y="224"/>
                      <a:pt x="103" y="225"/>
                    </a:cubicBezTo>
                    <a:cubicBezTo>
                      <a:pt x="101" y="225"/>
                      <a:pt x="100" y="223"/>
                      <a:pt x="97" y="222"/>
                    </a:cubicBezTo>
                    <a:cubicBezTo>
                      <a:pt x="96" y="222"/>
                      <a:pt x="97" y="225"/>
                      <a:pt x="96" y="225"/>
                    </a:cubicBezTo>
                    <a:cubicBezTo>
                      <a:pt x="95" y="226"/>
                      <a:pt x="92" y="227"/>
                      <a:pt x="92" y="227"/>
                    </a:cubicBezTo>
                    <a:cubicBezTo>
                      <a:pt x="92" y="227"/>
                      <a:pt x="90" y="229"/>
                      <a:pt x="88" y="230"/>
                    </a:cubicBezTo>
                    <a:cubicBezTo>
                      <a:pt x="87" y="232"/>
                      <a:pt x="84" y="234"/>
                      <a:pt x="84" y="234"/>
                    </a:cubicBezTo>
                    <a:cubicBezTo>
                      <a:pt x="84" y="234"/>
                      <a:pt x="82" y="236"/>
                      <a:pt x="80" y="237"/>
                    </a:cubicBezTo>
                    <a:cubicBezTo>
                      <a:pt x="78" y="237"/>
                      <a:pt x="81" y="239"/>
                      <a:pt x="81" y="239"/>
                    </a:cubicBezTo>
                    <a:cubicBezTo>
                      <a:pt x="81" y="239"/>
                      <a:pt x="78" y="242"/>
                      <a:pt x="78" y="242"/>
                    </a:cubicBezTo>
                    <a:cubicBezTo>
                      <a:pt x="79" y="243"/>
                      <a:pt x="82" y="242"/>
                      <a:pt x="82" y="242"/>
                    </a:cubicBezTo>
                    <a:cubicBezTo>
                      <a:pt x="82" y="244"/>
                      <a:pt x="81" y="247"/>
                      <a:pt x="82" y="248"/>
                    </a:cubicBezTo>
                    <a:cubicBezTo>
                      <a:pt x="83" y="250"/>
                      <a:pt x="87" y="251"/>
                      <a:pt x="87" y="251"/>
                    </a:cubicBezTo>
                    <a:cubicBezTo>
                      <a:pt x="87" y="251"/>
                      <a:pt x="87" y="255"/>
                      <a:pt x="92" y="257"/>
                    </a:cubicBezTo>
                    <a:cubicBezTo>
                      <a:pt x="98" y="261"/>
                      <a:pt x="86" y="266"/>
                      <a:pt x="86" y="268"/>
                    </a:cubicBezTo>
                    <a:cubicBezTo>
                      <a:pt x="86" y="269"/>
                      <a:pt x="87" y="274"/>
                      <a:pt x="88" y="277"/>
                    </a:cubicBezTo>
                    <a:cubicBezTo>
                      <a:pt x="89" y="280"/>
                      <a:pt x="91" y="282"/>
                      <a:pt x="91" y="282"/>
                    </a:cubicBezTo>
                    <a:cubicBezTo>
                      <a:pt x="91" y="282"/>
                      <a:pt x="95" y="287"/>
                      <a:pt x="94" y="288"/>
                    </a:cubicBezTo>
                    <a:cubicBezTo>
                      <a:pt x="94" y="290"/>
                      <a:pt x="92" y="287"/>
                      <a:pt x="91" y="289"/>
                    </a:cubicBezTo>
                    <a:cubicBezTo>
                      <a:pt x="90" y="291"/>
                      <a:pt x="90" y="295"/>
                      <a:pt x="91" y="297"/>
                    </a:cubicBezTo>
                    <a:cubicBezTo>
                      <a:pt x="92" y="298"/>
                      <a:pt x="93" y="302"/>
                      <a:pt x="93" y="302"/>
                    </a:cubicBezTo>
                    <a:cubicBezTo>
                      <a:pt x="93" y="302"/>
                      <a:pt x="93" y="303"/>
                      <a:pt x="95" y="305"/>
                    </a:cubicBezTo>
                    <a:cubicBezTo>
                      <a:pt x="97" y="307"/>
                      <a:pt x="99" y="309"/>
                      <a:pt x="98" y="311"/>
                    </a:cubicBezTo>
                    <a:cubicBezTo>
                      <a:pt x="97" y="313"/>
                      <a:pt x="95" y="312"/>
                      <a:pt x="94" y="314"/>
                    </a:cubicBezTo>
                    <a:cubicBezTo>
                      <a:pt x="93" y="318"/>
                      <a:pt x="99" y="319"/>
                      <a:pt x="100" y="322"/>
                    </a:cubicBezTo>
                    <a:cubicBezTo>
                      <a:pt x="101" y="324"/>
                      <a:pt x="104" y="324"/>
                      <a:pt x="106" y="326"/>
                    </a:cubicBezTo>
                    <a:cubicBezTo>
                      <a:pt x="108" y="327"/>
                      <a:pt x="107" y="330"/>
                      <a:pt x="105" y="332"/>
                    </a:cubicBezTo>
                    <a:cubicBezTo>
                      <a:pt x="104" y="334"/>
                      <a:pt x="97" y="340"/>
                      <a:pt x="97" y="342"/>
                    </a:cubicBezTo>
                    <a:cubicBezTo>
                      <a:pt x="97" y="344"/>
                      <a:pt x="81" y="354"/>
                      <a:pt x="81" y="354"/>
                    </a:cubicBezTo>
                    <a:cubicBezTo>
                      <a:pt x="70" y="363"/>
                      <a:pt x="70" y="363"/>
                      <a:pt x="70" y="363"/>
                    </a:cubicBezTo>
                    <a:cubicBezTo>
                      <a:pt x="70" y="363"/>
                      <a:pt x="70" y="363"/>
                      <a:pt x="70" y="363"/>
                    </a:cubicBezTo>
                    <a:cubicBezTo>
                      <a:pt x="71" y="363"/>
                      <a:pt x="71" y="363"/>
                      <a:pt x="71" y="363"/>
                    </a:cubicBezTo>
                    <a:cubicBezTo>
                      <a:pt x="71" y="362"/>
                      <a:pt x="71" y="362"/>
                      <a:pt x="71" y="362"/>
                    </a:cubicBezTo>
                    <a:cubicBezTo>
                      <a:pt x="73" y="361"/>
                      <a:pt x="75" y="360"/>
                      <a:pt x="77" y="360"/>
                    </a:cubicBezTo>
                    <a:cubicBezTo>
                      <a:pt x="76" y="362"/>
                      <a:pt x="76" y="361"/>
                      <a:pt x="76" y="362"/>
                    </a:cubicBezTo>
                    <a:cubicBezTo>
                      <a:pt x="76" y="362"/>
                      <a:pt x="76" y="362"/>
                      <a:pt x="75" y="363"/>
                    </a:cubicBezTo>
                    <a:cubicBezTo>
                      <a:pt x="77" y="365"/>
                      <a:pt x="80" y="367"/>
                      <a:pt x="83" y="370"/>
                    </a:cubicBezTo>
                    <a:cubicBezTo>
                      <a:pt x="84" y="369"/>
                      <a:pt x="88" y="368"/>
                      <a:pt x="89" y="368"/>
                    </a:cubicBezTo>
                    <a:cubicBezTo>
                      <a:pt x="91" y="369"/>
                      <a:pt x="92" y="372"/>
                      <a:pt x="93" y="373"/>
                    </a:cubicBezTo>
                    <a:cubicBezTo>
                      <a:pt x="94" y="373"/>
                      <a:pt x="96" y="373"/>
                      <a:pt x="96" y="374"/>
                    </a:cubicBezTo>
                    <a:cubicBezTo>
                      <a:pt x="96" y="374"/>
                      <a:pt x="94" y="375"/>
                      <a:pt x="92" y="375"/>
                    </a:cubicBezTo>
                    <a:cubicBezTo>
                      <a:pt x="91" y="375"/>
                      <a:pt x="90" y="373"/>
                      <a:pt x="87" y="374"/>
                    </a:cubicBezTo>
                    <a:cubicBezTo>
                      <a:pt x="86" y="374"/>
                      <a:pt x="85" y="376"/>
                      <a:pt x="83" y="377"/>
                    </a:cubicBezTo>
                    <a:cubicBezTo>
                      <a:pt x="81" y="377"/>
                      <a:pt x="81" y="376"/>
                      <a:pt x="79" y="376"/>
                    </a:cubicBezTo>
                    <a:cubicBezTo>
                      <a:pt x="78" y="376"/>
                      <a:pt x="78" y="377"/>
                      <a:pt x="77" y="378"/>
                    </a:cubicBezTo>
                    <a:cubicBezTo>
                      <a:pt x="77" y="377"/>
                      <a:pt x="77" y="376"/>
                      <a:pt x="76" y="376"/>
                    </a:cubicBezTo>
                    <a:cubicBezTo>
                      <a:pt x="76" y="377"/>
                      <a:pt x="75" y="380"/>
                      <a:pt x="74" y="382"/>
                    </a:cubicBezTo>
                    <a:cubicBezTo>
                      <a:pt x="74" y="382"/>
                      <a:pt x="76" y="384"/>
                      <a:pt x="76" y="385"/>
                    </a:cubicBezTo>
                    <a:cubicBezTo>
                      <a:pt x="76" y="387"/>
                      <a:pt x="74" y="389"/>
                      <a:pt x="74" y="389"/>
                    </a:cubicBezTo>
                    <a:cubicBezTo>
                      <a:pt x="73" y="390"/>
                      <a:pt x="73" y="390"/>
                      <a:pt x="73" y="390"/>
                    </a:cubicBezTo>
                    <a:cubicBezTo>
                      <a:pt x="74" y="394"/>
                      <a:pt x="74" y="396"/>
                      <a:pt x="73" y="401"/>
                    </a:cubicBezTo>
                    <a:cubicBezTo>
                      <a:pt x="73" y="401"/>
                      <a:pt x="71" y="401"/>
                      <a:pt x="71" y="401"/>
                    </a:cubicBezTo>
                    <a:cubicBezTo>
                      <a:pt x="71" y="401"/>
                      <a:pt x="69" y="404"/>
                      <a:pt x="67" y="405"/>
                    </a:cubicBezTo>
                    <a:cubicBezTo>
                      <a:pt x="65" y="405"/>
                      <a:pt x="65" y="410"/>
                      <a:pt x="65" y="410"/>
                    </a:cubicBezTo>
                    <a:cubicBezTo>
                      <a:pt x="65" y="410"/>
                      <a:pt x="66" y="411"/>
                      <a:pt x="66" y="413"/>
                    </a:cubicBezTo>
                    <a:cubicBezTo>
                      <a:pt x="67" y="415"/>
                      <a:pt x="71" y="413"/>
                      <a:pt x="71" y="413"/>
                    </a:cubicBezTo>
                    <a:cubicBezTo>
                      <a:pt x="71" y="413"/>
                      <a:pt x="72" y="418"/>
                      <a:pt x="72" y="420"/>
                    </a:cubicBezTo>
                    <a:cubicBezTo>
                      <a:pt x="72" y="422"/>
                      <a:pt x="74" y="420"/>
                      <a:pt x="75" y="422"/>
                    </a:cubicBezTo>
                    <a:cubicBezTo>
                      <a:pt x="76" y="424"/>
                      <a:pt x="78" y="426"/>
                      <a:pt x="78" y="426"/>
                    </a:cubicBezTo>
                    <a:cubicBezTo>
                      <a:pt x="79" y="430"/>
                      <a:pt x="79" y="430"/>
                      <a:pt x="79" y="430"/>
                    </a:cubicBezTo>
                    <a:cubicBezTo>
                      <a:pt x="80" y="427"/>
                      <a:pt x="79" y="434"/>
                      <a:pt x="81" y="432"/>
                    </a:cubicBezTo>
                    <a:cubicBezTo>
                      <a:pt x="83" y="431"/>
                      <a:pt x="85" y="431"/>
                      <a:pt x="85" y="431"/>
                    </a:cubicBezTo>
                    <a:cubicBezTo>
                      <a:pt x="85" y="431"/>
                      <a:pt x="87" y="431"/>
                      <a:pt x="89" y="432"/>
                    </a:cubicBezTo>
                    <a:cubicBezTo>
                      <a:pt x="91" y="433"/>
                      <a:pt x="94" y="433"/>
                      <a:pt x="94" y="436"/>
                    </a:cubicBezTo>
                    <a:cubicBezTo>
                      <a:pt x="94" y="438"/>
                      <a:pt x="97" y="436"/>
                      <a:pt x="97" y="440"/>
                    </a:cubicBezTo>
                    <a:cubicBezTo>
                      <a:pt x="97" y="443"/>
                      <a:pt x="99" y="443"/>
                      <a:pt x="99" y="447"/>
                    </a:cubicBezTo>
                    <a:cubicBezTo>
                      <a:pt x="99" y="451"/>
                      <a:pt x="98" y="453"/>
                      <a:pt x="100" y="454"/>
                    </a:cubicBezTo>
                    <a:cubicBezTo>
                      <a:pt x="102" y="456"/>
                      <a:pt x="105" y="456"/>
                      <a:pt x="106" y="459"/>
                    </a:cubicBezTo>
                    <a:cubicBezTo>
                      <a:pt x="107" y="462"/>
                      <a:pt x="108" y="465"/>
                      <a:pt x="106" y="466"/>
                    </a:cubicBezTo>
                    <a:cubicBezTo>
                      <a:pt x="103" y="466"/>
                      <a:pt x="102" y="463"/>
                      <a:pt x="100" y="466"/>
                    </a:cubicBezTo>
                    <a:cubicBezTo>
                      <a:pt x="99" y="469"/>
                      <a:pt x="103" y="469"/>
                      <a:pt x="103" y="471"/>
                    </a:cubicBezTo>
                    <a:cubicBezTo>
                      <a:pt x="103" y="482"/>
                      <a:pt x="103" y="482"/>
                      <a:pt x="103" y="482"/>
                    </a:cubicBezTo>
                    <a:cubicBezTo>
                      <a:pt x="103" y="482"/>
                      <a:pt x="106" y="487"/>
                      <a:pt x="109" y="482"/>
                    </a:cubicBezTo>
                    <a:cubicBezTo>
                      <a:pt x="110" y="480"/>
                      <a:pt x="110" y="482"/>
                      <a:pt x="112" y="483"/>
                    </a:cubicBezTo>
                    <a:cubicBezTo>
                      <a:pt x="115" y="484"/>
                      <a:pt x="117" y="482"/>
                      <a:pt x="117" y="484"/>
                    </a:cubicBezTo>
                    <a:cubicBezTo>
                      <a:pt x="117" y="486"/>
                      <a:pt x="118" y="488"/>
                      <a:pt x="118" y="488"/>
                    </a:cubicBezTo>
                    <a:cubicBezTo>
                      <a:pt x="118" y="488"/>
                      <a:pt x="118" y="492"/>
                      <a:pt x="120" y="492"/>
                    </a:cubicBezTo>
                    <a:cubicBezTo>
                      <a:pt x="121" y="492"/>
                      <a:pt x="120" y="496"/>
                      <a:pt x="122" y="496"/>
                    </a:cubicBezTo>
                    <a:cubicBezTo>
                      <a:pt x="124" y="496"/>
                      <a:pt x="127" y="495"/>
                      <a:pt x="128" y="496"/>
                    </a:cubicBezTo>
                    <a:cubicBezTo>
                      <a:pt x="131" y="498"/>
                      <a:pt x="132" y="498"/>
                      <a:pt x="134" y="497"/>
                    </a:cubicBezTo>
                    <a:cubicBezTo>
                      <a:pt x="136" y="497"/>
                      <a:pt x="136" y="500"/>
                      <a:pt x="137" y="501"/>
                    </a:cubicBezTo>
                    <a:cubicBezTo>
                      <a:pt x="140" y="502"/>
                      <a:pt x="139" y="502"/>
                      <a:pt x="141" y="502"/>
                    </a:cubicBezTo>
                    <a:cubicBezTo>
                      <a:pt x="143" y="503"/>
                      <a:pt x="143" y="508"/>
                      <a:pt x="143" y="508"/>
                    </a:cubicBezTo>
                    <a:cubicBezTo>
                      <a:pt x="143" y="508"/>
                      <a:pt x="146" y="507"/>
                      <a:pt x="148" y="507"/>
                    </a:cubicBezTo>
                    <a:cubicBezTo>
                      <a:pt x="150" y="506"/>
                      <a:pt x="151" y="505"/>
                      <a:pt x="151" y="505"/>
                    </a:cubicBezTo>
                    <a:cubicBezTo>
                      <a:pt x="151" y="505"/>
                      <a:pt x="155" y="505"/>
                      <a:pt x="156" y="506"/>
                    </a:cubicBezTo>
                    <a:cubicBezTo>
                      <a:pt x="157" y="508"/>
                      <a:pt x="155" y="508"/>
                      <a:pt x="158" y="508"/>
                    </a:cubicBezTo>
                    <a:cubicBezTo>
                      <a:pt x="161" y="508"/>
                      <a:pt x="160" y="510"/>
                      <a:pt x="163" y="511"/>
                    </a:cubicBezTo>
                    <a:cubicBezTo>
                      <a:pt x="165" y="511"/>
                      <a:pt x="172" y="514"/>
                      <a:pt x="174" y="516"/>
                    </a:cubicBezTo>
                    <a:cubicBezTo>
                      <a:pt x="177" y="518"/>
                      <a:pt x="173" y="519"/>
                      <a:pt x="175" y="520"/>
                    </a:cubicBezTo>
                    <a:cubicBezTo>
                      <a:pt x="176" y="522"/>
                      <a:pt x="179" y="521"/>
                      <a:pt x="178" y="523"/>
                    </a:cubicBezTo>
                    <a:cubicBezTo>
                      <a:pt x="177" y="525"/>
                      <a:pt x="175" y="526"/>
                      <a:pt x="177" y="526"/>
                    </a:cubicBezTo>
                    <a:cubicBezTo>
                      <a:pt x="181" y="527"/>
                      <a:pt x="177" y="531"/>
                      <a:pt x="178" y="533"/>
                    </a:cubicBezTo>
                    <a:cubicBezTo>
                      <a:pt x="179" y="534"/>
                      <a:pt x="179" y="535"/>
                      <a:pt x="179" y="537"/>
                    </a:cubicBezTo>
                    <a:cubicBezTo>
                      <a:pt x="179" y="539"/>
                      <a:pt x="178" y="541"/>
                      <a:pt x="178" y="543"/>
                    </a:cubicBezTo>
                    <a:cubicBezTo>
                      <a:pt x="177" y="545"/>
                      <a:pt x="173" y="546"/>
                      <a:pt x="171" y="546"/>
                    </a:cubicBezTo>
                    <a:cubicBezTo>
                      <a:pt x="169" y="548"/>
                      <a:pt x="169" y="548"/>
                      <a:pt x="169" y="548"/>
                    </a:cubicBezTo>
                    <a:cubicBezTo>
                      <a:pt x="168" y="551"/>
                      <a:pt x="168" y="551"/>
                      <a:pt x="168" y="551"/>
                    </a:cubicBezTo>
                    <a:cubicBezTo>
                      <a:pt x="168" y="552"/>
                      <a:pt x="170" y="551"/>
                      <a:pt x="171" y="551"/>
                    </a:cubicBezTo>
                    <a:cubicBezTo>
                      <a:pt x="171" y="550"/>
                      <a:pt x="171" y="550"/>
                      <a:pt x="171" y="550"/>
                    </a:cubicBezTo>
                    <a:cubicBezTo>
                      <a:pt x="172" y="549"/>
                      <a:pt x="172" y="551"/>
                      <a:pt x="173" y="550"/>
                    </a:cubicBezTo>
                    <a:cubicBezTo>
                      <a:pt x="173" y="552"/>
                      <a:pt x="173" y="552"/>
                      <a:pt x="173" y="552"/>
                    </a:cubicBezTo>
                    <a:cubicBezTo>
                      <a:pt x="171" y="553"/>
                      <a:pt x="170" y="553"/>
                      <a:pt x="168" y="554"/>
                    </a:cubicBezTo>
                    <a:cubicBezTo>
                      <a:pt x="167" y="554"/>
                      <a:pt x="166" y="556"/>
                      <a:pt x="165" y="556"/>
                    </a:cubicBezTo>
                    <a:cubicBezTo>
                      <a:pt x="164" y="556"/>
                      <a:pt x="165" y="555"/>
                      <a:pt x="163" y="556"/>
                    </a:cubicBezTo>
                    <a:cubicBezTo>
                      <a:pt x="163" y="557"/>
                      <a:pt x="163" y="560"/>
                      <a:pt x="163" y="560"/>
                    </a:cubicBezTo>
                    <a:cubicBezTo>
                      <a:pt x="162" y="560"/>
                      <a:pt x="157" y="560"/>
                      <a:pt x="156" y="560"/>
                    </a:cubicBezTo>
                    <a:cubicBezTo>
                      <a:pt x="156" y="561"/>
                      <a:pt x="157" y="563"/>
                      <a:pt x="158" y="563"/>
                    </a:cubicBezTo>
                    <a:cubicBezTo>
                      <a:pt x="159" y="563"/>
                      <a:pt x="161" y="563"/>
                      <a:pt x="161" y="564"/>
                    </a:cubicBezTo>
                    <a:cubicBezTo>
                      <a:pt x="161" y="565"/>
                      <a:pt x="162" y="566"/>
                      <a:pt x="161" y="568"/>
                    </a:cubicBezTo>
                    <a:cubicBezTo>
                      <a:pt x="160" y="568"/>
                      <a:pt x="158" y="569"/>
                      <a:pt x="158" y="569"/>
                    </a:cubicBezTo>
                    <a:cubicBezTo>
                      <a:pt x="158" y="570"/>
                      <a:pt x="158" y="571"/>
                      <a:pt x="158" y="572"/>
                    </a:cubicBezTo>
                    <a:cubicBezTo>
                      <a:pt x="157" y="572"/>
                      <a:pt x="153" y="572"/>
                      <a:pt x="153" y="572"/>
                    </a:cubicBezTo>
                    <a:cubicBezTo>
                      <a:pt x="152" y="572"/>
                      <a:pt x="153" y="575"/>
                      <a:pt x="153" y="575"/>
                    </a:cubicBezTo>
                    <a:cubicBezTo>
                      <a:pt x="151" y="576"/>
                      <a:pt x="150" y="575"/>
                      <a:pt x="149" y="576"/>
                    </a:cubicBezTo>
                    <a:cubicBezTo>
                      <a:pt x="149" y="576"/>
                      <a:pt x="149" y="578"/>
                      <a:pt x="149" y="578"/>
                    </a:cubicBezTo>
                    <a:cubicBezTo>
                      <a:pt x="151" y="577"/>
                      <a:pt x="152" y="576"/>
                      <a:pt x="155" y="576"/>
                    </a:cubicBezTo>
                    <a:cubicBezTo>
                      <a:pt x="155" y="576"/>
                      <a:pt x="154" y="578"/>
                      <a:pt x="155" y="578"/>
                    </a:cubicBezTo>
                    <a:cubicBezTo>
                      <a:pt x="155" y="579"/>
                      <a:pt x="157" y="581"/>
                      <a:pt x="157" y="582"/>
                    </a:cubicBezTo>
                    <a:cubicBezTo>
                      <a:pt x="158" y="582"/>
                      <a:pt x="159" y="581"/>
                      <a:pt x="160" y="582"/>
                    </a:cubicBezTo>
                    <a:cubicBezTo>
                      <a:pt x="160" y="582"/>
                      <a:pt x="161" y="584"/>
                      <a:pt x="161" y="585"/>
                    </a:cubicBezTo>
                    <a:cubicBezTo>
                      <a:pt x="162" y="586"/>
                      <a:pt x="164" y="586"/>
                      <a:pt x="165" y="586"/>
                    </a:cubicBezTo>
                    <a:cubicBezTo>
                      <a:pt x="165" y="587"/>
                      <a:pt x="165" y="589"/>
                      <a:pt x="166" y="590"/>
                    </a:cubicBezTo>
                    <a:cubicBezTo>
                      <a:pt x="167" y="591"/>
                      <a:pt x="168" y="590"/>
                      <a:pt x="169" y="591"/>
                    </a:cubicBezTo>
                    <a:cubicBezTo>
                      <a:pt x="171" y="592"/>
                      <a:pt x="172" y="595"/>
                      <a:pt x="174" y="597"/>
                    </a:cubicBezTo>
                    <a:cubicBezTo>
                      <a:pt x="174" y="597"/>
                      <a:pt x="174" y="597"/>
                      <a:pt x="175" y="598"/>
                    </a:cubicBezTo>
                    <a:cubicBezTo>
                      <a:pt x="176" y="598"/>
                      <a:pt x="176" y="593"/>
                      <a:pt x="178" y="592"/>
                    </a:cubicBezTo>
                    <a:cubicBezTo>
                      <a:pt x="180" y="591"/>
                      <a:pt x="183" y="590"/>
                      <a:pt x="184" y="592"/>
                    </a:cubicBezTo>
                    <a:cubicBezTo>
                      <a:pt x="185" y="593"/>
                      <a:pt x="187" y="593"/>
                      <a:pt x="190" y="594"/>
                    </a:cubicBezTo>
                    <a:cubicBezTo>
                      <a:pt x="193" y="595"/>
                      <a:pt x="195" y="594"/>
                      <a:pt x="197" y="594"/>
                    </a:cubicBezTo>
                    <a:cubicBezTo>
                      <a:pt x="199" y="594"/>
                      <a:pt x="199" y="595"/>
                      <a:pt x="201" y="597"/>
                    </a:cubicBezTo>
                    <a:cubicBezTo>
                      <a:pt x="204" y="598"/>
                      <a:pt x="205" y="602"/>
                      <a:pt x="208" y="602"/>
                    </a:cubicBezTo>
                    <a:cubicBezTo>
                      <a:pt x="211" y="602"/>
                      <a:pt x="213" y="599"/>
                      <a:pt x="215" y="601"/>
                    </a:cubicBezTo>
                    <a:cubicBezTo>
                      <a:pt x="216" y="603"/>
                      <a:pt x="216" y="601"/>
                      <a:pt x="218" y="600"/>
                    </a:cubicBezTo>
                    <a:cubicBezTo>
                      <a:pt x="221" y="599"/>
                      <a:pt x="222" y="599"/>
                      <a:pt x="223" y="601"/>
                    </a:cubicBezTo>
                    <a:cubicBezTo>
                      <a:pt x="224" y="602"/>
                      <a:pt x="224" y="604"/>
                      <a:pt x="226" y="605"/>
                    </a:cubicBezTo>
                    <a:cubicBezTo>
                      <a:pt x="228" y="606"/>
                      <a:pt x="228" y="606"/>
                      <a:pt x="230" y="607"/>
                    </a:cubicBezTo>
                    <a:cubicBezTo>
                      <a:pt x="231" y="607"/>
                      <a:pt x="228" y="610"/>
                      <a:pt x="230" y="611"/>
                    </a:cubicBezTo>
                    <a:cubicBezTo>
                      <a:pt x="232" y="611"/>
                      <a:pt x="234" y="610"/>
                      <a:pt x="235" y="611"/>
                    </a:cubicBezTo>
                    <a:cubicBezTo>
                      <a:pt x="236" y="613"/>
                      <a:pt x="238" y="615"/>
                      <a:pt x="238" y="615"/>
                    </a:cubicBezTo>
                    <a:cubicBezTo>
                      <a:pt x="238" y="615"/>
                      <a:pt x="240" y="616"/>
                      <a:pt x="241" y="618"/>
                    </a:cubicBezTo>
                    <a:cubicBezTo>
                      <a:pt x="243" y="620"/>
                      <a:pt x="244" y="620"/>
                      <a:pt x="245" y="622"/>
                    </a:cubicBezTo>
                    <a:cubicBezTo>
                      <a:pt x="246" y="625"/>
                      <a:pt x="247" y="626"/>
                      <a:pt x="249" y="626"/>
                    </a:cubicBezTo>
                    <a:cubicBezTo>
                      <a:pt x="250" y="626"/>
                      <a:pt x="253" y="620"/>
                      <a:pt x="253" y="620"/>
                    </a:cubicBezTo>
                    <a:cubicBezTo>
                      <a:pt x="253" y="619"/>
                      <a:pt x="252" y="618"/>
                      <a:pt x="252" y="617"/>
                    </a:cubicBezTo>
                    <a:cubicBezTo>
                      <a:pt x="251" y="616"/>
                      <a:pt x="247" y="613"/>
                      <a:pt x="246" y="613"/>
                    </a:cubicBezTo>
                    <a:cubicBezTo>
                      <a:pt x="245" y="611"/>
                      <a:pt x="246" y="610"/>
                      <a:pt x="245" y="608"/>
                    </a:cubicBezTo>
                    <a:cubicBezTo>
                      <a:pt x="244" y="606"/>
                      <a:pt x="241" y="605"/>
                      <a:pt x="240" y="602"/>
                    </a:cubicBezTo>
                    <a:cubicBezTo>
                      <a:pt x="240" y="601"/>
                      <a:pt x="240" y="594"/>
                      <a:pt x="240" y="594"/>
                    </a:cubicBezTo>
                    <a:cubicBezTo>
                      <a:pt x="238" y="593"/>
                      <a:pt x="238" y="593"/>
                      <a:pt x="238" y="593"/>
                    </a:cubicBezTo>
                    <a:cubicBezTo>
                      <a:pt x="239" y="590"/>
                      <a:pt x="239" y="589"/>
                      <a:pt x="239" y="586"/>
                    </a:cubicBezTo>
                    <a:cubicBezTo>
                      <a:pt x="238" y="586"/>
                      <a:pt x="234" y="586"/>
                      <a:pt x="232" y="586"/>
                    </a:cubicBezTo>
                    <a:cubicBezTo>
                      <a:pt x="234" y="584"/>
                      <a:pt x="232" y="584"/>
                      <a:pt x="232" y="581"/>
                    </a:cubicBezTo>
                    <a:cubicBezTo>
                      <a:pt x="232" y="581"/>
                      <a:pt x="234" y="580"/>
                      <a:pt x="234" y="580"/>
                    </a:cubicBezTo>
                    <a:cubicBezTo>
                      <a:pt x="235" y="579"/>
                      <a:pt x="234" y="577"/>
                      <a:pt x="234" y="576"/>
                    </a:cubicBezTo>
                    <a:cubicBezTo>
                      <a:pt x="235" y="574"/>
                      <a:pt x="236" y="571"/>
                      <a:pt x="237" y="569"/>
                    </a:cubicBezTo>
                    <a:cubicBezTo>
                      <a:pt x="237" y="569"/>
                      <a:pt x="239" y="567"/>
                      <a:pt x="239" y="566"/>
                    </a:cubicBezTo>
                    <a:cubicBezTo>
                      <a:pt x="239" y="566"/>
                      <a:pt x="238" y="565"/>
                      <a:pt x="238" y="566"/>
                    </a:cubicBezTo>
                    <a:cubicBezTo>
                      <a:pt x="238" y="564"/>
                      <a:pt x="238" y="564"/>
                      <a:pt x="238" y="564"/>
                    </a:cubicBezTo>
                    <a:cubicBezTo>
                      <a:pt x="238" y="564"/>
                      <a:pt x="238" y="564"/>
                      <a:pt x="238" y="564"/>
                    </a:cubicBezTo>
                    <a:cubicBezTo>
                      <a:pt x="237" y="564"/>
                      <a:pt x="238" y="562"/>
                      <a:pt x="238" y="562"/>
                    </a:cubicBezTo>
                    <a:cubicBezTo>
                      <a:pt x="238" y="562"/>
                      <a:pt x="239" y="562"/>
                      <a:pt x="240" y="563"/>
                    </a:cubicBezTo>
                    <a:cubicBezTo>
                      <a:pt x="241" y="563"/>
                      <a:pt x="241" y="562"/>
                      <a:pt x="242" y="562"/>
                    </a:cubicBezTo>
                    <a:cubicBezTo>
                      <a:pt x="242" y="562"/>
                      <a:pt x="242" y="560"/>
                      <a:pt x="242" y="560"/>
                    </a:cubicBezTo>
                    <a:cubicBezTo>
                      <a:pt x="244" y="560"/>
                      <a:pt x="244" y="560"/>
                      <a:pt x="244" y="560"/>
                    </a:cubicBezTo>
                    <a:cubicBezTo>
                      <a:pt x="244" y="560"/>
                      <a:pt x="243" y="562"/>
                      <a:pt x="244" y="563"/>
                    </a:cubicBezTo>
                    <a:cubicBezTo>
                      <a:pt x="244" y="563"/>
                      <a:pt x="246" y="563"/>
                      <a:pt x="246" y="563"/>
                    </a:cubicBezTo>
                    <a:cubicBezTo>
                      <a:pt x="245" y="564"/>
                      <a:pt x="246" y="564"/>
                      <a:pt x="246" y="565"/>
                    </a:cubicBezTo>
                    <a:cubicBezTo>
                      <a:pt x="247" y="565"/>
                      <a:pt x="249" y="563"/>
                      <a:pt x="250" y="562"/>
                    </a:cubicBezTo>
                    <a:cubicBezTo>
                      <a:pt x="250" y="562"/>
                      <a:pt x="249" y="561"/>
                      <a:pt x="250" y="560"/>
                    </a:cubicBezTo>
                    <a:cubicBezTo>
                      <a:pt x="249" y="560"/>
                      <a:pt x="248" y="560"/>
                      <a:pt x="247" y="560"/>
                    </a:cubicBezTo>
                    <a:cubicBezTo>
                      <a:pt x="247" y="560"/>
                      <a:pt x="246" y="559"/>
                      <a:pt x="246" y="559"/>
                    </a:cubicBezTo>
                    <a:cubicBezTo>
                      <a:pt x="247" y="559"/>
                      <a:pt x="247" y="558"/>
                      <a:pt x="247" y="558"/>
                    </a:cubicBezTo>
                    <a:cubicBezTo>
                      <a:pt x="248" y="558"/>
                      <a:pt x="248" y="558"/>
                      <a:pt x="248" y="560"/>
                    </a:cubicBezTo>
                    <a:cubicBezTo>
                      <a:pt x="249" y="559"/>
                      <a:pt x="250" y="560"/>
                      <a:pt x="250" y="560"/>
                    </a:cubicBezTo>
                    <a:cubicBezTo>
                      <a:pt x="251" y="559"/>
                      <a:pt x="250" y="558"/>
                      <a:pt x="251" y="558"/>
                    </a:cubicBezTo>
                    <a:cubicBezTo>
                      <a:pt x="251" y="558"/>
                      <a:pt x="249" y="554"/>
                      <a:pt x="250" y="553"/>
                    </a:cubicBezTo>
                    <a:cubicBezTo>
                      <a:pt x="251" y="552"/>
                      <a:pt x="250" y="549"/>
                      <a:pt x="250" y="549"/>
                    </a:cubicBezTo>
                    <a:cubicBezTo>
                      <a:pt x="246" y="541"/>
                      <a:pt x="246" y="541"/>
                      <a:pt x="246" y="541"/>
                    </a:cubicBezTo>
                    <a:cubicBezTo>
                      <a:pt x="246" y="541"/>
                      <a:pt x="242" y="543"/>
                      <a:pt x="242" y="541"/>
                    </a:cubicBezTo>
                    <a:cubicBezTo>
                      <a:pt x="241" y="539"/>
                      <a:pt x="243" y="535"/>
                      <a:pt x="240" y="534"/>
                    </a:cubicBezTo>
                    <a:cubicBezTo>
                      <a:pt x="238" y="533"/>
                      <a:pt x="236" y="531"/>
                      <a:pt x="237" y="530"/>
                    </a:cubicBezTo>
                    <a:cubicBezTo>
                      <a:pt x="239" y="528"/>
                      <a:pt x="241" y="524"/>
                      <a:pt x="241" y="524"/>
                    </a:cubicBezTo>
                    <a:cubicBezTo>
                      <a:pt x="241" y="524"/>
                      <a:pt x="243" y="523"/>
                      <a:pt x="243" y="521"/>
                    </a:cubicBezTo>
                    <a:cubicBezTo>
                      <a:pt x="242" y="519"/>
                      <a:pt x="240" y="518"/>
                      <a:pt x="240" y="518"/>
                    </a:cubicBezTo>
                    <a:cubicBezTo>
                      <a:pt x="240" y="518"/>
                      <a:pt x="244" y="514"/>
                      <a:pt x="243" y="510"/>
                    </a:cubicBezTo>
                    <a:cubicBezTo>
                      <a:pt x="242" y="509"/>
                      <a:pt x="246" y="510"/>
                      <a:pt x="247" y="508"/>
                    </a:cubicBezTo>
                    <a:cubicBezTo>
                      <a:pt x="247" y="506"/>
                      <a:pt x="250" y="503"/>
                      <a:pt x="251" y="505"/>
                    </a:cubicBezTo>
                    <a:cubicBezTo>
                      <a:pt x="252" y="507"/>
                      <a:pt x="254" y="511"/>
                      <a:pt x="254" y="511"/>
                    </a:cubicBezTo>
                    <a:cubicBezTo>
                      <a:pt x="260" y="508"/>
                      <a:pt x="260" y="508"/>
                      <a:pt x="260" y="508"/>
                    </a:cubicBezTo>
                    <a:cubicBezTo>
                      <a:pt x="260" y="508"/>
                      <a:pt x="255" y="505"/>
                      <a:pt x="256" y="503"/>
                    </a:cubicBezTo>
                    <a:cubicBezTo>
                      <a:pt x="256" y="501"/>
                      <a:pt x="256" y="497"/>
                      <a:pt x="258" y="497"/>
                    </a:cubicBezTo>
                    <a:cubicBezTo>
                      <a:pt x="260" y="497"/>
                      <a:pt x="260" y="493"/>
                      <a:pt x="262" y="494"/>
                    </a:cubicBezTo>
                    <a:cubicBezTo>
                      <a:pt x="264" y="495"/>
                      <a:pt x="268" y="494"/>
                      <a:pt x="268" y="494"/>
                    </a:cubicBezTo>
                    <a:cubicBezTo>
                      <a:pt x="268" y="494"/>
                      <a:pt x="274" y="489"/>
                      <a:pt x="275" y="487"/>
                    </a:cubicBezTo>
                    <a:cubicBezTo>
                      <a:pt x="276" y="485"/>
                      <a:pt x="274" y="484"/>
                      <a:pt x="274" y="484"/>
                    </a:cubicBezTo>
                    <a:cubicBezTo>
                      <a:pt x="281" y="483"/>
                      <a:pt x="281" y="483"/>
                      <a:pt x="281" y="483"/>
                    </a:cubicBezTo>
                    <a:cubicBezTo>
                      <a:pt x="281" y="485"/>
                      <a:pt x="281" y="485"/>
                      <a:pt x="281" y="485"/>
                    </a:cubicBezTo>
                    <a:cubicBezTo>
                      <a:pt x="286" y="485"/>
                      <a:pt x="286" y="485"/>
                      <a:pt x="286" y="485"/>
                    </a:cubicBezTo>
                    <a:cubicBezTo>
                      <a:pt x="286" y="485"/>
                      <a:pt x="284" y="483"/>
                      <a:pt x="286" y="483"/>
                    </a:cubicBezTo>
                    <a:cubicBezTo>
                      <a:pt x="287" y="483"/>
                      <a:pt x="289" y="483"/>
                      <a:pt x="290" y="485"/>
                    </a:cubicBezTo>
                    <a:cubicBezTo>
                      <a:pt x="291" y="487"/>
                      <a:pt x="291" y="489"/>
                      <a:pt x="291" y="489"/>
                    </a:cubicBezTo>
                    <a:cubicBezTo>
                      <a:pt x="291" y="489"/>
                      <a:pt x="294" y="489"/>
                      <a:pt x="296" y="490"/>
                    </a:cubicBezTo>
                    <a:cubicBezTo>
                      <a:pt x="298" y="491"/>
                      <a:pt x="299" y="492"/>
                      <a:pt x="301" y="494"/>
                    </a:cubicBezTo>
                    <a:cubicBezTo>
                      <a:pt x="302" y="496"/>
                      <a:pt x="302" y="498"/>
                      <a:pt x="304" y="498"/>
                    </a:cubicBezTo>
                    <a:cubicBezTo>
                      <a:pt x="306" y="498"/>
                      <a:pt x="308" y="497"/>
                      <a:pt x="309" y="499"/>
                    </a:cubicBezTo>
                    <a:cubicBezTo>
                      <a:pt x="310" y="501"/>
                      <a:pt x="307" y="504"/>
                      <a:pt x="307" y="504"/>
                    </a:cubicBezTo>
                    <a:cubicBezTo>
                      <a:pt x="312" y="505"/>
                      <a:pt x="312" y="505"/>
                      <a:pt x="312" y="505"/>
                    </a:cubicBezTo>
                    <a:cubicBezTo>
                      <a:pt x="312" y="505"/>
                      <a:pt x="312" y="499"/>
                      <a:pt x="313" y="499"/>
                    </a:cubicBezTo>
                    <a:cubicBezTo>
                      <a:pt x="314" y="499"/>
                      <a:pt x="314" y="497"/>
                      <a:pt x="317" y="498"/>
                    </a:cubicBezTo>
                    <a:cubicBezTo>
                      <a:pt x="321" y="500"/>
                      <a:pt x="323" y="502"/>
                      <a:pt x="325" y="500"/>
                    </a:cubicBezTo>
                    <a:cubicBezTo>
                      <a:pt x="327" y="499"/>
                      <a:pt x="329" y="497"/>
                      <a:pt x="332" y="496"/>
                    </a:cubicBezTo>
                    <a:cubicBezTo>
                      <a:pt x="335" y="495"/>
                      <a:pt x="335" y="499"/>
                      <a:pt x="337" y="499"/>
                    </a:cubicBezTo>
                    <a:cubicBezTo>
                      <a:pt x="339" y="498"/>
                      <a:pt x="338" y="496"/>
                      <a:pt x="340" y="498"/>
                    </a:cubicBezTo>
                    <a:cubicBezTo>
                      <a:pt x="342" y="499"/>
                      <a:pt x="345" y="504"/>
                      <a:pt x="345" y="504"/>
                    </a:cubicBezTo>
                    <a:cubicBezTo>
                      <a:pt x="350" y="506"/>
                      <a:pt x="350" y="506"/>
                      <a:pt x="350" y="506"/>
                    </a:cubicBezTo>
                    <a:cubicBezTo>
                      <a:pt x="354" y="506"/>
                      <a:pt x="354" y="506"/>
                      <a:pt x="354" y="506"/>
                    </a:cubicBezTo>
                    <a:cubicBezTo>
                      <a:pt x="354" y="506"/>
                      <a:pt x="358" y="504"/>
                      <a:pt x="358" y="500"/>
                    </a:cubicBezTo>
                    <a:cubicBezTo>
                      <a:pt x="355" y="498"/>
                      <a:pt x="352" y="497"/>
                      <a:pt x="352" y="497"/>
                    </a:cubicBezTo>
                    <a:cubicBezTo>
                      <a:pt x="349" y="494"/>
                      <a:pt x="349" y="494"/>
                      <a:pt x="349" y="494"/>
                    </a:cubicBezTo>
                    <a:cubicBezTo>
                      <a:pt x="352" y="488"/>
                      <a:pt x="352" y="488"/>
                      <a:pt x="352" y="488"/>
                    </a:cubicBezTo>
                    <a:cubicBezTo>
                      <a:pt x="352" y="485"/>
                      <a:pt x="352" y="485"/>
                      <a:pt x="352" y="485"/>
                    </a:cubicBezTo>
                    <a:cubicBezTo>
                      <a:pt x="348" y="480"/>
                      <a:pt x="348" y="480"/>
                      <a:pt x="348" y="480"/>
                    </a:cubicBezTo>
                    <a:cubicBezTo>
                      <a:pt x="348" y="476"/>
                      <a:pt x="348" y="476"/>
                      <a:pt x="348" y="476"/>
                    </a:cubicBezTo>
                    <a:cubicBezTo>
                      <a:pt x="349" y="472"/>
                      <a:pt x="349" y="472"/>
                      <a:pt x="349" y="472"/>
                    </a:cubicBezTo>
                    <a:cubicBezTo>
                      <a:pt x="349" y="467"/>
                      <a:pt x="349" y="467"/>
                      <a:pt x="349" y="467"/>
                    </a:cubicBezTo>
                    <a:cubicBezTo>
                      <a:pt x="354" y="463"/>
                      <a:pt x="354" y="463"/>
                      <a:pt x="354" y="463"/>
                    </a:cubicBezTo>
                    <a:cubicBezTo>
                      <a:pt x="354" y="459"/>
                      <a:pt x="354" y="459"/>
                      <a:pt x="354" y="459"/>
                    </a:cubicBezTo>
                    <a:cubicBezTo>
                      <a:pt x="353" y="456"/>
                      <a:pt x="353" y="456"/>
                      <a:pt x="353" y="456"/>
                    </a:cubicBezTo>
                    <a:cubicBezTo>
                      <a:pt x="357" y="454"/>
                      <a:pt x="357" y="454"/>
                      <a:pt x="357" y="454"/>
                    </a:cubicBezTo>
                    <a:cubicBezTo>
                      <a:pt x="361" y="456"/>
                      <a:pt x="361" y="456"/>
                      <a:pt x="361" y="456"/>
                    </a:cubicBezTo>
                    <a:cubicBezTo>
                      <a:pt x="367" y="456"/>
                      <a:pt x="367" y="456"/>
                      <a:pt x="367" y="456"/>
                    </a:cubicBezTo>
                    <a:cubicBezTo>
                      <a:pt x="370" y="458"/>
                      <a:pt x="370" y="458"/>
                      <a:pt x="370" y="458"/>
                    </a:cubicBezTo>
                    <a:cubicBezTo>
                      <a:pt x="378" y="457"/>
                      <a:pt x="378" y="457"/>
                      <a:pt x="378" y="457"/>
                    </a:cubicBezTo>
                    <a:cubicBezTo>
                      <a:pt x="384" y="455"/>
                      <a:pt x="384" y="455"/>
                      <a:pt x="384" y="455"/>
                    </a:cubicBezTo>
                    <a:cubicBezTo>
                      <a:pt x="393" y="455"/>
                      <a:pt x="393" y="455"/>
                      <a:pt x="393" y="455"/>
                    </a:cubicBezTo>
                    <a:cubicBezTo>
                      <a:pt x="401" y="453"/>
                      <a:pt x="401" y="453"/>
                      <a:pt x="401" y="453"/>
                    </a:cubicBezTo>
                    <a:cubicBezTo>
                      <a:pt x="404" y="453"/>
                      <a:pt x="404" y="453"/>
                      <a:pt x="404" y="453"/>
                    </a:cubicBezTo>
                    <a:cubicBezTo>
                      <a:pt x="412" y="448"/>
                      <a:pt x="412" y="448"/>
                      <a:pt x="412" y="448"/>
                    </a:cubicBezTo>
                    <a:cubicBezTo>
                      <a:pt x="418" y="446"/>
                      <a:pt x="418" y="446"/>
                      <a:pt x="418" y="446"/>
                    </a:cubicBezTo>
                    <a:cubicBezTo>
                      <a:pt x="422" y="446"/>
                      <a:pt x="422" y="446"/>
                      <a:pt x="422" y="446"/>
                    </a:cubicBezTo>
                    <a:cubicBezTo>
                      <a:pt x="424" y="448"/>
                      <a:pt x="424" y="448"/>
                      <a:pt x="424" y="448"/>
                    </a:cubicBezTo>
                    <a:cubicBezTo>
                      <a:pt x="427" y="449"/>
                      <a:pt x="427" y="449"/>
                      <a:pt x="427" y="449"/>
                    </a:cubicBezTo>
                    <a:cubicBezTo>
                      <a:pt x="427" y="452"/>
                      <a:pt x="427" y="452"/>
                      <a:pt x="427" y="452"/>
                    </a:cubicBezTo>
                    <a:cubicBezTo>
                      <a:pt x="426" y="456"/>
                      <a:pt x="426" y="456"/>
                      <a:pt x="426" y="456"/>
                    </a:cubicBezTo>
                    <a:cubicBezTo>
                      <a:pt x="429" y="456"/>
                      <a:pt x="429" y="456"/>
                      <a:pt x="429" y="456"/>
                    </a:cubicBezTo>
                    <a:cubicBezTo>
                      <a:pt x="433" y="461"/>
                      <a:pt x="433" y="461"/>
                      <a:pt x="433" y="461"/>
                    </a:cubicBezTo>
                    <a:cubicBezTo>
                      <a:pt x="436" y="459"/>
                      <a:pt x="436" y="459"/>
                      <a:pt x="436" y="459"/>
                    </a:cubicBezTo>
                    <a:cubicBezTo>
                      <a:pt x="440" y="455"/>
                      <a:pt x="440" y="455"/>
                      <a:pt x="440" y="455"/>
                    </a:cubicBezTo>
                    <a:cubicBezTo>
                      <a:pt x="446" y="458"/>
                      <a:pt x="446" y="458"/>
                      <a:pt x="446" y="458"/>
                    </a:cubicBezTo>
                    <a:cubicBezTo>
                      <a:pt x="447" y="460"/>
                      <a:pt x="447" y="460"/>
                      <a:pt x="447" y="460"/>
                    </a:cubicBezTo>
                    <a:cubicBezTo>
                      <a:pt x="450" y="458"/>
                      <a:pt x="450" y="458"/>
                      <a:pt x="450" y="458"/>
                    </a:cubicBezTo>
                    <a:cubicBezTo>
                      <a:pt x="450" y="458"/>
                      <a:pt x="452" y="457"/>
                      <a:pt x="453" y="460"/>
                    </a:cubicBezTo>
                    <a:cubicBezTo>
                      <a:pt x="454" y="463"/>
                      <a:pt x="453" y="463"/>
                      <a:pt x="453" y="463"/>
                    </a:cubicBezTo>
                    <a:cubicBezTo>
                      <a:pt x="461" y="464"/>
                      <a:pt x="461" y="464"/>
                      <a:pt x="461" y="464"/>
                    </a:cubicBezTo>
                    <a:cubicBezTo>
                      <a:pt x="468" y="461"/>
                      <a:pt x="468" y="461"/>
                      <a:pt x="468" y="461"/>
                    </a:cubicBezTo>
                    <a:cubicBezTo>
                      <a:pt x="476" y="457"/>
                      <a:pt x="476" y="457"/>
                      <a:pt x="476" y="457"/>
                    </a:cubicBezTo>
                    <a:cubicBezTo>
                      <a:pt x="483" y="454"/>
                      <a:pt x="483" y="454"/>
                      <a:pt x="483" y="454"/>
                    </a:cubicBezTo>
                    <a:cubicBezTo>
                      <a:pt x="490" y="453"/>
                      <a:pt x="490" y="453"/>
                      <a:pt x="490" y="453"/>
                    </a:cubicBezTo>
                    <a:cubicBezTo>
                      <a:pt x="491" y="454"/>
                      <a:pt x="491" y="454"/>
                      <a:pt x="491" y="454"/>
                    </a:cubicBezTo>
                    <a:cubicBezTo>
                      <a:pt x="491" y="459"/>
                      <a:pt x="491" y="459"/>
                      <a:pt x="491" y="459"/>
                    </a:cubicBezTo>
                    <a:cubicBezTo>
                      <a:pt x="497" y="468"/>
                      <a:pt x="497" y="468"/>
                      <a:pt x="497" y="468"/>
                    </a:cubicBezTo>
                    <a:cubicBezTo>
                      <a:pt x="503" y="483"/>
                      <a:pt x="503" y="483"/>
                      <a:pt x="503" y="483"/>
                    </a:cubicBezTo>
                    <a:cubicBezTo>
                      <a:pt x="508" y="493"/>
                      <a:pt x="508" y="493"/>
                      <a:pt x="508" y="493"/>
                    </a:cubicBezTo>
                    <a:cubicBezTo>
                      <a:pt x="508" y="493"/>
                      <a:pt x="511" y="499"/>
                      <a:pt x="514" y="499"/>
                    </a:cubicBezTo>
                    <a:cubicBezTo>
                      <a:pt x="516" y="499"/>
                      <a:pt x="522" y="497"/>
                      <a:pt x="522" y="497"/>
                    </a:cubicBezTo>
                    <a:cubicBezTo>
                      <a:pt x="531" y="497"/>
                      <a:pt x="531" y="497"/>
                      <a:pt x="531" y="497"/>
                    </a:cubicBezTo>
                    <a:cubicBezTo>
                      <a:pt x="534" y="497"/>
                      <a:pt x="539" y="504"/>
                      <a:pt x="539" y="504"/>
                    </a:cubicBezTo>
                    <a:cubicBezTo>
                      <a:pt x="541" y="510"/>
                      <a:pt x="541" y="510"/>
                      <a:pt x="541" y="510"/>
                    </a:cubicBezTo>
                    <a:cubicBezTo>
                      <a:pt x="543" y="516"/>
                      <a:pt x="543" y="516"/>
                      <a:pt x="543" y="516"/>
                    </a:cubicBezTo>
                    <a:cubicBezTo>
                      <a:pt x="544" y="519"/>
                      <a:pt x="544" y="519"/>
                      <a:pt x="544" y="519"/>
                    </a:cubicBezTo>
                    <a:cubicBezTo>
                      <a:pt x="549" y="521"/>
                      <a:pt x="549" y="521"/>
                      <a:pt x="549" y="521"/>
                    </a:cubicBezTo>
                    <a:cubicBezTo>
                      <a:pt x="555" y="520"/>
                      <a:pt x="555" y="520"/>
                      <a:pt x="555" y="520"/>
                    </a:cubicBezTo>
                    <a:cubicBezTo>
                      <a:pt x="566" y="515"/>
                      <a:pt x="566" y="515"/>
                      <a:pt x="566" y="515"/>
                    </a:cubicBezTo>
                    <a:cubicBezTo>
                      <a:pt x="572" y="514"/>
                      <a:pt x="572" y="514"/>
                      <a:pt x="572" y="514"/>
                    </a:cubicBezTo>
                    <a:cubicBezTo>
                      <a:pt x="577" y="514"/>
                      <a:pt x="577" y="514"/>
                      <a:pt x="577" y="514"/>
                    </a:cubicBezTo>
                    <a:cubicBezTo>
                      <a:pt x="579" y="518"/>
                      <a:pt x="579" y="518"/>
                      <a:pt x="579" y="518"/>
                    </a:cubicBezTo>
                    <a:cubicBezTo>
                      <a:pt x="582" y="522"/>
                      <a:pt x="582" y="522"/>
                      <a:pt x="582" y="522"/>
                    </a:cubicBezTo>
                    <a:cubicBezTo>
                      <a:pt x="584" y="524"/>
                      <a:pt x="584" y="524"/>
                      <a:pt x="584" y="524"/>
                    </a:cubicBezTo>
                    <a:cubicBezTo>
                      <a:pt x="590" y="525"/>
                      <a:pt x="590" y="525"/>
                      <a:pt x="590" y="525"/>
                    </a:cubicBezTo>
                    <a:cubicBezTo>
                      <a:pt x="593" y="523"/>
                      <a:pt x="593" y="523"/>
                      <a:pt x="593" y="523"/>
                    </a:cubicBezTo>
                    <a:cubicBezTo>
                      <a:pt x="598" y="522"/>
                      <a:pt x="598" y="522"/>
                      <a:pt x="598" y="522"/>
                    </a:cubicBezTo>
                    <a:cubicBezTo>
                      <a:pt x="601" y="520"/>
                      <a:pt x="601" y="520"/>
                      <a:pt x="601" y="520"/>
                    </a:cubicBezTo>
                    <a:cubicBezTo>
                      <a:pt x="603" y="517"/>
                      <a:pt x="603" y="517"/>
                      <a:pt x="603" y="517"/>
                    </a:cubicBezTo>
                    <a:cubicBezTo>
                      <a:pt x="603" y="515"/>
                      <a:pt x="603" y="515"/>
                      <a:pt x="603" y="515"/>
                    </a:cubicBezTo>
                    <a:cubicBezTo>
                      <a:pt x="605" y="512"/>
                      <a:pt x="605" y="512"/>
                      <a:pt x="605" y="512"/>
                    </a:cubicBezTo>
                    <a:cubicBezTo>
                      <a:pt x="609" y="510"/>
                      <a:pt x="609" y="510"/>
                      <a:pt x="609" y="510"/>
                    </a:cubicBezTo>
                    <a:cubicBezTo>
                      <a:pt x="613" y="508"/>
                      <a:pt x="613" y="508"/>
                      <a:pt x="613" y="508"/>
                    </a:cubicBezTo>
                    <a:cubicBezTo>
                      <a:pt x="619" y="506"/>
                      <a:pt x="619" y="506"/>
                      <a:pt x="619" y="506"/>
                    </a:cubicBezTo>
                    <a:cubicBezTo>
                      <a:pt x="622" y="503"/>
                      <a:pt x="622" y="503"/>
                      <a:pt x="622" y="503"/>
                    </a:cubicBezTo>
                    <a:cubicBezTo>
                      <a:pt x="627" y="503"/>
                      <a:pt x="627" y="503"/>
                      <a:pt x="627" y="503"/>
                    </a:cubicBezTo>
                    <a:cubicBezTo>
                      <a:pt x="632" y="504"/>
                      <a:pt x="632" y="504"/>
                      <a:pt x="632" y="504"/>
                    </a:cubicBezTo>
                    <a:cubicBezTo>
                      <a:pt x="634" y="507"/>
                      <a:pt x="634" y="507"/>
                      <a:pt x="634" y="507"/>
                    </a:cubicBezTo>
                    <a:cubicBezTo>
                      <a:pt x="639" y="504"/>
                      <a:pt x="639" y="504"/>
                      <a:pt x="639" y="504"/>
                    </a:cubicBezTo>
                    <a:cubicBezTo>
                      <a:pt x="645" y="508"/>
                      <a:pt x="645" y="508"/>
                      <a:pt x="645" y="508"/>
                    </a:cubicBezTo>
                    <a:cubicBezTo>
                      <a:pt x="650" y="510"/>
                      <a:pt x="650" y="510"/>
                      <a:pt x="650" y="510"/>
                    </a:cubicBezTo>
                    <a:cubicBezTo>
                      <a:pt x="656" y="511"/>
                      <a:pt x="656" y="511"/>
                      <a:pt x="656" y="511"/>
                    </a:cubicBezTo>
                    <a:cubicBezTo>
                      <a:pt x="662" y="512"/>
                      <a:pt x="662" y="512"/>
                      <a:pt x="662" y="512"/>
                    </a:cubicBezTo>
                    <a:cubicBezTo>
                      <a:pt x="670" y="511"/>
                      <a:pt x="670" y="511"/>
                      <a:pt x="670" y="511"/>
                    </a:cubicBezTo>
                    <a:cubicBezTo>
                      <a:pt x="677" y="511"/>
                      <a:pt x="677" y="511"/>
                      <a:pt x="677" y="511"/>
                    </a:cubicBezTo>
                    <a:cubicBezTo>
                      <a:pt x="679" y="509"/>
                      <a:pt x="679" y="509"/>
                      <a:pt x="679" y="509"/>
                    </a:cubicBezTo>
                    <a:cubicBezTo>
                      <a:pt x="678" y="503"/>
                      <a:pt x="678" y="503"/>
                      <a:pt x="678" y="503"/>
                    </a:cubicBezTo>
                    <a:cubicBezTo>
                      <a:pt x="676" y="499"/>
                      <a:pt x="676" y="499"/>
                      <a:pt x="676" y="499"/>
                    </a:cubicBezTo>
                    <a:cubicBezTo>
                      <a:pt x="671" y="497"/>
                      <a:pt x="671" y="497"/>
                      <a:pt x="671" y="497"/>
                    </a:cubicBezTo>
                    <a:cubicBezTo>
                      <a:pt x="673" y="493"/>
                      <a:pt x="673" y="493"/>
                      <a:pt x="673" y="493"/>
                    </a:cubicBezTo>
                    <a:cubicBezTo>
                      <a:pt x="675" y="490"/>
                      <a:pt x="675" y="490"/>
                      <a:pt x="675" y="490"/>
                    </a:cubicBezTo>
                    <a:cubicBezTo>
                      <a:pt x="677" y="486"/>
                      <a:pt x="677" y="486"/>
                      <a:pt x="677" y="486"/>
                    </a:cubicBezTo>
                    <a:cubicBezTo>
                      <a:pt x="683" y="487"/>
                      <a:pt x="683" y="487"/>
                      <a:pt x="683" y="487"/>
                    </a:cubicBezTo>
                    <a:cubicBezTo>
                      <a:pt x="687" y="488"/>
                      <a:pt x="687" y="488"/>
                      <a:pt x="687" y="488"/>
                    </a:cubicBezTo>
                    <a:cubicBezTo>
                      <a:pt x="693" y="488"/>
                      <a:pt x="693" y="488"/>
                      <a:pt x="693" y="488"/>
                    </a:cubicBezTo>
                    <a:cubicBezTo>
                      <a:pt x="696" y="491"/>
                      <a:pt x="696" y="491"/>
                      <a:pt x="696" y="491"/>
                    </a:cubicBezTo>
                    <a:cubicBezTo>
                      <a:pt x="702" y="491"/>
                      <a:pt x="702" y="491"/>
                      <a:pt x="702" y="491"/>
                    </a:cubicBezTo>
                    <a:cubicBezTo>
                      <a:pt x="710" y="498"/>
                      <a:pt x="710" y="498"/>
                      <a:pt x="710" y="498"/>
                    </a:cubicBezTo>
                    <a:cubicBezTo>
                      <a:pt x="715" y="502"/>
                      <a:pt x="715" y="502"/>
                      <a:pt x="715" y="502"/>
                    </a:cubicBezTo>
                    <a:cubicBezTo>
                      <a:pt x="718" y="508"/>
                      <a:pt x="718" y="508"/>
                      <a:pt x="718" y="508"/>
                    </a:cubicBezTo>
                    <a:cubicBezTo>
                      <a:pt x="721" y="510"/>
                      <a:pt x="721" y="510"/>
                      <a:pt x="721" y="510"/>
                    </a:cubicBezTo>
                    <a:cubicBezTo>
                      <a:pt x="727" y="514"/>
                      <a:pt x="727" y="514"/>
                      <a:pt x="727" y="514"/>
                    </a:cubicBezTo>
                    <a:cubicBezTo>
                      <a:pt x="731" y="513"/>
                      <a:pt x="731" y="513"/>
                      <a:pt x="731" y="513"/>
                    </a:cubicBezTo>
                    <a:cubicBezTo>
                      <a:pt x="734" y="513"/>
                      <a:pt x="734" y="513"/>
                      <a:pt x="734" y="513"/>
                    </a:cubicBezTo>
                    <a:cubicBezTo>
                      <a:pt x="739" y="512"/>
                      <a:pt x="739" y="512"/>
                      <a:pt x="739" y="512"/>
                    </a:cubicBezTo>
                    <a:cubicBezTo>
                      <a:pt x="742" y="509"/>
                      <a:pt x="742" y="509"/>
                      <a:pt x="742" y="509"/>
                    </a:cubicBezTo>
                    <a:cubicBezTo>
                      <a:pt x="748" y="511"/>
                      <a:pt x="748" y="511"/>
                      <a:pt x="748" y="511"/>
                    </a:cubicBezTo>
                    <a:cubicBezTo>
                      <a:pt x="756" y="513"/>
                      <a:pt x="756" y="513"/>
                      <a:pt x="756" y="513"/>
                    </a:cubicBezTo>
                    <a:cubicBezTo>
                      <a:pt x="759" y="514"/>
                      <a:pt x="759" y="514"/>
                      <a:pt x="759" y="514"/>
                    </a:cubicBezTo>
                    <a:cubicBezTo>
                      <a:pt x="759" y="517"/>
                      <a:pt x="759" y="517"/>
                      <a:pt x="759" y="517"/>
                    </a:cubicBezTo>
                    <a:cubicBezTo>
                      <a:pt x="762" y="520"/>
                      <a:pt x="762" y="520"/>
                      <a:pt x="762" y="520"/>
                    </a:cubicBezTo>
                    <a:cubicBezTo>
                      <a:pt x="767" y="520"/>
                      <a:pt x="767" y="520"/>
                      <a:pt x="767" y="520"/>
                    </a:cubicBezTo>
                    <a:cubicBezTo>
                      <a:pt x="771" y="523"/>
                      <a:pt x="771" y="523"/>
                      <a:pt x="771" y="523"/>
                    </a:cubicBezTo>
                    <a:cubicBezTo>
                      <a:pt x="775" y="523"/>
                      <a:pt x="775" y="523"/>
                      <a:pt x="775" y="523"/>
                    </a:cubicBezTo>
                    <a:cubicBezTo>
                      <a:pt x="779" y="521"/>
                      <a:pt x="779" y="521"/>
                      <a:pt x="779" y="521"/>
                    </a:cubicBezTo>
                    <a:cubicBezTo>
                      <a:pt x="783" y="522"/>
                      <a:pt x="783" y="522"/>
                      <a:pt x="783" y="522"/>
                    </a:cubicBezTo>
                    <a:cubicBezTo>
                      <a:pt x="788" y="524"/>
                      <a:pt x="788" y="524"/>
                      <a:pt x="788" y="524"/>
                    </a:cubicBezTo>
                    <a:cubicBezTo>
                      <a:pt x="795" y="522"/>
                      <a:pt x="795" y="522"/>
                      <a:pt x="795" y="522"/>
                    </a:cubicBezTo>
                    <a:cubicBezTo>
                      <a:pt x="799" y="520"/>
                      <a:pt x="799" y="520"/>
                      <a:pt x="799" y="520"/>
                    </a:cubicBezTo>
                    <a:cubicBezTo>
                      <a:pt x="807" y="519"/>
                      <a:pt x="807" y="519"/>
                      <a:pt x="807" y="519"/>
                    </a:cubicBezTo>
                    <a:cubicBezTo>
                      <a:pt x="815" y="513"/>
                      <a:pt x="815" y="513"/>
                      <a:pt x="815" y="513"/>
                    </a:cubicBezTo>
                    <a:cubicBezTo>
                      <a:pt x="817" y="512"/>
                      <a:pt x="817" y="512"/>
                      <a:pt x="817" y="512"/>
                    </a:cubicBezTo>
                    <a:cubicBezTo>
                      <a:pt x="823" y="517"/>
                      <a:pt x="823" y="517"/>
                      <a:pt x="823" y="517"/>
                    </a:cubicBezTo>
                    <a:cubicBezTo>
                      <a:pt x="828" y="516"/>
                      <a:pt x="828" y="516"/>
                      <a:pt x="828" y="516"/>
                    </a:cubicBezTo>
                    <a:cubicBezTo>
                      <a:pt x="834" y="518"/>
                      <a:pt x="834" y="518"/>
                      <a:pt x="834" y="518"/>
                    </a:cubicBezTo>
                    <a:cubicBezTo>
                      <a:pt x="838" y="516"/>
                      <a:pt x="838" y="516"/>
                      <a:pt x="838" y="516"/>
                    </a:cubicBezTo>
                    <a:cubicBezTo>
                      <a:pt x="844" y="519"/>
                      <a:pt x="844" y="519"/>
                      <a:pt x="844" y="519"/>
                    </a:cubicBezTo>
                    <a:cubicBezTo>
                      <a:pt x="847" y="522"/>
                      <a:pt x="847" y="522"/>
                      <a:pt x="847" y="522"/>
                    </a:cubicBezTo>
                    <a:cubicBezTo>
                      <a:pt x="853" y="517"/>
                      <a:pt x="853" y="517"/>
                      <a:pt x="853" y="517"/>
                    </a:cubicBezTo>
                    <a:cubicBezTo>
                      <a:pt x="853" y="517"/>
                      <a:pt x="859" y="515"/>
                      <a:pt x="859" y="513"/>
                    </a:cubicBezTo>
                    <a:cubicBezTo>
                      <a:pt x="856" y="512"/>
                      <a:pt x="863" y="507"/>
                      <a:pt x="863" y="507"/>
                    </a:cubicBezTo>
                    <a:cubicBezTo>
                      <a:pt x="865" y="503"/>
                      <a:pt x="865" y="503"/>
                      <a:pt x="865" y="503"/>
                    </a:cubicBezTo>
                    <a:cubicBezTo>
                      <a:pt x="868" y="499"/>
                      <a:pt x="868" y="499"/>
                      <a:pt x="868" y="499"/>
                    </a:cubicBezTo>
                    <a:cubicBezTo>
                      <a:pt x="867" y="494"/>
                      <a:pt x="867" y="494"/>
                      <a:pt x="867" y="494"/>
                    </a:cubicBezTo>
                    <a:cubicBezTo>
                      <a:pt x="869" y="492"/>
                      <a:pt x="869" y="492"/>
                      <a:pt x="869" y="492"/>
                    </a:cubicBezTo>
                    <a:cubicBezTo>
                      <a:pt x="870" y="488"/>
                      <a:pt x="870" y="488"/>
                      <a:pt x="870" y="488"/>
                    </a:cubicBezTo>
                    <a:cubicBezTo>
                      <a:pt x="869" y="483"/>
                      <a:pt x="869" y="483"/>
                      <a:pt x="869" y="483"/>
                    </a:cubicBezTo>
                    <a:cubicBezTo>
                      <a:pt x="867" y="484"/>
                      <a:pt x="867" y="484"/>
                      <a:pt x="867" y="484"/>
                    </a:cubicBezTo>
                    <a:cubicBezTo>
                      <a:pt x="867" y="481"/>
                      <a:pt x="867" y="481"/>
                      <a:pt x="867" y="481"/>
                    </a:cubicBezTo>
                    <a:cubicBezTo>
                      <a:pt x="869" y="480"/>
                      <a:pt x="869" y="480"/>
                      <a:pt x="869" y="480"/>
                    </a:cubicBezTo>
                    <a:cubicBezTo>
                      <a:pt x="872" y="476"/>
                      <a:pt x="872" y="476"/>
                      <a:pt x="872" y="476"/>
                    </a:cubicBezTo>
                    <a:cubicBezTo>
                      <a:pt x="876" y="473"/>
                      <a:pt x="876" y="473"/>
                      <a:pt x="876" y="473"/>
                    </a:cubicBezTo>
                    <a:cubicBezTo>
                      <a:pt x="879" y="470"/>
                      <a:pt x="879" y="470"/>
                      <a:pt x="879" y="470"/>
                    </a:cubicBezTo>
                    <a:cubicBezTo>
                      <a:pt x="884" y="470"/>
                      <a:pt x="884" y="470"/>
                      <a:pt x="884" y="470"/>
                    </a:cubicBezTo>
                    <a:cubicBezTo>
                      <a:pt x="889" y="468"/>
                      <a:pt x="889" y="468"/>
                      <a:pt x="889" y="468"/>
                    </a:cubicBezTo>
                    <a:cubicBezTo>
                      <a:pt x="891" y="467"/>
                      <a:pt x="891" y="467"/>
                      <a:pt x="891" y="467"/>
                    </a:cubicBezTo>
                    <a:cubicBezTo>
                      <a:pt x="897" y="468"/>
                      <a:pt x="897" y="468"/>
                      <a:pt x="897" y="468"/>
                    </a:cubicBezTo>
                    <a:cubicBezTo>
                      <a:pt x="900" y="471"/>
                      <a:pt x="900" y="471"/>
                      <a:pt x="900" y="471"/>
                    </a:cubicBezTo>
                    <a:cubicBezTo>
                      <a:pt x="903" y="474"/>
                      <a:pt x="903" y="474"/>
                      <a:pt x="903" y="474"/>
                    </a:cubicBezTo>
                    <a:cubicBezTo>
                      <a:pt x="907" y="477"/>
                      <a:pt x="907" y="477"/>
                      <a:pt x="907" y="477"/>
                    </a:cubicBezTo>
                    <a:cubicBezTo>
                      <a:pt x="913" y="478"/>
                      <a:pt x="913" y="478"/>
                      <a:pt x="913" y="478"/>
                    </a:cubicBezTo>
                    <a:cubicBezTo>
                      <a:pt x="917" y="482"/>
                      <a:pt x="917" y="482"/>
                      <a:pt x="917" y="482"/>
                    </a:cubicBezTo>
                    <a:cubicBezTo>
                      <a:pt x="920" y="485"/>
                      <a:pt x="920" y="485"/>
                      <a:pt x="920" y="485"/>
                    </a:cubicBezTo>
                    <a:cubicBezTo>
                      <a:pt x="923" y="490"/>
                      <a:pt x="923" y="490"/>
                      <a:pt x="923" y="490"/>
                    </a:cubicBezTo>
                    <a:cubicBezTo>
                      <a:pt x="923" y="493"/>
                      <a:pt x="923" y="493"/>
                      <a:pt x="923" y="493"/>
                    </a:cubicBezTo>
                    <a:cubicBezTo>
                      <a:pt x="924" y="499"/>
                      <a:pt x="924" y="499"/>
                      <a:pt x="924" y="499"/>
                    </a:cubicBezTo>
                    <a:cubicBezTo>
                      <a:pt x="928" y="505"/>
                      <a:pt x="928" y="505"/>
                      <a:pt x="928" y="505"/>
                    </a:cubicBezTo>
                    <a:cubicBezTo>
                      <a:pt x="931" y="510"/>
                      <a:pt x="931" y="510"/>
                      <a:pt x="931" y="510"/>
                    </a:cubicBezTo>
                    <a:cubicBezTo>
                      <a:pt x="934" y="513"/>
                      <a:pt x="934" y="513"/>
                      <a:pt x="934" y="513"/>
                    </a:cubicBezTo>
                    <a:cubicBezTo>
                      <a:pt x="937" y="513"/>
                      <a:pt x="937" y="513"/>
                      <a:pt x="937" y="513"/>
                    </a:cubicBezTo>
                    <a:cubicBezTo>
                      <a:pt x="941" y="513"/>
                      <a:pt x="941" y="513"/>
                      <a:pt x="941" y="513"/>
                    </a:cubicBezTo>
                    <a:cubicBezTo>
                      <a:pt x="946" y="515"/>
                      <a:pt x="946" y="515"/>
                      <a:pt x="946" y="515"/>
                    </a:cubicBezTo>
                    <a:cubicBezTo>
                      <a:pt x="949" y="518"/>
                      <a:pt x="949" y="518"/>
                      <a:pt x="949" y="518"/>
                    </a:cubicBezTo>
                    <a:cubicBezTo>
                      <a:pt x="950" y="521"/>
                      <a:pt x="950" y="521"/>
                      <a:pt x="950" y="521"/>
                    </a:cubicBezTo>
                    <a:cubicBezTo>
                      <a:pt x="952" y="526"/>
                      <a:pt x="952" y="526"/>
                      <a:pt x="952" y="526"/>
                    </a:cubicBezTo>
                    <a:cubicBezTo>
                      <a:pt x="955" y="530"/>
                      <a:pt x="955" y="530"/>
                      <a:pt x="955" y="530"/>
                    </a:cubicBezTo>
                    <a:cubicBezTo>
                      <a:pt x="957" y="533"/>
                      <a:pt x="957" y="533"/>
                      <a:pt x="957" y="533"/>
                    </a:cubicBezTo>
                    <a:cubicBezTo>
                      <a:pt x="956" y="537"/>
                      <a:pt x="956" y="537"/>
                      <a:pt x="956" y="537"/>
                    </a:cubicBezTo>
                    <a:cubicBezTo>
                      <a:pt x="958" y="541"/>
                      <a:pt x="958" y="541"/>
                      <a:pt x="958" y="541"/>
                    </a:cubicBezTo>
                    <a:cubicBezTo>
                      <a:pt x="962" y="543"/>
                      <a:pt x="962" y="543"/>
                      <a:pt x="962" y="543"/>
                    </a:cubicBezTo>
                    <a:cubicBezTo>
                      <a:pt x="966" y="545"/>
                      <a:pt x="966" y="545"/>
                      <a:pt x="966" y="545"/>
                    </a:cubicBezTo>
                    <a:cubicBezTo>
                      <a:pt x="969" y="544"/>
                      <a:pt x="969" y="544"/>
                      <a:pt x="969" y="544"/>
                    </a:cubicBezTo>
                    <a:cubicBezTo>
                      <a:pt x="972" y="542"/>
                      <a:pt x="972" y="542"/>
                      <a:pt x="972" y="542"/>
                    </a:cubicBezTo>
                    <a:cubicBezTo>
                      <a:pt x="975" y="539"/>
                      <a:pt x="975" y="539"/>
                      <a:pt x="975" y="539"/>
                    </a:cubicBezTo>
                    <a:cubicBezTo>
                      <a:pt x="978" y="537"/>
                      <a:pt x="978" y="537"/>
                      <a:pt x="978" y="537"/>
                    </a:cubicBezTo>
                    <a:cubicBezTo>
                      <a:pt x="981" y="537"/>
                      <a:pt x="981" y="537"/>
                      <a:pt x="981" y="537"/>
                    </a:cubicBezTo>
                    <a:cubicBezTo>
                      <a:pt x="985" y="536"/>
                      <a:pt x="985" y="536"/>
                      <a:pt x="985" y="536"/>
                    </a:cubicBezTo>
                    <a:cubicBezTo>
                      <a:pt x="987" y="533"/>
                      <a:pt x="987" y="533"/>
                      <a:pt x="987" y="533"/>
                    </a:cubicBezTo>
                    <a:cubicBezTo>
                      <a:pt x="991" y="531"/>
                      <a:pt x="991" y="531"/>
                      <a:pt x="991" y="531"/>
                    </a:cubicBezTo>
                    <a:cubicBezTo>
                      <a:pt x="989" y="537"/>
                      <a:pt x="989" y="537"/>
                      <a:pt x="989" y="537"/>
                    </a:cubicBezTo>
                    <a:cubicBezTo>
                      <a:pt x="989" y="540"/>
                      <a:pt x="989" y="540"/>
                      <a:pt x="989" y="540"/>
                    </a:cubicBezTo>
                    <a:cubicBezTo>
                      <a:pt x="991" y="542"/>
                      <a:pt x="991" y="542"/>
                      <a:pt x="991" y="542"/>
                    </a:cubicBezTo>
                    <a:cubicBezTo>
                      <a:pt x="991" y="547"/>
                      <a:pt x="991" y="547"/>
                      <a:pt x="991" y="547"/>
                    </a:cubicBezTo>
                    <a:cubicBezTo>
                      <a:pt x="988" y="549"/>
                      <a:pt x="988" y="549"/>
                      <a:pt x="988" y="549"/>
                    </a:cubicBezTo>
                    <a:cubicBezTo>
                      <a:pt x="989" y="552"/>
                      <a:pt x="989" y="552"/>
                      <a:pt x="989" y="552"/>
                    </a:cubicBezTo>
                    <a:cubicBezTo>
                      <a:pt x="988" y="559"/>
                      <a:pt x="988" y="559"/>
                      <a:pt x="988" y="559"/>
                    </a:cubicBezTo>
                    <a:cubicBezTo>
                      <a:pt x="986" y="563"/>
                      <a:pt x="986" y="563"/>
                      <a:pt x="986" y="563"/>
                    </a:cubicBezTo>
                    <a:cubicBezTo>
                      <a:pt x="982" y="566"/>
                      <a:pt x="982" y="566"/>
                      <a:pt x="982" y="566"/>
                    </a:cubicBezTo>
                    <a:cubicBezTo>
                      <a:pt x="979" y="568"/>
                      <a:pt x="979" y="568"/>
                      <a:pt x="979" y="568"/>
                    </a:cubicBezTo>
                    <a:cubicBezTo>
                      <a:pt x="978" y="571"/>
                      <a:pt x="978" y="571"/>
                      <a:pt x="978" y="571"/>
                    </a:cubicBezTo>
                    <a:cubicBezTo>
                      <a:pt x="974" y="573"/>
                      <a:pt x="974" y="573"/>
                      <a:pt x="974" y="573"/>
                    </a:cubicBezTo>
                    <a:cubicBezTo>
                      <a:pt x="974" y="574"/>
                      <a:pt x="972" y="576"/>
                      <a:pt x="972" y="576"/>
                    </a:cubicBezTo>
                    <a:cubicBezTo>
                      <a:pt x="972" y="578"/>
                      <a:pt x="972" y="581"/>
                      <a:pt x="971" y="584"/>
                    </a:cubicBezTo>
                    <a:cubicBezTo>
                      <a:pt x="971" y="584"/>
                      <a:pt x="969" y="583"/>
                      <a:pt x="969" y="584"/>
                    </a:cubicBezTo>
                    <a:cubicBezTo>
                      <a:pt x="969" y="582"/>
                      <a:pt x="967" y="582"/>
                      <a:pt x="967" y="580"/>
                    </a:cubicBezTo>
                    <a:cubicBezTo>
                      <a:pt x="968" y="579"/>
                      <a:pt x="969" y="578"/>
                      <a:pt x="969" y="576"/>
                    </a:cubicBezTo>
                    <a:cubicBezTo>
                      <a:pt x="969" y="576"/>
                      <a:pt x="967" y="574"/>
                      <a:pt x="967" y="574"/>
                    </a:cubicBezTo>
                    <a:cubicBezTo>
                      <a:pt x="965" y="576"/>
                      <a:pt x="965" y="576"/>
                      <a:pt x="965" y="576"/>
                    </a:cubicBezTo>
                    <a:cubicBezTo>
                      <a:pt x="962" y="578"/>
                      <a:pt x="962" y="578"/>
                      <a:pt x="962" y="578"/>
                    </a:cubicBezTo>
                    <a:cubicBezTo>
                      <a:pt x="962" y="582"/>
                      <a:pt x="962" y="582"/>
                      <a:pt x="962" y="582"/>
                    </a:cubicBezTo>
                    <a:cubicBezTo>
                      <a:pt x="961" y="586"/>
                      <a:pt x="961" y="586"/>
                      <a:pt x="961" y="586"/>
                    </a:cubicBezTo>
                    <a:cubicBezTo>
                      <a:pt x="961" y="592"/>
                      <a:pt x="961" y="592"/>
                      <a:pt x="961" y="592"/>
                    </a:cubicBezTo>
                    <a:cubicBezTo>
                      <a:pt x="961" y="596"/>
                      <a:pt x="961" y="596"/>
                      <a:pt x="961" y="596"/>
                    </a:cubicBezTo>
                    <a:cubicBezTo>
                      <a:pt x="958" y="598"/>
                      <a:pt x="958" y="598"/>
                      <a:pt x="958" y="598"/>
                    </a:cubicBezTo>
                    <a:cubicBezTo>
                      <a:pt x="959" y="601"/>
                      <a:pt x="959" y="601"/>
                      <a:pt x="959" y="601"/>
                    </a:cubicBezTo>
                    <a:cubicBezTo>
                      <a:pt x="957" y="604"/>
                      <a:pt x="957" y="604"/>
                      <a:pt x="957" y="604"/>
                    </a:cubicBezTo>
                    <a:cubicBezTo>
                      <a:pt x="958" y="605"/>
                      <a:pt x="958" y="605"/>
                      <a:pt x="958" y="605"/>
                    </a:cubicBezTo>
                    <a:cubicBezTo>
                      <a:pt x="958" y="605"/>
                      <a:pt x="960" y="605"/>
                      <a:pt x="961" y="605"/>
                    </a:cubicBezTo>
                    <a:cubicBezTo>
                      <a:pt x="961" y="604"/>
                      <a:pt x="961" y="602"/>
                      <a:pt x="961" y="602"/>
                    </a:cubicBezTo>
                    <a:cubicBezTo>
                      <a:pt x="962" y="601"/>
                      <a:pt x="963" y="602"/>
                      <a:pt x="963" y="602"/>
                    </a:cubicBezTo>
                    <a:cubicBezTo>
                      <a:pt x="965" y="601"/>
                      <a:pt x="967" y="598"/>
                      <a:pt x="967" y="596"/>
                    </a:cubicBezTo>
                    <a:cubicBezTo>
                      <a:pt x="968" y="596"/>
                      <a:pt x="969" y="595"/>
                      <a:pt x="969" y="596"/>
                    </a:cubicBezTo>
                    <a:cubicBezTo>
                      <a:pt x="971" y="596"/>
                      <a:pt x="968" y="600"/>
                      <a:pt x="972" y="598"/>
                    </a:cubicBezTo>
                    <a:cubicBezTo>
                      <a:pt x="973" y="597"/>
                      <a:pt x="973" y="597"/>
                      <a:pt x="974" y="596"/>
                    </a:cubicBezTo>
                    <a:cubicBezTo>
                      <a:pt x="973" y="600"/>
                      <a:pt x="973" y="600"/>
                      <a:pt x="975" y="603"/>
                    </a:cubicBezTo>
                    <a:cubicBezTo>
                      <a:pt x="976" y="603"/>
                      <a:pt x="976" y="603"/>
                      <a:pt x="976" y="603"/>
                    </a:cubicBezTo>
                    <a:cubicBezTo>
                      <a:pt x="977" y="604"/>
                      <a:pt x="976" y="605"/>
                      <a:pt x="977" y="606"/>
                    </a:cubicBezTo>
                    <a:cubicBezTo>
                      <a:pt x="979" y="605"/>
                      <a:pt x="979" y="605"/>
                      <a:pt x="979" y="605"/>
                    </a:cubicBezTo>
                    <a:cubicBezTo>
                      <a:pt x="982" y="606"/>
                      <a:pt x="981" y="609"/>
                      <a:pt x="985" y="607"/>
                    </a:cubicBezTo>
                    <a:cubicBezTo>
                      <a:pt x="987" y="606"/>
                      <a:pt x="991" y="598"/>
                      <a:pt x="993" y="597"/>
                    </a:cubicBezTo>
                    <a:cubicBezTo>
                      <a:pt x="994" y="597"/>
                      <a:pt x="994" y="597"/>
                      <a:pt x="994" y="597"/>
                    </a:cubicBezTo>
                    <a:cubicBezTo>
                      <a:pt x="994" y="596"/>
                      <a:pt x="994" y="594"/>
                      <a:pt x="995" y="594"/>
                    </a:cubicBezTo>
                    <a:cubicBezTo>
                      <a:pt x="995" y="594"/>
                      <a:pt x="998" y="594"/>
                      <a:pt x="998" y="594"/>
                    </a:cubicBezTo>
                    <a:cubicBezTo>
                      <a:pt x="999" y="591"/>
                      <a:pt x="998" y="589"/>
                      <a:pt x="999" y="587"/>
                    </a:cubicBezTo>
                    <a:cubicBezTo>
                      <a:pt x="1000" y="586"/>
                      <a:pt x="1001" y="586"/>
                      <a:pt x="1001" y="586"/>
                    </a:cubicBezTo>
                    <a:cubicBezTo>
                      <a:pt x="1002" y="585"/>
                      <a:pt x="1002" y="583"/>
                      <a:pt x="1002" y="583"/>
                    </a:cubicBezTo>
                    <a:cubicBezTo>
                      <a:pt x="1003" y="582"/>
                      <a:pt x="1003" y="584"/>
                      <a:pt x="1004" y="582"/>
                    </a:cubicBezTo>
                    <a:cubicBezTo>
                      <a:pt x="1005" y="582"/>
                      <a:pt x="1006" y="579"/>
                      <a:pt x="1006" y="578"/>
                    </a:cubicBezTo>
                    <a:cubicBezTo>
                      <a:pt x="1011" y="572"/>
                      <a:pt x="1011" y="572"/>
                      <a:pt x="1011" y="572"/>
                    </a:cubicBezTo>
                    <a:cubicBezTo>
                      <a:pt x="1012" y="572"/>
                      <a:pt x="1013" y="572"/>
                      <a:pt x="1014" y="572"/>
                    </a:cubicBezTo>
                    <a:cubicBezTo>
                      <a:pt x="1015" y="571"/>
                      <a:pt x="1015" y="569"/>
                      <a:pt x="1015" y="568"/>
                    </a:cubicBezTo>
                    <a:cubicBezTo>
                      <a:pt x="1016" y="567"/>
                      <a:pt x="1019" y="566"/>
                      <a:pt x="1019" y="565"/>
                    </a:cubicBezTo>
                    <a:cubicBezTo>
                      <a:pt x="1023" y="558"/>
                      <a:pt x="1023" y="558"/>
                      <a:pt x="1023" y="558"/>
                    </a:cubicBezTo>
                    <a:cubicBezTo>
                      <a:pt x="1023" y="557"/>
                      <a:pt x="1022" y="557"/>
                      <a:pt x="1023" y="555"/>
                    </a:cubicBezTo>
                    <a:cubicBezTo>
                      <a:pt x="1023" y="553"/>
                      <a:pt x="1026" y="548"/>
                      <a:pt x="1027" y="547"/>
                    </a:cubicBezTo>
                    <a:cubicBezTo>
                      <a:pt x="1028" y="547"/>
                      <a:pt x="1029" y="547"/>
                      <a:pt x="1029" y="546"/>
                    </a:cubicBezTo>
                    <a:cubicBezTo>
                      <a:pt x="1030" y="545"/>
                      <a:pt x="1030" y="543"/>
                      <a:pt x="1031" y="541"/>
                    </a:cubicBezTo>
                    <a:cubicBezTo>
                      <a:pt x="1032" y="538"/>
                      <a:pt x="1037" y="537"/>
                      <a:pt x="1038" y="534"/>
                    </a:cubicBezTo>
                    <a:cubicBezTo>
                      <a:pt x="1039" y="533"/>
                      <a:pt x="1038" y="531"/>
                      <a:pt x="1039" y="529"/>
                    </a:cubicBezTo>
                    <a:cubicBezTo>
                      <a:pt x="1039" y="529"/>
                      <a:pt x="1041" y="529"/>
                      <a:pt x="1041" y="528"/>
                    </a:cubicBezTo>
                    <a:cubicBezTo>
                      <a:pt x="1041" y="528"/>
                      <a:pt x="1039" y="525"/>
                      <a:pt x="1039" y="525"/>
                    </a:cubicBezTo>
                    <a:cubicBezTo>
                      <a:pt x="1039" y="524"/>
                      <a:pt x="1042" y="521"/>
                      <a:pt x="1042" y="520"/>
                    </a:cubicBezTo>
                    <a:cubicBezTo>
                      <a:pt x="1042" y="517"/>
                      <a:pt x="1041" y="515"/>
                      <a:pt x="1041" y="514"/>
                    </a:cubicBezTo>
                    <a:cubicBezTo>
                      <a:pt x="1041" y="514"/>
                      <a:pt x="1042" y="512"/>
                      <a:pt x="1042" y="510"/>
                    </a:cubicBezTo>
                    <a:cubicBezTo>
                      <a:pt x="1040" y="510"/>
                      <a:pt x="1040" y="510"/>
                      <a:pt x="1040" y="510"/>
                    </a:cubicBezTo>
                    <a:cubicBezTo>
                      <a:pt x="1040" y="509"/>
                      <a:pt x="1040" y="508"/>
                      <a:pt x="1040" y="507"/>
                    </a:cubicBezTo>
                    <a:cubicBezTo>
                      <a:pt x="1043" y="503"/>
                      <a:pt x="1043" y="505"/>
                      <a:pt x="1041" y="501"/>
                    </a:cubicBezTo>
                    <a:cubicBezTo>
                      <a:pt x="1042" y="499"/>
                      <a:pt x="1045" y="497"/>
                      <a:pt x="1045" y="496"/>
                    </a:cubicBezTo>
                    <a:cubicBezTo>
                      <a:pt x="1045" y="495"/>
                      <a:pt x="1045" y="494"/>
                      <a:pt x="1045" y="493"/>
                    </a:cubicBezTo>
                    <a:cubicBezTo>
                      <a:pt x="1045" y="493"/>
                      <a:pt x="1047" y="492"/>
                      <a:pt x="1047" y="492"/>
                    </a:cubicBezTo>
                    <a:cubicBezTo>
                      <a:pt x="1047" y="490"/>
                      <a:pt x="1046" y="490"/>
                      <a:pt x="1045" y="490"/>
                    </a:cubicBezTo>
                    <a:cubicBezTo>
                      <a:pt x="1045" y="490"/>
                      <a:pt x="1045" y="487"/>
                      <a:pt x="1046" y="489"/>
                    </a:cubicBezTo>
                    <a:cubicBezTo>
                      <a:pt x="1046" y="487"/>
                      <a:pt x="1046" y="487"/>
                      <a:pt x="1046" y="487"/>
                    </a:cubicBezTo>
                    <a:cubicBezTo>
                      <a:pt x="1046" y="488"/>
                      <a:pt x="1047" y="486"/>
                      <a:pt x="1045" y="485"/>
                    </a:cubicBezTo>
                    <a:cubicBezTo>
                      <a:pt x="1045" y="485"/>
                      <a:pt x="1045" y="481"/>
                      <a:pt x="1045" y="481"/>
                    </a:cubicBezTo>
                    <a:cubicBezTo>
                      <a:pt x="1048" y="479"/>
                      <a:pt x="1050" y="481"/>
                      <a:pt x="1052" y="482"/>
                    </a:cubicBezTo>
                    <a:cubicBezTo>
                      <a:pt x="1052" y="478"/>
                      <a:pt x="1052" y="478"/>
                      <a:pt x="1052" y="478"/>
                    </a:cubicBezTo>
                    <a:cubicBezTo>
                      <a:pt x="1051" y="478"/>
                      <a:pt x="1051" y="479"/>
                      <a:pt x="1051" y="479"/>
                    </a:cubicBezTo>
                    <a:cubicBezTo>
                      <a:pt x="1049" y="479"/>
                      <a:pt x="1047" y="478"/>
                      <a:pt x="1046" y="477"/>
                    </a:cubicBezTo>
                    <a:cubicBezTo>
                      <a:pt x="1046" y="477"/>
                      <a:pt x="1046" y="475"/>
                      <a:pt x="1046" y="475"/>
                    </a:cubicBezTo>
                    <a:cubicBezTo>
                      <a:pt x="1046" y="475"/>
                      <a:pt x="1044" y="476"/>
                      <a:pt x="1044" y="476"/>
                    </a:cubicBezTo>
                    <a:cubicBezTo>
                      <a:pt x="1039" y="472"/>
                      <a:pt x="1039" y="472"/>
                      <a:pt x="1039" y="472"/>
                    </a:cubicBezTo>
                    <a:cubicBezTo>
                      <a:pt x="1038" y="470"/>
                      <a:pt x="1040" y="469"/>
                      <a:pt x="1039" y="468"/>
                    </a:cubicBezTo>
                    <a:cubicBezTo>
                      <a:pt x="1038" y="467"/>
                      <a:pt x="1035" y="467"/>
                      <a:pt x="1034" y="467"/>
                    </a:cubicBezTo>
                    <a:cubicBezTo>
                      <a:pt x="1034" y="467"/>
                      <a:pt x="1033" y="465"/>
                      <a:pt x="1033" y="465"/>
                    </a:cubicBezTo>
                    <a:cubicBezTo>
                      <a:pt x="1030" y="464"/>
                      <a:pt x="1027" y="464"/>
                      <a:pt x="1025" y="464"/>
                    </a:cubicBezTo>
                    <a:cubicBezTo>
                      <a:pt x="1025" y="466"/>
                      <a:pt x="1025" y="468"/>
                      <a:pt x="1025" y="470"/>
                    </a:cubicBezTo>
                    <a:cubicBezTo>
                      <a:pt x="1024" y="470"/>
                      <a:pt x="1022" y="469"/>
                      <a:pt x="1021" y="469"/>
                    </a:cubicBezTo>
                    <a:cubicBezTo>
                      <a:pt x="1020" y="470"/>
                      <a:pt x="1019" y="473"/>
                      <a:pt x="1017" y="474"/>
                    </a:cubicBezTo>
                    <a:cubicBezTo>
                      <a:pt x="1017" y="474"/>
                      <a:pt x="1015" y="474"/>
                      <a:pt x="1015" y="474"/>
                    </a:cubicBezTo>
                    <a:cubicBezTo>
                      <a:pt x="1017" y="468"/>
                      <a:pt x="1019" y="468"/>
                      <a:pt x="1013" y="465"/>
                    </a:cubicBezTo>
                    <a:cubicBezTo>
                      <a:pt x="1013" y="466"/>
                      <a:pt x="1012" y="468"/>
                      <a:pt x="1012" y="470"/>
                    </a:cubicBezTo>
                    <a:cubicBezTo>
                      <a:pt x="1012" y="470"/>
                      <a:pt x="1010" y="470"/>
                      <a:pt x="1009" y="470"/>
                    </a:cubicBezTo>
                    <a:cubicBezTo>
                      <a:pt x="1010" y="464"/>
                      <a:pt x="1010" y="462"/>
                      <a:pt x="1009" y="457"/>
                    </a:cubicBezTo>
                    <a:cubicBezTo>
                      <a:pt x="1004" y="457"/>
                      <a:pt x="1001" y="458"/>
                      <a:pt x="996" y="457"/>
                    </a:cubicBezTo>
                    <a:cubicBezTo>
                      <a:pt x="997" y="454"/>
                      <a:pt x="999" y="450"/>
                      <a:pt x="1001" y="449"/>
                    </a:cubicBezTo>
                    <a:cubicBezTo>
                      <a:pt x="1001" y="448"/>
                      <a:pt x="1002" y="449"/>
                      <a:pt x="1003" y="448"/>
                    </a:cubicBezTo>
                    <a:cubicBezTo>
                      <a:pt x="1004" y="446"/>
                      <a:pt x="1005" y="444"/>
                      <a:pt x="1007" y="443"/>
                    </a:cubicBezTo>
                    <a:cubicBezTo>
                      <a:pt x="1008" y="442"/>
                      <a:pt x="1008" y="443"/>
                      <a:pt x="1009" y="442"/>
                    </a:cubicBezTo>
                    <a:cubicBezTo>
                      <a:pt x="1011" y="441"/>
                      <a:pt x="1012" y="438"/>
                      <a:pt x="1014" y="437"/>
                    </a:cubicBezTo>
                    <a:cubicBezTo>
                      <a:pt x="1015" y="436"/>
                      <a:pt x="1017" y="436"/>
                      <a:pt x="1017" y="435"/>
                    </a:cubicBezTo>
                    <a:cubicBezTo>
                      <a:pt x="1018" y="435"/>
                      <a:pt x="1017" y="433"/>
                      <a:pt x="1017" y="432"/>
                    </a:cubicBezTo>
                    <a:cubicBezTo>
                      <a:pt x="1018" y="431"/>
                      <a:pt x="1021" y="431"/>
                      <a:pt x="1022" y="429"/>
                    </a:cubicBezTo>
                    <a:cubicBezTo>
                      <a:pt x="1022" y="429"/>
                      <a:pt x="1022" y="427"/>
                      <a:pt x="1022" y="426"/>
                    </a:cubicBezTo>
                    <a:cubicBezTo>
                      <a:pt x="1022" y="426"/>
                      <a:pt x="1024" y="424"/>
                      <a:pt x="1024" y="423"/>
                    </a:cubicBezTo>
                    <a:cubicBezTo>
                      <a:pt x="1024" y="423"/>
                      <a:pt x="1023" y="422"/>
                      <a:pt x="1023" y="421"/>
                    </a:cubicBezTo>
                    <a:cubicBezTo>
                      <a:pt x="1024" y="421"/>
                      <a:pt x="1024" y="420"/>
                      <a:pt x="1025" y="420"/>
                    </a:cubicBezTo>
                    <a:cubicBezTo>
                      <a:pt x="1026" y="421"/>
                      <a:pt x="1025" y="421"/>
                      <a:pt x="1026" y="421"/>
                    </a:cubicBezTo>
                    <a:cubicBezTo>
                      <a:pt x="1027" y="420"/>
                      <a:pt x="1027" y="418"/>
                      <a:pt x="1029" y="417"/>
                    </a:cubicBezTo>
                    <a:cubicBezTo>
                      <a:pt x="1030" y="417"/>
                      <a:pt x="1030" y="417"/>
                      <a:pt x="1030" y="417"/>
                    </a:cubicBezTo>
                    <a:cubicBezTo>
                      <a:pt x="1030" y="417"/>
                      <a:pt x="1030" y="416"/>
                      <a:pt x="1031" y="415"/>
                    </a:cubicBezTo>
                    <a:cubicBezTo>
                      <a:pt x="1032" y="415"/>
                      <a:pt x="1033" y="415"/>
                      <a:pt x="1034" y="414"/>
                    </a:cubicBezTo>
                    <a:cubicBezTo>
                      <a:pt x="1035" y="414"/>
                      <a:pt x="1035" y="412"/>
                      <a:pt x="1036" y="411"/>
                    </a:cubicBezTo>
                    <a:cubicBezTo>
                      <a:pt x="1036" y="411"/>
                      <a:pt x="1038" y="412"/>
                      <a:pt x="1038" y="411"/>
                    </a:cubicBezTo>
                    <a:cubicBezTo>
                      <a:pt x="1039" y="411"/>
                      <a:pt x="1038" y="409"/>
                      <a:pt x="1039" y="408"/>
                    </a:cubicBezTo>
                    <a:cubicBezTo>
                      <a:pt x="1041" y="408"/>
                      <a:pt x="1042" y="407"/>
                      <a:pt x="1044" y="407"/>
                    </a:cubicBezTo>
                    <a:cubicBezTo>
                      <a:pt x="1045" y="401"/>
                      <a:pt x="1047" y="397"/>
                      <a:pt x="1050" y="393"/>
                    </a:cubicBezTo>
                    <a:cubicBezTo>
                      <a:pt x="1051" y="392"/>
                      <a:pt x="1054" y="391"/>
                      <a:pt x="1054" y="389"/>
                    </a:cubicBezTo>
                    <a:cubicBezTo>
                      <a:pt x="1054" y="388"/>
                      <a:pt x="1053" y="388"/>
                      <a:pt x="1053" y="386"/>
                    </a:cubicBezTo>
                    <a:cubicBezTo>
                      <a:pt x="1055" y="386"/>
                      <a:pt x="1055" y="387"/>
                      <a:pt x="1057" y="387"/>
                    </a:cubicBezTo>
                    <a:cubicBezTo>
                      <a:pt x="1058" y="387"/>
                      <a:pt x="1059" y="384"/>
                      <a:pt x="1060" y="383"/>
                    </a:cubicBezTo>
                    <a:cubicBezTo>
                      <a:pt x="1062" y="382"/>
                      <a:pt x="1063" y="382"/>
                      <a:pt x="1065" y="382"/>
                    </a:cubicBezTo>
                    <a:cubicBezTo>
                      <a:pt x="1065" y="381"/>
                      <a:pt x="1065" y="378"/>
                      <a:pt x="1065" y="378"/>
                    </a:cubicBezTo>
                    <a:cubicBezTo>
                      <a:pt x="1066" y="378"/>
                      <a:pt x="1067" y="379"/>
                      <a:pt x="1069" y="380"/>
                    </a:cubicBezTo>
                    <a:cubicBezTo>
                      <a:pt x="1069" y="378"/>
                      <a:pt x="1069" y="378"/>
                      <a:pt x="1069" y="378"/>
                    </a:cubicBezTo>
                    <a:cubicBezTo>
                      <a:pt x="1071" y="379"/>
                      <a:pt x="1069" y="380"/>
                      <a:pt x="1069" y="382"/>
                    </a:cubicBezTo>
                    <a:cubicBezTo>
                      <a:pt x="1078" y="380"/>
                      <a:pt x="1086" y="380"/>
                      <a:pt x="1092" y="382"/>
                    </a:cubicBezTo>
                    <a:cubicBezTo>
                      <a:pt x="1092" y="382"/>
                      <a:pt x="1091" y="385"/>
                      <a:pt x="1092" y="386"/>
                    </a:cubicBezTo>
                    <a:cubicBezTo>
                      <a:pt x="1092" y="387"/>
                      <a:pt x="1092" y="387"/>
                      <a:pt x="1092" y="387"/>
                    </a:cubicBezTo>
                    <a:cubicBezTo>
                      <a:pt x="1094" y="387"/>
                      <a:pt x="1095" y="387"/>
                      <a:pt x="1096" y="386"/>
                    </a:cubicBezTo>
                    <a:cubicBezTo>
                      <a:pt x="1098" y="382"/>
                      <a:pt x="1098" y="382"/>
                      <a:pt x="1098" y="382"/>
                    </a:cubicBezTo>
                    <a:cubicBezTo>
                      <a:pt x="1099" y="382"/>
                      <a:pt x="1099" y="381"/>
                      <a:pt x="1100" y="382"/>
                    </a:cubicBezTo>
                    <a:cubicBezTo>
                      <a:pt x="1100" y="384"/>
                      <a:pt x="1100" y="384"/>
                      <a:pt x="1100" y="384"/>
                    </a:cubicBezTo>
                    <a:cubicBezTo>
                      <a:pt x="1101" y="385"/>
                      <a:pt x="1106" y="386"/>
                      <a:pt x="1108" y="386"/>
                    </a:cubicBezTo>
                    <a:cubicBezTo>
                      <a:pt x="1110" y="386"/>
                      <a:pt x="1112" y="384"/>
                      <a:pt x="1114" y="385"/>
                    </a:cubicBezTo>
                    <a:cubicBezTo>
                      <a:pt x="1115" y="385"/>
                      <a:pt x="1114" y="387"/>
                      <a:pt x="1117" y="388"/>
                    </a:cubicBezTo>
                    <a:cubicBezTo>
                      <a:pt x="1119" y="388"/>
                      <a:pt x="1119" y="384"/>
                      <a:pt x="1118" y="385"/>
                    </a:cubicBezTo>
                    <a:cubicBezTo>
                      <a:pt x="1118" y="383"/>
                      <a:pt x="1117" y="384"/>
                      <a:pt x="1119" y="383"/>
                    </a:cubicBezTo>
                    <a:cubicBezTo>
                      <a:pt x="1119" y="382"/>
                      <a:pt x="1118" y="380"/>
                      <a:pt x="1118" y="380"/>
                    </a:cubicBezTo>
                    <a:cubicBezTo>
                      <a:pt x="1122" y="377"/>
                      <a:pt x="1124" y="380"/>
                      <a:pt x="1127" y="380"/>
                    </a:cubicBezTo>
                    <a:cubicBezTo>
                      <a:pt x="1130" y="381"/>
                      <a:pt x="1131" y="380"/>
                      <a:pt x="1134" y="380"/>
                    </a:cubicBezTo>
                    <a:cubicBezTo>
                      <a:pt x="1134" y="380"/>
                      <a:pt x="1133" y="381"/>
                      <a:pt x="1134" y="381"/>
                    </a:cubicBezTo>
                    <a:cubicBezTo>
                      <a:pt x="1133" y="381"/>
                      <a:pt x="1136" y="382"/>
                      <a:pt x="1136" y="382"/>
                    </a:cubicBezTo>
                    <a:cubicBezTo>
                      <a:pt x="1137" y="381"/>
                      <a:pt x="1137" y="380"/>
                      <a:pt x="1138" y="380"/>
                    </a:cubicBezTo>
                    <a:cubicBezTo>
                      <a:pt x="1139" y="379"/>
                      <a:pt x="1140" y="379"/>
                      <a:pt x="1142" y="378"/>
                    </a:cubicBezTo>
                    <a:cubicBezTo>
                      <a:pt x="1142" y="379"/>
                      <a:pt x="1142" y="380"/>
                      <a:pt x="1142" y="381"/>
                    </a:cubicBezTo>
                    <a:cubicBezTo>
                      <a:pt x="1143" y="382"/>
                      <a:pt x="1146" y="384"/>
                      <a:pt x="1147" y="385"/>
                    </a:cubicBezTo>
                    <a:cubicBezTo>
                      <a:pt x="1146" y="387"/>
                      <a:pt x="1146" y="387"/>
                      <a:pt x="1146" y="387"/>
                    </a:cubicBezTo>
                    <a:cubicBezTo>
                      <a:pt x="1143" y="387"/>
                      <a:pt x="1141" y="387"/>
                      <a:pt x="1138" y="387"/>
                    </a:cubicBezTo>
                    <a:cubicBezTo>
                      <a:pt x="1140" y="395"/>
                      <a:pt x="1138" y="393"/>
                      <a:pt x="1148" y="393"/>
                    </a:cubicBezTo>
                    <a:cubicBezTo>
                      <a:pt x="1148" y="390"/>
                      <a:pt x="1148" y="390"/>
                      <a:pt x="1148" y="390"/>
                    </a:cubicBezTo>
                    <a:cubicBezTo>
                      <a:pt x="1151" y="391"/>
                      <a:pt x="1152" y="391"/>
                      <a:pt x="1154" y="392"/>
                    </a:cubicBezTo>
                    <a:cubicBezTo>
                      <a:pt x="1155" y="392"/>
                      <a:pt x="1155" y="390"/>
                      <a:pt x="1155" y="389"/>
                    </a:cubicBezTo>
                    <a:cubicBezTo>
                      <a:pt x="1156" y="389"/>
                      <a:pt x="1157" y="389"/>
                      <a:pt x="1158" y="389"/>
                    </a:cubicBezTo>
                    <a:cubicBezTo>
                      <a:pt x="1158" y="388"/>
                      <a:pt x="1158" y="387"/>
                      <a:pt x="1159" y="387"/>
                    </a:cubicBezTo>
                    <a:cubicBezTo>
                      <a:pt x="1159" y="387"/>
                      <a:pt x="1160" y="387"/>
                      <a:pt x="1161" y="387"/>
                    </a:cubicBezTo>
                    <a:cubicBezTo>
                      <a:pt x="1162" y="387"/>
                      <a:pt x="1161" y="388"/>
                      <a:pt x="1162" y="389"/>
                    </a:cubicBezTo>
                    <a:cubicBezTo>
                      <a:pt x="1166" y="388"/>
                      <a:pt x="1166" y="388"/>
                      <a:pt x="1171" y="387"/>
                    </a:cubicBezTo>
                    <a:cubicBezTo>
                      <a:pt x="1170" y="385"/>
                      <a:pt x="1170" y="384"/>
                      <a:pt x="1170" y="383"/>
                    </a:cubicBezTo>
                    <a:cubicBezTo>
                      <a:pt x="1169" y="383"/>
                      <a:pt x="1169" y="383"/>
                      <a:pt x="1169" y="383"/>
                    </a:cubicBezTo>
                    <a:cubicBezTo>
                      <a:pt x="1169" y="383"/>
                      <a:pt x="1167" y="382"/>
                      <a:pt x="1166" y="382"/>
                    </a:cubicBezTo>
                    <a:cubicBezTo>
                      <a:pt x="1166" y="382"/>
                      <a:pt x="1164" y="384"/>
                      <a:pt x="1164" y="384"/>
                    </a:cubicBezTo>
                    <a:cubicBezTo>
                      <a:pt x="1162" y="384"/>
                      <a:pt x="1162" y="383"/>
                      <a:pt x="1161" y="383"/>
                    </a:cubicBezTo>
                    <a:cubicBezTo>
                      <a:pt x="1161" y="382"/>
                      <a:pt x="1163" y="376"/>
                      <a:pt x="1162" y="376"/>
                    </a:cubicBezTo>
                    <a:cubicBezTo>
                      <a:pt x="1163" y="375"/>
                      <a:pt x="1163" y="376"/>
                      <a:pt x="1164" y="376"/>
                    </a:cubicBezTo>
                    <a:cubicBezTo>
                      <a:pt x="1164" y="374"/>
                      <a:pt x="1165" y="370"/>
                      <a:pt x="1168" y="369"/>
                    </a:cubicBezTo>
                    <a:cubicBezTo>
                      <a:pt x="1169" y="368"/>
                      <a:pt x="1170" y="369"/>
                      <a:pt x="1171" y="368"/>
                    </a:cubicBezTo>
                    <a:cubicBezTo>
                      <a:pt x="1171" y="368"/>
                      <a:pt x="1172" y="366"/>
                      <a:pt x="1173" y="366"/>
                    </a:cubicBezTo>
                    <a:cubicBezTo>
                      <a:pt x="1173" y="365"/>
                      <a:pt x="1175" y="366"/>
                      <a:pt x="1177" y="366"/>
                    </a:cubicBezTo>
                    <a:cubicBezTo>
                      <a:pt x="1177" y="365"/>
                      <a:pt x="1177" y="363"/>
                      <a:pt x="1178" y="363"/>
                    </a:cubicBezTo>
                    <a:cubicBezTo>
                      <a:pt x="1180" y="362"/>
                      <a:pt x="1180" y="362"/>
                      <a:pt x="1180" y="362"/>
                    </a:cubicBezTo>
                    <a:cubicBezTo>
                      <a:pt x="1180" y="360"/>
                      <a:pt x="1178" y="360"/>
                      <a:pt x="1179" y="358"/>
                    </a:cubicBezTo>
                    <a:cubicBezTo>
                      <a:pt x="1180" y="358"/>
                      <a:pt x="1180" y="358"/>
                      <a:pt x="1180" y="358"/>
                    </a:cubicBezTo>
                    <a:cubicBezTo>
                      <a:pt x="1184" y="357"/>
                      <a:pt x="1183" y="354"/>
                      <a:pt x="1184" y="353"/>
                    </a:cubicBezTo>
                    <a:cubicBezTo>
                      <a:pt x="1185" y="352"/>
                      <a:pt x="1185" y="354"/>
                      <a:pt x="1186" y="354"/>
                    </a:cubicBezTo>
                    <a:cubicBezTo>
                      <a:pt x="1187" y="353"/>
                      <a:pt x="1188" y="351"/>
                      <a:pt x="1189" y="351"/>
                    </a:cubicBezTo>
                    <a:cubicBezTo>
                      <a:pt x="1192" y="350"/>
                      <a:pt x="1194" y="351"/>
                      <a:pt x="1197" y="350"/>
                    </a:cubicBezTo>
                    <a:cubicBezTo>
                      <a:pt x="1199" y="350"/>
                      <a:pt x="1203" y="348"/>
                      <a:pt x="1205" y="348"/>
                    </a:cubicBezTo>
                    <a:cubicBezTo>
                      <a:pt x="1206" y="349"/>
                      <a:pt x="1207" y="353"/>
                      <a:pt x="1209" y="353"/>
                    </a:cubicBezTo>
                    <a:cubicBezTo>
                      <a:pt x="1209" y="353"/>
                      <a:pt x="1211" y="353"/>
                      <a:pt x="1211" y="352"/>
                    </a:cubicBezTo>
                    <a:cubicBezTo>
                      <a:pt x="1213" y="351"/>
                      <a:pt x="1214" y="350"/>
                      <a:pt x="1215" y="349"/>
                    </a:cubicBezTo>
                    <a:cubicBezTo>
                      <a:pt x="1215" y="349"/>
                      <a:pt x="1216" y="354"/>
                      <a:pt x="1215" y="355"/>
                    </a:cubicBezTo>
                    <a:cubicBezTo>
                      <a:pt x="1215" y="356"/>
                      <a:pt x="1214" y="355"/>
                      <a:pt x="1213" y="356"/>
                    </a:cubicBezTo>
                    <a:cubicBezTo>
                      <a:pt x="1212" y="357"/>
                      <a:pt x="1212" y="360"/>
                      <a:pt x="1211" y="363"/>
                    </a:cubicBezTo>
                    <a:cubicBezTo>
                      <a:pt x="1213" y="362"/>
                      <a:pt x="1214" y="363"/>
                      <a:pt x="1215" y="362"/>
                    </a:cubicBezTo>
                    <a:cubicBezTo>
                      <a:pt x="1215" y="362"/>
                      <a:pt x="1217" y="357"/>
                      <a:pt x="1217" y="361"/>
                    </a:cubicBezTo>
                    <a:cubicBezTo>
                      <a:pt x="1216" y="362"/>
                      <a:pt x="1216" y="362"/>
                      <a:pt x="1216" y="362"/>
                    </a:cubicBezTo>
                    <a:cubicBezTo>
                      <a:pt x="1216" y="362"/>
                      <a:pt x="1216" y="363"/>
                      <a:pt x="1216" y="364"/>
                    </a:cubicBezTo>
                    <a:cubicBezTo>
                      <a:pt x="1215" y="364"/>
                      <a:pt x="1214" y="364"/>
                      <a:pt x="1214" y="364"/>
                    </a:cubicBezTo>
                    <a:cubicBezTo>
                      <a:pt x="1214" y="365"/>
                      <a:pt x="1214" y="366"/>
                      <a:pt x="1214" y="366"/>
                    </a:cubicBezTo>
                    <a:cubicBezTo>
                      <a:pt x="1216" y="368"/>
                      <a:pt x="1216" y="368"/>
                      <a:pt x="1216" y="368"/>
                    </a:cubicBezTo>
                    <a:cubicBezTo>
                      <a:pt x="1218" y="366"/>
                      <a:pt x="1219" y="364"/>
                      <a:pt x="1220" y="363"/>
                    </a:cubicBezTo>
                    <a:cubicBezTo>
                      <a:pt x="1221" y="362"/>
                      <a:pt x="1222" y="362"/>
                      <a:pt x="1223" y="361"/>
                    </a:cubicBezTo>
                    <a:cubicBezTo>
                      <a:pt x="1224" y="361"/>
                      <a:pt x="1223" y="359"/>
                      <a:pt x="1223" y="359"/>
                    </a:cubicBezTo>
                    <a:cubicBezTo>
                      <a:pt x="1224" y="358"/>
                      <a:pt x="1225" y="359"/>
                      <a:pt x="1225" y="358"/>
                    </a:cubicBezTo>
                    <a:cubicBezTo>
                      <a:pt x="1226" y="358"/>
                      <a:pt x="1226" y="356"/>
                      <a:pt x="1227" y="356"/>
                    </a:cubicBezTo>
                    <a:cubicBezTo>
                      <a:pt x="1228" y="354"/>
                      <a:pt x="1232" y="350"/>
                      <a:pt x="1235" y="350"/>
                    </a:cubicBezTo>
                    <a:cubicBezTo>
                      <a:pt x="1240" y="350"/>
                      <a:pt x="1235" y="355"/>
                      <a:pt x="1243" y="352"/>
                    </a:cubicBezTo>
                    <a:cubicBezTo>
                      <a:pt x="1242" y="351"/>
                      <a:pt x="1243" y="348"/>
                      <a:pt x="1241" y="350"/>
                    </a:cubicBezTo>
                    <a:cubicBezTo>
                      <a:pt x="1241" y="348"/>
                      <a:pt x="1240" y="345"/>
                      <a:pt x="1240" y="343"/>
                    </a:cubicBezTo>
                    <a:cubicBezTo>
                      <a:pt x="1241" y="343"/>
                      <a:pt x="1242" y="343"/>
                      <a:pt x="1243" y="342"/>
                    </a:cubicBezTo>
                    <a:cubicBezTo>
                      <a:pt x="1243" y="341"/>
                      <a:pt x="1242" y="340"/>
                      <a:pt x="1243" y="339"/>
                    </a:cubicBezTo>
                    <a:cubicBezTo>
                      <a:pt x="1243" y="339"/>
                      <a:pt x="1245" y="338"/>
                      <a:pt x="1246" y="338"/>
                    </a:cubicBezTo>
                    <a:cubicBezTo>
                      <a:pt x="1247" y="338"/>
                      <a:pt x="1249" y="336"/>
                      <a:pt x="1250" y="336"/>
                    </a:cubicBezTo>
                    <a:cubicBezTo>
                      <a:pt x="1253" y="336"/>
                      <a:pt x="1255" y="340"/>
                      <a:pt x="1259" y="341"/>
                    </a:cubicBezTo>
                    <a:cubicBezTo>
                      <a:pt x="1259" y="341"/>
                      <a:pt x="1257" y="342"/>
                      <a:pt x="1256" y="342"/>
                    </a:cubicBezTo>
                    <a:cubicBezTo>
                      <a:pt x="1251" y="341"/>
                      <a:pt x="1253" y="339"/>
                      <a:pt x="1249" y="343"/>
                    </a:cubicBezTo>
                    <a:cubicBezTo>
                      <a:pt x="1249" y="343"/>
                      <a:pt x="1247" y="344"/>
                      <a:pt x="1247" y="344"/>
                    </a:cubicBezTo>
                    <a:cubicBezTo>
                      <a:pt x="1247" y="347"/>
                      <a:pt x="1249" y="349"/>
                      <a:pt x="1249" y="352"/>
                    </a:cubicBezTo>
                    <a:cubicBezTo>
                      <a:pt x="1249" y="352"/>
                      <a:pt x="1247" y="353"/>
                      <a:pt x="1247" y="354"/>
                    </a:cubicBezTo>
                    <a:cubicBezTo>
                      <a:pt x="1245" y="357"/>
                      <a:pt x="1246" y="358"/>
                      <a:pt x="1247" y="361"/>
                    </a:cubicBezTo>
                    <a:cubicBezTo>
                      <a:pt x="1245" y="362"/>
                      <a:pt x="1245" y="362"/>
                      <a:pt x="1245" y="362"/>
                    </a:cubicBezTo>
                    <a:cubicBezTo>
                      <a:pt x="1244" y="362"/>
                      <a:pt x="1245" y="364"/>
                      <a:pt x="1245" y="364"/>
                    </a:cubicBezTo>
                    <a:cubicBezTo>
                      <a:pt x="1241" y="365"/>
                      <a:pt x="1238" y="364"/>
                      <a:pt x="1235" y="364"/>
                    </a:cubicBezTo>
                    <a:cubicBezTo>
                      <a:pt x="1235" y="364"/>
                      <a:pt x="1234" y="366"/>
                      <a:pt x="1233" y="366"/>
                    </a:cubicBezTo>
                    <a:cubicBezTo>
                      <a:pt x="1232" y="367"/>
                      <a:pt x="1230" y="366"/>
                      <a:pt x="1229" y="366"/>
                    </a:cubicBezTo>
                    <a:cubicBezTo>
                      <a:pt x="1228" y="366"/>
                      <a:pt x="1228" y="367"/>
                      <a:pt x="1227" y="368"/>
                    </a:cubicBezTo>
                    <a:cubicBezTo>
                      <a:pt x="1227" y="374"/>
                      <a:pt x="1227" y="374"/>
                      <a:pt x="1227" y="374"/>
                    </a:cubicBezTo>
                    <a:cubicBezTo>
                      <a:pt x="1227" y="374"/>
                      <a:pt x="1224" y="374"/>
                      <a:pt x="1224" y="375"/>
                    </a:cubicBezTo>
                    <a:cubicBezTo>
                      <a:pt x="1224" y="375"/>
                      <a:pt x="1224" y="377"/>
                      <a:pt x="1224" y="378"/>
                    </a:cubicBezTo>
                    <a:cubicBezTo>
                      <a:pt x="1221" y="382"/>
                      <a:pt x="1221" y="382"/>
                      <a:pt x="1221" y="382"/>
                    </a:cubicBezTo>
                    <a:cubicBezTo>
                      <a:pt x="1220" y="382"/>
                      <a:pt x="1219" y="382"/>
                      <a:pt x="1217" y="383"/>
                    </a:cubicBezTo>
                    <a:cubicBezTo>
                      <a:pt x="1216" y="384"/>
                      <a:pt x="1217" y="385"/>
                      <a:pt x="1216" y="387"/>
                    </a:cubicBezTo>
                    <a:cubicBezTo>
                      <a:pt x="1216" y="388"/>
                      <a:pt x="1213" y="388"/>
                      <a:pt x="1212" y="389"/>
                    </a:cubicBezTo>
                    <a:cubicBezTo>
                      <a:pt x="1212" y="389"/>
                      <a:pt x="1210" y="392"/>
                      <a:pt x="1209" y="392"/>
                    </a:cubicBezTo>
                    <a:cubicBezTo>
                      <a:pt x="1209" y="393"/>
                      <a:pt x="1210" y="394"/>
                      <a:pt x="1209" y="394"/>
                    </a:cubicBezTo>
                    <a:cubicBezTo>
                      <a:pt x="1208" y="396"/>
                      <a:pt x="1203" y="399"/>
                      <a:pt x="1201" y="401"/>
                    </a:cubicBezTo>
                    <a:cubicBezTo>
                      <a:pt x="1201" y="402"/>
                      <a:pt x="1200" y="404"/>
                      <a:pt x="1199" y="405"/>
                    </a:cubicBezTo>
                    <a:cubicBezTo>
                      <a:pt x="1197" y="406"/>
                      <a:pt x="1196" y="404"/>
                      <a:pt x="1195" y="404"/>
                    </a:cubicBezTo>
                    <a:cubicBezTo>
                      <a:pt x="1193" y="404"/>
                      <a:pt x="1193" y="408"/>
                      <a:pt x="1191" y="408"/>
                    </a:cubicBezTo>
                    <a:cubicBezTo>
                      <a:pt x="1190" y="408"/>
                      <a:pt x="1185" y="408"/>
                      <a:pt x="1184" y="408"/>
                    </a:cubicBezTo>
                    <a:cubicBezTo>
                      <a:pt x="1184" y="409"/>
                      <a:pt x="1184" y="409"/>
                      <a:pt x="1184" y="409"/>
                    </a:cubicBezTo>
                    <a:cubicBezTo>
                      <a:pt x="1184" y="410"/>
                      <a:pt x="1186" y="411"/>
                      <a:pt x="1187" y="411"/>
                    </a:cubicBezTo>
                    <a:cubicBezTo>
                      <a:pt x="1186" y="415"/>
                      <a:pt x="1185" y="418"/>
                      <a:pt x="1185" y="422"/>
                    </a:cubicBezTo>
                    <a:cubicBezTo>
                      <a:pt x="1180" y="422"/>
                      <a:pt x="1182" y="423"/>
                      <a:pt x="1179" y="425"/>
                    </a:cubicBezTo>
                    <a:cubicBezTo>
                      <a:pt x="1178" y="425"/>
                      <a:pt x="1177" y="425"/>
                      <a:pt x="1177" y="425"/>
                    </a:cubicBezTo>
                    <a:cubicBezTo>
                      <a:pt x="1176" y="428"/>
                      <a:pt x="1177" y="430"/>
                      <a:pt x="1176" y="433"/>
                    </a:cubicBezTo>
                    <a:cubicBezTo>
                      <a:pt x="1176" y="434"/>
                      <a:pt x="1174" y="437"/>
                      <a:pt x="1174" y="438"/>
                    </a:cubicBezTo>
                    <a:cubicBezTo>
                      <a:pt x="1173" y="443"/>
                      <a:pt x="1173" y="448"/>
                      <a:pt x="1174" y="452"/>
                    </a:cubicBezTo>
                    <a:cubicBezTo>
                      <a:pt x="1175" y="455"/>
                      <a:pt x="1177" y="458"/>
                      <a:pt x="1178" y="461"/>
                    </a:cubicBezTo>
                    <a:cubicBezTo>
                      <a:pt x="1178" y="466"/>
                      <a:pt x="1177" y="471"/>
                      <a:pt x="1178" y="477"/>
                    </a:cubicBezTo>
                    <a:cubicBezTo>
                      <a:pt x="1178" y="477"/>
                      <a:pt x="1179" y="484"/>
                      <a:pt x="1179" y="485"/>
                    </a:cubicBezTo>
                    <a:cubicBezTo>
                      <a:pt x="1179" y="486"/>
                      <a:pt x="1181" y="487"/>
                      <a:pt x="1181" y="489"/>
                    </a:cubicBezTo>
                    <a:cubicBezTo>
                      <a:pt x="1183" y="492"/>
                      <a:pt x="1181" y="495"/>
                      <a:pt x="1181" y="499"/>
                    </a:cubicBezTo>
                    <a:cubicBezTo>
                      <a:pt x="1181" y="499"/>
                      <a:pt x="1183" y="500"/>
                      <a:pt x="1183" y="501"/>
                    </a:cubicBezTo>
                    <a:cubicBezTo>
                      <a:pt x="1184" y="502"/>
                      <a:pt x="1183" y="503"/>
                      <a:pt x="1183" y="504"/>
                    </a:cubicBezTo>
                    <a:cubicBezTo>
                      <a:pt x="1184" y="504"/>
                      <a:pt x="1185" y="504"/>
                      <a:pt x="1185" y="504"/>
                    </a:cubicBezTo>
                    <a:cubicBezTo>
                      <a:pt x="1186" y="504"/>
                      <a:pt x="1197" y="493"/>
                      <a:pt x="1197" y="493"/>
                    </a:cubicBezTo>
                    <a:cubicBezTo>
                      <a:pt x="1199" y="489"/>
                      <a:pt x="1196" y="485"/>
                      <a:pt x="1198" y="481"/>
                    </a:cubicBezTo>
                    <a:cubicBezTo>
                      <a:pt x="1198" y="481"/>
                      <a:pt x="1200" y="481"/>
                      <a:pt x="1200" y="481"/>
                    </a:cubicBezTo>
                    <a:cubicBezTo>
                      <a:pt x="1201" y="481"/>
                      <a:pt x="1202" y="479"/>
                      <a:pt x="1203" y="479"/>
                    </a:cubicBezTo>
                    <a:cubicBezTo>
                      <a:pt x="1205" y="478"/>
                      <a:pt x="1207" y="479"/>
                      <a:pt x="1209" y="479"/>
                    </a:cubicBezTo>
                    <a:cubicBezTo>
                      <a:pt x="1209" y="477"/>
                      <a:pt x="1209" y="477"/>
                      <a:pt x="1209" y="477"/>
                    </a:cubicBezTo>
                    <a:cubicBezTo>
                      <a:pt x="1208" y="476"/>
                      <a:pt x="1207" y="471"/>
                      <a:pt x="1208" y="468"/>
                    </a:cubicBezTo>
                    <a:cubicBezTo>
                      <a:pt x="1208" y="468"/>
                      <a:pt x="1213" y="461"/>
                      <a:pt x="1213" y="461"/>
                    </a:cubicBezTo>
                    <a:cubicBezTo>
                      <a:pt x="1217" y="457"/>
                      <a:pt x="1220" y="457"/>
                      <a:pt x="1225" y="459"/>
                    </a:cubicBezTo>
                    <a:cubicBezTo>
                      <a:pt x="1226" y="458"/>
                      <a:pt x="1227" y="455"/>
                      <a:pt x="1228" y="455"/>
                    </a:cubicBezTo>
                    <a:cubicBezTo>
                      <a:pt x="1229" y="455"/>
                      <a:pt x="1229" y="455"/>
                      <a:pt x="1229" y="455"/>
                    </a:cubicBezTo>
                    <a:cubicBezTo>
                      <a:pt x="1229" y="454"/>
                      <a:pt x="1230" y="453"/>
                      <a:pt x="1229" y="452"/>
                    </a:cubicBezTo>
                    <a:cubicBezTo>
                      <a:pt x="1229" y="451"/>
                      <a:pt x="1225" y="448"/>
                      <a:pt x="1224" y="447"/>
                    </a:cubicBezTo>
                    <a:cubicBezTo>
                      <a:pt x="1225" y="444"/>
                      <a:pt x="1226" y="439"/>
                      <a:pt x="1226" y="436"/>
                    </a:cubicBezTo>
                    <a:cubicBezTo>
                      <a:pt x="1228" y="435"/>
                      <a:pt x="1229" y="435"/>
                      <a:pt x="1231" y="435"/>
                    </a:cubicBezTo>
                    <a:cubicBezTo>
                      <a:pt x="1231" y="435"/>
                      <a:pt x="1232" y="433"/>
                      <a:pt x="1233" y="433"/>
                    </a:cubicBezTo>
                    <a:cubicBezTo>
                      <a:pt x="1234" y="433"/>
                      <a:pt x="1236" y="434"/>
                      <a:pt x="1237" y="435"/>
                    </a:cubicBezTo>
                    <a:cubicBezTo>
                      <a:pt x="1238" y="434"/>
                      <a:pt x="1238" y="433"/>
                      <a:pt x="1239" y="433"/>
                    </a:cubicBezTo>
                    <a:cubicBezTo>
                      <a:pt x="1239" y="431"/>
                      <a:pt x="1239" y="430"/>
                      <a:pt x="1239" y="428"/>
                    </a:cubicBezTo>
                    <a:cubicBezTo>
                      <a:pt x="1237" y="428"/>
                      <a:pt x="1236" y="428"/>
                      <a:pt x="1234" y="429"/>
                    </a:cubicBezTo>
                    <a:cubicBezTo>
                      <a:pt x="1234" y="428"/>
                      <a:pt x="1234" y="427"/>
                      <a:pt x="1234" y="426"/>
                    </a:cubicBezTo>
                    <a:cubicBezTo>
                      <a:pt x="1234" y="425"/>
                      <a:pt x="1231" y="424"/>
                      <a:pt x="1231" y="423"/>
                    </a:cubicBezTo>
                    <a:cubicBezTo>
                      <a:pt x="1231" y="421"/>
                      <a:pt x="1232" y="420"/>
                      <a:pt x="1233" y="419"/>
                    </a:cubicBezTo>
                    <a:cubicBezTo>
                      <a:pt x="1233" y="418"/>
                      <a:pt x="1233" y="416"/>
                      <a:pt x="1233" y="415"/>
                    </a:cubicBezTo>
                    <a:cubicBezTo>
                      <a:pt x="1234" y="414"/>
                      <a:pt x="1235" y="414"/>
                      <a:pt x="1236" y="413"/>
                    </a:cubicBezTo>
                    <a:cubicBezTo>
                      <a:pt x="1237" y="413"/>
                      <a:pt x="1238" y="409"/>
                      <a:pt x="1238" y="409"/>
                    </a:cubicBezTo>
                    <a:cubicBezTo>
                      <a:pt x="1238" y="409"/>
                      <a:pt x="1238" y="407"/>
                      <a:pt x="1238" y="407"/>
                    </a:cubicBezTo>
                    <a:cubicBezTo>
                      <a:pt x="1236" y="406"/>
                      <a:pt x="1235" y="406"/>
                      <a:pt x="1232" y="405"/>
                    </a:cubicBezTo>
                    <a:cubicBezTo>
                      <a:pt x="1232" y="406"/>
                      <a:pt x="1232" y="406"/>
                      <a:pt x="1232" y="406"/>
                    </a:cubicBezTo>
                    <a:cubicBezTo>
                      <a:pt x="1231" y="406"/>
                      <a:pt x="1230" y="405"/>
                      <a:pt x="1230" y="405"/>
                    </a:cubicBezTo>
                    <a:cubicBezTo>
                      <a:pt x="1228" y="398"/>
                      <a:pt x="1229" y="395"/>
                      <a:pt x="1234" y="391"/>
                    </a:cubicBezTo>
                    <a:cubicBezTo>
                      <a:pt x="1234" y="391"/>
                      <a:pt x="1236" y="390"/>
                      <a:pt x="1236" y="389"/>
                    </a:cubicBezTo>
                    <a:cubicBezTo>
                      <a:pt x="1236" y="389"/>
                      <a:pt x="1236" y="388"/>
                      <a:pt x="1236" y="388"/>
                    </a:cubicBezTo>
                    <a:cubicBezTo>
                      <a:pt x="1237" y="387"/>
                      <a:pt x="1238" y="388"/>
                      <a:pt x="1239" y="387"/>
                    </a:cubicBezTo>
                    <a:cubicBezTo>
                      <a:pt x="1239" y="386"/>
                      <a:pt x="1238" y="384"/>
                      <a:pt x="1239" y="384"/>
                    </a:cubicBezTo>
                    <a:cubicBezTo>
                      <a:pt x="1239" y="384"/>
                      <a:pt x="1241" y="384"/>
                      <a:pt x="1241" y="384"/>
                    </a:cubicBezTo>
                    <a:cubicBezTo>
                      <a:pt x="1241" y="382"/>
                      <a:pt x="1239" y="382"/>
                      <a:pt x="1240" y="380"/>
                    </a:cubicBezTo>
                    <a:cubicBezTo>
                      <a:pt x="1241" y="380"/>
                      <a:pt x="1241" y="380"/>
                      <a:pt x="1241" y="380"/>
                    </a:cubicBezTo>
                    <a:cubicBezTo>
                      <a:pt x="1243" y="379"/>
                      <a:pt x="1243" y="376"/>
                      <a:pt x="1244" y="374"/>
                    </a:cubicBezTo>
                    <a:cubicBezTo>
                      <a:pt x="1244" y="374"/>
                      <a:pt x="1246" y="374"/>
                      <a:pt x="1246" y="374"/>
                    </a:cubicBezTo>
                    <a:cubicBezTo>
                      <a:pt x="1246" y="374"/>
                      <a:pt x="1247" y="376"/>
                      <a:pt x="1247" y="376"/>
                    </a:cubicBezTo>
                    <a:cubicBezTo>
                      <a:pt x="1249" y="377"/>
                      <a:pt x="1249" y="375"/>
                      <a:pt x="1251" y="376"/>
                    </a:cubicBezTo>
                    <a:cubicBezTo>
                      <a:pt x="1252" y="376"/>
                      <a:pt x="1252" y="377"/>
                      <a:pt x="1253" y="378"/>
                    </a:cubicBezTo>
                    <a:cubicBezTo>
                      <a:pt x="1253" y="378"/>
                      <a:pt x="1254" y="377"/>
                      <a:pt x="1255" y="378"/>
                    </a:cubicBezTo>
                    <a:cubicBezTo>
                      <a:pt x="1255" y="377"/>
                      <a:pt x="1255" y="375"/>
                      <a:pt x="1255" y="374"/>
                    </a:cubicBezTo>
                    <a:cubicBezTo>
                      <a:pt x="1255" y="374"/>
                      <a:pt x="1262" y="371"/>
                      <a:pt x="1263" y="370"/>
                    </a:cubicBezTo>
                    <a:cubicBezTo>
                      <a:pt x="1263" y="370"/>
                      <a:pt x="1265" y="367"/>
                      <a:pt x="1265" y="367"/>
                    </a:cubicBezTo>
                    <a:cubicBezTo>
                      <a:pt x="1268" y="365"/>
                      <a:pt x="1264" y="372"/>
                      <a:pt x="1264" y="374"/>
                    </a:cubicBezTo>
                    <a:cubicBezTo>
                      <a:pt x="1264" y="378"/>
                      <a:pt x="1265" y="380"/>
                      <a:pt x="1269" y="378"/>
                    </a:cubicBezTo>
                    <a:cubicBezTo>
                      <a:pt x="1274" y="371"/>
                      <a:pt x="1274" y="371"/>
                      <a:pt x="1274" y="371"/>
                    </a:cubicBezTo>
                    <a:cubicBezTo>
                      <a:pt x="1274" y="370"/>
                      <a:pt x="1274" y="369"/>
                      <a:pt x="1274" y="368"/>
                    </a:cubicBezTo>
                    <a:cubicBezTo>
                      <a:pt x="1275" y="367"/>
                      <a:pt x="1275" y="368"/>
                      <a:pt x="1276" y="368"/>
                    </a:cubicBezTo>
                    <a:cubicBezTo>
                      <a:pt x="1276" y="368"/>
                      <a:pt x="1276" y="367"/>
                      <a:pt x="1277" y="367"/>
                    </a:cubicBezTo>
                    <a:cubicBezTo>
                      <a:pt x="1277" y="367"/>
                      <a:pt x="1278" y="367"/>
                      <a:pt x="1279" y="367"/>
                    </a:cubicBezTo>
                    <a:cubicBezTo>
                      <a:pt x="1279" y="367"/>
                      <a:pt x="1280" y="364"/>
                      <a:pt x="1283" y="364"/>
                    </a:cubicBezTo>
                    <a:cubicBezTo>
                      <a:pt x="1285" y="364"/>
                      <a:pt x="1289" y="368"/>
                      <a:pt x="1290" y="369"/>
                    </a:cubicBezTo>
                    <a:cubicBezTo>
                      <a:pt x="1292" y="370"/>
                      <a:pt x="1293" y="368"/>
                      <a:pt x="1294" y="370"/>
                    </a:cubicBezTo>
                    <a:cubicBezTo>
                      <a:pt x="1294" y="370"/>
                      <a:pt x="1293" y="373"/>
                      <a:pt x="1294" y="374"/>
                    </a:cubicBezTo>
                    <a:cubicBezTo>
                      <a:pt x="1294" y="374"/>
                      <a:pt x="1300" y="377"/>
                      <a:pt x="1301" y="378"/>
                    </a:cubicBezTo>
                    <a:cubicBezTo>
                      <a:pt x="1302" y="376"/>
                      <a:pt x="1302" y="372"/>
                      <a:pt x="1303" y="370"/>
                    </a:cubicBezTo>
                    <a:cubicBezTo>
                      <a:pt x="1304" y="369"/>
                      <a:pt x="1306" y="368"/>
                      <a:pt x="1306" y="368"/>
                    </a:cubicBezTo>
                    <a:cubicBezTo>
                      <a:pt x="1306" y="366"/>
                      <a:pt x="1306" y="366"/>
                      <a:pt x="1306" y="366"/>
                    </a:cubicBezTo>
                    <a:cubicBezTo>
                      <a:pt x="1308" y="365"/>
                      <a:pt x="1310" y="366"/>
                      <a:pt x="1311" y="365"/>
                    </a:cubicBezTo>
                    <a:cubicBezTo>
                      <a:pt x="1312" y="364"/>
                      <a:pt x="1312" y="362"/>
                      <a:pt x="1312" y="362"/>
                    </a:cubicBezTo>
                    <a:cubicBezTo>
                      <a:pt x="1311" y="361"/>
                      <a:pt x="1311" y="361"/>
                      <a:pt x="1311" y="361"/>
                    </a:cubicBezTo>
                    <a:cubicBezTo>
                      <a:pt x="1313" y="360"/>
                      <a:pt x="1315" y="360"/>
                      <a:pt x="1315" y="360"/>
                    </a:cubicBezTo>
                    <a:cubicBezTo>
                      <a:pt x="1315" y="360"/>
                      <a:pt x="1317" y="361"/>
                      <a:pt x="1318" y="360"/>
                    </a:cubicBezTo>
                    <a:cubicBezTo>
                      <a:pt x="1319" y="360"/>
                      <a:pt x="1320" y="358"/>
                      <a:pt x="1320" y="357"/>
                    </a:cubicBezTo>
                    <a:cubicBezTo>
                      <a:pt x="1320" y="356"/>
                      <a:pt x="1319" y="356"/>
                      <a:pt x="1318" y="354"/>
                    </a:cubicBezTo>
                    <a:cubicBezTo>
                      <a:pt x="1324" y="357"/>
                      <a:pt x="1327" y="357"/>
                      <a:pt x="1325" y="350"/>
                    </a:cubicBezTo>
                    <a:cubicBezTo>
                      <a:pt x="1327" y="351"/>
                      <a:pt x="1328" y="351"/>
                      <a:pt x="1330" y="352"/>
                    </a:cubicBezTo>
                    <a:cubicBezTo>
                      <a:pt x="1331" y="351"/>
                      <a:pt x="1332" y="350"/>
                      <a:pt x="1333" y="349"/>
                    </a:cubicBezTo>
                    <a:close/>
                    <a:moveTo>
                      <a:pt x="335" y="0"/>
                    </a:moveTo>
                    <a:cubicBezTo>
                      <a:pt x="335" y="2"/>
                      <a:pt x="335" y="2"/>
                      <a:pt x="335" y="2"/>
                    </a:cubicBezTo>
                    <a:cubicBezTo>
                      <a:pt x="337" y="2"/>
                      <a:pt x="341" y="2"/>
                      <a:pt x="341" y="2"/>
                    </a:cubicBezTo>
                    <a:cubicBezTo>
                      <a:pt x="343" y="3"/>
                      <a:pt x="341" y="0"/>
                      <a:pt x="341" y="0"/>
                    </a:cubicBezTo>
                    <a:cubicBezTo>
                      <a:pt x="340" y="0"/>
                      <a:pt x="337" y="0"/>
                      <a:pt x="335" y="0"/>
                    </a:cubicBezTo>
                    <a:close/>
                    <a:moveTo>
                      <a:pt x="327" y="5"/>
                    </a:moveTo>
                    <a:cubicBezTo>
                      <a:pt x="327" y="5"/>
                      <a:pt x="327" y="8"/>
                      <a:pt x="327" y="9"/>
                    </a:cubicBezTo>
                    <a:cubicBezTo>
                      <a:pt x="328" y="9"/>
                      <a:pt x="327" y="9"/>
                      <a:pt x="328" y="10"/>
                    </a:cubicBezTo>
                    <a:cubicBezTo>
                      <a:pt x="329" y="10"/>
                      <a:pt x="335" y="9"/>
                      <a:pt x="331" y="7"/>
                    </a:cubicBezTo>
                    <a:cubicBezTo>
                      <a:pt x="330" y="7"/>
                      <a:pt x="328" y="6"/>
                      <a:pt x="327" y="5"/>
                    </a:cubicBezTo>
                    <a:close/>
                    <a:moveTo>
                      <a:pt x="318" y="9"/>
                    </a:moveTo>
                    <a:cubicBezTo>
                      <a:pt x="318" y="9"/>
                      <a:pt x="317" y="12"/>
                      <a:pt x="317" y="13"/>
                    </a:cubicBezTo>
                    <a:cubicBezTo>
                      <a:pt x="305" y="13"/>
                      <a:pt x="314" y="16"/>
                      <a:pt x="319" y="15"/>
                    </a:cubicBezTo>
                    <a:cubicBezTo>
                      <a:pt x="320" y="14"/>
                      <a:pt x="323" y="12"/>
                      <a:pt x="324" y="12"/>
                    </a:cubicBezTo>
                    <a:cubicBezTo>
                      <a:pt x="324" y="11"/>
                      <a:pt x="324" y="11"/>
                      <a:pt x="324" y="11"/>
                    </a:cubicBezTo>
                    <a:cubicBezTo>
                      <a:pt x="323" y="11"/>
                      <a:pt x="321" y="11"/>
                      <a:pt x="320" y="11"/>
                    </a:cubicBezTo>
                    <a:cubicBezTo>
                      <a:pt x="319" y="10"/>
                      <a:pt x="320" y="9"/>
                      <a:pt x="318" y="9"/>
                    </a:cubicBezTo>
                    <a:close/>
                    <a:moveTo>
                      <a:pt x="334" y="11"/>
                    </a:moveTo>
                    <a:cubicBezTo>
                      <a:pt x="334" y="11"/>
                      <a:pt x="332" y="13"/>
                      <a:pt x="334" y="13"/>
                    </a:cubicBezTo>
                    <a:cubicBezTo>
                      <a:pt x="336" y="13"/>
                      <a:pt x="338" y="10"/>
                      <a:pt x="334" y="11"/>
                    </a:cubicBezTo>
                    <a:close/>
                    <a:moveTo>
                      <a:pt x="325" y="14"/>
                    </a:moveTo>
                    <a:cubicBezTo>
                      <a:pt x="325" y="14"/>
                      <a:pt x="323" y="16"/>
                      <a:pt x="323" y="16"/>
                    </a:cubicBezTo>
                    <a:cubicBezTo>
                      <a:pt x="323" y="16"/>
                      <a:pt x="325" y="16"/>
                      <a:pt x="325" y="17"/>
                    </a:cubicBezTo>
                    <a:cubicBezTo>
                      <a:pt x="326" y="16"/>
                      <a:pt x="326" y="14"/>
                      <a:pt x="327" y="14"/>
                    </a:cubicBezTo>
                    <a:cubicBezTo>
                      <a:pt x="326" y="14"/>
                      <a:pt x="325" y="14"/>
                      <a:pt x="325" y="14"/>
                    </a:cubicBezTo>
                    <a:close/>
                    <a:moveTo>
                      <a:pt x="331" y="19"/>
                    </a:moveTo>
                    <a:cubicBezTo>
                      <a:pt x="332" y="19"/>
                      <a:pt x="332" y="21"/>
                      <a:pt x="333" y="21"/>
                    </a:cubicBezTo>
                    <a:cubicBezTo>
                      <a:pt x="334" y="22"/>
                      <a:pt x="333" y="19"/>
                      <a:pt x="333" y="19"/>
                    </a:cubicBezTo>
                    <a:cubicBezTo>
                      <a:pt x="333" y="19"/>
                      <a:pt x="332" y="19"/>
                      <a:pt x="331" y="19"/>
                    </a:cubicBezTo>
                    <a:close/>
                    <a:moveTo>
                      <a:pt x="306" y="19"/>
                    </a:moveTo>
                    <a:cubicBezTo>
                      <a:pt x="307" y="20"/>
                      <a:pt x="305" y="20"/>
                      <a:pt x="308" y="22"/>
                    </a:cubicBezTo>
                    <a:cubicBezTo>
                      <a:pt x="308" y="23"/>
                      <a:pt x="308" y="23"/>
                      <a:pt x="308" y="23"/>
                    </a:cubicBezTo>
                    <a:cubicBezTo>
                      <a:pt x="309" y="22"/>
                      <a:pt x="312" y="22"/>
                      <a:pt x="311" y="22"/>
                    </a:cubicBezTo>
                    <a:cubicBezTo>
                      <a:pt x="313" y="23"/>
                      <a:pt x="312" y="20"/>
                      <a:pt x="310" y="19"/>
                    </a:cubicBezTo>
                    <a:cubicBezTo>
                      <a:pt x="309" y="19"/>
                      <a:pt x="307" y="19"/>
                      <a:pt x="306" y="19"/>
                    </a:cubicBezTo>
                    <a:close/>
                    <a:moveTo>
                      <a:pt x="319" y="19"/>
                    </a:moveTo>
                    <a:cubicBezTo>
                      <a:pt x="320" y="20"/>
                      <a:pt x="320" y="22"/>
                      <a:pt x="321" y="22"/>
                    </a:cubicBezTo>
                    <a:cubicBezTo>
                      <a:pt x="322" y="23"/>
                      <a:pt x="324" y="22"/>
                      <a:pt x="325" y="23"/>
                    </a:cubicBezTo>
                    <a:cubicBezTo>
                      <a:pt x="326" y="24"/>
                      <a:pt x="326" y="25"/>
                      <a:pt x="327" y="25"/>
                    </a:cubicBezTo>
                    <a:cubicBezTo>
                      <a:pt x="328" y="25"/>
                      <a:pt x="328" y="25"/>
                      <a:pt x="329" y="25"/>
                    </a:cubicBezTo>
                    <a:cubicBezTo>
                      <a:pt x="335" y="21"/>
                      <a:pt x="322" y="20"/>
                      <a:pt x="319" y="19"/>
                    </a:cubicBezTo>
                    <a:close/>
                    <a:moveTo>
                      <a:pt x="315" y="20"/>
                    </a:moveTo>
                    <a:cubicBezTo>
                      <a:pt x="313" y="23"/>
                      <a:pt x="313" y="23"/>
                      <a:pt x="313" y="23"/>
                    </a:cubicBezTo>
                    <a:cubicBezTo>
                      <a:pt x="314" y="23"/>
                      <a:pt x="314" y="24"/>
                      <a:pt x="314" y="25"/>
                    </a:cubicBezTo>
                    <a:cubicBezTo>
                      <a:pt x="315" y="24"/>
                      <a:pt x="316" y="24"/>
                      <a:pt x="316" y="24"/>
                    </a:cubicBezTo>
                    <a:cubicBezTo>
                      <a:pt x="317" y="24"/>
                      <a:pt x="317" y="26"/>
                      <a:pt x="317" y="27"/>
                    </a:cubicBezTo>
                    <a:cubicBezTo>
                      <a:pt x="319" y="27"/>
                      <a:pt x="319" y="26"/>
                      <a:pt x="320" y="26"/>
                    </a:cubicBezTo>
                    <a:cubicBezTo>
                      <a:pt x="322" y="26"/>
                      <a:pt x="324" y="28"/>
                      <a:pt x="325" y="29"/>
                    </a:cubicBezTo>
                    <a:cubicBezTo>
                      <a:pt x="327" y="29"/>
                      <a:pt x="328" y="27"/>
                      <a:pt x="329" y="27"/>
                    </a:cubicBezTo>
                    <a:cubicBezTo>
                      <a:pt x="327" y="26"/>
                      <a:pt x="323" y="25"/>
                      <a:pt x="321" y="24"/>
                    </a:cubicBezTo>
                    <a:cubicBezTo>
                      <a:pt x="320" y="23"/>
                      <a:pt x="318" y="20"/>
                      <a:pt x="317" y="20"/>
                    </a:cubicBezTo>
                    <a:cubicBezTo>
                      <a:pt x="316" y="20"/>
                      <a:pt x="315" y="20"/>
                      <a:pt x="315" y="20"/>
                    </a:cubicBezTo>
                    <a:close/>
                    <a:moveTo>
                      <a:pt x="334" y="23"/>
                    </a:moveTo>
                    <a:cubicBezTo>
                      <a:pt x="334" y="23"/>
                      <a:pt x="332" y="24"/>
                      <a:pt x="332" y="24"/>
                    </a:cubicBezTo>
                    <a:cubicBezTo>
                      <a:pt x="332" y="24"/>
                      <a:pt x="331" y="26"/>
                      <a:pt x="331" y="26"/>
                    </a:cubicBezTo>
                    <a:cubicBezTo>
                      <a:pt x="332" y="26"/>
                      <a:pt x="333" y="27"/>
                      <a:pt x="334" y="27"/>
                    </a:cubicBezTo>
                    <a:cubicBezTo>
                      <a:pt x="334" y="27"/>
                      <a:pt x="337" y="22"/>
                      <a:pt x="334" y="23"/>
                    </a:cubicBezTo>
                    <a:close/>
                    <a:moveTo>
                      <a:pt x="306" y="26"/>
                    </a:moveTo>
                    <a:cubicBezTo>
                      <a:pt x="306" y="26"/>
                      <a:pt x="305" y="27"/>
                      <a:pt x="305" y="27"/>
                    </a:cubicBezTo>
                    <a:cubicBezTo>
                      <a:pt x="303" y="29"/>
                      <a:pt x="306" y="27"/>
                      <a:pt x="307" y="28"/>
                    </a:cubicBezTo>
                    <a:cubicBezTo>
                      <a:pt x="309" y="28"/>
                      <a:pt x="307" y="30"/>
                      <a:pt x="309" y="30"/>
                    </a:cubicBezTo>
                    <a:cubicBezTo>
                      <a:pt x="310" y="29"/>
                      <a:pt x="310" y="29"/>
                      <a:pt x="310" y="29"/>
                    </a:cubicBezTo>
                    <a:cubicBezTo>
                      <a:pt x="311" y="28"/>
                      <a:pt x="313" y="29"/>
                      <a:pt x="313" y="29"/>
                    </a:cubicBezTo>
                    <a:cubicBezTo>
                      <a:pt x="313" y="27"/>
                      <a:pt x="313" y="27"/>
                      <a:pt x="313" y="27"/>
                    </a:cubicBezTo>
                    <a:cubicBezTo>
                      <a:pt x="312" y="27"/>
                      <a:pt x="307" y="26"/>
                      <a:pt x="306" y="26"/>
                    </a:cubicBezTo>
                    <a:close/>
                    <a:moveTo>
                      <a:pt x="391" y="26"/>
                    </a:moveTo>
                    <a:cubicBezTo>
                      <a:pt x="389" y="26"/>
                      <a:pt x="387" y="30"/>
                      <a:pt x="385" y="31"/>
                    </a:cubicBezTo>
                    <a:cubicBezTo>
                      <a:pt x="383" y="31"/>
                      <a:pt x="381" y="30"/>
                      <a:pt x="379" y="31"/>
                    </a:cubicBezTo>
                    <a:cubicBezTo>
                      <a:pt x="379" y="31"/>
                      <a:pt x="381" y="33"/>
                      <a:pt x="381" y="33"/>
                    </a:cubicBezTo>
                    <a:cubicBezTo>
                      <a:pt x="380" y="33"/>
                      <a:pt x="379" y="33"/>
                      <a:pt x="378" y="33"/>
                    </a:cubicBezTo>
                    <a:cubicBezTo>
                      <a:pt x="378" y="33"/>
                      <a:pt x="378" y="35"/>
                      <a:pt x="378" y="35"/>
                    </a:cubicBezTo>
                    <a:cubicBezTo>
                      <a:pt x="378" y="36"/>
                      <a:pt x="379" y="35"/>
                      <a:pt x="380" y="36"/>
                    </a:cubicBezTo>
                    <a:cubicBezTo>
                      <a:pt x="381" y="37"/>
                      <a:pt x="381" y="39"/>
                      <a:pt x="382" y="39"/>
                    </a:cubicBezTo>
                    <a:cubicBezTo>
                      <a:pt x="383" y="40"/>
                      <a:pt x="384" y="39"/>
                      <a:pt x="385" y="40"/>
                    </a:cubicBezTo>
                    <a:cubicBezTo>
                      <a:pt x="386" y="38"/>
                      <a:pt x="388" y="35"/>
                      <a:pt x="390" y="35"/>
                    </a:cubicBezTo>
                    <a:cubicBezTo>
                      <a:pt x="391" y="34"/>
                      <a:pt x="393" y="35"/>
                      <a:pt x="394" y="35"/>
                    </a:cubicBezTo>
                    <a:cubicBezTo>
                      <a:pt x="395" y="34"/>
                      <a:pt x="395" y="31"/>
                      <a:pt x="397" y="31"/>
                    </a:cubicBezTo>
                    <a:cubicBezTo>
                      <a:pt x="397" y="30"/>
                      <a:pt x="398" y="31"/>
                      <a:pt x="399" y="31"/>
                    </a:cubicBezTo>
                    <a:cubicBezTo>
                      <a:pt x="399" y="30"/>
                      <a:pt x="399" y="28"/>
                      <a:pt x="399" y="28"/>
                    </a:cubicBezTo>
                    <a:cubicBezTo>
                      <a:pt x="397" y="27"/>
                      <a:pt x="394" y="25"/>
                      <a:pt x="391" y="26"/>
                    </a:cubicBezTo>
                    <a:close/>
                    <a:moveTo>
                      <a:pt x="319" y="28"/>
                    </a:moveTo>
                    <a:cubicBezTo>
                      <a:pt x="318" y="28"/>
                      <a:pt x="316" y="29"/>
                      <a:pt x="315" y="29"/>
                    </a:cubicBezTo>
                    <a:cubicBezTo>
                      <a:pt x="315" y="29"/>
                      <a:pt x="315" y="32"/>
                      <a:pt x="315" y="32"/>
                    </a:cubicBezTo>
                    <a:cubicBezTo>
                      <a:pt x="316" y="32"/>
                      <a:pt x="319" y="30"/>
                      <a:pt x="320" y="31"/>
                    </a:cubicBezTo>
                    <a:cubicBezTo>
                      <a:pt x="320" y="31"/>
                      <a:pt x="322" y="33"/>
                      <a:pt x="323" y="33"/>
                    </a:cubicBezTo>
                    <a:cubicBezTo>
                      <a:pt x="326" y="32"/>
                      <a:pt x="324" y="30"/>
                      <a:pt x="324" y="29"/>
                    </a:cubicBezTo>
                    <a:cubicBezTo>
                      <a:pt x="324" y="29"/>
                      <a:pt x="324" y="29"/>
                      <a:pt x="324" y="29"/>
                    </a:cubicBezTo>
                    <a:cubicBezTo>
                      <a:pt x="322" y="28"/>
                      <a:pt x="320" y="28"/>
                      <a:pt x="319" y="28"/>
                    </a:cubicBezTo>
                    <a:close/>
                    <a:moveTo>
                      <a:pt x="661" y="30"/>
                    </a:moveTo>
                    <a:cubicBezTo>
                      <a:pt x="659" y="33"/>
                      <a:pt x="658" y="34"/>
                      <a:pt x="654" y="35"/>
                    </a:cubicBezTo>
                    <a:cubicBezTo>
                      <a:pt x="652" y="37"/>
                      <a:pt x="652" y="37"/>
                      <a:pt x="652" y="37"/>
                    </a:cubicBezTo>
                    <a:cubicBezTo>
                      <a:pt x="651" y="37"/>
                      <a:pt x="651" y="35"/>
                      <a:pt x="650" y="36"/>
                    </a:cubicBezTo>
                    <a:cubicBezTo>
                      <a:pt x="649" y="36"/>
                      <a:pt x="650" y="37"/>
                      <a:pt x="650" y="38"/>
                    </a:cubicBezTo>
                    <a:cubicBezTo>
                      <a:pt x="646" y="40"/>
                      <a:pt x="646" y="40"/>
                      <a:pt x="646" y="40"/>
                    </a:cubicBezTo>
                    <a:cubicBezTo>
                      <a:pt x="646" y="41"/>
                      <a:pt x="647" y="43"/>
                      <a:pt x="647" y="42"/>
                    </a:cubicBezTo>
                    <a:cubicBezTo>
                      <a:pt x="647" y="43"/>
                      <a:pt x="647" y="44"/>
                      <a:pt x="647" y="44"/>
                    </a:cubicBezTo>
                    <a:cubicBezTo>
                      <a:pt x="645" y="46"/>
                      <a:pt x="642" y="45"/>
                      <a:pt x="639" y="46"/>
                    </a:cubicBezTo>
                    <a:cubicBezTo>
                      <a:pt x="638" y="46"/>
                      <a:pt x="636" y="49"/>
                      <a:pt x="635" y="49"/>
                    </a:cubicBezTo>
                    <a:cubicBezTo>
                      <a:pt x="637" y="49"/>
                      <a:pt x="640" y="49"/>
                      <a:pt x="642" y="49"/>
                    </a:cubicBezTo>
                    <a:cubicBezTo>
                      <a:pt x="642" y="49"/>
                      <a:pt x="642" y="51"/>
                      <a:pt x="642" y="51"/>
                    </a:cubicBezTo>
                    <a:cubicBezTo>
                      <a:pt x="651" y="54"/>
                      <a:pt x="651" y="54"/>
                      <a:pt x="651" y="54"/>
                    </a:cubicBezTo>
                    <a:cubicBezTo>
                      <a:pt x="655" y="54"/>
                      <a:pt x="657" y="51"/>
                      <a:pt x="660" y="50"/>
                    </a:cubicBezTo>
                    <a:cubicBezTo>
                      <a:pt x="660" y="50"/>
                      <a:pt x="662" y="51"/>
                      <a:pt x="661" y="51"/>
                    </a:cubicBezTo>
                    <a:cubicBezTo>
                      <a:pt x="664" y="52"/>
                      <a:pt x="665" y="51"/>
                      <a:pt x="668" y="52"/>
                    </a:cubicBezTo>
                    <a:cubicBezTo>
                      <a:pt x="666" y="52"/>
                      <a:pt x="663" y="54"/>
                      <a:pt x="662" y="54"/>
                    </a:cubicBezTo>
                    <a:cubicBezTo>
                      <a:pt x="660" y="55"/>
                      <a:pt x="660" y="53"/>
                      <a:pt x="658" y="54"/>
                    </a:cubicBezTo>
                    <a:cubicBezTo>
                      <a:pt x="658" y="54"/>
                      <a:pt x="657" y="56"/>
                      <a:pt x="657" y="56"/>
                    </a:cubicBezTo>
                    <a:cubicBezTo>
                      <a:pt x="656" y="57"/>
                      <a:pt x="654" y="57"/>
                      <a:pt x="652" y="58"/>
                    </a:cubicBezTo>
                    <a:cubicBezTo>
                      <a:pt x="652" y="59"/>
                      <a:pt x="653" y="60"/>
                      <a:pt x="652" y="61"/>
                    </a:cubicBezTo>
                    <a:cubicBezTo>
                      <a:pt x="646" y="62"/>
                      <a:pt x="651" y="60"/>
                      <a:pt x="646" y="63"/>
                    </a:cubicBezTo>
                    <a:cubicBezTo>
                      <a:pt x="646" y="64"/>
                      <a:pt x="645" y="63"/>
                      <a:pt x="644" y="64"/>
                    </a:cubicBezTo>
                    <a:cubicBezTo>
                      <a:pt x="644" y="64"/>
                      <a:pt x="645" y="65"/>
                      <a:pt x="644" y="66"/>
                    </a:cubicBezTo>
                    <a:cubicBezTo>
                      <a:pt x="648" y="66"/>
                      <a:pt x="649" y="65"/>
                      <a:pt x="652" y="64"/>
                    </a:cubicBezTo>
                    <a:cubicBezTo>
                      <a:pt x="653" y="66"/>
                      <a:pt x="652" y="66"/>
                      <a:pt x="652" y="67"/>
                    </a:cubicBezTo>
                    <a:cubicBezTo>
                      <a:pt x="652" y="68"/>
                      <a:pt x="653" y="67"/>
                      <a:pt x="653" y="68"/>
                    </a:cubicBezTo>
                    <a:cubicBezTo>
                      <a:pt x="655" y="68"/>
                      <a:pt x="658" y="67"/>
                      <a:pt x="660" y="67"/>
                    </a:cubicBezTo>
                    <a:cubicBezTo>
                      <a:pt x="661" y="69"/>
                      <a:pt x="661" y="69"/>
                      <a:pt x="661" y="69"/>
                    </a:cubicBezTo>
                    <a:cubicBezTo>
                      <a:pt x="662" y="69"/>
                      <a:pt x="663" y="68"/>
                      <a:pt x="664" y="68"/>
                    </a:cubicBezTo>
                    <a:cubicBezTo>
                      <a:pt x="667" y="69"/>
                      <a:pt x="675" y="73"/>
                      <a:pt x="678" y="72"/>
                    </a:cubicBezTo>
                    <a:cubicBezTo>
                      <a:pt x="678" y="70"/>
                      <a:pt x="678" y="70"/>
                      <a:pt x="678" y="70"/>
                    </a:cubicBezTo>
                    <a:cubicBezTo>
                      <a:pt x="680" y="70"/>
                      <a:pt x="680" y="70"/>
                      <a:pt x="680" y="70"/>
                    </a:cubicBezTo>
                    <a:cubicBezTo>
                      <a:pt x="681" y="70"/>
                      <a:pt x="682" y="72"/>
                      <a:pt x="683" y="72"/>
                    </a:cubicBezTo>
                    <a:cubicBezTo>
                      <a:pt x="684" y="72"/>
                      <a:pt x="684" y="71"/>
                      <a:pt x="684" y="70"/>
                    </a:cubicBezTo>
                    <a:cubicBezTo>
                      <a:pt x="687" y="69"/>
                      <a:pt x="690" y="69"/>
                      <a:pt x="692" y="68"/>
                    </a:cubicBezTo>
                    <a:cubicBezTo>
                      <a:pt x="692" y="68"/>
                      <a:pt x="693" y="67"/>
                      <a:pt x="693" y="67"/>
                    </a:cubicBezTo>
                    <a:cubicBezTo>
                      <a:pt x="692" y="67"/>
                      <a:pt x="692" y="66"/>
                      <a:pt x="692" y="65"/>
                    </a:cubicBezTo>
                    <a:cubicBezTo>
                      <a:pt x="692" y="65"/>
                      <a:pt x="694" y="65"/>
                      <a:pt x="695" y="65"/>
                    </a:cubicBezTo>
                    <a:cubicBezTo>
                      <a:pt x="697" y="61"/>
                      <a:pt x="698" y="62"/>
                      <a:pt x="695" y="58"/>
                    </a:cubicBezTo>
                    <a:cubicBezTo>
                      <a:pt x="691" y="52"/>
                      <a:pt x="691" y="56"/>
                      <a:pt x="689" y="60"/>
                    </a:cubicBezTo>
                    <a:cubicBezTo>
                      <a:pt x="687" y="60"/>
                      <a:pt x="686" y="60"/>
                      <a:pt x="684" y="60"/>
                    </a:cubicBezTo>
                    <a:cubicBezTo>
                      <a:pt x="685" y="60"/>
                      <a:pt x="686" y="60"/>
                      <a:pt x="686" y="59"/>
                    </a:cubicBezTo>
                    <a:cubicBezTo>
                      <a:pt x="687" y="58"/>
                      <a:pt x="686" y="55"/>
                      <a:pt x="686" y="55"/>
                    </a:cubicBezTo>
                    <a:cubicBezTo>
                      <a:pt x="686" y="55"/>
                      <a:pt x="686" y="53"/>
                      <a:pt x="686" y="53"/>
                    </a:cubicBezTo>
                    <a:cubicBezTo>
                      <a:pt x="684" y="52"/>
                      <a:pt x="683" y="52"/>
                      <a:pt x="680" y="51"/>
                    </a:cubicBezTo>
                    <a:cubicBezTo>
                      <a:pt x="680" y="51"/>
                      <a:pt x="679" y="53"/>
                      <a:pt x="679" y="53"/>
                    </a:cubicBezTo>
                    <a:cubicBezTo>
                      <a:pt x="677" y="54"/>
                      <a:pt x="674" y="53"/>
                      <a:pt x="672" y="53"/>
                    </a:cubicBezTo>
                    <a:cubicBezTo>
                      <a:pt x="674" y="52"/>
                      <a:pt x="674" y="52"/>
                      <a:pt x="674" y="52"/>
                    </a:cubicBezTo>
                    <a:cubicBezTo>
                      <a:pt x="680" y="50"/>
                      <a:pt x="679" y="50"/>
                      <a:pt x="680" y="44"/>
                    </a:cubicBezTo>
                    <a:cubicBezTo>
                      <a:pt x="677" y="43"/>
                      <a:pt x="673" y="41"/>
                      <a:pt x="672" y="39"/>
                    </a:cubicBezTo>
                    <a:cubicBezTo>
                      <a:pt x="671" y="38"/>
                      <a:pt x="672" y="37"/>
                      <a:pt x="671" y="37"/>
                    </a:cubicBezTo>
                    <a:cubicBezTo>
                      <a:pt x="670" y="35"/>
                      <a:pt x="667" y="35"/>
                      <a:pt x="666" y="34"/>
                    </a:cubicBezTo>
                    <a:cubicBezTo>
                      <a:pt x="666" y="34"/>
                      <a:pt x="666" y="32"/>
                      <a:pt x="666" y="32"/>
                    </a:cubicBezTo>
                    <a:cubicBezTo>
                      <a:pt x="665" y="31"/>
                      <a:pt x="664" y="31"/>
                      <a:pt x="662" y="31"/>
                    </a:cubicBezTo>
                    <a:lnTo>
                      <a:pt x="661" y="30"/>
                    </a:lnTo>
                    <a:close/>
                    <a:moveTo>
                      <a:pt x="222" y="35"/>
                    </a:moveTo>
                    <a:cubicBezTo>
                      <a:pt x="221" y="35"/>
                      <a:pt x="219" y="36"/>
                      <a:pt x="219" y="37"/>
                    </a:cubicBezTo>
                    <a:cubicBezTo>
                      <a:pt x="216" y="37"/>
                      <a:pt x="214" y="36"/>
                      <a:pt x="212" y="37"/>
                    </a:cubicBezTo>
                    <a:cubicBezTo>
                      <a:pt x="211" y="37"/>
                      <a:pt x="210" y="39"/>
                      <a:pt x="209" y="39"/>
                    </a:cubicBezTo>
                    <a:cubicBezTo>
                      <a:pt x="207" y="40"/>
                      <a:pt x="206" y="38"/>
                      <a:pt x="203" y="39"/>
                    </a:cubicBezTo>
                    <a:cubicBezTo>
                      <a:pt x="202" y="39"/>
                      <a:pt x="201" y="42"/>
                      <a:pt x="200" y="42"/>
                    </a:cubicBezTo>
                    <a:cubicBezTo>
                      <a:pt x="199" y="42"/>
                      <a:pt x="199" y="45"/>
                      <a:pt x="199" y="45"/>
                    </a:cubicBezTo>
                    <a:cubicBezTo>
                      <a:pt x="200" y="45"/>
                      <a:pt x="204" y="44"/>
                      <a:pt x="204" y="44"/>
                    </a:cubicBezTo>
                    <a:cubicBezTo>
                      <a:pt x="205" y="45"/>
                      <a:pt x="211" y="47"/>
                      <a:pt x="211" y="47"/>
                    </a:cubicBezTo>
                    <a:cubicBezTo>
                      <a:pt x="211" y="47"/>
                      <a:pt x="217" y="43"/>
                      <a:pt x="218" y="43"/>
                    </a:cubicBezTo>
                    <a:cubicBezTo>
                      <a:pt x="222" y="43"/>
                      <a:pt x="221" y="45"/>
                      <a:pt x="223" y="46"/>
                    </a:cubicBezTo>
                    <a:cubicBezTo>
                      <a:pt x="224" y="46"/>
                      <a:pt x="225" y="47"/>
                      <a:pt x="226" y="46"/>
                    </a:cubicBezTo>
                    <a:cubicBezTo>
                      <a:pt x="226" y="45"/>
                      <a:pt x="226" y="45"/>
                      <a:pt x="226" y="45"/>
                    </a:cubicBezTo>
                    <a:cubicBezTo>
                      <a:pt x="230" y="44"/>
                      <a:pt x="230" y="44"/>
                      <a:pt x="232" y="40"/>
                    </a:cubicBezTo>
                    <a:cubicBezTo>
                      <a:pt x="234" y="40"/>
                      <a:pt x="236" y="42"/>
                      <a:pt x="238" y="41"/>
                    </a:cubicBezTo>
                    <a:cubicBezTo>
                      <a:pt x="238" y="41"/>
                      <a:pt x="240" y="39"/>
                      <a:pt x="240" y="39"/>
                    </a:cubicBezTo>
                    <a:cubicBezTo>
                      <a:pt x="244" y="39"/>
                      <a:pt x="248" y="41"/>
                      <a:pt x="250" y="41"/>
                    </a:cubicBezTo>
                    <a:cubicBezTo>
                      <a:pt x="251" y="41"/>
                      <a:pt x="254" y="41"/>
                      <a:pt x="256" y="40"/>
                    </a:cubicBezTo>
                    <a:cubicBezTo>
                      <a:pt x="254" y="40"/>
                      <a:pt x="251" y="38"/>
                      <a:pt x="249" y="37"/>
                    </a:cubicBezTo>
                    <a:cubicBezTo>
                      <a:pt x="248" y="36"/>
                      <a:pt x="248" y="36"/>
                      <a:pt x="248" y="36"/>
                    </a:cubicBezTo>
                    <a:cubicBezTo>
                      <a:pt x="247" y="35"/>
                      <a:pt x="245" y="36"/>
                      <a:pt x="244" y="36"/>
                    </a:cubicBezTo>
                    <a:cubicBezTo>
                      <a:pt x="242" y="35"/>
                      <a:pt x="242" y="35"/>
                      <a:pt x="242" y="35"/>
                    </a:cubicBezTo>
                    <a:cubicBezTo>
                      <a:pt x="240" y="34"/>
                      <a:pt x="234" y="35"/>
                      <a:pt x="232" y="35"/>
                    </a:cubicBezTo>
                    <a:cubicBezTo>
                      <a:pt x="232" y="34"/>
                      <a:pt x="229" y="35"/>
                      <a:pt x="230" y="35"/>
                    </a:cubicBezTo>
                    <a:cubicBezTo>
                      <a:pt x="227" y="35"/>
                      <a:pt x="224" y="34"/>
                      <a:pt x="222" y="35"/>
                    </a:cubicBezTo>
                    <a:close/>
                    <a:moveTo>
                      <a:pt x="264" y="37"/>
                    </a:moveTo>
                    <a:cubicBezTo>
                      <a:pt x="265" y="37"/>
                      <a:pt x="262" y="37"/>
                      <a:pt x="262" y="37"/>
                    </a:cubicBezTo>
                    <a:cubicBezTo>
                      <a:pt x="263" y="38"/>
                      <a:pt x="265" y="42"/>
                      <a:pt x="263" y="40"/>
                    </a:cubicBezTo>
                    <a:cubicBezTo>
                      <a:pt x="261" y="41"/>
                      <a:pt x="258" y="43"/>
                      <a:pt x="255" y="44"/>
                    </a:cubicBezTo>
                    <a:cubicBezTo>
                      <a:pt x="251" y="44"/>
                      <a:pt x="247" y="42"/>
                      <a:pt x="244" y="42"/>
                    </a:cubicBezTo>
                    <a:cubicBezTo>
                      <a:pt x="241" y="41"/>
                      <a:pt x="239" y="42"/>
                      <a:pt x="236" y="42"/>
                    </a:cubicBezTo>
                    <a:cubicBezTo>
                      <a:pt x="236" y="44"/>
                      <a:pt x="236" y="44"/>
                      <a:pt x="236" y="44"/>
                    </a:cubicBezTo>
                    <a:cubicBezTo>
                      <a:pt x="237" y="44"/>
                      <a:pt x="239" y="44"/>
                      <a:pt x="240" y="44"/>
                    </a:cubicBezTo>
                    <a:cubicBezTo>
                      <a:pt x="240" y="44"/>
                      <a:pt x="241" y="47"/>
                      <a:pt x="240" y="46"/>
                    </a:cubicBezTo>
                    <a:cubicBezTo>
                      <a:pt x="235" y="49"/>
                      <a:pt x="243" y="50"/>
                      <a:pt x="246" y="50"/>
                    </a:cubicBezTo>
                    <a:cubicBezTo>
                      <a:pt x="245" y="51"/>
                      <a:pt x="244" y="53"/>
                      <a:pt x="244" y="53"/>
                    </a:cubicBezTo>
                    <a:cubicBezTo>
                      <a:pt x="246" y="53"/>
                      <a:pt x="247" y="51"/>
                      <a:pt x="248" y="50"/>
                    </a:cubicBezTo>
                    <a:cubicBezTo>
                      <a:pt x="249" y="50"/>
                      <a:pt x="250" y="51"/>
                      <a:pt x="251" y="51"/>
                    </a:cubicBezTo>
                    <a:cubicBezTo>
                      <a:pt x="251" y="51"/>
                      <a:pt x="253" y="50"/>
                      <a:pt x="254" y="50"/>
                    </a:cubicBezTo>
                    <a:cubicBezTo>
                      <a:pt x="254" y="50"/>
                      <a:pt x="253" y="47"/>
                      <a:pt x="254" y="47"/>
                    </a:cubicBezTo>
                    <a:cubicBezTo>
                      <a:pt x="257" y="46"/>
                      <a:pt x="261" y="48"/>
                      <a:pt x="264" y="48"/>
                    </a:cubicBezTo>
                    <a:cubicBezTo>
                      <a:pt x="265" y="48"/>
                      <a:pt x="264" y="48"/>
                      <a:pt x="266" y="48"/>
                    </a:cubicBezTo>
                    <a:cubicBezTo>
                      <a:pt x="265" y="47"/>
                      <a:pt x="265" y="45"/>
                      <a:pt x="264" y="44"/>
                    </a:cubicBezTo>
                    <a:cubicBezTo>
                      <a:pt x="267" y="44"/>
                      <a:pt x="270" y="45"/>
                      <a:pt x="272" y="44"/>
                    </a:cubicBezTo>
                    <a:cubicBezTo>
                      <a:pt x="274" y="43"/>
                      <a:pt x="274" y="43"/>
                      <a:pt x="274" y="43"/>
                    </a:cubicBezTo>
                    <a:cubicBezTo>
                      <a:pt x="276" y="42"/>
                      <a:pt x="276" y="42"/>
                      <a:pt x="276" y="42"/>
                    </a:cubicBezTo>
                    <a:cubicBezTo>
                      <a:pt x="276" y="42"/>
                      <a:pt x="276" y="40"/>
                      <a:pt x="276" y="40"/>
                    </a:cubicBezTo>
                    <a:cubicBezTo>
                      <a:pt x="275" y="40"/>
                      <a:pt x="276" y="39"/>
                      <a:pt x="275" y="39"/>
                    </a:cubicBezTo>
                    <a:cubicBezTo>
                      <a:pt x="273" y="39"/>
                      <a:pt x="272" y="40"/>
                      <a:pt x="270" y="40"/>
                    </a:cubicBezTo>
                    <a:cubicBezTo>
                      <a:pt x="270" y="39"/>
                      <a:pt x="270" y="39"/>
                      <a:pt x="270" y="39"/>
                    </a:cubicBezTo>
                    <a:cubicBezTo>
                      <a:pt x="271" y="39"/>
                      <a:pt x="271" y="38"/>
                      <a:pt x="271" y="37"/>
                    </a:cubicBezTo>
                    <a:cubicBezTo>
                      <a:pt x="267" y="37"/>
                      <a:pt x="267" y="38"/>
                      <a:pt x="264" y="37"/>
                    </a:cubicBezTo>
                    <a:close/>
                    <a:moveTo>
                      <a:pt x="293" y="38"/>
                    </a:moveTo>
                    <a:cubicBezTo>
                      <a:pt x="293" y="38"/>
                      <a:pt x="294" y="39"/>
                      <a:pt x="294" y="39"/>
                    </a:cubicBezTo>
                    <a:cubicBezTo>
                      <a:pt x="294" y="39"/>
                      <a:pt x="296" y="37"/>
                      <a:pt x="293" y="38"/>
                    </a:cubicBezTo>
                    <a:close/>
                    <a:moveTo>
                      <a:pt x="297" y="39"/>
                    </a:moveTo>
                    <a:cubicBezTo>
                      <a:pt x="297" y="39"/>
                      <a:pt x="296" y="42"/>
                      <a:pt x="297" y="42"/>
                    </a:cubicBezTo>
                    <a:cubicBezTo>
                      <a:pt x="297" y="42"/>
                      <a:pt x="300" y="42"/>
                      <a:pt x="299" y="41"/>
                    </a:cubicBezTo>
                    <a:cubicBezTo>
                      <a:pt x="300" y="42"/>
                      <a:pt x="299" y="40"/>
                      <a:pt x="299" y="40"/>
                    </a:cubicBezTo>
                    <a:cubicBezTo>
                      <a:pt x="298" y="39"/>
                      <a:pt x="298" y="40"/>
                      <a:pt x="297" y="39"/>
                    </a:cubicBezTo>
                    <a:close/>
                    <a:moveTo>
                      <a:pt x="331" y="40"/>
                    </a:moveTo>
                    <a:cubicBezTo>
                      <a:pt x="329" y="40"/>
                      <a:pt x="330" y="45"/>
                      <a:pt x="330" y="48"/>
                    </a:cubicBezTo>
                    <a:cubicBezTo>
                      <a:pt x="331" y="49"/>
                      <a:pt x="332" y="48"/>
                      <a:pt x="333" y="48"/>
                    </a:cubicBezTo>
                    <a:cubicBezTo>
                      <a:pt x="334" y="49"/>
                      <a:pt x="334" y="50"/>
                      <a:pt x="335" y="50"/>
                    </a:cubicBezTo>
                    <a:cubicBezTo>
                      <a:pt x="337" y="46"/>
                      <a:pt x="337" y="47"/>
                      <a:pt x="341" y="44"/>
                    </a:cubicBezTo>
                    <a:cubicBezTo>
                      <a:pt x="341" y="44"/>
                      <a:pt x="341" y="43"/>
                      <a:pt x="341" y="42"/>
                    </a:cubicBezTo>
                    <a:cubicBezTo>
                      <a:pt x="339" y="42"/>
                      <a:pt x="338" y="42"/>
                      <a:pt x="336" y="42"/>
                    </a:cubicBezTo>
                    <a:cubicBezTo>
                      <a:pt x="335" y="42"/>
                      <a:pt x="332" y="40"/>
                      <a:pt x="331" y="40"/>
                    </a:cubicBezTo>
                    <a:close/>
                    <a:moveTo>
                      <a:pt x="289" y="42"/>
                    </a:moveTo>
                    <a:cubicBezTo>
                      <a:pt x="289" y="42"/>
                      <a:pt x="288" y="44"/>
                      <a:pt x="288" y="44"/>
                    </a:cubicBezTo>
                    <a:cubicBezTo>
                      <a:pt x="287" y="45"/>
                      <a:pt x="285" y="44"/>
                      <a:pt x="284" y="44"/>
                    </a:cubicBezTo>
                    <a:cubicBezTo>
                      <a:pt x="284" y="44"/>
                      <a:pt x="284" y="47"/>
                      <a:pt x="285" y="47"/>
                    </a:cubicBezTo>
                    <a:cubicBezTo>
                      <a:pt x="287" y="48"/>
                      <a:pt x="291" y="48"/>
                      <a:pt x="294" y="49"/>
                    </a:cubicBezTo>
                    <a:cubicBezTo>
                      <a:pt x="294" y="48"/>
                      <a:pt x="295" y="47"/>
                      <a:pt x="295" y="45"/>
                    </a:cubicBezTo>
                    <a:cubicBezTo>
                      <a:pt x="294" y="44"/>
                      <a:pt x="291" y="42"/>
                      <a:pt x="289" y="42"/>
                    </a:cubicBezTo>
                    <a:close/>
                    <a:moveTo>
                      <a:pt x="324" y="44"/>
                    </a:moveTo>
                    <a:cubicBezTo>
                      <a:pt x="323" y="44"/>
                      <a:pt x="320" y="46"/>
                      <a:pt x="319" y="46"/>
                    </a:cubicBezTo>
                    <a:cubicBezTo>
                      <a:pt x="313" y="51"/>
                      <a:pt x="324" y="51"/>
                      <a:pt x="327" y="51"/>
                    </a:cubicBezTo>
                    <a:cubicBezTo>
                      <a:pt x="326" y="51"/>
                      <a:pt x="327" y="50"/>
                      <a:pt x="327" y="50"/>
                    </a:cubicBezTo>
                    <a:cubicBezTo>
                      <a:pt x="326" y="49"/>
                      <a:pt x="326" y="49"/>
                      <a:pt x="325" y="48"/>
                    </a:cubicBezTo>
                    <a:cubicBezTo>
                      <a:pt x="327" y="47"/>
                      <a:pt x="332" y="43"/>
                      <a:pt x="324" y="44"/>
                    </a:cubicBezTo>
                    <a:close/>
                    <a:moveTo>
                      <a:pt x="306" y="45"/>
                    </a:moveTo>
                    <a:cubicBezTo>
                      <a:pt x="306" y="45"/>
                      <a:pt x="306" y="48"/>
                      <a:pt x="307" y="48"/>
                    </a:cubicBezTo>
                    <a:cubicBezTo>
                      <a:pt x="309" y="48"/>
                      <a:pt x="308" y="46"/>
                      <a:pt x="309" y="45"/>
                    </a:cubicBezTo>
                    <a:cubicBezTo>
                      <a:pt x="308" y="45"/>
                      <a:pt x="307" y="45"/>
                      <a:pt x="306" y="45"/>
                    </a:cubicBezTo>
                    <a:close/>
                    <a:moveTo>
                      <a:pt x="297" y="46"/>
                    </a:moveTo>
                    <a:cubicBezTo>
                      <a:pt x="298" y="48"/>
                      <a:pt x="298" y="48"/>
                      <a:pt x="298" y="48"/>
                    </a:cubicBezTo>
                    <a:cubicBezTo>
                      <a:pt x="298" y="47"/>
                      <a:pt x="299" y="46"/>
                      <a:pt x="297" y="46"/>
                    </a:cubicBezTo>
                    <a:close/>
                    <a:moveTo>
                      <a:pt x="266" y="49"/>
                    </a:moveTo>
                    <a:cubicBezTo>
                      <a:pt x="259" y="52"/>
                      <a:pt x="263" y="52"/>
                      <a:pt x="268" y="53"/>
                    </a:cubicBezTo>
                    <a:cubicBezTo>
                      <a:pt x="268" y="49"/>
                      <a:pt x="268" y="49"/>
                      <a:pt x="268" y="49"/>
                    </a:cubicBezTo>
                    <a:cubicBezTo>
                      <a:pt x="268" y="49"/>
                      <a:pt x="266" y="49"/>
                      <a:pt x="266" y="49"/>
                    </a:cubicBezTo>
                    <a:close/>
                    <a:moveTo>
                      <a:pt x="343" y="50"/>
                    </a:moveTo>
                    <a:cubicBezTo>
                      <a:pt x="342" y="51"/>
                      <a:pt x="341" y="53"/>
                      <a:pt x="339" y="54"/>
                    </a:cubicBezTo>
                    <a:cubicBezTo>
                      <a:pt x="341" y="55"/>
                      <a:pt x="344" y="59"/>
                      <a:pt x="347" y="57"/>
                    </a:cubicBezTo>
                    <a:cubicBezTo>
                      <a:pt x="349" y="56"/>
                      <a:pt x="347" y="53"/>
                      <a:pt x="347" y="52"/>
                    </a:cubicBezTo>
                    <a:cubicBezTo>
                      <a:pt x="346" y="52"/>
                      <a:pt x="347" y="52"/>
                      <a:pt x="346" y="50"/>
                    </a:cubicBezTo>
                    <a:cubicBezTo>
                      <a:pt x="345" y="50"/>
                      <a:pt x="344" y="51"/>
                      <a:pt x="343" y="50"/>
                    </a:cubicBezTo>
                    <a:close/>
                    <a:moveTo>
                      <a:pt x="275" y="52"/>
                    </a:moveTo>
                    <a:cubicBezTo>
                      <a:pt x="273" y="53"/>
                      <a:pt x="272" y="55"/>
                      <a:pt x="271" y="56"/>
                    </a:cubicBezTo>
                    <a:cubicBezTo>
                      <a:pt x="268" y="58"/>
                      <a:pt x="276" y="57"/>
                      <a:pt x="278" y="57"/>
                    </a:cubicBezTo>
                    <a:cubicBezTo>
                      <a:pt x="278" y="55"/>
                      <a:pt x="277" y="54"/>
                      <a:pt x="277" y="52"/>
                    </a:cubicBezTo>
                    <a:cubicBezTo>
                      <a:pt x="277" y="52"/>
                      <a:pt x="275" y="52"/>
                      <a:pt x="275" y="52"/>
                    </a:cubicBezTo>
                    <a:close/>
                    <a:moveTo>
                      <a:pt x="710" y="58"/>
                    </a:moveTo>
                    <a:cubicBezTo>
                      <a:pt x="710" y="60"/>
                      <a:pt x="710" y="60"/>
                      <a:pt x="710" y="60"/>
                    </a:cubicBezTo>
                    <a:cubicBezTo>
                      <a:pt x="710" y="61"/>
                      <a:pt x="709" y="61"/>
                      <a:pt x="709" y="61"/>
                    </a:cubicBezTo>
                    <a:cubicBezTo>
                      <a:pt x="708" y="60"/>
                      <a:pt x="708" y="60"/>
                      <a:pt x="708" y="60"/>
                    </a:cubicBezTo>
                    <a:cubicBezTo>
                      <a:pt x="708" y="60"/>
                      <a:pt x="707" y="60"/>
                      <a:pt x="706" y="60"/>
                    </a:cubicBezTo>
                    <a:cubicBezTo>
                      <a:pt x="706" y="62"/>
                      <a:pt x="707" y="64"/>
                      <a:pt x="706" y="67"/>
                    </a:cubicBezTo>
                    <a:cubicBezTo>
                      <a:pt x="705" y="68"/>
                      <a:pt x="702" y="69"/>
                      <a:pt x="702" y="71"/>
                    </a:cubicBezTo>
                    <a:cubicBezTo>
                      <a:pt x="702" y="72"/>
                      <a:pt x="704" y="73"/>
                      <a:pt x="703" y="74"/>
                    </a:cubicBezTo>
                    <a:cubicBezTo>
                      <a:pt x="703" y="75"/>
                      <a:pt x="701" y="74"/>
                      <a:pt x="701" y="74"/>
                    </a:cubicBezTo>
                    <a:cubicBezTo>
                      <a:pt x="699" y="80"/>
                      <a:pt x="697" y="82"/>
                      <a:pt x="692" y="85"/>
                    </a:cubicBezTo>
                    <a:cubicBezTo>
                      <a:pt x="692" y="85"/>
                      <a:pt x="692" y="87"/>
                      <a:pt x="692" y="87"/>
                    </a:cubicBezTo>
                    <a:cubicBezTo>
                      <a:pt x="698" y="87"/>
                      <a:pt x="701" y="86"/>
                      <a:pt x="705" y="82"/>
                    </a:cubicBezTo>
                    <a:cubicBezTo>
                      <a:pt x="705" y="82"/>
                      <a:pt x="706" y="80"/>
                      <a:pt x="706" y="80"/>
                    </a:cubicBezTo>
                    <a:cubicBezTo>
                      <a:pt x="707" y="80"/>
                      <a:pt x="717" y="84"/>
                      <a:pt x="718" y="84"/>
                    </a:cubicBezTo>
                    <a:cubicBezTo>
                      <a:pt x="719" y="83"/>
                      <a:pt x="720" y="82"/>
                      <a:pt x="722" y="81"/>
                    </a:cubicBezTo>
                    <a:cubicBezTo>
                      <a:pt x="722" y="81"/>
                      <a:pt x="723" y="81"/>
                      <a:pt x="724" y="81"/>
                    </a:cubicBezTo>
                    <a:cubicBezTo>
                      <a:pt x="728" y="80"/>
                      <a:pt x="726" y="79"/>
                      <a:pt x="733" y="79"/>
                    </a:cubicBezTo>
                    <a:cubicBezTo>
                      <a:pt x="733" y="78"/>
                      <a:pt x="734" y="76"/>
                      <a:pt x="734" y="75"/>
                    </a:cubicBezTo>
                    <a:cubicBezTo>
                      <a:pt x="733" y="70"/>
                      <a:pt x="728" y="70"/>
                      <a:pt x="724" y="68"/>
                    </a:cubicBezTo>
                    <a:cubicBezTo>
                      <a:pt x="722" y="67"/>
                      <a:pt x="720" y="67"/>
                      <a:pt x="720" y="64"/>
                    </a:cubicBezTo>
                    <a:cubicBezTo>
                      <a:pt x="720" y="64"/>
                      <a:pt x="720" y="64"/>
                      <a:pt x="720" y="64"/>
                    </a:cubicBezTo>
                    <a:cubicBezTo>
                      <a:pt x="719" y="63"/>
                      <a:pt x="719" y="64"/>
                      <a:pt x="719" y="64"/>
                    </a:cubicBezTo>
                    <a:cubicBezTo>
                      <a:pt x="715" y="65"/>
                      <a:pt x="719" y="61"/>
                      <a:pt x="713" y="66"/>
                    </a:cubicBezTo>
                    <a:cubicBezTo>
                      <a:pt x="713" y="65"/>
                      <a:pt x="712" y="64"/>
                      <a:pt x="712" y="64"/>
                    </a:cubicBezTo>
                    <a:cubicBezTo>
                      <a:pt x="715" y="63"/>
                      <a:pt x="712" y="59"/>
                      <a:pt x="710" y="58"/>
                    </a:cubicBezTo>
                    <a:close/>
                    <a:moveTo>
                      <a:pt x="410" y="104"/>
                    </a:moveTo>
                    <a:cubicBezTo>
                      <a:pt x="409" y="104"/>
                      <a:pt x="408" y="107"/>
                      <a:pt x="407" y="107"/>
                    </a:cubicBezTo>
                    <a:cubicBezTo>
                      <a:pt x="406" y="107"/>
                      <a:pt x="405" y="107"/>
                      <a:pt x="404" y="107"/>
                    </a:cubicBezTo>
                    <a:cubicBezTo>
                      <a:pt x="403" y="108"/>
                      <a:pt x="402" y="110"/>
                      <a:pt x="401" y="112"/>
                    </a:cubicBezTo>
                    <a:cubicBezTo>
                      <a:pt x="400" y="111"/>
                      <a:pt x="399" y="110"/>
                      <a:pt x="399" y="110"/>
                    </a:cubicBezTo>
                    <a:cubicBezTo>
                      <a:pt x="396" y="110"/>
                      <a:pt x="395" y="113"/>
                      <a:pt x="393" y="114"/>
                    </a:cubicBezTo>
                    <a:cubicBezTo>
                      <a:pt x="391" y="114"/>
                      <a:pt x="392" y="112"/>
                      <a:pt x="391" y="113"/>
                    </a:cubicBezTo>
                    <a:cubicBezTo>
                      <a:pt x="389" y="113"/>
                      <a:pt x="386" y="117"/>
                      <a:pt x="384" y="117"/>
                    </a:cubicBezTo>
                    <a:cubicBezTo>
                      <a:pt x="381" y="117"/>
                      <a:pt x="381" y="116"/>
                      <a:pt x="379" y="116"/>
                    </a:cubicBezTo>
                    <a:cubicBezTo>
                      <a:pt x="379" y="116"/>
                      <a:pt x="378" y="118"/>
                      <a:pt x="377" y="118"/>
                    </a:cubicBezTo>
                    <a:cubicBezTo>
                      <a:pt x="377" y="118"/>
                      <a:pt x="370" y="118"/>
                      <a:pt x="370" y="118"/>
                    </a:cubicBezTo>
                    <a:cubicBezTo>
                      <a:pt x="370" y="117"/>
                      <a:pt x="370" y="117"/>
                      <a:pt x="370" y="117"/>
                    </a:cubicBezTo>
                    <a:cubicBezTo>
                      <a:pt x="366" y="116"/>
                      <a:pt x="365" y="115"/>
                      <a:pt x="361" y="116"/>
                    </a:cubicBezTo>
                    <a:cubicBezTo>
                      <a:pt x="361" y="117"/>
                      <a:pt x="361" y="119"/>
                      <a:pt x="361" y="121"/>
                    </a:cubicBezTo>
                    <a:cubicBezTo>
                      <a:pt x="358" y="121"/>
                      <a:pt x="354" y="121"/>
                      <a:pt x="354" y="121"/>
                    </a:cubicBezTo>
                    <a:cubicBezTo>
                      <a:pt x="354" y="121"/>
                      <a:pt x="352" y="121"/>
                      <a:pt x="353" y="122"/>
                    </a:cubicBezTo>
                    <a:cubicBezTo>
                      <a:pt x="352" y="121"/>
                      <a:pt x="350" y="121"/>
                      <a:pt x="350" y="121"/>
                    </a:cubicBezTo>
                    <a:cubicBezTo>
                      <a:pt x="349" y="121"/>
                      <a:pt x="347" y="123"/>
                      <a:pt x="346" y="124"/>
                    </a:cubicBezTo>
                    <a:cubicBezTo>
                      <a:pt x="344" y="124"/>
                      <a:pt x="343" y="123"/>
                      <a:pt x="341" y="124"/>
                    </a:cubicBezTo>
                    <a:cubicBezTo>
                      <a:pt x="341" y="125"/>
                      <a:pt x="340" y="127"/>
                      <a:pt x="339" y="127"/>
                    </a:cubicBezTo>
                    <a:cubicBezTo>
                      <a:pt x="337" y="128"/>
                      <a:pt x="335" y="127"/>
                      <a:pt x="333" y="128"/>
                    </a:cubicBezTo>
                    <a:cubicBezTo>
                      <a:pt x="333" y="128"/>
                      <a:pt x="333" y="130"/>
                      <a:pt x="333" y="130"/>
                    </a:cubicBezTo>
                    <a:cubicBezTo>
                      <a:pt x="332" y="131"/>
                      <a:pt x="330" y="131"/>
                      <a:pt x="329" y="132"/>
                    </a:cubicBezTo>
                    <a:cubicBezTo>
                      <a:pt x="329" y="132"/>
                      <a:pt x="329" y="132"/>
                      <a:pt x="329" y="132"/>
                    </a:cubicBezTo>
                    <a:cubicBezTo>
                      <a:pt x="327" y="133"/>
                      <a:pt x="323" y="130"/>
                      <a:pt x="319" y="132"/>
                    </a:cubicBezTo>
                    <a:cubicBezTo>
                      <a:pt x="319" y="132"/>
                      <a:pt x="319" y="134"/>
                      <a:pt x="318" y="134"/>
                    </a:cubicBezTo>
                    <a:cubicBezTo>
                      <a:pt x="316" y="137"/>
                      <a:pt x="313" y="135"/>
                      <a:pt x="311" y="134"/>
                    </a:cubicBezTo>
                    <a:cubicBezTo>
                      <a:pt x="309" y="137"/>
                      <a:pt x="309" y="137"/>
                      <a:pt x="309" y="137"/>
                    </a:cubicBezTo>
                    <a:cubicBezTo>
                      <a:pt x="309" y="137"/>
                      <a:pt x="309" y="137"/>
                      <a:pt x="311" y="138"/>
                    </a:cubicBezTo>
                    <a:cubicBezTo>
                      <a:pt x="309" y="140"/>
                      <a:pt x="307" y="139"/>
                      <a:pt x="311" y="142"/>
                    </a:cubicBezTo>
                    <a:cubicBezTo>
                      <a:pt x="309" y="142"/>
                      <a:pt x="308" y="142"/>
                      <a:pt x="306" y="142"/>
                    </a:cubicBezTo>
                    <a:cubicBezTo>
                      <a:pt x="307" y="140"/>
                      <a:pt x="304" y="142"/>
                      <a:pt x="304" y="142"/>
                    </a:cubicBezTo>
                    <a:cubicBezTo>
                      <a:pt x="304" y="143"/>
                      <a:pt x="304" y="145"/>
                      <a:pt x="304" y="146"/>
                    </a:cubicBezTo>
                    <a:cubicBezTo>
                      <a:pt x="304" y="146"/>
                      <a:pt x="302" y="145"/>
                      <a:pt x="301" y="145"/>
                    </a:cubicBezTo>
                    <a:cubicBezTo>
                      <a:pt x="301" y="146"/>
                      <a:pt x="300" y="149"/>
                      <a:pt x="301" y="148"/>
                    </a:cubicBezTo>
                    <a:cubicBezTo>
                      <a:pt x="300" y="147"/>
                      <a:pt x="300" y="148"/>
                      <a:pt x="300" y="147"/>
                    </a:cubicBezTo>
                    <a:cubicBezTo>
                      <a:pt x="298" y="146"/>
                      <a:pt x="298" y="148"/>
                      <a:pt x="301" y="148"/>
                    </a:cubicBezTo>
                    <a:cubicBezTo>
                      <a:pt x="301" y="150"/>
                      <a:pt x="301" y="150"/>
                      <a:pt x="301" y="150"/>
                    </a:cubicBezTo>
                    <a:cubicBezTo>
                      <a:pt x="299" y="150"/>
                      <a:pt x="300" y="148"/>
                      <a:pt x="297" y="149"/>
                    </a:cubicBezTo>
                    <a:cubicBezTo>
                      <a:pt x="296" y="149"/>
                      <a:pt x="294" y="154"/>
                      <a:pt x="292" y="154"/>
                    </a:cubicBezTo>
                    <a:cubicBezTo>
                      <a:pt x="290" y="154"/>
                      <a:pt x="289" y="154"/>
                      <a:pt x="288" y="154"/>
                    </a:cubicBezTo>
                    <a:cubicBezTo>
                      <a:pt x="288" y="154"/>
                      <a:pt x="288" y="157"/>
                      <a:pt x="288" y="157"/>
                    </a:cubicBezTo>
                    <a:cubicBezTo>
                      <a:pt x="292" y="158"/>
                      <a:pt x="294" y="157"/>
                      <a:pt x="299" y="157"/>
                    </a:cubicBezTo>
                    <a:cubicBezTo>
                      <a:pt x="293" y="158"/>
                      <a:pt x="293" y="159"/>
                      <a:pt x="292" y="164"/>
                    </a:cubicBezTo>
                    <a:cubicBezTo>
                      <a:pt x="293" y="164"/>
                      <a:pt x="292" y="165"/>
                      <a:pt x="293" y="165"/>
                    </a:cubicBezTo>
                    <a:cubicBezTo>
                      <a:pt x="294" y="165"/>
                      <a:pt x="295" y="164"/>
                      <a:pt x="296" y="164"/>
                    </a:cubicBezTo>
                    <a:cubicBezTo>
                      <a:pt x="295" y="165"/>
                      <a:pt x="293" y="168"/>
                      <a:pt x="292" y="169"/>
                    </a:cubicBezTo>
                    <a:cubicBezTo>
                      <a:pt x="292" y="169"/>
                      <a:pt x="291" y="168"/>
                      <a:pt x="290" y="168"/>
                    </a:cubicBezTo>
                    <a:cubicBezTo>
                      <a:pt x="288" y="168"/>
                      <a:pt x="286" y="170"/>
                      <a:pt x="284" y="170"/>
                    </a:cubicBezTo>
                    <a:cubicBezTo>
                      <a:pt x="285" y="174"/>
                      <a:pt x="284" y="174"/>
                      <a:pt x="286" y="178"/>
                    </a:cubicBezTo>
                    <a:cubicBezTo>
                      <a:pt x="285" y="178"/>
                      <a:pt x="284" y="178"/>
                      <a:pt x="283" y="178"/>
                    </a:cubicBezTo>
                    <a:cubicBezTo>
                      <a:pt x="282" y="179"/>
                      <a:pt x="283" y="181"/>
                      <a:pt x="283" y="182"/>
                    </a:cubicBezTo>
                    <a:cubicBezTo>
                      <a:pt x="282" y="182"/>
                      <a:pt x="282" y="182"/>
                      <a:pt x="281" y="183"/>
                    </a:cubicBezTo>
                    <a:cubicBezTo>
                      <a:pt x="280" y="183"/>
                      <a:pt x="281" y="184"/>
                      <a:pt x="282" y="184"/>
                    </a:cubicBezTo>
                    <a:cubicBezTo>
                      <a:pt x="282" y="184"/>
                      <a:pt x="282" y="185"/>
                      <a:pt x="283" y="185"/>
                    </a:cubicBezTo>
                    <a:cubicBezTo>
                      <a:pt x="282" y="185"/>
                      <a:pt x="282" y="187"/>
                      <a:pt x="282" y="187"/>
                    </a:cubicBezTo>
                    <a:cubicBezTo>
                      <a:pt x="280" y="188"/>
                      <a:pt x="279" y="188"/>
                      <a:pt x="276" y="187"/>
                    </a:cubicBezTo>
                    <a:cubicBezTo>
                      <a:pt x="273" y="192"/>
                      <a:pt x="274" y="194"/>
                      <a:pt x="276" y="200"/>
                    </a:cubicBezTo>
                    <a:cubicBezTo>
                      <a:pt x="277" y="200"/>
                      <a:pt x="278" y="200"/>
                      <a:pt x="279" y="200"/>
                    </a:cubicBezTo>
                    <a:cubicBezTo>
                      <a:pt x="279" y="200"/>
                      <a:pt x="279" y="198"/>
                      <a:pt x="279" y="198"/>
                    </a:cubicBezTo>
                    <a:cubicBezTo>
                      <a:pt x="279" y="198"/>
                      <a:pt x="281" y="198"/>
                      <a:pt x="282" y="198"/>
                    </a:cubicBezTo>
                    <a:cubicBezTo>
                      <a:pt x="282" y="198"/>
                      <a:pt x="281" y="196"/>
                      <a:pt x="282" y="195"/>
                    </a:cubicBezTo>
                    <a:cubicBezTo>
                      <a:pt x="282" y="196"/>
                      <a:pt x="284" y="196"/>
                      <a:pt x="284" y="197"/>
                    </a:cubicBezTo>
                    <a:cubicBezTo>
                      <a:pt x="284" y="198"/>
                      <a:pt x="284" y="198"/>
                      <a:pt x="284" y="198"/>
                    </a:cubicBezTo>
                    <a:cubicBezTo>
                      <a:pt x="286" y="199"/>
                      <a:pt x="287" y="197"/>
                      <a:pt x="287" y="197"/>
                    </a:cubicBezTo>
                    <a:cubicBezTo>
                      <a:pt x="288" y="196"/>
                      <a:pt x="290" y="196"/>
                      <a:pt x="292" y="195"/>
                    </a:cubicBezTo>
                    <a:cubicBezTo>
                      <a:pt x="291" y="196"/>
                      <a:pt x="291" y="197"/>
                      <a:pt x="291" y="197"/>
                    </a:cubicBezTo>
                    <a:cubicBezTo>
                      <a:pt x="291" y="197"/>
                      <a:pt x="289" y="199"/>
                      <a:pt x="290" y="199"/>
                    </a:cubicBezTo>
                    <a:cubicBezTo>
                      <a:pt x="290" y="199"/>
                      <a:pt x="291" y="201"/>
                      <a:pt x="292" y="202"/>
                    </a:cubicBezTo>
                    <a:cubicBezTo>
                      <a:pt x="295" y="202"/>
                      <a:pt x="295" y="202"/>
                      <a:pt x="298" y="201"/>
                    </a:cubicBezTo>
                    <a:cubicBezTo>
                      <a:pt x="298" y="202"/>
                      <a:pt x="298" y="205"/>
                      <a:pt x="298" y="205"/>
                    </a:cubicBezTo>
                    <a:cubicBezTo>
                      <a:pt x="296" y="206"/>
                      <a:pt x="297" y="204"/>
                      <a:pt x="295" y="205"/>
                    </a:cubicBezTo>
                    <a:cubicBezTo>
                      <a:pt x="295" y="207"/>
                      <a:pt x="295" y="207"/>
                      <a:pt x="295" y="207"/>
                    </a:cubicBezTo>
                    <a:cubicBezTo>
                      <a:pt x="293" y="206"/>
                      <a:pt x="293" y="206"/>
                      <a:pt x="292" y="207"/>
                    </a:cubicBezTo>
                    <a:cubicBezTo>
                      <a:pt x="289" y="208"/>
                      <a:pt x="294" y="209"/>
                      <a:pt x="294" y="209"/>
                    </a:cubicBezTo>
                    <a:cubicBezTo>
                      <a:pt x="294" y="209"/>
                      <a:pt x="295" y="212"/>
                      <a:pt x="293" y="211"/>
                    </a:cubicBezTo>
                    <a:cubicBezTo>
                      <a:pt x="293" y="212"/>
                      <a:pt x="292" y="212"/>
                      <a:pt x="291" y="212"/>
                    </a:cubicBezTo>
                    <a:cubicBezTo>
                      <a:pt x="292" y="215"/>
                      <a:pt x="292" y="215"/>
                      <a:pt x="292" y="215"/>
                    </a:cubicBezTo>
                    <a:cubicBezTo>
                      <a:pt x="294" y="214"/>
                      <a:pt x="298" y="213"/>
                      <a:pt x="300" y="213"/>
                    </a:cubicBezTo>
                    <a:cubicBezTo>
                      <a:pt x="301" y="213"/>
                      <a:pt x="303" y="216"/>
                      <a:pt x="304" y="217"/>
                    </a:cubicBezTo>
                    <a:cubicBezTo>
                      <a:pt x="305" y="217"/>
                      <a:pt x="305" y="217"/>
                      <a:pt x="305" y="217"/>
                    </a:cubicBezTo>
                    <a:cubicBezTo>
                      <a:pt x="306" y="216"/>
                      <a:pt x="305" y="215"/>
                      <a:pt x="305" y="214"/>
                    </a:cubicBezTo>
                    <a:cubicBezTo>
                      <a:pt x="305" y="214"/>
                      <a:pt x="307" y="213"/>
                      <a:pt x="307" y="212"/>
                    </a:cubicBezTo>
                    <a:cubicBezTo>
                      <a:pt x="311" y="215"/>
                      <a:pt x="313" y="215"/>
                      <a:pt x="318" y="213"/>
                    </a:cubicBezTo>
                    <a:cubicBezTo>
                      <a:pt x="319" y="215"/>
                      <a:pt x="318" y="215"/>
                      <a:pt x="319" y="215"/>
                    </a:cubicBezTo>
                    <a:cubicBezTo>
                      <a:pt x="319" y="215"/>
                      <a:pt x="320" y="214"/>
                      <a:pt x="319" y="213"/>
                    </a:cubicBezTo>
                    <a:cubicBezTo>
                      <a:pt x="319" y="213"/>
                      <a:pt x="318" y="212"/>
                      <a:pt x="317" y="212"/>
                    </a:cubicBezTo>
                    <a:cubicBezTo>
                      <a:pt x="318" y="212"/>
                      <a:pt x="317" y="210"/>
                      <a:pt x="317" y="209"/>
                    </a:cubicBezTo>
                    <a:cubicBezTo>
                      <a:pt x="320" y="210"/>
                      <a:pt x="321" y="209"/>
                      <a:pt x="323" y="210"/>
                    </a:cubicBezTo>
                    <a:cubicBezTo>
                      <a:pt x="324" y="210"/>
                      <a:pt x="324" y="212"/>
                      <a:pt x="327" y="212"/>
                    </a:cubicBezTo>
                    <a:cubicBezTo>
                      <a:pt x="327" y="212"/>
                      <a:pt x="330" y="210"/>
                      <a:pt x="331" y="209"/>
                    </a:cubicBezTo>
                    <a:cubicBezTo>
                      <a:pt x="322" y="207"/>
                      <a:pt x="316" y="204"/>
                      <a:pt x="313" y="197"/>
                    </a:cubicBezTo>
                    <a:cubicBezTo>
                      <a:pt x="312" y="197"/>
                      <a:pt x="313" y="195"/>
                      <a:pt x="312" y="195"/>
                    </a:cubicBezTo>
                    <a:cubicBezTo>
                      <a:pt x="310" y="194"/>
                      <a:pt x="310" y="194"/>
                      <a:pt x="310" y="194"/>
                    </a:cubicBezTo>
                    <a:cubicBezTo>
                      <a:pt x="310" y="192"/>
                      <a:pt x="313" y="190"/>
                      <a:pt x="309" y="188"/>
                    </a:cubicBezTo>
                    <a:cubicBezTo>
                      <a:pt x="309" y="187"/>
                      <a:pt x="309" y="187"/>
                      <a:pt x="309" y="187"/>
                    </a:cubicBezTo>
                    <a:cubicBezTo>
                      <a:pt x="310" y="186"/>
                      <a:pt x="311" y="186"/>
                      <a:pt x="311" y="186"/>
                    </a:cubicBezTo>
                    <a:cubicBezTo>
                      <a:pt x="311" y="185"/>
                      <a:pt x="311" y="185"/>
                      <a:pt x="311" y="185"/>
                    </a:cubicBezTo>
                    <a:cubicBezTo>
                      <a:pt x="312" y="186"/>
                      <a:pt x="312" y="182"/>
                      <a:pt x="312" y="182"/>
                    </a:cubicBezTo>
                    <a:cubicBezTo>
                      <a:pt x="312" y="182"/>
                      <a:pt x="311" y="182"/>
                      <a:pt x="311" y="181"/>
                    </a:cubicBezTo>
                    <a:cubicBezTo>
                      <a:pt x="311" y="180"/>
                      <a:pt x="311" y="180"/>
                      <a:pt x="311" y="180"/>
                    </a:cubicBezTo>
                    <a:cubicBezTo>
                      <a:pt x="311" y="180"/>
                      <a:pt x="313" y="179"/>
                      <a:pt x="313" y="179"/>
                    </a:cubicBezTo>
                    <a:cubicBezTo>
                      <a:pt x="314" y="177"/>
                      <a:pt x="313" y="174"/>
                      <a:pt x="313" y="173"/>
                    </a:cubicBezTo>
                    <a:cubicBezTo>
                      <a:pt x="314" y="172"/>
                      <a:pt x="316" y="172"/>
                      <a:pt x="316" y="171"/>
                    </a:cubicBezTo>
                    <a:cubicBezTo>
                      <a:pt x="316" y="171"/>
                      <a:pt x="316" y="170"/>
                      <a:pt x="316" y="169"/>
                    </a:cubicBezTo>
                    <a:cubicBezTo>
                      <a:pt x="316" y="169"/>
                      <a:pt x="315" y="168"/>
                      <a:pt x="315" y="168"/>
                    </a:cubicBezTo>
                    <a:cubicBezTo>
                      <a:pt x="314" y="168"/>
                      <a:pt x="312" y="168"/>
                      <a:pt x="311" y="168"/>
                    </a:cubicBezTo>
                    <a:cubicBezTo>
                      <a:pt x="310" y="168"/>
                      <a:pt x="309" y="166"/>
                      <a:pt x="309" y="166"/>
                    </a:cubicBezTo>
                    <a:cubicBezTo>
                      <a:pt x="306" y="165"/>
                      <a:pt x="303" y="167"/>
                      <a:pt x="302" y="167"/>
                    </a:cubicBezTo>
                    <a:cubicBezTo>
                      <a:pt x="301" y="163"/>
                      <a:pt x="301" y="163"/>
                      <a:pt x="301" y="163"/>
                    </a:cubicBezTo>
                    <a:cubicBezTo>
                      <a:pt x="302" y="164"/>
                      <a:pt x="306" y="167"/>
                      <a:pt x="309" y="165"/>
                    </a:cubicBezTo>
                    <a:cubicBezTo>
                      <a:pt x="309" y="165"/>
                      <a:pt x="308" y="164"/>
                      <a:pt x="310" y="164"/>
                    </a:cubicBezTo>
                    <a:cubicBezTo>
                      <a:pt x="310" y="164"/>
                      <a:pt x="311" y="166"/>
                      <a:pt x="311" y="167"/>
                    </a:cubicBezTo>
                    <a:cubicBezTo>
                      <a:pt x="313" y="167"/>
                      <a:pt x="316" y="166"/>
                      <a:pt x="316" y="166"/>
                    </a:cubicBezTo>
                    <a:cubicBezTo>
                      <a:pt x="317" y="165"/>
                      <a:pt x="319" y="165"/>
                      <a:pt x="319" y="163"/>
                    </a:cubicBezTo>
                    <a:cubicBezTo>
                      <a:pt x="320" y="163"/>
                      <a:pt x="319" y="162"/>
                      <a:pt x="319" y="161"/>
                    </a:cubicBezTo>
                    <a:cubicBezTo>
                      <a:pt x="318" y="162"/>
                      <a:pt x="319" y="160"/>
                      <a:pt x="319" y="159"/>
                    </a:cubicBezTo>
                    <a:cubicBezTo>
                      <a:pt x="319" y="159"/>
                      <a:pt x="320" y="161"/>
                      <a:pt x="321" y="161"/>
                    </a:cubicBezTo>
                    <a:cubicBezTo>
                      <a:pt x="321" y="161"/>
                      <a:pt x="322" y="160"/>
                      <a:pt x="323" y="161"/>
                    </a:cubicBezTo>
                    <a:cubicBezTo>
                      <a:pt x="325" y="159"/>
                      <a:pt x="322" y="159"/>
                      <a:pt x="323" y="157"/>
                    </a:cubicBezTo>
                    <a:cubicBezTo>
                      <a:pt x="324" y="157"/>
                      <a:pt x="326" y="157"/>
                      <a:pt x="327" y="157"/>
                    </a:cubicBezTo>
                    <a:cubicBezTo>
                      <a:pt x="327" y="156"/>
                      <a:pt x="327" y="156"/>
                      <a:pt x="327" y="156"/>
                    </a:cubicBezTo>
                    <a:cubicBezTo>
                      <a:pt x="327" y="155"/>
                      <a:pt x="326" y="152"/>
                      <a:pt x="325" y="151"/>
                    </a:cubicBezTo>
                    <a:cubicBezTo>
                      <a:pt x="326" y="151"/>
                      <a:pt x="327" y="150"/>
                      <a:pt x="328" y="151"/>
                    </a:cubicBezTo>
                    <a:cubicBezTo>
                      <a:pt x="329" y="154"/>
                      <a:pt x="329" y="154"/>
                      <a:pt x="329" y="154"/>
                    </a:cubicBezTo>
                    <a:cubicBezTo>
                      <a:pt x="332" y="152"/>
                      <a:pt x="332" y="152"/>
                      <a:pt x="332" y="152"/>
                    </a:cubicBezTo>
                    <a:cubicBezTo>
                      <a:pt x="333" y="150"/>
                      <a:pt x="332" y="149"/>
                      <a:pt x="333" y="148"/>
                    </a:cubicBezTo>
                    <a:cubicBezTo>
                      <a:pt x="334" y="148"/>
                      <a:pt x="335" y="148"/>
                      <a:pt x="335" y="148"/>
                    </a:cubicBezTo>
                    <a:cubicBezTo>
                      <a:pt x="335" y="147"/>
                      <a:pt x="336" y="145"/>
                      <a:pt x="335" y="146"/>
                    </a:cubicBezTo>
                    <a:cubicBezTo>
                      <a:pt x="334" y="145"/>
                      <a:pt x="335" y="144"/>
                      <a:pt x="334" y="144"/>
                    </a:cubicBezTo>
                    <a:cubicBezTo>
                      <a:pt x="336" y="144"/>
                      <a:pt x="337" y="144"/>
                      <a:pt x="339" y="143"/>
                    </a:cubicBezTo>
                    <a:cubicBezTo>
                      <a:pt x="339" y="142"/>
                      <a:pt x="339" y="141"/>
                      <a:pt x="339" y="141"/>
                    </a:cubicBezTo>
                    <a:cubicBezTo>
                      <a:pt x="340" y="141"/>
                      <a:pt x="343" y="141"/>
                      <a:pt x="345" y="142"/>
                    </a:cubicBezTo>
                    <a:cubicBezTo>
                      <a:pt x="345" y="140"/>
                      <a:pt x="344" y="139"/>
                      <a:pt x="346" y="139"/>
                    </a:cubicBezTo>
                    <a:cubicBezTo>
                      <a:pt x="347" y="139"/>
                      <a:pt x="349" y="141"/>
                      <a:pt x="351" y="140"/>
                    </a:cubicBezTo>
                    <a:cubicBezTo>
                      <a:pt x="352" y="140"/>
                      <a:pt x="351" y="137"/>
                      <a:pt x="351" y="137"/>
                    </a:cubicBezTo>
                    <a:cubicBezTo>
                      <a:pt x="352" y="136"/>
                      <a:pt x="353" y="137"/>
                      <a:pt x="354" y="137"/>
                    </a:cubicBezTo>
                    <a:cubicBezTo>
                      <a:pt x="355" y="137"/>
                      <a:pt x="355" y="134"/>
                      <a:pt x="356" y="134"/>
                    </a:cubicBezTo>
                    <a:cubicBezTo>
                      <a:pt x="357" y="133"/>
                      <a:pt x="358" y="134"/>
                      <a:pt x="359" y="134"/>
                    </a:cubicBezTo>
                    <a:cubicBezTo>
                      <a:pt x="360" y="132"/>
                      <a:pt x="360" y="132"/>
                      <a:pt x="360" y="132"/>
                    </a:cubicBezTo>
                    <a:cubicBezTo>
                      <a:pt x="360" y="132"/>
                      <a:pt x="367" y="130"/>
                      <a:pt x="367" y="130"/>
                    </a:cubicBezTo>
                    <a:cubicBezTo>
                      <a:pt x="369" y="129"/>
                      <a:pt x="369" y="131"/>
                      <a:pt x="372" y="130"/>
                    </a:cubicBezTo>
                    <a:cubicBezTo>
                      <a:pt x="374" y="130"/>
                      <a:pt x="378" y="126"/>
                      <a:pt x="380" y="126"/>
                    </a:cubicBezTo>
                    <a:cubicBezTo>
                      <a:pt x="381" y="126"/>
                      <a:pt x="382" y="128"/>
                      <a:pt x="383" y="128"/>
                    </a:cubicBezTo>
                    <a:cubicBezTo>
                      <a:pt x="383" y="128"/>
                      <a:pt x="384" y="126"/>
                      <a:pt x="384" y="126"/>
                    </a:cubicBezTo>
                    <a:cubicBezTo>
                      <a:pt x="385" y="126"/>
                      <a:pt x="386" y="126"/>
                      <a:pt x="387" y="126"/>
                    </a:cubicBezTo>
                    <a:cubicBezTo>
                      <a:pt x="387" y="126"/>
                      <a:pt x="389" y="124"/>
                      <a:pt x="389" y="124"/>
                    </a:cubicBezTo>
                    <a:cubicBezTo>
                      <a:pt x="393" y="123"/>
                      <a:pt x="396" y="124"/>
                      <a:pt x="401" y="123"/>
                    </a:cubicBezTo>
                    <a:cubicBezTo>
                      <a:pt x="401" y="123"/>
                      <a:pt x="403" y="121"/>
                      <a:pt x="404" y="121"/>
                    </a:cubicBezTo>
                    <a:cubicBezTo>
                      <a:pt x="405" y="121"/>
                      <a:pt x="407" y="121"/>
                      <a:pt x="408" y="121"/>
                    </a:cubicBezTo>
                    <a:cubicBezTo>
                      <a:pt x="408" y="121"/>
                      <a:pt x="409" y="119"/>
                      <a:pt x="410" y="119"/>
                    </a:cubicBezTo>
                    <a:cubicBezTo>
                      <a:pt x="411" y="119"/>
                      <a:pt x="412" y="119"/>
                      <a:pt x="412" y="119"/>
                    </a:cubicBezTo>
                    <a:cubicBezTo>
                      <a:pt x="413" y="119"/>
                      <a:pt x="413" y="117"/>
                      <a:pt x="413" y="117"/>
                    </a:cubicBezTo>
                    <a:cubicBezTo>
                      <a:pt x="415" y="116"/>
                      <a:pt x="415" y="117"/>
                      <a:pt x="416" y="116"/>
                    </a:cubicBezTo>
                    <a:cubicBezTo>
                      <a:pt x="417" y="115"/>
                      <a:pt x="418" y="111"/>
                      <a:pt x="418" y="109"/>
                    </a:cubicBezTo>
                    <a:cubicBezTo>
                      <a:pt x="418" y="108"/>
                      <a:pt x="415" y="108"/>
                      <a:pt x="415" y="108"/>
                    </a:cubicBezTo>
                    <a:cubicBezTo>
                      <a:pt x="415" y="107"/>
                      <a:pt x="415" y="105"/>
                      <a:pt x="414" y="105"/>
                    </a:cubicBezTo>
                    <a:cubicBezTo>
                      <a:pt x="414" y="104"/>
                      <a:pt x="411" y="104"/>
                      <a:pt x="410" y="104"/>
                    </a:cubicBezTo>
                    <a:close/>
                    <a:moveTo>
                      <a:pt x="1027" y="120"/>
                    </a:moveTo>
                    <a:cubicBezTo>
                      <a:pt x="1025" y="121"/>
                      <a:pt x="1021" y="127"/>
                      <a:pt x="1019" y="128"/>
                    </a:cubicBezTo>
                    <a:cubicBezTo>
                      <a:pt x="1019" y="128"/>
                      <a:pt x="1019" y="128"/>
                      <a:pt x="1019" y="128"/>
                    </a:cubicBezTo>
                    <a:cubicBezTo>
                      <a:pt x="1018" y="129"/>
                      <a:pt x="1019" y="130"/>
                      <a:pt x="1019" y="132"/>
                    </a:cubicBezTo>
                    <a:cubicBezTo>
                      <a:pt x="1018" y="132"/>
                      <a:pt x="1016" y="133"/>
                      <a:pt x="1016" y="134"/>
                    </a:cubicBezTo>
                    <a:cubicBezTo>
                      <a:pt x="1016" y="137"/>
                      <a:pt x="1017" y="138"/>
                      <a:pt x="1017" y="140"/>
                    </a:cubicBezTo>
                    <a:cubicBezTo>
                      <a:pt x="1017" y="140"/>
                      <a:pt x="1016" y="139"/>
                      <a:pt x="1016" y="140"/>
                    </a:cubicBezTo>
                    <a:cubicBezTo>
                      <a:pt x="1016" y="141"/>
                      <a:pt x="1018" y="141"/>
                      <a:pt x="1018" y="142"/>
                    </a:cubicBezTo>
                    <a:cubicBezTo>
                      <a:pt x="1018" y="142"/>
                      <a:pt x="1018" y="143"/>
                      <a:pt x="1018" y="144"/>
                    </a:cubicBezTo>
                    <a:cubicBezTo>
                      <a:pt x="1019" y="144"/>
                      <a:pt x="1019" y="144"/>
                      <a:pt x="1019" y="144"/>
                    </a:cubicBezTo>
                    <a:cubicBezTo>
                      <a:pt x="1018" y="144"/>
                      <a:pt x="1020" y="146"/>
                      <a:pt x="1017" y="146"/>
                    </a:cubicBezTo>
                    <a:cubicBezTo>
                      <a:pt x="1017" y="146"/>
                      <a:pt x="1017" y="146"/>
                      <a:pt x="1017" y="146"/>
                    </a:cubicBezTo>
                    <a:cubicBezTo>
                      <a:pt x="1018" y="147"/>
                      <a:pt x="1019" y="146"/>
                      <a:pt x="1020" y="147"/>
                    </a:cubicBezTo>
                    <a:cubicBezTo>
                      <a:pt x="1021" y="147"/>
                      <a:pt x="1021" y="150"/>
                      <a:pt x="1021" y="150"/>
                    </a:cubicBezTo>
                    <a:cubicBezTo>
                      <a:pt x="1023" y="152"/>
                      <a:pt x="1026" y="152"/>
                      <a:pt x="1029" y="153"/>
                    </a:cubicBezTo>
                    <a:cubicBezTo>
                      <a:pt x="1030" y="152"/>
                      <a:pt x="1033" y="149"/>
                      <a:pt x="1034" y="147"/>
                    </a:cubicBezTo>
                    <a:cubicBezTo>
                      <a:pt x="1034" y="146"/>
                      <a:pt x="1034" y="145"/>
                      <a:pt x="1034" y="144"/>
                    </a:cubicBezTo>
                    <a:cubicBezTo>
                      <a:pt x="1035" y="144"/>
                      <a:pt x="1035" y="144"/>
                      <a:pt x="1035" y="144"/>
                    </a:cubicBezTo>
                    <a:cubicBezTo>
                      <a:pt x="1040" y="138"/>
                      <a:pt x="1040" y="138"/>
                      <a:pt x="1040" y="138"/>
                    </a:cubicBezTo>
                    <a:cubicBezTo>
                      <a:pt x="1040" y="137"/>
                      <a:pt x="1039" y="132"/>
                      <a:pt x="1039" y="132"/>
                    </a:cubicBezTo>
                    <a:cubicBezTo>
                      <a:pt x="1038" y="131"/>
                      <a:pt x="1036" y="130"/>
                      <a:pt x="1035" y="130"/>
                    </a:cubicBezTo>
                    <a:cubicBezTo>
                      <a:pt x="1035" y="129"/>
                      <a:pt x="1035" y="127"/>
                      <a:pt x="1035" y="126"/>
                    </a:cubicBezTo>
                    <a:cubicBezTo>
                      <a:pt x="1034" y="126"/>
                      <a:pt x="1033" y="126"/>
                      <a:pt x="1032" y="126"/>
                    </a:cubicBezTo>
                    <a:cubicBezTo>
                      <a:pt x="1031" y="126"/>
                      <a:pt x="1030" y="123"/>
                      <a:pt x="1029" y="123"/>
                    </a:cubicBezTo>
                    <a:cubicBezTo>
                      <a:pt x="1028" y="122"/>
                      <a:pt x="1028" y="123"/>
                      <a:pt x="1027" y="122"/>
                    </a:cubicBezTo>
                    <a:cubicBezTo>
                      <a:pt x="1027" y="122"/>
                      <a:pt x="1028" y="119"/>
                      <a:pt x="1027" y="120"/>
                    </a:cubicBezTo>
                    <a:close/>
                    <a:moveTo>
                      <a:pt x="727" y="122"/>
                    </a:moveTo>
                    <a:cubicBezTo>
                      <a:pt x="731" y="123"/>
                      <a:pt x="728" y="125"/>
                      <a:pt x="730" y="126"/>
                    </a:cubicBezTo>
                    <a:cubicBezTo>
                      <a:pt x="731" y="126"/>
                      <a:pt x="731" y="125"/>
                      <a:pt x="732" y="126"/>
                    </a:cubicBezTo>
                    <a:cubicBezTo>
                      <a:pt x="732" y="127"/>
                      <a:pt x="732" y="127"/>
                      <a:pt x="732" y="127"/>
                    </a:cubicBezTo>
                    <a:cubicBezTo>
                      <a:pt x="731" y="127"/>
                      <a:pt x="729" y="129"/>
                      <a:pt x="728" y="129"/>
                    </a:cubicBezTo>
                    <a:cubicBezTo>
                      <a:pt x="727" y="129"/>
                      <a:pt x="726" y="129"/>
                      <a:pt x="726" y="129"/>
                    </a:cubicBezTo>
                    <a:cubicBezTo>
                      <a:pt x="725" y="129"/>
                      <a:pt x="724" y="131"/>
                      <a:pt x="724" y="132"/>
                    </a:cubicBezTo>
                    <a:cubicBezTo>
                      <a:pt x="722" y="132"/>
                      <a:pt x="720" y="132"/>
                      <a:pt x="718" y="133"/>
                    </a:cubicBezTo>
                    <a:cubicBezTo>
                      <a:pt x="718" y="133"/>
                      <a:pt x="718" y="135"/>
                      <a:pt x="718" y="136"/>
                    </a:cubicBezTo>
                    <a:cubicBezTo>
                      <a:pt x="716" y="137"/>
                      <a:pt x="714" y="136"/>
                      <a:pt x="714" y="138"/>
                    </a:cubicBezTo>
                    <a:cubicBezTo>
                      <a:pt x="713" y="138"/>
                      <a:pt x="714" y="139"/>
                      <a:pt x="714" y="140"/>
                    </a:cubicBezTo>
                    <a:cubicBezTo>
                      <a:pt x="713" y="140"/>
                      <a:pt x="712" y="140"/>
                      <a:pt x="712" y="140"/>
                    </a:cubicBezTo>
                    <a:cubicBezTo>
                      <a:pt x="710" y="137"/>
                      <a:pt x="712" y="137"/>
                      <a:pt x="706" y="136"/>
                    </a:cubicBezTo>
                    <a:cubicBezTo>
                      <a:pt x="708" y="133"/>
                      <a:pt x="707" y="132"/>
                      <a:pt x="708" y="129"/>
                    </a:cubicBezTo>
                    <a:cubicBezTo>
                      <a:pt x="708" y="129"/>
                      <a:pt x="709" y="128"/>
                      <a:pt x="710" y="128"/>
                    </a:cubicBezTo>
                    <a:cubicBezTo>
                      <a:pt x="710" y="129"/>
                      <a:pt x="711" y="130"/>
                      <a:pt x="712" y="131"/>
                    </a:cubicBezTo>
                    <a:cubicBezTo>
                      <a:pt x="715" y="130"/>
                      <a:pt x="719" y="130"/>
                      <a:pt x="722" y="129"/>
                    </a:cubicBezTo>
                    <a:cubicBezTo>
                      <a:pt x="724" y="128"/>
                      <a:pt x="726" y="127"/>
                      <a:pt x="728" y="126"/>
                    </a:cubicBezTo>
                    <a:cubicBezTo>
                      <a:pt x="727" y="126"/>
                      <a:pt x="728" y="124"/>
                      <a:pt x="726" y="125"/>
                    </a:cubicBezTo>
                    <a:cubicBezTo>
                      <a:pt x="726" y="124"/>
                      <a:pt x="726" y="122"/>
                      <a:pt x="727" y="122"/>
                    </a:cubicBezTo>
                    <a:close/>
                    <a:moveTo>
                      <a:pt x="1063" y="127"/>
                    </a:moveTo>
                    <a:cubicBezTo>
                      <a:pt x="1063" y="128"/>
                      <a:pt x="1065" y="129"/>
                      <a:pt x="1065" y="130"/>
                    </a:cubicBezTo>
                    <a:cubicBezTo>
                      <a:pt x="1066" y="132"/>
                      <a:pt x="1064" y="136"/>
                      <a:pt x="1065" y="138"/>
                    </a:cubicBezTo>
                    <a:cubicBezTo>
                      <a:pt x="1065" y="139"/>
                      <a:pt x="1067" y="141"/>
                      <a:pt x="1067" y="142"/>
                    </a:cubicBezTo>
                    <a:cubicBezTo>
                      <a:pt x="1068" y="142"/>
                      <a:pt x="1069" y="142"/>
                      <a:pt x="1070" y="142"/>
                    </a:cubicBezTo>
                    <a:cubicBezTo>
                      <a:pt x="1071" y="141"/>
                      <a:pt x="1072" y="140"/>
                      <a:pt x="1073" y="139"/>
                    </a:cubicBezTo>
                    <a:cubicBezTo>
                      <a:pt x="1074" y="138"/>
                      <a:pt x="1075" y="138"/>
                      <a:pt x="1077" y="138"/>
                    </a:cubicBezTo>
                    <a:cubicBezTo>
                      <a:pt x="1078" y="134"/>
                      <a:pt x="1078" y="129"/>
                      <a:pt x="1072" y="130"/>
                    </a:cubicBezTo>
                    <a:cubicBezTo>
                      <a:pt x="1072" y="130"/>
                      <a:pt x="1071" y="131"/>
                      <a:pt x="1069" y="131"/>
                    </a:cubicBezTo>
                    <a:cubicBezTo>
                      <a:pt x="1068" y="131"/>
                      <a:pt x="1067" y="128"/>
                      <a:pt x="1066" y="128"/>
                    </a:cubicBezTo>
                    <a:cubicBezTo>
                      <a:pt x="1065" y="127"/>
                      <a:pt x="1064" y="127"/>
                      <a:pt x="1063" y="127"/>
                    </a:cubicBezTo>
                    <a:close/>
                    <a:moveTo>
                      <a:pt x="1101" y="128"/>
                    </a:moveTo>
                    <a:cubicBezTo>
                      <a:pt x="1101" y="130"/>
                      <a:pt x="1101" y="133"/>
                      <a:pt x="1100" y="136"/>
                    </a:cubicBezTo>
                    <a:cubicBezTo>
                      <a:pt x="1101" y="136"/>
                      <a:pt x="1106" y="139"/>
                      <a:pt x="1106" y="140"/>
                    </a:cubicBezTo>
                    <a:cubicBezTo>
                      <a:pt x="1108" y="140"/>
                      <a:pt x="1111" y="139"/>
                      <a:pt x="1112" y="140"/>
                    </a:cubicBezTo>
                    <a:cubicBezTo>
                      <a:pt x="1113" y="140"/>
                      <a:pt x="1113" y="141"/>
                      <a:pt x="1114" y="142"/>
                    </a:cubicBezTo>
                    <a:cubicBezTo>
                      <a:pt x="1115" y="142"/>
                      <a:pt x="1121" y="141"/>
                      <a:pt x="1123" y="140"/>
                    </a:cubicBezTo>
                    <a:cubicBezTo>
                      <a:pt x="1124" y="140"/>
                      <a:pt x="1123" y="139"/>
                      <a:pt x="1124" y="138"/>
                    </a:cubicBezTo>
                    <a:cubicBezTo>
                      <a:pt x="1125" y="137"/>
                      <a:pt x="1128" y="136"/>
                      <a:pt x="1131" y="136"/>
                    </a:cubicBezTo>
                    <a:cubicBezTo>
                      <a:pt x="1130" y="133"/>
                      <a:pt x="1130" y="133"/>
                      <a:pt x="1130" y="133"/>
                    </a:cubicBezTo>
                    <a:cubicBezTo>
                      <a:pt x="1130" y="133"/>
                      <a:pt x="1128" y="131"/>
                      <a:pt x="1128" y="131"/>
                    </a:cubicBezTo>
                    <a:cubicBezTo>
                      <a:pt x="1126" y="130"/>
                      <a:pt x="1121" y="130"/>
                      <a:pt x="1118" y="130"/>
                    </a:cubicBezTo>
                    <a:cubicBezTo>
                      <a:pt x="1118" y="129"/>
                      <a:pt x="1116" y="128"/>
                      <a:pt x="1116" y="128"/>
                    </a:cubicBezTo>
                    <a:cubicBezTo>
                      <a:pt x="1114" y="127"/>
                      <a:pt x="1111" y="129"/>
                      <a:pt x="1110" y="129"/>
                    </a:cubicBezTo>
                    <a:cubicBezTo>
                      <a:pt x="1106" y="129"/>
                      <a:pt x="1104" y="128"/>
                      <a:pt x="1101" y="128"/>
                    </a:cubicBezTo>
                    <a:close/>
                    <a:moveTo>
                      <a:pt x="1040" y="152"/>
                    </a:moveTo>
                    <a:cubicBezTo>
                      <a:pt x="1040" y="152"/>
                      <a:pt x="1039" y="153"/>
                      <a:pt x="1039" y="154"/>
                    </a:cubicBezTo>
                    <a:cubicBezTo>
                      <a:pt x="1038" y="156"/>
                      <a:pt x="1040" y="155"/>
                      <a:pt x="1040" y="156"/>
                    </a:cubicBezTo>
                    <a:cubicBezTo>
                      <a:pt x="1039" y="156"/>
                      <a:pt x="1042" y="157"/>
                      <a:pt x="1042" y="157"/>
                    </a:cubicBezTo>
                    <a:cubicBezTo>
                      <a:pt x="1042" y="157"/>
                      <a:pt x="1043" y="157"/>
                      <a:pt x="1043" y="156"/>
                    </a:cubicBezTo>
                    <a:cubicBezTo>
                      <a:pt x="1043" y="156"/>
                      <a:pt x="1043" y="155"/>
                      <a:pt x="1043" y="154"/>
                    </a:cubicBezTo>
                    <a:cubicBezTo>
                      <a:pt x="1043" y="154"/>
                      <a:pt x="1042" y="152"/>
                      <a:pt x="1043" y="152"/>
                    </a:cubicBezTo>
                    <a:cubicBezTo>
                      <a:pt x="1042" y="152"/>
                      <a:pt x="1040" y="152"/>
                      <a:pt x="1040" y="152"/>
                    </a:cubicBezTo>
                    <a:close/>
                    <a:moveTo>
                      <a:pt x="1053" y="155"/>
                    </a:moveTo>
                    <a:cubicBezTo>
                      <a:pt x="1052" y="155"/>
                      <a:pt x="1051" y="157"/>
                      <a:pt x="1051" y="157"/>
                    </a:cubicBezTo>
                    <a:cubicBezTo>
                      <a:pt x="1049" y="158"/>
                      <a:pt x="1046" y="158"/>
                      <a:pt x="1045" y="159"/>
                    </a:cubicBezTo>
                    <a:cubicBezTo>
                      <a:pt x="1043" y="161"/>
                      <a:pt x="1044" y="163"/>
                      <a:pt x="1041" y="164"/>
                    </a:cubicBezTo>
                    <a:cubicBezTo>
                      <a:pt x="1040" y="165"/>
                      <a:pt x="1039" y="165"/>
                      <a:pt x="1037" y="165"/>
                    </a:cubicBezTo>
                    <a:cubicBezTo>
                      <a:pt x="1038" y="167"/>
                      <a:pt x="1038" y="167"/>
                      <a:pt x="1038" y="167"/>
                    </a:cubicBezTo>
                    <a:cubicBezTo>
                      <a:pt x="1039" y="168"/>
                      <a:pt x="1041" y="167"/>
                      <a:pt x="1043" y="167"/>
                    </a:cubicBezTo>
                    <a:cubicBezTo>
                      <a:pt x="1043" y="168"/>
                      <a:pt x="1045" y="169"/>
                      <a:pt x="1046" y="169"/>
                    </a:cubicBezTo>
                    <a:cubicBezTo>
                      <a:pt x="1049" y="170"/>
                      <a:pt x="1049" y="168"/>
                      <a:pt x="1052" y="168"/>
                    </a:cubicBezTo>
                    <a:cubicBezTo>
                      <a:pt x="1052" y="168"/>
                      <a:pt x="1054" y="170"/>
                      <a:pt x="1055" y="170"/>
                    </a:cubicBezTo>
                    <a:cubicBezTo>
                      <a:pt x="1059" y="171"/>
                      <a:pt x="1064" y="171"/>
                      <a:pt x="1068" y="171"/>
                    </a:cubicBezTo>
                    <a:cubicBezTo>
                      <a:pt x="1068" y="169"/>
                      <a:pt x="1069" y="166"/>
                      <a:pt x="1068" y="163"/>
                    </a:cubicBezTo>
                    <a:cubicBezTo>
                      <a:pt x="1067" y="162"/>
                      <a:pt x="1065" y="162"/>
                      <a:pt x="1064" y="161"/>
                    </a:cubicBezTo>
                    <a:cubicBezTo>
                      <a:pt x="1063" y="161"/>
                      <a:pt x="1063" y="160"/>
                      <a:pt x="1063" y="159"/>
                    </a:cubicBezTo>
                    <a:cubicBezTo>
                      <a:pt x="1060" y="157"/>
                      <a:pt x="1059" y="157"/>
                      <a:pt x="1055" y="156"/>
                    </a:cubicBezTo>
                    <a:cubicBezTo>
                      <a:pt x="1055" y="156"/>
                      <a:pt x="1053" y="155"/>
                      <a:pt x="1053" y="155"/>
                    </a:cubicBezTo>
                    <a:close/>
                    <a:moveTo>
                      <a:pt x="1387" y="202"/>
                    </a:moveTo>
                    <a:cubicBezTo>
                      <a:pt x="1385" y="204"/>
                      <a:pt x="1385" y="205"/>
                      <a:pt x="1382" y="206"/>
                    </a:cubicBezTo>
                    <a:cubicBezTo>
                      <a:pt x="1382" y="206"/>
                      <a:pt x="1381" y="206"/>
                      <a:pt x="1380" y="206"/>
                    </a:cubicBezTo>
                    <a:cubicBezTo>
                      <a:pt x="1376" y="211"/>
                      <a:pt x="1376" y="211"/>
                      <a:pt x="1376" y="211"/>
                    </a:cubicBezTo>
                    <a:cubicBezTo>
                      <a:pt x="1375" y="212"/>
                      <a:pt x="1376" y="213"/>
                      <a:pt x="1376" y="213"/>
                    </a:cubicBezTo>
                    <a:cubicBezTo>
                      <a:pt x="1379" y="214"/>
                      <a:pt x="1384" y="215"/>
                      <a:pt x="1387" y="215"/>
                    </a:cubicBezTo>
                    <a:cubicBezTo>
                      <a:pt x="1388" y="214"/>
                      <a:pt x="1389" y="212"/>
                      <a:pt x="1392" y="212"/>
                    </a:cubicBezTo>
                    <a:cubicBezTo>
                      <a:pt x="1392" y="213"/>
                      <a:pt x="1392" y="213"/>
                      <a:pt x="1392" y="213"/>
                    </a:cubicBezTo>
                    <a:cubicBezTo>
                      <a:pt x="1395" y="214"/>
                      <a:pt x="1402" y="214"/>
                      <a:pt x="1405" y="215"/>
                    </a:cubicBezTo>
                    <a:cubicBezTo>
                      <a:pt x="1405" y="212"/>
                      <a:pt x="1406" y="211"/>
                      <a:pt x="1405" y="209"/>
                    </a:cubicBezTo>
                    <a:cubicBezTo>
                      <a:pt x="1404" y="209"/>
                      <a:pt x="1403" y="207"/>
                      <a:pt x="1403" y="207"/>
                    </a:cubicBezTo>
                    <a:cubicBezTo>
                      <a:pt x="1400" y="205"/>
                      <a:pt x="1396" y="206"/>
                      <a:pt x="1393" y="205"/>
                    </a:cubicBezTo>
                    <a:cubicBezTo>
                      <a:pt x="1391" y="205"/>
                      <a:pt x="1389" y="203"/>
                      <a:pt x="1387" y="202"/>
                    </a:cubicBezTo>
                    <a:close/>
                    <a:moveTo>
                      <a:pt x="1285" y="219"/>
                    </a:moveTo>
                    <a:cubicBezTo>
                      <a:pt x="1284" y="220"/>
                      <a:pt x="1284" y="219"/>
                      <a:pt x="1283" y="220"/>
                    </a:cubicBezTo>
                    <a:cubicBezTo>
                      <a:pt x="1282" y="221"/>
                      <a:pt x="1283" y="222"/>
                      <a:pt x="1283" y="223"/>
                    </a:cubicBezTo>
                    <a:cubicBezTo>
                      <a:pt x="1285" y="225"/>
                      <a:pt x="1287" y="227"/>
                      <a:pt x="1291" y="225"/>
                    </a:cubicBezTo>
                    <a:cubicBezTo>
                      <a:pt x="1291" y="225"/>
                      <a:pt x="1291" y="224"/>
                      <a:pt x="1292" y="223"/>
                    </a:cubicBezTo>
                    <a:lnTo>
                      <a:pt x="1285" y="219"/>
                    </a:lnTo>
                    <a:close/>
                    <a:moveTo>
                      <a:pt x="133" y="335"/>
                    </a:moveTo>
                    <a:cubicBezTo>
                      <a:pt x="134" y="335"/>
                      <a:pt x="136" y="336"/>
                      <a:pt x="136" y="336"/>
                    </a:cubicBezTo>
                    <a:cubicBezTo>
                      <a:pt x="137" y="337"/>
                      <a:pt x="139" y="336"/>
                      <a:pt x="141" y="336"/>
                    </a:cubicBezTo>
                    <a:cubicBezTo>
                      <a:pt x="141" y="337"/>
                      <a:pt x="142" y="338"/>
                      <a:pt x="143" y="338"/>
                    </a:cubicBezTo>
                    <a:cubicBezTo>
                      <a:pt x="143" y="341"/>
                      <a:pt x="141" y="344"/>
                      <a:pt x="143" y="347"/>
                    </a:cubicBezTo>
                    <a:cubicBezTo>
                      <a:pt x="143" y="348"/>
                      <a:pt x="145" y="349"/>
                      <a:pt x="146" y="350"/>
                    </a:cubicBezTo>
                    <a:cubicBezTo>
                      <a:pt x="146" y="350"/>
                      <a:pt x="149" y="354"/>
                      <a:pt x="148" y="354"/>
                    </a:cubicBezTo>
                    <a:cubicBezTo>
                      <a:pt x="146" y="355"/>
                      <a:pt x="147" y="356"/>
                      <a:pt x="147" y="358"/>
                    </a:cubicBezTo>
                    <a:cubicBezTo>
                      <a:pt x="146" y="359"/>
                      <a:pt x="145" y="359"/>
                      <a:pt x="145" y="360"/>
                    </a:cubicBezTo>
                    <a:cubicBezTo>
                      <a:pt x="145" y="360"/>
                      <a:pt x="144" y="361"/>
                      <a:pt x="144" y="361"/>
                    </a:cubicBezTo>
                    <a:cubicBezTo>
                      <a:pt x="144" y="360"/>
                      <a:pt x="142" y="358"/>
                      <a:pt x="141" y="357"/>
                    </a:cubicBezTo>
                    <a:cubicBezTo>
                      <a:pt x="141" y="356"/>
                      <a:pt x="139" y="353"/>
                      <a:pt x="138" y="353"/>
                    </a:cubicBezTo>
                    <a:cubicBezTo>
                      <a:pt x="138" y="353"/>
                      <a:pt x="136" y="353"/>
                      <a:pt x="136" y="353"/>
                    </a:cubicBezTo>
                    <a:cubicBezTo>
                      <a:pt x="135" y="352"/>
                      <a:pt x="136" y="351"/>
                      <a:pt x="135" y="350"/>
                    </a:cubicBezTo>
                    <a:cubicBezTo>
                      <a:pt x="135" y="349"/>
                      <a:pt x="132" y="349"/>
                      <a:pt x="131" y="348"/>
                    </a:cubicBezTo>
                    <a:cubicBezTo>
                      <a:pt x="131" y="348"/>
                      <a:pt x="131" y="346"/>
                      <a:pt x="131" y="346"/>
                    </a:cubicBezTo>
                    <a:cubicBezTo>
                      <a:pt x="132" y="347"/>
                      <a:pt x="133" y="346"/>
                      <a:pt x="134" y="346"/>
                    </a:cubicBezTo>
                    <a:cubicBezTo>
                      <a:pt x="134" y="347"/>
                      <a:pt x="134" y="348"/>
                      <a:pt x="135" y="348"/>
                    </a:cubicBezTo>
                    <a:cubicBezTo>
                      <a:pt x="136" y="354"/>
                      <a:pt x="136" y="348"/>
                      <a:pt x="134" y="346"/>
                    </a:cubicBezTo>
                    <a:cubicBezTo>
                      <a:pt x="135" y="346"/>
                      <a:pt x="135" y="346"/>
                      <a:pt x="135" y="346"/>
                    </a:cubicBezTo>
                    <a:cubicBezTo>
                      <a:pt x="135" y="346"/>
                      <a:pt x="135" y="346"/>
                      <a:pt x="135" y="345"/>
                    </a:cubicBezTo>
                    <a:cubicBezTo>
                      <a:pt x="140" y="344"/>
                      <a:pt x="138" y="349"/>
                      <a:pt x="139" y="339"/>
                    </a:cubicBezTo>
                    <a:cubicBezTo>
                      <a:pt x="138" y="339"/>
                      <a:pt x="137" y="339"/>
                      <a:pt x="135" y="340"/>
                    </a:cubicBezTo>
                    <a:cubicBezTo>
                      <a:pt x="135" y="340"/>
                      <a:pt x="135" y="340"/>
                      <a:pt x="135" y="340"/>
                    </a:cubicBezTo>
                    <a:cubicBezTo>
                      <a:pt x="134" y="340"/>
                      <a:pt x="134" y="338"/>
                      <a:pt x="133" y="338"/>
                    </a:cubicBezTo>
                    <a:cubicBezTo>
                      <a:pt x="133" y="338"/>
                      <a:pt x="134" y="336"/>
                      <a:pt x="133" y="336"/>
                    </a:cubicBezTo>
                    <a:cubicBezTo>
                      <a:pt x="132" y="336"/>
                      <a:pt x="132" y="335"/>
                      <a:pt x="133" y="335"/>
                    </a:cubicBezTo>
                    <a:close/>
                    <a:moveTo>
                      <a:pt x="99" y="347"/>
                    </a:moveTo>
                    <a:cubicBezTo>
                      <a:pt x="101" y="347"/>
                      <a:pt x="99" y="348"/>
                      <a:pt x="100" y="348"/>
                    </a:cubicBezTo>
                    <a:cubicBezTo>
                      <a:pt x="101" y="349"/>
                      <a:pt x="103" y="348"/>
                      <a:pt x="104" y="348"/>
                    </a:cubicBezTo>
                    <a:cubicBezTo>
                      <a:pt x="104" y="349"/>
                      <a:pt x="105" y="351"/>
                      <a:pt x="105" y="352"/>
                    </a:cubicBezTo>
                    <a:cubicBezTo>
                      <a:pt x="106" y="352"/>
                      <a:pt x="107" y="352"/>
                      <a:pt x="108" y="352"/>
                    </a:cubicBezTo>
                    <a:cubicBezTo>
                      <a:pt x="113" y="356"/>
                      <a:pt x="114" y="360"/>
                      <a:pt x="117" y="366"/>
                    </a:cubicBezTo>
                    <a:cubicBezTo>
                      <a:pt x="115" y="366"/>
                      <a:pt x="115" y="365"/>
                      <a:pt x="113" y="365"/>
                    </a:cubicBezTo>
                    <a:cubicBezTo>
                      <a:pt x="113" y="367"/>
                      <a:pt x="114" y="368"/>
                      <a:pt x="113" y="369"/>
                    </a:cubicBezTo>
                    <a:cubicBezTo>
                      <a:pt x="112" y="369"/>
                      <a:pt x="111" y="368"/>
                      <a:pt x="111" y="368"/>
                    </a:cubicBezTo>
                    <a:cubicBezTo>
                      <a:pt x="108" y="368"/>
                      <a:pt x="108" y="369"/>
                      <a:pt x="105" y="372"/>
                    </a:cubicBezTo>
                    <a:cubicBezTo>
                      <a:pt x="104" y="371"/>
                      <a:pt x="103" y="371"/>
                      <a:pt x="101" y="371"/>
                    </a:cubicBezTo>
                    <a:cubicBezTo>
                      <a:pt x="101" y="370"/>
                      <a:pt x="102" y="368"/>
                      <a:pt x="101" y="367"/>
                    </a:cubicBezTo>
                    <a:cubicBezTo>
                      <a:pt x="101" y="365"/>
                      <a:pt x="97" y="364"/>
                      <a:pt x="97" y="362"/>
                    </a:cubicBezTo>
                    <a:cubicBezTo>
                      <a:pt x="96" y="360"/>
                      <a:pt x="97" y="359"/>
                      <a:pt x="96" y="357"/>
                    </a:cubicBezTo>
                    <a:cubicBezTo>
                      <a:pt x="96" y="356"/>
                      <a:pt x="93" y="356"/>
                      <a:pt x="93" y="355"/>
                    </a:cubicBezTo>
                    <a:cubicBezTo>
                      <a:pt x="92" y="354"/>
                      <a:pt x="92" y="353"/>
                      <a:pt x="91" y="352"/>
                    </a:cubicBezTo>
                    <a:cubicBezTo>
                      <a:pt x="93" y="352"/>
                      <a:pt x="93" y="352"/>
                      <a:pt x="93" y="352"/>
                    </a:cubicBezTo>
                    <a:cubicBezTo>
                      <a:pt x="93" y="351"/>
                      <a:pt x="94" y="349"/>
                      <a:pt x="94" y="349"/>
                    </a:cubicBezTo>
                    <a:cubicBezTo>
                      <a:pt x="94" y="349"/>
                      <a:pt x="95" y="349"/>
                      <a:pt x="95" y="350"/>
                    </a:cubicBezTo>
                    <a:cubicBezTo>
                      <a:pt x="96" y="350"/>
                      <a:pt x="97" y="350"/>
                      <a:pt x="97" y="350"/>
                    </a:cubicBezTo>
                    <a:cubicBezTo>
                      <a:pt x="98" y="348"/>
                      <a:pt x="97" y="347"/>
                      <a:pt x="99" y="347"/>
                    </a:cubicBezTo>
                    <a:close/>
                    <a:moveTo>
                      <a:pt x="1245" y="386"/>
                    </a:moveTo>
                    <a:cubicBezTo>
                      <a:pt x="1245" y="387"/>
                      <a:pt x="1244" y="388"/>
                      <a:pt x="1243" y="389"/>
                    </a:cubicBezTo>
                    <a:cubicBezTo>
                      <a:pt x="1242" y="389"/>
                      <a:pt x="1240" y="390"/>
                      <a:pt x="1239" y="391"/>
                    </a:cubicBezTo>
                    <a:cubicBezTo>
                      <a:pt x="1239" y="392"/>
                      <a:pt x="1239" y="395"/>
                      <a:pt x="1239" y="397"/>
                    </a:cubicBezTo>
                    <a:cubicBezTo>
                      <a:pt x="1237" y="396"/>
                      <a:pt x="1240" y="399"/>
                      <a:pt x="1240" y="399"/>
                    </a:cubicBezTo>
                    <a:cubicBezTo>
                      <a:pt x="1242" y="396"/>
                      <a:pt x="1244" y="394"/>
                      <a:pt x="1247" y="391"/>
                    </a:cubicBezTo>
                    <a:cubicBezTo>
                      <a:pt x="1247" y="390"/>
                      <a:pt x="1247" y="388"/>
                      <a:pt x="1247" y="386"/>
                    </a:cubicBezTo>
                    <a:lnTo>
                      <a:pt x="1245" y="386"/>
                    </a:lnTo>
                    <a:close/>
                    <a:moveTo>
                      <a:pt x="75" y="403"/>
                    </a:moveTo>
                    <a:cubicBezTo>
                      <a:pt x="76" y="404"/>
                      <a:pt x="76" y="405"/>
                      <a:pt x="75" y="405"/>
                    </a:cubicBezTo>
                    <a:cubicBezTo>
                      <a:pt x="75" y="405"/>
                      <a:pt x="73" y="403"/>
                      <a:pt x="75" y="403"/>
                    </a:cubicBezTo>
                    <a:close/>
                    <a:moveTo>
                      <a:pt x="775" y="439"/>
                    </a:moveTo>
                    <a:cubicBezTo>
                      <a:pt x="776" y="439"/>
                      <a:pt x="776" y="439"/>
                      <a:pt x="776" y="439"/>
                    </a:cubicBezTo>
                    <a:cubicBezTo>
                      <a:pt x="776" y="439"/>
                      <a:pt x="777" y="441"/>
                      <a:pt x="777" y="441"/>
                    </a:cubicBezTo>
                    <a:cubicBezTo>
                      <a:pt x="777" y="443"/>
                      <a:pt x="775" y="443"/>
                      <a:pt x="775" y="444"/>
                    </a:cubicBezTo>
                    <a:cubicBezTo>
                      <a:pt x="775" y="445"/>
                      <a:pt x="775" y="453"/>
                      <a:pt x="775" y="453"/>
                    </a:cubicBezTo>
                    <a:cubicBezTo>
                      <a:pt x="775" y="454"/>
                      <a:pt x="777" y="455"/>
                      <a:pt x="776" y="457"/>
                    </a:cubicBezTo>
                    <a:cubicBezTo>
                      <a:pt x="776" y="458"/>
                      <a:pt x="774" y="460"/>
                      <a:pt x="773" y="460"/>
                    </a:cubicBezTo>
                    <a:cubicBezTo>
                      <a:pt x="773" y="461"/>
                      <a:pt x="773" y="463"/>
                      <a:pt x="772" y="465"/>
                    </a:cubicBezTo>
                    <a:cubicBezTo>
                      <a:pt x="771" y="464"/>
                      <a:pt x="771" y="463"/>
                      <a:pt x="770" y="463"/>
                    </a:cubicBezTo>
                    <a:cubicBezTo>
                      <a:pt x="770" y="463"/>
                      <a:pt x="769" y="464"/>
                      <a:pt x="768" y="464"/>
                    </a:cubicBezTo>
                    <a:cubicBezTo>
                      <a:pt x="768" y="465"/>
                      <a:pt x="768" y="465"/>
                      <a:pt x="768" y="466"/>
                    </a:cubicBezTo>
                    <a:cubicBezTo>
                      <a:pt x="768" y="466"/>
                      <a:pt x="764" y="469"/>
                      <a:pt x="767" y="469"/>
                    </a:cubicBezTo>
                    <a:cubicBezTo>
                      <a:pt x="767" y="469"/>
                      <a:pt x="769" y="468"/>
                      <a:pt x="769" y="468"/>
                    </a:cubicBezTo>
                    <a:cubicBezTo>
                      <a:pt x="769" y="468"/>
                      <a:pt x="769" y="470"/>
                      <a:pt x="769" y="470"/>
                    </a:cubicBezTo>
                    <a:cubicBezTo>
                      <a:pt x="768" y="471"/>
                      <a:pt x="766" y="471"/>
                      <a:pt x="765" y="472"/>
                    </a:cubicBezTo>
                    <a:cubicBezTo>
                      <a:pt x="765" y="472"/>
                      <a:pt x="764" y="476"/>
                      <a:pt x="763" y="477"/>
                    </a:cubicBezTo>
                    <a:cubicBezTo>
                      <a:pt x="762" y="477"/>
                      <a:pt x="759" y="476"/>
                      <a:pt x="758" y="477"/>
                    </a:cubicBezTo>
                    <a:cubicBezTo>
                      <a:pt x="758" y="477"/>
                      <a:pt x="758" y="479"/>
                      <a:pt x="758" y="479"/>
                    </a:cubicBezTo>
                    <a:cubicBezTo>
                      <a:pt x="758" y="480"/>
                      <a:pt x="753" y="484"/>
                      <a:pt x="753" y="484"/>
                    </a:cubicBezTo>
                    <a:cubicBezTo>
                      <a:pt x="751" y="484"/>
                      <a:pt x="751" y="483"/>
                      <a:pt x="749" y="483"/>
                    </a:cubicBezTo>
                    <a:cubicBezTo>
                      <a:pt x="747" y="485"/>
                      <a:pt x="745" y="487"/>
                      <a:pt x="744" y="489"/>
                    </a:cubicBezTo>
                    <a:cubicBezTo>
                      <a:pt x="743" y="490"/>
                      <a:pt x="744" y="492"/>
                      <a:pt x="743" y="493"/>
                    </a:cubicBezTo>
                    <a:cubicBezTo>
                      <a:pt x="741" y="493"/>
                      <a:pt x="741" y="493"/>
                      <a:pt x="741" y="493"/>
                    </a:cubicBezTo>
                    <a:cubicBezTo>
                      <a:pt x="741" y="493"/>
                      <a:pt x="740" y="495"/>
                      <a:pt x="740" y="495"/>
                    </a:cubicBezTo>
                    <a:cubicBezTo>
                      <a:pt x="738" y="498"/>
                      <a:pt x="734" y="501"/>
                      <a:pt x="728" y="500"/>
                    </a:cubicBezTo>
                    <a:cubicBezTo>
                      <a:pt x="727" y="500"/>
                      <a:pt x="724" y="498"/>
                      <a:pt x="723" y="497"/>
                    </a:cubicBezTo>
                    <a:cubicBezTo>
                      <a:pt x="723" y="496"/>
                      <a:pt x="723" y="496"/>
                      <a:pt x="723" y="496"/>
                    </a:cubicBezTo>
                    <a:cubicBezTo>
                      <a:pt x="731" y="495"/>
                      <a:pt x="733" y="493"/>
                      <a:pt x="737" y="488"/>
                    </a:cubicBezTo>
                    <a:cubicBezTo>
                      <a:pt x="738" y="487"/>
                      <a:pt x="739" y="486"/>
                      <a:pt x="740" y="485"/>
                    </a:cubicBezTo>
                    <a:cubicBezTo>
                      <a:pt x="742" y="482"/>
                      <a:pt x="742" y="479"/>
                      <a:pt x="744" y="478"/>
                    </a:cubicBezTo>
                    <a:cubicBezTo>
                      <a:pt x="746" y="477"/>
                      <a:pt x="748" y="477"/>
                      <a:pt x="749" y="475"/>
                    </a:cubicBezTo>
                    <a:cubicBezTo>
                      <a:pt x="750" y="474"/>
                      <a:pt x="750" y="473"/>
                      <a:pt x="751" y="472"/>
                    </a:cubicBezTo>
                    <a:cubicBezTo>
                      <a:pt x="752" y="471"/>
                      <a:pt x="754" y="471"/>
                      <a:pt x="755" y="470"/>
                    </a:cubicBezTo>
                    <a:cubicBezTo>
                      <a:pt x="757" y="468"/>
                      <a:pt x="758" y="466"/>
                      <a:pt x="759" y="464"/>
                    </a:cubicBezTo>
                    <a:cubicBezTo>
                      <a:pt x="760" y="463"/>
                      <a:pt x="763" y="462"/>
                      <a:pt x="763" y="461"/>
                    </a:cubicBezTo>
                    <a:cubicBezTo>
                      <a:pt x="764" y="459"/>
                      <a:pt x="764" y="457"/>
                      <a:pt x="765" y="456"/>
                    </a:cubicBezTo>
                    <a:cubicBezTo>
                      <a:pt x="765" y="455"/>
                      <a:pt x="767" y="455"/>
                      <a:pt x="767" y="454"/>
                    </a:cubicBezTo>
                    <a:cubicBezTo>
                      <a:pt x="768" y="453"/>
                      <a:pt x="767" y="451"/>
                      <a:pt x="768" y="449"/>
                    </a:cubicBezTo>
                    <a:cubicBezTo>
                      <a:pt x="768" y="449"/>
                      <a:pt x="770" y="448"/>
                      <a:pt x="770" y="448"/>
                    </a:cubicBezTo>
                    <a:cubicBezTo>
                      <a:pt x="772" y="446"/>
                      <a:pt x="771" y="444"/>
                      <a:pt x="772" y="441"/>
                    </a:cubicBezTo>
                    <a:cubicBezTo>
                      <a:pt x="772" y="441"/>
                      <a:pt x="774" y="439"/>
                      <a:pt x="775" y="439"/>
                    </a:cubicBezTo>
                    <a:close/>
                    <a:moveTo>
                      <a:pt x="1016" y="449"/>
                    </a:moveTo>
                    <a:cubicBezTo>
                      <a:pt x="1012" y="453"/>
                      <a:pt x="1013" y="454"/>
                      <a:pt x="1018" y="456"/>
                    </a:cubicBezTo>
                    <a:cubicBezTo>
                      <a:pt x="1019" y="455"/>
                      <a:pt x="1019" y="453"/>
                      <a:pt x="1021" y="452"/>
                    </a:cubicBezTo>
                    <a:cubicBezTo>
                      <a:pt x="1019" y="451"/>
                      <a:pt x="1018" y="450"/>
                      <a:pt x="1016" y="449"/>
                    </a:cubicBezTo>
                    <a:close/>
                    <a:moveTo>
                      <a:pt x="1063" y="459"/>
                    </a:moveTo>
                    <a:cubicBezTo>
                      <a:pt x="1062" y="460"/>
                      <a:pt x="1062" y="461"/>
                      <a:pt x="1062" y="463"/>
                    </a:cubicBezTo>
                    <a:cubicBezTo>
                      <a:pt x="1061" y="463"/>
                      <a:pt x="1060" y="462"/>
                      <a:pt x="1059" y="463"/>
                    </a:cubicBezTo>
                    <a:cubicBezTo>
                      <a:pt x="1060" y="467"/>
                      <a:pt x="1060" y="469"/>
                      <a:pt x="1061" y="474"/>
                    </a:cubicBezTo>
                    <a:cubicBezTo>
                      <a:pt x="1059" y="475"/>
                      <a:pt x="1058" y="476"/>
                      <a:pt x="1056" y="477"/>
                    </a:cubicBezTo>
                    <a:cubicBezTo>
                      <a:pt x="1056" y="477"/>
                      <a:pt x="1056" y="479"/>
                      <a:pt x="1056" y="480"/>
                    </a:cubicBezTo>
                    <a:cubicBezTo>
                      <a:pt x="1056" y="480"/>
                      <a:pt x="1054" y="481"/>
                      <a:pt x="1054" y="481"/>
                    </a:cubicBezTo>
                    <a:cubicBezTo>
                      <a:pt x="1053" y="484"/>
                      <a:pt x="1055" y="485"/>
                      <a:pt x="1055" y="487"/>
                    </a:cubicBezTo>
                    <a:cubicBezTo>
                      <a:pt x="1054" y="489"/>
                      <a:pt x="1053" y="490"/>
                      <a:pt x="1053" y="493"/>
                    </a:cubicBezTo>
                    <a:cubicBezTo>
                      <a:pt x="1053" y="494"/>
                      <a:pt x="1055" y="497"/>
                      <a:pt x="1055" y="498"/>
                    </a:cubicBezTo>
                    <a:cubicBezTo>
                      <a:pt x="1056" y="502"/>
                      <a:pt x="1055" y="503"/>
                      <a:pt x="1055" y="507"/>
                    </a:cubicBezTo>
                    <a:cubicBezTo>
                      <a:pt x="1055" y="507"/>
                      <a:pt x="1057" y="512"/>
                      <a:pt x="1057" y="512"/>
                    </a:cubicBezTo>
                    <a:cubicBezTo>
                      <a:pt x="1057" y="516"/>
                      <a:pt x="1055" y="521"/>
                      <a:pt x="1055" y="524"/>
                    </a:cubicBezTo>
                    <a:cubicBezTo>
                      <a:pt x="1055" y="526"/>
                      <a:pt x="1056" y="530"/>
                      <a:pt x="1056" y="531"/>
                    </a:cubicBezTo>
                    <a:cubicBezTo>
                      <a:pt x="1056" y="531"/>
                      <a:pt x="1055" y="532"/>
                      <a:pt x="1055" y="532"/>
                    </a:cubicBezTo>
                    <a:cubicBezTo>
                      <a:pt x="1055" y="535"/>
                      <a:pt x="1056" y="538"/>
                      <a:pt x="1057" y="540"/>
                    </a:cubicBezTo>
                    <a:cubicBezTo>
                      <a:pt x="1057" y="542"/>
                      <a:pt x="1057" y="546"/>
                      <a:pt x="1056" y="548"/>
                    </a:cubicBezTo>
                    <a:cubicBezTo>
                      <a:pt x="1055" y="550"/>
                      <a:pt x="1055" y="550"/>
                      <a:pt x="1055" y="550"/>
                    </a:cubicBezTo>
                    <a:cubicBezTo>
                      <a:pt x="1054" y="553"/>
                      <a:pt x="1055" y="554"/>
                      <a:pt x="1055" y="556"/>
                    </a:cubicBezTo>
                    <a:cubicBezTo>
                      <a:pt x="1054" y="558"/>
                      <a:pt x="1054" y="558"/>
                      <a:pt x="1054" y="558"/>
                    </a:cubicBezTo>
                    <a:cubicBezTo>
                      <a:pt x="1053" y="560"/>
                      <a:pt x="1053" y="563"/>
                      <a:pt x="1053" y="566"/>
                    </a:cubicBezTo>
                    <a:cubicBezTo>
                      <a:pt x="1053" y="566"/>
                      <a:pt x="1054" y="566"/>
                      <a:pt x="1055" y="566"/>
                    </a:cubicBezTo>
                    <a:cubicBezTo>
                      <a:pt x="1055" y="565"/>
                      <a:pt x="1055" y="565"/>
                      <a:pt x="1055" y="564"/>
                    </a:cubicBezTo>
                    <a:cubicBezTo>
                      <a:pt x="1056" y="562"/>
                      <a:pt x="1056" y="558"/>
                      <a:pt x="1058" y="558"/>
                    </a:cubicBezTo>
                    <a:cubicBezTo>
                      <a:pt x="1058" y="557"/>
                      <a:pt x="1059" y="558"/>
                      <a:pt x="1060" y="558"/>
                    </a:cubicBezTo>
                    <a:cubicBezTo>
                      <a:pt x="1060" y="559"/>
                      <a:pt x="1060" y="559"/>
                      <a:pt x="1061" y="560"/>
                    </a:cubicBezTo>
                    <a:cubicBezTo>
                      <a:pt x="1061" y="561"/>
                      <a:pt x="1062" y="561"/>
                      <a:pt x="1063" y="562"/>
                    </a:cubicBezTo>
                    <a:cubicBezTo>
                      <a:pt x="1063" y="562"/>
                      <a:pt x="1064" y="563"/>
                      <a:pt x="1064" y="563"/>
                    </a:cubicBezTo>
                    <a:cubicBezTo>
                      <a:pt x="1065" y="564"/>
                      <a:pt x="1064" y="565"/>
                      <a:pt x="1065" y="567"/>
                    </a:cubicBezTo>
                    <a:cubicBezTo>
                      <a:pt x="1067" y="566"/>
                      <a:pt x="1067" y="566"/>
                      <a:pt x="1067" y="566"/>
                    </a:cubicBezTo>
                    <a:cubicBezTo>
                      <a:pt x="1066" y="563"/>
                      <a:pt x="1067" y="559"/>
                      <a:pt x="1066" y="557"/>
                    </a:cubicBezTo>
                    <a:cubicBezTo>
                      <a:pt x="1063" y="556"/>
                      <a:pt x="1063" y="556"/>
                      <a:pt x="1063" y="556"/>
                    </a:cubicBezTo>
                    <a:cubicBezTo>
                      <a:pt x="1062" y="552"/>
                      <a:pt x="1060" y="549"/>
                      <a:pt x="1060" y="544"/>
                    </a:cubicBezTo>
                    <a:cubicBezTo>
                      <a:pt x="1060" y="540"/>
                      <a:pt x="1062" y="536"/>
                      <a:pt x="1063" y="532"/>
                    </a:cubicBezTo>
                    <a:cubicBezTo>
                      <a:pt x="1064" y="530"/>
                      <a:pt x="1063" y="528"/>
                      <a:pt x="1064" y="525"/>
                    </a:cubicBezTo>
                    <a:cubicBezTo>
                      <a:pt x="1067" y="516"/>
                      <a:pt x="1073" y="524"/>
                      <a:pt x="1076" y="527"/>
                    </a:cubicBezTo>
                    <a:cubicBezTo>
                      <a:pt x="1076" y="525"/>
                      <a:pt x="1076" y="523"/>
                      <a:pt x="1075" y="522"/>
                    </a:cubicBezTo>
                    <a:cubicBezTo>
                      <a:pt x="1074" y="522"/>
                      <a:pt x="1074" y="522"/>
                      <a:pt x="1074" y="522"/>
                    </a:cubicBezTo>
                    <a:cubicBezTo>
                      <a:pt x="1073" y="520"/>
                      <a:pt x="1074" y="519"/>
                      <a:pt x="1072" y="517"/>
                    </a:cubicBezTo>
                    <a:cubicBezTo>
                      <a:pt x="1072" y="517"/>
                      <a:pt x="1071" y="517"/>
                      <a:pt x="1070" y="517"/>
                    </a:cubicBezTo>
                    <a:cubicBezTo>
                      <a:pt x="1067" y="513"/>
                      <a:pt x="1067" y="513"/>
                      <a:pt x="1067" y="513"/>
                    </a:cubicBezTo>
                    <a:cubicBezTo>
                      <a:pt x="1066" y="510"/>
                      <a:pt x="1069" y="510"/>
                      <a:pt x="1069" y="508"/>
                    </a:cubicBezTo>
                    <a:cubicBezTo>
                      <a:pt x="1069" y="506"/>
                      <a:pt x="1067" y="501"/>
                      <a:pt x="1067" y="501"/>
                    </a:cubicBezTo>
                    <a:cubicBezTo>
                      <a:pt x="1066" y="498"/>
                      <a:pt x="1067" y="494"/>
                      <a:pt x="1068" y="491"/>
                    </a:cubicBezTo>
                    <a:cubicBezTo>
                      <a:pt x="1068" y="491"/>
                      <a:pt x="1065" y="491"/>
                      <a:pt x="1067" y="490"/>
                    </a:cubicBezTo>
                    <a:cubicBezTo>
                      <a:pt x="1067" y="490"/>
                      <a:pt x="1068" y="485"/>
                      <a:pt x="1069" y="485"/>
                    </a:cubicBezTo>
                    <a:cubicBezTo>
                      <a:pt x="1069" y="479"/>
                      <a:pt x="1065" y="478"/>
                      <a:pt x="1065" y="474"/>
                    </a:cubicBezTo>
                    <a:cubicBezTo>
                      <a:pt x="1064" y="469"/>
                      <a:pt x="1067" y="469"/>
                      <a:pt x="1066" y="464"/>
                    </a:cubicBezTo>
                    <a:cubicBezTo>
                      <a:pt x="1066" y="463"/>
                      <a:pt x="1064" y="461"/>
                      <a:pt x="1063" y="459"/>
                    </a:cubicBezTo>
                    <a:close/>
                    <a:moveTo>
                      <a:pt x="1176" y="505"/>
                    </a:moveTo>
                    <a:cubicBezTo>
                      <a:pt x="1175" y="505"/>
                      <a:pt x="1174" y="507"/>
                      <a:pt x="1174" y="507"/>
                    </a:cubicBezTo>
                    <a:cubicBezTo>
                      <a:pt x="1171" y="508"/>
                      <a:pt x="1169" y="507"/>
                      <a:pt x="1170" y="509"/>
                    </a:cubicBezTo>
                    <a:cubicBezTo>
                      <a:pt x="1171" y="510"/>
                      <a:pt x="1170" y="511"/>
                      <a:pt x="1172" y="510"/>
                    </a:cubicBezTo>
                    <a:cubicBezTo>
                      <a:pt x="1172" y="510"/>
                      <a:pt x="1180" y="504"/>
                      <a:pt x="1176" y="505"/>
                    </a:cubicBezTo>
                    <a:close/>
                    <a:moveTo>
                      <a:pt x="1164" y="518"/>
                    </a:moveTo>
                    <a:cubicBezTo>
                      <a:pt x="1164" y="520"/>
                      <a:pt x="1164" y="520"/>
                      <a:pt x="1164" y="520"/>
                    </a:cubicBezTo>
                    <a:cubicBezTo>
                      <a:pt x="1164" y="520"/>
                      <a:pt x="1164" y="521"/>
                      <a:pt x="1165" y="521"/>
                    </a:cubicBezTo>
                    <a:cubicBezTo>
                      <a:pt x="1165" y="521"/>
                      <a:pt x="1167" y="517"/>
                      <a:pt x="1164" y="518"/>
                    </a:cubicBezTo>
                    <a:close/>
                    <a:moveTo>
                      <a:pt x="1158" y="528"/>
                    </a:moveTo>
                    <a:cubicBezTo>
                      <a:pt x="1159" y="529"/>
                      <a:pt x="1159" y="529"/>
                      <a:pt x="1159" y="529"/>
                    </a:cubicBezTo>
                    <a:cubicBezTo>
                      <a:pt x="1159" y="528"/>
                      <a:pt x="1159" y="528"/>
                      <a:pt x="1158" y="528"/>
                    </a:cubicBezTo>
                    <a:close/>
                    <a:moveTo>
                      <a:pt x="1140" y="550"/>
                    </a:moveTo>
                    <a:cubicBezTo>
                      <a:pt x="1139" y="551"/>
                      <a:pt x="1138" y="553"/>
                      <a:pt x="1138" y="554"/>
                    </a:cubicBezTo>
                    <a:cubicBezTo>
                      <a:pt x="1132" y="562"/>
                      <a:pt x="1141" y="552"/>
                      <a:pt x="1141" y="552"/>
                    </a:cubicBezTo>
                    <a:cubicBezTo>
                      <a:pt x="1141" y="552"/>
                      <a:pt x="1141" y="551"/>
                      <a:pt x="1141" y="550"/>
                    </a:cubicBezTo>
                    <a:lnTo>
                      <a:pt x="1140" y="550"/>
                    </a:lnTo>
                    <a:close/>
                    <a:moveTo>
                      <a:pt x="1125" y="562"/>
                    </a:moveTo>
                    <a:cubicBezTo>
                      <a:pt x="1124" y="562"/>
                      <a:pt x="1122" y="564"/>
                      <a:pt x="1121" y="565"/>
                    </a:cubicBezTo>
                    <a:cubicBezTo>
                      <a:pt x="1120" y="565"/>
                      <a:pt x="1120" y="565"/>
                      <a:pt x="1120" y="565"/>
                    </a:cubicBezTo>
                    <a:cubicBezTo>
                      <a:pt x="1120" y="566"/>
                      <a:pt x="1121" y="567"/>
                      <a:pt x="1120" y="568"/>
                    </a:cubicBezTo>
                    <a:cubicBezTo>
                      <a:pt x="1120" y="568"/>
                      <a:pt x="1117" y="572"/>
                      <a:pt x="1120" y="571"/>
                    </a:cubicBezTo>
                    <a:cubicBezTo>
                      <a:pt x="1122" y="570"/>
                      <a:pt x="1125" y="566"/>
                      <a:pt x="1126" y="564"/>
                    </a:cubicBezTo>
                    <a:cubicBezTo>
                      <a:pt x="1126" y="563"/>
                      <a:pt x="1126" y="561"/>
                      <a:pt x="1125" y="562"/>
                    </a:cubicBezTo>
                    <a:close/>
                    <a:moveTo>
                      <a:pt x="1111" y="570"/>
                    </a:moveTo>
                    <a:cubicBezTo>
                      <a:pt x="1110" y="572"/>
                      <a:pt x="1110" y="574"/>
                      <a:pt x="1109" y="576"/>
                    </a:cubicBezTo>
                    <a:cubicBezTo>
                      <a:pt x="1109" y="577"/>
                      <a:pt x="1107" y="577"/>
                      <a:pt x="1107" y="577"/>
                    </a:cubicBezTo>
                    <a:cubicBezTo>
                      <a:pt x="1106" y="576"/>
                      <a:pt x="1107" y="576"/>
                      <a:pt x="1105" y="575"/>
                    </a:cubicBezTo>
                    <a:cubicBezTo>
                      <a:pt x="1104" y="575"/>
                      <a:pt x="1104" y="577"/>
                      <a:pt x="1104" y="578"/>
                    </a:cubicBezTo>
                    <a:cubicBezTo>
                      <a:pt x="1103" y="578"/>
                      <a:pt x="1101" y="577"/>
                      <a:pt x="1101" y="578"/>
                    </a:cubicBezTo>
                    <a:cubicBezTo>
                      <a:pt x="1101" y="580"/>
                      <a:pt x="1101" y="580"/>
                      <a:pt x="1101" y="580"/>
                    </a:cubicBezTo>
                    <a:cubicBezTo>
                      <a:pt x="1100" y="581"/>
                      <a:pt x="1098" y="582"/>
                      <a:pt x="1097" y="583"/>
                    </a:cubicBezTo>
                    <a:cubicBezTo>
                      <a:pt x="1096" y="584"/>
                      <a:pt x="1098" y="584"/>
                      <a:pt x="1098" y="584"/>
                    </a:cubicBezTo>
                    <a:cubicBezTo>
                      <a:pt x="1099" y="584"/>
                      <a:pt x="1100" y="582"/>
                      <a:pt x="1101" y="582"/>
                    </a:cubicBezTo>
                    <a:cubicBezTo>
                      <a:pt x="1102" y="581"/>
                      <a:pt x="1104" y="581"/>
                      <a:pt x="1105" y="580"/>
                    </a:cubicBezTo>
                    <a:cubicBezTo>
                      <a:pt x="1106" y="580"/>
                      <a:pt x="1106" y="579"/>
                      <a:pt x="1106" y="578"/>
                    </a:cubicBezTo>
                    <a:cubicBezTo>
                      <a:pt x="1108" y="577"/>
                      <a:pt x="1110" y="578"/>
                      <a:pt x="1111" y="577"/>
                    </a:cubicBezTo>
                    <a:cubicBezTo>
                      <a:pt x="1113" y="575"/>
                      <a:pt x="1112" y="573"/>
                      <a:pt x="1112" y="570"/>
                    </a:cubicBezTo>
                    <a:lnTo>
                      <a:pt x="1111" y="570"/>
                    </a:lnTo>
                    <a:close/>
                    <a:moveTo>
                      <a:pt x="1090" y="586"/>
                    </a:moveTo>
                    <a:cubicBezTo>
                      <a:pt x="1089" y="588"/>
                      <a:pt x="1088" y="589"/>
                      <a:pt x="1087" y="590"/>
                    </a:cubicBezTo>
                    <a:cubicBezTo>
                      <a:pt x="1087" y="590"/>
                      <a:pt x="1084" y="597"/>
                      <a:pt x="1086" y="595"/>
                    </a:cubicBezTo>
                    <a:cubicBezTo>
                      <a:pt x="1088" y="594"/>
                      <a:pt x="1087" y="592"/>
                      <a:pt x="1088" y="591"/>
                    </a:cubicBezTo>
                    <a:cubicBezTo>
                      <a:pt x="1089" y="590"/>
                      <a:pt x="1091" y="589"/>
                      <a:pt x="1092" y="588"/>
                    </a:cubicBezTo>
                    <a:cubicBezTo>
                      <a:pt x="1093" y="588"/>
                      <a:pt x="1093" y="588"/>
                      <a:pt x="1093" y="588"/>
                    </a:cubicBezTo>
                    <a:cubicBezTo>
                      <a:pt x="1093" y="586"/>
                      <a:pt x="1093" y="586"/>
                      <a:pt x="1093" y="586"/>
                    </a:cubicBezTo>
                    <a:cubicBezTo>
                      <a:pt x="1092" y="586"/>
                      <a:pt x="1091" y="586"/>
                      <a:pt x="1090" y="586"/>
                    </a:cubicBezTo>
                    <a:close/>
                    <a:moveTo>
                      <a:pt x="1094" y="594"/>
                    </a:moveTo>
                    <a:cubicBezTo>
                      <a:pt x="1094" y="594"/>
                      <a:pt x="1095" y="596"/>
                      <a:pt x="1095" y="596"/>
                    </a:cubicBezTo>
                    <a:cubicBezTo>
                      <a:pt x="1096" y="596"/>
                      <a:pt x="1096" y="595"/>
                      <a:pt x="1096" y="595"/>
                    </a:cubicBezTo>
                    <a:cubicBezTo>
                      <a:pt x="1098" y="594"/>
                      <a:pt x="1096" y="594"/>
                      <a:pt x="1094" y="594"/>
                    </a:cubicBezTo>
                    <a:close/>
                    <a:moveTo>
                      <a:pt x="256" y="229"/>
                    </a:moveTo>
                    <a:cubicBezTo>
                      <a:pt x="255" y="230"/>
                      <a:pt x="253" y="230"/>
                      <a:pt x="253" y="231"/>
                    </a:cubicBezTo>
                    <a:cubicBezTo>
                      <a:pt x="253" y="232"/>
                      <a:pt x="253" y="233"/>
                      <a:pt x="253" y="234"/>
                    </a:cubicBezTo>
                    <a:cubicBezTo>
                      <a:pt x="251" y="234"/>
                      <a:pt x="253" y="236"/>
                      <a:pt x="253" y="236"/>
                    </a:cubicBezTo>
                    <a:cubicBezTo>
                      <a:pt x="253" y="237"/>
                      <a:pt x="253" y="238"/>
                      <a:pt x="253" y="239"/>
                    </a:cubicBezTo>
                    <a:cubicBezTo>
                      <a:pt x="253" y="239"/>
                      <a:pt x="255" y="239"/>
                      <a:pt x="256" y="240"/>
                    </a:cubicBezTo>
                    <a:cubicBezTo>
                      <a:pt x="257" y="240"/>
                      <a:pt x="257" y="241"/>
                      <a:pt x="259" y="241"/>
                    </a:cubicBezTo>
                    <a:cubicBezTo>
                      <a:pt x="260" y="240"/>
                      <a:pt x="265" y="233"/>
                      <a:pt x="262" y="231"/>
                    </a:cubicBezTo>
                    <a:cubicBezTo>
                      <a:pt x="261" y="230"/>
                      <a:pt x="257" y="230"/>
                      <a:pt x="256" y="229"/>
                    </a:cubicBezTo>
                    <a:close/>
                    <a:moveTo>
                      <a:pt x="167" y="302"/>
                    </a:moveTo>
                    <a:cubicBezTo>
                      <a:pt x="168" y="302"/>
                      <a:pt x="167" y="304"/>
                      <a:pt x="167" y="304"/>
                    </a:cubicBezTo>
                    <a:cubicBezTo>
                      <a:pt x="165" y="305"/>
                      <a:pt x="166" y="303"/>
                      <a:pt x="167" y="302"/>
                    </a:cubicBezTo>
                    <a:close/>
                    <a:moveTo>
                      <a:pt x="128" y="319"/>
                    </a:moveTo>
                    <a:cubicBezTo>
                      <a:pt x="130" y="319"/>
                      <a:pt x="132" y="321"/>
                      <a:pt x="134" y="322"/>
                    </a:cubicBezTo>
                    <a:cubicBezTo>
                      <a:pt x="135" y="323"/>
                      <a:pt x="135" y="323"/>
                      <a:pt x="136" y="324"/>
                    </a:cubicBezTo>
                    <a:cubicBezTo>
                      <a:pt x="139" y="323"/>
                      <a:pt x="137" y="326"/>
                      <a:pt x="137" y="326"/>
                    </a:cubicBezTo>
                    <a:cubicBezTo>
                      <a:pt x="131" y="326"/>
                      <a:pt x="131" y="326"/>
                      <a:pt x="131" y="326"/>
                    </a:cubicBezTo>
                    <a:cubicBezTo>
                      <a:pt x="130" y="324"/>
                      <a:pt x="130" y="323"/>
                      <a:pt x="129" y="322"/>
                    </a:cubicBezTo>
                    <a:cubicBezTo>
                      <a:pt x="129" y="322"/>
                      <a:pt x="126" y="319"/>
                      <a:pt x="128" y="319"/>
                    </a:cubicBezTo>
                    <a:close/>
                    <a:moveTo>
                      <a:pt x="155" y="366"/>
                    </a:moveTo>
                    <a:cubicBezTo>
                      <a:pt x="159" y="366"/>
                      <a:pt x="160" y="371"/>
                      <a:pt x="154" y="370"/>
                    </a:cubicBezTo>
                    <a:cubicBezTo>
                      <a:pt x="151" y="369"/>
                      <a:pt x="151" y="365"/>
                      <a:pt x="155" y="366"/>
                    </a:cubicBezTo>
                    <a:close/>
                    <a:moveTo>
                      <a:pt x="158" y="382"/>
                    </a:moveTo>
                    <a:cubicBezTo>
                      <a:pt x="158" y="382"/>
                      <a:pt x="162" y="388"/>
                      <a:pt x="159" y="387"/>
                    </a:cubicBezTo>
                    <a:cubicBezTo>
                      <a:pt x="158" y="387"/>
                      <a:pt x="158" y="385"/>
                      <a:pt x="157" y="385"/>
                    </a:cubicBezTo>
                    <a:cubicBezTo>
                      <a:pt x="156" y="384"/>
                      <a:pt x="155" y="385"/>
                      <a:pt x="154" y="386"/>
                    </a:cubicBezTo>
                    <a:cubicBezTo>
                      <a:pt x="154" y="384"/>
                      <a:pt x="154" y="384"/>
                      <a:pt x="154" y="384"/>
                    </a:cubicBezTo>
                    <a:cubicBezTo>
                      <a:pt x="155" y="384"/>
                      <a:pt x="156" y="385"/>
                      <a:pt x="157" y="384"/>
                    </a:cubicBezTo>
                    <a:cubicBezTo>
                      <a:pt x="157" y="384"/>
                      <a:pt x="157" y="383"/>
                      <a:pt x="158" y="382"/>
                    </a:cubicBezTo>
                    <a:close/>
                    <a:moveTo>
                      <a:pt x="161" y="387"/>
                    </a:moveTo>
                    <a:cubicBezTo>
                      <a:pt x="164" y="390"/>
                      <a:pt x="164" y="390"/>
                      <a:pt x="169" y="391"/>
                    </a:cubicBezTo>
                    <a:cubicBezTo>
                      <a:pt x="168" y="393"/>
                      <a:pt x="168" y="393"/>
                      <a:pt x="167" y="393"/>
                    </a:cubicBezTo>
                    <a:cubicBezTo>
                      <a:pt x="167" y="395"/>
                      <a:pt x="168" y="396"/>
                      <a:pt x="168" y="397"/>
                    </a:cubicBezTo>
                    <a:cubicBezTo>
                      <a:pt x="168" y="398"/>
                      <a:pt x="166" y="396"/>
                      <a:pt x="165" y="397"/>
                    </a:cubicBezTo>
                    <a:cubicBezTo>
                      <a:pt x="165" y="397"/>
                      <a:pt x="165" y="399"/>
                      <a:pt x="165" y="399"/>
                    </a:cubicBezTo>
                    <a:cubicBezTo>
                      <a:pt x="164" y="399"/>
                      <a:pt x="162" y="400"/>
                      <a:pt x="162" y="400"/>
                    </a:cubicBezTo>
                    <a:cubicBezTo>
                      <a:pt x="160" y="400"/>
                      <a:pt x="156" y="396"/>
                      <a:pt x="155" y="395"/>
                    </a:cubicBezTo>
                    <a:cubicBezTo>
                      <a:pt x="154" y="394"/>
                      <a:pt x="154" y="392"/>
                      <a:pt x="153" y="391"/>
                    </a:cubicBezTo>
                    <a:cubicBezTo>
                      <a:pt x="148" y="387"/>
                      <a:pt x="157" y="392"/>
                      <a:pt x="157" y="392"/>
                    </a:cubicBezTo>
                    <a:cubicBezTo>
                      <a:pt x="157" y="392"/>
                      <a:pt x="158" y="391"/>
                      <a:pt x="160" y="391"/>
                    </a:cubicBezTo>
                    <a:cubicBezTo>
                      <a:pt x="160" y="390"/>
                      <a:pt x="160" y="388"/>
                      <a:pt x="161" y="387"/>
                    </a:cubicBezTo>
                    <a:close/>
                    <a:moveTo>
                      <a:pt x="754" y="473"/>
                    </a:moveTo>
                    <a:cubicBezTo>
                      <a:pt x="753" y="473"/>
                      <a:pt x="753" y="474"/>
                      <a:pt x="755" y="474"/>
                    </a:cubicBezTo>
                    <a:cubicBezTo>
                      <a:pt x="755" y="474"/>
                      <a:pt x="756" y="472"/>
                      <a:pt x="754" y="473"/>
                    </a:cubicBezTo>
                    <a:close/>
                    <a:moveTo>
                      <a:pt x="1126" y="199"/>
                    </a:moveTo>
                    <a:cubicBezTo>
                      <a:pt x="1126" y="199"/>
                      <a:pt x="1125" y="202"/>
                      <a:pt x="1126" y="201"/>
                    </a:cubicBezTo>
                    <a:cubicBezTo>
                      <a:pt x="1127" y="201"/>
                      <a:pt x="1127" y="198"/>
                      <a:pt x="1126" y="199"/>
                    </a:cubicBezTo>
                    <a:close/>
                    <a:moveTo>
                      <a:pt x="1129" y="199"/>
                    </a:moveTo>
                    <a:cubicBezTo>
                      <a:pt x="1129" y="199"/>
                      <a:pt x="1129" y="201"/>
                      <a:pt x="1128" y="201"/>
                    </a:cubicBezTo>
                    <a:cubicBezTo>
                      <a:pt x="1127" y="203"/>
                      <a:pt x="1125" y="204"/>
                      <a:pt x="1123" y="205"/>
                    </a:cubicBezTo>
                    <a:cubicBezTo>
                      <a:pt x="1118" y="209"/>
                      <a:pt x="1118" y="211"/>
                      <a:pt x="1118" y="211"/>
                    </a:cubicBezTo>
                    <a:cubicBezTo>
                      <a:pt x="1117" y="212"/>
                      <a:pt x="1120" y="212"/>
                      <a:pt x="1120" y="212"/>
                    </a:cubicBezTo>
                    <a:cubicBezTo>
                      <a:pt x="1121" y="212"/>
                      <a:pt x="1128" y="204"/>
                      <a:pt x="1130" y="203"/>
                    </a:cubicBezTo>
                    <a:cubicBezTo>
                      <a:pt x="1130" y="203"/>
                      <a:pt x="1131" y="198"/>
                      <a:pt x="1129" y="199"/>
                    </a:cubicBezTo>
                    <a:close/>
                    <a:moveTo>
                      <a:pt x="1136" y="202"/>
                    </a:moveTo>
                    <a:cubicBezTo>
                      <a:pt x="1135" y="205"/>
                      <a:pt x="1134" y="208"/>
                      <a:pt x="1133" y="211"/>
                    </a:cubicBezTo>
                    <a:cubicBezTo>
                      <a:pt x="1135" y="211"/>
                      <a:pt x="1140" y="212"/>
                      <a:pt x="1144" y="211"/>
                    </a:cubicBezTo>
                    <a:cubicBezTo>
                      <a:pt x="1145" y="211"/>
                      <a:pt x="1146" y="208"/>
                      <a:pt x="1144" y="209"/>
                    </a:cubicBezTo>
                    <a:cubicBezTo>
                      <a:pt x="1141" y="203"/>
                      <a:pt x="1142" y="205"/>
                      <a:pt x="1136" y="202"/>
                    </a:cubicBezTo>
                    <a:close/>
                    <a:moveTo>
                      <a:pt x="1130" y="205"/>
                    </a:moveTo>
                    <a:cubicBezTo>
                      <a:pt x="1130" y="205"/>
                      <a:pt x="1129" y="206"/>
                      <a:pt x="1128" y="207"/>
                    </a:cubicBezTo>
                    <a:cubicBezTo>
                      <a:pt x="1127" y="209"/>
                      <a:pt x="1127" y="209"/>
                      <a:pt x="1127" y="209"/>
                    </a:cubicBezTo>
                    <a:cubicBezTo>
                      <a:pt x="1129" y="209"/>
                      <a:pt x="1131" y="209"/>
                      <a:pt x="1132" y="209"/>
                    </a:cubicBezTo>
                    <a:cubicBezTo>
                      <a:pt x="1131" y="208"/>
                      <a:pt x="1132" y="205"/>
                      <a:pt x="1132" y="205"/>
                    </a:cubicBezTo>
                    <a:cubicBezTo>
                      <a:pt x="1132" y="205"/>
                      <a:pt x="1131" y="205"/>
                      <a:pt x="1130" y="205"/>
                    </a:cubicBezTo>
                    <a:close/>
                    <a:moveTo>
                      <a:pt x="1126" y="209"/>
                    </a:moveTo>
                    <a:cubicBezTo>
                      <a:pt x="1125" y="210"/>
                      <a:pt x="1123" y="212"/>
                      <a:pt x="1126" y="211"/>
                    </a:cubicBezTo>
                    <a:cubicBezTo>
                      <a:pt x="1126" y="211"/>
                      <a:pt x="1127" y="209"/>
                      <a:pt x="1126" y="209"/>
                    </a:cubicBezTo>
                    <a:close/>
                    <a:moveTo>
                      <a:pt x="1217" y="227"/>
                    </a:moveTo>
                    <a:cubicBezTo>
                      <a:pt x="1218" y="228"/>
                      <a:pt x="1218" y="228"/>
                      <a:pt x="1218" y="228"/>
                    </a:cubicBezTo>
                    <a:cubicBezTo>
                      <a:pt x="1218" y="227"/>
                      <a:pt x="1219" y="227"/>
                      <a:pt x="1217" y="227"/>
                    </a:cubicBezTo>
                    <a:close/>
                    <a:moveTo>
                      <a:pt x="1219" y="232"/>
                    </a:moveTo>
                    <a:cubicBezTo>
                      <a:pt x="1219" y="232"/>
                      <a:pt x="1219" y="234"/>
                      <a:pt x="1219" y="234"/>
                    </a:cubicBezTo>
                    <a:cubicBezTo>
                      <a:pt x="1221" y="235"/>
                      <a:pt x="1220" y="232"/>
                      <a:pt x="1219" y="232"/>
                    </a:cubicBezTo>
                    <a:close/>
                    <a:moveTo>
                      <a:pt x="803" y="151"/>
                    </a:moveTo>
                    <a:cubicBezTo>
                      <a:pt x="803" y="152"/>
                      <a:pt x="803" y="152"/>
                      <a:pt x="803" y="152"/>
                    </a:cubicBezTo>
                    <a:cubicBezTo>
                      <a:pt x="802" y="152"/>
                      <a:pt x="800" y="152"/>
                      <a:pt x="799" y="152"/>
                    </a:cubicBezTo>
                    <a:cubicBezTo>
                      <a:pt x="799" y="154"/>
                      <a:pt x="799" y="154"/>
                      <a:pt x="799" y="154"/>
                    </a:cubicBezTo>
                    <a:cubicBezTo>
                      <a:pt x="799" y="154"/>
                      <a:pt x="798" y="155"/>
                      <a:pt x="798" y="157"/>
                    </a:cubicBezTo>
                    <a:cubicBezTo>
                      <a:pt x="799" y="157"/>
                      <a:pt x="801" y="157"/>
                      <a:pt x="802" y="157"/>
                    </a:cubicBezTo>
                    <a:cubicBezTo>
                      <a:pt x="803" y="157"/>
                      <a:pt x="803" y="155"/>
                      <a:pt x="804" y="155"/>
                    </a:cubicBezTo>
                    <a:cubicBezTo>
                      <a:pt x="804" y="154"/>
                      <a:pt x="804" y="153"/>
                      <a:pt x="804" y="153"/>
                    </a:cubicBezTo>
                    <a:cubicBezTo>
                      <a:pt x="804" y="153"/>
                      <a:pt x="806" y="151"/>
                      <a:pt x="803" y="151"/>
                    </a:cubicBezTo>
                    <a:close/>
                    <a:moveTo>
                      <a:pt x="785" y="166"/>
                    </a:moveTo>
                    <a:cubicBezTo>
                      <a:pt x="785" y="166"/>
                      <a:pt x="784" y="168"/>
                      <a:pt x="784" y="168"/>
                    </a:cubicBezTo>
                    <a:cubicBezTo>
                      <a:pt x="783" y="169"/>
                      <a:pt x="784" y="166"/>
                      <a:pt x="785" y="166"/>
                    </a:cubicBezTo>
                    <a:close/>
                    <a:moveTo>
                      <a:pt x="925" y="169"/>
                    </a:moveTo>
                    <a:cubicBezTo>
                      <a:pt x="925" y="172"/>
                      <a:pt x="925" y="172"/>
                      <a:pt x="925" y="172"/>
                    </a:cubicBezTo>
                    <a:cubicBezTo>
                      <a:pt x="926" y="172"/>
                      <a:pt x="927" y="172"/>
                      <a:pt x="928" y="172"/>
                    </a:cubicBezTo>
                    <a:cubicBezTo>
                      <a:pt x="927" y="169"/>
                      <a:pt x="927" y="169"/>
                      <a:pt x="927" y="169"/>
                    </a:cubicBezTo>
                    <a:cubicBezTo>
                      <a:pt x="927" y="169"/>
                      <a:pt x="925" y="170"/>
                      <a:pt x="925" y="169"/>
                    </a:cubicBezTo>
                    <a:close/>
                    <a:moveTo>
                      <a:pt x="808" y="173"/>
                    </a:moveTo>
                    <a:cubicBezTo>
                      <a:pt x="808" y="173"/>
                      <a:pt x="810" y="174"/>
                      <a:pt x="810" y="174"/>
                    </a:cubicBezTo>
                    <a:cubicBezTo>
                      <a:pt x="810" y="175"/>
                      <a:pt x="810" y="176"/>
                      <a:pt x="811" y="177"/>
                    </a:cubicBezTo>
                    <a:cubicBezTo>
                      <a:pt x="809" y="179"/>
                      <a:pt x="807" y="182"/>
                      <a:pt x="805" y="184"/>
                    </a:cubicBezTo>
                    <a:cubicBezTo>
                      <a:pt x="804" y="184"/>
                      <a:pt x="806" y="185"/>
                      <a:pt x="805" y="186"/>
                    </a:cubicBezTo>
                    <a:cubicBezTo>
                      <a:pt x="804" y="186"/>
                      <a:pt x="804" y="186"/>
                      <a:pt x="804" y="186"/>
                    </a:cubicBezTo>
                    <a:cubicBezTo>
                      <a:pt x="804" y="186"/>
                      <a:pt x="804" y="183"/>
                      <a:pt x="803" y="183"/>
                    </a:cubicBezTo>
                    <a:cubicBezTo>
                      <a:pt x="803" y="183"/>
                      <a:pt x="805" y="181"/>
                      <a:pt x="805" y="181"/>
                    </a:cubicBezTo>
                    <a:cubicBezTo>
                      <a:pt x="807" y="176"/>
                      <a:pt x="801" y="178"/>
                      <a:pt x="808" y="175"/>
                    </a:cubicBezTo>
                    <a:cubicBezTo>
                      <a:pt x="808" y="174"/>
                      <a:pt x="807" y="174"/>
                      <a:pt x="808" y="173"/>
                    </a:cubicBezTo>
                    <a:close/>
                    <a:moveTo>
                      <a:pt x="918" y="173"/>
                    </a:moveTo>
                    <a:cubicBezTo>
                      <a:pt x="918" y="173"/>
                      <a:pt x="916" y="176"/>
                      <a:pt x="918" y="175"/>
                    </a:cubicBezTo>
                    <a:cubicBezTo>
                      <a:pt x="919" y="175"/>
                      <a:pt x="921" y="172"/>
                      <a:pt x="918" y="173"/>
                    </a:cubicBezTo>
                    <a:close/>
                    <a:moveTo>
                      <a:pt x="921" y="173"/>
                    </a:moveTo>
                    <a:cubicBezTo>
                      <a:pt x="920" y="173"/>
                      <a:pt x="922" y="174"/>
                      <a:pt x="922" y="174"/>
                    </a:cubicBezTo>
                    <a:cubicBezTo>
                      <a:pt x="921" y="174"/>
                      <a:pt x="923" y="172"/>
                      <a:pt x="921" y="173"/>
                    </a:cubicBezTo>
                    <a:close/>
                    <a:moveTo>
                      <a:pt x="929" y="173"/>
                    </a:moveTo>
                    <a:cubicBezTo>
                      <a:pt x="928" y="174"/>
                      <a:pt x="926" y="176"/>
                      <a:pt x="929" y="175"/>
                    </a:cubicBezTo>
                    <a:cubicBezTo>
                      <a:pt x="929" y="175"/>
                      <a:pt x="931" y="173"/>
                      <a:pt x="929" y="173"/>
                    </a:cubicBezTo>
                    <a:close/>
                    <a:moveTo>
                      <a:pt x="895" y="174"/>
                    </a:moveTo>
                    <a:cubicBezTo>
                      <a:pt x="894" y="176"/>
                      <a:pt x="894" y="176"/>
                      <a:pt x="894" y="176"/>
                    </a:cubicBezTo>
                    <a:cubicBezTo>
                      <a:pt x="898" y="176"/>
                      <a:pt x="897" y="174"/>
                      <a:pt x="895" y="174"/>
                    </a:cubicBezTo>
                    <a:close/>
                    <a:moveTo>
                      <a:pt x="931" y="175"/>
                    </a:moveTo>
                    <a:cubicBezTo>
                      <a:pt x="930" y="175"/>
                      <a:pt x="931" y="176"/>
                      <a:pt x="932" y="176"/>
                    </a:cubicBezTo>
                    <a:cubicBezTo>
                      <a:pt x="935" y="176"/>
                      <a:pt x="936" y="174"/>
                      <a:pt x="931" y="175"/>
                    </a:cubicBezTo>
                    <a:close/>
                    <a:moveTo>
                      <a:pt x="912" y="175"/>
                    </a:moveTo>
                    <a:cubicBezTo>
                      <a:pt x="912" y="177"/>
                      <a:pt x="910" y="181"/>
                      <a:pt x="912" y="181"/>
                    </a:cubicBezTo>
                    <a:cubicBezTo>
                      <a:pt x="912" y="181"/>
                      <a:pt x="913" y="179"/>
                      <a:pt x="913" y="179"/>
                    </a:cubicBezTo>
                    <a:cubicBezTo>
                      <a:pt x="914" y="179"/>
                      <a:pt x="915" y="179"/>
                      <a:pt x="916" y="179"/>
                    </a:cubicBezTo>
                    <a:cubicBezTo>
                      <a:pt x="915" y="178"/>
                      <a:pt x="915" y="177"/>
                      <a:pt x="914" y="175"/>
                    </a:cubicBezTo>
                    <a:cubicBezTo>
                      <a:pt x="914" y="175"/>
                      <a:pt x="912" y="176"/>
                      <a:pt x="912" y="175"/>
                    </a:cubicBezTo>
                    <a:close/>
                    <a:moveTo>
                      <a:pt x="938" y="176"/>
                    </a:moveTo>
                    <a:cubicBezTo>
                      <a:pt x="938" y="176"/>
                      <a:pt x="936" y="177"/>
                      <a:pt x="936" y="177"/>
                    </a:cubicBezTo>
                    <a:cubicBezTo>
                      <a:pt x="936" y="178"/>
                      <a:pt x="936" y="178"/>
                      <a:pt x="936" y="178"/>
                    </a:cubicBezTo>
                    <a:cubicBezTo>
                      <a:pt x="938" y="179"/>
                      <a:pt x="939" y="179"/>
                      <a:pt x="942" y="179"/>
                    </a:cubicBezTo>
                    <a:cubicBezTo>
                      <a:pt x="942" y="179"/>
                      <a:pt x="942" y="178"/>
                      <a:pt x="942" y="177"/>
                    </a:cubicBezTo>
                    <a:cubicBezTo>
                      <a:pt x="943" y="178"/>
                      <a:pt x="943" y="177"/>
                      <a:pt x="943" y="176"/>
                    </a:cubicBezTo>
                    <a:cubicBezTo>
                      <a:pt x="941" y="176"/>
                      <a:pt x="938" y="176"/>
                      <a:pt x="938" y="176"/>
                    </a:cubicBezTo>
                    <a:close/>
                    <a:moveTo>
                      <a:pt x="926" y="178"/>
                    </a:moveTo>
                    <a:cubicBezTo>
                      <a:pt x="926" y="178"/>
                      <a:pt x="920" y="185"/>
                      <a:pt x="925" y="183"/>
                    </a:cubicBezTo>
                    <a:cubicBezTo>
                      <a:pt x="925" y="181"/>
                      <a:pt x="925" y="181"/>
                      <a:pt x="925" y="181"/>
                    </a:cubicBezTo>
                    <a:cubicBezTo>
                      <a:pt x="927" y="180"/>
                      <a:pt x="930" y="176"/>
                      <a:pt x="926" y="178"/>
                    </a:cubicBezTo>
                    <a:close/>
                    <a:moveTo>
                      <a:pt x="889" y="179"/>
                    </a:moveTo>
                    <a:cubicBezTo>
                      <a:pt x="891" y="180"/>
                      <a:pt x="891" y="180"/>
                      <a:pt x="891" y="180"/>
                    </a:cubicBezTo>
                    <a:cubicBezTo>
                      <a:pt x="893" y="180"/>
                      <a:pt x="892" y="179"/>
                      <a:pt x="893" y="179"/>
                    </a:cubicBezTo>
                    <a:cubicBezTo>
                      <a:pt x="892" y="179"/>
                      <a:pt x="890" y="179"/>
                      <a:pt x="889" y="179"/>
                    </a:cubicBezTo>
                    <a:close/>
                    <a:moveTo>
                      <a:pt x="919" y="181"/>
                    </a:moveTo>
                    <a:cubicBezTo>
                      <a:pt x="919" y="182"/>
                      <a:pt x="918" y="183"/>
                      <a:pt x="918" y="183"/>
                    </a:cubicBezTo>
                    <a:cubicBezTo>
                      <a:pt x="919" y="184"/>
                      <a:pt x="919" y="185"/>
                      <a:pt x="920" y="185"/>
                    </a:cubicBezTo>
                    <a:cubicBezTo>
                      <a:pt x="923" y="186"/>
                      <a:pt x="919" y="181"/>
                      <a:pt x="919" y="181"/>
                    </a:cubicBezTo>
                    <a:close/>
                    <a:moveTo>
                      <a:pt x="933" y="181"/>
                    </a:moveTo>
                    <a:cubicBezTo>
                      <a:pt x="934" y="183"/>
                      <a:pt x="934" y="183"/>
                      <a:pt x="934" y="183"/>
                    </a:cubicBezTo>
                    <a:cubicBezTo>
                      <a:pt x="934" y="183"/>
                      <a:pt x="935" y="181"/>
                      <a:pt x="933" y="181"/>
                    </a:cubicBezTo>
                    <a:close/>
                    <a:moveTo>
                      <a:pt x="939" y="182"/>
                    </a:moveTo>
                    <a:cubicBezTo>
                      <a:pt x="939" y="184"/>
                      <a:pt x="938" y="185"/>
                      <a:pt x="939" y="186"/>
                    </a:cubicBezTo>
                    <a:cubicBezTo>
                      <a:pt x="940" y="187"/>
                      <a:pt x="940" y="187"/>
                      <a:pt x="940" y="187"/>
                    </a:cubicBezTo>
                    <a:cubicBezTo>
                      <a:pt x="943" y="187"/>
                      <a:pt x="943" y="187"/>
                      <a:pt x="943" y="187"/>
                    </a:cubicBezTo>
                    <a:cubicBezTo>
                      <a:pt x="943" y="187"/>
                      <a:pt x="943" y="185"/>
                      <a:pt x="943" y="185"/>
                    </a:cubicBezTo>
                    <a:cubicBezTo>
                      <a:pt x="942" y="184"/>
                      <a:pt x="941" y="183"/>
                      <a:pt x="941" y="182"/>
                    </a:cubicBezTo>
                    <a:cubicBezTo>
                      <a:pt x="940" y="182"/>
                      <a:pt x="939" y="182"/>
                      <a:pt x="939" y="182"/>
                    </a:cubicBezTo>
                    <a:close/>
                    <a:moveTo>
                      <a:pt x="931" y="183"/>
                    </a:moveTo>
                    <a:cubicBezTo>
                      <a:pt x="930" y="185"/>
                      <a:pt x="929" y="186"/>
                      <a:pt x="928" y="187"/>
                    </a:cubicBezTo>
                    <a:cubicBezTo>
                      <a:pt x="936" y="189"/>
                      <a:pt x="940" y="188"/>
                      <a:pt x="931" y="183"/>
                    </a:cubicBezTo>
                    <a:close/>
                    <a:moveTo>
                      <a:pt x="922" y="186"/>
                    </a:moveTo>
                    <a:cubicBezTo>
                      <a:pt x="921" y="186"/>
                      <a:pt x="920" y="189"/>
                      <a:pt x="920" y="189"/>
                    </a:cubicBezTo>
                    <a:cubicBezTo>
                      <a:pt x="921" y="189"/>
                      <a:pt x="921" y="190"/>
                      <a:pt x="922" y="191"/>
                    </a:cubicBezTo>
                    <a:cubicBezTo>
                      <a:pt x="922" y="190"/>
                      <a:pt x="923" y="190"/>
                      <a:pt x="924" y="190"/>
                    </a:cubicBezTo>
                    <a:cubicBezTo>
                      <a:pt x="924" y="189"/>
                      <a:pt x="924" y="189"/>
                      <a:pt x="924" y="189"/>
                    </a:cubicBezTo>
                    <a:cubicBezTo>
                      <a:pt x="923" y="188"/>
                      <a:pt x="922" y="186"/>
                      <a:pt x="922" y="186"/>
                    </a:cubicBezTo>
                    <a:close/>
                    <a:moveTo>
                      <a:pt x="932" y="189"/>
                    </a:moveTo>
                    <a:cubicBezTo>
                      <a:pt x="933" y="191"/>
                      <a:pt x="933" y="191"/>
                      <a:pt x="933" y="191"/>
                    </a:cubicBezTo>
                    <a:cubicBezTo>
                      <a:pt x="934" y="191"/>
                      <a:pt x="936" y="191"/>
                      <a:pt x="936" y="191"/>
                    </a:cubicBezTo>
                    <a:cubicBezTo>
                      <a:pt x="936" y="189"/>
                      <a:pt x="936" y="189"/>
                      <a:pt x="936" y="189"/>
                    </a:cubicBezTo>
                    <a:cubicBezTo>
                      <a:pt x="935" y="189"/>
                      <a:pt x="933" y="190"/>
                      <a:pt x="932" y="189"/>
                    </a:cubicBezTo>
                    <a:close/>
                    <a:moveTo>
                      <a:pt x="938" y="191"/>
                    </a:moveTo>
                    <a:cubicBezTo>
                      <a:pt x="938" y="191"/>
                      <a:pt x="935" y="194"/>
                      <a:pt x="938" y="193"/>
                    </a:cubicBezTo>
                    <a:cubicBezTo>
                      <a:pt x="938" y="193"/>
                      <a:pt x="940" y="190"/>
                      <a:pt x="938" y="191"/>
                    </a:cubicBezTo>
                    <a:close/>
                    <a:moveTo>
                      <a:pt x="619" y="28"/>
                    </a:moveTo>
                    <a:cubicBezTo>
                      <a:pt x="618" y="29"/>
                      <a:pt x="618" y="29"/>
                      <a:pt x="618" y="29"/>
                    </a:cubicBezTo>
                    <a:cubicBezTo>
                      <a:pt x="613" y="31"/>
                      <a:pt x="616" y="33"/>
                      <a:pt x="620" y="33"/>
                    </a:cubicBezTo>
                    <a:cubicBezTo>
                      <a:pt x="622" y="33"/>
                      <a:pt x="624" y="31"/>
                      <a:pt x="626" y="30"/>
                    </a:cubicBezTo>
                    <a:cubicBezTo>
                      <a:pt x="626" y="30"/>
                      <a:pt x="624" y="30"/>
                      <a:pt x="625" y="29"/>
                    </a:cubicBezTo>
                    <a:cubicBezTo>
                      <a:pt x="624" y="29"/>
                      <a:pt x="622" y="29"/>
                      <a:pt x="621" y="29"/>
                    </a:cubicBezTo>
                    <a:cubicBezTo>
                      <a:pt x="620" y="29"/>
                      <a:pt x="620" y="28"/>
                      <a:pt x="619" y="28"/>
                    </a:cubicBezTo>
                    <a:close/>
                    <a:moveTo>
                      <a:pt x="626" y="52"/>
                    </a:moveTo>
                    <a:cubicBezTo>
                      <a:pt x="625" y="53"/>
                      <a:pt x="627" y="55"/>
                      <a:pt x="626" y="56"/>
                    </a:cubicBezTo>
                    <a:cubicBezTo>
                      <a:pt x="626" y="56"/>
                      <a:pt x="624" y="57"/>
                      <a:pt x="624" y="57"/>
                    </a:cubicBezTo>
                    <a:cubicBezTo>
                      <a:pt x="624" y="59"/>
                      <a:pt x="624" y="60"/>
                      <a:pt x="625" y="61"/>
                    </a:cubicBezTo>
                    <a:cubicBezTo>
                      <a:pt x="626" y="62"/>
                      <a:pt x="626" y="62"/>
                      <a:pt x="626" y="62"/>
                    </a:cubicBezTo>
                    <a:cubicBezTo>
                      <a:pt x="626" y="63"/>
                      <a:pt x="625" y="62"/>
                      <a:pt x="625" y="64"/>
                    </a:cubicBezTo>
                    <a:cubicBezTo>
                      <a:pt x="628" y="64"/>
                      <a:pt x="638" y="64"/>
                      <a:pt x="642" y="62"/>
                    </a:cubicBezTo>
                    <a:cubicBezTo>
                      <a:pt x="648" y="59"/>
                      <a:pt x="637" y="56"/>
                      <a:pt x="635" y="55"/>
                    </a:cubicBezTo>
                    <a:cubicBezTo>
                      <a:pt x="634" y="55"/>
                      <a:pt x="634" y="53"/>
                      <a:pt x="633" y="52"/>
                    </a:cubicBezTo>
                    <a:cubicBezTo>
                      <a:pt x="632" y="52"/>
                      <a:pt x="627" y="52"/>
                      <a:pt x="626" y="52"/>
                    </a:cubicBezTo>
                    <a:close/>
                    <a:moveTo>
                      <a:pt x="668" y="113"/>
                    </a:moveTo>
                    <a:cubicBezTo>
                      <a:pt x="668" y="113"/>
                      <a:pt x="668" y="114"/>
                      <a:pt x="668" y="114"/>
                    </a:cubicBezTo>
                    <a:cubicBezTo>
                      <a:pt x="666" y="114"/>
                      <a:pt x="665" y="114"/>
                      <a:pt x="664" y="114"/>
                    </a:cubicBezTo>
                    <a:cubicBezTo>
                      <a:pt x="664" y="114"/>
                      <a:pt x="661" y="114"/>
                      <a:pt x="660" y="114"/>
                    </a:cubicBezTo>
                    <a:cubicBezTo>
                      <a:pt x="659" y="116"/>
                      <a:pt x="659" y="116"/>
                      <a:pt x="659" y="116"/>
                    </a:cubicBezTo>
                    <a:cubicBezTo>
                      <a:pt x="661" y="116"/>
                      <a:pt x="664" y="119"/>
                      <a:pt x="668" y="118"/>
                    </a:cubicBezTo>
                    <a:cubicBezTo>
                      <a:pt x="668" y="118"/>
                      <a:pt x="675" y="113"/>
                      <a:pt x="668" y="113"/>
                    </a:cubicBezTo>
                    <a:close/>
                    <a:moveTo>
                      <a:pt x="636" y="119"/>
                    </a:moveTo>
                    <a:cubicBezTo>
                      <a:pt x="636" y="121"/>
                      <a:pt x="636" y="121"/>
                      <a:pt x="636" y="121"/>
                    </a:cubicBezTo>
                    <a:cubicBezTo>
                      <a:pt x="639" y="121"/>
                      <a:pt x="639" y="119"/>
                      <a:pt x="636" y="119"/>
                    </a:cubicBezTo>
                    <a:close/>
                    <a:moveTo>
                      <a:pt x="575" y="165"/>
                    </a:moveTo>
                    <a:cubicBezTo>
                      <a:pt x="578" y="164"/>
                      <a:pt x="577" y="166"/>
                      <a:pt x="577" y="166"/>
                    </a:cubicBezTo>
                    <a:cubicBezTo>
                      <a:pt x="576" y="166"/>
                      <a:pt x="575" y="166"/>
                      <a:pt x="575" y="166"/>
                    </a:cubicBezTo>
                    <a:cubicBezTo>
                      <a:pt x="574" y="167"/>
                      <a:pt x="574" y="168"/>
                      <a:pt x="573" y="169"/>
                    </a:cubicBezTo>
                    <a:cubicBezTo>
                      <a:pt x="571" y="170"/>
                      <a:pt x="574" y="165"/>
                      <a:pt x="575" y="165"/>
                    </a:cubicBezTo>
                    <a:close/>
                    <a:moveTo>
                      <a:pt x="724" y="184"/>
                    </a:moveTo>
                    <a:cubicBezTo>
                      <a:pt x="727" y="184"/>
                      <a:pt x="733" y="186"/>
                      <a:pt x="726" y="187"/>
                    </a:cubicBezTo>
                    <a:cubicBezTo>
                      <a:pt x="723" y="187"/>
                      <a:pt x="721" y="184"/>
                      <a:pt x="724" y="184"/>
                    </a:cubicBezTo>
                    <a:close/>
                    <a:moveTo>
                      <a:pt x="712" y="192"/>
                    </a:moveTo>
                    <a:cubicBezTo>
                      <a:pt x="712" y="192"/>
                      <a:pt x="713" y="193"/>
                      <a:pt x="713" y="194"/>
                    </a:cubicBezTo>
                    <a:cubicBezTo>
                      <a:pt x="711" y="194"/>
                      <a:pt x="710" y="192"/>
                      <a:pt x="712" y="192"/>
                    </a:cubicBezTo>
                    <a:close/>
                    <a:moveTo>
                      <a:pt x="442" y="160"/>
                    </a:moveTo>
                    <a:cubicBezTo>
                      <a:pt x="442" y="161"/>
                      <a:pt x="440" y="161"/>
                      <a:pt x="440" y="161"/>
                    </a:cubicBezTo>
                    <a:cubicBezTo>
                      <a:pt x="440" y="163"/>
                      <a:pt x="441" y="164"/>
                      <a:pt x="440" y="165"/>
                    </a:cubicBezTo>
                    <a:cubicBezTo>
                      <a:pt x="440" y="166"/>
                      <a:pt x="438" y="167"/>
                      <a:pt x="438" y="167"/>
                    </a:cubicBezTo>
                    <a:cubicBezTo>
                      <a:pt x="438" y="167"/>
                      <a:pt x="439" y="168"/>
                      <a:pt x="438" y="169"/>
                    </a:cubicBezTo>
                    <a:cubicBezTo>
                      <a:pt x="439" y="169"/>
                      <a:pt x="442" y="169"/>
                      <a:pt x="441" y="169"/>
                    </a:cubicBezTo>
                    <a:cubicBezTo>
                      <a:pt x="447" y="167"/>
                      <a:pt x="446" y="168"/>
                      <a:pt x="446" y="161"/>
                    </a:cubicBezTo>
                    <a:cubicBezTo>
                      <a:pt x="445" y="161"/>
                      <a:pt x="444" y="161"/>
                      <a:pt x="442" y="160"/>
                    </a:cubicBezTo>
                    <a:close/>
                    <a:moveTo>
                      <a:pt x="515" y="166"/>
                    </a:moveTo>
                    <a:cubicBezTo>
                      <a:pt x="514" y="167"/>
                      <a:pt x="513" y="168"/>
                      <a:pt x="512" y="169"/>
                    </a:cubicBezTo>
                    <a:cubicBezTo>
                      <a:pt x="512" y="170"/>
                      <a:pt x="511" y="171"/>
                      <a:pt x="512" y="171"/>
                    </a:cubicBezTo>
                    <a:cubicBezTo>
                      <a:pt x="512" y="172"/>
                      <a:pt x="513" y="172"/>
                      <a:pt x="514" y="173"/>
                    </a:cubicBezTo>
                    <a:cubicBezTo>
                      <a:pt x="514" y="173"/>
                      <a:pt x="515" y="174"/>
                      <a:pt x="515" y="174"/>
                    </a:cubicBezTo>
                    <a:cubicBezTo>
                      <a:pt x="516" y="174"/>
                      <a:pt x="517" y="174"/>
                      <a:pt x="518" y="174"/>
                    </a:cubicBezTo>
                    <a:cubicBezTo>
                      <a:pt x="519" y="172"/>
                      <a:pt x="520" y="169"/>
                      <a:pt x="518" y="167"/>
                    </a:cubicBezTo>
                    <a:cubicBezTo>
                      <a:pt x="518" y="166"/>
                      <a:pt x="516" y="167"/>
                      <a:pt x="515" y="166"/>
                    </a:cubicBezTo>
                    <a:close/>
                    <a:moveTo>
                      <a:pt x="470" y="171"/>
                    </a:moveTo>
                    <a:cubicBezTo>
                      <a:pt x="470" y="172"/>
                      <a:pt x="470" y="174"/>
                      <a:pt x="471" y="174"/>
                    </a:cubicBezTo>
                    <a:cubicBezTo>
                      <a:pt x="472" y="174"/>
                      <a:pt x="471" y="174"/>
                      <a:pt x="472" y="173"/>
                    </a:cubicBezTo>
                    <a:cubicBezTo>
                      <a:pt x="473" y="173"/>
                      <a:pt x="472" y="171"/>
                      <a:pt x="472" y="171"/>
                    </a:cubicBezTo>
                    <a:cubicBezTo>
                      <a:pt x="471" y="171"/>
                      <a:pt x="470" y="172"/>
                      <a:pt x="470" y="171"/>
                    </a:cubicBezTo>
                    <a:close/>
                    <a:moveTo>
                      <a:pt x="506" y="177"/>
                    </a:moveTo>
                    <a:cubicBezTo>
                      <a:pt x="505" y="178"/>
                      <a:pt x="503" y="181"/>
                      <a:pt x="502" y="181"/>
                    </a:cubicBezTo>
                    <a:cubicBezTo>
                      <a:pt x="501" y="182"/>
                      <a:pt x="501" y="181"/>
                      <a:pt x="500" y="182"/>
                    </a:cubicBezTo>
                    <a:cubicBezTo>
                      <a:pt x="500" y="183"/>
                      <a:pt x="501" y="184"/>
                      <a:pt x="500" y="185"/>
                    </a:cubicBezTo>
                    <a:cubicBezTo>
                      <a:pt x="502" y="185"/>
                      <a:pt x="502" y="185"/>
                      <a:pt x="502" y="185"/>
                    </a:cubicBezTo>
                    <a:cubicBezTo>
                      <a:pt x="503" y="185"/>
                      <a:pt x="504" y="183"/>
                      <a:pt x="505" y="183"/>
                    </a:cubicBezTo>
                    <a:cubicBezTo>
                      <a:pt x="507" y="182"/>
                      <a:pt x="508" y="183"/>
                      <a:pt x="509" y="183"/>
                    </a:cubicBezTo>
                    <a:cubicBezTo>
                      <a:pt x="510" y="182"/>
                      <a:pt x="511" y="181"/>
                      <a:pt x="512" y="181"/>
                    </a:cubicBezTo>
                    <a:cubicBezTo>
                      <a:pt x="512" y="180"/>
                      <a:pt x="512" y="179"/>
                      <a:pt x="512" y="179"/>
                    </a:cubicBezTo>
                    <a:cubicBezTo>
                      <a:pt x="510" y="178"/>
                      <a:pt x="508" y="177"/>
                      <a:pt x="506" y="177"/>
                    </a:cubicBezTo>
                    <a:close/>
                    <a:moveTo>
                      <a:pt x="505" y="211"/>
                    </a:moveTo>
                    <a:cubicBezTo>
                      <a:pt x="506" y="212"/>
                      <a:pt x="506" y="212"/>
                      <a:pt x="506" y="212"/>
                    </a:cubicBezTo>
                    <a:cubicBezTo>
                      <a:pt x="509" y="213"/>
                      <a:pt x="508" y="213"/>
                      <a:pt x="505" y="214"/>
                    </a:cubicBezTo>
                    <a:cubicBezTo>
                      <a:pt x="505" y="214"/>
                      <a:pt x="503" y="210"/>
                      <a:pt x="505" y="211"/>
                    </a:cubicBezTo>
                    <a:close/>
                    <a:moveTo>
                      <a:pt x="321" y="211"/>
                    </a:moveTo>
                    <a:cubicBezTo>
                      <a:pt x="322" y="212"/>
                      <a:pt x="322" y="213"/>
                      <a:pt x="322" y="213"/>
                    </a:cubicBezTo>
                    <a:cubicBezTo>
                      <a:pt x="323" y="214"/>
                      <a:pt x="325" y="214"/>
                      <a:pt x="324" y="213"/>
                    </a:cubicBezTo>
                    <a:cubicBezTo>
                      <a:pt x="323" y="212"/>
                      <a:pt x="322" y="212"/>
                      <a:pt x="321" y="211"/>
                    </a:cubicBezTo>
                    <a:close/>
                    <a:moveTo>
                      <a:pt x="338" y="216"/>
                    </a:moveTo>
                    <a:cubicBezTo>
                      <a:pt x="338" y="216"/>
                      <a:pt x="338" y="219"/>
                      <a:pt x="338" y="219"/>
                    </a:cubicBezTo>
                    <a:cubicBezTo>
                      <a:pt x="338" y="219"/>
                      <a:pt x="337" y="219"/>
                      <a:pt x="337" y="219"/>
                    </a:cubicBezTo>
                    <a:cubicBezTo>
                      <a:pt x="337" y="219"/>
                      <a:pt x="337" y="222"/>
                      <a:pt x="337" y="221"/>
                    </a:cubicBezTo>
                    <a:cubicBezTo>
                      <a:pt x="338" y="222"/>
                      <a:pt x="337" y="223"/>
                      <a:pt x="337" y="223"/>
                    </a:cubicBezTo>
                    <a:cubicBezTo>
                      <a:pt x="338" y="224"/>
                      <a:pt x="339" y="225"/>
                      <a:pt x="339" y="225"/>
                    </a:cubicBezTo>
                    <a:cubicBezTo>
                      <a:pt x="340" y="226"/>
                      <a:pt x="343" y="224"/>
                      <a:pt x="345" y="225"/>
                    </a:cubicBezTo>
                    <a:cubicBezTo>
                      <a:pt x="345" y="225"/>
                      <a:pt x="347" y="229"/>
                      <a:pt x="347" y="229"/>
                    </a:cubicBezTo>
                    <a:cubicBezTo>
                      <a:pt x="348" y="229"/>
                      <a:pt x="350" y="229"/>
                      <a:pt x="351" y="229"/>
                    </a:cubicBezTo>
                    <a:cubicBezTo>
                      <a:pt x="351" y="229"/>
                      <a:pt x="353" y="230"/>
                      <a:pt x="354" y="229"/>
                    </a:cubicBezTo>
                    <a:cubicBezTo>
                      <a:pt x="354" y="229"/>
                      <a:pt x="355" y="228"/>
                      <a:pt x="355" y="228"/>
                    </a:cubicBezTo>
                    <a:cubicBezTo>
                      <a:pt x="354" y="225"/>
                      <a:pt x="353" y="224"/>
                      <a:pt x="349" y="222"/>
                    </a:cubicBezTo>
                    <a:cubicBezTo>
                      <a:pt x="348" y="221"/>
                      <a:pt x="346" y="221"/>
                      <a:pt x="345" y="220"/>
                    </a:cubicBezTo>
                    <a:cubicBezTo>
                      <a:pt x="344" y="219"/>
                      <a:pt x="342" y="216"/>
                      <a:pt x="341" y="216"/>
                    </a:cubicBezTo>
                    <a:cubicBezTo>
                      <a:pt x="340" y="216"/>
                      <a:pt x="339" y="216"/>
                      <a:pt x="338" y="216"/>
                    </a:cubicBezTo>
                    <a:close/>
                    <a:moveTo>
                      <a:pt x="0" y="456"/>
                    </a:moveTo>
                    <a:cubicBezTo>
                      <a:pt x="0" y="456"/>
                      <a:pt x="3" y="459"/>
                      <a:pt x="10" y="461"/>
                    </a:cubicBezTo>
                    <a:cubicBezTo>
                      <a:pt x="16" y="463"/>
                      <a:pt x="18" y="462"/>
                      <a:pt x="21" y="462"/>
                    </a:cubicBezTo>
                    <a:cubicBezTo>
                      <a:pt x="25" y="462"/>
                      <a:pt x="26" y="463"/>
                      <a:pt x="26" y="463"/>
                    </a:cubicBezTo>
                    <a:cubicBezTo>
                      <a:pt x="30" y="461"/>
                      <a:pt x="30" y="461"/>
                      <a:pt x="30" y="461"/>
                    </a:cubicBezTo>
                    <a:cubicBezTo>
                      <a:pt x="28" y="453"/>
                      <a:pt x="28" y="453"/>
                      <a:pt x="28" y="453"/>
                    </a:cubicBezTo>
                    <a:cubicBezTo>
                      <a:pt x="28" y="453"/>
                      <a:pt x="20" y="453"/>
                      <a:pt x="18" y="451"/>
                    </a:cubicBezTo>
                    <a:cubicBezTo>
                      <a:pt x="16" y="449"/>
                      <a:pt x="11" y="443"/>
                      <a:pt x="11" y="443"/>
                    </a:cubicBezTo>
                    <a:cubicBezTo>
                      <a:pt x="10" y="444"/>
                      <a:pt x="9" y="445"/>
                      <a:pt x="8" y="445"/>
                    </a:cubicBezTo>
                    <a:cubicBezTo>
                      <a:pt x="8" y="445"/>
                      <a:pt x="10" y="440"/>
                      <a:pt x="8" y="441"/>
                    </a:cubicBezTo>
                    <a:cubicBezTo>
                      <a:pt x="8" y="441"/>
                      <a:pt x="6" y="442"/>
                      <a:pt x="8" y="442"/>
                    </a:cubicBezTo>
                    <a:cubicBezTo>
                      <a:pt x="7" y="443"/>
                      <a:pt x="6" y="443"/>
                      <a:pt x="5" y="444"/>
                    </a:cubicBezTo>
                    <a:cubicBezTo>
                      <a:pt x="4" y="444"/>
                      <a:pt x="4" y="444"/>
                      <a:pt x="4" y="444"/>
                    </a:cubicBezTo>
                    <a:cubicBezTo>
                      <a:pt x="3" y="445"/>
                      <a:pt x="3" y="447"/>
                      <a:pt x="2" y="449"/>
                    </a:cubicBezTo>
                    <a:cubicBezTo>
                      <a:pt x="3" y="449"/>
                      <a:pt x="4" y="448"/>
                      <a:pt x="4" y="449"/>
                    </a:cubicBezTo>
                    <a:cubicBezTo>
                      <a:pt x="4" y="449"/>
                      <a:pt x="3" y="450"/>
                      <a:pt x="2" y="450"/>
                    </a:cubicBezTo>
                    <a:cubicBezTo>
                      <a:pt x="2" y="451"/>
                      <a:pt x="3" y="452"/>
                      <a:pt x="2" y="453"/>
                    </a:cubicBezTo>
                    <a:cubicBezTo>
                      <a:pt x="2" y="453"/>
                      <a:pt x="1" y="454"/>
                      <a:pt x="0" y="454"/>
                    </a:cubicBezTo>
                    <a:cubicBezTo>
                      <a:pt x="0" y="455"/>
                      <a:pt x="0" y="455"/>
                      <a:pt x="0" y="456"/>
                    </a:cubicBezTo>
                    <a:close/>
                    <a:moveTo>
                      <a:pt x="354" y="46"/>
                    </a:moveTo>
                    <a:cubicBezTo>
                      <a:pt x="356" y="47"/>
                      <a:pt x="358" y="49"/>
                      <a:pt x="360" y="48"/>
                    </a:cubicBezTo>
                    <a:cubicBezTo>
                      <a:pt x="362" y="47"/>
                      <a:pt x="360" y="41"/>
                      <a:pt x="359" y="40"/>
                    </a:cubicBezTo>
                    <a:cubicBezTo>
                      <a:pt x="361" y="40"/>
                      <a:pt x="363" y="41"/>
                      <a:pt x="365" y="40"/>
                    </a:cubicBezTo>
                    <a:cubicBezTo>
                      <a:pt x="366" y="39"/>
                      <a:pt x="366" y="39"/>
                      <a:pt x="366" y="39"/>
                    </a:cubicBezTo>
                    <a:cubicBezTo>
                      <a:pt x="367" y="39"/>
                      <a:pt x="368" y="39"/>
                      <a:pt x="369" y="40"/>
                    </a:cubicBezTo>
                    <a:cubicBezTo>
                      <a:pt x="369" y="39"/>
                      <a:pt x="369" y="38"/>
                      <a:pt x="369" y="37"/>
                    </a:cubicBezTo>
                    <a:cubicBezTo>
                      <a:pt x="369" y="36"/>
                      <a:pt x="367" y="34"/>
                      <a:pt x="366" y="33"/>
                    </a:cubicBezTo>
                    <a:cubicBezTo>
                      <a:pt x="365" y="33"/>
                      <a:pt x="364" y="34"/>
                      <a:pt x="363" y="34"/>
                    </a:cubicBezTo>
                    <a:cubicBezTo>
                      <a:pt x="361" y="32"/>
                      <a:pt x="366" y="31"/>
                      <a:pt x="359" y="31"/>
                    </a:cubicBezTo>
                    <a:cubicBezTo>
                      <a:pt x="357" y="32"/>
                      <a:pt x="357" y="32"/>
                      <a:pt x="357" y="32"/>
                    </a:cubicBezTo>
                    <a:cubicBezTo>
                      <a:pt x="355" y="32"/>
                      <a:pt x="355" y="31"/>
                      <a:pt x="353" y="31"/>
                    </a:cubicBezTo>
                    <a:cubicBezTo>
                      <a:pt x="353" y="32"/>
                      <a:pt x="352" y="35"/>
                      <a:pt x="351" y="36"/>
                    </a:cubicBezTo>
                    <a:cubicBezTo>
                      <a:pt x="350" y="38"/>
                      <a:pt x="347" y="38"/>
                      <a:pt x="347" y="41"/>
                    </a:cubicBezTo>
                    <a:cubicBezTo>
                      <a:pt x="346" y="46"/>
                      <a:pt x="348" y="48"/>
                      <a:pt x="353" y="47"/>
                    </a:cubicBezTo>
                    <a:lnTo>
                      <a:pt x="354" y="4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5" name="Freeform 91">
                <a:extLst>
                  <a:ext uri="{FF2B5EF4-FFF2-40B4-BE49-F238E27FC236}">
                    <a16:creationId xmlns:a16="http://schemas.microsoft.com/office/drawing/2014/main" id="{4809E98B-04E0-46AA-A915-AD2352C1A1D0}"/>
                  </a:ext>
                </a:extLst>
              </p:cNvPr>
              <p:cNvSpPr>
                <a:spLocks noEditPoints="1"/>
              </p:cNvSpPr>
              <p:nvPr/>
            </p:nvSpPr>
            <p:spPr bwMode="auto">
              <a:xfrm>
                <a:off x="3449" y="129"/>
                <a:ext cx="2879" cy="1229"/>
              </a:xfrm>
              <a:custGeom>
                <a:avLst/>
                <a:gdLst>
                  <a:gd name="T0" fmla="*/ 1394 w 1468"/>
                  <a:gd name="T1" fmla="*/ 299 h 626"/>
                  <a:gd name="T2" fmla="*/ 1455 w 1468"/>
                  <a:gd name="T3" fmla="*/ 286 h 626"/>
                  <a:gd name="T4" fmla="*/ 1302 w 1468"/>
                  <a:gd name="T5" fmla="*/ 219 h 626"/>
                  <a:gd name="T6" fmla="*/ 1197 w 1468"/>
                  <a:gd name="T7" fmla="*/ 210 h 626"/>
                  <a:gd name="T8" fmla="*/ 1084 w 1468"/>
                  <a:gd name="T9" fmla="*/ 187 h 626"/>
                  <a:gd name="T10" fmla="*/ 983 w 1468"/>
                  <a:gd name="T11" fmla="*/ 201 h 626"/>
                  <a:gd name="T12" fmla="*/ 904 w 1468"/>
                  <a:gd name="T13" fmla="*/ 185 h 626"/>
                  <a:gd name="T14" fmla="*/ 850 w 1468"/>
                  <a:gd name="T15" fmla="*/ 162 h 626"/>
                  <a:gd name="T16" fmla="*/ 765 w 1468"/>
                  <a:gd name="T17" fmla="*/ 170 h 626"/>
                  <a:gd name="T18" fmla="*/ 719 w 1468"/>
                  <a:gd name="T19" fmla="*/ 94 h 626"/>
                  <a:gd name="T20" fmla="*/ 615 w 1468"/>
                  <a:gd name="T21" fmla="*/ 127 h 626"/>
                  <a:gd name="T22" fmla="*/ 553 w 1468"/>
                  <a:gd name="T23" fmla="*/ 196 h 626"/>
                  <a:gd name="T24" fmla="*/ 496 w 1468"/>
                  <a:gd name="T25" fmla="*/ 204 h 626"/>
                  <a:gd name="T26" fmla="*/ 507 w 1468"/>
                  <a:gd name="T27" fmla="*/ 251 h 626"/>
                  <a:gd name="T28" fmla="*/ 450 w 1468"/>
                  <a:gd name="T29" fmla="*/ 276 h 626"/>
                  <a:gd name="T30" fmla="*/ 417 w 1468"/>
                  <a:gd name="T31" fmla="*/ 233 h 626"/>
                  <a:gd name="T32" fmla="*/ 329 w 1468"/>
                  <a:gd name="T33" fmla="*/ 247 h 626"/>
                  <a:gd name="T34" fmla="*/ 223 w 1468"/>
                  <a:gd name="T35" fmla="*/ 269 h 626"/>
                  <a:gd name="T36" fmla="*/ 157 w 1468"/>
                  <a:gd name="T37" fmla="*/ 297 h 626"/>
                  <a:gd name="T38" fmla="*/ 130 w 1468"/>
                  <a:gd name="T39" fmla="*/ 276 h 626"/>
                  <a:gd name="T40" fmla="*/ 104 w 1468"/>
                  <a:gd name="T41" fmla="*/ 222 h 626"/>
                  <a:gd name="T42" fmla="*/ 83 w 1468"/>
                  <a:gd name="T43" fmla="*/ 377 h 626"/>
                  <a:gd name="T44" fmla="*/ 151 w 1468"/>
                  <a:gd name="T45" fmla="*/ 505 h 626"/>
                  <a:gd name="T46" fmla="*/ 178 w 1468"/>
                  <a:gd name="T47" fmla="*/ 592 h 626"/>
                  <a:gd name="T48" fmla="*/ 250 w 1468"/>
                  <a:gd name="T49" fmla="*/ 562 h 626"/>
                  <a:gd name="T50" fmla="*/ 325 w 1468"/>
                  <a:gd name="T51" fmla="*/ 500 h 626"/>
                  <a:gd name="T52" fmla="*/ 453 w 1468"/>
                  <a:gd name="T53" fmla="*/ 460 h 626"/>
                  <a:gd name="T54" fmla="*/ 645 w 1468"/>
                  <a:gd name="T55" fmla="*/ 508 h 626"/>
                  <a:gd name="T56" fmla="*/ 817 w 1468"/>
                  <a:gd name="T57" fmla="*/ 512 h 626"/>
                  <a:gd name="T58" fmla="*/ 950 w 1468"/>
                  <a:gd name="T59" fmla="*/ 521 h 626"/>
                  <a:gd name="T60" fmla="*/ 957 w 1468"/>
                  <a:gd name="T61" fmla="*/ 604 h 626"/>
                  <a:gd name="T62" fmla="*/ 1045 w 1468"/>
                  <a:gd name="T63" fmla="*/ 496 h 626"/>
                  <a:gd name="T64" fmla="*/ 1030 w 1468"/>
                  <a:gd name="T65" fmla="*/ 417 h 626"/>
                  <a:gd name="T66" fmla="*/ 1154 w 1468"/>
                  <a:gd name="T67" fmla="*/ 392 h 626"/>
                  <a:gd name="T68" fmla="*/ 1223 w 1468"/>
                  <a:gd name="T69" fmla="*/ 359 h 626"/>
                  <a:gd name="T70" fmla="*/ 1177 w 1468"/>
                  <a:gd name="T71" fmla="*/ 425 h 626"/>
                  <a:gd name="T72" fmla="*/ 1234 w 1468"/>
                  <a:gd name="T73" fmla="*/ 391 h 626"/>
                  <a:gd name="T74" fmla="*/ 335 w 1468"/>
                  <a:gd name="T75" fmla="*/ 0 h 626"/>
                  <a:gd name="T76" fmla="*/ 313 w 1468"/>
                  <a:gd name="T77" fmla="*/ 23 h 626"/>
                  <a:gd name="T78" fmla="*/ 323 w 1468"/>
                  <a:gd name="T79" fmla="*/ 33 h 626"/>
                  <a:gd name="T80" fmla="*/ 695 w 1468"/>
                  <a:gd name="T81" fmla="*/ 65 h 626"/>
                  <a:gd name="T82" fmla="*/ 222 w 1468"/>
                  <a:gd name="T83" fmla="*/ 35 h 626"/>
                  <a:gd name="T84" fmla="*/ 336 w 1468"/>
                  <a:gd name="T85" fmla="*/ 42 h 626"/>
                  <a:gd name="T86" fmla="*/ 706 w 1468"/>
                  <a:gd name="T87" fmla="*/ 67 h 626"/>
                  <a:gd name="T88" fmla="*/ 329 w 1468"/>
                  <a:gd name="T89" fmla="*/ 132 h 626"/>
                  <a:gd name="T90" fmla="*/ 287 w 1468"/>
                  <a:gd name="T91" fmla="*/ 197 h 626"/>
                  <a:gd name="T92" fmla="*/ 311 w 1468"/>
                  <a:gd name="T93" fmla="*/ 168 h 626"/>
                  <a:gd name="T94" fmla="*/ 404 w 1468"/>
                  <a:gd name="T95" fmla="*/ 121 h 626"/>
                  <a:gd name="T96" fmla="*/ 724 w 1468"/>
                  <a:gd name="T97" fmla="*/ 132 h 626"/>
                  <a:gd name="T98" fmla="*/ 1042 w 1468"/>
                  <a:gd name="T99" fmla="*/ 157 h 626"/>
                  <a:gd name="T100" fmla="*/ 141 w 1468"/>
                  <a:gd name="T101" fmla="*/ 336 h 626"/>
                  <a:gd name="T102" fmla="*/ 94 w 1468"/>
                  <a:gd name="T103" fmla="*/ 349 h 626"/>
                  <a:gd name="T104" fmla="*/ 737 w 1468"/>
                  <a:gd name="T105" fmla="*/ 488 h 626"/>
                  <a:gd name="T106" fmla="*/ 1060 w 1468"/>
                  <a:gd name="T107" fmla="*/ 558 h 626"/>
                  <a:gd name="T108" fmla="*/ 1125 w 1468"/>
                  <a:gd name="T109" fmla="*/ 562 h 626"/>
                  <a:gd name="T110" fmla="*/ 256 w 1468"/>
                  <a:gd name="T111" fmla="*/ 229 h 626"/>
                  <a:gd name="T112" fmla="*/ 1118 w 1468"/>
                  <a:gd name="T113" fmla="*/ 211 h 626"/>
                  <a:gd name="T114" fmla="*/ 810 w 1468"/>
                  <a:gd name="T115" fmla="*/ 174 h 626"/>
                  <a:gd name="T116" fmla="*/ 891 w 1468"/>
                  <a:gd name="T117" fmla="*/ 180 h 626"/>
                  <a:gd name="T118" fmla="*/ 626 w 1468"/>
                  <a:gd name="T119" fmla="*/ 56 h 626"/>
                  <a:gd name="T120" fmla="*/ 515 w 1468"/>
                  <a:gd name="T121" fmla="*/ 174 h 626"/>
                  <a:gd name="T122" fmla="*/ 0 w 1468"/>
                  <a:gd name="T123" fmla="*/ 45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8" h="626">
                    <a:moveTo>
                      <a:pt x="1333" y="349"/>
                    </a:moveTo>
                    <a:cubicBezTo>
                      <a:pt x="1336" y="347"/>
                      <a:pt x="1339" y="348"/>
                      <a:pt x="1342" y="346"/>
                    </a:cubicBezTo>
                    <a:cubicBezTo>
                      <a:pt x="1342" y="346"/>
                      <a:pt x="1343" y="345"/>
                      <a:pt x="1343" y="345"/>
                    </a:cubicBezTo>
                    <a:cubicBezTo>
                      <a:pt x="1346" y="343"/>
                      <a:pt x="1350" y="342"/>
                      <a:pt x="1354" y="341"/>
                    </a:cubicBezTo>
                    <a:cubicBezTo>
                      <a:pt x="1356" y="340"/>
                      <a:pt x="1356" y="340"/>
                      <a:pt x="1356" y="340"/>
                    </a:cubicBezTo>
                    <a:cubicBezTo>
                      <a:pt x="1357" y="339"/>
                      <a:pt x="1357" y="341"/>
                      <a:pt x="1358" y="341"/>
                    </a:cubicBezTo>
                    <a:cubicBezTo>
                      <a:pt x="1359" y="341"/>
                      <a:pt x="1363" y="339"/>
                      <a:pt x="1364" y="340"/>
                    </a:cubicBezTo>
                    <a:cubicBezTo>
                      <a:pt x="1365" y="340"/>
                      <a:pt x="1367" y="342"/>
                      <a:pt x="1368" y="342"/>
                    </a:cubicBezTo>
                    <a:cubicBezTo>
                      <a:pt x="1373" y="344"/>
                      <a:pt x="1375" y="341"/>
                      <a:pt x="1378" y="339"/>
                    </a:cubicBezTo>
                    <a:cubicBezTo>
                      <a:pt x="1377" y="338"/>
                      <a:pt x="1376" y="338"/>
                      <a:pt x="1376" y="338"/>
                    </a:cubicBezTo>
                    <a:cubicBezTo>
                      <a:pt x="1375" y="335"/>
                      <a:pt x="1378" y="334"/>
                      <a:pt x="1376" y="333"/>
                    </a:cubicBezTo>
                    <a:cubicBezTo>
                      <a:pt x="1374" y="332"/>
                      <a:pt x="1373" y="333"/>
                      <a:pt x="1372" y="332"/>
                    </a:cubicBezTo>
                    <a:cubicBezTo>
                      <a:pt x="1372" y="331"/>
                      <a:pt x="1373" y="330"/>
                      <a:pt x="1373" y="330"/>
                    </a:cubicBezTo>
                    <a:cubicBezTo>
                      <a:pt x="1372" y="328"/>
                      <a:pt x="1372" y="328"/>
                      <a:pt x="1372" y="328"/>
                    </a:cubicBezTo>
                    <a:cubicBezTo>
                      <a:pt x="1371" y="327"/>
                      <a:pt x="1372" y="326"/>
                      <a:pt x="1371" y="324"/>
                    </a:cubicBezTo>
                    <a:cubicBezTo>
                      <a:pt x="1371" y="324"/>
                      <a:pt x="1370" y="324"/>
                      <a:pt x="1370" y="324"/>
                    </a:cubicBezTo>
                    <a:cubicBezTo>
                      <a:pt x="1368" y="321"/>
                      <a:pt x="1367" y="319"/>
                      <a:pt x="1366" y="316"/>
                    </a:cubicBezTo>
                    <a:cubicBezTo>
                      <a:pt x="1363" y="317"/>
                      <a:pt x="1362" y="317"/>
                      <a:pt x="1360" y="317"/>
                    </a:cubicBezTo>
                    <a:cubicBezTo>
                      <a:pt x="1360" y="316"/>
                      <a:pt x="1360" y="314"/>
                      <a:pt x="1361" y="314"/>
                    </a:cubicBezTo>
                    <a:cubicBezTo>
                      <a:pt x="1361" y="313"/>
                      <a:pt x="1362" y="313"/>
                      <a:pt x="1363" y="313"/>
                    </a:cubicBezTo>
                    <a:cubicBezTo>
                      <a:pt x="1363" y="312"/>
                      <a:pt x="1362" y="310"/>
                      <a:pt x="1362" y="310"/>
                    </a:cubicBezTo>
                    <a:cubicBezTo>
                      <a:pt x="1358" y="312"/>
                      <a:pt x="1359" y="313"/>
                      <a:pt x="1355" y="310"/>
                    </a:cubicBezTo>
                    <a:cubicBezTo>
                      <a:pt x="1350" y="310"/>
                      <a:pt x="1350" y="310"/>
                      <a:pt x="1350" y="310"/>
                    </a:cubicBezTo>
                    <a:cubicBezTo>
                      <a:pt x="1351" y="310"/>
                      <a:pt x="1351" y="308"/>
                      <a:pt x="1352" y="308"/>
                    </a:cubicBezTo>
                    <a:cubicBezTo>
                      <a:pt x="1354" y="308"/>
                      <a:pt x="1357" y="309"/>
                      <a:pt x="1360" y="309"/>
                    </a:cubicBezTo>
                    <a:cubicBezTo>
                      <a:pt x="1360" y="308"/>
                      <a:pt x="1360" y="308"/>
                      <a:pt x="1360" y="308"/>
                    </a:cubicBezTo>
                    <a:cubicBezTo>
                      <a:pt x="1365" y="310"/>
                      <a:pt x="1370" y="312"/>
                      <a:pt x="1376" y="311"/>
                    </a:cubicBezTo>
                    <a:cubicBezTo>
                      <a:pt x="1378" y="311"/>
                      <a:pt x="1384" y="309"/>
                      <a:pt x="1386" y="307"/>
                    </a:cubicBezTo>
                    <a:cubicBezTo>
                      <a:pt x="1387" y="306"/>
                      <a:pt x="1385" y="305"/>
                      <a:pt x="1386" y="304"/>
                    </a:cubicBezTo>
                    <a:cubicBezTo>
                      <a:pt x="1386" y="303"/>
                      <a:pt x="1388" y="301"/>
                      <a:pt x="1389" y="300"/>
                    </a:cubicBezTo>
                    <a:cubicBezTo>
                      <a:pt x="1389" y="299"/>
                      <a:pt x="1388" y="298"/>
                      <a:pt x="1389" y="298"/>
                    </a:cubicBezTo>
                    <a:cubicBezTo>
                      <a:pt x="1387" y="297"/>
                      <a:pt x="1386" y="296"/>
                      <a:pt x="1384" y="295"/>
                    </a:cubicBezTo>
                    <a:cubicBezTo>
                      <a:pt x="1385" y="294"/>
                      <a:pt x="1385" y="294"/>
                      <a:pt x="1385" y="292"/>
                    </a:cubicBezTo>
                    <a:cubicBezTo>
                      <a:pt x="1386" y="292"/>
                      <a:pt x="1386" y="292"/>
                      <a:pt x="1386" y="292"/>
                    </a:cubicBezTo>
                    <a:cubicBezTo>
                      <a:pt x="1387" y="291"/>
                      <a:pt x="1386" y="289"/>
                      <a:pt x="1386" y="289"/>
                    </a:cubicBezTo>
                    <a:cubicBezTo>
                      <a:pt x="1386" y="288"/>
                      <a:pt x="1386" y="288"/>
                      <a:pt x="1386" y="288"/>
                    </a:cubicBezTo>
                    <a:cubicBezTo>
                      <a:pt x="1387" y="287"/>
                      <a:pt x="1387" y="286"/>
                      <a:pt x="1388" y="286"/>
                    </a:cubicBezTo>
                    <a:cubicBezTo>
                      <a:pt x="1389" y="286"/>
                      <a:pt x="1390" y="286"/>
                      <a:pt x="1392" y="286"/>
                    </a:cubicBezTo>
                    <a:cubicBezTo>
                      <a:pt x="1387" y="290"/>
                      <a:pt x="1392" y="290"/>
                      <a:pt x="1392" y="292"/>
                    </a:cubicBezTo>
                    <a:cubicBezTo>
                      <a:pt x="1392" y="293"/>
                      <a:pt x="1392" y="293"/>
                      <a:pt x="1392" y="293"/>
                    </a:cubicBezTo>
                    <a:cubicBezTo>
                      <a:pt x="1390" y="295"/>
                      <a:pt x="1391" y="296"/>
                      <a:pt x="1390" y="298"/>
                    </a:cubicBezTo>
                    <a:cubicBezTo>
                      <a:pt x="1391" y="299"/>
                      <a:pt x="1393" y="298"/>
                      <a:pt x="1394" y="299"/>
                    </a:cubicBezTo>
                    <a:cubicBezTo>
                      <a:pt x="1395" y="299"/>
                      <a:pt x="1396" y="302"/>
                      <a:pt x="1396" y="302"/>
                    </a:cubicBezTo>
                    <a:cubicBezTo>
                      <a:pt x="1398" y="302"/>
                      <a:pt x="1403" y="300"/>
                      <a:pt x="1404" y="299"/>
                    </a:cubicBezTo>
                    <a:cubicBezTo>
                      <a:pt x="1405" y="299"/>
                      <a:pt x="1405" y="297"/>
                      <a:pt x="1405" y="296"/>
                    </a:cubicBezTo>
                    <a:cubicBezTo>
                      <a:pt x="1407" y="296"/>
                      <a:pt x="1407" y="296"/>
                      <a:pt x="1407" y="296"/>
                    </a:cubicBezTo>
                    <a:cubicBezTo>
                      <a:pt x="1407" y="296"/>
                      <a:pt x="1407" y="298"/>
                      <a:pt x="1407" y="298"/>
                    </a:cubicBezTo>
                    <a:cubicBezTo>
                      <a:pt x="1409" y="298"/>
                      <a:pt x="1412" y="297"/>
                      <a:pt x="1413" y="298"/>
                    </a:cubicBezTo>
                    <a:cubicBezTo>
                      <a:pt x="1414" y="298"/>
                      <a:pt x="1414" y="298"/>
                      <a:pt x="1414" y="298"/>
                    </a:cubicBezTo>
                    <a:cubicBezTo>
                      <a:pt x="1415" y="301"/>
                      <a:pt x="1419" y="303"/>
                      <a:pt x="1418" y="306"/>
                    </a:cubicBezTo>
                    <a:cubicBezTo>
                      <a:pt x="1418" y="307"/>
                      <a:pt x="1417" y="308"/>
                      <a:pt x="1417" y="308"/>
                    </a:cubicBezTo>
                    <a:cubicBezTo>
                      <a:pt x="1418" y="309"/>
                      <a:pt x="1421" y="312"/>
                      <a:pt x="1422" y="312"/>
                    </a:cubicBezTo>
                    <a:cubicBezTo>
                      <a:pt x="1424" y="313"/>
                      <a:pt x="1425" y="311"/>
                      <a:pt x="1425" y="311"/>
                    </a:cubicBezTo>
                    <a:cubicBezTo>
                      <a:pt x="1427" y="311"/>
                      <a:pt x="1434" y="315"/>
                      <a:pt x="1435" y="316"/>
                    </a:cubicBezTo>
                    <a:cubicBezTo>
                      <a:pt x="1435" y="316"/>
                      <a:pt x="1435" y="318"/>
                      <a:pt x="1435" y="318"/>
                    </a:cubicBezTo>
                    <a:cubicBezTo>
                      <a:pt x="1437" y="318"/>
                      <a:pt x="1438" y="318"/>
                      <a:pt x="1439" y="318"/>
                    </a:cubicBezTo>
                    <a:cubicBezTo>
                      <a:pt x="1439" y="318"/>
                      <a:pt x="1439" y="316"/>
                      <a:pt x="1439" y="316"/>
                    </a:cubicBezTo>
                    <a:cubicBezTo>
                      <a:pt x="1441" y="316"/>
                      <a:pt x="1441" y="316"/>
                      <a:pt x="1441" y="316"/>
                    </a:cubicBezTo>
                    <a:cubicBezTo>
                      <a:pt x="1440" y="315"/>
                      <a:pt x="1442" y="315"/>
                      <a:pt x="1442" y="315"/>
                    </a:cubicBezTo>
                    <a:cubicBezTo>
                      <a:pt x="1442" y="315"/>
                      <a:pt x="1442" y="318"/>
                      <a:pt x="1442" y="318"/>
                    </a:cubicBezTo>
                    <a:cubicBezTo>
                      <a:pt x="1443" y="318"/>
                      <a:pt x="1443" y="318"/>
                      <a:pt x="1443" y="318"/>
                    </a:cubicBezTo>
                    <a:cubicBezTo>
                      <a:pt x="1445" y="320"/>
                      <a:pt x="1444" y="318"/>
                      <a:pt x="1446" y="319"/>
                    </a:cubicBezTo>
                    <a:cubicBezTo>
                      <a:pt x="1446" y="318"/>
                      <a:pt x="1446" y="318"/>
                      <a:pt x="1446" y="318"/>
                    </a:cubicBezTo>
                    <a:cubicBezTo>
                      <a:pt x="1448" y="318"/>
                      <a:pt x="1448" y="318"/>
                      <a:pt x="1451" y="318"/>
                    </a:cubicBezTo>
                    <a:cubicBezTo>
                      <a:pt x="1450" y="318"/>
                      <a:pt x="1449" y="316"/>
                      <a:pt x="1449" y="316"/>
                    </a:cubicBezTo>
                    <a:cubicBezTo>
                      <a:pt x="1448" y="315"/>
                      <a:pt x="1448" y="314"/>
                      <a:pt x="1447" y="314"/>
                    </a:cubicBezTo>
                    <a:cubicBezTo>
                      <a:pt x="1447" y="313"/>
                      <a:pt x="1448" y="312"/>
                      <a:pt x="1447" y="311"/>
                    </a:cubicBezTo>
                    <a:cubicBezTo>
                      <a:pt x="1447" y="311"/>
                      <a:pt x="1446" y="311"/>
                      <a:pt x="1445" y="310"/>
                    </a:cubicBezTo>
                    <a:cubicBezTo>
                      <a:pt x="1447" y="309"/>
                      <a:pt x="1449" y="309"/>
                      <a:pt x="1451" y="308"/>
                    </a:cubicBezTo>
                    <a:cubicBezTo>
                      <a:pt x="1451" y="308"/>
                      <a:pt x="1451" y="304"/>
                      <a:pt x="1451" y="304"/>
                    </a:cubicBezTo>
                    <a:cubicBezTo>
                      <a:pt x="1449" y="304"/>
                      <a:pt x="1449" y="305"/>
                      <a:pt x="1447" y="304"/>
                    </a:cubicBezTo>
                    <a:cubicBezTo>
                      <a:pt x="1447" y="301"/>
                      <a:pt x="1447" y="301"/>
                      <a:pt x="1447" y="301"/>
                    </a:cubicBezTo>
                    <a:cubicBezTo>
                      <a:pt x="1451" y="302"/>
                      <a:pt x="1453" y="301"/>
                      <a:pt x="1456" y="301"/>
                    </a:cubicBezTo>
                    <a:cubicBezTo>
                      <a:pt x="1456" y="301"/>
                      <a:pt x="1457" y="302"/>
                      <a:pt x="1458" y="302"/>
                    </a:cubicBezTo>
                    <a:cubicBezTo>
                      <a:pt x="1458" y="303"/>
                      <a:pt x="1458" y="303"/>
                      <a:pt x="1458" y="303"/>
                    </a:cubicBezTo>
                    <a:cubicBezTo>
                      <a:pt x="1459" y="303"/>
                      <a:pt x="1460" y="303"/>
                      <a:pt x="1461" y="303"/>
                    </a:cubicBezTo>
                    <a:cubicBezTo>
                      <a:pt x="1462" y="302"/>
                      <a:pt x="1462" y="301"/>
                      <a:pt x="1462" y="299"/>
                    </a:cubicBezTo>
                    <a:cubicBezTo>
                      <a:pt x="1462" y="299"/>
                      <a:pt x="1465" y="299"/>
                      <a:pt x="1465" y="299"/>
                    </a:cubicBezTo>
                    <a:cubicBezTo>
                      <a:pt x="1466" y="299"/>
                      <a:pt x="1464" y="296"/>
                      <a:pt x="1465" y="295"/>
                    </a:cubicBezTo>
                    <a:cubicBezTo>
                      <a:pt x="1466" y="294"/>
                      <a:pt x="1467" y="295"/>
                      <a:pt x="1468" y="294"/>
                    </a:cubicBezTo>
                    <a:cubicBezTo>
                      <a:pt x="1468" y="293"/>
                      <a:pt x="1468" y="293"/>
                      <a:pt x="1468" y="293"/>
                    </a:cubicBezTo>
                    <a:cubicBezTo>
                      <a:pt x="1467" y="293"/>
                      <a:pt x="1466" y="293"/>
                      <a:pt x="1465" y="293"/>
                    </a:cubicBezTo>
                    <a:cubicBezTo>
                      <a:pt x="1465" y="293"/>
                      <a:pt x="1464" y="291"/>
                      <a:pt x="1464" y="291"/>
                    </a:cubicBezTo>
                    <a:cubicBezTo>
                      <a:pt x="1461" y="289"/>
                      <a:pt x="1458" y="289"/>
                      <a:pt x="1455" y="286"/>
                    </a:cubicBezTo>
                    <a:cubicBezTo>
                      <a:pt x="1455" y="286"/>
                      <a:pt x="1455" y="285"/>
                      <a:pt x="1455" y="284"/>
                    </a:cubicBezTo>
                    <a:cubicBezTo>
                      <a:pt x="1454" y="284"/>
                      <a:pt x="1452" y="283"/>
                      <a:pt x="1451" y="282"/>
                    </a:cubicBezTo>
                    <a:cubicBezTo>
                      <a:pt x="1451" y="281"/>
                      <a:pt x="1451" y="280"/>
                      <a:pt x="1450" y="279"/>
                    </a:cubicBezTo>
                    <a:cubicBezTo>
                      <a:pt x="1449" y="278"/>
                      <a:pt x="1447" y="278"/>
                      <a:pt x="1445" y="278"/>
                    </a:cubicBezTo>
                    <a:cubicBezTo>
                      <a:pt x="1444" y="276"/>
                      <a:pt x="1444" y="276"/>
                      <a:pt x="1444" y="276"/>
                    </a:cubicBezTo>
                    <a:cubicBezTo>
                      <a:pt x="1440" y="276"/>
                      <a:pt x="1433" y="277"/>
                      <a:pt x="1429" y="278"/>
                    </a:cubicBezTo>
                    <a:cubicBezTo>
                      <a:pt x="1430" y="281"/>
                      <a:pt x="1430" y="282"/>
                      <a:pt x="1431" y="285"/>
                    </a:cubicBezTo>
                    <a:cubicBezTo>
                      <a:pt x="1429" y="284"/>
                      <a:pt x="1428" y="284"/>
                      <a:pt x="1427" y="284"/>
                    </a:cubicBezTo>
                    <a:cubicBezTo>
                      <a:pt x="1427" y="282"/>
                      <a:pt x="1428" y="276"/>
                      <a:pt x="1427" y="274"/>
                    </a:cubicBezTo>
                    <a:cubicBezTo>
                      <a:pt x="1427" y="273"/>
                      <a:pt x="1424" y="273"/>
                      <a:pt x="1423" y="272"/>
                    </a:cubicBezTo>
                    <a:cubicBezTo>
                      <a:pt x="1423" y="271"/>
                      <a:pt x="1423" y="269"/>
                      <a:pt x="1423" y="269"/>
                    </a:cubicBezTo>
                    <a:cubicBezTo>
                      <a:pt x="1421" y="268"/>
                      <a:pt x="1419" y="269"/>
                      <a:pt x="1417" y="268"/>
                    </a:cubicBezTo>
                    <a:cubicBezTo>
                      <a:pt x="1417" y="268"/>
                      <a:pt x="1417" y="266"/>
                      <a:pt x="1416" y="265"/>
                    </a:cubicBezTo>
                    <a:cubicBezTo>
                      <a:pt x="1415" y="264"/>
                      <a:pt x="1413" y="265"/>
                      <a:pt x="1411" y="264"/>
                    </a:cubicBezTo>
                    <a:cubicBezTo>
                      <a:pt x="1411" y="263"/>
                      <a:pt x="1410" y="262"/>
                      <a:pt x="1409" y="261"/>
                    </a:cubicBezTo>
                    <a:cubicBezTo>
                      <a:pt x="1409" y="261"/>
                      <a:pt x="1408" y="261"/>
                      <a:pt x="1407" y="261"/>
                    </a:cubicBezTo>
                    <a:cubicBezTo>
                      <a:pt x="1404" y="259"/>
                      <a:pt x="1402" y="256"/>
                      <a:pt x="1400" y="255"/>
                    </a:cubicBezTo>
                    <a:cubicBezTo>
                      <a:pt x="1398" y="255"/>
                      <a:pt x="1398" y="255"/>
                      <a:pt x="1398" y="255"/>
                    </a:cubicBezTo>
                    <a:cubicBezTo>
                      <a:pt x="1397" y="254"/>
                      <a:pt x="1399" y="254"/>
                      <a:pt x="1399" y="253"/>
                    </a:cubicBezTo>
                    <a:cubicBezTo>
                      <a:pt x="1399" y="252"/>
                      <a:pt x="1397" y="250"/>
                      <a:pt x="1397" y="250"/>
                    </a:cubicBezTo>
                    <a:cubicBezTo>
                      <a:pt x="1395" y="250"/>
                      <a:pt x="1395" y="251"/>
                      <a:pt x="1393" y="251"/>
                    </a:cubicBezTo>
                    <a:cubicBezTo>
                      <a:pt x="1392" y="249"/>
                      <a:pt x="1392" y="249"/>
                      <a:pt x="1392" y="249"/>
                    </a:cubicBezTo>
                    <a:cubicBezTo>
                      <a:pt x="1389" y="248"/>
                      <a:pt x="1388" y="248"/>
                      <a:pt x="1386" y="247"/>
                    </a:cubicBezTo>
                    <a:cubicBezTo>
                      <a:pt x="1385" y="244"/>
                      <a:pt x="1384" y="242"/>
                      <a:pt x="1381" y="240"/>
                    </a:cubicBezTo>
                    <a:cubicBezTo>
                      <a:pt x="1380" y="239"/>
                      <a:pt x="1379" y="239"/>
                      <a:pt x="1378" y="239"/>
                    </a:cubicBezTo>
                    <a:cubicBezTo>
                      <a:pt x="1378" y="238"/>
                      <a:pt x="1378" y="237"/>
                      <a:pt x="1378" y="236"/>
                    </a:cubicBezTo>
                    <a:cubicBezTo>
                      <a:pt x="1378" y="235"/>
                      <a:pt x="1377" y="234"/>
                      <a:pt x="1376" y="233"/>
                    </a:cubicBezTo>
                    <a:cubicBezTo>
                      <a:pt x="1374" y="233"/>
                      <a:pt x="1371" y="234"/>
                      <a:pt x="1369" y="233"/>
                    </a:cubicBezTo>
                    <a:cubicBezTo>
                      <a:pt x="1368" y="233"/>
                      <a:pt x="1367" y="231"/>
                      <a:pt x="1366" y="231"/>
                    </a:cubicBezTo>
                    <a:cubicBezTo>
                      <a:pt x="1361" y="230"/>
                      <a:pt x="1361" y="234"/>
                      <a:pt x="1356" y="232"/>
                    </a:cubicBezTo>
                    <a:cubicBezTo>
                      <a:pt x="1355" y="231"/>
                      <a:pt x="1354" y="228"/>
                      <a:pt x="1353" y="227"/>
                    </a:cubicBezTo>
                    <a:cubicBezTo>
                      <a:pt x="1351" y="225"/>
                      <a:pt x="1348" y="226"/>
                      <a:pt x="1345" y="225"/>
                    </a:cubicBezTo>
                    <a:cubicBezTo>
                      <a:pt x="1342" y="223"/>
                      <a:pt x="1342" y="223"/>
                      <a:pt x="1342" y="223"/>
                    </a:cubicBezTo>
                    <a:cubicBezTo>
                      <a:pt x="1342" y="221"/>
                      <a:pt x="1342" y="221"/>
                      <a:pt x="1342" y="221"/>
                    </a:cubicBezTo>
                    <a:cubicBezTo>
                      <a:pt x="1340" y="221"/>
                      <a:pt x="1340" y="222"/>
                      <a:pt x="1340" y="223"/>
                    </a:cubicBezTo>
                    <a:cubicBezTo>
                      <a:pt x="1337" y="223"/>
                      <a:pt x="1333" y="223"/>
                      <a:pt x="1330" y="223"/>
                    </a:cubicBezTo>
                    <a:cubicBezTo>
                      <a:pt x="1329" y="222"/>
                      <a:pt x="1326" y="221"/>
                      <a:pt x="1324" y="221"/>
                    </a:cubicBezTo>
                    <a:cubicBezTo>
                      <a:pt x="1323" y="221"/>
                      <a:pt x="1323" y="223"/>
                      <a:pt x="1320" y="223"/>
                    </a:cubicBezTo>
                    <a:cubicBezTo>
                      <a:pt x="1320" y="223"/>
                      <a:pt x="1319" y="221"/>
                      <a:pt x="1318" y="221"/>
                    </a:cubicBezTo>
                    <a:cubicBezTo>
                      <a:pt x="1315" y="220"/>
                      <a:pt x="1311" y="222"/>
                      <a:pt x="1307" y="221"/>
                    </a:cubicBezTo>
                    <a:cubicBezTo>
                      <a:pt x="1306" y="221"/>
                      <a:pt x="1305" y="219"/>
                      <a:pt x="1304" y="219"/>
                    </a:cubicBezTo>
                    <a:cubicBezTo>
                      <a:pt x="1304" y="219"/>
                      <a:pt x="1303" y="220"/>
                      <a:pt x="1302" y="219"/>
                    </a:cubicBezTo>
                    <a:cubicBezTo>
                      <a:pt x="1303" y="224"/>
                      <a:pt x="1303" y="224"/>
                      <a:pt x="1302" y="228"/>
                    </a:cubicBezTo>
                    <a:cubicBezTo>
                      <a:pt x="1302" y="228"/>
                      <a:pt x="1303" y="228"/>
                      <a:pt x="1304" y="228"/>
                    </a:cubicBezTo>
                    <a:cubicBezTo>
                      <a:pt x="1304" y="229"/>
                      <a:pt x="1306" y="229"/>
                      <a:pt x="1306" y="230"/>
                    </a:cubicBezTo>
                    <a:cubicBezTo>
                      <a:pt x="1307" y="232"/>
                      <a:pt x="1306" y="235"/>
                      <a:pt x="1306" y="237"/>
                    </a:cubicBezTo>
                    <a:cubicBezTo>
                      <a:pt x="1306" y="238"/>
                      <a:pt x="1304" y="237"/>
                      <a:pt x="1304" y="237"/>
                    </a:cubicBezTo>
                    <a:cubicBezTo>
                      <a:pt x="1304" y="237"/>
                      <a:pt x="1302" y="240"/>
                      <a:pt x="1302" y="241"/>
                    </a:cubicBezTo>
                    <a:cubicBezTo>
                      <a:pt x="1301" y="241"/>
                      <a:pt x="1300" y="240"/>
                      <a:pt x="1300" y="241"/>
                    </a:cubicBezTo>
                    <a:cubicBezTo>
                      <a:pt x="1300" y="241"/>
                      <a:pt x="1300" y="243"/>
                      <a:pt x="1300" y="243"/>
                    </a:cubicBezTo>
                    <a:cubicBezTo>
                      <a:pt x="1299" y="244"/>
                      <a:pt x="1296" y="243"/>
                      <a:pt x="1295" y="243"/>
                    </a:cubicBezTo>
                    <a:cubicBezTo>
                      <a:pt x="1295" y="243"/>
                      <a:pt x="1295" y="244"/>
                      <a:pt x="1294" y="245"/>
                    </a:cubicBezTo>
                    <a:cubicBezTo>
                      <a:pt x="1293" y="245"/>
                      <a:pt x="1291" y="245"/>
                      <a:pt x="1289" y="245"/>
                    </a:cubicBezTo>
                    <a:cubicBezTo>
                      <a:pt x="1288" y="243"/>
                      <a:pt x="1287" y="238"/>
                      <a:pt x="1287" y="236"/>
                    </a:cubicBezTo>
                    <a:cubicBezTo>
                      <a:pt x="1286" y="235"/>
                      <a:pt x="1284" y="236"/>
                      <a:pt x="1283" y="235"/>
                    </a:cubicBezTo>
                    <a:cubicBezTo>
                      <a:pt x="1282" y="233"/>
                      <a:pt x="1283" y="228"/>
                      <a:pt x="1283" y="227"/>
                    </a:cubicBezTo>
                    <a:cubicBezTo>
                      <a:pt x="1281" y="228"/>
                      <a:pt x="1279" y="230"/>
                      <a:pt x="1279" y="231"/>
                    </a:cubicBezTo>
                    <a:cubicBezTo>
                      <a:pt x="1277" y="231"/>
                      <a:pt x="1279" y="230"/>
                      <a:pt x="1277" y="230"/>
                    </a:cubicBezTo>
                    <a:cubicBezTo>
                      <a:pt x="1275" y="230"/>
                      <a:pt x="1271" y="233"/>
                      <a:pt x="1269" y="233"/>
                    </a:cubicBezTo>
                    <a:cubicBezTo>
                      <a:pt x="1268" y="233"/>
                      <a:pt x="1269" y="230"/>
                      <a:pt x="1269" y="230"/>
                    </a:cubicBezTo>
                    <a:cubicBezTo>
                      <a:pt x="1267" y="229"/>
                      <a:pt x="1263" y="228"/>
                      <a:pt x="1262" y="228"/>
                    </a:cubicBezTo>
                    <a:cubicBezTo>
                      <a:pt x="1261" y="228"/>
                      <a:pt x="1257" y="228"/>
                      <a:pt x="1255" y="229"/>
                    </a:cubicBezTo>
                    <a:cubicBezTo>
                      <a:pt x="1255" y="229"/>
                      <a:pt x="1254" y="231"/>
                      <a:pt x="1254" y="231"/>
                    </a:cubicBezTo>
                    <a:cubicBezTo>
                      <a:pt x="1252" y="231"/>
                      <a:pt x="1251" y="230"/>
                      <a:pt x="1250" y="229"/>
                    </a:cubicBezTo>
                    <a:cubicBezTo>
                      <a:pt x="1250" y="229"/>
                      <a:pt x="1250" y="227"/>
                      <a:pt x="1250" y="227"/>
                    </a:cubicBezTo>
                    <a:cubicBezTo>
                      <a:pt x="1246" y="227"/>
                      <a:pt x="1240" y="228"/>
                      <a:pt x="1235" y="227"/>
                    </a:cubicBezTo>
                    <a:cubicBezTo>
                      <a:pt x="1234" y="227"/>
                      <a:pt x="1234" y="226"/>
                      <a:pt x="1233" y="227"/>
                    </a:cubicBezTo>
                    <a:cubicBezTo>
                      <a:pt x="1232" y="227"/>
                      <a:pt x="1229" y="230"/>
                      <a:pt x="1228" y="230"/>
                    </a:cubicBezTo>
                    <a:cubicBezTo>
                      <a:pt x="1226" y="230"/>
                      <a:pt x="1225" y="230"/>
                      <a:pt x="1223" y="231"/>
                    </a:cubicBezTo>
                    <a:cubicBezTo>
                      <a:pt x="1223" y="233"/>
                      <a:pt x="1222" y="237"/>
                      <a:pt x="1221" y="240"/>
                    </a:cubicBezTo>
                    <a:cubicBezTo>
                      <a:pt x="1221" y="240"/>
                      <a:pt x="1219" y="242"/>
                      <a:pt x="1219" y="242"/>
                    </a:cubicBezTo>
                    <a:cubicBezTo>
                      <a:pt x="1219" y="241"/>
                      <a:pt x="1220" y="240"/>
                      <a:pt x="1219" y="239"/>
                    </a:cubicBezTo>
                    <a:cubicBezTo>
                      <a:pt x="1218" y="238"/>
                      <a:pt x="1218" y="238"/>
                      <a:pt x="1218" y="238"/>
                    </a:cubicBezTo>
                    <a:cubicBezTo>
                      <a:pt x="1218" y="237"/>
                      <a:pt x="1218" y="236"/>
                      <a:pt x="1218" y="235"/>
                    </a:cubicBezTo>
                    <a:cubicBezTo>
                      <a:pt x="1218" y="234"/>
                      <a:pt x="1216" y="233"/>
                      <a:pt x="1216" y="233"/>
                    </a:cubicBezTo>
                    <a:cubicBezTo>
                      <a:pt x="1215" y="231"/>
                      <a:pt x="1216" y="230"/>
                      <a:pt x="1215" y="229"/>
                    </a:cubicBezTo>
                    <a:cubicBezTo>
                      <a:pt x="1214" y="229"/>
                      <a:pt x="1212" y="229"/>
                      <a:pt x="1211" y="229"/>
                    </a:cubicBezTo>
                    <a:cubicBezTo>
                      <a:pt x="1211" y="228"/>
                      <a:pt x="1212" y="225"/>
                      <a:pt x="1212" y="225"/>
                    </a:cubicBezTo>
                    <a:cubicBezTo>
                      <a:pt x="1211" y="223"/>
                      <a:pt x="1211" y="225"/>
                      <a:pt x="1211" y="223"/>
                    </a:cubicBezTo>
                    <a:cubicBezTo>
                      <a:pt x="1212" y="222"/>
                      <a:pt x="1213" y="221"/>
                      <a:pt x="1213" y="221"/>
                    </a:cubicBezTo>
                    <a:cubicBezTo>
                      <a:pt x="1212" y="219"/>
                      <a:pt x="1210" y="216"/>
                      <a:pt x="1208" y="215"/>
                    </a:cubicBezTo>
                    <a:cubicBezTo>
                      <a:pt x="1208" y="215"/>
                      <a:pt x="1206" y="216"/>
                      <a:pt x="1206" y="215"/>
                    </a:cubicBezTo>
                    <a:cubicBezTo>
                      <a:pt x="1205" y="214"/>
                      <a:pt x="1205" y="212"/>
                      <a:pt x="1203" y="211"/>
                    </a:cubicBezTo>
                    <a:cubicBezTo>
                      <a:pt x="1202" y="210"/>
                      <a:pt x="1200" y="211"/>
                      <a:pt x="1197" y="210"/>
                    </a:cubicBezTo>
                    <a:cubicBezTo>
                      <a:pt x="1196" y="210"/>
                      <a:pt x="1195" y="208"/>
                      <a:pt x="1193" y="207"/>
                    </a:cubicBezTo>
                    <a:cubicBezTo>
                      <a:pt x="1193" y="208"/>
                      <a:pt x="1191" y="209"/>
                      <a:pt x="1191" y="209"/>
                    </a:cubicBezTo>
                    <a:cubicBezTo>
                      <a:pt x="1191" y="210"/>
                      <a:pt x="1191" y="210"/>
                      <a:pt x="1191" y="210"/>
                    </a:cubicBezTo>
                    <a:cubicBezTo>
                      <a:pt x="1190" y="210"/>
                      <a:pt x="1189" y="208"/>
                      <a:pt x="1187" y="209"/>
                    </a:cubicBezTo>
                    <a:cubicBezTo>
                      <a:pt x="1185" y="209"/>
                      <a:pt x="1184" y="211"/>
                      <a:pt x="1181" y="211"/>
                    </a:cubicBezTo>
                    <a:cubicBezTo>
                      <a:pt x="1180" y="209"/>
                      <a:pt x="1180" y="209"/>
                      <a:pt x="1180" y="209"/>
                    </a:cubicBezTo>
                    <a:cubicBezTo>
                      <a:pt x="1179" y="209"/>
                      <a:pt x="1177" y="210"/>
                      <a:pt x="1174" y="209"/>
                    </a:cubicBezTo>
                    <a:cubicBezTo>
                      <a:pt x="1173" y="209"/>
                      <a:pt x="1171" y="208"/>
                      <a:pt x="1169" y="208"/>
                    </a:cubicBezTo>
                    <a:cubicBezTo>
                      <a:pt x="1166" y="208"/>
                      <a:pt x="1164" y="212"/>
                      <a:pt x="1160" y="211"/>
                    </a:cubicBezTo>
                    <a:cubicBezTo>
                      <a:pt x="1157" y="211"/>
                      <a:pt x="1157" y="209"/>
                      <a:pt x="1153" y="209"/>
                    </a:cubicBezTo>
                    <a:cubicBezTo>
                      <a:pt x="1150" y="210"/>
                      <a:pt x="1146" y="213"/>
                      <a:pt x="1142" y="213"/>
                    </a:cubicBezTo>
                    <a:cubicBezTo>
                      <a:pt x="1139" y="213"/>
                      <a:pt x="1136" y="212"/>
                      <a:pt x="1132" y="213"/>
                    </a:cubicBezTo>
                    <a:cubicBezTo>
                      <a:pt x="1130" y="213"/>
                      <a:pt x="1127" y="214"/>
                      <a:pt x="1124" y="213"/>
                    </a:cubicBezTo>
                    <a:cubicBezTo>
                      <a:pt x="1123" y="213"/>
                      <a:pt x="1122" y="214"/>
                      <a:pt x="1122" y="214"/>
                    </a:cubicBezTo>
                    <a:cubicBezTo>
                      <a:pt x="1118" y="213"/>
                      <a:pt x="1117" y="213"/>
                      <a:pt x="1113" y="214"/>
                    </a:cubicBezTo>
                    <a:cubicBezTo>
                      <a:pt x="1115" y="210"/>
                      <a:pt x="1117" y="208"/>
                      <a:pt x="1121" y="205"/>
                    </a:cubicBezTo>
                    <a:cubicBezTo>
                      <a:pt x="1120" y="203"/>
                      <a:pt x="1120" y="203"/>
                      <a:pt x="1120" y="203"/>
                    </a:cubicBezTo>
                    <a:cubicBezTo>
                      <a:pt x="1119" y="203"/>
                      <a:pt x="1118" y="203"/>
                      <a:pt x="1116" y="203"/>
                    </a:cubicBezTo>
                    <a:cubicBezTo>
                      <a:pt x="1117" y="202"/>
                      <a:pt x="1116" y="200"/>
                      <a:pt x="1116" y="199"/>
                    </a:cubicBezTo>
                    <a:cubicBezTo>
                      <a:pt x="1118" y="199"/>
                      <a:pt x="1118" y="199"/>
                      <a:pt x="1118" y="199"/>
                    </a:cubicBezTo>
                    <a:cubicBezTo>
                      <a:pt x="1116" y="198"/>
                      <a:pt x="1119" y="197"/>
                      <a:pt x="1119" y="197"/>
                    </a:cubicBezTo>
                    <a:cubicBezTo>
                      <a:pt x="1120" y="198"/>
                      <a:pt x="1120" y="200"/>
                      <a:pt x="1120" y="201"/>
                    </a:cubicBezTo>
                    <a:cubicBezTo>
                      <a:pt x="1121" y="200"/>
                      <a:pt x="1123" y="199"/>
                      <a:pt x="1124" y="199"/>
                    </a:cubicBezTo>
                    <a:cubicBezTo>
                      <a:pt x="1124" y="198"/>
                      <a:pt x="1124" y="197"/>
                      <a:pt x="1125" y="195"/>
                    </a:cubicBezTo>
                    <a:cubicBezTo>
                      <a:pt x="1123" y="193"/>
                      <a:pt x="1120" y="190"/>
                      <a:pt x="1118" y="190"/>
                    </a:cubicBezTo>
                    <a:cubicBezTo>
                      <a:pt x="1116" y="190"/>
                      <a:pt x="1116" y="191"/>
                      <a:pt x="1114" y="191"/>
                    </a:cubicBezTo>
                    <a:cubicBezTo>
                      <a:pt x="1114" y="191"/>
                      <a:pt x="1112" y="188"/>
                      <a:pt x="1111" y="188"/>
                    </a:cubicBezTo>
                    <a:cubicBezTo>
                      <a:pt x="1107" y="187"/>
                      <a:pt x="1103" y="188"/>
                      <a:pt x="1099" y="189"/>
                    </a:cubicBezTo>
                    <a:cubicBezTo>
                      <a:pt x="1097" y="194"/>
                      <a:pt x="1094" y="196"/>
                      <a:pt x="1092" y="201"/>
                    </a:cubicBezTo>
                    <a:cubicBezTo>
                      <a:pt x="1092" y="201"/>
                      <a:pt x="1091" y="203"/>
                      <a:pt x="1091" y="203"/>
                    </a:cubicBezTo>
                    <a:cubicBezTo>
                      <a:pt x="1091" y="203"/>
                      <a:pt x="1083" y="205"/>
                      <a:pt x="1083" y="205"/>
                    </a:cubicBezTo>
                    <a:cubicBezTo>
                      <a:pt x="1082" y="204"/>
                      <a:pt x="1082" y="204"/>
                      <a:pt x="1082" y="204"/>
                    </a:cubicBezTo>
                    <a:cubicBezTo>
                      <a:pt x="1080" y="203"/>
                      <a:pt x="1084" y="202"/>
                      <a:pt x="1085" y="201"/>
                    </a:cubicBezTo>
                    <a:cubicBezTo>
                      <a:pt x="1085" y="200"/>
                      <a:pt x="1083" y="200"/>
                      <a:pt x="1083" y="199"/>
                    </a:cubicBezTo>
                    <a:cubicBezTo>
                      <a:pt x="1083" y="199"/>
                      <a:pt x="1084" y="198"/>
                      <a:pt x="1083" y="197"/>
                    </a:cubicBezTo>
                    <a:cubicBezTo>
                      <a:pt x="1088" y="196"/>
                      <a:pt x="1087" y="196"/>
                      <a:pt x="1089" y="191"/>
                    </a:cubicBezTo>
                    <a:cubicBezTo>
                      <a:pt x="1090" y="192"/>
                      <a:pt x="1091" y="192"/>
                      <a:pt x="1091" y="192"/>
                    </a:cubicBezTo>
                    <a:cubicBezTo>
                      <a:pt x="1091" y="193"/>
                      <a:pt x="1091" y="193"/>
                      <a:pt x="1091" y="193"/>
                    </a:cubicBezTo>
                    <a:cubicBezTo>
                      <a:pt x="1090" y="193"/>
                      <a:pt x="1089" y="195"/>
                      <a:pt x="1092" y="196"/>
                    </a:cubicBezTo>
                    <a:cubicBezTo>
                      <a:pt x="1093" y="194"/>
                      <a:pt x="1093" y="193"/>
                      <a:pt x="1094" y="190"/>
                    </a:cubicBezTo>
                    <a:cubicBezTo>
                      <a:pt x="1088" y="190"/>
                      <a:pt x="1081" y="191"/>
                      <a:pt x="1076" y="191"/>
                    </a:cubicBezTo>
                    <a:cubicBezTo>
                      <a:pt x="1074" y="183"/>
                      <a:pt x="1075" y="186"/>
                      <a:pt x="1084" y="187"/>
                    </a:cubicBezTo>
                    <a:cubicBezTo>
                      <a:pt x="1084" y="185"/>
                      <a:pt x="1084" y="185"/>
                      <a:pt x="1084" y="185"/>
                    </a:cubicBezTo>
                    <a:cubicBezTo>
                      <a:pt x="1081" y="185"/>
                      <a:pt x="1078" y="184"/>
                      <a:pt x="1074" y="183"/>
                    </a:cubicBezTo>
                    <a:cubicBezTo>
                      <a:pt x="1072" y="182"/>
                      <a:pt x="1072" y="182"/>
                      <a:pt x="1072" y="182"/>
                    </a:cubicBezTo>
                    <a:cubicBezTo>
                      <a:pt x="1070" y="182"/>
                      <a:pt x="1069" y="183"/>
                      <a:pt x="1066" y="183"/>
                    </a:cubicBezTo>
                    <a:cubicBezTo>
                      <a:pt x="1064" y="183"/>
                      <a:pt x="1061" y="181"/>
                      <a:pt x="1060" y="181"/>
                    </a:cubicBezTo>
                    <a:cubicBezTo>
                      <a:pt x="1058" y="180"/>
                      <a:pt x="1057" y="181"/>
                      <a:pt x="1055" y="181"/>
                    </a:cubicBezTo>
                    <a:cubicBezTo>
                      <a:pt x="1055" y="181"/>
                      <a:pt x="1050" y="179"/>
                      <a:pt x="1049" y="179"/>
                    </a:cubicBezTo>
                    <a:cubicBezTo>
                      <a:pt x="1049" y="178"/>
                      <a:pt x="1048" y="176"/>
                      <a:pt x="1047" y="176"/>
                    </a:cubicBezTo>
                    <a:cubicBezTo>
                      <a:pt x="1046" y="176"/>
                      <a:pt x="1043" y="176"/>
                      <a:pt x="1041" y="176"/>
                    </a:cubicBezTo>
                    <a:cubicBezTo>
                      <a:pt x="1042" y="176"/>
                      <a:pt x="1041" y="178"/>
                      <a:pt x="1042" y="178"/>
                    </a:cubicBezTo>
                    <a:cubicBezTo>
                      <a:pt x="1043" y="178"/>
                      <a:pt x="1043" y="178"/>
                      <a:pt x="1044" y="178"/>
                    </a:cubicBezTo>
                    <a:cubicBezTo>
                      <a:pt x="1044" y="178"/>
                      <a:pt x="1044" y="179"/>
                      <a:pt x="1045" y="179"/>
                    </a:cubicBezTo>
                    <a:cubicBezTo>
                      <a:pt x="1045" y="179"/>
                      <a:pt x="1045" y="180"/>
                      <a:pt x="1045" y="180"/>
                    </a:cubicBezTo>
                    <a:cubicBezTo>
                      <a:pt x="1045" y="182"/>
                      <a:pt x="1045" y="182"/>
                      <a:pt x="1045" y="182"/>
                    </a:cubicBezTo>
                    <a:cubicBezTo>
                      <a:pt x="1042" y="182"/>
                      <a:pt x="1039" y="182"/>
                      <a:pt x="1036" y="182"/>
                    </a:cubicBezTo>
                    <a:cubicBezTo>
                      <a:pt x="1036" y="182"/>
                      <a:pt x="1036" y="185"/>
                      <a:pt x="1035" y="186"/>
                    </a:cubicBezTo>
                    <a:cubicBezTo>
                      <a:pt x="1036" y="186"/>
                      <a:pt x="1041" y="187"/>
                      <a:pt x="1040" y="187"/>
                    </a:cubicBezTo>
                    <a:cubicBezTo>
                      <a:pt x="1041" y="187"/>
                      <a:pt x="1042" y="187"/>
                      <a:pt x="1043" y="187"/>
                    </a:cubicBezTo>
                    <a:cubicBezTo>
                      <a:pt x="1044" y="189"/>
                      <a:pt x="1044" y="189"/>
                      <a:pt x="1044" y="189"/>
                    </a:cubicBezTo>
                    <a:cubicBezTo>
                      <a:pt x="1037" y="187"/>
                      <a:pt x="1032" y="188"/>
                      <a:pt x="1035" y="197"/>
                    </a:cubicBezTo>
                    <a:cubicBezTo>
                      <a:pt x="1035" y="198"/>
                      <a:pt x="1036" y="199"/>
                      <a:pt x="1037" y="199"/>
                    </a:cubicBezTo>
                    <a:cubicBezTo>
                      <a:pt x="1036" y="200"/>
                      <a:pt x="1037" y="201"/>
                      <a:pt x="1037" y="203"/>
                    </a:cubicBezTo>
                    <a:cubicBezTo>
                      <a:pt x="1036" y="203"/>
                      <a:pt x="1034" y="204"/>
                      <a:pt x="1033" y="203"/>
                    </a:cubicBezTo>
                    <a:cubicBezTo>
                      <a:pt x="1032" y="203"/>
                      <a:pt x="1032" y="202"/>
                      <a:pt x="1030" y="202"/>
                    </a:cubicBezTo>
                    <a:cubicBezTo>
                      <a:pt x="1030" y="202"/>
                      <a:pt x="1029" y="203"/>
                      <a:pt x="1028" y="203"/>
                    </a:cubicBezTo>
                    <a:cubicBezTo>
                      <a:pt x="1028" y="202"/>
                      <a:pt x="1028" y="202"/>
                      <a:pt x="1029" y="200"/>
                    </a:cubicBezTo>
                    <a:cubicBezTo>
                      <a:pt x="1028" y="200"/>
                      <a:pt x="1028" y="199"/>
                      <a:pt x="1027" y="198"/>
                    </a:cubicBezTo>
                    <a:cubicBezTo>
                      <a:pt x="1027" y="198"/>
                      <a:pt x="1024" y="199"/>
                      <a:pt x="1025" y="199"/>
                    </a:cubicBezTo>
                    <a:cubicBezTo>
                      <a:pt x="1025" y="199"/>
                      <a:pt x="1024" y="199"/>
                      <a:pt x="1023" y="199"/>
                    </a:cubicBezTo>
                    <a:cubicBezTo>
                      <a:pt x="1023" y="200"/>
                      <a:pt x="1024" y="200"/>
                      <a:pt x="1023" y="200"/>
                    </a:cubicBezTo>
                    <a:cubicBezTo>
                      <a:pt x="1023" y="200"/>
                      <a:pt x="1022" y="202"/>
                      <a:pt x="1022" y="203"/>
                    </a:cubicBezTo>
                    <a:cubicBezTo>
                      <a:pt x="1023" y="203"/>
                      <a:pt x="1024" y="204"/>
                      <a:pt x="1024" y="205"/>
                    </a:cubicBezTo>
                    <a:cubicBezTo>
                      <a:pt x="1021" y="206"/>
                      <a:pt x="1019" y="207"/>
                      <a:pt x="1015" y="207"/>
                    </a:cubicBezTo>
                    <a:cubicBezTo>
                      <a:pt x="1015" y="205"/>
                      <a:pt x="1015" y="205"/>
                      <a:pt x="1015" y="205"/>
                    </a:cubicBezTo>
                    <a:cubicBezTo>
                      <a:pt x="1014" y="205"/>
                      <a:pt x="1012" y="206"/>
                      <a:pt x="1011" y="205"/>
                    </a:cubicBezTo>
                    <a:cubicBezTo>
                      <a:pt x="1011" y="205"/>
                      <a:pt x="1011" y="204"/>
                      <a:pt x="1011" y="203"/>
                    </a:cubicBezTo>
                    <a:cubicBezTo>
                      <a:pt x="1008" y="201"/>
                      <a:pt x="1005" y="199"/>
                      <a:pt x="1002" y="198"/>
                    </a:cubicBezTo>
                    <a:cubicBezTo>
                      <a:pt x="1002" y="197"/>
                      <a:pt x="1002" y="197"/>
                      <a:pt x="1002" y="197"/>
                    </a:cubicBezTo>
                    <a:cubicBezTo>
                      <a:pt x="1001" y="197"/>
                      <a:pt x="1000" y="198"/>
                      <a:pt x="999" y="197"/>
                    </a:cubicBezTo>
                    <a:cubicBezTo>
                      <a:pt x="998" y="197"/>
                      <a:pt x="997" y="195"/>
                      <a:pt x="997" y="195"/>
                    </a:cubicBezTo>
                    <a:cubicBezTo>
                      <a:pt x="992" y="195"/>
                      <a:pt x="989" y="200"/>
                      <a:pt x="986" y="201"/>
                    </a:cubicBezTo>
                    <a:cubicBezTo>
                      <a:pt x="985" y="202"/>
                      <a:pt x="984" y="201"/>
                      <a:pt x="983" y="201"/>
                    </a:cubicBezTo>
                    <a:cubicBezTo>
                      <a:pt x="982" y="201"/>
                      <a:pt x="980" y="203"/>
                      <a:pt x="979" y="203"/>
                    </a:cubicBezTo>
                    <a:cubicBezTo>
                      <a:pt x="980" y="201"/>
                      <a:pt x="980" y="199"/>
                      <a:pt x="980" y="197"/>
                    </a:cubicBezTo>
                    <a:cubicBezTo>
                      <a:pt x="980" y="197"/>
                      <a:pt x="979" y="197"/>
                      <a:pt x="979" y="196"/>
                    </a:cubicBezTo>
                    <a:cubicBezTo>
                      <a:pt x="978" y="196"/>
                      <a:pt x="977" y="196"/>
                      <a:pt x="977" y="195"/>
                    </a:cubicBezTo>
                    <a:cubicBezTo>
                      <a:pt x="976" y="194"/>
                      <a:pt x="977" y="193"/>
                      <a:pt x="977" y="192"/>
                    </a:cubicBezTo>
                    <a:cubicBezTo>
                      <a:pt x="977" y="192"/>
                      <a:pt x="975" y="192"/>
                      <a:pt x="975" y="191"/>
                    </a:cubicBezTo>
                    <a:cubicBezTo>
                      <a:pt x="972" y="197"/>
                      <a:pt x="972" y="197"/>
                      <a:pt x="972" y="197"/>
                    </a:cubicBezTo>
                    <a:cubicBezTo>
                      <a:pt x="972" y="199"/>
                      <a:pt x="973" y="201"/>
                      <a:pt x="973" y="202"/>
                    </a:cubicBezTo>
                    <a:cubicBezTo>
                      <a:pt x="973" y="202"/>
                      <a:pt x="970" y="203"/>
                      <a:pt x="970" y="203"/>
                    </a:cubicBezTo>
                    <a:cubicBezTo>
                      <a:pt x="970" y="211"/>
                      <a:pt x="969" y="211"/>
                      <a:pt x="966" y="215"/>
                    </a:cubicBezTo>
                    <a:cubicBezTo>
                      <a:pt x="966" y="216"/>
                      <a:pt x="965" y="218"/>
                      <a:pt x="965" y="219"/>
                    </a:cubicBezTo>
                    <a:cubicBezTo>
                      <a:pt x="964" y="219"/>
                      <a:pt x="963" y="219"/>
                      <a:pt x="962" y="219"/>
                    </a:cubicBezTo>
                    <a:cubicBezTo>
                      <a:pt x="962" y="218"/>
                      <a:pt x="961" y="218"/>
                      <a:pt x="961" y="218"/>
                    </a:cubicBezTo>
                    <a:cubicBezTo>
                      <a:pt x="962" y="215"/>
                      <a:pt x="962" y="214"/>
                      <a:pt x="963" y="211"/>
                    </a:cubicBezTo>
                    <a:cubicBezTo>
                      <a:pt x="962" y="211"/>
                      <a:pt x="961" y="211"/>
                      <a:pt x="961" y="211"/>
                    </a:cubicBezTo>
                    <a:cubicBezTo>
                      <a:pt x="961" y="213"/>
                      <a:pt x="961" y="213"/>
                      <a:pt x="961" y="213"/>
                    </a:cubicBezTo>
                    <a:cubicBezTo>
                      <a:pt x="958" y="213"/>
                      <a:pt x="955" y="209"/>
                      <a:pt x="954" y="208"/>
                    </a:cubicBezTo>
                    <a:cubicBezTo>
                      <a:pt x="951" y="209"/>
                      <a:pt x="950" y="208"/>
                      <a:pt x="948" y="209"/>
                    </a:cubicBezTo>
                    <a:cubicBezTo>
                      <a:pt x="946" y="207"/>
                      <a:pt x="945" y="206"/>
                      <a:pt x="944" y="203"/>
                    </a:cubicBezTo>
                    <a:cubicBezTo>
                      <a:pt x="943" y="204"/>
                      <a:pt x="942" y="204"/>
                      <a:pt x="940" y="205"/>
                    </a:cubicBezTo>
                    <a:cubicBezTo>
                      <a:pt x="940" y="204"/>
                      <a:pt x="941" y="203"/>
                      <a:pt x="940" y="203"/>
                    </a:cubicBezTo>
                    <a:cubicBezTo>
                      <a:pt x="940" y="203"/>
                      <a:pt x="940" y="201"/>
                      <a:pt x="941" y="201"/>
                    </a:cubicBezTo>
                    <a:cubicBezTo>
                      <a:pt x="945" y="198"/>
                      <a:pt x="946" y="202"/>
                      <a:pt x="943" y="196"/>
                    </a:cubicBezTo>
                    <a:cubicBezTo>
                      <a:pt x="942" y="196"/>
                      <a:pt x="942" y="196"/>
                      <a:pt x="942" y="196"/>
                    </a:cubicBezTo>
                    <a:cubicBezTo>
                      <a:pt x="941" y="197"/>
                      <a:pt x="942" y="198"/>
                      <a:pt x="942" y="198"/>
                    </a:cubicBezTo>
                    <a:cubicBezTo>
                      <a:pt x="942" y="198"/>
                      <a:pt x="942" y="199"/>
                      <a:pt x="942" y="199"/>
                    </a:cubicBezTo>
                    <a:cubicBezTo>
                      <a:pt x="941" y="199"/>
                      <a:pt x="939" y="199"/>
                      <a:pt x="938" y="199"/>
                    </a:cubicBezTo>
                    <a:cubicBezTo>
                      <a:pt x="936" y="194"/>
                      <a:pt x="932" y="192"/>
                      <a:pt x="928" y="189"/>
                    </a:cubicBezTo>
                    <a:cubicBezTo>
                      <a:pt x="927" y="189"/>
                      <a:pt x="926" y="189"/>
                      <a:pt x="925" y="189"/>
                    </a:cubicBezTo>
                    <a:cubicBezTo>
                      <a:pt x="922" y="192"/>
                      <a:pt x="926" y="196"/>
                      <a:pt x="926" y="197"/>
                    </a:cubicBezTo>
                    <a:cubicBezTo>
                      <a:pt x="926" y="197"/>
                      <a:pt x="926" y="199"/>
                      <a:pt x="926" y="198"/>
                    </a:cubicBezTo>
                    <a:cubicBezTo>
                      <a:pt x="925" y="198"/>
                      <a:pt x="926" y="200"/>
                      <a:pt x="925" y="199"/>
                    </a:cubicBezTo>
                    <a:cubicBezTo>
                      <a:pt x="923" y="197"/>
                      <a:pt x="923" y="192"/>
                      <a:pt x="920" y="190"/>
                    </a:cubicBezTo>
                    <a:cubicBezTo>
                      <a:pt x="919" y="190"/>
                      <a:pt x="918" y="190"/>
                      <a:pt x="917" y="190"/>
                    </a:cubicBezTo>
                    <a:cubicBezTo>
                      <a:pt x="916" y="190"/>
                      <a:pt x="909" y="187"/>
                      <a:pt x="912" y="187"/>
                    </a:cubicBezTo>
                    <a:cubicBezTo>
                      <a:pt x="914" y="188"/>
                      <a:pt x="915" y="188"/>
                      <a:pt x="918" y="188"/>
                    </a:cubicBezTo>
                    <a:cubicBezTo>
                      <a:pt x="917" y="186"/>
                      <a:pt x="917" y="185"/>
                      <a:pt x="916" y="183"/>
                    </a:cubicBezTo>
                    <a:cubicBezTo>
                      <a:pt x="915" y="184"/>
                      <a:pt x="914" y="184"/>
                      <a:pt x="912" y="184"/>
                    </a:cubicBezTo>
                    <a:cubicBezTo>
                      <a:pt x="911" y="187"/>
                      <a:pt x="911" y="187"/>
                      <a:pt x="911" y="187"/>
                    </a:cubicBezTo>
                    <a:cubicBezTo>
                      <a:pt x="910" y="187"/>
                      <a:pt x="910" y="187"/>
                      <a:pt x="910" y="187"/>
                    </a:cubicBezTo>
                    <a:cubicBezTo>
                      <a:pt x="909" y="187"/>
                      <a:pt x="908" y="185"/>
                      <a:pt x="907" y="185"/>
                    </a:cubicBezTo>
                    <a:cubicBezTo>
                      <a:pt x="905" y="184"/>
                      <a:pt x="904" y="185"/>
                      <a:pt x="904" y="185"/>
                    </a:cubicBezTo>
                    <a:cubicBezTo>
                      <a:pt x="904" y="185"/>
                      <a:pt x="905" y="185"/>
                      <a:pt x="906" y="184"/>
                    </a:cubicBezTo>
                    <a:cubicBezTo>
                      <a:pt x="906" y="184"/>
                      <a:pt x="907" y="183"/>
                      <a:pt x="908" y="182"/>
                    </a:cubicBezTo>
                    <a:cubicBezTo>
                      <a:pt x="908" y="182"/>
                      <a:pt x="906" y="180"/>
                      <a:pt x="906" y="180"/>
                    </a:cubicBezTo>
                    <a:cubicBezTo>
                      <a:pt x="906" y="180"/>
                      <a:pt x="903" y="181"/>
                      <a:pt x="904" y="181"/>
                    </a:cubicBezTo>
                    <a:cubicBezTo>
                      <a:pt x="898" y="182"/>
                      <a:pt x="904" y="180"/>
                      <a:pt x="904" y="179"/>
                    </a:cubicBezTo>
                    <a:cubicBezTo>
                      <a:pt x="906" y="178"/>
                      <a:pt x="905" y="178"/>
                      <a:pt x="905" y="176"/>
                    </a:cubicBezTo>
                    <a:cubicBezTo>
                      <a:pt x="906" y="176"/>
                      <a:pt x="907" y="176"/>
                      <a:pt x="908" y="176"/>
                    </a:cubicBezTo>
                    <a:cubicBezTo>
                      <a:pt x="909" y="176"/>
                      <a:pt x="911" y="174"/>
                      <a:pt x="911" y="174"/>
                    </a:cubicBezTo>
                    <a:cubicBezTo>
                      <a:pt x="912" y="174"/>
                      <a:pt x="913" y="174"/>
                      <a:pt x="914" y="174"/>
                    </a:cubicBezTo>
                    <a:cubicBezTo>
                      <a:pt x="916" y="173"/>
                      <a:pt x="917" y="170"/>
                      <a:pt x="919" y="169"/>
                    </a:cubicBezTo>
                    <a:cubicBezTo>
                      <a:pt x="920" y="169"/>
                      <a:pt x="920" y="169"/>
                      <a:pt x="920" y="169"/>
                    </a:cubicBezTo>
                    <a:cubicBezTo>
                      <a:pt x="920" y="168"/>
                      <a:pt x="919" y="166"/>
                      <a:pt x="920" y="165"/>
                    </a:cubicBezTo>
                    <a:cubicBezTo>
                      <a:pt x="918" y="165"/>
                      <a:pt x="916" y="166"/>
                      <a:pt x="914" y="165"/>
                    </a:cubicBezTo>
                    <a:cubicBezTo>
                      <a:pt x="913" y="165"/>
                      <a:pt x="912" y="162"/>
                      <a:pt x="911" y="161"/>
                    </a:cubicBezTo>
                    <a:cubicBezTo>
                      <a:pt x="910" y="161"/>
                      <a:pt x="909" y="162"/>
                      <a:pt x="908" y="161"/>
                    </a:cubicBezTo>
                    <a:cubicBezTo>
                      <a:pt x="907" y="161"/>
                      <a:pt x="907" y="160"/>
                      <a:pt x="907" y="159"/>
                    </a:cubicBezTo>
                    <a:cubicBezTo>
                      <a:pt x="905" y="158"/>
                      <a:pt x="900" y="158"/>
                      <a:pt x="898" y="159"/>
                    </a:cubicBezTo>
                    <a:cubicBezTo>
                      <a:pt x="889" y="161"/>
                      <a:pt x="888" y="162"/>
                      <a:pt x="889" y="169"/>
                    </a:cubicBezTo>
                    <a:cubicBezTo>
                      <a:pt x="891" y="170"/>
                      <a:pt x="891" y="169"/>
                      <a:pt x="892" y="170"/>
                    </a:cubicBezTo>
                    <a:cubicBezTo>
                      <a:pt x="892" y="170"/>
                      <a:pt x="892" y="173"/>
                      <a:pt x="892" y="173"/>
                    </a:cubicBezTo>
                    <a:cubicBezTo>
                      <a:pt x="894" y="174"/>
                      <a:pt x="897" y="172"/>
                      <a:pt x="899" y="173"/>
                    </a:cubicBezTo>
                    <a:cubicBezTo>
                      <a:pt x="899" y="173"/>
                      <a:pt x="901" y="175"/>
                      <a:pt x="902" y="175"/>
                    </a:cubicBezTo>
                    <a:cubicBezTo>
                      <a:pt x="904" y="176"/>
                      <a:pt x="901" y="176"/>
                      <a:pt x="900" y="177"/>
                    </a:cubicBezTo>
                    <a:cubicBezTo>
                      <a:pt x="900" y="177"/>
                      <a:pt x="900" y="180"/>
                      <a:pt x="901" y="179"/>
                    </a:cubicBezTo>
                    <a:cubicBezTo>
                      <a:pt x="896" y="180"/>
                      <a:pt x="896" y="180"/>
                      <a:pt x="896" y="180"/>
                    </a:cubicBezTo>
                    <a:cubicBezTo>
                      <a:pt x="895" y="181"/>
                      <a:pt x="895" y="182"/>
                      <a:pt x="896" y="183"/>
                    </a:cubicBezTo>
                    <a:cubicBezTo>
                      <a:pt x="892" y="183"/>
                      <a:pt x="889" y="183"/>
                      <a:pt x="886" y="182"/>
                    </a:cubicBezTo>
                    <a:cubicBezTo>
                      <a:pt x="885" y="182"/>
                      <a:pt x="884" y="179"/>
                      <a:pt x="882" y="179"/>
                    </a:cubicBezTo>
                    <a:cubicBezTo>
                      <a:pt x="881" y="178"/>
                      <a:pt x="881" y="180"/>
                      <a:pt x="880" y="179"/>
                    </a:cubicBezTo>
                    <a:cubicBezTo>
                      <a:pt x="879" y="179"/>
                      <a:pt x="876" y="177"/>
                      <a:pt x="875" y="177"/>
                    </a:cubicBezTo>
                    <a:cubicBezTo>
                      <a:pt x="874" y="177"/>
                      <a:pt x="873" y="178"/>
                      <a:pt x="873" y="178"/>
                    </a:cubicBezTo>
                    <a:cubicBezTo>
                      <a:pt x="870" y="179"/>
                      <a:pt x="868" y="176"/>
                      <a:pt x="865" y="177"/>
                    </a:cubicBezTo>
                    <a:cubicBezTo>
                      <a:pt x="865" y="177"/>
                      <a:pt x="865" y="179"/>
                      <a:pt x="865" y="179"/>
                    </a:cubicBezTo>
                    <a:cubicBezTo>
                      <a:pt x="865" y="179"/>
                      <a:pt x="864" y="179"/>
                      <a:pt x="863" y="179"/>
                    </a:cubicBezTo>
                    <a:cubicBezTo>
                      <a:pt x="862" y="178"/>
                      <a:pt x="861" y="176"/>
                      <a:pt x="860" y="175"/>
                    </a:cubicBezTo>
                    <a:cubicBezTo>
                      <a:pt x="859" y="175"/>
                      <a:pt x="858" y="176"/>
                      <a:pt x="857" y="175"/>
                    </a:cubicBezTo>
                    <a:cubicBezTo>
                      <a:pt x="856" y="174"/>
                      <a:pt x="856" y="174"/>
                      <a:pt x="856" y="174"/>
                    </a:cubicBezTo>
                    <a:cubicBezTo>
                      <a:pt x="855" y="173"/>
                      <a:pt x="854" y="174"/>
                      <a:pt x="852" y="173"/>
                    </a:cubicBezTo>
                    <a:cubicBezTo>
                      <a:pt x="851" y="173"/>
                      <a:pt x="850" y="172"/>
                      <a:pt x="848" y="171"/>
                    </a:cubicBezTo>
                    <a:cubicBezTo>
                      <a:pt x="849" y="170"/>
                      <a:pt x="848" y="170"/>
                      <a:pt x="848" y="169"/>
                    </a:cubicBezTo>
                    <a:cubicBezTo>
                      <a:pt x="850" y="169"/>
                      <a:pt x="850" y="169"/>
                      <a:pt x="850" y="169"/>
                    </a:cubicBezTo>
                    <a:cubicBezTo>
                      <a:pt x="850" y="166"/>
                      <a:pt x="850" y="164"/>
                      <a:pt x="850" y="162"/>
                    </a:cubicBezTo>
                    <a:cubicBezTo>
                      <a:pt x="847" y="162"/>
                      <a:pt x="844" y="161"/>
                      <a:pt x="839" y="161"/>
                    </a:cubicBezTo>
                    <a:cubicBezTo>
                      <a:pt x="839" y="162"/>
                      <a:pt x="837" y="162"/>
                      <a:pt x="835" y="162"/>
                    </a:cubicBezTo>
                    <a:cubicBezTo>
                      <a:pt x="834" y="160"/>
                      <a:pt x="834" y="160"/>
                      <a:pt x="834" y="160"/>
                    </a:cubicBezTo>
                    <a:cubicBezTo>
                      <a:pt x="833" y="160"/>
                      <a:pt x="831" y="161"/>
                      <a:pt x="829" y="161"/>
                    </a:cubicBezTo>
                    <a:cubicBezTo>
                      <a:pt x="827" y="161"/>
                      <a:pt x="824" y="158"/>
                      <a:pt x="821" y="158"/>
                    </a:cubicBezTo>
                    <a:cubicBezTo>
                      <a:pt x="820" y="158"/>
                      <a:pt x="819" y="160"/>
                      <a:pt x="819" y="161"/>
                    </a:cubicBezTo>
                    <a:cubicBezTo>
                      <a:pt x="814" y="164"/>
                      <a:pt x="810" y="165"/>
                      <a:pt x="807" y="170"/>
                    </a:cubicBezTo>
                    <a:cubicBezTo>
                      <a:pt x="807" y="171"/>
                      <a:pt x="807" y="172"/>
                      <a:pt x="807" y="173"/>
                    </a:cubicBezTo>
                    <a:cubicBezTo>
                      <a:pt x="807" y="172"/>
                      <a:pt x="806" y="172"/>
                      <a:pt x="805" y="172"/>
                    </a:cubicBezTo>
                    <a:cubicBezTo>
                      <a:pt x="805" y="172"/>
                      <a:pt x="806" y="170"/>
                      <a:pt x="805" y="169"/>
                    </a:cubicBezTo>
                    <a:cubicBezTo>
                      <a:pt x="805" y="168"/>
                      <a:pt x="807" y="167"/>
                      <a:pt x="807" y="164"/>
                    </a:cubicBezTo>
                    <a:cubicBezTo>
                      <a:pt x="807" y="164"/>
                      <a:pt x="805" y="162"/>
                      <a:pt x="805" y="162"/>
                    </a:cubicBezTo>
                    <a:cubicBezTo>
                      <a:pt x="805" y="162"/>
                      <a:pt x="802" y="161"/>
                      <a:pt x="803" y="161"/>
                    </a:cubicBezTo>
                    <a:cubicBezTo>
                      <a:pt x="803" y="163"/>
                      <a:pt x="803" y="165"/>
                      <a:pt x="803" y="166"/>
                    </a:cubicBezTo>
                    <a:cubicBezTo>
                      <a:pt x="790" y="166"/>
                      <a:pt x="793" y="168"/>
                      <a:pt x="789" y="159"/>
                    </a:cubicBezTo>
                    <a:cubicBezTo>
                      <a:pt x="787" y="159"/>
                      <a:pt x="787" y="159"/>
                      <a:pt x="787" y="159"/>
                    </a:cubicBezTo>
                    <a:cubicBezTo>
                      <a:pt x="787" y="160"/>
                      <a:pt x="787" y="160"/>
                      <a:pt x="787" y="161"/>
                    </a:cubicBezTo>
                    <a:cubicBezTo>
                      <a:pt x="785" y="161"/>
                      <a:pt x="787" y="162"/>
                      <a:pt x="785" y="162"/>
                    </a:cubicBezTo>
                    <a:cubicBezTo>
                      <a:pt x="783" y="162"/>
                      <a:pt x="784" y="158"/>
                      <a:pt x="780" y="161"/>
                    </a:cubicBezTo>
                    <a:cubicBezTo>
                      <a:pt x="780" y="161"/>
                      <a:pt x="779" y="163"/>
                      <a:pt x="779" y="163"/>
                    </a:cubicBezTo>
                    <a:cubicBezTo>
                      <a:pt x="779" y="164"/>
                      <a:pt x="778" y="164"/>
                      <a:pt x="777" y="165"/>
                    </a:cubicBezTo>
                    <a:cubicBezTo>
                      <a:pt x="777" y="166"/>
                      <a:pt x="777" y="166"/>
                      <a:pt x="777" y="166"/>
                    </a:cubicBezTo>
                    <a:cubicBezTo>
                      <a:pt x="776" y="165"/>
                      <a:pt x="776" y="168"/>
                      <a:pt x="776" y="168"/>
                    </a:cubicBezTo>
                    <a:cubicBezTo>
                      <a:pt x="776" y="168"/>
                      <a:pt x="777" y="170"/>
                      <a:pt x="777" y="170"/>
                    </a:cubicBezTo>
                    <a:cubicBezTo>
                      <a:pt x="778" y="170"/>
                      <a:pt x="781" y="171"/>
                      <a:pt x="781" y="171"/>
                    </a:cubicBezTo>
                    <a:cubicBezTo>
                      <a:pt x="781" y="171"/>
                      <a:pt x="780" y="173"/>
                      <a:pt x="779" y="173"/>
                    </a:cubicBezTo>
                    <a:cubicBezTo>
                      <a:pt x="776" y="174"/>
                      <a:pt x="775" y="172"/>
                      <a:pt x="773" y="171"/>
                    </a:cubicBezTo>
                    <a:cubicBezTo>
                      <a:pt x="773" y="172"/>
                      <a:pt x="774" y="172"/>
                      <a:pt x="774" y="173"/>
                    </a:cubicBezTo>
                    <a:cubicBezTo>
                      <a:pt x="773" y="174"/>
                      <a:pt x="772" y="176"/>
                      <a:pt x="771" y="176"/>
                    </a:cubicBezTo>
                    <a:cubicBezTo>
                      <a:pt x="769" y="177"/>
                      <a:pt x="767" y="176"/>
                      <a:pt x="765" y="177"/>
                    </a:cubicBezTo>
                    <a:cubicBezTo>
                      <a:pt x="764" y="178"/>
                      <a:pt x="766" y="179"/>
                      <a:pt x="764" y="179"/>
                    </a:cubicBezTo>
                    <a:cubicBezTo>
                      <a:pt x="761" y="179"/>
                      <a:pt x="758" y="176"/>
                      <a:pt x="753" y="178"/>
                    </a:cubicBezTo>
                    <a:cubicBezTo>
                      <a:pt x="753" y="179"/>
                      <a:pt x="753" y="179"/>
                      <a:pt x="753" y="179"/>
                    </a:cubicBezTo>
                    <a:cubicBezTo>
                      <a:pt x="752" y="179"/>
                      <a:pt x="754" y="180"/>
                      <a:pt x="753" y="181"/>
                    </a:cubicBezTo>
                    <a:cubicBezTo>
                      <a:pt x="749" y="183"/>
                      <a:pt x="749" y="183"/>
                      <a:pt x="749" y="183"/>
                    </a:cubicBezTo>
                    <a:cubicBezTo>
                      <a:pt x="745" y="184"/>
                      <a:pt x="738" y="184"/>
                      <a:pt x="733" y="184"/>
                    </a:cubicBezTo>
                    <a:cubicBezTo>
                      <a:pt x="734" y="183"/>
                      <a:pt x="734" y="183"/>
                      <a:pt x="734" y="183"/>
                    </a:cubicBezTo>
                    <a:cubicBezTo>
                      <a:pt x="739" y="181"/>
                      <a:pt x="746" y="182"/>
                      <a:pt x="749" y="179"/>
                    </a:cubicBezTo>
                    <a:cubicBezTo>
                      <a:pt x="751" y="178"/>
                      <a:pt x="750" y="175"/>
                      <a:pt x="753" y="174"/>
                    </a:cubicBezTo>
                    <a:cubicBezTo>
                      <a:pt x="755" y="173"/>
                      <a:pt x="756" y="174"/>
                      <a:pt x="758" y="173"/>
                    </a:cubicBezTo>
                    <a:cubicBezTo>
                      <a:pt x="759" y="173"/>
                      <a:pt x="760" y="172"/>
                      <a:pt x="760" y="171"/>
                    </a:cubicBezTo>
                    <a:cubicBezTo>
                      <a:pt x="762" y="171"/>
                      <a:pt x="764" y="171"/>
                      <a:pt x="765" y="170"/>
                    </a:cubicBezTo>
                    <a:cubicBezTo>
                      <a:pt x="767" y="169"/>
                      <a:pt x="767" y="165"/>
                      <a:pt x="769" y="164"/>
                    </a:cubicBezTo>
                    <a:cubicBezTo>
                      <a:pt x="771" y="163"/>
                      <a:pt x="772" y="164"/>
                      <a:pt x="773" y="163"/>
                    </a:cubicBezTo>
                    <a:cubicBezTo>
                      <a:pt x="772" y="161"/>
                      <a:pt x="772" y="160"/>
                      <a:pt x="772" y="157"/>
                    </a:cubicBezTo>
                    <a:cubicBezTo>
                      <a:pt x="773" y="157"/>
                      <a:pt x="774" y="157"/>
                      <a:pt x="775" y="156"/>
                    </a:cubicBezTo>
                    <a:cubicBezTo>
                      <a:pt x="775" y="155"/>
                      <a:pt x="775" y="153"/>
                      <a:pt x="775" y="153"/>
                    </a:cubicBezTo>
                    <a:cubicBezTo>
                      <a:pt x="777" y="152"/>
                      <a:pt x="779" y="153"/>
                      <a:pt x="780" y="153"/>
                    </a:cubicBezTo>
                    <a:cubicBezTo>
                      <a:pt x="781" y="153"/>
                      <a:pt x="786" y="152"/>
                      <a:pt x="788" y="151"/>
                    </a:cubicBezTo>
                    <a:cubicBezTo>
                      <a:pt x="788" y="151"/>
                      <a:pt x="790" y="149"/>
                      <a:pt x="790" y="149"/>
                    </a:cubicBezTo>
                    <a:cubicBezTo>
                      <a:pt x="791" y="148"/>
                      <a:pt x="793" y="149"/>
                      <a:pt x="795" y="149"/>
                    </a:cubicBezTo>
                    <a:cubicBezTo>
                      <a:pt x="797" y="149"/>
                      <a:pt x="811" y="145"/>
                      <a:pt x="813" y="144"/>
                    </a:cubicBezTo>
                    <a:cubicBezTo>
                      <a:pt x="817" y="140"/>
                      <a:pt x="809" y="134"/>
                      <a:pt x="807" y="134"/>
                    </a:cubicBezTo>
                    <a:cubicBezTo>
                      <a:pt x="807" y="133"/>
                      <a:pt x="807" y="131"/>
                      <a:pt x="808" y="131"/>
                    </a:cubicBezTo>
                    <a:cubicBezTo>
                      <a:pt x="808" y="131"/>
                      <a:pt x="809" y="132"/>
                      <a:pt x="809" y="132"/>
                    </a:cubicBezTo>
                    <a:cubicBezTo>
                      <a:pt x="810" y="133"/>
                      <a:pt x="811" y="132"/>
                      <a:pt x="813" y="133"/>
                    </a:cubicBezTo>
                    <a:cubicBezTo>
                      <a:pt x="813" y="130"/>
                      <a:pt x="815" y="127"/>
                      <a:pt x="813" y="124"/>
                    </a:cubicBezTo>
                    <a:cubicBezTo>
                      <a:pt x="812" y="124"/>
                      <a:pt x="810" y="124"/>
                      <a:pt x="810" y="124"/>
                    </a:cubicBezTo>
                    <a:cubicBezTo>
                      <a:pt x="809" y="122"/>
                      <a:pt x="808" y="120"/>
                      <a:pt x="808" y="117"/>
                    </a:cubicBezTo>
                    <a:cubicBezTo>
                      <a:pt x="805" y="116"/>
                      <a:pt x="799" y="116"/>
                      <a:pt x="798" y="114"/>
                    </a:cubicBezTo>
                    <a:cubicBezTo>
                      <a:pt x="796" y="111"/>
                      <a:pt x="798" y="108"/>
                      <a:pt x="795" y="106"/>
                    </a:cubicBezTo>
                    <a:cubicBezTo>
                      <a:pt x="794" y="106"/>
                      <a:pt x="794" y="106"/>
                      <a:pt x="794" y="106"/>
                    </a:cubicBezTo>
                    <a:cubicBezTo>
                      <a:pt x="793" y="106"/>
                      <a:pt x="792" y="107"/>
                      <a:pt x="792" y="107"/>
                    </a:cubicBezTo>
                    <a:cubicBezTo>
                      <a:pt x="790" y="107"/>
                      <a:pt x="789" y="107"/>
                      <a:pt x="787" y="107"/>
                    </a:cubicBezTo>
                    <a:cubicBezTo>
                      <a:pt x="787" y="107"/>
                      <a:pt x="785" y="109"/>
                      <a:pt x="785" y="109"/>
                    </a:cubicBezTo>
                    <a:cubicBezTo>
                      <a:pt x="783" y="109"/>
                      <a:pt x="783" y="107"/>
                      <a:pt x="782" y="107"/>
                    </a:cubicBezTo>
                    <a:cubicBezTo>
                      <a:pt x="780" y="106"/>
                      <a:pt x="768" y="109"/>
                      <a:pt x="767" y="110"/>
                    </a:cubicBezTo>
                    <a:cubicBezTo>
                      <a:pt x="766" y="110"/>
                      <a:pt x="765" y="112"/>
                      <a:pt x="765" y="113"/>
                    </a:cubicBezTo>
                    <a:cubicBezTo>
                      <a:pt x="763" y="115"/>
                      <a:pt x="759" y="116"/>
                      <a:pt x="756" y="116"/>
                    </a:cubicBezTo>
                    <a:cubicBezTo>
                      <a:pt x="757" y="113"/>
                      <a:pt x="758" y="110"/>
                      <a:pt x="759" y="107"/>
                    </a:cubicBezTo>
                    <a:cubicBezTo>
                      <a:pt x="758" y="107"/>
                      <a:pt x="755" y="107"/>
                      <a:pt x="753" y="106"/>
                    </a:cubicBezTo>
                    <a:cubicBezTo>
                      <a:pt x="752" y="104"/>
                      <a:pt x="752" y="104"/>
                      <a:pt x="752" y="104"/>
                    </a:cubicBezTo>
                    <a:cubicBezTo>
                      <a:pt x="749" y="104"/>
                      <a:pt x="748" y="106"/>
                      <a:pt x="745" y="106"/>
                    </a:cubicBezTo>
                    <a:cubicBezTo>
                      <a:pt x="744" y="105"/>
                      <a:pt x="745" y="105"/>
                      <a:pt x="745" y="105"/>
                    </a:cubicBezTo>
                    <a:cubicBezTo>
                      <a:pt x="747" y="102"/>
                      <a:pt x="742" y="104"/>
                      <a:pt x="741" y="104"/>
                    </a:cubicBezTo>
                    <a:cubicBezTo>
                      <a:pt x="741" y="103"/>
                      <a:pt x="743" y="100"/>
                      <a:pt x="744" y="100"/>
                    </a:cubicBezTo>
                    <a:cubicBezTo>
                      <a:pt x="745" y="99"/>
                      <a:pt x="746" y="100"/>
                      <a:pt x="746" y="100"/>
                    </a:cubicBezTo>
                    <a:cubicBezTo>
                      <a:pt x="745" y="99"/>
                      <a:pt x="746" y="97"/>
                      <a:pt x="745" y="96"/>
                    </a:cubicBezTo>
                    <a:cubicBezTo>
                      <a:pt x="743" y="96"/>
                      <a:pt x="741" y="97"/>
                      <a:pt x="740" y="96"/>
                    </a:cubicBezTo>
                    <a:cubicBezTo>
                      <a:pt x="739" y="96"/>
                      <a:pt x="740" y="94"/>
                      <a:pt x="739" y="93"/>
                    </a:cubicBezTo>
                    <a:cubicBezTo>
                      <a:pt x="738" y="93"/>
                      <a:pt x="737" y="94"/>
                      <a:pt x="734" y="94"/>
                    </a:cubicBezTo>
                    <a:cubicBezTo>
                      <a:pt x="734" y="94"/>
                      <a:pt x="732" y="92"/>
                      <a:pt x="730" y="92"/>
                    </a:cubicBezTo>
                    <a:cubicBezTo>
                      <a:pt x="729" y="93"/>
                      <a:pt x="728" y="96"/>
                      <a:pt x="726" y="96"/>
                    </a:cubicBezTo>
                    <a:cubicBezTo>
                      <a:pt x="723" y="96"/>
                      <a:pt x="723" y="94"/>
                      <a:pt x="719" y="94"/>
                    </a:cubicBezTo>
                    <a:cubicBezTo>
                      <a:pt x="718" y="96"/>
                      <a:pt x="718" y="96"/>
                      <a:pt x="718" y="96"/>
                    </a:cubicBezTo>
                    <a:cubicBezTo>
                      <a:pt x="716" y="97"/>
                      <a:pt x="715" y="96"/>
                      <a:pt x="713" y="97"/>
                    </a:cubicBezTo>
                    <a:cubicBezTo>
                      <a:pt x="711" y="98"/>
                      <a:pt x="713" y="99"/>
                      <a:pt x="712" y="101"/>
                    </a:cubicBezTo>
                    <a:cubicBezTo>
                      <a:pt x="711" y="101"/>
                      <a:pt x="705" y="105"/>
                      <a:pt x="704" y="106"/>
                    </a:cubicBezTo>
                    <a:cubicBezTo>
                      <a:pt x="704" y="106"/>
                      <a:pt x="704" y="106"/>
                      <a:pt x="704" y="106"/>
                    </a:cubicBezTo>
                    <a:cubicBezTo>
                      <a:pt x="703" y="107"/>
                      <a:pt x="704" y="109"/>
                      <a:pt x="704" y="110"/>
                    </a:cubicBezTo>
                    <a:cubicBezTo>
                      <a:pt x="706" y="112"/>
                      <a:pt x="707" y="113"/>
                      <a:pt x="709" y="116"/>
                    </a:cubicBezTo>
                    <a:cubicBezTo>
                      <a:pt x="708" y="115"/>
                      <a:pt x="707" y="116"/>
                      <a:pt x="706" y="116"/>
                    </a:cubicBezTo>
                    <a:cubicBezTo>
                      <a:pt x="705" y="115"/>
                      <a:pt x="703" y="113"/>
                      <a:pt x="703" y="113"/>
                    </a:cubicBezTo>
                    <a:cubicBezTo>
                      <a:pt x="701" y="113"/>
                      <a:pt x="700" y="114"/>
                      <a:pt x="700" y="114"/>
                    </a:cubicBezTo>
                    <a:cubicBezTo>
                      <a:pt x="696" y="115"/>
                      <a:pt x="691" y="114"/>
                      <a:pt x="687" y="114"/>
                    </a:cubicBezTo>
                    <a:cubicBezTo>
                      <a:pt x="687" y="114"/>
                      <a:pt x="687" y="116"/>
                      <a:pt x="688" y="116"/>
                    </a:cubicBezTo>
                    <a:cubicBezTo>
                      <a:pt x="689" y="117"/>
                      <a:pt x="689" y="116"/>
                      <a:pt x="690" y="117"/>
                    </a:cubicBezTo>
                    <a:cubicBezTo>
                      <a:pt x="692" y="118"/>
                      <a:pt x="692" y="122"/>
                      <a:pt x="693" y="125"/>
                    </a:cubicBezTo>
                    <a:cubicBezTo>
                      <a:pt x="693" y="125"/>
                      <a:pt x="691" y="125"/>
                      <a:pt x="691" y="126"/>
                    </a:cubicBezTo>
                    <a:cubicBezTo>
                      <a:pt x="690" y="128"/>
                      <a:pt x="690" y="128"/>
                      <a:pt x="690" y="128"/>
                    </a:cubicBezTo>
                    <a:cubicBezTo>
                      <a:pt x="688" y="128"/>
                      <a:pt x="692" y="121"/>
                      <a:pt x="690" y="120"/>
                    </a:cubicBezTo>
                    <a:cubicBezTo>
                      <a:pt x="685" y="116"/>
                      <a:pt x="684" y="119"/>
                      <a:pt x="681" y="122"/>
                    </a:cubicBezTo>
                    <a:cubicBezTo>
                      <a:pt x="680" y="123"/>
                      <a:pt x="678" y="124"/>
                      <a:pt x="677" y="125"/>
                    </a:cubicBezTo>
                    <a:cubicBezTo>
                      <a:pt x="677" y="125"/>
                      <a:pt x="676" y="124"/>
                      <a:pt x="674" y="124"/>
                    </a:cubicBezTo>
                    <a:cubicBezTo>
                      <a:pt x="674" y="124"/>
                      <a:pt x="673" y="126"/>
                      <a:pt x="673" y="127"/>
                    </a:cubicBezTo>
                    <a:cubicBezTo>
                      <a:pt x="672" y="127"/>
                      <a:pt x="672" y="127"/>
                      <a:pt x="672" y="127"/>
                    </a:cubicBezTo>
                    <a:cubicBezTo>
                      <a:pt x="671" y="126"/>
                      <a:pt x="672" y="125"/>
                      <a:pt x="672" y="124"/>
                    </a:cubicBezTo>
                    <a:cubicBezTo>
                      <a:pt x="670" y="124"/>
                      <a:pt x="670" y="124"/>
                      <a:pt x="670" y="124"/>
                    </a:cubicBezTo>
                    <a:cubicBezTo>
                      <a:pt x="669" y="124"/>
                      <a:pt x="670" y="126"/>
                      <a:pt x="669" y="126"/>
                    </a:cubicBezTo>
                    <a:cubicBezTo>
                      <a:pt x="667" y="127"/>
                      <a:pt x="665" y="127"/>
                      <a:pt x="664" y="128"/>
                    </a:cubicBezTo>
                    <a:cubicBezTo>
                      <a:pt x="664" y="126"/>
                      <a:pt x="664" y="126"/>
                      <a:pt x="664" y="126"/>
                    </a:cubicBezTo>
                    <a:cubicBezTo>
                      <a:pt x="666" y="125"/>
                      <a:pt x="667" y="124"/>
                      <a:pt x="668" y="122"/>
                    </a:cubicBezTo>
                    <a:cubicBezTo>
                      <a:pt x="670" y="123"/>
                      <a:pt x="669" y="120"/>
                      <a:pt x="667" y="119"/>
                    </a:cubicBezTo>
                    <a:cubicBezTo>
                      <a:pt x="664" y="117"/>
                      <a:pt x="663" y="120"/>
                      <a:pt x="660" y="120"/>
                    </a:cubicBezTo>
                    <a:cubicBezTo>
                      <a:pt x="659" y="120"/>
                      <a:pt x="658" y="118"/>
                      <a:pt x="656" y="118"/>
                    </a:cubicBezTo>
                    <a:cubicBezTo>
                      <a:pt x="655" y="120"/>
                      <a:pt x="655" y="120"/>
                      <a:pt x="655" y="120"/>
                    </a:cubicBezTo>
                    <a:cubicBezTo>
                      <a:pt x="653" y="120"/>
                      <a:pt x="653" y="119"/>
                      <a:pt x="652" y="118"/>
                    </a:cubicBezTo>
                    <a:cubicBezTo>
                      <a:pt x="651" y="118"/>
                      <a:pt x="647" y="118"/>
                      <a:pt x="648" y="118"/>
                    </a:cubicBezTo>
                    <a:cubicBezTo>
                      <a:pt x="646" y="118"/>
                      <a:pt x="646" y="118"/>
                      <a:pt x="646" y="118"/>
                    </a:cubicBezTo>
                    <a:cubicBezTo>
                      <a:pt x="646" y="118"/>
                      <a:pt x="647" y="119"/>
                      <a:pt x="645" y="120"/>
                    </a:cubicBezTo>
                    <a:cubicBezTo>
                      <a:pt x="644" y="120"/>
                      <a:pt x="643" y="118"/>
                      <a:pt x="642" y="118"/>
                    </a:cubicBezTo>
                    <a:cubicBezTo>
                      <a:pt x="636" y="118"/>
                      <a:pt x="643" y="122"/>
                      <a:pt x="638" y="123"/>
                    </a:cubicBezTo>
                    <a:cubicBezTo>
                      <a:pt x="635" y="123"/>
                      <a:pt x="633" y="122"/>
                      <a:pt x="630" y="123"/>
                    </a:cubicBezTo>
                    <a:cubicBezTo>
                      <a:pt x="629" y="123"/>
                      <a:pt x="626" y="125"/>
                      <a:pt x="626" y="125"/>
                    </a:cubicBezTo>
                    <a:cubicBezTo>
                      <a:pt x="623" y="126"/>
                      <a:pt x="622" y="124"/>
                      <a:pt x="619" y="125"/>
                    </a:cubicBezTo>
                    <a:cubicBezTo>
                      <a:pt x="619" y="125"/>
                      <a:pt x="615" y="127"/>
                      <a:pt x="615" y="127"/>
                    </a:cubicBezTo>
                    <a:cubicBezTo>
                      <a:pt x="613" y="127"/>
                      <a:pt x="613" y="125"/>
                      <a:pt x="611" y="126"/>
                    </a:cubicBezTo>
                    <a:cubicBezTo>
                      <a:pt x="608" y="126"/>
                      <a:pt x="607" y="128"/>
                      <a:pt x="605" y="129"/>
                    </a:cubicBezTo>
                    <a:cubicBezTo>
                      <a:pt x="604" y="130"/>
                      <a:pt x="603" y="129"/>
                      <a:pt x="602" y="130"/>
                    </a:cubicBezTo>
                    <a:cubicBezTo>
                      <a:pt x="601" y="131"/>
                      <a:pt x="601" y="131"/>
                      <a:pt x="601" y="131"/>
                    </a:cubicBezTo>
                    <a:cubicBezTo>
                      <a:pt x="600" y="131"/>
                      <a:pt x="598" y="131"/>
                      <a:pt x="597" y="131"/>
                    </a:cubicBezTo>
                    <a:cubicBezTo>
                      <a:pt x="595" y="132"/>
                      <a:pt x="595" y="132"/>
                      <a:pt x="595" y="132"/>
                    </a:cubicBezTo>
                    <a:cubicBezTo>
                      <a:pt x="592" y="133"/>
                      <a:pt x="591" y="132"/>
                      <a:pt x="587" y="132"/>
                    </a:cubicBezTo>
                    <a:cubicBezTo>
                      <a:pt x="588" y="132"/>
                      <a:pt x="587" y="133"/>
                      <a:pt x="588" y="134"/>
                    </a:cubicBezTo>
                    <a:cubicBezTo>
                      <a:pt x="589" y="134"/>
                      <a:pt x="590" y="133"/>
                      <a:pt x="591" y="134"/>
                    </a:cubicBezTo>
                    <a:cubicBezTo>
                      <a:pt x="591" y="134"/>
                      <a:pt x="591" y="135"/>
                      <a:pt x="592" y="135"/>
                    </a:cubicBezTo>
                    <a:cubicBezTo>
                      <a:pt x="591" y="135"/>
                      <a:pt x="592" y="136"/>
                      <a:pt x="591" y="137"/>
                    </a:cubicBezTo>
                    <a:cubicBezTo>
                      <a:pt x="591" y="137"/>
                      <a:pt x="589" y="137"/>
                      <a:pt x="589" y="137"/>
                    </a:cubicBezTo>
                    <a:cubicBezTo>
                      <a:pt x="587" y="139"/>
                      <a:pt x="587" y="141"/>
                      <a:pt x="587" y="144"/>
                    </a:cubicBezTo>
                    <a:cubicBezTo>
                      <a:pt x="584" y="142"/>
                      <a:pt x="582" y="142"/>
                      <a:pt x="579" y="140"/>
                    </a:cubicBezTo>
                    <a:cubicBezTo>
                      <a:pt x="579" y="141"/>
                      <a:pt x="578" y="143"/>
                      <a:pt x="578" y="144"/>
                    </a:cubicBezTo>
                    <a:cubicBezTo>
                      <a:pt x="579" y="144"/>
                      <a:pt x="581" y="143"/>
                      <a:pt x="583" y="144"/>
                    </a:cubicBezTo>
                    <a:cubicBezTo>
                      <a:pt x="584" y="145"/>
                      <a:pt x="583" y="147"/>
                      <a:pt x="585" y="148"/>
                    </a:cubicBezTo>
                    <a:cubicBezTo>
                      <a:pt x="585" y="149"/>
                      <a:pt x="585" y="149"/>
                      <a:pt x="585" y="149"/>
                    </a:cubicBezTo>
                    <a:cubicBezTo>
                      <a:pt x="581" y="148"/>
                      <a:pt x="581" y="148"/>
                      <a:pt x="577" y="149"/>
                    </a:cubicBezTo>
                    <a:cubicBezTo>
                      <a:pt x="577" y="149"/>
                      <a:pt x="577" y="151"/>
                      <a:pt x="577" y="151"/>
                    </a:cubicBezTo>
                    <a:cubicBezTo>
                      <a:pt x="579" y="152"/>
                      <a:pt x="581" y="152"/>
                      <a:pt x="582" y="154"/>
                    </a:cubicBezTo>
                    <a:cubicBezTo>
                      <a:pt x="583" y="154"/>
                      <a:pt x="589" y="164"/>
                      <a:pt x="586" y="165"/>
                    </a:cubicBezTo>
                    <a:cubicBezTo>
                      <a:pt x="585" y="166"/>
                      <a:pt x="578" y="165"/>
                      <a:pt x="581" y="163"/>
                    </a:cubicBezTo>
                    <a:cubicBezTo>
                      <a:pt x="585" y="162"/>
                      <a:pt x="581" y="159"/>
                      <a:pt x="579" y="158"/>
                    </a:cubicBezTo>
                    <a:cubicBezTo>
                      <a:pt x="576" y="158"/>
                      <a:pt x="574" y="160"/>
                      <a:pt x="571" y="160"/>
                    </a:cubicBezTo>
                    <a:cubicBezTo>
                      <a:pt x="570" y="160"/>
                      <a:pt x="569" y="159"/>
                      <a:pt x="568" y="159"/>
                    </a:cubicBezTo>
                    <a:cubicBezTo>
                      <a:pt x="567" y="161"/>
                      <a:pt x="567" y="161"/>
                      <a:pt x="567" y="161"/>
                    </a:cubicBezTo>
                    <a:cubicBezTo>
                      <a:pt x="564" y="162"/>
                      <a:pt x="564" y="159"/>
                      <a:pt x="562" y="159"/>
                    </a:cubicBezTo>
                    <a:cubicBezTo>
                      <a:pt x="558" y="158"/>
                      <a:pt x="555" y="161"/>
                      <a:pt x="553" y="161"/>
                    </a:cubicBezTo>
                    <a:cubicBezTo>
                      <a:pt x="551" y="161"/>
                      <a:pt x="550" y="160"/>
                      <a:pt x="547" y="160"/>
                    </a:cubicBezTo>
                    <a:cubicBezTo>
                      <a:pt x="545" y="161"/>
                      <a:pt x="545" y="161"/>
                      <a:pt x="545" y="161"/>
                    </a:cubicBezTo>
                    <a:cubicBezTo>
                      <a:pt x="543" y="162"/>
                      <a:pt x="541" y="161"/>
                      <a:pt x="539" y="161"/>
                    </a:cubicBezTo>
                    <a:cubicBezTo>
                      <a:pt x="537" y="163"/>
                      <a:pt x="537" y="163"/>
                      <a:pt x="537" y="163"/>
                    </a:cubicBezTo>
                    <a:cubicBezTo>
                      <a:pt x="536" y="163"/>
                      <a:pt x="535" y="162"/>
                      <a:pt x="534" y="163"/>
                    </a:cubicBezTo>
                    <a:cubicBezTo>
                      <a:pt x="534" y="163"/>
                      <a:pt x="531" y="167"/>
                      <a:pt x="531" y="167"/>
                    </a:cubicBezTo>
                    <a:cubicBezTo>
                      <a:pt x="531" y="169"/>
                      <a:pt x="532" y="169"/>
                      <a:pt x="532" y="171"/>
                    </a:cubicBezTo>
                    <a:cubicBezTo>
                      <a:pt x="532" y="172"/>
                      <a:pt x="530" y="175"/>
                      <a:pt x="530" y="176"/>
                    </a:cubicBezTo>
                    <a:cubicBezTo>
                      <a:pt x="529" y="184"/>
                      <a:pt x="532" y="186"/>
                      <a:pt x="537" y="188"/>
                    </a:cubicBezTo>
                    <a:cubicBezTo>
                      <a:pt x="538" y="189"/>
                      <a:pt x="538" y="189"/>
                      <a:pt x="538" y="189"/>
                    </a:cubicBezTo>
                    <a:cubicBezTo>
                      <a:pt x="540" y="190"/>
                      <a:pt x="542" y="189"/>
                      <a:pt x="544" y="189"/>
                    </a:cubicBezTo>
                    <a:cubicBezTo>
                      <a:pt x="545" y="190"/>
                      <a:pt x="546" y="193"/>
                      <a:pt x="547" y="193"/>
                    </a:cubicBezTo>
                    <a:cubicBezTo>
                      <a:pt x="548" y="194"/>
                      <a:pt x="552" y="195"/>
                      <a:pt x="553" y="196"/>
                    </a:cubicBezTo>
                    <a:cubicBezTo>
                      <a:pt x="553" y="198"/>
                      <a:pt x="554" y="199"/>
                      <a:pt x="554" y="201"/>
                    </a:cubicBezTo>
                    <a:cubicBezTo>
                      <a:pt x="554" y="201"/>
                      <a:pt x="551" y="205"/>
                      <a:pt x="551" y="206"/>
                    </a:cubicBezTo>
                    <a:cubicBezTo>
                      <a:pt x="550" y="209"/>
                      <a:pt x="553" y="212"/>
                      <a:pt x="553" y="215"/>
                    </a:cubicBezTo>
                    <a:cubicBezTo>
                      <a:pt x="554" y="216"/>
                      <a:pt x="553" y="218"/>
                      <a:pt x="553" y="219"/>
                    </a:cubicBezTo>
                    <a:cubicBezTo>
                      <a:pt x="552" y="220"/>
                      <a:pt x="550" y="220"/>
                      <a:pt x="547" y="221"/>
                    </a:cubicBezTo>
                    <a:cubicBezTo>
                      <a:pt x="548" y="225"/>
                      <a:pt x="548" y="225"/>
                      <a:pt x="548" y="225"/>
                    </a:cubicBezTo>
                    <a:cubicBezTo>
                      <a:pt x="550" y="225"/>
                      <a:pt x="556" y="230"/>
                      <a:pt x="557" y="230"/>
                    </a:cubicBezTo>
                    <a:cubicBezTo>
                      <a:pt x="559" y="230"/>
                      <a:pt x="561" y="227"/>
                      <a:pt x="563" y="227"/>
                    </a:cubicBezTo>
                    <a:cubicBezTo>
                      <a:pt x="563" y="227"/>
                      <a:pt x="564" y="226"/>
                      <a:pt x="565" y="227"/>
                    </a:cubicBezTo>
                    <a:cubicBezTo>
                      <a:pt x="565" y="227"/>
                      <a:pt x="565" y="229"/>
                      <a:pt x="566" y="229"/>
                    </a:cubicBezTo>
                    <a:cubicBezTo>
                      <a:pt x="567" y="230"/>
                      <a:pt x="567" y="229"/>
                      <a:pt x="569" y="230"/>
                    </a:cubicBezTo>
                    <a:cubicBezTo>
                      <a:pt x="571" y="231"/>
                      <a:pt x="572" y="234"/>
                      <a:pt x="572" y="237"/>
                    </a:cubicBezTo>
                    <a:cubicBezTo>
                      <a:pt x="571" y="236"/>
                      <a:pt x="569" y="237"/>
                      <a:pt x="569" y="236"/>
                    </a:cubicBezTo>
                    <a:cubicBezTo>
                      <a:pt x="568" y="236"/>
                      <a:pt x="568" y="232"/>
                      <a:pt x="568" y="232"/>
                    </a:cubicBezTo>
                    <a:cubicBezTo>
                      <a:pt x="567" y="232"/>
                      <a:pt x="566" y="232"/>
                      <a:pt x="565" y="231"/>
                    </a:cubicBezTo>
                    <a:cubicBezTo>
                      <a:pt x="565" y="231"/>
                      <a:pt x="565" y="230"/>
                      <a:pt x="565" y="230"/>
                    </a:cubicBezTo>
                    <a:cubicBezTo>
                      <a:pt x="561" y="229"/>
                      <a:pt x="561" y="232"/>
                      <a:pt x="560" y="232"/>
                    </a:cubicBezTo>
                    <a:cubicBezTo>
                      <a:pt x="558" y="232"/>
                      <a:pt x="549" y="231"/>
                      <a:pt x="547" y="230"/>
                    </a:cubicBezTo>
                    <a:cubicBezTo>
                      <a:pt x="547" y="230"/>
                      <a:pt x="548" y="227"/>
                      <a:pt x="547" y="227"/>
                    </a:cubicBezTo>
                    <a:cubicBezTo>
                      <a:pt x="544" y="225"/>
                      <a:pt x="544" y="225"/>
                      <a:pt x="544" y="225"/>
                    </a:cubicBezTo>
                    <a:cubicBezTo>
                      <a:pt x="544" y="224"/>
                      <a:pt x="544" y="223"/>
                      <a:pt x="543" y="223"/>
                    </a:cubicBezTo>
                    <a:cubicBezTo>
                      <a:pt x="543" y="223"/>
                      <a:pt x="542" y="222"/>
                      <a:pt x="542" y="222"/>
                    </a:cubicBezTo>
                    <a:cubicBezTo>
                      <a:pt x="541" y="223"/>
                      <a:pt x="540" y="224"/>
                      <a:pt x="539" y="225"/>
                    </a:cubicBezTo>
                    <a:cubicBezTo>
                      <a:pt x="538" y="226"/>
                      <a:pt x="537" y="226"/>
                      <a:pt x="535" y="227"/>
                    </a:cubicBezTo>
                    <a:cubicBezTo>
                      <a:pt x="539" y="223"/>
                      <a:pt x="539" y="222"/>
                      <a:pt x="541" y="217"/>
                    </a:cubicBezTo>
                    <a:cubicBezTo>
                      <a:pt x="542" y="215"/>
                      <a:pt x="542" y="215"/>
                      <a:pt x="542" y="215"/>
                    </a:cubicBezTo>
                    <a:cubicBezTo>
                      <a:pt x="543" y="209"/>
                      <a:pt x="541" y="208"/>
                      <a:pt x="545" y="203"/>
                    </a:cubicBezTo>
                    <a:cubicBezTo>
                      <a:pt x="545" y="203"/>
                      <a:pt x="552" y="198"/>
                      <a:pt x="547" y="197"/>
                    </a:cubicBezTo>
                    <a:cubicBezTo>
                      <a:pt x="543" y="195"/>
                      <a:pt x="537" y="198"/>
                      <a:pt x="533" y="196"/>
                    </a:cubicBezTo>
                    <a:cubicBezTo>
                      <a:pt x="531" y="195"/>
                      <a:pt x="531" y="192"/>
                      <a:pt x="529" y="191"/>
                    </a:cubicBezTo>
                    <a:cubicBezTo>
                      <a:pt x="528" y="190"/>
                      <a:pt x="527" y="191"/>
                      <a:pt x="527" y="191"/>
                    </a:cubicBezTo>
                    <a:cubicBezTo>
                      <a:pt x="526" y="190"/>
                      <a:pt x="525" y="188"/>
                      <a:pt x="525" y="188"/>
                    </a:cubicBezTo>
                    <a:cubicBezTo>
                      <a:pt x="524" y="188"/>
                      <a:pt x="518" y="185"/>
                      <a:pt x="517" y="185"/>
                    </a:cubicBezTo>
                    <a:cubicBezTo>
                      <a:pt x="511" y="184"/>
                      <a:pt x="507" y="189"/>
                      <a:pt x="504" y="191"/>
                    </a:cubicBezTo>
                    <a:cubicBezTo>
                      <a:pt x="505" y="191"/>
                      <a:pt x="506" y="191"/>
                      <a:pt x="507" y="191"/>
                    </a:cubicBezTo>
                    <a:cubicBezTo>
                      <a:pt x="508" y="192"/>
                      <a:pt x="509" y="192"/>
                      <a:pt x="510" y="193"/>
                    </a:cubicBezTo>
                    <a:cubicBezTo>
                      <a:pt x="509" y="194"/>
                      <a:pt x="508" y="198"/>
                      <a:pt x="506" y="198"/>
                    </a:cubicBezTo>
                    <a:cubicBezTo>
                      <a:pt x="506" y="198"/>
                      <a:pt x="503" y="198"/>
                      <a:pt x="504" y="197"/>
                    </a:cubicBezTo>
                    <a:cubicBezTo>
                      <a:pt x="501" y="195"/>
                      <a:pt x="499" y="194"/>
                      <a:pt x="493" y="193"/>
                    </a:cubicBezTo>
                    <a:cubicBezTo>
                      <a:pt x="492" y="196"/>
                      <a:pt x="492" y="198"/>
                      <a:pt x="491" y="201"/>
                    </a:cubicBezTo>
                    <a:cubicBezTo>
                      <a:pt x="492" y="201"/>
                      <a:pt x="494" y="200"/>
                      <a:pt x="495" y="201"/>
                    </a:cubicBezTo>
                    <a:cubicBezTo>
                      <a:pt x="496" y="202"/>
                      <a:pt x="495" y="204"/>
                      <a:pt x="496" y="204"/>
                    </a:cubicBezTo>
                    <a:cubicBezTo>
                      <a:pt x="497" y="204"/>
                      <a:pt x="499" y="204"/>
                      <a:pt x="500" y="204"/>
                    </a:cubicBezTo>
                    <a:cubicBezTo>
                      <a:pt x="500" y="204"/>
                      <a:pt x="500" y="206"/>
                      <a:pt x="501" y="206"/>
                    </a:cubicBezTo>
                    <a:cubicBezTo>
                      <a:pt x="502" y="207"/>
                      <a:pt x="503" y="206"/>
                      <a:pt x="504" y="207"/>
                    </a:cubicBezTo>
                    <a:cubicBezTo>
                      <a:pt x="504" y="207"/>
                      <a:pt x="504" y="209"/>
                      <a:pt x="505" y="209"/>
                    </a:cubicBezTo>
                    <a:cubicBezTo>
                      <a:pt x="504" y="209"/>
                      <a:pt x="504" y="211"/>
                      <a:pt x="504" y="211"/>
                    </a:cubicBezTo>
                    <a:cubicBezTo>
                      <a:pt x="503" y="209"/>
                      <a:pt x="503" y="209"/>
                      <a:pt x="503" y="209"/>
                    </a:cubicBezTo>
                    <a:cubicBezTo>
                      <a:pt x="499" y="210"/>
                      <a:pt x="497" y="211"/>
                      <a:pt x="494" y="211"/>
                    </a:cubicBezTo>
                    <a:cubicBezTo>
                      <a:pt x="494" y="209"/>
                      <a:pt x="494" y="209"/>
                      <a:pt x="494" y="209"/>
                    </a:cubicBezTo>
                    <a:cubicBezTo>
                      <a:pt x="492" y="209"/>
                      <a:pt x="489" y="209"/>
                      <a:pt x="489" y="209"/>
                    </a:cubicBezTo>
                    <a:cubicBezTo>
                      <a:pt x="488" y="210"/>
                      <a:pt x="488" y="212"/>
                      <a:pt x="486" y="211"/>
                    </a:cubicBezTo>
                    <a:cubicBezTo>
                      <a:pt x="484" y="211"/>
                      <a:pt x="482" y="209"/>
                      <a:pt x="481" y="208"/>
                    </a:cubicBezTo>
                    <a:cubicBezTo>
                      <a:pt x="481" y="207"/>
                      <a:pt x="481" y="207"/>
                      <a:pt x="481" y="207"/>
                    </a:cubicBezTo>
                    <a:cubicBezTo>
                      <a:pt x="485" y="205"/>
                      <a:pt x="479" y="200"/>
                      <a:pt x="479" y="199"/>
                    </a:cubicBezTo>
                    <a:cubicBezTo>
                      <a:pt x="479" y="197"/>
                      <a:pt x="479" y="196"/>
                      <a:pt x="479" y="195"/>
                    </a:cubicBezTo>
                    <a:cubicBezTo>
                      <a:pt x="478" y="195"/>
                      <a:pt x="478" y="195"/>
                      <a:pt x="478" y="195"/>
                    </a:cubicBezTo>
                    <a:cubicBezTo>
                      <a:pt x="478" y="195"/>
                      <a:pt x="479" y="191"/>
                      <a:pt x="479" y="191"/>
                    </a:cubicBezTo>
                    <a:cubicBezTo>
                      <a:pt x="479" y="191"/>
                      <a:pt x="481" y="189"/>
                      <a:pt x="481" y="189"/>
                    </a:cubicBezTo>
                    <a:cubicBezTo>
                      <a:pt x="480" y="187"/>
                      <a:pt x="477" y="186"/>
                      <a:pt x="478" y="183"/>
                    </a:cubicBezTo>
                    <a:cubicBezTo>
                      <a:pt x="478" y="182"/>
                      <a:pt x="480" y="182"/>
                      <a:pt x="480" y="181"/>
                    </a:cubicBezTo>
                    <a:cubicBezTo>
                      <a:pt x="480" y="181"/>
                      <a:pt x="476" y="176"/>
                      <a:pt x="476" y="176"/>
                    </a:cubicBezTo>
                    <a:cubicBezTo>
                      <a:pt x="476" y="176"/>
                      <a:pt x="475" y="177"/>
                      <a:pt x="474" y="177"/>
                    </a:cubicBezTo>
                    <a:cubicBezTo>
                      <a:pt x="476" y="182"/>
                      <a:pt x="477" y="187"/>
                      <a:pt x="476" y="193"/>
                    </a:cubicBezTo>
                    <a:cubicBezTo>
                      <a:pt x="475" y="195"/>
                      <a:pt x="472" y="199"/>
                      <a:pt x="471" y="200"/>
                    </a:cubicBezTo>
                    <a:cubicBezTo>
                      <a:pt x="470" y="201"/>
                      <a:pt x="469" y="201"/>
                      <a:pt x="468" y="201"/>
                    </a:cubicBezTo>
                    <a:cubicBezTo>
                      <a:pt x="468" y="202"/>
                      <a:pt x="469" y="204"/>
                      <a:pt x="468" y="205"/>
                    </a:cubicBezTo>
                    <a:cubicBezTo>
                      <a:pt x="468" y="207"/>
                      <a:pt x="466" y="208"/>
                      <a:pt x="466" y="209"/>
                    </a:cubicBezTo>
                    <a:cubicBezTo>
                      <a:pt x="466" y="210"/>
                      <a:pt x="465" y="211"/>
                      <a:pt x="466" y="211"/>
                    </a:cubicBezTo>
                    <a:cubicBezTo>
                      <a:pt x="466" y="212"/>
                      <a:pt x="468" y="213"/>
                      <a:pt x="469" y="214"/>
                    </a:cubicBezTo>
                    <a:cubicBezTo>
                      <a:pt x="470" y="216"/>
                      <a:pt x="472" y="220"/>
                      <a:pt x="472" y="222"/>
                    </a:cubicBezTo>
                    <a:cubicBezTo>
                      <a:pt x="471" y="223"/>
                      <a:pt x="469" y="225"/>
                      <a:pt x="469" y="227"/>
                    </a:cubicBezTo>
                    <a:cubicBezTo>
                      <a:pt x="469" y="227"/>
                      <a:pt x="470" y="231"/>
                      <a:pt x="470" y="233"/>
                    </a:cubicBezTo>
                    <a:cubicBezTo>
                      <a:pt x="471" y="233"/>
                      <a:pt x="471" y="233"/>
                      <a:pt x="471" y="233"/>
                    </a:cubicBezTo>
                    <a:cubicBezTo>
                      <a:pt x="471" y="235"/>
                      <a:pt x="471" y="237"/>
                      <a:pt x="471" y="239"/>
                    </a:cubicBezTo>
                    <a:cubicBezTo>
                      <a:pt x="472" y="238"/>
                      <a:pt x="472" y="240"/>
                      <a:pt x="474" y="239"/>
                    </a:cubicBezTo>
                    <a:cubicBezTo>
                      <a:pt x="474" y="238"/>
                      <a:pt x="474" y="238"/>
                      <a:pt x="474" y="238"/>
                    </a:cubicBezTo>
                    <a:cubicBezTo>
                      <a:pt x="474" y="238"/>
                      <a:pt x="476" y="237"/>
                      <a:pt x="476" y="237"/>
                    </a:cubicBezTo>
                    <a:cubicBezTo>
                      <a:pt x="477" y="237"/>
                      <a:pt x="479" y="238"/>
                      <a:pt x="481" y="237"/>
                    </a:cubicBezTo>
                    <a:cubicBezTo>
                      <a:pt x="482" y="237"/>
                      <a:pt x="484" y="235"/>
                      <a:pt x="486" y="235"/>
                    </a:cubicBezTo>
                    <a:cubicBezTo>
                      <a:pt x="489" y="234"/>
                      <a:pt x="500" y="237"/>
                      <a:pt x="502" y="239"/>
                    </a:cubicBezTo>
                    <a:cubicBezTo>
                      <a:pt x="503" y="240"/>
                      <a:pt x="502" y="244"/>
                      <a:pt x="504" y="246"/>
                    </a:cubicBezTo>
                    <a:cubicBezTo>
                      <a:pt x="504" y="247"/>
                      <a:pt x="506" y="247"/>
                      <a:pt x="506" y="247"/>
                    </a:cubicBezTo>
                    <a:cubicBezTo>
                      <a:pt x="507" y="248"/>
                      <a:pt x="506" y="250"/>
                      <a:pt x="507" y="251"/>
                    </a:cubicBezTo>
                    <a:cubicBezTo>
                      <a:pt x="507" y="252"/>
                      <a:pt x="508" y="253"/>
                      <a:pt x="509" y="254"/>
                    </a:cubicBezTo>
                    <a:cubicBezTo>
                      <a:pt x="506" y="255"/>
                      <a:pt x="501" y="257"/>
                      <a:pt x="504" y="262"/>
                    </a:cubicBezTo>
                    <a:cubicBezTo>
                      <a:pt x="504" y="262"/>
                      <a:pt x="505" y="262"/>
                      <a:pt x="506" y="263"/>
                    </a:cubicBezTo>
                    <a:cubicBezTo>
                      <a:pt x="506" y="263"/>
                      <a:pt x="507" y="265"/>
                      <a:pt x="508" y="265"/>
                    </a:cubicBezTo>
                    <a:cubicBezTo>
                      <a:pt x="512" y="267"/>
                      <a:pt x="516" y="266"/>
                      <a:pt x="519" y="268"/>
                    </a:cubicBezTo>
                    <a:cubicBezTo>
                      <a:pt x="520" y="268"/>
                      <a:pt x="520" y="270"/>
                      <a:pt x="521" y="270"/>
                    </a:cubicBezTo>
                    <a:cubicBezTo>
                      <a:pt x="518" y="270"/>
                      <a:pt x="513" y="270"/>
                      <a:pt x="510" y="269"/>
                    </a:cubicBezTo>
                    <a:cubicBezTo>
                      <a:pt x="510" y="268"/>
                      <a:pt x="509" y="267"/>
                      <a:pt x="509" y="267"/>
                    </a:cubicBezTo>
                    <a:cubicBezTo>
                      <a:pt x="507" y="267"/>
                      <a:pt x="506" y="267"/>
                      <a:pt x="505" y="268"/>
                    </a:cubicBezTo>
                    <a:cubicBezTo>
                      <a:pt x="505" y="268"/>
                      <a:pt x="505" y="270"/>
                      <a:pt x="505" y="271"/>
                    </a:cubicBezTo>
                    <a:cubicBezTo>
                      <a:pt x="505" y="271"/>
                      <a:pt x="506" y="272"/>
                      <a:pt x="505" y="272"/>
                    </a:cubicBezTo>
                    <a:cubicBezTo>
                      <a:pt x="505" y="272"/>
                      <a:pt x="502" y="270"/>
                      <a:pt x="502" y="269"/>
                    </a:cubicBezTo>
                    <a:cubicBezTo>
                      <a:pt x="500" y="268"/>
                      <a:pt x="499" y="267"/>
                      <a:pt x="498" y="266"/>
                    </a:cubicBezTo>
                    <a:cubicBezTo>
                      <a:pt x="498" y="260"/>
                      <a:pt x="500" y="255"/>
                      <a:pt x="499" y="249"/>
                    </a:cubicBezTo>
                    <a:cubicBezTo>
                      <a:pt x="499" y="248"/>
                      <a:pt x="497" y="247"/>
                      <a:pt x="497" y="247"/>
                    </a:cubicBezTo>
                    <a:cubicBezTo>
                      <a:pt x="496" y="245"/>
                      <a:pt x="495" y="241"/>
                      <a:pt x="494" y="239"/>
                    </a:cubicBezTo>
                    <a:cubicBezTo>
                      <a:pt x="493" y="239"/>
                      <a:pt x="491" y="239"/>
                      <a:pt x="489" y="239"/>
                    </a:cubicBezTo>
                    <a:cubicBezTo>
                      <a:pt x="489" y="239"/>
                      <a:pt x="488" y="241"/>
                      <a:pt x="488" y="241"/>
                    </a:cubicBezTo>
                    <a:cubicBezTo>
                      <a:pt x="484" y="243"/>
                      <a:pt x="480" y="242"/>
                      <a:pt x="477" y="245"/>
                    </a:cubicBezTo>
                    <a:cubicBezTo>
                      <a:pt x="476" y="246"/>
                      <a:pt x="476" y="248"/>
                      <a:pt x="476" y="249"/>
                    </a:cubicBezTo>
                    <a:cubicBezTo>
                      <a:pt x="476" y="249"/>
                      <a:pt x="474" y="251"/>
                      <a:pt x="474" y="252"/>
                    </a:cubicBezTo>
                    <a:cubicBezTo>
                      <a:pt x="474" y="253"/>
                      <a:pt x="477" y="254"/>
                      <a:pt x="477" y="255"/>
                    </a:cubicBezTo>
                    <a:cubicBezTo>
                      <a:pt x="477" y="256"/>
                      <a:pt x="476" y="260"/>
                      <a:pt x="476" y="261"/>
                    </a:cubicBezTo>
                    <a:cubicBezTo>
                      <a:pt x="475" y="262"/>
                      <a:pt x="474" y="264"/>
                      <a:pt x="474" y="265"/>
                    </a:cubicBezTo>
                    <a:cubicBezTo>
                      <a:pt x="474" y="265"/>
                      <a:pt x="474" y="267"/>
                      <a:pt x="474" y="267"/>
                    </a:cubicBezTo>
                    <a:cubicBezTo>
                      <a:pt x="474" y="267"/>
                      <a:pt x="475" y="268"/>
                      <a:pt x="474" y="269"/>
                    </a:cubicBezTo>
                    <a:cubicBezTo>
                      <a:pt x="469" y="276"/>
                      <a:pt x="469" y="276"/>
                      <a:pt x="469" y="276"/>
                    </a:cubicBezTo>
                    <a:cubicBezTo>
                      <a:pt x="467" y="277"/>
                      <a:pt x="464" y="276"/>
                      <a:pt x="462" y="277"/>
                    </a:cubicBezTo>
                    <a:cubicBezTo>
                      <a:pt x="461" y="277"/>
                      <a:pt x="457" y="279"/>
                      <a:pt x="456" y="279"/>
                    </a:cubicBezTo>
                    <a:cubicBezTo>
                      <a:pt x="456" y="280"/>
                      <a:pt x="455" y="281"/>
                      <a:pt x="454" y="282"/>
                    </a:cubicBezTo>
                    <a:cubicBezTo>
                      <a:pt x="456" y="282"/>
                      <a:pt x="457" y="282"/>
                      <a:pt x="459" y="282"/>
                    </a:cubicBezTo>
                    <a:cubicBezTo>
                      <a:pt x="460" y="287"/>
                      <a:pt x="460" y="290"/>
                      <a:pt x="462" y="294"/>
                    </a:cubicBezTo>
                    <a:cubicBezTo>
                      <a:pt x="461" y="294"/>
                      <a:pt x="461" y="293"/>
                      <a:pt x="460" y="292"/>
                    </a:cubicBezTo>
                    <a:cubicBezTo>
                      <a:pt x="459" y="292"/>
                      <a:pt x="459" y="293"/>
                      <a:pt x="458" y="293"/>
                    </a:cubicBezTo>
                    <a:cubicBezTo>
                      <a:pt x="457" y="292"/>
                      <a:pt x="457" y="290"/>
                      <a:pt x="456" y="288"/>
                    </a:cubicBezTo>
                    <a:cubicBezTo>
                      <a:pt x="456" y="288"/>
                      <a:pt x="454" y="288"/>
                      <a:pt x="454" y="287"/>
                    </a:cubicBezTo>
                    <a:cubicBezTo>
                      <a:pt x="453" y="287"/>
                      <a:pt x="453" y="285"/>
                      <a:pt x="453" y="284"/>
                    </a:cubicBezTo>
                    <a:cubicBezTo>
                      <a:pt x="452" y="284"/>
                      <a:pt x="447" y="283"/>
                      <a:pt x="445" y="284"/>
                    </a:cubicBezTo>
                    <a:cubicBezTo>
                      <a:pt x="444" y="285"/>
                      <a:pt x="444" y="285"/>
                      <a:pt x="444" y="285"/>
                    </a:cubicBezTo>
                    <a:cubicBezTo>
                      <a:pt x="439" y="285"/>
                      <a:pt x="435" y="282"/>
                      <a:pt x="432" y="280"/>
                    </a:cubicBezTo>
                    <a:cubicBezTo>
                      <a:pt x="433" y="280"/>
                      <a:pt x="432" y="277"/>
                      <a:pt x="432" y="277"/>
                    </a:cubicBezTo>
                    <a:cubicBezTo>
                      <a:pt x="438" y="276"/>
                      <a:pt x="446" y="279"/>
                      <a:pt x="450" y="276"/>
                    </a:cubicBezTo>
                    <a:cubicBezTo>
                      <a:pt x="450" y="276"/>
                      <a:pt x="451" y="273"/>
                      <a:pt x="452" y="272"/>
                    </a:cubicBezTo>
                    <a:cubicBezTo>
                      <a:pt x="454" y="274"/>
                      <a:pt x="455" y="273"/>
                      <a:pt x="458" y="274"/>
                    </a:cubicBezTo>
                    <a:cubicBezTo>
                      <a:pt x="458" y="273"/>
                      <a:pt x="459" y="273"/>
                      <a:pt x="460" y="272"/>
                    </a:cubicBezTo>
                    <a:cubicBezTo>
                      <a:pt x="459" y="270"/>
                      <a:pt x="459" y="270"/>
                      <a:pt x="459" y="270"/>
                    </a:cubicBezTo>
                    <a:cubicBezTo>
                      <a:pt x="459" y="269"/>
                      <a:pt x="461" y="269"/>
                      <a:pt x="462" y="269"/>
                    </a:cubicBezTo>
                    <a:cubicBezTo>
                      <a:pt x="462" y="268"/>
                      <a:pt x="462" y="265"/>
                      <a:pt x="462" y="265"/>
                    </a:cubicBezTo>
                    <a:cubicBezTo>
                      <a:pt x="464" y="264"/>
                      <a:pt x="464" y="265"/>
                      <a:pt x="466" y="264"/>
                    </a:cubicBezTo>
                    <a:cubicBezTo>
                      <a:pt x="462" y="256"/>
                      <a:pt x="464" y="256"/>
                      <a:pt x="466" y="248"/>
                    </a:cubicBezTo>
                    <a:cubicBezTo>
                      <a:pt x="462" y="245"/>
                      <a:pt x="461" y="244"/>
                      <a:pt x="459" y="239"/>
                    </a:cubicBezTo>
                    <a:cubicBezTo>
                      <a:pt x="458" y="238"/>
                      <a:pt x="458" y="238"/>
                      <a:pt x="458" y="238"/>
                    </a:cubicBezTo>
                    <a:cubicBezTo>
                      <a:pt x="457" y="237"/>
                      <a:pt x="458" y="235"/>
                      <a:pt x="458" y="235"/>
                    </a:cubicBezTo>
                    <a:cubicBezTo>
                      <a:pt x="458" y="233"/>
                      <a:pt x="458" y="233"/>
                      <a:pt x="458" y="233"/>
                    </a:cubicBezTo>
                    <a:cubicBezTo>
                      <a:pt x="457" y="233"/>
                      <a:pt x="458" y="230"/>
                      <a:pt x="458" y="229"/>
                    </a:cubicBezTo>
                    <a:cubicBezTo>
                      <a:pt x="458" y="228"/>
                      <a:pt x="460" y="226"/>
                      <a:pt x="460" y="225"/>
                    </a:cubicBezTo>
                    <a:cubicBezTo>
                      <a:pt x="460" y="225"/>
                      <a:pt x="461" y="220"/>
                      <a:pt x="460" y="219"/>
                    </a:cubicBezTo>
                    <a:cubicBezTo>
                      <a:pt x="460" y="219"/>
                      <a:pt x="458" y="218"/>
                      <a:pt x="458" y="218"/>
                    </a:cubicBezTo>
                    <a:cubicBezTo>
                      <a:pt x="458" y="217"/>
                      <a:pt x="459" y="215"/>
                      <a:pt x="459" y="213"/>
                    </a:cubicBezTo>
                    <a:cubicBezTo>
                      <a:pt x="456" y="212"/>
                      <a:pt x="453" y="211"/>
                      <a:pt x="453" y="207"/>
                    </a:cubicBezTo>
                    <a:cubicBezTo>
                      <a:pt x="453" y="202"/>
                      <a:pt x="456" y="202"/>
                      <a:pt x="458" y="199"/>
                    </a:cubicBezTo>
                    <a:cubicBezTo>
                      <a:pt x="459" y="195"/>
                      <a:pt x="458" y="193"/>
                      <a:pt x="458" y="189"/>
                    </a:cubicBezTo>
                    <a:cubicBezTo>
                      <a:pt x="458" y="188"/>
                      <a:pt x="460" y="187"/>
                      <a:pt x="460" y="186"/>
                    </a:cubicBezTo>
                    <a:cubicBezTo>
                      <a:pt x="461" y="185"/>
                      <a:pt x="459" y="184"/>
                      <a:pt x="460" y="182"/>
                    </a:cubicBezTo>
                    <a:cubicBezTo>
                      <a:pt x="460" y="182"/>
                      <a:pt x="461" y="181"/>
                      <a:pt x="460" y="181"/>
                    </a:cubicBezTo>
                    <a:cubicBezTo>
                      <a:pt x="460" y="180"/>
                      <a:pt x="458" y="179"/>
                      <a:pt x="458" y="178"/>
                    </a:cubicBezTo>
                    <a:cubicBezTo>
                      <a:pt x="458" y="177"/>
                      <a:pt x="459" y="175"/>
                      <a:pt x="458" y="175"/>
                    </a:cubicBezTo>
                    <a:cubicBezTo>
                      <a:pt x="458" y="175"/>
                      <a:pt x="457" y="175"/>
                      <a:pt x="456" y="175"/>
                    </a:cubicBezTo>
                    <a:cubicBezTo>
                      <a:pt x="456" y="175"/>
                      <a:pt x="452" y="172"/>
                      <a:pt x="452" y="172"/>
                    </a:cubicBezTo>
                    <a:cubicBezTo>
                      <a:pt x="451" y="172"/>
                      <a:pt x="448" y="173"/>
                      <a:pt x="448" y="173"/>
                    </a:cubicBezTo>
                    <a:cubicBezTo>
                      <a:pt x="444" y="173"/>
                      <a:pt x="440" y="173"/>
                      <a:pt x="437" y="173"/>
                    </a:cubicBezTo>
                    <a:cubicBezTo>
                      <a:pt x="437" y="173"/>
                      <a:pt x="438" y="172"/>
                      <a:pt x="436" y="172"/>
                    </a:cubicBezTo>
                    <a:cubicBezTo>
                      <a:pt x="436" y="174"/>
                      <a:pt x="436" y="174"/>
                      <a:pt x="436" y="174"/>
                    </a:cubicBezTo>
                    <a:cubicBezTo>
                      <a:pt x="434" y="175"/>
                      <a:pt x="432" y="175"/>
                      <a:pt x="431" y="177"/>
                    </a:cubicBezTo>
                    <a:cubicBezTo>
                      <a:pt x="429" y="179"/>
                      <a:pt x="429" y="183"/>
                      <a:pt x="428" y="185"/>
                    </a:cubicBezTo>
                    <a:cubicBezTo>
                      <a:pt x="426" y="189"/>
                      <a:pt x="422" y="191"/>
                      <a:pt x="420" y="194"/>
                    </a:cubicBezTo>
                    <a:cubicBezTo>
                      <a:pt x="419" y="196"/>
                      <a:pt x="419" y="198"/>
                      <a:pt x="417" y="199"/>
                    </a:cubicBezTo>
                    <a:cubicBezTo>
                      <a:pt x="416" y="200"/>
                      <a:pt x="413" y="201"/>
                      <a:pt x="411" y="202"/>
                    </a:cubicBezTo>
                    <a:cubicBezTo>
                      <a:pt x="411" y="205"/>
                      <a:pt x="411" y="207"/>
                      <a:pt x="411" y="209"/>
                    </a:cubicBezTo>
                    <a:cubicBezTo>
                      <a:pt x="411" y="209"/>
                      <a:pt x="414" y="213"/>
                      <a:pt x="414" y="214"/>
                    </a:cubicBezTo>
                    <a:cubicBezTo>
                      <a:pt x="414" y="217"/>
                      <a:pt x="413" y="218"/>
                      <a:pt x="414" y="221"/>
                    </a:cubicBezTo>
                    <a:cubicBezTo>
                      <a:pt x="409" y="224"/>
                      <a:pt x="410" y="224"/>
                      <a:pt x="410" y="231"/>
                    </a:cubicBezTo>
                    <a:cubicBezTo>
                      <a:pt x="411" y="231"/>
                      <a:pt x="411" y="230"/>
                      <a:pt x="412" y="230"/>
                    </a:cubicBezTo>
                    <a:cubicBezTo>
                      <a:pt x="414" y="230"/>
                      <a:pt x="416" y="233"/>
                      <a:pt x="417" y="233"/>
                    </a:cubicBezTo>
                    <a:cubicBezTo>
                      <a:pt x="418" y="233"/>
                      <a:pt x="417" y="232"/>
                      <a:pt x="418" y="233"/>
                    </a:cubicBezTo>
                    <a:cubicBezTo>
                      <a:pt x="417" y="232"/>
                      <a:pt x="420" y="233"/>
                      <a:pt x="420" y="233"/>
                    </a:cubicBezTo>
                    <a:cubicBezTo>
                      <a:pt x="420" y="233"/>
                      <a:pt x="420" y="235"/>
                      <a:pt x="420" y="235"/>
                    </a:cubicBezTo>
                    <a:cubicBezTo>
                      <a:pt x="420" y="236"/>
                      <a:pt x="417" y="236"/>
                      <a:pt x="418" y="239"/>
                    </a:cubicBezTo>
                    <a:cubicBezTo>
                      <a:pt x="418" y="239"/>
                      <a:pt x="419" y="240"/>
                      <a:pt x="418" y="241"/>
                    </a:cubicBezTo>
                    <a:cubicBezTo>
                      <a:pt x="419" y="241"/>
                      <a:pt x="420" y="244"/>
                      <a:pt x="420" y="245"/>
                    </a:cubicBezTo>
                    <a:cubicBezTo>
                      <a:pt x="420" y="245"/>
                      <a:pt x="422" y="244"/>
                      <a:pt x="422" y="244"/>
                    </a:cubicBezTo>
                    <a:cubicBezTo>
                      <a:pt x="424" y="244"/>
                      <a:pt x="424" y="244"/>
                      <a:pt x="424" y="244"/>
                    </a:cubicBezTo>
                    <a:cubicBezTo>
                      <a:pt x="423" y="247"/>
                      <a:pt x="422" y="251"/>
                      <a:pt x="420" y="254"/>
                    </a:cubicBezTo>
                    <a:cubicBezTo>
                      <a:pt x="419" y="255"/>
                      <a:pt x="418" y="255"/>
                      <a:pt x="416" y="256"/>
                    </a:cubicBezTo>
                    <a:cubicBezTo>
                      <a:pt x="416" y="255"/>
                      <a:pt x="416" y="253"/>
                      <a:pt x="416" y="252"/>
                    </a:cubicBezTo>
                    <a:cubicBezTo>
                      <a:pt x="415" y="251"/>
                      <a:pt x="414" y="252"/>
                      <a:pt x="413" y="251"/>
                    </a:cubicBezTo>
                    <a:cubicBezTo>
                      <a:pt x="413" y="251"/>
                      <a:pt x="413" y="249"/>
                      <a:pt x="412" y="249"/>
                    </a:cubicBezTo>
                    <a:cubicBezTo>
                      <a:pt x="410" y="245"/>
                      <a:pt x="407" y="243"/>
                      <a:pt x="401" y="242"/>
                    </a:cubicBezTo>
                    <a:cubicBezTo>
                      <a:pt x="400" y="240"/>
                      <a:pt x="400" y="240"/>
                      <a:pt x="400" y="240"/>
                    </a:cubicBezTo>
                    <a:cubicBezTo>
                      <a:pt x="401" y="240"/>
                      <a:pt x="401" y="239"/>
                      <a:pt x="401" y="239"/>
                    </a:cubicBezTo>
                    <a:cubicBezTo>
                      <a:pt x="398" y="238"/>
                      <a:pt x="396" y="237"/>
                      <a:pt x="394" y="236"/>
                    </a:cubicBezTo>
                    <a:cubicBezTo>
                      <a:pt x="392" y="241"/>
                      <a:pt x="392" y="241"/>
                      <a:pt x="392" y="241"/>
                    </a:cubicBezTo>
                    <a:cubicBezTo>
                      <a:pt x="391" y="241"/>
                      <a:pt x="391" y="241"/>
                      <a:pt x="391" y="241"/>
                    </a:cubicBezTo>
                    <a:cubicBezTo>
                      <a:pt x="391" y="239"/>
                      <a:pt x="390" y="237"/>
                      <a:pt x="391" y="233"/>
                    </a:cubicBezTo>
                    <a:cubicBezTo>
                      <a:pt x="388" y="232"/>
                      <a:pt x="385" y="233"/>
                      <a:pt x="382" y="232"/>
                    </a:cubicBezTo>
                    <a:cubicBezTo>
                      <a:pt x="381" y="232"/>
                      <a:pt x="381" y="229"/>
                      <a:pt x="381" y="229"/>
                    </a:cubicBezTo>
                    <a:cubicBezTo>
                      <a:pt x="380" y="229"/>
                      <a:pt x="379" y="230"/>
                      <a:pt x="378" y="230"/>
                    </a:cubicBezTo>
                    <a:cubicBezTo>
                      <a:pt x="378" y="230"/>
                      <a:pt x="377" y="225"/>
                      <a:pt x="373" y="227"/>
                    </a:cubicBezTo>
                    <a:cubicBezTo>
                      <a:pt x="371" y="227"/>
                      <a:pt x="373" y="231"/>
                      <a:pt x="365" y="230"/>
                    </a:cubicBezTo>
                    <a:cubicBezTo>
                      <a:pt x="364" y="230"/>
                      <a:pt x="361" y="227"/>
                      <a:pt x="359" y="228"/>
                    </a:cubicBezTo>
                    <a:cubicBezTo>
                      <a:pt x="359" y="228"/>
                      <a:pt x="358" y="231"/>
                      <a:pt x="358" y="231"/>
                    </a:cubicBezTo>
                    <a:cubicBezTo>
                      <a:pt x="356" y="231"/>
                      <a:pt x="354" y="232"/>
                      <a:pt x="353" y="232"/>
                    </a:cubicBezTo>
                    <a:cubicBezTo>
                      <a:pt x="354" y="233"/>
                      <a:pt x="353" y="233"/>
                      <a:pt x="353" y="234"/>
                    </a:cubicBezTo>
                    <a:cubicBezTo>
                      <a:pt x="353" y="234"/>
                      <a:pt x="355" y="235"/>
                      <a:pt x="355" y="235"/>
                    </a:cubicBezTo>
                    <a:cubicBezTo>
                      <a:pt x="357" y="239"/>
                      <a:pt x="357" y="244"/>
                      <a:pt x="357" y="248"/>
                    </a:cubicBezTo>
                    <a:cubicBezTo>
                      <a:pt x="356" y="248"/>
                      <a:pt x="356" y="249"/>
                      <a:pt x="355" y="249"/>
                    </a:cubicBezTo>
                    <a:cubicBezTo>
                      <a:pt x="352" y="250"/>
                      <a:pt x="350" y="247"/>
                      <a:pt x="349" y="247"/>
                    </a:cubicBezTo>
                    <a:cubicBezTo>
                      <a:pt x="349" y="247"/>
                      <a:pt x="347" y="249"/>
                      <a:pt x="347" y="249"/>
                    </a:cubicBezTo>
                    <a:cubicBezTo>
                      <a:pt x="347" y="250"/>
                      <a:pt x="346" y="254"/>
                      <a:pt x="346" y="255"/>
                    </a:cubicBezTo>
                    <a:cubicBezTo>
                      <a:pt x="346" y="255"/>
                      <a:pt x="341" y="251"/>
                      <a:pt x="341" y="251"/>
                    </a:cubicBezTo>
                    <a:cubicBezTo>
                      <a:pt x="341" y="250"/>
                      <a:pt x="342" y="244"/>
                      <a:pt x="342" y="243"/>
                    </a:cubicBezTo>
                    <a:cubicBezTo>
                      <a:pt x="341" y="243"/>
                      <a:pt x="340" y="243"/>
                      <a:pt x="339" y="243"/>
                    </a:cubicBezTo>
                    <a:cubicBezTo>
                      <a:pt x="336" y="244"/>
                      <a:pt x="333" y="247"/>
                      <a:pt x="330" y="247"/>
                    </a:cubicBezTo>
                    <a:cubicBezTo>
                      <a:pt x="330" y="247"/>
                      <a:pt x="331" y="245"/>
                      <a:pt x="331" y="245"/>
                    </a:cubicBezTo>
                    <a:cubicBezTo>
                      <a:pt x="330" y="245"/>
                      <a:pt x="329" y="245"/>
                      <a:pt x="329" y="245"/>
                    </a:cubicBezTo>
                    <a:cubicBezTo>
                      <a:pt x="329" y="247"/>
                      <a:pt x="329" y="247"/>
                      <a:pt x="329" y="247"/>
                    </a:cubicBezTo>
                    <a:cubicBezTo>
                      <a:pt x="329" y="245"/>
                      <a:pt x="330" y="248"/>
                      <a:pt x="330" y="248"/>
                    </a:cubicBezTo>
                    <a:cubicBezTo>
                      <a:pt x="330" y="249"/>
                      <a:pt x="329" y="249"/>
                      <a:pt x="329" y="250"/>
                    </a:cubicBezTo>
                    <a:cubicBezTo>
                      <a:pt x="328" y="250"/>
                      <a:pt x="327" y="250"/>
                      <a:pt x="326" y="250"/>
                    </a:cubicBezTo>
                    <a:cubicBezTo>
                      <a:pt x="324" y="248"/>
                      <a:pt x="321" y="245"/>
                      <a:pt x="316" y="246"/>
                    </a:cubicBezTo>
                    <a:cubicBezTo>
                      <a:pt x="313" y="246"/>
                      <a:pt x="309" y="249"/>
                      <a:pt x="305" y="250"/>
                    </a:cubicBezTo>
                    <a:cubicBezTo>
                      <a:pt x="306" y="251"/>
                      <a:pt x="307" y="252"/>
                      <a:pt x="307" y="253"/>
                    </a:cubicBezTo>
                    <a:cubicBezTo>
                      <a:pt x="307" y="254"/>
                      <a:pt x="306" y="254"/>
                      <a:pt x="306" y="255"/>
                    </a:cubicBezTo>
                    <a:cubicBezTo>
                      <a:pt x="306" y="254"/>
                      <a:pt x="304" y="253"/>
                      <a:pt x="303" y="253"/>
                    </a:cubicBezTo>
                    <a:cubicBezTo>
                      <a:pt x="304" y="253"/>
                      <a:pt x="302" y="251"/>
                      <a:pt x="302" y="251"/>
                    </a:cubicBezTo>
                    <a:cubicBezTo>
                      <a:pt x="302" y="252"/>
                      <a:pt x="299" y="254"/>
                      <a:pt x="299" y="255"/>
                    </a:cubicBezTo>
                    <a:cubicBezTo>
                      <a:pt x="297" y="255"/>
                      <a:pt x="292" y="254"/>
                      <a:pt x="290" y="255"/>
                    </a:cubicBezTo>
                    <a:cubicBezTo>
                      <a:pt x="290" y="254"/>
                      <a:pt x="290" y="253"/>
                      <a:pt x="290" y="253"/>
                    </a:cubicBezTo>
                    <a:cubicBezTo>
                      <a:pt x="291" y="252"/>
                      <a:pt x="291" y="251"/>
                      <a:pt x="292" y="251"/>
                    </a:cubicBezTo>
                    <a:cubicBezTo>
                      <a:pt x="292" y="251"/>
                      <a:pt x="297" y="251"/>
                      <a:pt x="297" y="251"/>
                    </a:cubicBezTo>
                    <a:cubicBezTo>
                      <a:pt x="297" y="251"/>
                      <a:pt x="297" y="249"/>
                      <a:pt x="297" y="249"/>
                    </a:cubicBezTo>
                    <a:cubicBezTo>
                      <a:pt x="296" y="249"/>
                      <a:pt x="294" y="248"/>
                      <a:pt x="294" y="248"/>
                    </a:cubicBezTo>
                    <a:cubicBezTo>
                      <a:pt x="294" y="247"/>
                      <a:pt x="295" y="246"/>
                      <a:pt x="294" y="245"/>
                    </a:cubicBezTo>
                    <a:cubicBezTo>
                      <a:pt x="293" y="245"/>
                      <a:pt x="289" y="246"/>
                      <a:pt x="292" y="244"/>
                    </a:cubicBezTo>
                    <a:cubicBezTo>
                      <a:pt x="292" y="243"/>
                      <a:pt x="291" y="243"/>
                      <a:pt x="292" y="243"/>
                    </a:cubicBezTo>
                    <a:cubicBezTo>
                      <a:pt x="291" y="243"/>
                      <a:pt x="293" y="240"/>
                      <a:pt x="291" y="241"/>
                    </a:cubicBezTo>
                    <a:cubicBezTo>
                      <a:pt x="289" y="242"/>
                      <a:pt x="289" y="244"/>
                      <a:pt x="288" y="245"/>
                    </a:cubicBezTo>
                    <a:cubicBezTo>
                      <a:pt x="288" y="245"/>
                      <a:pt x="283" y="247"/>
                      <a:pt x="283" y="247"/>
                    </a:cubicBezTo>
                    <a:cubicBezTo>
                      <a:pt x="282" y="248"/>
                      <a:pt x="285" y="249"/>
                      <a:pt x="282" y="251"/>
                    </a:cubicBezTo>
                    <a:cubicBezTo>
                      <a:pt x="282" y="251"/>
                      <a:pt x="282" y="251"/>
                      <a:pt x="282" y="251"/>
                    </a:cubicBezTo>
                    <a:cubicBezTo>
                      <a:pt x="281" y="251"/>
                      <a:pt x="282" y="250"/>
                      <a:pt x="282" y="249"/>
                    </a:cubicBezTo>
                    <a:cubicBezTo>
                      <a:pt x="279" y="249"/>
                      <a:pt x="278" y="248"/>
                      <a:pt x="276" y="249"/>
                    </a:cubicBezTo>
                    <a:cubicBezTo>
                      <a:pt x="275" y="249"/>
                      <a:pt x="274" y="251"/>
                      <a:pt x="274" y="251"/>
                    </a:cubicBezTo>
                    <a:cubicBezTo>
                      <a:pt x="272" y="252"/>
                      <a:pt x="271" y="251"/>
                      <a:pt x="270" y="251"/>
                    </a:cubicBezTo>
                    <a:cubicBezTo>
                      <a:pt x="268" y="252"/>
                      <a:pt x="268" y="253"/>
                      <a:pt x="267" y="254"/>
                    </a:cubicBezTo>
                    <a:cubicBezTo>
                      <a:pt x="266" y="255"/>
                      <a:pt x="265" y="254"/>
                      <a:pt x="264" y="255"/>
                    </a:cubicBezTo>
                    <a:cubicBezTo>
                      <a:pt x="263" y="255"/>
                      <a:pt x="262" y="256"/>
                      <a:pt x="262" y="257"/>
                    </a:cubicBezTo>
                    <a:cubicBezTo>
                      <a:pt x="258" y="258"/>
                      <a:pt x="255" y="259"/>
                      <a:pt x="251" y="259"/>
                    </a:cubicBezTo>
                    <a:cubicBezTo>
                      <a:pt x="251" y="259"/>
                      <a:pt x="251" y="261"/>
                      <a:pt x="251" y="261"/>
                    </a:cubicBezTo>
                    <a:cubicBezTo>
                      <a:pt x="249" y="262"/>
                      <a:pt x="248" y="263"/>
                      <a:pt x="246" y="263"/>
                    </a:cubicBezTo>
                    <a:cubicBezTo>
                      <a:pt x="245" y="263"/>
                      <a:pt x="245" y="262"/>
                      <a:pt x="244" y="263"/>
                    </a:cubicBezTo>
                    <a:cubicBezTo>
                      <a:pt x="243" y="267"/>
                      <a:pt x="242" y="270"/>
                      <a:pt x="242" y="276"/>
                    </a:cubicBezTo>
                    <a:cubicBezTo>
                      <a:pt x="242" y="276"/>
                      <a:pt x="239" y="276"/>
                      <a:pt x="239" y="276"/>
                    </a:cubicBezTo>
                    <a:cubicBezTo>
                      <a:pt x="238" y="276"/>
                      <a:pt x="239" y="278"/>
                      <a:pt x="238" y="278"/>
                    </a:cubicBezTo>
                    <a:cubicBezTo>
                      <a:pt x="238" y="278"/>
                      <a:pt x="235" y="279"/>
                      <a:pt x="234" y="279"/>
                    </a:cubicBezTo>
                    <a:cubicBezTo>
                      <a:pt x="231" y="280"/>
                      <a:pt x="230" y="279"/>
                      <a:pt x="226" y="280"/>
                    </a:cubicBezTo>
                    <a:cubicBezTo>
                      <a:pt x="226" y="279"/>
                      <a:pt x="226" y="275"/>
                      <a:pt x="225" y="273"/>
                    </a:cubicBezTo>
                    <a:cubicBezTo>
                      <a:pt x="225" y="272"/>
                      <a:pt x="222" y="272"/>
                      <a:pt x="223" y="269"/>
                    </a:cubicBezTo>
                    <a:cubicBezTo>
                      <a:pt x="223" y="268"/>
                      <a:pt x="225" y="267"/>
                      <a:pt x="225" y="267"/>
                    </a:cubicBezTo>
                    <a:cubicBezTo>
                      <a:pt x="226" y="266"/>
                      <a:pt x="226" y="265"/>
                      <a:pt x="226" y="264"/>
                    </a:cubicBezTo>
                    <a:cubicBezTo>
                      <a:pt x="230" y="264"/>
                      <a:pt x="231" y="264"/>
                      <a:pt x="236" y="263"/>
                    </a:cubicBezTo>
                    <a:cubicBezTo>
                      <a:pt x="236" y="261"/>
                      <a:pt x="236" y="261"/>
                      <a:pt x="236" y="261"/>
                    </a:cubicBezTo>
                    <a:cubicBezTo>
                      <a:pt x="236" y="261"/>
                      <a:pt x="235" y="260"/>
                      <a:pt x="234" y="259"/>
                    </a:cubicBezTo>
                    <a:cubicBezTo>
                      <a:pt x="234" y="259"/>
                      <a:pt x="235" y="258"/>
                      <a:pt x="234" y="257"/>
                    </a:cubicBezTo>
                    <a:cubicBezTo>
                      <a:pt x="234" y="257"/>
                      <a:pt x="233" y="256"/>
                      <a:pt x="232" y="256"/>
                    </a:cubicBezTo>
                    <a:cubicBezTo>
                      <a:pt x="231" y="254"/>
                      <a:pt x="229" y="248"/>
                      <a:pt x="226" y="247"/>
                    </a:cubicBezTo>
                    <a:cubicBezTo>
                      <a:pt x="224" y="246"/>
                      <a:pt x="221" y="247"/>
                      <a:pt x="218" y="247"/>
                    </a:cubicBezTo>
                    <a:cubicBezTo>
                      <a:pt x="217" y="245"/>
                      <a:pt x="217" y="245"/>
                      <a:pt x="217" y="245"/>
                    </a:cubicBezTo>
                    <a:cubicBezTo>
                      <a:pt x="213" y="244"/>
                      <a:pt x="211" y="244"/>
                      <a:pt x="208" y="242"/>
                    </a:cubicBezTo>
                    <a:cubicBezTo>
                      <a:pt x="209" y="243"/>
                      <a:pt x="208" y="244"/>
                      <a:pt x="208" y="245"/>
                    </a:cubicBezTo>
                    <a:cubicBezTo>
                      <a:pt x="209" y="246"/>
                      <a:pt x="213" y="249"/>
                      <a:pt x="215" y="250"/>
                    </a:cubicBezTo>
                    <a:cubicBezTo>
                      <a:pt x="214" y="253"/>
                      <a:pt x="215" y="254"/>
                      <a:pt x="214" y="257"/>
                    </a:cubicBezTo>
                    <a:cubicBezTo>
                      <a:pt x="214" y="257"/>
                      <a:pt x="212" y="257"/>
                      <a:pt x="212" y="257"/>
                    </a:cubicBezTo>
                    <a:cubicBezTo>
                      <a:pt x="212" y="258"/>
                      <a:pt x="213" y="259"/>
                      <a:pt x="212" y="259"/>
                    </a:cubicBezTo>
                    <a:cubicBezTo>
                      <a:pt x="212" y="260"/>
                      <a:pt x="211" y="259"/>
                      <a:pt x="210" y="260"/>
                    </a:cubicBezTo>
                    <a:cubicBezTo>
                      <a:pt x="209" y="263"/>
                      <a:pt x="211" y="262"/>
                      <a:pt x="208" y="264"/>
                    </a:cubicBezTo>
                    <a:cubicBezTo>
                      <a:pt x="207" y="265"/>
                      <a:pt x="212" y="270"/>
                      <a:pt x="212" y="270"/>
                    </a:cubicBezTo>
                    <a:cubicBezTo>
                      <a:pt x="212" y="270"/>
                      <a:pt x="212" y="272"/>
                      <a:pt x="212" y="272"/>
                    </a:cubicBezTo>
                    <a:cubicBezTo>
                      <a:pt x="212" y="272"/>
                      <a:pt x="213" y="272"/>
                      <a:pt x="212" y="273"/>
                    </a:cubicBezTo>
                    <a:cubicBezTo>
                      <a:pt x="212" y="274"/>
                      <a:pt x="210" y="275"/>
                      <a:pt x="209" y="276"/>
                    </a:cubicBezTo>
                    <a:cubicBezTo>
                      <a:pt x="207" y="279"/>
                      <a:pt x="207" y="282"/>
                      <a:pt x="206" y="287"/>
                    </a:cubicBezTo>
                    <a:cubicBezTo>
                      <a:pt x="205" y="287"/>
                      <a:pt x="204" y="287"/>
                      <a:pt x="202" y="287"/>
                    </a:cubicBezTo>
                    <a:cubicBezTo>
                      <a:pt x="203" y="285"/>
                      <a:pt x="203" y="285"/>
                      <a:pt x="203" y="285"/>
                    </a:cubicBezTo>
                    <a:cubicBezTo>
                      <a:pt x="204" y="286"/>
                      <a:pt x="200" y="281"/>
                      <a:pt x="200" y="281"/>
                    </a:cubicBezTo>
                    <a:cubicBezTo>
                      <a:pt x="199" y="281"/>
                      <a:pt x="198" y="281"/>
                      <a:pt x="197" y="281"/>
                    </a:cubicBezTo>
                    <a:cubicBezTo>
                      <a:pt x="197" y="281"/>
                      <a:pt x="196" y="279"/>
                      <a:pt x="195" y="278"/>
                    </a:cubicBezTo>
                    <a:cubicBezTo>
                      <a:pt x="191" y="278"/>
                      <a:pt x="191" y="281"/>
                      <a:pt x="188" y="282"/>
                    </a:cubicBezTo>
                    <a:cubicBezTo>
                      <a:pt x="187" y="283"/>
                      <a:pt x="186" y="282"/>
                      <a:pt x="184" y="283"/>
                    </a:cubicBezTo>
                    <a:cubicBezTo>
                      <a:pt x="184" y="284"/>
                      <a:pt x="184" y="286"/>
                      <a:pt x="183" y="286"/>
                    </a:cubicBezTo>
                    <a:cubicBezTo>
                      <a:pt x="182" y="288"/>
                      <a:pt x="176" y="291"/>
                      <a:pt x="176" y="292"/>
                    </a:cubicBezTo>
                    <a:cubicBezTo>
                      <a:pt x="176" y="292"/>
                      <a:pt x="176" y="294"/>
                      <a:pt x="176" y="294"/>
                    </a:cubicBezTo>
                    <a:cubicBezTo>
                      <a:pt x="176" y="297"/>
                      <a:pt x="180" y="298"/>
                      <a:pt x="181" y="300"/>
                    </a:cubicBezTo>
                    <a:cubicBezTo>
                      <a:pt x="183" y="302"/>
                      <a:pt x="183" y="304"/>
                      <a:pt x="184" y="306"/>
                    </a:cubicBezTo>
                    <a:cubicBezTo>
                      <a:pt x="181" y="306"/>
                      <a:pt x="179" y="306"/>
                      <a:pt x="175" y="305"/>
                    </a:cubicBezTo>
                    <a:cubicBezTo>
                      <a:pt x="175" y="305"/>
                      <a:pt x="173" y="303"/>
                      <a:pt x="173" y="303"/>
                    </a:cubicBezTo>
                    <a:cubicBezTo>
                      <a:pt x="171" y="302"/>
                      <a:pt x="169" y="303"/>
                      <a:pt x="168" y="302"/>
                    </a:cubicBezTo>
                    <a:cubicBezTo>
                      <a:pt x="168" y="302"/>
                      <a:pt x="168" y="301"/>
                      <a:pt x="169" y="300"/>
                    </a:cubicBezTo>
                    <a:cubicBezTo>
                      <a:pt x="167" y="300"/>
                      <a:pt x="165" y="299"/>
                      <a:pt x="163" y="298"/>
                    </a:cubicBezTo>
                    <a:cubicBezTo>
                      <a:pt x="162" y="298"/>
                      <a:pt x="161" y="296"/>
                      <a:pt x="160" y="295"/>
                    </a:cubicBezTo>
                    <a:cubicBezTo>
                      <a:pt x="156" y="294"/>
                      <a:pt x="155" y="298"/>
                      <a:pt x="157" y="297"/>
                    </a:cubicBezTo>
                    <a:cubicBezTo>
                      <a:pt x="157" y="297"/>
                      <a:pt x="158" y="300"/>
                      <a:pt x="157" y="300"/>
                    </a:cubicBezTo>
                    <a:cubicBezTo>
                      <a:pt x="157" y="301"/>
                      <a:pt x="155" y="301"/>
                      <a:pt x="155" y="301"/>
                    </a:cubicBezTo>
                    <a:cubicBezTo>
                      <a:pt x="156" y="303"/>
                      <a:pt x="157" y="307"/>
                      <a:pt x="159" y="308"/>
                    </a:cubicBezTo>
                    <a:cubicBezTo>
                      <a:pt x="160" y="309"/>
                      <a:pt x="162" y="309"/>
                      <a:pt x="163" y="310"/>
                    </a:cubicBezTo>
                    <a:cubicBezTo>
                      <a:pt x="163" y="317"/>
                      <a:pt x="163" y="317"/>
                      <a:pt x="163" y="317"/>
                    </a:cubicBezTo>
                    <a:cubicBezTo>
                      <a:pt x="163" y="317"/>
                      <a:pt x="163" y="319"/>
                      <a:pt x="163" y="319"/>
                    </a:cubicBezTo>
                    <a:cubicBezTo>
                      <a:pt x="162" y="319"/>
                      <a:pt x="161" y="319"/>
                      <a:pt x="160" y="319"/>
                    </a:cubicBezTo>
                    <a:cubicBezTo>
                      <a:pt x="159" y="320"/>
                      <a:pt x="161" y="321"/>
                      <a:pt x="158" y="321"/>
                    </a:cubicBezTo>
                    <a:cubicBezTo>
                      <a:pt x="158" y="320"/>
                      <a:pt x="158" y="320"/>
                      <a:pt x="158" y="320"/>
                    </a:cubicBezTo>
                    <a:cubicBezTo>
                      <a:pt x="157" y="319"/>
                      <a:pt x="156" y="319"/>
                      <a:pt x="155" y="318"/>
                    </a:cubicBezTo>
                    <a:cubicBezTo>
                      <a:pt x="152" y="317"/>
                      <a:pt x="149" y="318"/>
                      <a:pt x="147" y="318"/>
                    </a:cubicBezTo>
                    <a:cubicBezTo>
                      <a:pt x="146" y="318"/>
                      <a:pt x="146" y="315"/>
                      <a:pt x="146" y="314"/>
                    </a:cubicBezTo>
                    <a:cubicBezTo>
                      <a:pt x="146" y="313"/>
                      <a:pt x="144" y="312"/>
                      <a:pt x="144" y="312"/>
                    </a:cubicBezTo>
                    <a:cubicBezTo>
                      <a:pt x="144" y="312"/>
                      <a:pt x="141" y="312"/>
                      <a:pt x="142" y="312"/>
                    </a:cubicBezTo>
                    <a:cubicBezTo>
                      <a:pt x="141" y="313"/>
                      <a:pt x="141" y="313"/>
                      <a:pt x="141" y="313"/>
                    </a:cubicBezTo>
                    <a:cubicBezTo>
                      <a:pt x="140" y="313"/>
                      <a:pt x="140" y="312"/>
                      <a:pt x="139" y="312"/>
                    </a:cubicBezTo>
                    <a:cubicBezTo>
                      <a:pt x="138" y="307"/>
                      <a:pt x="138" y="306"/>
                      <a:pt x="137" y="300"/>
                    </a:cubicBezTo>
                    <a:cubicBezTo>
                      <a:pt x="137" y="299"/>
                      <a:pt x="135" y="297"/>
                      <a:pt x="135" y="296"/>
                    </a:cubicBezTo>
                    <a:cubicBezTo>
                      <a:pt x="135" y="295"/>
                      <a:pt x="137" y="292"/>
                      <a:pt x="137" y="292"/>
                    </a:cubicBezTo>
                    <a:cubicBezTo>
                      <a:pt x="138" y="290"/>
                      <a:pt x="136" y="291"/>
                      <a:pt x="137" y="289"/>
                    </a:cubicBezTo>
                    <a:cubicBezTo>
                      <a:pt x="136" y="289"/>
                      <a:pt x="135" y="289"/>
                      <a:pt x="135" y="289"/>
                    </a:cubicBezTo>
                    <a:cubicBezTo>
                      <a:pt x="134" y="289"/>
                      <a:pt x="134" y="286"/>
                      <a:pt x="133" y="286"/>
                    </a:cubicBezTo>
                    <a:cubicBezTo>
                      <a:pt x="131" y="285"/>
                      <a:pt x="129" y="286"/>
                      <a:pt x="128" y="286"/>
                    </a:cubicBezTo>
                    <a:cubicBezTo>
                      <a:pt x="127" y="284"/>
                      <a:pt x="127" y="284"/>
                      <a:pt x="127" y="284"/>
                    </a:cubicBezTo>
                    <a:cubicBezTo>
                      <a:pt x="124" y="284"/>
                      <a:pt x="123" y="284"/>
                      <a:pt x="120" y="283"/>
                    </a:cubicBezTo>
                    <a:cubicBezTo>
                      <a:pt x="120" y="283"/>
                      <a:pt x="118" y="282"/>
                      <a:pt x="118" y="282"/>
                    </a:cubicBezTo>
                    <a:cubicBezTo>
                      <a:pt x="119" y="281"/>
                      <a:pt x="120" y="282"/>
                      <a:pt x="121" y="282"/>
                    </a:cubicBezTo>
                    <a:cubicBezTo>
                      <a:pt x="122" y="279"/>
                      <a:pt x="122" y="279"/>
                      <a:pt x="122" y="279"/>
                    </a:cubicBezTo>
                    <a:cubicBezTo>
                      <a:pt x="121" y="279"/>
                      <a:pt x="120" y="280"/>
                      <a:pt x="118" y="280"/>
                    </a:cubicBezTo>
                    <a:cubicBezTo>
                      <a:pt x="117" y="279"/>
                      <a:pt x="118" y="278"/>
                      <a:pt x="117" y="278"/>
                    </a:cubicBezTo>
                    <a:cubicBezTo>
                      <a:pt x="117" y="276"/>
                      <a:pt x="117" y="276"/>
                      <a:pt x="117" y="276"/>
                    </a:cubicBezTo>
                    <a:cubicBezTo>
                      <a:pt x="122" y="273"/>
                      <a:pt x="116" y="273"/>
                      <a:pt x="113" y="274"/>
                    </a:cubicBezTo>
                    <a:cubicBezTo>
                      <a:pt x="117" y="273"/>
                      <a:pt x="113" y="269"/>
                      <a:pt x="111" y="267"/>
                    </a:cubicBezTo>
                    <a:cubicBezTo>
                      <a:pt x="110" y="267"/>
                      <a:pt x="110" y="267"/>
                      <a:pt x="110" y="267"/>
                    </a:cubicBezTo>
                    <a:cubicBezTo>
                      <a:pt x="110" y="266"/>
                      <a:pt x="111" y="265"/>
                      <a:pt x="111" y="265"/>
                    </a:cubicBezTo>
                    <a:cubicBezTo>
                      <a:pt x="112" y="265"/>
                      <a:pt x="114" y="266"/>
                      <a:pt x="115" y="267"/>
                    </a:cubicBezTo>
                    <a:cubicBezTo>
                      <a:pt x="116" y="267"/>
                      <a:pt x="116" y="269"/>
                      <a:pt x="118" y="271"/>
                    </a:cubicBezTo>
                    <a:cubicBezTo>
                      <a:pt x="121" y="272"/>
                      <a:pt x="122" y="270"/>
                      <a:pt x="124" y="271"/>
                    </a:cubicBezTo>
                    <a:cubicBezTo>
                      <a:pt x="125" y="271"/>
                      <a:pt x="125" y="273"/>
                      <a:pt x="126" y="274"/>
                    </a:cubicBezTo>
                    <a:cubicBezTo>
                      <a:pt x="127" y="274"/>
                      <a:pt x="128" y="274"/>
                      <a:pt x="129" y="274"/>
                    </a:cubicBezTo>
                    <a:cubicBezTo>
                      <a:pt x="129" y="275"/>
                      <a:pt x="129" y="276"/>
                      <a:pt x="129" y="276"/>
                    </a:cubicBezTo>
                    <a:cubicBezTo>
                      <a:pt x="130" y="276"/>
                      <a:pt x="130" y="276"/>
                      <a:pt x="130" y="276"/>
                    </a:cubicBezTo>
                    <a:cubicBezTo>
                      <a:pt x="130" y="276"/>
                      <a:pt x="130" y="274"/>
                      <a:pt x="130" y="273"/>
                    </a:cubicBezTo>
                    <a:cubicBezTo>
                      <a:pt x="132" y="272"/>
                      <a:pt x="132" y="272"/>
                      <a:pt x="132" y="272"/>
                    </a:cubicBezTo>
                    <a:cubicBezTo>
                      <a:pt x="132" y="274"/>
                      <a:pt x="134" y="277"/>
                      <a:pt x="134" y="278"/>
                    </a:cubicBezTo>
                    <a:cubicBezTo>
                      <a:pt x="136" y="278"/>
                      <a:pt x="138" y="278"/>
                      <a:pt x="140" y="278"/>
                    </a:cubicBezTo>
                    <a:cubicBezTo>
                      <a:pt x="141" y="280"/>
                      <a:pt x="141" y="280"/>
                      <a:pt x="141" y="280"/>
                    </a:cubicBezTo>
                    <a:cubicBezTo>
                      <a:pt x="142" y="280"/>
                      <a:pt x="144" y="279"/>
                      <a:pt x="146" y="280"/>
                    </a:cubicBezTo>
                    <a:cubicBezTo>
                      <a:pt x="147" y="280"/>
                      <a:pt x="149" y="282"/>
                      <a:pt x="150" y="282"/>
                    </a:cubicBezTo>
                    <a:cubicBezTo>
                      <a:pt x="156" y="284"/>
                      <a:pt x="160" y="283"/>
                      <a:pt x="166" y="284"/>
                    </a:cubicBezTo>
                    <a:cubicBezTo>
                      <a:pt x="166" y="284"/>
                      <a:pt x="168" y="285"/>
                      <a:pt x="169" y="284"/>
                    </a:cubicBezTo>
                    <a:cubicBezTo>
                      <a:pt x="170" y="284"/>
                      <a:pt x="171" y="283"/>
                      <a:pt x="171" y="282"/>
                    </a:cubicBezTo>
                    <a:cubicBezTo>
                      <a:pt x="173" y="282"/>
                      <a:pt x="174" y="282"/>
                      <a:pt x="176" y="281"/>
                    </a:cubicBezTo>
                    <a:cubicBezTo>
                      <a:pt x="177" y="281"/>
                      <a:pt x="178" y="279"/>
                      <a:pt x="179" y="278"/>
                    </a:cubicBezTo>
                    <a:cubicBezTo>
                      <a:pt x="180" y="278"/>
                      <a:pt x="180" y="278"/>
                      <a:pt x="180" y="278"/>
                    </a:cubicBezTo>
                    <a:cubicBezTo>
                      <a:pt x="180" y="278"/>
                      <a:pt x="180" y="276"/>
                      <a:pt x="181" y="276"/>
                    </a:cubicBezTo>
                    <a:cubicBezTo>
                      <a:pt x="181" y="275"/>
                      <a:pt x="183" y="275"/>
                      <a:pt x="184" y="274"/>
                    </a:cubicBezTo>
                    <a:cubicBezTo>
                      <a:pt x="186" y="272"/>
                      <a:pt x="187" y="266"/>
                      <a:pt x="185" y="263"/>
                    </a:cubicBezTo>
                    <a:cubicBezTo>
                      <a:pt x="178" y="256"/>
                      <a:pt x="178" y="256"/>
                      <a:pt x="178" y="256"/>
                    </a:cubicBezTo>
                    <a:cubicBezTo>
                      <a:pt x="177" y="256"/>
                      <a:pt x="175" y="256"/>
                      <a:pt x="175" y="256"/>
                    </a:cubicBezTo>
                    <a:cubicBezTo>
                      <a:pt x="173" y="255"/>
                      <a:pt x="173" y="252"/>
                      <a:pt x="172" y="251"/>
                    </a:cubicBezTo>
                    <a:cubicBezTo>
                      <a:pt x="172" y="251"/>
                      <a:pt x="170" y="252"/>
                      <a:pt x="170" y="253"/>
                    </a:cubicBezTo>
                    <a:cubicBezTo>
                      <a:pt x="167" y="250"/>
                      <a:pt x="163" y="246"/>
                      <a:pt x="160" y="245"/>
                    </a:cubicBezTo>
                    <a:cubicBezTo>
                      <a:pt x="158" y="244"/>
                      <a:pt x="157" y="245"/>
                      <a:pt x="156" y="244"/>
                    </a:cubicBezTo>
                    <a:cubicBezTo>
                      <a:pt x="155" y="244"/>
                      <a:pt x="155" y="242"/>
                      <a:pt x="154" y="241"/>
                    </a:cubicBezTo>
                    <a:cubicBezTo>
                      <a:pt x="152" y="241"/>
                      <a:pt x="151" y="241"/>
                      <a:pt x="149" y="241"/>
                    </a:cubicBezTo>
                    <a:cubicBezTo>
                      <a:pt x="148" y="240"/>
                      <a:pt x="145" y="238"/>
                      <a:pt x="143" y="237"/>
                    </a:cubicBezTo>
                    <a:cubicBezTo>
                      <a:pt x="142" y="237"/>
                      <a:pt x="142" y="238"/>
                      <a:pt x="141" y="238"/>
                    </a:cubicBezTo>
                    <a:cubicBezTo>
                      <a:pt x="140" y="237"/>
                      <a:pt x="139" y="235"/>
                      <a:pt x="138" y="235"/>
                    </a:cubicBezTo>
                    <a:cubicBezTo>
                      <a:pt x="136" y="234"/>
                      <a:pt x="135" y="235"/>
                      <a:pt x="135" y="235"/>
                    </a:cubicBezTo>
                    <a:cubicBezTo>
                      <a:pt x="134" y="235"/>
                      <a:pt x="132" y="233"/>
                      <a:pt x="132" y="233"/>
                    </a:cubicBezTo>
                    <a:cubicBezTo>
                      <a:pt x="129" y="231"/>
                      <a:pt x="126" y="231"/>
                      <a:pt x="123" y="231"/>
                    </a:cubicBezTo>
                    <a:cubicBezTo>
                      <a:pt x="123" y="231"/>
                      <a:pt x="123" y="229"/>
                      <a:pt x="123" y="229"/>
                    </a:cubicBezTo>
                    <a:cubicBezTo>
                      <a:pt x="122" y="229"/>
                      <a:pt x="121" y="230"/>
                      <a:pt x="120" y="230"/>
                    </a:cubicBezTo>
                    <a:cubicBezTo>
                      <a:pt x="121" y="230"/>
                      <a:pt x="119" y="229"/>
                      <a:pt x="118" y="229"/>
                    </a:cubicBezTo>
                    <a:cubicBezTo>
                      <a:pt x="115" y="229"/>
                      <a:pt x="115" y="230"/>
                      <a:pt x="111" y="229"/>
                    </a:cubicBezTo>
                    <a:cubicBezTo>
                      <a:pt x="111" y="229"/>
                      <a:pt x="111" y="227"/>
                      <a:pt x="111" y="227"/>
                    </a:cubicBezTo>
                    <a:cubicBezTo>
                      <a:pt x="114" y="226"/>
                      <a:pt x="114" y="226"/>
                      <a:pt x="117" y="225"/>
                    </a:cubicBezTo>
                    <a:cubicBezTo>
                      <a:pt x="116" y="224"/>
                      <a:pt x="109" y="221"/>
                      <a:pt x="109" y="221"/>
                    </a:cubicBezTo>
                    <a:cubicBezTo>
                      <a:pt x="109" y="221"/>
                      <a:pt x="109" y="221"/>
                      <a:pt x="108" y="221"/>
                    </a:cubicBezTo>
                    <a:cubicBezTo>
                      <a:pt x="108" y="221"/>
                      <a:pt x="109" y="222"/>
                      <a:pt x="109" y="223"/>
                    </a:cubicBezTo>
                    <a:cubicBezTo>
                      <a:pt x="108" y="223"/>
                      <a:pt x="107" y="222"/>
                      <a:pt x="106" y="223"/>
                    </a:cubicBezTo>
                    <a:cubicBezTo>
                      <a:pt x="106" y="224"/>
                      <a:pt x="106" y="224"/>
                      <a:pt x="106" y="224"/>
                    </a:cubicBezTo>
                    <a:cubicBezTo>
                      <a:pt x="104" y="224"/>
                      <a:pt x="105" y="222"/>
                      <a:pt x="104" y="222"/>
                    </a:cubicBezTo>
                    <a:cubicBezTo>
                      <a:pt x="103" y="221"/>
                      <a:pt x="105" y="224"/>
                      <a:pt x="103" y="225"/>
                    </a:cubicBezTo>
                    <a:cubicBezTo>
                      <a:pt x="101" y="225"/>
                      <a:pt x="100" y="223"/>
                      <a:pt x="97" y="222"/>
                    </a:cubicBezTo>
                    <a:cubicBezTo>
                      <a:pt x="96" y="222"/>
                      <a:pt x="97" y="225"/>
                      <a:pt x="96" y="225"/>
                    </a:cubicBezTo>
                    <a:cubicBezTo>
                      <a:pt x="95" y="226"/>
                      <a:pt x="92" y="227"/>
                      <a:pt x="92" y="227"/>
                    </a:cubicBezTo>
                    <a:cubicBezTo>
                      <a:pt x="92" y="227"/>
                      <a:pt x="90" y="229"/>
                      <a:pt x="88" y="230"/>
                    </a:cubicBezTo>
                    <a:cubicBezTo>
                      <a:pt x="87" y="232"/>
                      <a:pt x="84" y="234"/>
                      <a:pt x="84" y="234"/>
                    </a:cubicBezTo>
                    <a:cubicBezTo>
                      <a:pt x="84" y="234"/>
                      <a:pt x="82" y="236"/>
                      <a:pt x="80" y="237"/>
                    </a:cubicBezTo>
                    <a:cubicBezTo>
                      <a:pt x="78" y="237"/>
                      <a:pt x="81" y="239"/>
                      <a:pt x="81" y="239"/>
                    </a:cubicBezTo>
                    <a:cubicBezTo>
                      <a:pt x="81" y="239"/>
                      <a:pt x="78" y="242"/>
                      <a:pt x="78" y="242"/>
                    </a:cubicBezTo>
                    <a:cubicBezTo>
                      <a:pt x="79" y="243"/>
                      <a:pt x="82" y="242"/>
                      <a:pt x="82" y="242"/>
                    </a:cubicBezTo>
                    <a:cubicBezTo>
                      <a:pt x="82" y="244"/>
                      <a:pt x="81" y="247"/>
                      <a:pt x="82" y="248"/>
                    </a:cubicBezTo>
                    <a:cubicBezTo>
                      <a:pt x="83" y="250"/>
                      <a:pt x="87" y="251"/>
                      <a:pt x="87" y="251"/>
                    </a:cubicBezTo>
                    <a:cubicBezTo>
                      <a:pt x="87" y="251"/>
                      <a:pt x="87" y="255"/>
                      <a:pt x="92" y="257"/>
                    </a:cubicBezTo>
                    <a:cubicBezTo>
                      <a:pt x="98" y="261"/>
                      <a:pt x="86" y="266"/>
                      <a:pt x="86" y="268"/>
                    </a:cubicBezTo>
                    <a:cubicBezTo>
                      <a:pt x="86" y="269"/>
                      <a:pt x="87" y="274"/>
                      <a:pt x="88" y="277"/>
                    </a:cubicBezTo>
                    <a:cubicBezTo>
                      <a:pt x="89" y="280"/>
                      <a:pt x="91" y="282"/>
                      <a:pt x="91" y="282"/>
                    </a:cubicBezTo>
                    <a:cubicBezTo>
                      <a:pt x="91" y="282"/>
                      <a:pt x="95" y="287"/>
                      <a:pt x="94" y="288"/>
                    </a:cubicBezTo>
                    <a:cubicBezTo>
                      <a:pt x="94" y="290"/>
                      <a:pt x="92" y="287"/>
                      <a:pt x="91" y="289"/>
                    </a:cubicBezTo>
                    <a:cubicBezTo>
                      <a:pt x="90" y="291"/>
                      <a:pt x="90" y="295"/>
                      <a:pt x="91" y="297"/>
                    </a:cubicBezTo>
                    <a:cubicBezTo>
                      <a:pt x="92" y="298"/>
                      <a:pt x="93" y="302"/>
                      <a:pt x="93" y="302"/>
                    </a:cubicBezTo>
                    <a:cubicBezTo>
                      <a:pt x="93" y="302"/>
                      <a:pt x="93" y="303"/>
                      <a:pt x="95" y="305"/>
                    </a:cubicBezTo>
                    <a:cubicBezTo>
                      <a:pt x="97" y="307"/>
                      <a:pt x="99" y="309"/>
                      <a:pt x="98" y="311"/>
                    </a:cubicBezTo>
                    <a:cubicBezTo>
                      <a:pt x="97" y="313"/>
                      <a:pt x="95" y="312"/>
                      <a:pt x="94" y="314"/>
                    </a:cubicBezTo>
                    <a:cubicBezTo>
                      <a:pt x="93" y="318"/>
                      <a:pt x="99" y="319"/>
                      <a:pt x="100" y="322"/>
                    </a:cubicBezTo>
                    <a:cubicBezTo>
                      <a:pt x="101" y="324"/>
                      <a:pt x="104" y="324"/>
                      <a:pt x="106" y="326"/>
                    </a:cubicBezTo>
                    <a:cubicBezTo>
                      <a:pt x="108" y="327"/>
                      <a:pt x="107" y="330"/>
                      <a:pt x="105" y="332"/>
                    </a:cubicBezTo>
                    <a:cubicBezTo>
                      <a:pt x="104" y="334"/>
                      <a:pt x="97" y="340"/>
                      <a:pt x="97" y="342"/>
                    </a:cubicBezTo>
                    <a:cubicBezTo>
                      <a:pt x="97" y="344"/>
                      <a:pt x="81" y="354"/>
                      <a:pt x="81" y="354"/>
                    </a:cubicBezTo>
                    <a:cubicBezTo>
                      <a:pt x="70" y="363"/>
                      <a:pt x="70" y="363"/>
                      <a:pt x="70" y="363"/>
                    </a:cubicBezTo>
                    <a:cubicBezTo>
                      <a:pt x="70" y="363"/>
                      <a:pt x="70" y="363"/>
                      <a:pt x="70" y="363"/>
                    </a:cubicBezTo>
                    <a:cubicBezTo>
                      <a:pt x="71" y="363"/>
                      <a:pt x="71" y="363"/>
                      <a:pt x="71" y="363"/>
                    </a:cubicBezTo>
                    <a:cubicBezTo>
                      <a:pt x="71" y="362"/>
                      <a:pt x="71" y="362"/>
                      <a:pt x="71" y="362"/>
                    </a:cubicBezTo>
                    <a:cubicBezTo>
                      <a:pt x="73" y="361"/>
                      <a:pt x="75" y="360"/>
                      <a:pt x="77" y="360"/>
                    </a:cubicBezTo>
                    <a:cubicBezTo>
                      <a:pt x="76" y="362"/>
                      <a:pt x="76" y="361"/>
                      <a:pt x="76" y="362"/>
                    </a:cubicBezTo>
                    <a:cubicBezTo>
                      <a:pt x="76" y="362"/>
                      <a:pt x="76" y="362"/>
                      <a:pt x="75" y="363"/>
                    </a:cubicBezTo>
                    <a:cubicBezTo>
                      <a:pt x="77" y="365"/>
                      <a:pt x="80" y="367"/>
                      <a:pt x="83" y="370"/>
                    </a:cubicBezTo>
                    <a:cubicBezTo>
                      <a:pt x="84" y="369"/>
                      <a:pt x="88" y="368"/>
                      <a:pt x="89" y="368"/>
                    </a:cubicBezTo>
                    <a:cubicBezTo>
                      <a:pt x="91" y="369"/>
                      <a:pt x="92" y="372"/>
                      <a:pt x="93" y="373"/>
                    </a:cubicBezTo>
                    <a:cubicBezTo>
                      <a:pt x="94" y="373"/>
                      <a:pt x="96" y="373"/>
                      <a:pt x="96" y="374"/>
                    </a:cubicBezTo>
                    <a:cubicBezTo>
                      <a:pt x="96" y="374"/>
                      <a:pt x="94" y="375"/>
                      <a:pt x="92" y="375"/>
                    </a:cubicBezTo>
                    <a:cubicBezTo>
                      <a:pt x="91" y="375"/>
                      <a:pt x="90" y="373"/>
                      <a:pt x="87" y="374"/>
                    </a:cubicBezTo>
                    <a:cubicBezTo>
                      <a:pt x="86" y="374"/>
                      <a:pt x="85" y="376"/>
                      <a:pt x="83" y="377"/>
                    </a:cubicBezTo>
                    <a:cubicBezTo>
                      <a:pt x="81" y="377"/>
                      <a:pt x="81" y="376"/>
                      <a:pt x="79" y="376"/>
                    </a:cubicBezTo>
                    <a:cubicBezTo>
                      <a:pt x="78" y="376"/>
                      <a:pt x="78" y="377"/>
                      <a:pt x="77" y="378"/>
                    </a:cubicBezTo>
                    <a:cubicBezTo>
                      <a:pt x="77" y="377"/>
                      <a:pt x="77" y="376"/>
                      <a:pt x="76" y="376"/>
                    </a:cubicBezTo>
                    <a:cubicBezTo>
                      <a:pt x="76" y="377"/>
                      <a:pt x="75" y="380"/>
                      <a:pt x="74" y="382"/>
                    </a:cubicBezTo>
                    <a:cubicBezTo>
                      <a:pt x="74" y="382"/>
                      <a:pt x="76" y="384"/>
                      <a:pt x="76" y="385"/>
                    </a:cubicBezTo>
                    <a:cubicBezTo>
                      <a:pt x="76" y="387"/>
                      <a:pt x="74" y="389"/>
                      <a:pt x="74" y="389"/>
                    </a:cubicBezTo>
                    <a:cubicBezTo>
                      <a:pt x="73" y="390"/>
                      <a:pt x="73" y="390"/>
                      <a:pt x="73" y="390"/>
                    </a:cubicBezTo>
                    <a:cubicBezTo>
                      <a:pt x="74" y="394"/>
                      <a:pt x="74" y="396"/>
                      <a:pt x="73" y="401"/>
                    </a:cubicBezTo>
                    <a:cubicBezTo>
                      <a:pt x="73" y="401"/>
                      <a:pt x="71" y="401"/>
                      <a:pt x="71" y="401"/>
                    </a:cubicBezTo>
                    <a:cubicBezTo>
                      <a:pt x="71" y="401"/>
                      <a:pt x="69" y="404"/>
                      <a:pt x="67" y="405"/>
                    </a:cubicBezTo>
                    <a:cubicBezTo>
                      <a:pt x="65" y="405"/>
                      <a:pt x="65" y="410"/>
                      <a:pt x="65" y="410"/>
                    </a:cubicBezTo>
                    <a:cubicBezTo>
                      <a:pt x="65" y="410"/>
                      <a:pt x="66" y="411"/>
                      <a:pt x="66" y="413"/>
                    </a:cubicBezTo>
                    <a:cubicBezTo>
                      <a:pt x="67" y="415"/>
                      <a:pt x="71" y="413"/>
                      <a:pt x="71" y="413"/>
                    </a:cubicBezTo>
                    <a:cubicBezTo>
                      <a:pt x="71" y="413"/>
                      <a:pt x="72" y="418"/>
                      <a:pt x="72" y="420"/>
                    </a:cubicBezTo>
                    <a:cubicBezTo>
                      <a:pt x="72" y="422"/>
                      <a:pt x="74" y="420"/>
                      <a:pt x="75" y="422"/>
                    </a:cubicBezTo>
                    <a:cubicBezTo>
                      <a:pt x="76" y="424"/>
                      <a:pt x="78" y="426"/>
                      <a:pt x="78" y="426"/>
                    </a:cubicBezTo>
                    <a:cubicBezTo>
                      <a:pt x="79" y="430"/>
                      <a:pt x="79" y="430"/>
                      <a:pt x="79" y="430"/>
                    </a:cubicBezTo>
                    <a:cubicBezTo>
                      <a:pt x="80" y="427"/>
                      <a:pt x="79" y="434"/>
                      <a:pt x="81" y="432"/>
                    </a:cubicBezTo>
                    <a:cubicBezTo>
                      <a:pt x="83" y="431"/>
                      <a:pt x="85" y="431"/>
                      <a:pt x="85" y="431"/>
                    </a:cubicBezTo>
                    <a:cubicBezTo>
                      <a:pt x="85" y="431"/>
                      <a:pt x="87" y="431"/>
                      <a:pt x="89" y="432"/>
                    </a:cubicBezTo>
                    <a:cubicBezTo>
                      <a:pt x="91" y="433"/>
                      <a:pt x="94" y="433"/>
                      <a:pt x="94" y="436"/>
                    </a:cubicBezTo>
                    <a:cubicBezTo>
                      <a:pt x="94" y="438"/>
                      <a:pt x="97" y="436"/>
                      <a:pt x="97" y="440"/>
                    </a:cubicBezTo>
                    <a:cubicBezTo>
                      <a:pt x="97" y="443"/>
                      <a:pt x="99" y="443"/>
                      <a:pt x="99" y="447"/>
                    </a:cubicBezTo>
                    <a:cubicBezTo>
                      <a:pt x="99" y="451"/>
                      <a:pt x="98" y="453"/>
                      <a:pt x="100" y="454"/>
                    </a:cubicBezTo>
                    <a:cubicBezTo>
                      <a:pt x="102" y="456"/>
                      <a:pt x="105" y="456"/>
                      <a:pt x="106" y="459"/>
                    </a:cubicBezTo>
                    <a:cubicBezTo>
                      <a:pt x="107" y="462"/>
                      <a:pt x="108" y="465"/>
                      <a:pt x="106" y="466"/>
                    </a:cubicBezTo>
                    <a:cubicBezTo>
                      <a:pt x="103" y="466"/>
                      <a:pt x="102" y="463"/>
                      <a:pt x="100" y="466"/>
                    </a:cubicBezTo>
                    <a:cubicBezTo>
                      <a:pt x="99" y="469"/>
                      <a:pt x="103" y="469"/>
                      <a:pt x="103" y="471"/>
                    </a:cubicBezTo>
                    <a:cubicBezTo>
                      <a:pt x="103" y="482"/>
                      <a:pt x="103" y="482"/>
                      <a:pt x="103" y="482"/>
                    </a:cubicBezTo>
                    <a:cubicBezTo>
                      <a:pt x="103" y="482"/>
                      <a:pt x="106" y="487"/>
                      <a:pt x="109" y="482"/>
                    </a:cubicBezTo>
                    <a:cubicBezTo>
                      <a:pt x="110" y="480"/>
                      <a:pt x="110" y="482"/>
                      <a:pt x="112" y="483"/>
                    </a:cubicBezTo>
                    <a:cubicBezTo>
                      <a:pt x="115" y="484"/>
                      <a:pt x="117" y="482"/>
                      <a:pt x="117" y="484"/>
                    </a:cubicBezTo>
                    <a:cubicBezTo>
                      <a:pt x="117" y="486"/>
                      <a:pt x="118" y="488"/>
                      <a:pt x="118" y="488"/>
                    </a:cubicBezTo>
                    <a:cubicBezTo>
                      <a:pt x="118" y="488"/>
                      <a:pt x="118" y="492"/>
                      <a:pt x="120" y="492"/>
                    </a:cubicBezTo>
                    <a:cubicBezTo>
                      <a:pt x="121" y="492"/>
                      <a:pt x="120" y="496"/>
                      <a:pt x="122" y="496"/>
                    </a:cubicBezTo>
                    <a:cubicBezTo>
                      <a:pt x="124" y="496"/>
                      <a:pt x="127" y="495"/>
                      <a:pt x="128" y="496"/>
                    </a:cubicBezTo>
                    <a:cubicBezTo>
                      <a:pt x="131" y="498"/>
                      <a:pt x="132" y="498"/>
                      <a:pt x="134" y="497"/>
                    </a:cubicBezTo>
                    <a:cubicBezTo>
                      <a:pt x="136" y="497"/>
                      <a:pt x="136" y="500"/>
                      <a:pt x="137" y="501"/>
                    </a:cubicBezTo>
                    <a:cubicBezTo>
                      <a:pt x="140" y="502"/>
                      <a:pt x="139" y="502"/>
                      <a:pt x="141" y="502"/>
                    </a:cubicBezTo>
                    <a:cubicBezTo>
                      <a:pt x="143" y="503"/>
                      <a:pt x="143" y="508"/>
                      <a:pt x="143" y="508"/>
                    </a:cubicBezTo>
                    <a:cubicBezTo>
                      <a:pt x="143" y="508"/>
                      <a:pt x="146" y="507"/>
                      <a:pt x="148" y="507"/>
                    </a:cubicBezTo>
                    <a:cubicBezTo>
                      <a:pt x="150" y="506"/>
                      <a:pt x="151" y="505"/>
                      <a:pt x="151" y="505"/>
                    </a:cubicBezTo>
                    <a:cubicBezTo>
                      <a:pt x="151" y="505"/>
                      <a:pt x="155" y="505"/>
                      <a:pt x="156" y="506"/>
                    </a:cubicBezTo>
                    <a:cubicBezTo>
                      <a:pt x="157" y="508"/>
                      <a:pt x="155" y="508"/>
                      <a:pt x="158" y="508"/>
                    </a:cubicBezTo>
                    <a:cubicBezTo>
                      <a:pt x="161" y="508"/>
                      <a:pt x="160" y="510"/>
                      <a:pt x="163" y="511"/>
                    </a:cubicBezTo>
                    <a:cubicBezTo>
                      <a:pt x="165" y="511"/>
                      <a:pt x="172" y="514"/>
                      <a:pt x="174" y="516"/>
                    </a:cubicBezTo>
                    <a:cubicBezTo>
                      <a:pt x="177" y="518"/>
                      <a:pt x="173" y="519"/>
                      <a:pt x="175" y="520"/>
                    </a:cubicBezTo>
                    <a:cubicBezTo>
                      <a:pt x="176" y="522"/>
                      <a:pt x="179" y="521"/>
                      <a:pt x="178" y="523"/>
                    </a:cubicBezTo>
                    <a:cubicBezTo>
                      <a:pt x="177" y="525"/>
                      <a:pt x="175" y="526"/>
                      <a:pt x="177" y="526"/>
                    </a:cubicBezTo>
                    <a:cubicBezTo>
                      <a:pt x="181" y="527"/>
                      <a:pt x="177" y="531"/>
                      <a:pt x="178" y="533"/>
                    </a:cubicBezTo>
                    <a:cubicBezTo>
                      <a:pt x="179" y="534"/>
                      <a:pt x="179" y="535"/>
                      <a:pt x="179" y="537"/>
                    </a:cubicBezTo>
                    <a:cubicBezTo>
                      <a:pt x="179" y="539"/>
                      <a:pt x="178" y="541"/>
                      <a:pt x="178" y="543"/>
                    </a:cubicBezTo>
                    <a:cubicBezTo>
                      <a:pt x="177" y="545"/>
                      <a:pt x="173" y="546"/>
                      <a:pt x="171" y="546"/>
                    </a:cubicBezTo>
                    <a:cubicBezTo>
                      <a:pt x="169" y="548"/>
                      <a:pt x="169" y="548"/>
                      <a:pt x="169" y="548"/>
                    </a:cubicBezTo>
                    <a:cubicBezTo>
                      <a:pt x="168" y="551"/>
                      <a:pt x="168" y="551"/>
                      <a:pt x="168" y="551"/>
                    </a:cubicBezTo>
                    <a:cubicBezTo>
                      <a:pt x="168" y="552"/>
                      <a:pt x="170" y="551"/>
                      <a:pt x="171" y="551"/>
                    </a:cubicBezTo>
                    <a:cubicBezTo>
                      <a:pt x="171" y="550"/>
                      <a:pt x="171" y="550"/>
                      <a:pt x="171" y="550"/>
                    </a:cubicBezTo>
                    <a:cubicBezTo>
                      <a:pt x="172" y="549"/>
                      <a:pt x="172" y="551"/>
                      <a:pt x="173" y="550"/>
                    </a:cubicBezTo>
                    <a:cubicBezTo>
                      <a:pt x="173" y="552"/>
                      <a:pt x="173" y="552"/>
                      <a:pt x="173" y="552"/>
                    </a:cubicBezTo>
                    <a:cubicBezTo>
                      <a:pt x="171" y="553"/>
                      <a:pt x="170" y="553"/>
                      <a:pt x="168" y="554"/>
                    </a:cubicBezTo>
                    <a:cubicBezTo>
                      <a:pt x="167" y="554"/>
                      <a:pt x="166" y="556"/>
                      <a:pt x="165" y="556"/>
                    </a:cubicBezTo>
                    <a:cubicBezTo>
                      <a:pt x="164" y="556"/>
                      <a:pt x="165" y="555"/>
                      <a:pt x="163" y="556"/>
                    </a:cubicBezTo>
                    <a:cubicBezTo>
                      <a:pt x="163" y="557"/>
                      <a:pt x="163" y="560"/>
                      <a:pt x="163" y="560"/>
                    </a:cubicBezTo>
                    <a:cubicBezTo>
                      <a:pt x="162" y="560"/>
                      <a:pt x="157" y="560"/>
                      <a:pt x="156" y="560"/>
                    </a:cubicBezTo>
                    <a:cubicBezTo>
                      <a:pt x="156" y="561"/>
                      <a:pt x="157" y="563"/>
                      <a:pt x="158" y="563"/>
                    </a:cubicBezTo>
                    <a:cubicBezTo>
                      <a:pt x="159" y="563"/>
                      <a:pt x="161" y="563"/>
                      <a:pt x="161" y="564"/>
                    </a:cubicBezTo>
                    <a:cubicBezTo>
                      <a:pt x="161" y="565"/>
                      <a:pt x="162" y="566"/>
                      <a:pt x="161" y="568"/>
                    </a:cubicBezTo>
                    <a:cubicBezTo>
                      <a:pt x="160" y="568"/>
                      <a:pt x="158" y="569"/>
                      <a:pt x="158" y="569"/>
                    </a:cubicBezTo>
                    <a:cubicBezTo>
                      <a:pt x="158" y="570"/>
                      <a:pt x="158" y="571"/>
                      <a:pt x="158" y="572"/>
                    </a:cubicBezTo>
                    <a:cubicBezTo>
                      <a:pt x="157" y="572"/>
                      <a:pt x="153" y="572"/>
                      <a:pt x="153" y="572"/>
                    </a:cubicBezTo>
                    <a:cubicBezTo>
                      <a:pt x="152" y="572"/>
                      <a:pt x="153" y="575"/>
                      <a:pt x="153" y="575"/>
                    </a:cubicBezTo>
                    <a:cubicBezTo>
                      <a:pt x="151" y="576"/>
                      <a:pt x="150" y="575"/>
                      <a:pt x="149" y="576"/>
                    </a:cubicBezTo>
                    <a:cubicBezTo>
                      <a:pt x="149" y="576"/>
                      <a:pt x="149" y="578"/>
                      <a:pt x="149" y="578"/>
                    </a:cubicBezTo>
                    <a:cubicBezTo>
                      <a:pt x="151" y="577"/>
                      <a:pt x="152" y="576"/>
                      <a:pt x="155" y="576"/>
                    </a:cubicBezTo>
                    <a:cubicBezTo>
                      <a:pt x="155" y="576"/>
                      <a:pt x="154" y="578"/>
                      <a:pt x="155" y="578"/>
                    </a:cubicBezTo>
                    <a:cubicBezTo>
                      <a:pt x="155" y="579"/>
                      <a:pt x="157" y="581"/>
                      <a:pt x="157" y="582"/>
                    </a:cubicBezTo>
                    <a:cubicBezTo>
                      <a:pt x="158" y="582"/>
                      <a:pt x="159" y="581"/>
                      <a:pt x="160" y="582"/>
                    </a:cubicBezTo>
                    <a:cubicBezTo>
                      <a:pt x="160" y="582"/>
                      <a:pt x="161" y="584"/>
                      <a:pt x="161" y="585"/>
                    </a:cubicBezTo>
                    <a:cubicBezTo>
                      <a:pt x="162" y="586"/>
                      <a:pt x="164" y="586"/>
                      <a:pt x="165" y="586"/>
                    </a:cubicBezTo>
                    <a:cubicBezTo>
                      <a:pt x="165" y="587"/>
                      <a:pt x="165" y="589"/>
                      <a:pt x="166" y="590"/>
                    </a:cubicBezTo>
                    <a:cubicBezTo>
                      <a:pt x="167" y="591"/>
                      <a:pt x="168" y="590"/>
                      <a:pt x="169" y="591"/>
                    </a:cubicBezTo>
                    <a:cubicBezTo>
                      <a:pt x="171" y="592"/>
                      <a:pt x="172" y="595"/>
                      <a:pt x="174" y="597"/>
                    </a:cubicBezTo>
                    <a:cubicBezTo>
                      <a:pt x="174" y="597"/>
                      <a:pt x="174" y="597"/>
                      <a:pt x="175" y="598"/>
                    </a:cubicBezTo>
                    <a:cubicBezTo>
                      <a:pt x="176" y="598"/>
                      <a:pt x="176" y="593"/>
                      <a:pt x="178" y="592"/>
                    </a:cubicBezTo>
                    <a:cubicBezTo>
                      <a:pt x="180" y="591"/>
                      <a:pt x="183" y="590"/>
                      <a:pt x="184" y="592"/>
                    </a:cubicBezTo>
                    <a:cubicBezTo>
                      <a:pt x="185" y="593"/>
                      <a:pt x="187" y="593"/>
                      <a:pt x="190" y="594"/>
                    </a:cubicBezTo>
                    <a:cubicBezTo>
                      <a:pt x="193" y="595"/>
                      <a:pt x="195" y="594"/>
                      <a:pt x="197" y="594"/>
                    </a:cubicBezTo>
                    <a:cubicBezTo>
                      <a:pt x="199" y="594"/>
                      <a:pt x="199" y="595"/>
                      <a:pt x="201" y="597"/>
                    </a:cubicBezTo>
                    <a:cubicBezTo>
                      <a:pt x="204" y="598"/>
                      <a:pt x="205" y="602"/>
                      <a:pt x="208" y="602"/>
                    </a:cubicBezTo>
                    <a:cubicBezTo>
                      <a:pt x="211" y="602"/>
                      <a:pt x="213" y="599"/>
                      <a:pt x="215" y="601"/>
                    </a:cubicBezTo>
                    <a:cubicBezTo>
                      <a:pt x="216" y="603"/>
                      <a:pt x="216" y="601"/>
                      <a:pt x="218" y="600"/>
                    </a:cubicBezTo>
                    <a:cubicBezTo>
                      <a:pt x="221" y="599"/>
                      <a:pt x="222" y="599"/>
                      <a:pt x="223" y="601"/>
                    </a:cubicBezTo>
                    <a:cubicBezTo>
                      <a:pt x="224" y="602"/>
                      <a:pt x="224" y="604"/>
                      <a:pt x="226" y="605"/>
                    </a:cubicBezTo>
                    <a:cubicBezTo>
                      <a:pt x="228" y="606"/>
                      <a:pt x="228" y="606"/>
                      <a:pt x="230" y="607"/>
                    </a:cubicBezTo>
                    <a:cubicBezTo>
                      <a:pt x="231" y="607"/>
                      <a:pt x="228" y="610"/>
                      <a:pt x="230" y="611"/>
                    </a:cubicBezTo>
                    <a:cubicBezTo>
                      <a:pt x="232" y="611"/>
                      <a:pt x="234" y="610"/>
                      <a:pt x="235" y="611"/>
                    </a:cubicBezTo>
                    <a:cubicBezTo>
                      <a:pt x="236" y="613"/>
                      <a:pt x="238" y="615"/>
                      <a:pt x="238" y="615"/>
                    </a:cubicBezTo>
                    <a:cubicBezTo>
                      <a:pt x="238" y="615"/>
                      <a:pt x="240" y="616"/>
                      <a:pt x="241" y="618"/>
                    </a:cubicBezTo>
                    <a:cubicBezTo>
                      <a:pt x="243" y="620"/>
                      <a:pt x="244" y="620"/>
                      <a:pt x="245" y="622"/>
                    </a:cubicBezTo>
                    <a:cubicBezTo>
                      <a:pt x="246" y="625"/>
                      <a:pt x="247" y="626"/>
                      <a:pt x="249" y="626"/>
                    </a:cubicBezTo>
                    <a:cubicBezTo>
                      <a:pt x="250" y="626"/>
                      <a:pt x="253" y="620"/>
                      <a:pt x="253" y="620"/>
                    </a:cubicBezTo>
                    <a:cubicBezTo>
                      <a:pt x="253" y="619"/>
                      <a:pt x="252" y="618"/>
                      <a:pt x="252" y="617"/>
                    </a:cubicBezTo>
                    <a:cubicBezTo>
                      <a:pt x="251" y="616"/>
                      <a:pt x="247" y="613"/>
                      <a:pt x="246" y="613"/>
                    </a:cubicBezTo>
                    <a:cubicBezTo>
                      <a:pt x="245" y="611"/>
                      <a:pt x="246" y="610"/>
                      <a:pt x="245" y="608"/>
                    </a:cubicBezTo>
                    <a:cubicBezTo>
                      <a:pt x="244" y="606"/>
                      <a:pt x="241" y="605"/>
                      <a:pt x="240" y="602"/>
                    </a:cubicBezTo>
                    <a:cubicBezTo>
                      <a:pt x="240" y="601"/>
                      <a:pt x="240" y="594"/>
                      <a:pt x="240" y="594"/>
                    </a:cubicBezTo>
                    <a:cubicBezTo>
                      <a:pt x="238" y="593"/>
                      <a:pt x="238" y="593"/>
                      <a:pt x="238" y="593"/>
                    </a:cubicBezTo>
                    <a:cubicBezTo>
                      <a:pt x="239" y="590"/>
                      <a:pt x="239" y="589"/>
                      <a:pt x="239" y="586"/>
                    </a:cubicBezTo>
                    <a:cubicBezTo>
                      <a:pt x="238" y="586"/>
                      <a:pt x="234" y="586"/>
                      <a:pt x="232" y="586"/>
                    </a:cubicBezTo>
                    <a:cubicBezTo>
                      <a:pt x="234" y="584"/>
                      <a:pt x="232" y="584"/>
                      <a:pt x="232" y="581"/>
                    </a:cubicBezTo>
                    <a:cubicBezTo>
                      <a:pt x="232" y="581"/>
                      <a:pt x="234" y="580"/>
                      <a:pt x="234" y="580"/>
                    </a:cubicBezTo>
                    <a:cubicBezTo>
                      <a:pt x="235" y="579"/>
                      <a:pt x="234" y="577"/>
                      <a:pt x="234" y="576"/>
                    </a:cubicBezTo>
                    <a:cubicBezTo>
                      <a:pt x="235" y="574"/>
                      <a:pt x="236" y="571"/>
                      <a:pt x="237" y="569"/>
                    </a:cubicBezTo>
                    <a:cubicBezTo>
                      <a:pt x="237" y="569"/>
                      <a:pt x="239" y="567"/>
                      <a:pt x="239" y="566"/>
                    </a:cubicBezTo>
                    <a:cubicBezTo>
                      <a:pt x="239" y="566"/>
                      <a:pt x="238" y="565"/>
                      <a:pt x="238" y="566"/>
                    </a:cubicBezTo>
                    <a:cubicBezTo>
                      <a:pt x="238" y="564"/>
                      <a:pt x="238" y="564"/>
                      <a:pt x="238" y="564"/>
                    </a:cubicBezTo>
                    <a:cubicBezTo>
                      <a:pt x="238" y="564"/>
                      <a:pt x="238" y="564"/>
                      <a:pt x="238" y="564"/>
                    </a:cubicBezTo>
                    <a:cubicBezTo>
                      <a:pt x="237" y="564"/>
                      <a:pt x="238" y="562"/>
                      <a:pt x="238" y="562"/>
                    </a:cubicBezTo>
                    <a:cubicBezTo>
                      <a:pt x="238" y="562"/>
                      <a:pt x="239" y="562"/>
                      <a:pt x="240" y="563"/>
                    </a:cubicBezTo>
                    <a:cubicBezTo>
                      <a:pt x="241" y="563"/>
                      <a:pt x="241" y="562"/>
                      <a:pt x="242" y="562"/>
                    </a:cubicBezTo>
                    <a:cubicBezTo>
                      <a:pt x="242" y="562"/>
                      <a:pt x="242" y="560"/>
                      <a:pt x="242" y="560"/>
                    </a:cubicBezTo>
                    <a:cubicBezTo>
                      <a:pt x="244" y="560"/>
                      <a:pt x="244" y="560"/>
                      <a:pt x="244" y="560"/>
                    </a:cubicBezTo>
                    <a:cubicBezTo>
                      <a:pt x="244" y="560"/>
                      <a:pt x="243" y="562"/>
                      <a:pt x="244" y="563"/>
                    </a:cubicBezTo>
                    <a:cubicBezTo>
                      <a:pt x="244" y="563"/>
                      <a:pt x="246" y="563"/>
                      <a:pt x="246" y="563"/>
                    </a:cubicBezTo>
                    <a:cubicBezTo>
                      <a:pt x="245" y="564"/>
                      <a:pt x="246" y="564"/>
                      <a:pt x="246" y="565"/>
                    </a:cubicBezTo>
                    <a:cubicBezTo>
                      <a:pt x="247" y="565"/>
                      <a:pt x="249" y="563"/>
                      <a:pt x="250" y="562"/>
                    </a:cubicBezTo>
                    <a:cubicBezTo>
                      <a:pt x="250" y="562"/>
                      <a:pt x="249" y="561"/>
                      <a:pt x="250" y="560"/>
                    </a:cubicBezTo>
                    <a:cubicBezTo>
                      <a:pt x="249" y="560"/>
                      <a:pt x="248" y="560"/>
                      <a:pt x="247" y="560"/>
                    </a:cubicBezTo>
                    <a:cubicBezTo>
                      <a:pt x="247" y="560"/>
                      <a:pt x="246" y="559"/>
                      <a:pt x="246" y="559"/>
                    </a:cubicBezTo>
                    <a:cubicBezTo>
                      <a:pt x="247" y="559"/>
                      <a:pt x="247" y="558"/>
                      <a:pt x="247" y="558"/>
                    </a:cubicBezTo>
                    <a:cubicBezTo>
                      <a:pt x="248" y="558"/>
                      <a:pt x="248" y="558"/>
                      <a:pt x="248" y="560"/>
                    </a:cubicBezTo>
                    <a:cubicBezTo>
                      <a:pt x="249" y="559"/>
                      <a:pt x="250" y="560"/>
                      <a:pt x="250" y="560"/>
                    </a:cubicBezTo>
                    <a:cubicBezTo>
                      <a:pt x="251" y="559"/>
                      <a:pt x="250" y="558"/>
                      <a:pt x="251" y="558"/>
                    </a:cubicBezTo>
                    <a:cubicBezTo>
                      <a:pt x="251" y="558"/>
                      <a:pt x="249" y="554"/>
                      <a:pt x="250" y="553"/>
                    </a:cubicBezTo>
                    <a:cubicBezTo>
                      <a:pt x="251" y="552"/>
                      <a:pt x="250" y="549"/>
                      <a:pt x="250" y="549"/>
                    </a:cubicBezTo>
                    <a:cubicBezTo>
                      <a:pt x="246" y="541"/>
                      <a:pt x="246" y="541"/>
                      <a:pt x="246" y="541"/>
                    </a:cubicBezTo>
                    <a:cubicBezTo>
                      <a:pt x="246" y="541"/>
                      <a:pt x="242" y="543"/>
                      <a:pt x="242" y="541"/>
                    </a:cubicBezTo>
                    <a:cubicBezTo>
                      <a:pt x="241" y="539"/>
                      <a:pt x="243" y="535"/>
                      <a:pt x="240" y="534"/>
                    </a:cubicBezTo>
                    <a:cubicBezTo>
                      <a:pt x="238" y="533"/>
                      <a:pt x="236" y="531"/>
                      <a:pt x="237" y="530"/>
                    </a:cubicBezTo>
                    <a:cubicBezTo>
                      <a:pt x="239" y="528"/>
                      <a:pt x="241" y="524"/>
                      <a:pt x="241" y="524"/>
                    </a:cubicBezTo>
                    <a:cubicBezTo>
                      <a:pt x="241" y="524"/>
                      <a:pt x="243" y="523"/>
                      <a:pt x="243" y="521"/>
                    </a:cubicBezTo>
                    <a:cubicBezTo>
                      <a:pt x="242" y="519"/>
                      <a:pt x="240" y="518"/>
                      <a:pt x="240" y="518"/>
                    </a:cubicBezTo>
                    <a:cubicBezTo>
                      <a:pt x="240" y="518"/>
                      <a:pt x="244" y="514"/>
                      <a:pt x="243" y="510"/>
                    </a:cubicBezTo>
                    <a:cubicBezTo>
                      <a:pt x="242" y="509"/>
                      <a:pt x="246" y="510"/>
                      <a:pt x="247" y="508"/>
                    </a:cubicBezTo>
                    <a:cubicBezTo>
                      <a:pt x="247" y="506"/>
                      <a:pt x="250" y="503"/>
                      <a:pt x="251" y="505"/>
                    </a:cubicBezTo>
                    <a:cubicBezTo>
                      <a:pt x="252" y="507"/>
                      <a:pt x="254" y="511"/>
                      <a:pt x="254" y="511"/>
                    </a:cubicBezTo>
                    <a:cubicBezTo>
                      <a:pt x="260" y="508"/>
                      <a:pt x="260" y="508"/>
                      <a:pt x="260" y="508"/>
                    </a:cubicBezTo>
                    <a:cubicBezTo>
                      <a:pt x="260" y="508"/>
                      <a:pt x="255" y="505"/>
                      <a:pt x="256" y="503"/>
                    </a:cubicBezTo>
                    <a:cubicBezTo>
                      <a:pt x="256" y="501"/>
                      <a:pt x="256" y="497"/>
                      <a:pt x="258" y="497"/>
                    </a:cubicBezTo>
                    <a:cubicBezTo>
                      <a:pt x="260" y="497"/>
                      <a:pt x="260" y="493"/>
                      <a:pt x="262" y="494"/>
                    </a:cubicBezTo>
                    <a:cubicBezTo>
                      <a:pt x="264" y="495"/>
                      <a:pt x="268" y="494"/>
                      <a:pt x="268" y="494"/>
                    </a:cubicBezTo>
                    <a:cubicBezTo>
                      <a:pt x="268" y="494"/>
                      <a:pt x="274" y="489"/>
                      <a:pt x="275" y="487"/>
                    </a:cubicBezTo>
                    <a:cubicBezTo>
                      <a:pt x="276" y="485"/>
                      <a:pt x="274" y="484"/>
                      <a:pt x="274" y="484"/>
                    </a:cubicBezTo>
                    <a:cubicBezTo>
                      <a:pt x="281" y="483"/>
                      <a:pt x="281" y="483"/>
                      <a:pt x="281" y="483"/>
                    </a:cubicBezTo>
                    <a:cubicBezTo>
                      <a:pt x="281" y="485"/>
                      <a:pt x="281" y="485"/>
                      <a:pt x="281" y="485"/>
                    </a:cubicBezTo>
                    <a:cubicBezTo>
                      <a:pt x="286" y="485"/>
                      <a:pt x="286" y="485"/>
                      <a:pt x="286" y="485"/>
                    </a:cubicBezTo>
                    <a:cubicBezTo>
                      <a:pt x="286" y="485"/>
                      <a:pt x="284" y="483"/>
                      <a:pt x="286" y="483"/>
                    </a:cubicBezTo>
                    <a:cubicBezTo>
                      <a:pt x="287" y="483"/>
                      <a:pt x="289" y="483"/>
                      <a:pt x="290" y="485"/>
                    </a:cubicBezTo>
                    <a:cubicBezTo>
                      <a:pt x="291" y="487"/>
                      <a:pt x="291" y="489"/>
                      <a:pt x="291" y="489"/>
                    </a:cubicBezTo>
                    <a:cubicBezTo>
                      <a:pt x="291" y="489"/>
                      <a:pt x="294" y="489"/>
                      <a:pt x="296" y="490"/>
                    </a:cubicBezTo>
                    <a:cubicBezTo>
                      <a:pt x="298" y="491"/>
                      <a:pt x="299" y="492"/>
                      <a:pt x="301" y="494"/>
                    </a:cubicBezTo>
                    <a:cubicBezTo>
                      <a:pt x="302" y="496"/>
                      <a:pt x="302" y="498"/>
                      <a:pt x="304" y="498"/>
                    </a:cubicBezTo>
                    <a:cubicBezTo>
                      <a:pt x="306" y="498"/>
                      <a:pt x="308" y="497"/>
                      <a:pt x="309" y="499"/>
                    </a:cubicBezTo>
                    <a:cubicBezTo>
                      <a:pt x="310" y="501"/>
                      <a:pt x="307" y="504"/>
                      <a:pt x="307" y="504"/>
                    </a:cubicBezTo>
                    <a:cubicBezTo>
                      <a:pt x="312" y="505"/>
                      <a:pt x="312" y="505"/>
                      <a:pt x="312" y="505"/>
                    </a:cubicBezTo>
                    <a:cubicBezTo>
                      <a:pt x="312" y="505"/>
                      <a:pt x="312" y="499"/>
                      <a:pt x="313" y="499"/>
                    </a:cubicBezTo>
                    <a:cubicBezTo>
                      <a:pt x="314" y="499"/>
                      <a:pt x="314" y="497"/>
                      <a:pt x="317" y="498"/>
                    </a:cubicBezTo>
                    <a:cubicBezTo>
                      <a:pt x="321" y="500"/>
                      <a:pt x="323" y="502"/>
                      <a:pt x="325" y="500"/>
                    </a:cubicBezTo>
                    <a:cubicBezTo>
                      <a:pt x="327" y="499"/>
                      <a:pt x="329" y="497"/>
                      <a:pt x="332" y="496"/>
                    </a:cubicBezTo>
                    <a:cubicBezTo>
                      <a:pt x="335" y="495"/>
                      <a:pt x="335" y="499"/>
                      <a:pt x="337" y="499"/>
                    </a:cubicBezTo>
                    <a:cubicBezTo>
                      <a:pt x="339" y="498"/>
                      <a:pt x="338" y="496"/>
                      <a:pt x="340" y="498"/>
                    </a:cubicBezTo>
                    <a:cubicBezTo>
                      <a:pt x="342" y="499"/>
                      <a:pt x="345" y="504"/>
                      <a:pt x="345" y="504"/>
                    </a:cubicBezTo>
                    <a:cubicBezTo>
                      <a:pt x="350" y="506"/>
                      <a:pt x="350" y="506"/>
                      <a:pt x="350" y="506"/>
                    </a:cubicBezTo>
                    <a:cubicBezTo>
                      <a:pt x="354" y="506"/>
                      <a:pt x="354" y="506"/>
                      <a:pt x="354" y="506"/>
                    </a:cubicBezTo>
                    <a:cubicBezTo>
                      <a:pt x="354" y="506"/>
                      <a:pt x="358" y="504"/>
                      <a:pt x="358" y="500"/>
                    </a:cubicBezTo>
                    <a:cubicBezTo>
                      <a:pt x="355" y="498"/>
                      <a:pt x="352" y="497"/>
                      <a:pt x="352" y="497"/>
                    </a:cubicBezTo>
                    <a:cubicBezTo>
                      <a:pt x="349" y="494"/>
                      <a:pt x="349" y="494"/>
                      <a:pt x="349" y="494"/>
                    </a:cubicBezTo>
                    <a:cubicBezTo>
                      <a:pt x="352" y="488"/>
                      <a:pt x="352" y="488"/>
                      <a:pt x="352" y="488"/>
                    </a:cubicBezTo>
                    <a:cubicBezTo>
                      <a:pt x="352" y="485"/>
                      <a:pt x="352" y="485"/>
                      <a:pt x="352" y="485"/>
                    </a:cubicBezTo>
                    <a:cubicBezTo>
                      <a:pt x="348" y="480"/>
                      <a:pt x="348" y="480"/>
                      <a:pt x="348" y="480"/>
                    </a:cubicBezTo>
                    <a:cubicBezTo>
                      <a:pt x="348" y="476"/>
                      <a:pt x="348" y="476"/>
                      <a:pt x="348" y="476"/>
                    </a:cubicBezTo>
                    <a:cubicBezTo>
                      <a:pt x="349" y="472"/>
                      <a:pt x="349" y="472"/>
                      <a:pt x="349" y="472"/>
                    </a:cubicBezTo>
                    <a:cubicBezTo>
                      <a:pt x="349" y="467"/>
                      <a:pt x="349" y="467"/>
                      <a:pt x="349" y="467"/>
                    </a:cubicBezTo>
                    <a:cubicBezTo>
                      <a:pt x="354" y="463"/>
                      <a:pt x="354" y="463"/>
                      <a:pt x="354" y="463"/>
                    </a:cubicBezTo>
                    <a:cubicBezTo>
                      <a:pt x="354" y="459"/>
                      <a:pt x="354" y="459"/>
                      <a:pt x="354" y="459"/>
                    </a:cubicBezTo>
                    <a:cubicBezTo>
                      <a:pt x="353" y="456"/>
                      <a:pt x="353" y="456"/>
                      <a:pt x="353" y="456"/>
                    </a:cubicBezTo>
                    <a:cubicBezTo>
                      <a:pt x="357" y="454"/>
                      <a:pt x="357" y="454"/>
                      <a:pt x="357" y="454"/>
                    </a:cubicBezTo>
                    <a:cubicBezTo>
                      <a:pt x="361" y="456"/>
                      <a:pt x="361" y="456"/>
                      <a:pt x="361" y="456"/>
                    </a:cubicBezTo>
                    <a:cubicBezTo>
                      <a:pt x="367" y="456"/>
                      <a:pt x="367" y="456"/>
                      <a:pt x="367" y="456"/>
                    </a:cubicBezTo>
                    <a:cubicBezTo>
                      <a:pt x="370" y="458"/>
                      <a:pt x="370" y="458"/>
                      <a:pt x="370" y="458"/>
                    </a:cubicBezTo>
                    <a:cubicBezTo>
                      <a:pt x="378" y="457"/>
                      <a:pt x="378" y="457"/>
                      <a:pt x="378" y="457"/>
                    </a:cubicBezTo>
                    <a:cubicBezTo>
                      <a:pt x="384" y="455"/>
                      <a:pt x="384" y="455"/>
                      <a:pt x="384" y="455"/>
                    </a:cubicBezTo>
                    <a:cubicBezTo>
                      <a:pt x="393" y="455"/>
                      <a:pt x="393" y="455"/>
                      <a:pt x="393" y="455"/>
                    </a:cubicBezTo>
                    <a:cubicBezTo>
                      <a:pt x="401" y="453"/>
                      <a:pt x="401" y="453"/>
                      <a:pt x="401" y="453"/>
                    </a:cubicBezTo>
                    <a:cubicBezTo>
                      <a:pt x="404" y="453"/>
                      <a:pt x="404" y="453"/>
                      <a:pt x="404" y="453"/>
                    </a:cubicBezTo>
                    <a:cubicBezTo>
                      <a:pt x="412" y="448"/>
                      <a:pt x="412" y="448"/>
                      <a:pt x="412" y="448"/>
                    </a:cubicBezTo>
                    <a:cubicBezTo>
                      <a:pt x="418" y="446"/>
                      <a:pt x="418" y="446"/>
                      <a:pt x="418" y="446"/>
                    </a:cubicBezTo>
                    <a:cubicBezTo>
                      <a:pt x="422" y="446"/>
                      <a:pt x="422" y="446"/>
                      <a:pt x="422" y="446"/>
                    </a:cubicBezTo>
                    <a:cubicBezTo>
                      <a:pt x="424" y="448"/>
                      <a:pt x="424" y="448"/>
                      <a:pt x="424" y="448"/>
                    </a:cubicBezTo>
                    <a:cubicBezTo>
                      <a:pt x="427" y="449"/>
                      <a:pt x="427" y="449"/>
                      <a:pt x="427" y="449"/>
                    </a:cubicBezTo>
                    <a:cubicBezTo>
                      <a:pt x="427" y="452"/>
                      <a:pt x="427" y="452"/>
                      <a:pt x="427" y="452"/>
                    </a:cubicBezTo>
                    <a:cubicBezTo>
                      <a:pt x="426" y="456"/>
                      <a:pt x="426" y="456"/>
                      <a:pt x="426" y="456"/>
                    </a:cubicBezTo>
                    <a:cubicBezTo>
                      <a:pt x="429" y="456"/>
                      <a:pt x="429" y="456"/>
                      <a:pt x="429" y="456"/>
                    </a:cubicBezTo>
                    <a:cubicBezTo>
                      <a:pt x="433" y="461"/>
                      <a:pt x="433" y="461"/>
                      <a:pt x="433" y="461"/>
                    </a:cubicBezTo>
                    <a:cubicBezTo>
                      <a:pt x="436" y="459"/>
                      <a:pt x="436" y="459"/>
                      <a:pt x="436" y="459"/>
                    </a:cubicBezTo>
                    <a:cubicBezTo>
                      <a:pt x="440" y="455"/>
                      <a:pt x="440" y="455"/>
                      <a:pt x="440" y="455"/>
                    </a:cubicBezTo>
                    <a:cubicBezTo>
                      <a:pt x="446" y="458"/>
                      <a:pt x="446" y="458"/>
                      <a:pt x="446" y="458"/>
                    </a:cubicBezTo>
                    <a:cubicBezTo>
                      <a:pt x="447" y="460"/>
                      <a:pt x="447" y="460"/>
                      <a:pt x="447" y="460"/>
                    </a:cubicBezTo>
                    <a:cubicBezTo>
                      <a:pt x="450" y="458"/>
                      <a:pt x="450" y="458"/>
                      <a:pt x="450" y="458"/>
                    </a:cubicBezTo>
                    <a:cubicBezTo>
                      <a:pt x="450" y="458"/>
                      <a:pt x="452" y="457"/>
                      <a:pt x="453" y="460"/>
                    </a:cubicBezTo>
                    <a:cubicBezTo>
                      <a:pt x="454" y="463"/>
                      <a:pt x="453" y="463"/>
                      <a:pt x="453" y="463"/>
                    </a:cubicBezTo>
                    <a:cubicBezTo>
                      <a:pt x="461" y="464"/>
                      <a:pt x="461" y="464"/>
                      <a:pt x="461" y="464"/>
                    </a:cubicBezTo>
                    <a:cubicBezTo>
                      <a:pt x="468" y="461"/>
                      <a:pt x="468" y="461"/>
                      <a:pt x="468" y="461"/>
                    </a:cubicBezTo>
                    <a:cubicBezTo>
                      <a:pt x="476" y="457"/>
                      <a:pt x="476" y="457"/>
                      <a:pt x="476" y="457"/>
                    </a:cubicBezTo>
                    <a:cubicBezTo>
                      <a:pt x="483" y="454"/>
                      <a:pt x="483" y="454"/>
                      <a:pt x="483" y="454"/>
                    </a:cubicBezTo>
                    <a:cubicBezTo>
                      <a:pt x="490" y="453"/>
                      <a:pt x="490" y="453"/>
                      <a:pt x="490" y="453"/>
                    </a:cubicBezTo>
                    <a:cubicBezTo>
                      <a:pt x="491" y="454"/>
                      <a:pt x="491" y="454"/>
                      <a:pt x="491" y="454"/>
                    </a:cubicBezTo>
                    <a:cubicBezTo>
                      <a:pt x="491" y="459"/>
                      <a:pt x="491" y="459"/>
                      <a:pt x="491" y="459"/>
                    </a:cubicBezTo>
                    <a:cubicBezTo>
                      <a:pt x="497" y="468"/>
                      <a:pt x="497" y="468"/>
                      <a:pt x="497" y="468"/>
                    </a:cubicBezTo>
                    <a:cubicBezTo>
                      <a:pt x="503" y="483"/>
                      <a:pt x="503" y="483"/>
                      <a:pt x="503" y="483"/>
                    </a:cubicBezTo>
                    <a:cubicBezTo>
                      <a:pt x="508" y="493"/>
                      <a:pt x="508" y="493"/>
                      <a:pt x="508" y="493"/>
                    </a:cubicBezTo>
                    <a:cubicBezTo>
                      <a:pt x="508" y="493"/>
                      <a:pt x="511" y="499"/>
                      <a:pt x="514" y="499"/>
                    </a:cubicBezTo>
                    <a:cubicBezTo>
                      <a:pt x="516" y="499"/>
                      <a:pt x="522" y="497"/>
                      <a:pt x="522" y="497"/>
                    </a:cubicBezTo>
                    <a:cubicBezTo>
                      <a:pt x="531" y="497"/>
                      <a:pt x="531" y="497"/>
                      <a:pt x="531" y="497"/>
                    </a:cubicBezTo>
                    <a:cubicBezTo>
                      <a:pt x="534" y="497"/>
                      <a:pt x="539" y="504"/>
                      <a:pt x="539" y="504"/>
                    </a:cubicBezTo>
                    <a:cubicBezTo>
                      <a:pt x="541" y="510"/>
                      <a:pt x="541" y="510"/>
                      <a:pt x="541" y="510"/>
                    </a:cubicBezTo>
                    <a:cubicBezTo>
                      <a:pt x="543" y="516"/>
                      <a:pt x="543" y="516"/>
                      <a:pt x="543" y="516"/>
                    </a:cubicBezTo>
                    <a:cubicBezTo>
                      <a:pt x="544" y="519"/>
                      <a:pt x="544" y="519"/>
                      <a:pt x="544" y="519"/>
                    </a:cubicBezTo>
                    <a:cubicBezTo>
                      <a:pt x="549" y="521"/>
                      <a:pt x="549" y="521"/>
                      <a:pt x="549" y="521"/>
                    </a:cubicBezTo>
                    <a:cubicBezTo>
                      <a:pt x="555" y="520"/>
                      <a:pt x="555" y="520"/>
                      <a:pt x="555" y="520"/>
                    </a:cubicBezTo>
                    <a:cubicBezTo>
                      <a:pt x="566" y="515"/>
                      <a:pt x="566" y="515"/>
                      <a:pt x="566" y="515"/>
                    </a:cubicBezTo>
                    <a:cubicBezTo>
                      <a:pt x="572" y="514"/>
                      <a:pt x="572" y="514"/>
                      <a:pt x="572" y="514"/>
                    </a:cubicBezTo>
                    <a:cubicBezTo>
                      <a:pt x="577" y="514"/>
                      <a:pt x="577" y="514"/>
                      <a:pt x="577" y="514"/>
                    </a:cubicBezTo>
                    <a:cubicBezTo>
                      <a:pt x="579" y="518"/>
                      <a:pt x="579" y="518"/>
                      <a:pt x="579" y="518"/>
                    </a:cubicBezTo>
                    <a:cubicBezTo>
                      <a:pt x="582" y="522"/>
                      <a:pt x="582" y="522"/>
                      <a:pt x="582" y="522"/>
                    </a:cubicBezTo>
                    <a:cubicBezTo>
                      <a:pt x="584" y="524"/>
                      <a:pt x="584" y="524"/>
                      <a:pt x="584" y="524"/>
                    </a:cubicBezTo>
                    <a:cubicBezTo>
                      <a:pt x="590" y="525"/>
                      <a:pt x="590" y="525"/>
                      <a:pt x="590" y="525"/>
                    </a:cubicBezTo>
                    <a:cubicBezTo>
                      <a:pt x="593" y="523"/>
                      <a:pt x="593" y="523"/>
                      <a:pt x="593" y="523"/>
                    </a:cubicBezTo>
                    <a:cubicBezTo>
                      <a:pt x="598" y="522"/>
                      <a:pt x="598" y="522"/>
                      <a:pt x="598" y="522"/>
                    </a:cubicBezTo>
                    <a:cubicBezTo>
                      <a:pt x="601" y="520"/>
                      <a:pt x="601" y="520"/>
                      <a:pt x="601" y="520"/>
                    </a:cubicBezTo>
                    <a:cubicBezTo>
                      <a:pt x="603" y="517"/>
                      <a:pt x="603" y="517"/>
                      <a:pt x="603" y="517"/>
                    </a:cubicBezTo>
                    <a:cubicBezTo>
                      <a:pt x="603" y="515"/>
                      <a:pt x="603" y="515"/>
                      <a:pt x="603" y="515"/>
                    </a:cubicBezTo>
                    <a:cubicBezTo>
                      <a:pt x="605" y="512"/>
                      <a:pt x="605" y="512"/>
                      <a:pt x="605" y="512"/>
                    </a:cubicBezTo>
                    <a:cubicBezTo>
                      <a:pt x="609" y="510"/>
                      <a:pt x="609" y="510"/>
                      <a:pt x="609" y="510"/>
                    </a:cubicBezTo>
                    <a:cubicBezTo>
                      <a:pt x="613" y="508"/>
                      <a:pt x="613" y="508"/>
                      <a:pt x="613" y="508"/>
                    </a:cubicBezTo>
                    <a:cubicBezTo>
                      <a:pt x="619" y="506"/>
                      <a:pt x="619" y="506"/>
                      <a:pt x="619" y="506"/>
                    </a:cubicBezTo>
                    <a:cubicBezTo>
                      <a:pt x="622" y="503"/>
                      <a:pt x="622" y="503"/>
                      <a:pt x="622" y="503"/>
                    </a:cubicBezTo>
                    <a:cubicBezTo>
                      <a:pt x="627" y="503"/>
                      <a:pt x="627" y="503"/>
                      <a:pt x="627" y="503"/>
                    </a:cubicBezTo>
                    <a:cubicBezTo>
                      <a:pt x="632" y="504"/>
                      <a:pt x="632" y="504"/>
                      <a:pt x="632" y="504"/>
                    </a:cubicBezTo>
                    <a:cubicBezTo>
                      <a:pt x="634" y="507"/>
                      <a:pt x="634" y="507"/>
                      <a:pt x="634" y="507"/>
                    </a:cubicBezTo>
                    <a:cubicBezTo>
                      <a:pt x="639" y="504"/>
                      <a:pt x="639" y="504"/>
                      <a:pt x="639" y="504"/>
                    </a:cubicBezTo>
                    <a:cubicBezTo>
                      <a:pt x="645" y="508"/>
                      <a:pt x="645" y="508"/>
                      <a:pt x="645" y="508"/>
                    </a:cubicBezTo>
                    <a:cubicBezTo>
                      <a:pt x="650" y="510"/>
                      <a:pt x="650" y="510"/>
                      <a:pt x="650" y="510"/>
                    </a:cubicBezTo>
                    <a:cubicBezTo>
                      <a:pt x="656" y="511"/>
                      <a:pt x="656" y="511"/>
                      <a:pt x="656" y="511"/>
                    </a:cubicBezTo>
                    <a:cubicBezTo>
                      <a:pt x="662" y="512"/>
                      <a:pt x="662" y="512"/>
                      <a:pt x="662" y="512"/>
                    </a:cubicBezTo>
                    <a:cubicBezTo>
                      <a:pt x="670" y="511"/>
                      <a:pt x="670" y="511"/>
                      <a:pt x="670" y="511"/>
                    </a:cubicBezTo>
                    <a:cubicBezTo>
                      <a:pt x="677" y="511"/>
                      <a:pt x="677" y="511"/>
                      <a:pt x="677" y="511"/>
                    </a:cubicBezTo>
                    <a:cubicBezTo>
                      <a:pt x="679" y="509"/>
                      <a:pt x="679" y="509"/>
                      <a:pt x="679" y="509"/>
                    </a:cubicBezTo>
                    <a:cubicBezTo>
                      <a:pt x="678" y="503"/>
                      <a:pt x="678" y="503"/>
                      <a:pt x="678" y="503"/>
                    </a:cubicBezTo>
                    <a:cubicBezTo>
                      <a:pt x="676" y="499"/>
                      <a:pt x="676" y="499"/>
                      <a:pt x="676" y="499"/>
                    </a:cubicBezTo>
                    <a:cubicBezTo>
                      <a:pt x="671" y="497"/>
                      <a:pt x="671" y="497"/>
                      <a:pt x="671" y="497"/>
                    </a:cubicBezTo>
                    <a:cubicBezTo>
                      <a:pt x="673" y="493"/>
                      <a:pt x="673" y="493"/>
                      <a:pt x="673" y="493"/>
                    </a:cubicBezTo>
                    <a:cubicBezTo>
                      <a:pt x="675" y="490"/>
                      <a:pt x="675" y="490"/>
                      <a:pt x="675" y="490"/>
                    </a:cubicBezTo>
                    <a:cubicBezTo>
                      <a:pt x="677" y="486"/>
                      <a:pt x="677" y="486"/>
                      <a:pt x="677" y="486"/>
                    </a:cubicBezTo>
                    <a:cubicBezTo>
                      <a:pt x="683" y="487"/>
                      <a:pt x="683" y="487"/>
                      <a:pt x="683" y="487"/>
                    </a:cubicBezTo>
                    <a:cubicBezTo>
                      <a:pt x="687" y="488"/>
                      <a:pt x="687" y="488"/>
                      <a:pt x="687" y="488"/>
                    </a:cubicBezTo>
                    <a:cubicBezTo>
                      <a:pt x="693" y="488"/>
                      <a:pt x="693" y="488"/>
                      <a:pt x="693" y="488"/>
                    </a:cubicBezTo>
                    <a:cubicBezTo>
                      <a:pt x="696" y="491"/>
                      <a:pt x="696" y="491"/>
                      <a:pt x="696" y="491"/>
                    </a:cubicBezTo>
                    <a:cubicBezTo>
                      <a:pt x="702" y="491"/>
                      <a:pt x="702" y="491"/>
                      <a:pt x="702" y="491"/>
                    </a:cubicBezTo>
                    <a:cubicBezTo>
                      <a:pt x="710" y="498"/>
                      <a:pt x="710" y="498"/>
                      <a:pt x="710" y="498"/>
                    </a:cubicBezTo>
                    <a:cubicBezTo>
                      <a:pt x="715" y="502"/>
                      <a:pt x="715" y="502"/>
                      <a:pt x="715" y="502"/>
                    </a:cubicBezTo>
                    <a:cubicBezTo>
                      <a:pt x="718" y="508"/>
                      <a:pt x="718" y="508"/>
                      <a:pt x="718" y="508"/>
                    </a:cubicBezTo>
                    <a:cubicBezTo>
                      <a:pt x="721" y="510"/>
                      <a:pt x="721" y="510"/>
                      <a:pt x="721" y="510"/>
                    </a:cubicBezTo>
                    <a:cubicBezTo>
                      <a:pt x="727" y="514"/>
                      <a:pt x="727" y="514"/>
                      <a:pt x="727" y="514"/>
                    </a:cubicBezTo>
                    <a:cubicBezTo>
                      <a:pt x="731" y="513"/>
                      <a:pt x="731" y="513"/>
                      <a:pt x="731" y="513"/>
                    </a:cubicBezTo>
                    <a:cubicBezTo>
                      <a:pt x="734" y="513"/>
                      <a:pt x="734" y="513"/>
                      <a:pt x="734" y="513"/>
                    </a:cubicBezTo>
                    <a:cubicBezTo>
                      <a:pt x="739" y="512"/>
                      <a:pt x="739" y="512"/>
                      <a:pt x="739" y="512"/>
                    </a:cubicBezTo>
                    <a:cubicBezTo>
                      <a:pt x="742" y="509"/>
                      <a:pt x="742" y="509"/>
                      <a:pt x="742" y="509"/>
                    </a:cubicBezTo>
                    <a:cubicBezTo>
                      <a:pt x="748" y="511"/>
                      <a:pt x="748" y="511"/>
                      <a:pt x="748" y="511"/>
                    </a:cubicBezTo>
                    <a:cubicBezTo>
                      <a:pt x="756" y="513"/>
                      <a:pt x="756" y="513"/>
                      <a:pt x="756" y="513"/>
                    </a:cubicBezTo>
                    <a:cubicBezTo>
                      <a:pt x="759" y="514"/>
                      <a:pt x="759" y="514"/>
                      <a:pt x="759" y="514"/>
                    </a:cubicBezTo>
                    <a:cubicBezTo>
                      <a:pt x="759" y="517"/>
                      <a:pt x="759" y="517"/>
                      <a:pt x="759" y="517"/>
                    </a:cubicBezTo>
                    <a:cubicBezTo>
                      <a:pt x="762" y="520"/>
                      <a:pt x="762" y="520"/>
                      <a:pt x="762" y="520"/>
                    </a:cubicBezTo>
                    <a:cubicBezTo>
                      <a:pt x="767" y="520"/>
                      <a:pt x="767" y="520"/>
                      <a:pt x="767" y="520"/>
                    </a:cubicBezTo>
                    <a:cubicBezTo>
                      <a:pt x="771" y="523"/>
                      <a:pt x="771" y="523"/>
                      <a:pt x="771" y="523"/>
                    </a:cubicBezTo>
                    <a:cubicBezTo>
                      <a:pt x="775" y="523"/>
                      <a:pt x="775" y="523"/>
                      <a:pt x="775" y="523"/>
                    </a:cubicBezTo>
                    <a:cubicBezTo>
                      <a:pt x="779" y="521"/>
                      <a:pt x="779" y="521"/>
                      <a:pt x="779" y="521"/>
                    </a:cubicBezTo>
                    <a:cubicBezTo>
                      <a:pt x="783" y="522"/>
                      <a:pt x="783" y="522"/>
                      <a:pt x="783" y="522"/>
                    </a:cubicBezTo>
                    <a:cubicBezTo>
                      <a:pt x="788" y="524"/>
                      <a:pt x="788" y="524"/>
                      <a:pt x="788" y="524"/>
                    </a:cubicBezTo>
                    <a:cubicBezTo>
                      <a:pt x="795" y="522"/>
                      <a:pt x="795" y="522"/>
                      <a:pt x="795" y="522"/>
                    </a:cubicBezTo>
                    <a:cubicBezTo>
                      <a:pt x="799" y="520"/>
                      <a:pt x="799" y="520"/>
                      <a:pt x="799" y="520"/>
                    </a:cubicBezTo>
                    <a:cubicBezTo>
                      <a:pt x="807" y="519"/>
                      <a:pt x="807" y="519"/>
                      <a:pt x="807" y="519"/>
                    </a:cubicBezTo>
                    <a:cubicBezTo>
                      <a:pt x="815" y="513"/>
                      <a:pt x="815" y="513"/>
                      <a:pt x="815" y="513"/>
                    </a:cubicBezTo>
                    <a:cubicBezTo>
                      <a:pt x="817" y="512"/>
                      <a:pt x="817" y="512"/>
                      <a:pt x="817" y="512"/>
                    </a:cubicBezTo>
                    <a:cubicBezTo>
                      <a:pt x="823" y="517"/>
                      <a:pt x="823" y="517"/>
                      <a:pt x="823" y="517"/>
                    </a:cubicBezTo>
                    <a:cubicBezTo>
                      <a:pt x="828" y="516"/>
                      <a:pt x="828" y="516"/>
                      <a:pt x="828" y="516"/>
                    </a:cubicBezTo>
                    <a:cubicBezTo>
                      <a:pt x="834" y="518"/>
                      <a:pt x="834" y="518"/>
                      <a:pt x="834" y="518"/>
                    </a:cubicBezTo>
                    <a:cubicBezTo>
                      <a:pt x="838" y="516"/>
                      <a:pt x="838" y="516"/>
                      <a:pt x="838" y="516"/>
                    </a:cubicBezTo>
                    <a:cubicBezTo>
                      <a:pt x="844" y="519"/>
                      <a:pt x="844" y="519"/>
                      <a:pt x="844" y="519"/>
                    </a:cubicBezTo>
                    <a:cubicBezTo>
                      <a:pt x="847" y="522"/>
                      <a:pt x="847" y="522"/>
                      <a:pt x="847" y="522"/>
                    </a:cubicBezTo>
                    <a:cubicBezTo>
                      <a:pt x="853" y="517"/>
                      <a:pt x="853" y="517"/>
                      <a:pt x="853" y="517"/>
                    </a:cubicBezTo>
                    <a:cubicBezTo>
                      <a:pt x="853" y="517"/>
                      <a:pt x="859" y="515"/>
                      <a:pt x="859" y="513"/>
                    </a:cubicBezTo>
                    <a:cubicBezTo>
                      <a:pt x="856" y="512"/>
                      <a:pt x="863" y="507"/>
                      <a:pt x="863" y="507"/>
                    </a:cubicBezTo>
                    <a:cubicBezTo>
                      <a:pt x="865" y="503"/>
                      <a:pt x="865" y="503"/>
                      <a:pt x="865" y="503"/>
                    </a:cubicBezTo>
                    <a:cubicBezTo>
                      <a:pt x="868" y="499"/>
                      <a:pt x="868" y="499"/>
                      <a:pt x="868" y="499"/>
                    </a:cubicBezTo>
                    <a:cubicBezTo>
                      <a:pt x="867" y="494"/>
                      <a:pt x="867" y="494"/>
                      <a:pt x="867" y="494"/>
                    </a:cubicBezTo>
                    <a:cubicBezTo>
                      <a:pt x="869" y="492"/>
                      <a:pt x="869" y="492"/>
                      <a:pt x="869" y="492"/>
                    </a:cubicBezTo>
                    <a:cubicBezTo>
                      <a:pt x="870" y="488"/>
                      <a:pt x="870" y="488"/>
                      <a:pt x="870" y="488"/>
                    </a:cubicBezTo>
                    <a:cubicBezTo>
                      <a:pt x="869" y="483"/>
                      <a:pt x="869" y="483"/>
                      <a:pt x="869" y="483"/>
                    </a:cubicBezTo>
                    <a:cubicBezTo>
                      <a:pt x="867" y="484"/>
                      <a:pt x="867" y="484"/>
                      <a:pt x="867" y="484"/>
                    </a:cubicBezTo>
                    <a:cubicBezTo>
                      <a:pt x="867" y="481"/>
                      <a:pt x="867" y="481"/>
                      <a:pt x="867" y="481"/>
                    </a:cubicBezTo>
                    <a:cubicBezTo>
                      <a:pt x="869" y="480"/>
                      <a:pt x="869" y="480"/>
                      <a:pt x="869" y="480"/>
                    </a:cubicBezTo>
                    <a:cubicBezTo>
                      <a:pt x="872" y="476"/>
                      <a:pt x="872" y="476"/>
                      <a:pt x="872" y="476"/>
                    </a:cubicBezTo>
                    <a:cubicBezTo>
                      <a:pt x="876" y="473"/>
                      <a:pt x="876" y="473"/>
                      <a:pt x="876" y="473"/>
                    </a:cubicBezTo>
                    <a:cubicBezTo>
                      <a:pt x="879" y="470"/>
                      <a:pt x="879" y="470"/>
                      <a:pt x="879" y="470"/>
                    </a:cubicBezTo>
                    <a:cubicBezTo>
                      <a:pt x="884" y="470"/>
                      <a:pt x="884" y="470"/>
                      <a:pt x="884" y="470"/>
                    </a:cubicBezTo>
                    <a:cubicBezTo>
                      <a:pt x="889" y="468"/>
                      <a:pt x="889" y="468"/>
                      <a:pt x="889" y="468"/>
                    </a:cubicBezTo>
                    <a:cubicBezTo>
                      <a:pt x="891" y="467"/>
                      <a:pt x="891" y="467"/>
                      <a:pt x="891" y="467"/>
                    </a:cubicBezTo>
                    <a:cubicBezTo>
                      <a:pt x="897" y="468"/>
                      <a:pt x="897" y="468"/>
                      <a:pt x="897" y="468"/>
                    </a:cubicBezTo>
                    <a:cubicBezTo>
                      <a:pt x="900" y="471"/>
                      <a:pt x="900" y="471"/>
                      <a:pt x="900" y="471"/>
                    </a:cubicBezTo>
                    <a:cubicBezTo>
                      <a:pt x="903" y="474"/>
                      <a:pt x="903" y="474"/>
                      <a:pt x="903" y="474"/>
                    </a:cubicBezTo>
                    <a:cubicBezTo>
                      <a:pt x="907" y="477"/>
                      <a:pt x="907" y="477"/>
                      <a:pt x="907" y="477"/>
                    </a:cubicBezTo>
                    <a:cubicBezTo>
                      <a:pt x="913" y="478"/>
                      <a:pt x="913" y="478"/>
                      <a:pt x="913" y="478"/>
                    </a:cubicBezTo>
                    <a:cubicBezTo>
                      <a:pt x="917" y="482"/>
                      <a:pt x="917" y="482"/>
                      <a:pt x="917" y="482"/>
                    </a:cubicBezTo>
                    <a:cubicBezTo>
                      <a:pt x="920" y="485"/>
                      <a:pt x="920" y="485"/>
                      <a:pt x="920" y="485"/>
                    </a:cubicBezTo>
                    <a:cubicBezTo>
                      <a:pt x="923" y="490"/>
                      <a:pt x="923" y="490"/>
                      <a:pt x="923" y="490"/>
                    </a:cubicBezTo>
                    <a:cubicBezTo>
                      <a:pt x="923" y="493"/>
                      <a:pt x="923" y="493"/>
                      <a:pt x="923" y="493"/>
                    </a:cubicBezTo>
                    <a:cubicBezTo>
                      <a:pt x="924" y="499"/>
                      <a:pt x="924" y="499"/>
                      <a:pt x="924" y="499"/>
                    </a:cubicBezTo>
                    <a:cubicBezTo>
                      <a:pt x="928" y="505"/>
                      <a:pt x="928" y="505"/>
                      <a:pt x="928" y="505"/>
                    </a:cubicBezTo>
                    <a:cubicBezTo>
                      <a:pt x="931" y="510"/>
                      <a:pt x="931" y="510"/>
                      <a:pt x="931" y="510"/>
                    </a:cubicBezTo>
                    <a:cubicBezTo>
                      <a:pt x="934" y="513"/>
                      <a:pt x="934" y="513"/>
                      <a:pt x="934" y="513"/>
                    </a:cubicBezTo>
                    <a:cubicBezTo>
                      <a:pt x="937" y="513"/>
                      <a:pt x="937" y="513"/>
                      <a:pt x="937" y="513"/>
                    </a:cubicBezTo>
                    <a:cubicBezTo>
                      <a:pt x="941" y="513"/>
                      <a:pt x="941" y="513"/>
                      <a:pt x="941" y="513"/>
                    </a:cubicBezTo>
                    <a:cubicBezTo>
                      <a:pt x="946" y="515"/>
                      <a:pt x="946" y="515"/>
                      <a:pt x="946" y="515"/>
                    </a:cubicBezTo>
                    <a:cubicBezTo>
                      <a:pt x="949" y="518"/>
                      <a:pt x="949" y="518"/>
                      <a:pt x="949" y="518"/>
                    </a:cubicBezTo>
                    <a:cubicBezTo>
                      <a:pt x="950" y="521"/>
                      <a:pt x="950" y="521"/>
                      <a:pt x="950" y="521"/>
                    </a:cubicBezTo>
                    <a:cubicBezTo>
                      <a:pt x="952" y="526"/>
                      <a:pt x="952" y="526"/>
                      <a:pt x="952" y="526"/>
                    </a:cubicBezTo>
                    <a:cubicBezTo>
                      <a:pt x="955" y="530"/>
                      <a:pt x="955" y="530"/>
                      <a:pt x="955" y="530"/>
                    </a:cubicBezTo>
                    <a:cubicBezTo>
                      <a:pt x="957" y="533"/>
                      <a:pt x="957" y="533"/>
                      <a:pt x="957" y="533"/>
                    </a:cubicBezTo>
                    <a:cubicBezTo>
                      <a:pt x="956" y="537"/>
                      <a:pt x="956" y="537"/>
                      <a:pt x="956" y="537"/>
                    </a:cubicBezTo>
                    <a:cubicBezTo>
                      <a:pt x="958" y="541"/>
                      <a:pt x="958" y="541"/>
                      <a:pt x="958" y="541"/>
                    </a:cubicBezTo>
                    <a:cubicBezTo>
                      <a:pt x="962" y="543"/>
                      <a:pt x="962" y="543"/>
                      <a:pt x="962" y="543"/>
                    </a:cubicBezTo>
                    <a:cubicBezTo>
                      <a:pt x="966" y="545"/>
                      <a:pt x="966" y="545"/>
                      <a:pt x="966" y="545"/>
                    </a:cubicBezTo>
                    <a:cubicBezTo>
                      <a:pt x="969" y="544"/>
                      <a:pt x="969" y="544"/>
                      <a:pt x="969" y="544"/>
                    </a:cubicBezTo>
                    <a:cubicBezTo>
                      <a:pt x="972" y="542"/>
                      <a:pt x="972" y="542"/>
                      <a:pt x="972" y="542"/>
                    </a:cubicBezTo>
                    <a:cubicBezTo>
                      <a:pt x="975" y="539"/>
                      <a:pt x="975" y="539"/>
                      <a:pt x="975" y="539"/>
                    </a:cubicBezTo>
                    <a:cubicBezTo>
                      <a:pt x="978" y="537"/>
                      <a:pt x="978" y="537"/>
                      <a:pt x="978" y="537"/>
                    </a:cubicBezTo>
                    <a:cubicBezTo>
                      <a:pt x="981" y="537"/>
                      <a:pt x="981" y="537"/>
                      <a:pt x="981" y="537"/>
                    </a:cubicBezTo>
                    <a:cubicBezTo>
                      <a:pt x="985" y="536"/>
                      <a:pt x="985" y="536"/>
                      <a:pt x="985" y="536"/>
                    </a:cubicBezTo>
                    <a:cubicBezTo>
                      <a:pt x="987" y="533"/>
                      <a:pt x="987" y="533"/>
                      <a:pt x="987" y="533"/>
                    </a:cubicBezTo>
                    <a:cubicBezTo>
                      <a:pt x="991" y="531"/>
                      <a:pt x="991" y="531"/>
                      <a:pt x="991" y="531"/>
                    </a:cubicBezTo>
                    <a:cubicBezTo>
                      <a:pt x="989" y="537"/>
                      <a:pt x="989" y="537"/>
                      <a:pt x="989" y="537"/>
                    </a:cubicBezTo>
                    <a:cubicBezTo>
                      <a:pt x="989" y="540"/>
                      <a:pt x="989" y="540"/>
                      <a:pt x="989" y="540"/>
                    </a:cubicBezTo>
                    <a:cubicBezTo>
                      <a:pt x="991" y="542"/>
                      <a:pt x="991" y="542"/>
                      <a:pt x="991" y="542"/>
                    </a:cubicBezTo>
                    <a:cubicBezTo>
                      <a:pt x="991" y="547"/>
                      <a:pt x="991" y="547"/>
                      <a:pt x="991" y="547"/>
                    </a:cubicBezTo>
                    <a:cubicBezTo>
                      <a:pt x="988" y="549"/>
                      <a:pt x="988" y="549"/>
                      <a:pt x="988" y="549"/>
                    </a:cubicBezTo>
                    <a:cubicBezTo>
                      <a:pt x="989" y="552"/>
                      <a:pt x="989" y="552"/>
                      <a:pt x="989" y="552"/>
                    </a:cubicBezTo>
                    <a:cubicBezTo>
                      <a:pt x="988" y="559"/>
                      <a:pt x="988" y="559"/>
                      <a:pt x="988" y="559"/>
                    </a:cubicBezTo>
                    <a:cubicBezTo>
                      <a:pt x="986" y="563"/>
                      <a:pt x="986" y="563"/>
                      <a:pt x="986" y="563"/>
                    </a:cubicBezTo>
                    <a:cubicBezTo>
                      <a:pt x="982" y="566"/>
                      <a:pt x="982" y="566"/>
                      <a:pt x="982" y="566"/>
                    </a:cubicBezTo>
                    <a:cubicBezTo>
                      <a:pt x="979" y="568"/>
                      <a:pt x="979" y="568"/>
                      <a:pt x="979" y="568"/>
                    </a:cubicBezTo>
                    <a:cubicBezTo>
                      <a:pt x="978" y="571"/>
                      <a:pt x="978" y="571"/>
                      <a:pt x="978" y="571"/>
                    </a:cubicBezTo>
                    <a:cubicBezTo>
                      <a:pt x="974" y="573"/>
                      <a:pt x="974" y="573"/>
                      <a:pt x="974" y="573"/>
                    </a:cubicBezTo>
                    <a:cubicBezTo>
                      <a:pt x="974" y="574"/>
                      <a:pt x="972" y="576"/>
                      <a:pt x="972" y="576"/>
                    </a:cubicBezTo>
                    <a:cubicBezTo>
                      <a:pt x="972" y="578"/>
                      <a:pt x="972" y="581"/>
                      <a:pt x="971" y="584"/>
                    </a:cubicBezTo>
                    <a:cubicBezTo>
                      <a:pt x="971" y="584"/>
                      <a:pt x="969" y="583"/>
                      <a:pt x="969" y="584"/>
                    </a:cubicBezTo>
                    <a:cubicBezTo>
                      <a:pt x="969" y="582"/>
                      <a:pt x="967" y="582"/>
                      <a:pt x="967" y="580"/>
                    </a:cubicBezTo>
                    <a:cubicBezTo>
                      <a:pt x="968" y="579"/>
                      <a:pt x="969" y="578"/>
                      <a:pt x="969" y="576"/>
                    </a:cubicBezTo>
                    <a:cubicBezTo>
                      <a:pt x="969" y="576"/>
                      <a:pt x="967" y="574"/>
                      <a:pt x="967" y="574"/>
                    </a:cubicBezTo>
                    <a:cubicBezTo>
                      <a:pt x="965" y="576"/>
                      <a:pt x="965" y="576"/>
                      <a:pt x="965" y="576"/>
                    </a:cubicBezTo>
                    <a:cubicBezTo>
                      <a:pt x="962" y="578"/>
                      <a:pt x="962" y="578"/>
                      <a:pt x="962" y="578"/>
                    </a:cubicBezTo>
                    <a:cubicBezTo>
                      <a:pt x="962" y="582"/>
                      <a:pt x="962" y="582"/>
                      <a:pt x="962" y="582"/>
                    </a:cubicBezTo>
                    <a:cubicBezTo>
                      <a:pt x="961" y="586"/>
                      <a:pt x="961" y="586"/>
                      <a:pt x="961" y="586"/>
                    </a:cubicBezTo>
                    <a:cubicBezTo>
                      <a:pt x="961" y="592"/>
                      <a:pt x="961" y="592"/>
                      <a:pt x="961" y="592"/>
                    </a:cubicBezTo>
                    <a:cubicBezTo>
                      <a:pt x="961" y="596"/>
                      <a:pt x="961" y="596"/>
                      <a:pt x="961" y="596"/>
                    </a:cubicBezTo>
                    <a:cubicBezTo>
                      <a:pt x="958" y="598"/>
                      <a:pt x="958" y="598"/>
                      <a:pt x="958" y="598"/>
                    </a:cubicBezTo>
                    <a:cubicBezTo>
                      <a:pt x="959" y="601"/>
                      <a:pt x="959" y="601"/>
                      <a:pt x="959" y="601"/>
                    </a:cubicBezTo>
                    <a:cubicBezTo>
                      <a:pt x="957" y="604"/>
                      <a:pt x="957" y="604"/>
                      <a:pt x="957" y="604"/>
                    </a:cubicBezTo>
                    <a:cubicBezTo>
                      <a:pt x="958" y="605"/>
                      <a:pt x="958" y="605"/>
                      <a:pt x="958" y="605"/>
                    </a:cubicBezTo>
                    <a:cubicBezTo>
                      <a:pt x="958" y="605"/>
                      <a:pt x="960" y="605"/>
                      <a:pt x="961" y="605"/>
                    </a:cubicBezTo>
                    <a:cubicBezTo>
                      <a:pt x="961" y="604"/>
                      <a:pt x="961" y="602"/>
                      <a:pt x="961" y="602"/>
                    </a:cubicBezTo>
                    <a:cubicBezTo>
                      <a:pt x="962" y="601"/>
                      <a:pt x="963" y="602"/>
                      <a:pt x="963" y="602"/>
                    </a:cubicBezTo>
                    <a:cubicBezTo>
                      <a:pt x="965" y="601"/>
                      <a:pt x="967" y="598"/>
                      <a:pt x="967" y="596"/>
                    </a:cubicBezTo>
                    <a:cubicBezTo>
                      <a:pt x="968" y="596"/>
                      <a:pt x="969" y="595"/>
                      <a:pt x="969" y="596"/>
                    </a:cubicBezTo>
                    <a:cubicBezTo>
                      <a:pt x="971" y="596"/>
                      <a:pt x="968" y="600"/>
                      <a:pt x="972" y="598"/>
                    </a:cubicBezTo>
                    <a:cubicBezTo>
                      <a:pt x="973" y="597"/>
                      <a:pt x="973" y="597"/>
                      <a:pt x="974" y="596"/>
                    </a:cubicBezTo>
                    <a:cubicBezTo>
                      <a:pt x="973" y="600"/>
                      <a:pt x="973" y="600"/>
                      <a:pt x="975" y="603"/>
                    </a:cubicBezTo>
                    <a:cubicBezTo>
                      <a:pt x="976" y="603"/>
                      <a:pt x="976" y="603"/>
                      <a:pt x="976" y="603"/>
                    </a:cubicBezTo>
                    <a:cubicBezTo>
                      <a:pt x="977" y="604"/>
                      <a:pt x="976" y="605"/>
                      <a:pt x="977" y="606"/>
                    </a:cubicBezTo>
                    <a:cubicBezTo>
                      <a:pt x="979" y="605"/>
                      <a:pt x="979" y="605"/>
                      <a:pt x="979" y="605"/>
                    </a:cubicBezTo>
                    <a:cubicBezTo>
                      <a:pt x="982" y="606"/>
                      <a:pt x="981" y="609"/>
                      <a:pt x="985" y="607"/>
                    </a:cubicBezTo>
                    <a:cubicBezTo>
                      <a:pt x="987" y="606"/>
                      <a:pt x="991" y="598"/>
                      <a:pt x="993" y="597"/>
                    </a:cubicBezTo>
                    <a:cubicBezTo>
                      <a:pt x="994" y="597"/>
                      <a:pt x="994" y="597"/>
                      <a:pt x="994" y="597"/>
                    </a:cubicBezTo>
                    <a:cubicBezTo>
                      <a:pt x="994" y="596"/>
                      <a:pt x="994" y="594"/>
                      <a:pt x="995" y="594"/>
                    </a:cubicBezTo>
                    <a:cubicBezTo>
                      <a:pt x="995" y="594"/>
                      <a:pt x="998" y="594"/>
                      <a:pt x="998" y="594"/>
                    </a:cubicBezTo>
                    <a:cubicBezTo>
                      <a:pt x="999" y="591"/>
                      <a:pt x="998" y="589"/>
                      <a:pt x="999" y="587"/>
                    </a:cubicBezTo>
                    <a:cubicBezTo>
                      <a:pt x="1000" y="586"/>
                      <a:pt x="1001" y="586"/>
                      <a:pt x="1001" y="586"/>
                    </a:cubicBezTo>
                    <a:cubicBezTo>
                      <a:pt x="1002" y="585"/>
                      <a:pt x="1002" y="583"/>
                      <a:pt x="1002" y="583"/>
                    </a:cubicBezTo>
                    <a:cubicBezTo>
                      <a:pt x="1003" y="582"/>
                      <a:pt x="1003" y="584"/>
                      <a:pt x="1004" y="582"/>
                    </a:cubicBezTo>
                    <a:cubicBezTo>
                      <a:pt x="1005" y="582"/>
                      <a:pt x="1006" y="579"/>
                      <a:pt x="1006" y="578"/>
                    </a:cubicBezTo>
                    <a:cubicBezTo>
                      <a:pt x="1011" y="572"/>
                      <a:pt x="1011" y="572"/>
                      <a:pt x="1011" y="572"/>
                    </a:cubicBezTo>
                    <a:cubicBezTo>
                      <a:pt x="1012" y="572"/>
                      <a:pt x="1013" y="572"/>
                      <a:pt x="1014" y="572"/>
                    </a:cubicBezTo>
                    <a:cubicBezTo>
                      <a:pt x="1015" y="571"/>
                      <a:pt x="1015" y="569"/>
                      <a:pt x="1015" y="568"/>
                    </a:cubicBezTo>
                    <a:cubicBezTo>
                      <a:pt x="1016" y="567"/>
                      <a:pt x="1019" y="566"/>
                      <a:pt x="1019" y="565"/>
                    </a:cubicBezTo>
                    <a:cubicBezTo>
                      <a:pt x="1023" y="558"/>
                      <a:pt x="1023" y="558"/>
                      <a:pt x="1023" y="558"/>
                    </a:cubicBezTo>
                    <a:cubicBezTo>
                      <a:pt x="1023" y="557"/>
                      <a:pt x="1022" y="557"/>
                      <a:pt x="1023" y="555"/>
                    </a:cubicBezTo>
                    <a:cubicBezTo>
                      <a:pt x="1023" y="553"/>
                      <a:pt x="1026" y="548"/>
                      <a:pt x="1027" y="547"/>
                    </a:cubicBezTo>
                    <a:cubicBezTo>
                      <a:pt x="1028" y="547"/>
                      <a:pt x="1029" y="547"/>
                      <a:pt x="1029" y="546"/>
                    </a:cubicBezTo>
                    <a:cubicBezTo>
                      <a:pt x="1030" y="545"/>
                      <a:pt x="1030" y="543"/>
                      <a:pt x="1031" y="541"/>
                    </a:cubicBezTo>
                    <a:cubicBezTo>
                      <a:pt x="1032" y="538"/>
                      <a:pt x="1037" y="537"/>
                      <a:pt x="1038" y="534"/>
                    </a:cubicBezTo>
                    <a:cubicBezTo>
                      <a:pt x="1039" y="533"/>
                      <a:pt x="1038" y="531"/>
                      <a:pt x="1039" y="529"/>
                    </a:cubicBezTo>
                    <a:cubicBezTo>
                      <a:pt x="1039" y="529"/>
                      <a:pt x="1041" y="529"/>
                      <a:pt x="1041" y="528"/>
                    </a:cubicBezTo>
                    <a:cubicBezTo>
                      <a:pt x="1041" y="528"/>
                      <a:pt x="1039" y="525"/>
                      <a:pt x="1039" y="525"/>
                    </a:cubicBezTo>
                    <a:cubicBezTo>
                      <a:pt x="1039" y="524"/>
                      <a:pt x="1042" y="521"/>
                      <a:pt x="1042" y="520"/>
                    </a:cubicBezTo>
                    <a:cubicBezTo>
                      <a:pt x="1042" y="517"/>
                      <a:pt x="1041" y="515"/>
                      <a:pt x="1041" y="514"/>
                    </a:cubicBezTo>
                    <a:cubicBezTo>
                      <a:pt x="1041" y="514"/>
                      <a:pt x="1042" y="512"/>
                      <a:pt x="1042" y="510"/>
                    </a:cubicBezTo>
                    <a:cubicBezTo>
                      <a:pt x="1040" y="510"/>
                      <a:pt x="1040" y="510"/>
                      <a:pt x="1040" y="510"/>
                    </a:cubicBezTo>
                    <a:cubicBezTo>
                      <a:pt x="1040" y="509"/>
                      <a:pt x="1040" y="508"/>
                      <a:pt x="1040" y="507"/>
                    </a:cubicBezTo>
                    <a:cubicBezTo>
                      <a:pt x="1043" y="503"/>
                      <a:pt x="1043" y="505"/>
                      <a:pt x="1041" y="501"/>
                    </a:cubicBezTo>
                    <a:cubicBezTo>
                      <a:pt x="1042" y="499"/>
                      <a:pt x="1045" y="497"/>
                      <a:pt x="1045" y="496"/>
                    </a:cubicBezTo>
                    <a:cubicBezTo>
                      <a:pt x="1045" y="495"/>
                      <a:pt x="1045" y="494"/>
                      <a:pt x="1045" y="493"/>
                    </a:cubicBezTo>
                    <a:cubicBezTo>
                      <a:pt x="1045" y="493"/>
                      <a:pt x="1047" y="492"/>
                      <a:pt x="1047" y="492"/>
                    </a:cubicBezTo>
                    <a:cubicBezTo>
                      <a:pt x="1047" y="490"/>
                      <a:pt x="1046" y="490"/>
                      <a:pt x="1045" y="490"/>
                    </a:cubicBezTo>
                    <a:cubicBezTo>
                      <a:pt x="1045" y="490"/>
                      <a:pt x="1045" y="487"/>
                      <a:pt x="1046" y="489"/>
                    </a:cubicBezTo>
                    <a:cubicBezTo>
                      <a:pt x="1046" y="487"/>
                      <a:pt x="1046" y="487"/>
                      <a:pt x="1046" y="487"/>
                    </a:cubicBezTo>
                    <a:cubicBezTo>
                      <a:pt x="1046" y="488"/>
                      <a:pt x="1047" y="486"/>
                      <a:pt x="1045" y="485"/>
                    </a:cubicBezTo>
                    <a:cubicBezTo>
                      <a:pt x="1045" y="485"/>
                      <a:pt x="1045" y="481"/>
                      <a:pt x="1045" y="481"/>
                    </a:cubicBezTo>
                    <a:cubicBezTo>
                      <a:pt x="1048" y="479"/>
                      <a:pt x="1050" y="481"/>
                      <a:pt x="1052" y="482"/>
                    </a:cubicBezTo>
                    <a:cubicBezTo>
                      <a:pt x="1052" y="478"/>
                      <a:pt x="1052" y="478"/>
                      <a:pt x="1052" y="478"/>
                    </a:cubicBezTo>
                    <a:cubicBezTo>
                      <a:pt x="1051" y="478"/>
                      <a:pt x="1051" y="479"/>
                      <a:pt x="1051" y="479"/>
                    </a:cubicBezTo>
                    <a:cubicBezTo>
                      <a:pt x="1049" y="479"/>
                      <a:pt x="1047" y="478"/>
                      <a:pt x="1046" y="477"/>
                    </a:cubicBezTo>
                    <a:cubicBezTo>
                      <a:pt x="1046" y="477"/>
                      <a:pt x="1046" y="475"/>
                      <a:pt x="1046" y="475"/>
                    </a:cubicBezTo>
                    <a:cubicBezTo>
                      <a:pt x="1046" y="475"/>
                      <a:pt x="1044" y="476"/>
                      <a:pt x="1044" y="476"/>
                    </a:cubicBezTo>
                    <a:cubicBezTo>
                      <a:pt x="1039" y="472"/>
                      <a:pt x="1039" y="472"/>
                      <a:pt x="1039" y="472"/>
                    </a:cubicBezTo>
                    <a:cubicBezTo>
                      <a:pt x="1038" y="470"/>
                      <a:pt x="1040" y="469"/>
                      <a:pt x="1039" y="468"/>
                    </a:cubicBezTo>
                    <a:cubicBezTo>
                      <a:pt x="1038" y="467"/>
                      <a:pt x="1035" y="467"/>
                      <a:pt x="1034" y="467"/>
                    </a:cubicBezTo>
                    <a:cubicBezTo>
                      <a:pt x="1034" y="467"/>
                      <a:pt x="1033" y="465"/>
                      <a:pt x="1033" y="465"/>
                    </a:cubicBezTo>
                    <a:cubicBezTo>
                      <a:pt x="1030" y="464"/>
                      <a:pt x="1027" y="464"/>
                      <a:pt x="1025" y="464"/>
                    </a:cubicBezTo>
                    <a:cubicBezTo>
                      <a:pt x="1025" y="466"/>
                      <a:pt x="1025" y="468"/>
                      <a:pt x="1025" y="470"/>
                    </a:cubicBezTo>
                    <a:cubicBezTo>
                      <a:pt x="1024" y="470"/>
                      <a:pt x="1022" y="469"/>
                      <a:pt x="1021" y="469"/>
                    </a:cubicBezTo>
                    <a:cubicBezTo>
                      <a:pt x="1020" y="470"/>
                      <a:pt x="1019" y="473"/>
                      <a:pt x="1017" y="474"/>
                    </a:cubicBezTo>
                    <a:cubicBezTo>
                      <a:pt x="1017" y="474"/>
                      <a:pt x="1015" y="474"/>
                      <a:pt x="1015" y="474"/>
                    </a:cubicBezTo>
                    <a:cubicBezTo>
                      <a:pt x="1017" y="468"/>
                      <a:pt x="1019" y="468"/>
                      <a:pt x="1013" y="465"/>
                    </a:cubicBezTo>
                    <a:cubicBezTo>
                      <a:pt x="1013" y="466"/>
                      <a:pt x="1012" y="468"/>
                      <a:pt x="1012" y="470"/>
                    </a:cubicBezTo>
                    <a:cubicBezTo>
                      <a:pt x="1012" y="470"/>
                      <a:pt x="1010" y="470"/>
                      <a:pt x="1009" y="470"/>
                    </a:cubicBezTo>
                    <a:cubicBezTo>
                      <a:pt x="1010" y="464"/>
                      <a:pt x="1010" y="462"/>
                      <a:pt x="1009" y="457"/>
                    </a:cubicBezTo>
                    <a:cubicBezTo>
                      <a:pt x="1004" y="457"/>
                      <a:pt x="1001" y="458"/>
                      <a:pt x="996" y="457"/>
                    </a:cubicBezTo>
                    <a:cubicBezTo>
                      <a:pt x="997" y="454"/>
                      <a:pt x="999" y="450"/>
                      <a:pt x="1001" y="449"/>
                    </a:cubicBezTo>
                    <a:cubicBezTo>
                      <a:pt x="1001" y="448"/>
                      <a:pt x="1002" y="449"/>
                      <a:pt x="1003" y="448"/>
                    </a:cubicBezTo>
                    <a:cubicBezTo>
                      <a:pt x="1004" y="446"/>
                      <a:pt x="1005" y="444"/>
                      <a:pt x="1007" y="443"/>
                    </a:cubicBezTo>
                    <a:cubicBezTo>
                      <a:pt x="1008" y="442"/>
                      <a:pt x="1008" y="443"/>
                      <a:pt x="1009" y="442"/>
                    </a:cubicBezTo>
                    <a:cubicBezTo>
                      <a:pt x="1011" y="441"/>
                      <a:pt x="1012" y="438"/>
                      <a:pt x="1014" y="437"/>
                    </a:cubicBezTo>
                    <a:cubicBezTo>
                      <a:pt x="1015" y="436"/>
                      <a:pt x="1017" y="436"/>
                      <a:pt x="1017" y="435"/>
                    </a:cubicBezTo>
                    <a:cubicBezTo>
                      <a:pt x="1018" y="435"/>
                      <a:pt x="1017" y="433"/>
                      <a:pt x="1017" y="432"/>
                    </a:cubicBezTo>
                    <a:cubicBezTo>
                      <a:pt x="1018" y="431"/>
                      <a:pt x="1021" y="431"/>
                      <a:pt x="1022" y="429"/>
                    </a:cubicBezTo>
                    <a:cubicBezTo>
                      <a:pt x="1022" y="429"/>
                      <a:pt x="1022" y="427"/>
                      <a:pt x="1022" y="426"/>
                    </a:cubicBezTo>
                    <a:cubicBezTo>
                      <a:pt x="1022" y="426"/>
                      <a:pt x="1024" y="424"/>
                      <a:pt x="1024" y="423"/>
                    </a:cubicBezTo>
                    <a:cubicBezTo>
                      <a:pt x="1024" y="423"/>
                      <a:pt x="1023" y="422"/>
                      <a:pt x="1023" y="421"/>
                    </a:cubicBezTo>
                    <a:cubicBezTo>
                      <a:pt x="1024" y="421"/>
                      <a:pt x="1024" y="420"/>
                      <a:pt x="1025" y="420"/>
                    </a:cubicBezTo>
                    <a:cubicBezTo>
                      <a:pt x="1026" y="421"/>
                      <a:pt x="1025" y="421"/>
                      <a:pt x="1026" y="421"/>
                    </a:cubicBezTo>
                    <a:cubicBezTo>
                      <a:pt x="1027" y="420"/>
                      <a:pt x="1027" y="418"/>
                      <a:pt x="1029" y="417"/>
                    </a:cubicBezTo>
                    <a:cubicBezTo>
                      <a:pt x="1030" y="417"/>
                      <a:pt x="1030" y="417"/>
                      <a:pt x="1030" y="417"/>
                    </a:cubicBezTo>
                    <a:cubicBezTo>
                      <a:pt x="1030" y="417"/>
                      <a:pt x="1030" y="416"/>
                      <a:pt x="1031" y="415"/>
                    </a:cubicBezTo>
                    <a:cubicBezTo>
                      <a:pt x="1032" y="415"/>
                      <a:pt x="1033" y="415"/>
                      <a:pt x="1034" y="414"/>
                    </a:cubicBezTo>
                    <a:cubicBezTo>
                      <a:pt x="1035" y="414"/>
                      <a:pt x="1035" y="412"/>
                      <a:pt x="1036" y="411"/>
                    </a:cubicBezTo>
                    <a:cubicBezTo>
                      <a:pt x="1036" y="411"/>
                      <a:pt x="1038" y="412"/>
                      <a:pt x="1038" y="411"/>
                    </a:cubicBezTo>
                    <a:cubicBezTo>
                      <a:pt x="1039" y="411"/>
                      <a:pt x="1038" y="409"/>
                      <a:pt x="1039" y="408"/>
                    </a:cubicBezTo>
                    <a:cubicBezTo>
                      <a:pt x="1041" y="408"/>
                      <a:pt x="1042" y="407"/>
                      <a:pt x="1044" y="407"/>
                    </a:cubicBezTo>
                    <a:cubicBezTo>
                      <a:pt x="1045" y="401"/>
                      <a:pt x="1047" y="397"/>
                      <a:pt x="1050" y="393"/>
                    </a:cubicBezTo>
                    <a:cubicBezTo>
                      <a:pt x="1051" y="392"/>
                      <a:pt x="1054" y="391"/>
                      <a:pt x="1054" y="389"/>
                    </a:cubicBezTo>
                    <a:cubicBezTo>
                      <a:pt x="1054" y="388"/>
                      <a:pt x="1053" y="388"/>
                      <a:pt x="1053" y="386"/>
                    </a:cubicBezTo>
                    <a:cubicBezTo>
                      <a:pt x="1055" y="386"/>
                      <a:pt x="1055" y="387"/>
                      <a:pt x="1057" y="387"/>
                    </a:cubicBezTo>
                    <a:cubicBezTo>
                      <a:pt x="1058" y="387"/>
                      <a:pt x="1059" y="384"/>
                      <a:pt x="1060" y="383"/>
                    </a:cubicBezTo>
                    <a:cubicBezTo>
                      <a:pt x="1062" y="382"/>
                      <a:pt x="1063" y="382"/>
                      <a:pt x="1065" y="382"/>
                    </a:cubicBezTo>
                    <a:cubicBezTo>
                      <a:pt x="1065" y="381"/>
                      <a:pt x="1065" y="378"/>
                      <a:pt x="1065" y="378"/>
                    </a:cubicBezTo>
                    <a:cubicBezTo>
                      <a:pt x="1066" y="378"/>
                      <a:pt x="1067" y="379"/>
                      <a:pt x="1069" y="380"/>
                    </a:cubicBezTo>
                    <a:cubicBezTo>
                      <a:pt x="1069" y="378"/>
                      <a:pt x="1069" y="378"/>
                      <a:pt x="1069" y="378"/>
                    </a:cubicBezTo>
                    <a:cubicBezTo>
                      <a:pt x="1071" y="379"/>
                      <a:pt x="1069" y="380"/>
                      <a:pt x="1069" y="382"/>
                    </a:cubicBezTo>
                    <a:cubicBezTo>
                      <a:pt x="1078" y="380"/>
                      <a:pt x="1086" y="380"/>
                      <a:pt x="1092" y="382"/>
                    </a:cubicBezTo>
                    <a:cubicBezTo>
                      <a:pt x="1092" y="382"/>
                      <a:pt x="1091" y="385"/>
                      <a:pt x="1092" y="386"/>
                    </a:cubicBezTo>
                    <a:cubicBezTo>
                      <a:pt x="1092" y="387"/>
                      <a:pt x="1092" y="387"/>
                      <a:pt x="1092" y="387"/>
                    </a:cubicBezTo>
                    <a:cubicBezTo>
                      <a:pt x="1094" y="387"/>
                      <a:pt x="1095" y="387"/>
                      <a:pt x="1096" y="386"/>
                    </a:cubicBezTo>
                    <a:cubicBezTo>
                      <a:pt x="1098" y="382"/>
                      <a:pt x="1098" y="382"/>
                      <a:pt x="1098" y="382"/>
                    </a:cubicBezTo>
                    <a:cubicBezTo>
                      <a:pt x="1099" y="382"/>
                      <a:pt x="1099" y="381"/>
                      <a:pt x="1100" y="382"/>
                    </a:cubicBezTo>
                    <a:cubicBezTo>
                      <a:pt x="1100" y="384"/>
                      <a:pt x="1100" y="384"/>
                      <a:pt x="1100" y="384"/>
                    </a:cubicBezTo>
                    <a:cubicBezTo>
                      <a:pt x="1101" y="385"/>
                      <a:pt x="1106" y="386"/>
                      <a:pt x="1108" y="386"/>
                    </a:cubicBezTo>
                    <a:cubicBezTo>
                      <a:pt x="1110" y="386"/>
                      <a:pt x="1112" y="384"/>
                      <a:pt x="1114" y="385"/>
                    </a:cubicBezTo>
                    <a:cubicBezTo>
                      <a:pt x="1115" y="385"/>
                      <a:pt x="1114" y="387"/>
                      <a:pt x="1117" y="388"/>
                    </a:cubicBezTo>
                    <a:cubicBezTo>
                      <a:pt x="1119" y="388"/>
                      <a:pt x="1119" y="384"/>
                      <a:pt x="1118" y="385"/>
                    </a:cubicBezTo>
                    <a:cubicBezTo>
                      <a:pt x="1118" y="383"/>
                      <a:pt x="1117" y="384"/>
                      <a:pt x="1119" y="383"/>
                    </a:cubicBezTo>
                    <a:cubicBezTo>
                      <a:pt x="1119" y="382"/>
                      <a:pt x="1118" y="380"/>
                      <a:pt x="1118" y="380"/>
                    </a:cubicBezTo>
                    <a:cubicBezTo>
                      <a:pt x="1122" y="377"/>
                      <a:pt x="1124" y="380"/>
                      <a:pt x="1127" y="380"/>
                    </a:cubicBezTo>
                    <a:cubicBezTo>
                      <a:pt x="1130" y="381"/>
                      <a:pt x="1131" y="380"/>
                      <a:pt x="1134" y="380"/>
                    </a:cubicBezTo>
                    <a:cubicBezTo>
                      <a:pt x="1134" y="380"/>
                      <a:pt x="1133" y="381"/>
                      <a:pt x="1134" y="381"/>
                    </a:cubicBezTo>
                    <a:cubicBezTo>
                      <a:pt x="1133" y="381"/>
                      <a:pt x="1136" y="382"/>
                      <a:pt x="1136" y="382"/>
                    </a:cubicBezTo>
                    <a:cubicBezTo>
                      <a:pt x="1137" y="381"/>
                      <a:pt x="1137" y="380"/>
                      <a:pt x="1138" y="380"/>
                    </a:cubicBezTo>
                    <a:cubicBezTo>
                      <a:pt x="1139" y="379"/>
                      <a:pt x="1140" y="379"/>
                      <a:pt x="1142" y="378"/>
                    </a:cubicBezTo>
                    <a:cubicBezTo>
                      <a:pt x="1142" y="379"/>
                      <a:pt x="1142" y="380"/>
                      <a:pt x="1142" y="381"/>
                    </a:cubicBezTo>
                    <a:cubicBezTo>
                      <a:pt x="1143" y="382"/>
                      <a:pt x="1146" y="384"/>
                      <a:pt x="1147" y="385"/>
                    </a:cubicBezTo>
                    <a:cubicBezTo>
                      <a:pt x="1146" y="387"/>
                      <a:pt x="1146" y="387"/>
                      <a:pt x="1146" y="387"/>
                    </a:cubicBezTo>
                    <a:cubicBezTo>
                      <a:pt x="1143" y="387"/>
                      <a:pt x="1141" y="387"/>
                      <a:pt x="1138" y="387"/>
                    </a:cubicBezTo>
                    <a:cubicBezTo>
                      <a:pt x="1140" y="395"/>
                      <a:pt x="1138" y="393"/>
                      <a:pt x="1148" y="393"/>
                    </a:cubicBezTo>
                    <a:cubicBezTo>
                      <a:pt x="1148" y="390"/>
                      <a:pt x="1148" y="390"/>
                      <a:pt x="1148" y="390"/>
                    </a:cubicBezTo>
                    <a:cubicBezTo>
                      <a:pt x="1151" y="391"/>
                      <a:pt x="1152" y="391"/>
                      <a:pt x="1154" y="392"/>
                    </a:cubicBezTo>
                    <a:cubicBezTo>
                      <a:pt x="1155" y="392"/>
                      <a:pt x="1155" y="390"/>
                      <a:pt x="1155" y="389"/>
                    </a:cubicBezTo>
                    <a:cubicBezTo>
                      <a:pt x="1156" y="389"/>
                      <a:pt x="1157" y="389"/>
                      <a:pt x="1158" y="389"/>
                    </a:cubicBezTo>
                    <a:cubicBezTo>
                      <a:pt x="1158" y="388"/>
                      <a:pt x="1158" y="387"/>
                      <a:pt x="1159" y="387"/>
                    </a:cubicBezTo>
                    <a:cubicBezTo>
                      <a:pt x="1159" y="387"/>
                      <a:pt x="1160" y="387"/>
                      <a:pt x="1161" y="387"/>
                    </a:cubicBezTo>
                    <a:cubicBezTo>
                      <a:pt x="1162" y="387"/>
                      <a:pt x="1161" y="388"/>
                      <a:pt x="1162" y="389"/>
                    </a:cubicBezTo>
                    <a:cubicBezTo>
                      <a:pt x="1166" y="388"/>
                      <a:pt x="1166" y="388"/>
                      <a:pt x="1171" y="387"/>
                    </a:cubicBezTo>
                    <a:cubicBezTo>
                      <a:pt x="1170" y="385"/>
                      <a:pt x="1170" y="384"/>
                      <a:pt x="1170" y="383"/>
                    </a:cubicBezTo>
                    <a:cubicBezTo>
                      <a:pt x="1169" y="383"/>
                      <a:pt x="1169" y="383"/>
                      <a:pt x="1169" y="383"/>
                    </a:cubicBezTo>
                    <a:cubicBezTo>
                      <a:pt x="1169" y="383"/>
                      <a:pt x="1167" y="382"/>
                      <a:pt x="1166" y="382"/>
                    </a:cubicBezTo>
                    <a:cubicBezTo>
                      <a:pt x="1166" y="382"/>
                      <a:pt x="1164" y="384"/>
                      <a:pt x="1164" y="384"/>
                    </a:cubicBezTo>
                    <a:cubicBezTo>
                      <a:pt x="1162" y="384"/>
                      <a:pt x="1162" y="383"/>
                      <a:pt x="1161" y="383"/>
                    </a:cubicBezTo>
                    <a:cubicBezTo>
                      <a:pt x="1161" y="382"/>
                      <a:pt x="1163" y="376"/>
                      <a:pt x="1162" y="376"/>
                    </a:cubicBezTo>
                    <a:cubicBezTo>
                      <a:pt x="1163" y="375"/>
                      <a:pt x="1163" y="376"/>
                      <a:pt x="1164" y="376"/>
                    </a:cubicBezTo>
                    <a:cubicBezTo>
                      <a:pt x="1164" y="374"/>
                      <a:pt x="1165" y="370"/>
                      <a:pt x="1168" y="369"/>
                    </a:cubicBezTo>
                    <a:cubicBezTo>
                      <a:pt x="1169" y="368"/>
                      <a:pt x="1170" y="369"/>
                      <a:pt x="1171" y="368"/>
                    </a:cubicBezTo>
                    <a:cubicBezTo>
                      <a:pt x="1171" y="368"/>
                      <a:pt x="1172" y="366"/>
                      <a:pt x="1173" y="366"/>
                    </a:cubicBezTo>
                    <a:cubicBezTo>
                      <a:pt x="1173" y="365"/>
                      <a:pt x="1175" y="366"/>
                      <a:pt x="1177" y="366"/>
                    </a:cubicBezTo>
                    <a:cubicBezTo>
                      <a:pt x="1177" y="365"/>
                      <a:pt x="1177" y="363"/>
                      <a:pt x="1178" y="363"/>
                    </a:cubicBezTo>
                    <a:cubicBezTo>
                      <a:pt x="1180" y="362"/>
                      <a:pt x="1180" y="362"/>
                      <a:pt x="1180" y="362"/>
                    </a:cubicBezTo>
                    <a:cubicBezTo>
                      <a:pt x="1180" y="360"/>
                      <a:pt x="1178" y="360"/>
                      <a:pt x="1179" y="358"/>
                    </a:cubicBezTo>
                    <a:cubicBezTo>
                      <a:pt x="1180" y="358"/>
                      <a:pt x="1180" y="358"/>
                      <a:pt x="1180" y="358"/>
                    </a:cubicBezTo>
                    <a:cubicBezTo>
                      <a:pt x="1184" y="357"/>
                      <a:pt x="1183" y="354"/>
                      <a:pt x="1184" y="353"/>
                    </a:cubicBezTo>
                    <a:cubicBezTo>
                      <a:pt x="1185" y="352"/>
                      <a:pt x="1185" y="354"/>
                      <a:pt x="1186" y="354"/>
                    </a:cubicBezTo>
                    <a:cubicBezTo>
                      <a:pt x="1187" y="353"/>
                      <a:pt x="1188" y="351"/>
                      <a:pt x="1189" y="351"/>
                    </a:cubicBezTo>
                    <a:cubicBezTo>
                      <a:pt x="1192" y="350"/>
                      <a:pt x="1194" y="351"/>
                      <a:pt x="1197" y="350"/>
                    </a:cubicBezTo>
                    <a:cubicBezTo>
                      <a:pt x="1199" y="350"/>
                      <a:pt x="1203" y="348"/>
                      <a:pt x="1205" y="348"/>
                    </a:cubicBezTo>
                    <a:cubicBezTo>
                      <a:pt x="1206" y="349"/>
                      <a:pt x="1207" y="353"/>
                      <a:pt x="1209" y="353"/>
                    </a:cubicBezTo>
                    <a:cubicBezTo>
                      <a:pt x="1209" y="353"/>
                      <a:pt x="1211" y="353"/>
                      <a:pt x="1211" y="352"/>
                    </a:cubicBezTo>
                    <a:cubicBezTo>
                      <a:pt x="1213" y="351"/>
                      <a:pt x="1214" y="350"/>
                      <a:pt x="1215" y="349"/>
                    </a:cubicBezTo>
                    <a:cubicBezTo>
                      <a:pt x="1215" y="349"/>
                      <a:pt x="1216" y="354"/>
                      <a:pt x="1215" y="355"/>
                    </a:cubicBezTo>
                    <a:cubicBezTo>
                      <a:pt x="1215" y="356"/>
                      <a:pt x="1214" y="355"/>
                      <a:pt x="1213" y="356"/>
                    </a:cubicBezTo>
                    <a:cubicBezTo>
                      <a:pt x="1212" y="357"/>
                      <a:pt x="1212" y="360"/>
                      <a:pt x="1211" y="363"/>
                    </a:cubicBezTo>
                    <a:cubicBezTo>
                      <a:pt x="1213" y="362"/>
                      <a:pt x="1214" y="363"/>
                      <a:pt x="1215" y="362"/>
                    </a:cubicBezTo>
                    <a:cubicBezTo>
                      <a:pt x="1215" y="362"/>
                      <a:pt x="1217" y="357"/>
                      <a:pt x="1217" y="361"/>
                    </a:cubicBezTo>
                    <a:cubicBezTo>
                      <a:pt x="1216" y="362"/>
                      <a:pt x="1216" y="362"/>
                      <a:pt x="1216" y="362"/>
                    </a:cubicBezTo>
                    <a:cubicBezTo>
                      <a:pt x="1216" y="362"/>
                      <a:pt x="1216" y="363"/>
                      <a:pt x="1216" y="364"/>
                    </a:cubicBezTo>
                    <a:cubicBezTo>
                      <a:pt x="1215" y="364"/>
                      <a:pt x="1214" y="364"/>
                      <a:pt x="1214" y="364"/>
                    </a:cubicBezTo>
                    <a:cubicBezTo>
                      <a:pt x="1214" y="365"/>
                      <a:pt x="1214" y="366"/>
                      <a:pt x="1214" y="366"/>
                    </a:cubicBezTo>
                    <a:cubicBezTo>
                      <a:pt x="1216" y="368"/>
                      <a:pt x="1216" y="368"/>
                      <a:pt x="1216" y="368"/>
                    </a:cubicBezTo>
                    <a:cubicBezTo>
                      <a:pt x="1218" y="366"/>
                      <a:pt x="1219" y="364"/>
                      <a:pt x="1220" y="363"/>
                    </a:cubicBezTo>
                    <a:cubicBezTo>
                      <a:pt x="1221" y="362"/>
                      <a:pt x="1222" y="362"/>
                      <a:pt x="1223" y="361"/>
                    </a:cubicBezTo>
                    <a:cubicBezTo>
                      <a:pt x="1224" y="361"/>
                      <a:pt x="1223" y="359"/>
                      <a:pt x="1223" y="359"/>
                    </a:cubicBezTo>
                    <a:cubicBezTo>
                      <a:pt x="1224" y="358"/>
                      <a:pt x="1225" y="359"/>
                      <a:pt x="1225" y="358"/>
                    </a:cubicBezTo>
                    <a:cubicBezTo>
                      <a:pt x="1226" y="358"/>
                      <a:pt x="1226" y="356"/>
                      <a:pt x="1227" y="356"/>
                    </a:cubicBezTo>
                    <a:cubicBezTo>
                      <a:pt x="1228" y="354"/>
                      <a:pt x="1232" y="350"/>
                      <a:pt x="1235" y="350"/>
                    </a:cubicBezTo>
                    <a:cubicBezTo>
                      <a:pt x="1240" y="350"/>
                      <a:pt x="1235" y="355"/>
                      <a:pt x="1243" y="352"/>
                    </a:cubicBezTo>
                    <a:cubicBezTo>
                      <a:pt x="1242" y="351"/>
                      <a:pt x="1243" y="348"/>
                      <a:pt x="1241" y="350"/>
                    </a:cubicBezTo>
                    <a:cubicBezTo>
                      <a:pt x="1241" y="348"/>
                      <a:pt x="1240" y="345"/>
                      <a:pt x="1240" y="343"/>
                    </a:cubicBezTo>
                    <a:cubicBezTo>
                      <a:pt x="1241" y="343"/>
                      <a:pt x="1242" y="343"/>
                      <a:pt x="1243" y="342"/>
                    </a:cubicBezTo>
                    <a:cubicBezTo>
                      <a:pt x="1243" y="341"/>
                      <a:pt x="1242" y="340"/>
                      <a:pt x="1243" y="339"/>
                    </a:cubicBezTo>
                    <a:cubicBezTo>
                      <a:pt x="1243" y="339"/>
                      <a:pt x="1245" y="338"/>
                      <a:pt x="1246" y="338"/>
                    </a:cubicBezTo>
                    <a:cubicBezTo>
                      <a:pt x="1247" y="338"/>
                      <a:pt x="1249" y="336"/>
                      <a:pt x="1250" y="336"/>
                    </a:cubicBezTo>
                    <a:cubicBezTo>
                      <a:pt x="1253" y="336"/>
                      <a:pt x="1255" y="340"/>
                      <a:pt x="1259" y="341"/>
                    </a:cubicBezTo>
                    <a:cubicBezTo>
                      <a:pt x="1259" y="341"/>
                      <a:pt x="1257" y="342"/>
                      <a:pt x="1256" y="342"/>
                    </a:cubicBezTo>
                    <a:cubicBezTo>
                      <a:pt x="1251" y="341"/>
                      <a:pt x="1253" y="339"/>
                      <a:pt x="1249" y="343"/>
                    </a:cubicBezTo>
                    <a:cubicBezTo>
                      <a:pt x="1249" y="343"/>
                      <a:pt x="1247" y="344"/>
                      <a:pt x="1247" y="344"/>
                    </a:cubicBezTo>
                    <a:cubicBezTo>
                      <a:pt x="1247" y="347"/>
                      <a:pt x="1249" y="349"/>
                      <a:pt x="1249" y="352"/>
                    </a:cubicBezTo>
                    <a:cubicBezTo>
                      <a:pt x="1249" y="352"/>
                      <a:pt x="1247" y="353"/>
                      <a:pt x="1247" y="354"/>
                    </a:cubicBezTo>
                    <a:cubicBezTo>
                      <a:pt x="1245" y="357"/>
                      <a:pt x="1246" y="358"/>
                      <a:pt x="1247" y="361"/>
                    </a:cubicBezTo>
                    <a:cubicBezTo>
                      <a:pt x="1245" y="362"/>
                      <a:pt x="1245" y="362"/>
                      <a:pt x="1245" y="362"/>
                    </a:cubicBezTo>
                    <a:cubicBezTo>
                      <a:pt x="1244" y="362"/>
                      <a:pt x="1245" y="364"/>
                      <a:pt x="1245" y="364"/>
                    </a:cubicBezTo>
                    <a:cubicBezTo>
                      <a:pt x="1241" y="365"/>
                      <a:pt x="1238" y="364"/>
                      <a:pt x="1235" y="364"/>
                    </a:cubicBezTo>
                    <a:cubicBezTo>
                      <a:pt x="1235" y="364"/>
                      <a:pt x="1234" y="366"/>
                      <a:pt x="1233" y="366"/>
                    </a:cubicBezTo>
                    <a:cubicBezTo>
                      <a:pt x="1232" y="367"/>
                      <a:pt x="1230" y="366"/>
                      <a:pt x="1229" y="366"/>
                    </a:cubicBezTo>
                    <a:cubicBezTo>
                      <a:pt x="1228" y="366"/>
                      <a:pt x="1228" y="367"/>
                      <a:pt x="1227" y="368"/>
                    </a:cubicBezTo>
                    <a:cubicBezTo>
                      <a:pt x="1227" y="374"/>
                      <a:pt x="1227" y="374"/>
                      <a:pt x="1227" y="374"/>
                    </a:cubicBezTo>
                    <a:cubicBezTo>
                      <a:pt x="1227" y="374"/>
                      <a:pt x="1224" y="374"/>
                      <a:pt x="1224" y="375"/>
                    </a:cubicBezTo>
                    <a:cubicBezTo>
                      <a:pt x="1224" y="375"/>
                      <a:pt x="1224" y="377"/>
                      <a:pt x="1224" y="378"/>
                    </a:cubicBezTo>
                    <a:cubicBezTo>
                      <a:pt x="1221" y="382"/>
                      <a:pt x="1221" y="382"/>
                      <a:pt x="1221" y="382"/>
                    </a:cubicBezTo>
                    <a:cubicBezTo>
                      <a:pt x="1220" y="382"/>
                      <a:pt x="1219" y="382"/>
                      <a:pt x="1217" y="383"/>
                    </a:cubicBezTo>
                    <a:cubicBezTo>
                      <a:pt x="1216" y="384"/>
                      <a:pt x="1217" y="385"/>
                      <a:pt x="1216" y="387"/>
                    </a:cubicBezTo>
                    <a:cubicBezTo>
                      <a:pt x="1216" y="388"/>
                      <a:pt x="1213" y="388"/>
                      <a:pt x="1212" y="389"/>
                    </a:cubicBezTo>
                    <a:cubicBezTo>
                      <a:pt x="1212" y="389"/>
                      <a:pt x="1210" y="392"/>
                      <a:pt x="1209" y="392"/>
                    </a:cubicBezTo>
                    <a:cubicBezTo>
                      <a:pt x="1209" y="393"/>
                      <a:pt x="1210" y="394"/>
                      <a:pt x="1209" y="394"/>
                    </a:cubicBezTo>
                    <a:cubicBezTo>
                      <a:pt x="1208" y="396"/>
                      <a:pt x="1203" y="399"/>
                      <a:pt x="1201" y="401"/>
                    </a:cubicBezTo>
                    <a:cubicBezTo>
                      <a:pt x="1201" y="402"/>
                      <a:pt x="1200" y="404"/>
                      <a:pt x="1199" y="405"/>
                    </a:cubicBezTo>
                    <a:cubicBezTo>
                      <a:pt x="1197" y="406"/>
                      <a:pt x="1196" y="404"/>
                      <a:pt x="1195" y="404"/>
                    </a:cubicBezTo>
                    <a:cubicBezTo>
                      <a:pt x="1193" y="404"/>
                      <a:pt x="1193" y="408"/>
                      <a:pt x="1191" y="408"/>
                    </a:cubicBezTo>
                    <a:cubicBezTo>
                      <a:pt x="1190" y="408"/>
                      <a:pt x="1185" y="408"/>
                      <a:pt x="1184" y="408"/>
                    </a:cubicBezTo>
                    <a:cubicBezTo>
                      <a:pt x="1184" y="409"/>
                      <a:pt x="1184" y="409"/>
                      <a:pt x="1184" y="409"/>
                    </a:cubicBezTo>
                    <a:cubicBezTo>
                      <a:pt x="1184" y="410"/>
                      <a:pt x="1186" y="411"/>
                      <a:pt x="1187" y="411"/>
                    </a:cubicBezTo>
                    <a:cubicBezTo>
                      <a:pt x="1186" y="415"/>
                      <a:pt x="1185" y="418"/>
                      <a:pt x="1185" y="422"/>
                    </a:cubicBezTo>
                    <a:cubicBezTo>
                      <a:pt x="1180" y="422"/>
                      <a:pt x="1182" y="423"/>
                      <a:pt x="1179" y="425"/>
                    </a:cubicBezTo>
                    <a:cubicBezTo>
                      <a:pt x="1178" y="425"/>
                      <a:pt x="1177" y="425"/>
                      <a:pt x="1177" y="425"/>
                    </a:cubicBezTo>
                    <a:cubicBezTo>
                      <a:pt x="1176" y="428"/>
                      <a:pt x="1177" y="430"/>
                      <a:pt x="1176" y="433"/>
                    </a:cubicBezTo>
                    <a:cubicBezTo>
                      <a:pt x="1176" y="434"/>
                      <a:pt x="1174" y="437"/>
                      <a:pt x="1174" y="438"/>
                    </a:cubicBezTo>
                    <a:cubicBezTo>
                      <a:pt x="1173" y="443"/>
                      <a:pt x="1173" y="448"/>
                      <a:pt x="1174" y="452"/>
                    </a:cubicBezTo>
                    <a:cubicBezTo>
                      <a:pt x="1175" y="455"/>
                      <a:pt x="1177" y="458"/>
                      <a:pt x="1178" y="461"/>
                    </a:cubicBezTo>
                    <a:cubicBezTo>
                      <a:pt x="1178" y="466"/>
                      <a:pt x="1177" y="471"/>
                      <a:pt x="1178" y="477"/>
                    </a:cubicBezTo>
                    <a:cubicBezTo>
                      <a:pt x="1178" y="477"/>
                      <a:pt x="1179" y="484"/>
                      <a:pt x="1179" y="485"/>
                    </a:cubicBezTo>
                    <a:cubicBezTo>
                      <a:pt x="1179" y="486"/>
                      <a:pt x="1181" y="487"/>
                      <a:pt x="1181" y="489"/>
                    </a:cubicBezTo>
                    <a:cubicBezTo>
                      <a:pt x="1183" y="492"/>
                      <a:pt x="1181" y="495"/>
                      <a:pt x="1181" y="499"/>
                    </a:cubicBezTo>
                    <a:cubicBezTo>
                      <a:pt x="1181" y="499"/>
                      <a:pt x="1183" y="500"/>
                      <a:pt x="1183" y="501"/>
                    </a:cubicBezTo>
                    <a:cubicBezTo>
                      <a:pt x="1184" y="502"/>
                      <a:pt x="1183" y="503"/>
                      <a:pt x="1183" y="504"/>
                    </a:cubicBezTo>
                    <a:cubicBezTo>
                      <a:pt x="1184" y="504"/>
                      <a:pt x="1185" y="504"/>
                      <a:pt x="1185" y="504"/>
                    </a:cubicBezTo>
                    <a:cubicBezTo>
                      <a:pt x="1186" y="504"/>
                      <a:pt x="1197" y="493"/>
                      <a:pt x="1197" y="493"/>
                    </a:cubicBezTo>
                    <a:cubicBezTo>
                      <a:pt x="1199" y="489"/>
                      <a:pt x="1196" y="485"/>
                      <a:pt x="1198" y="481"/>
                    </a:cubicBezTo>
                    <a:cubicBezTo>
                      <a:pt x="1198" y="481"/>
                      <a:pt x="1200" y="481"/>
                      <a:pt x="1200" y="481"/>
                    </a:cubicBezTo>
                    <a:cubicBezTo>
                      <a:pt x="1201" y="481"/>
                      <a:pt x="1202" y="479"/>
                      <a:pt x="1203" y="479"/>
                    </a:cubicBezTo>
                    <a:cubicBezTo>
                      <a:pt x="1205" y="478"/>
                      <a:pt x="1207" y="479"/>
                      <a:pt x="1209" y="479"/>
                    </a:cubicBezTo>
                    <a:cubicBezTo>
                      <a:pt x="1209" y="477"/>
                      <a:pt x="1209" y="477"/>
                      <a:pt x="1209" y="477"/>
                    </a:cubicBezTo>
                    <a:cubicBezTo>
                      <a:pt x="1208" y="476"/>
                      <a:pt x="1207" y="471"/>
                      <a:pt x="1208" y="468"/>
                    </a:cubicBezTo>
                    <a:cubicBezTo>
                      <a:pt x="1208" y="468"/>
                      <a:pt x="1213" y="461"/>
                      <a:pt x="1213" y="461"/>
                    </a:cubicBezTo>
                    <a:cubicBezTo>
                      <a:pt x="1217" y="457"/>
                      <a:pt x="1220" y="457"/>
                      <a:pt x="1225" y="459"/>
                    </a:cubicBezTo>
                    <a:cubicBezTo>
                      <a:pt x="1226" y="458"/>
                      <a:pt x="1227" y="455"/>
                      <a:pt x="1228" y="455"/>
                    </a:cubicBezTo>
                    <a:cubicBezTo>
                      <a:pt x="1229" y="455"/>
                      <a:pt x="1229" y="455"/>
                      <a:pt x="1229" y="455"/>
                    </a:cubicBezTo>
                    <a:cubicBezTo>
                      <a:pt x="1229" y="454"/>
                      <a:pt x="1230" y="453"/>
                      <a:pt x="1229" y="452"/>
                    </a:cubicBezTo>
                    <a:cubicBezTo>
                      <a:pt x="1229" y="451"/>
                      <a:pt x="1225" y="448"/>
                      <a:pt x="1224" y="447"/>
                    </a:cubicBezTo>
                    <a:cubicBezTo>
                      <a:pt x="1225" y="444"/>
                      <a:pt x="1226" y="439"/>
                      <a:pt x="1226" y="436"/>
                    </a:cubicBezTo>
                    <a:cubicBezTo>
                      <a:pt x="1228" y="435"/>
                      <a:pt x="1229" y="435"/>
                      <a:pt x="1231" y="435"/>
                    </a:cubicBezTo>
                    <a:cubicBezTo>
                      <a:pt x="1231" y="435"/>
                      <a:pt x="1232" y="433"/>
                      <a:pt x="1233" y="433"/>
                    </a:cubicBezTo>
                    <a:cubicBezTo>
                      <a:pt x="1234" y="433"/>
                      <a:pt x="1236" y="434"/>
                      <a:pt x="1237" y="435"/>
                    </a:cubicBezTo>
                    <a:cubicBezTo>
                      <a:pt x="1238" y="434"/>
                      <a:pt x="1238" y="433"/>
                      <a:pt x="1239" y="433"/>
                    </a:cubicBezTo>
                    <a:cubicBezTo>
                      <a:pt x="1239" y="431"/>
                      <a:pt x="1239" y="430"/>
                      <a:pt x="1239" y="428"/>
                    </a:cubicBezTo>
                    <a:cubicBezTo>
                      <a:pt x="1237" y="428"/>
                      <a:pt x="1236" y="428"/>
                      <a:pt x="1234" y="429"/>
                    </a:cubicBezTo>
                    <a:cubicBezTo>
                      <a:pt x="1234" y="428"/>
                      <a:pt x="1234" y="427"/>
                      <a:pt x="1234" y="426"/>
                    </a:cubicBezTo>
                    <a:cubicBezTo>
                      <a:pt x="1234" y="425"/>
                      <a:pt x="1231" y="424"/>
                      <a:pt x="1231" y="423"/>
                    </a:cubicBezTo>
                    <a:cubicBezTo>
                      <a:pt x="1231" y="421"/>
                      <a:pt x="1232" y="420"/>
                      <a:pt x="1233" y="419"/>
                    </a:cubicBezTo>
                    <a:cubicBezTo>
                      <a:pt x="1233" y="418"/>
                      <a:pt x="1233" y="416"/>
                      <a:pt x="1233" y="415"/>
                    </a:cubicBezTo>
                    <a:cubicBezTo>
                      <a:pt x="1234" y="414"/>
                      <a:pt x="1235" y="414"/>
                      <a:pt x="1236" y="413"/>
                    </a:cubicBezTo>
                    <a:cubicBezTo>
                      <a:pt x="1237" y="413"/>
                      <a:pt x="1238" y="409"/>
                      <a:pt x="1238" y="409"/>
                    </a:cubicBezTo>
                    <a:cubicBezTo>
                      <a:pt x="1238" y="409"/>
                      <a:pt x="1238" y="407"/>
                      <a:pt x="1238" y="407"/>
                    </a:cubicBezTo>
                    <a:cubicBezTo>
                      <a:pt x="1236" y="406"/>
                      <a:pt x="1235" y="406"/>
                      <a:pt x="1232" y="405"/>
                    </a:cubicBezTo>
                    <a:cubicBezTo>
                      <a:pt x="1232" y="406"/>
                      <a:pt x="1232" y="406"/>
                      <a:pt x="1232" y="406"/>
                    </a:cubicBezTo>
                    <a:cubicBezTo>
                      <a:pt x="1231" y="406"/>
                      <a:pt x="1230" y="405"/>
                      <a:pt x="1230" y="405"/>
                    </a:cubicBezTo>
                    <a:cubicBezTo>
                      <a:pt x="1228" y="398"/>
                      <a:pt x="1229" y="395"/>
                      <a:pt x="1234" y="391"/>
                    </a:cubicBezTo>
                    <a:cubicBezTo>
                      <a:pt x="1234" y="391"/>
                      <a:pt x="1236" y="390"/>
                      <a:pt x="1236" y="389"/>
                    </a:cubicBezTo>
                    <a:cubicBezTo>
                      <a:pt x="1236" y="389"/>
                      <a:pt x="1236" y="388"/>
                      <a:pt x="1236" y="388"/>
                    </a:cubicBezTo>
                    <a:cubicBezTo>
                      <a:pt x="1237" y="387"/>
                      <a:pt x="1238" y="388"/>
                      <a:pt x="1239" y="387"/>
                    </a:cubicBezTo>
                    <a:cubicBezTo>
                      <a:pt x="1239" y="386"/>
                      <a:pt x="1238" y="384"/>
                      <a:pt x="1239" y="384"/>
                    </a:cubicBezTo>
                    <a:cubicBezTo>
                      <a:pt x="1239" y="384"/>
                      <a:pt x="1241" y="384"/>
                      <a:pt x="1241" y="384"/>
                    </a:cubicBezTo>
                    <a:cubicBezTo>
                      <a:pt x="1241" y="382"/>
                      <a:pt x="1239" y="382"/>
                      <a:pt x="1240" y="380"/>
                    </a:cubicBezTo>
                    <a:cubicBezTo>
                      <a:pt x="1241" y="380"/>
                      <a:pt x="1241" y="380"/>
                      <a:pt x="1241" y="380"/>
                    </a:cubicBezTo>
                    <a:cubicBezTo>
                      <a:pt x="1243" y="379"/>
                      <a:pt x="1243" y="376"/>
                      <a:pt x="1244" y="374"/>
                    </a:cubicBezTo>
                    <a:cubicBezTo>
                      <a:pt x="1244" y="374"/>
                      <a:pt x="1246" y="374"/>
                      <a:pt x="1246" y="374"/>
                    </a:cubicBezTo>
                    <a:cubicBezTo>
                      <a:pt x="1246" y="374"/>
                      <a:pt x="1247" y="376"/>
                      <a:pt x="1247" y="376"/>
                    </a:cubicBezTo>
                    <a:cubicBezTo>
                      <a:pt x="1249" y="377"/>
                      <a:pt x="1249" y="375"/>
                      <a:pt x="1251" y="376"/>
                    </a:cubicBezTo>
                    <a:cubicBezTo>
                      <a:pt x="1252" y="376"/>
                      <a:pt x="1252" y="377"/>
                      <a:pt x="1253" y="378"/>
                    </a:cubicBezTo>
                    <a:cubicBezTo>
                      <a:pt x="1253" y="378"/>
                      <a:pt x="1254" y="377"/>
                      <a:pt x="1255" y="378"/>
                    </a:cubicBezTo>
                    <a:cubicBezTo>
                      <a:pt x="1255" y="377"/>
                      <a:pt x="1255" y="375"/>
                      <a:pt x="1255" y="374"/>
                    </a:cubicBezTo>
                    <a:cubicBezTo>
                      <a:pt x="1255" y="374"/>
                      <a:pt x="1262" y="371"/>
                      <a:pt x="1263" y="370"/>
                    </a:cubicBezTo>
                    <a:cubicBezTo>
                      <a:pt x="1263" y="370"/>
                      <a:pt x="1265" y="367"/>
                      <a:pt x="1265" y="367"/>
                    </a:cubicBezTo>
                    <a:cubicBezTo>
                      <a:pt x="1268" y="365"/>
                      <a:pt x="1264" y="372"/>
                      <a:pt x="1264" y="374"/>
                    </a:cubicBezTo>
                    <a:cubicBezTo>
                      <a:pt x="1264" y="378"/>
                      <a:pt x="1265" y="380"/>
                      <a:pt x="1269" y="378"/>
                    </a:cubicBezTo>
                    <a:cubicBezTo>
                      <a:pt x="1274" y="371"/>
                      <a:pt x="1274" y="371"/>
                      <a:pt x="1274" y="371"/>
                    </a:cubicBezTo>
                    <a:cubicBezTo>
                      <a:pt x="1274" y="370"/>
                      <a:pt x="1274" y="369"/>
                      <a:pt x="1274" y="368"/>
                    </a:cubicBezTo>
                    <a:cubicBezTo>
                      <a:pt x="1275" y="367"/>
                      <a:pt x="1275" y="368"/>
                      <a:pt x="1276" y="368"/>
                    </a:cubicBezTo>
                    <a:cubicBezTo>
                      <a:pt x="1276" y="368"/>
                      <a:pt x="1276" y="367"/>
                      <a:pt x="1277" y="367"/>
                    </a:cubicBezTo>
                    <a:cubicBezTo>
                      <a:pt x="1277" y="367"/>
                      <a:pt x="1278" y="367"/>
                      <a:pt x="1279" y="367"/>
                    </a:cubicBezTo>
                    <a:cubicBezTo>
                      <a:pt x="1279" y="367"/>
                      <a:pt x="1280" y="364"/>
                      <a:pt x="1283" y="364"/>
                    </a:cubicBezTo>
                    <a:cubicBezTo>
                      <a:pt x="1285" y="364"/>
                      <a:pt x="1289" y="368"/>
                      <a:pt x="1290" y="369"/>
                    </a:cubicBezTo>
                    <a:cubicBezTo>
                      <a:pt x="1292" y="370"/>
                      <a:pt x="1293" y="368"/>
                      <a:pt x="1294" y="370"/>
                    </a:cubicBezTo>
                    <a:cubicBezTo>
                      <a:pt x="1294" y="370"/>
                      <a:pt x="1293" y="373"/>
                      <a:pt x="1294" y="374"/>
                    </a:cubicBezTo>
                    <a:cubicBezTo>
                      <a:pt x="1294" y="374"/>
                      <a:pt x="1300" y="377"/>
                      <a:pt x="1301" y="378"/>
                    </a:cubicBezTo>
                    <a:cubicBezTo>
                      <a:pt x="1302" y="376"/>
                      <a:pt x="1302" y="372"/>
                      <a:pt x="1303" y="370"/>
                    </a:cubicBezTo>
                    <a:cubicBezTo>
                      <a:pt x="1304" y="369"/>
                      <a:pt x="1306" y="368"/>
                      <a:pt x="1306" y="368"/>
                    </a:cubicBezTo>
                    <a:cubicBezTo>
                      <a:pt x="1306" y="366"/>
                      <a:pt x="1306" y="366"/>
                      <a:pt x="1306" y="366"/>
                    </a:cubicBezTo>
                    <a:cubicBezTo>
                      <a:pt x="1308" y="365"/>
                      <a:pt x="1310" y="366"/>
                      <a:pt x="1311" y="365"/>
                    </a:cubicBezTo>
                    <a:cubicBezTo>
                      <a:pt x="1312" y="364"/>
                      <a:pt x="1312" y="362"/>
                      <a:pt x="1312" y="362"/>
                    </a:cubicBezTo>
                    <a:cubicBezTo>
                      <a:pt x="1311" y="361"/>
                      <a:pt x="1311" y="361"/>
                      <a:pt x="1311" y="361"/>
                    </a:cubicBezTo>
                    <a:cubicBezTo>
                      <a:pt x="1313" y="360"/>
                      <a:pt x="1315" y="360"/>
                      <a:pt x="1315" y="360"/>
                    </a:cubicBezTo>
                    <a:cubicBezTo>
                      <a:pt x="1315" y="360"/>
                      <a:pt x="1317" y="361"/>
                      <a:pt x="1318" y="360"/>
                    </a:cubicBezTo>
                    <a:cubicBezTo>
                      <a:pt x="1319" y="360"/>
                      <a:pt x="1320" y="358"/>
                      <a:pt x="1320" y="357"/>
                    </a:cubicBezTo>
                    <a:cubicBezTo>
                      <a:pt x="1320" y="356"/>
                      <a:pt x="1319" y="356"/>
                      <a:pt x="1318" y="354"/>
                    </a:cubicBezTo>
                    <a:cubicBezTo>
                      <a:pt x="1324" y="357"/>
                      <a:pt x="1327" y="357"/>
                      <a:pt x="1325" y="350"/>
                    </a:cubicBezTo>
                    <a:cubicBezTo>
                      <a:pt x="1327" y="351"/>
                      <a:pt x="1328" y="351"/>
                      <a:pt x="1330" y="352"/>
                    </a:cubicBezTo>
                    <a:cubicBezTo>
                      <a:pt x="1331" y="351"/>
                      <a:pt x="1332" y="350"/>
                      <a:pt x="1333" y="349"/>
                    </a:cubicBezTo>
                    <a:close/>
                    <a:moveTo>
                      <a:pt x="335" y="0"/>
                    </a:moveTo>
                    <a:cubicBezTo>
                      <a:pt x="335" y="2"/>
                      <a:pt x="335" y="2"/>
                      <a:pt x="335" y="2"/>
                    </a:cubicBezTo>
                    <a:cubicBezTo>
                      <a:pt x="337" y="2"/>
                      <a:pt x="341" y="2"/>
                      <a:pt x="341" y="2"/>
                    </a:cubicBezTo>
                    <a:cubicBezTo>
                      <a:pt x="343" y="3"/>
                      <a:pt x="341" y="0"/>
                      <a:pt x="341" y="0"/>
                    </a:cubicBezTo>
                    <a:cubicBezTo>
                      <a:pt x="340" y="0"/>
                      <a:pt x="337" y="0"/>
                      <a:pt x="335" y="0"/>
                    </a:cubicBezTo>
                    <a:close/>
                    <a:moveTo>
                      <a:pt x="327" y="5"/>
                    </a:moveTo>
                    <a:cubicBezTo>
                      <a:pt x="327" y="5"/>
                      <a:pt x="327" y="8"/>
                      <a:pt x="327" y="9"/>
                    </a:cubicBezTo>
                    <a:cubicBezTo>
                      <a:pt x="328" y="9"/>
                      <a:pt x="327" y="9"/>
                      <a:pt x="328" y="10"/>
                    </a:cubicBezTo>
                    <a:cubicBezTo>
                      <a:pt x="329" y="10"/>
                      <a:pt x="335" y="9"/>
                      <a:pt x="331" y="7"/>
                    </a:cubicBezTo>
                    <a:cubicBezTo>
                      <a:pt x="330" y="7"/>
                      <a:pt x="328" y="6"/>
                      <a:pt x="327" y="5"/>
                    </a:cubicBezTo>
                    <a:close/>
                    <a:moveTo>
                      <a:pt x="318" y="9"/>
                    </a:moveTo>
                    <a:cubicBezTo>
                      <a:pt x="318" y="9"/>
                      <a:pt x="317" y="12"/>
                      <a:pt x="317" y="13"/>
                    </a:cubicBezTo>
                    <a:cubicBezTo>
                      <a:pt x="305" y="13"/>
                      <a:pt x="314" y="16"/>
                      <a:pt x="319" y="15"/>
                    </a:cubicBezTo>
                    <a:cubicBezTo>
                      <a:pt x="320" y="14"/>
                      <a:pt x="323" y="12"/>
                      <a:pt x="324" y="12"/>
                    </a:cubicBezTo>
                    <a:cubicBezTo>
                      <a:pt x="324" y="11"/>
                      <a:pt x="324" y="11"/>
                      <a:pt x="324" y="11"/>
                    </a:cubicBezTo>
                    <a:cubicBezTo>
                      <a:pt x="323" y="11"/>
                      <a:pt x="321" y="11"/>
                      <a:pt x="320" y="11"/>
                    </a:cubicBezTo>
                    <a:cubicBezTo>
                      <a:pt x="319" y="10"/>
                      <a:pt x="320" y="9"/>
                      <a:pt x="318" y="9"/>
                    </a:cubicBezTo>
                    <a:close/>
                    <a:moveTo>
                      <a:pt x="334" y="11"/>
                    </a:moveTo>
                    <a:cubicBezTo>
                      <a:pt x="334" y="11"/>
                      <a:pt x="332" y="13"/>
                      <a:pt x="334" y="13"/>
                    </a:cubicBezTo>
                    <a:cubicBezTo>
                      <a:pt x="336" y="13"/>
                      <a:pt x="338" y="10"/>
                      <a:pt x="334" y="11"/>
                    </a:cubicBezTo>
                    <a:close/>
                    <a:moveTo>
                      <a:pt x="325" y="14"/>
                    </a:moveTo>
                    <a:cubicBezTo>
                      <a:pt x="325" y="14"/>
                      <a:pt x="323" y="16"/>
                      <a:pt x="323" y="16"/>
                    </a:cubicBezTo>
                    <a:cubicBezTo>
                      <a:pt x="323" y="16"/>
                      <a:pt x="325" y="16"/>
                      <a:pt x="325" y="17"/>
                    </a:cubicBezTo>
                    <a:cubicBezTo>
                      <a:pt x="326" y="16"/>
                      <a:pt x="326" y="14"/>
                      <a:pt x="327" y="14"/>
                    </a:cubicBezTo>
                    <a:cubicBezTo>
                      <a:pt x="326" y="14"/>
                      <a:pt x="325" y="14"/>
                      <a:pt x="325" y="14"/>
                    </a:cubicBezTo>
                    <a:close/>
                    <a:moveTo>
                      <a:pt x="331" y="19"/>
                    </a:moveTo>
                    <a:cubicBezTo>
                      <a:pt x="332" y="19"/>
                      <a:pt x="332" y="21"/>
                      <a:pt x="333" y="21"/>
                    </a:cubicBezTo>
                    <a:cubicBezTo>
                      <a:pt x="334" y="22"/>
                      <a:pt x="333" y="19"/>
                      <a:pt x="333" y="19"/>
                    </a:cubicBezTo>
                    <a:cubicBezTo>
                      <a:pt x="333" y="19"/>
                      <a:pt x="332" y="19"/>
                      <a:pt x="331" y="19"/>
                    </a:cubicBezTo>
                    <a:close/>
                    <a:moveTo>
                      <a:pt x="306" y="19"/>
                    </a:moveTo>
                    <a:cubicBezTo>
                      <a:pt x="307" y="20"/>
                      <a:pt x="305" y="20"/>
                      <a:pt x="308" y="22"/>
                    </a:cubicBezTo>
                    <a:cubicBezTo>
                      <a:pt x="308" y="23"/>
                      <a:pt x="308" y="23"/>
                      <a:pt x="308" y="23"/>
                    </a:cubicBezTo>
                    <a:cubicBezTo>
                      <a:pt x="309" y="22"/>
                      <a:pt x="312" y="22"/>
                      <a:pt x="311" y="22"/>
                    </a:cubicBezTo>
                    <a:cubicBezTo>
                      <a:pt x="313" y="23"/>
                      <a:pt x="312" y="20"/>
                      <a:pt x="310" y="19"/>
                    </a:cubicBezTo>
                    <a:cubicBezTo>
                      <a:pt x="309" y="19"/>
                      <a:pt x="307" y="19"/>
                      <a:pt x="306" y="19"/>
                    </a:cubicBezTo>
                    <a:close/>
                    <a:moveTo>
                      <a:pt x="319" y="19"/>
                    </a:moveTo>
                    <a:cubicBezTo>
                      <a:pt x="320" y="20"/>
                      <a:pt x="320" y="22"/>
                      <a:pt x="321" y="22"/>
                    </a:cubicBezTo>
                    <a:cubicBezTo>
                      <a:pt x="322" y="23"/>
                      <a:pt x="324" y="22"/>
                      <a:pt x="325" y="23"/>
                    </a:cubicBezTo>
                    <a:cubicBezTo>
                      <a:pt x="326" y="24"/>
                      <a:pt x="326" y="25"/>
                      <a:pt x="327" y="25"/>
                    </a:cubicBezTo>
                    <a:cubicBezTo>
                      <a:pt x="328" y="25"/>
                      <a:pt x="328" y="25"/>
                      <a:pt x="329" y="25"/>
                    </a:cubicBezTo>
                    <a:cubicBezTo>
                      <a:pt x="335" y="21"/>
                      <a:pt x="322" y="20"/>
                      <a:pt x="319" y="19"/>
                    </a:cubicBezTo>
                    <a:close/>
                    <a:moveTo>
                      <a:pt x="315" y="20"/>
                    </a:moveTo>
                    <a:cubicBezTo>
                      <a:pt x="313" y="23"/>
                      <a:pt x="313" y="23"/>
                      <a:pt x="313" y="23"/>
                    </a:cubicBezTo>
                    <a:cubicBezTo>
                      <a:pt x="314" y="23"/>
                      <a:pt x="314" y="24"/>
                      <a:pt x="314" y="25"/>
                    </a:cubicBezTo>
                    <a:cubicBezTo>
                      <a:pt x="315" y="24"/>
                      <a:pt x="316" y="24"/>
                      <a:pt x="316" y="24"/>
                    </a:cubicBezTo>
                    <a:cubicBezTo>
                      <a:pt x="317" y="24"/>
                      <a:pt x="317" y="26"/>
                      <a:pt x="317" y="27"/>
                    </a:cubicBezTo>
                    <a:cubicBezTo>
                      <a:pt x="319" y="27"/>
                      <a:pt x="319" y="26"/>
                      <a:pt x="320" y="26"/>
                    </a:cubicBezTo>
                    <a:cubicBezTo>
                      <a:pt x="322" y="26"/>
                      <a:pt x="324" y="28"/>
                      <a:pt x="325" y="29"/>
                    </a:cubicBezTo>
                    <a:cubicBezTo>
                      <a:pt x="327" y="29"/>
                      <a:pt x="328" y="27"/>
                      <a:pt x="329" y="27"/>
                    </a:cubicBezTo>
                    <a:cubicBezTo>
                      <a:pt x="327" y="26"/>
                      <a:pt x="323" y="25"/>
                      <a:pt x="321" y="24"/>
                    </a:cubicBezTo>
                    <a:cubicBezTo>
                      <a:pt x="320" y="23"/>
                      <a:pt x="318" y="20"/>
                      <a:pt x="317" y="20"/>
                    </a:cubicBezTo>
                    <a:cubicBezTo>
                      <a:pt x="316" y="20"/>
                      <a:pt x="315" y="20"/>
                      <a:pt x="315" y="20"/>
                    </a:cubicBezTo>
                    <a:close/>
                    <a:moveTo>
                      <a:pt x="334" y="23"/>
                    </a:moveTo>
                    <a:cubicBezTo>
                      <a:pt x="334" y="23"/>
                      <a:pt x="332" y="24"/>
                      <a:pt x="332" y="24"/>
                    </a:cubicBezTo>
                    <a:cubicBezTo>
                      <a:pt x="332" y="24"/>
                      <a:pt x="331" y="26"/>
                      <a:pt x="331" y="26"/>
                    </a:cubicBezTo>
                    <a:cubicBezTo>
                      <a:pt x="332" y="26"/>
                      <a:pt x="333" y="27"/>
                      <a:pt x="334" y="27"/>
                    </a:cubicBezTo>
                    <a:cubicBezTo>
                      <a:pt x="334" y="27"/>
                      <a:pt x="337" y="22"/>
                      <a:pt x="334" y="23"/>
                    </a:cubicBezTo>
                    <a:close/>
                    <a:moveTo>
                      <a:pt x="306" y="26"/>
                    </a:moveTo>
                    <a:cubicBezTo>
                      <a:pt x="306" y="26"/>
                      <a:pt x="305" y="27"/>
                      <a:pt x="305" y="27"/>
                    </a:cubicBezTo>
                    <a:cubicBezTo>
                      <a:pt x="303" y="29"/>
                      <a:pt x="306" y="27"/>
                      <a:pt x="307" y="28"/>
                    </a:cubicBezTo>
                    <a:cubicBezTo>
                      <a:pt x="309" y="28"/>
                      <a:pt x="307" y="30"/>
                      <a:pt x="309" y="30"/>
                    </a:cubicBezTo>
                    <a:cubicBezTo>
                      <a:pt x="310" y="29"/>
                      <a:pt x="310" y="29"/>
                      <a:pt x="310" y="29"/>
                    </a:cubicBezTo>
                    <a:cubicBezTo>
                      <a:pt x="311" y="28"/>
                      <a:pt x="313" y="29"/>
                      <a:pt x="313" y="29"/>
                    </a:cubicBezTo>
                    <a:cubicBezTo>
                      <a:pt x="313" y="27"/>
                      <a:pt x="313" y="27"/>
                      <a:pt x="313" y="27"/>
                    </a:cubicBezTo>
                    <a:cubicBezTo>
                      <a:pt x="312" y="27"/>
                      <a:pt x="307" y="26"/>
                      <a:pt x="306" y="26"/>
                    </a:cubicBezTo>
                    <a:close/>
                    <a:moveTo>
                      <a:pt x="391" y="26"/>
                    </a:moveTo>
                    <a:cubicBezTo>
                      <a:pt x="389" y="26"/>
                      <a:pt x="387" y="30"/>
                      <a:pt x="385" y="31"/>
                    </a:cubicBezTo>
                    <a:cubicBezTo>
                      <a:pt x="383" y="31"/>
                      <a:pt x="381" y="30"/>
                      <a:pt x="379" y="31"/>
                    </a:cubicBezTo>
                    <a:cubicBezTo>
                      <a:pt x="379" y="31"/>
                      <a:pt x="381" y="33"/>
                      <a:pt x="381" y="33"/>
                    </a:cubicBezTo>
                    <a:cubicBezTo>
                      <a:pt x="380" y="33"/>
                      <a:pt x="379" y="33"/>
                      <a:pt x="378" y="33"/>
                    </a:cubicBezTo>
                    <a:cubicBezTo>
                      <a:pt x="378" y="33"/>
                      <a:pt x="378" y="35"/>
                      <a:pt x="378" y="35"/>
                    </a:cubicBezTo>
                    <a:cubicBezTo>
                      <a:pt x="378" y="36"/>
                      <a:pt x="379" y="35"/>
                      <a:pt x="380" y="36"/>
                    </a:cubicBezTo>
                    <a:cubicBezTo>
                      <a:pt x="381" y="37"/>
                      <a:pt x="381" y="39"/>
                      <a:pt x="382" y="39"/>
                    </a:cubicBezTo>
                    <a:cubicBezTo>
                      <a:pt x="383" y="40"/>
                      <a:pt x="384" y="39"/>
                      <a:pt x="385" y="40"/>
                    </a:cubicBezTo>
                    <a:cubicBezTo>
                      <a:pt x="386" y="38"/>
                      <a:pt x="388" y="35"/>
                      <a:pt x="390" y="35"/>
                    </a:cubicBezTo>
                    <a:cubicBezTo>
                      <a:pt x="391" y="34"/>
                      <a:pt x="393" y="35"/>
                      <a:pt x="394" y="35"/>
                    </a:cubicBezTo>
                    <a:cubicBezTo>
                      <a:pt x="395" y="34"/>
                      <a:pt x="395" y="31"/>
                      <a:pt x="397" y="31"/>
                    </a:cubicBezTo>
                    <a:cubicBezTo>
                      <a:pt x="397" y="30"/>
                      <a:pt x="398" y="31"/>
                      <a:pt x="399" y="31"/>
                    </a:cubicBezTo>
                    <a:cubicBezTo>
                      <a:pt x="399" y="30"/>
                      <a:pt x="399" y="28"/>
                      <a:pt x="399" y="28"/>
                    </a:cubicBezTo>
                    <a:cubicBezTo>
                      <a:pt x="397" y="27"/>
                      <a:pt x="394" y="25"/>
                      <a:pt x="391" y="26"/>
                    </a:cubicBezTo>
                    <a:close/>
                    <a:moveTo>
                      <a:pt x="319" y="28"/>
                    </a:moveTo>
                    <a:cubicBezTo>
                      <a:pt x="318" y="28"/>
                      <a:pt x="316" y="29"/>
                      <a:pt x="315" y="29"/>
                    </a:cubicBezTo>
                    <a:cubicBezTo>
                      <a:pt x="315" y="29"/>
                      <a:pt x="315" y="32"/>
                      <a:pt x="315" y="32"/>
                    </a:cubicBezTo>
                    <a:cubicBezTo>
                      <a:pt x="316" y="32"/>
                      <a:pt x="319" y="30"/>
                      <a:pt x="320" y="31"/>
                    </a:cubicBezTo>
                    <a:cubicBezTo>
                      <a:pt x="320" y="31"/>
                      <a:pt x="322" y="33"/>
                      <a:pt x="323" y="33"/>
                    </a:cubicBezTo>
                    <a:cubicBezTo>
                      <a:pt x="326" y="32"/>
                      <a:pt x="324" y="30"/>
                      <a:pt x="324" y="29"/>
                    </a:cubicBezTo>
                    <a:cubicBezTo>
                      <a:pt x="324" y="29"/>
                      <a:pt x="324" y="29"/>
                      <a:pt x="324" y="29"/>
                    </a:cubicBezTo>
                    <a:cubicBezTo>
                      <a:pt x="322" y="28"/>
                      <a:pt x="320" y="28"/>
                      <a:pt x="319" y="28"/>
                    </a:cubicBezTo>
                    <a:close/>
                    <a:moveTo>
                      <a:pt x="661" y="30"/>
                    </a:moveTo>
                    <a:cubicBezTo>
                      <a:pt x="659" y="33"/>
                      <a:pt x="658" y="34"/>
                      <a:pt x="654" y="35"/>
                    </a:cubicBezTo>
                    <a:cubicBezTo>
                      <a:pt x="652" y="37"/>
                      <a:pt x="652" y="37"/>
                      <a:pt x="652" y="37"/>
                    </a:cubicBezTo>
                    <a:cubicBezTo>
                      <a:pt x="651" y="37"/>
                      <a:pt x="651" y="35"/>
                      <a:pt x="650" y="36"/>
                    </a:cubicBezTo>
                    <a:cubicBezTo>
                      <a:pt x="649" y="36"/>
                      <a:pt x="650" y="37"/>
                      <a:pt x="650" y="38"/>
                    </a:cubicBezTo>
                    <a:cubicBezTo>
                      <a:pt x="646" y="40"/>
                      <a:pt x="646" y="40"/>
                      <a:pt x="646" y="40"/>
                    </a:cubicBezTo>
                    <a:cubicBezTo>
                      <a:pt x="646" y="41"/>
                      <a:pt x="647" y="43"/>
                      <a:pt x="647" y="42"/>
                    </a:cubicBezTo>
                    <a:cubicBezTo>
                      <a:pt x="647" y="43"/>
                      <a:pt x="647" y="44"/>
                      <a:pt x="647" y="44"/>
                    </a:cubicBezTo>
                    <a:cubicBezTo>
                      <a:pt x="645" y="46"/>
                      <a:pt x="642" y="45"/>
                      <a:pt x="639" y="46"/>
                    </a:cubicBezTo>
                    <a:cubicBezTo>
                      <a:pt x="638" y="46"/>
                      <a:pt x="636" y="49"/>
                      <a:pt x="635" y="49"/>
                    </a:cubicBezTo>
                    <a:cubicBezTo>
                      <a:pt x="637" y="49"/>
                      <a:pt x="640" y="49"/>
                      <a:pt x="642" y="49"/>
                    </a:cubicBezTo>
                    <a:cubicBezTo>
                      <a:pt x="642" y="49"/>
                      <a:pt x="642" y="51"/>
                      <a:pt x="642" y="51"/>
                    </a:cubicBezTo>
                    <a:cubicBezTo>
                      <a:pt x="651" y="54"/>
                      <a:pt x="651" y="54"/>
                      <a:pt x="651" y="54"/>
                    </a:cubicBezTo>
                    <a:cubicBezTo>
                      <a:pt x="655" y="54"/>
                      <a:pt x="657" y="51"/>
                      <a:pt x="660" y="50"/>
                    </a:cubicBezTo>
                    <a:cubicBezTo>
                      <a:pt x="660" y="50"/>
                      <a:pt x="662" y="51"/>
                      <a:pt x="661" y="51"/>
                    </a:cubicBezTo>
                    <a:cubicBezTo>
                      <a:pt x="664" y="52"/>
                      <a:pt x="665" y="51"/>
                      <a:pt x="668" y="52"/>
                    </a:cubicBezTo>
                    <a:cubicBezTo>
                      <a:pt x="666" y="52"/>
                      <a:pt x="663" y="54"/>
                      <a:pt x="662" y="54"/>
                    </a:cubicBezTo>
                    <a:cubicBezTo>
                      <a:pt x="660" y="55"/>
                      <a:pt x="660" y="53"/>
                      <a:pt x="658" y="54"/>
                    </a:cubicBezTo>
                    <a:cubicBezTo>
                      <a:pt x="658" y="54"/>
                      <a:pt x="657" y="56"/>
                      <a:pt x="657" y="56"/>
                    </a:cubicBezTo>
                    <a:cubicBezTo>
                      <a:pt x="656" y="57"/>
                      <a:pt x="654" y="57"/>
                      <a:pt x="652" y="58"/>
                    </a:cubicBezTo>
                    <a:cubicBezTo>
                      <a:pt x="652" y="59"/>
                      <a:pt x="653" y="60"/>
                      <a:pt x="652" y="61"/>
                    </a:cubicBezTo>
                    <a:cubicBezTo>
                      <a:pt x="646" y="62"/>
                      <a:pt x="651" y="60"/>
                      <a:pt x="646" y="63"/>
                    </a:cubicBezTo>
                    <a:cubicBezTo>
                      <a:pt x="646" y="64"/>
                      <a:pt x="645" y="63"/>
                      <a:pt x="644" y="64"/>
                    </a:cubicBezTo>
                    <a:cubicBezTo>
                      <a:pt x="644" y="64"/>
                      <a:pt x="645" y="65"/>
                      <a:pt x="644" y="66"/>
                    </a:cubicBezTo>
                    <a:cubicBezTo>
                      <a:pt x="648" y="66"/>
                      <a:pt x="649" y="65"/>
                      <a:pt x="652" y="64"/>
                    </a:cubicBezTo>
                    <a:cubicBezTo>
                      <a:pt x="653" y="66"/>
                      <a:pt x="652" y="66"/>
                      <a:pt x="652" y="67"/>
                    </a:cubicBezTo>
                    <a:cubicBezTo>
                      <a:pt x="652" y="68"/>
                      <a:pt x="653" y="67"/>
                      <a:pt x="653" y="68"/>
                    </a:cubicBezTo>
                    <a:cubicBezTo>
                      <a:pt x="655" y="68"/>
                      <a:pt x="658" y="67"/>
                      <a:pt x="660" y="67"/>
                    </a:cubicBezTo>
                    <a:cubicBezTo>
                      <a:pt x="661" y="69"/>
                      <a:pt x="661" y="69"/>
                      <a:pt x="661" y="69"/>
                    </a:cubicBezTo>
                    <a:cubicBezTo>
                      <a:pt x="662" y="69"/>
                      <a:pt x="663" y="68"/>
                      <a:pt x="664" y="68"/>
                    </a:cubicBezTo>
                    <a:cubicBezTo>
                      <a:pt x="667" y="69"/>
                      <a:pt x="675" y="73"/>
                      <a:pt x="678" y="72"/>
                    </a:cubicBezTo>
                    <a:cubicBezTo>
                      <a:pt x="678" y="70"/>
                      <a:pt x="678" y="70"/>
                      <a:pt x="678" y="70"/>
                    </a:cubicBezTo>
                    <a:cubicBezTo>
                      <a:pt x="680" y="70"/>
                      <a:pt x="680" y="70"/>
                      <a:pt x="680" y="70"/>
                    </a:cubicBezTo>
                    <a:cubicBezTo>
                      <a:pt x="681" y="70"/>
                      <a:pt x="682" y="72"/>
                      <a:pt x="683" y="72"/>
                    </a:cubicBezTo>
                    <a:cubicBezTo>
                      <a:pt x="684" y="72"/>
                      <a:pt x="684" y="71"/>
                      <a:pt x="684" y="70"/>
                    </a:cubicBezTo>
                    <a:cubicBezTo>
                      <a:pt x="687" y="69"/>
                      <a:pt x="690" y="69"/>
                      <a:pt x="692" y="68"/>
                    </a:cubicBezTo>
                    <a:cubicBezTo>
                      <a:pt x="692" y="68"/>
                      <a:pt x="693" y="67"/>
                      <a:pt x="693" y="67"/>
                    </a:cubicBezTo>
                    <a:cubicBezTo>
                      <a:pt x="692" y="67"/>
                      <a:pt x="692" y="66"/>
                      <a:pt x="692" y="65"/>
                    </a:cubicBezTo>
                    <a:cubicBezTo>
                      <a:pt x="692" y="65"/>
                      <a:pt x="694" y="65"/>
                      <a:pt x="695" y="65"/>
                    </a:cubicBezTo>
                    <a:cubicBezTo>
                      <a:pt x="697" y="61"/>
                      <a:pt x="698" y="62"/>
                      <a:pt x="695" y="58"/>
                    </a:cubicBezTo>
                    <a:cubicBezTo>
                      <a:pt x="691" y="52"/>
                      <a:pt x="691" y="56"/>
                      <a:pt x="689" y="60"/>
                    </a:cubicBezTo>
                    <a:cubicBezTo>
                      <a:pt x="687" y="60"/>
                      <a:pt x="686" y="60"/>
                      <a:pt x="684" y="60"/>
                    </a:cubicBezTo>
                    <a:cubicBezTo>
                      <a:pt x="685" y="60"/>
                      <a:pt x="686" y="60"/>
                      <a:pt x="686" y="59"/>
                    </a:cubicBezTo>
                    <a:cubicBezTo>
                      <a:pt x="687" y="58"/>
                      <a:pt x="686" y="55"/>
                      <a:pt x="686" y="55"/>
                    </a:cubicBezTo>
                    <a:cubicBezTo>
                      <a:pt x="686" y="55"/>
                      <a:pt x="686" y="53"/>
                      <a:pt x="686" y="53"/>
                    </a:cubicBezTo>
                    <a:cubicBezTo>
                      <a:pt x="684" y="52"/>
                      <a:pt x="683" y="52"/>
                      <a:pt x="680" y="51"/>
                    </a:cubicBezTo>
                    <a:cubicBezTo>
                      <a:pt x="680" y="51"/>
                      <a:pt x="679" y="53"/>
                      <a:pt x="679" y="53"/>
                    </a:cubicBezTo>
                    <a:cubicBezTo>
                      <a:pt x="677" y="54"/>
                      <a:pt x="674" y="53"/>
                      <a:pt x="672" y="53"/>
                    </a:cubicBezTo>
                    <a:cubicBezTo>
                      <a:pt x="674" y="52"/>
                      <a:pt x="674" y="52"/>
                      <a:pt x="674" y="52"/>
                    </a:cubicBezTo>
                    <a:cubicBezTo>
                      <a:pt x="680" y="50"/>
                      <a:pt x="679" y="50"/>
                      <a:pt x="680" y="44"/>
                    </a:cubicBezTo>
                    <a:cubicBezTo>
                      <a:pt x="677" y="43"/>
                      <a:pt x="673" y="41"/>
                      <a:pt x="672" y="39"/>
                    </a:cubicBezTo>
                    <a:cubicBezTo>
                      <a:pt x="671" y="38"/>
                      <a:pt x="672" y="37"/>
                      <a:pt x="671" y="37"/>
                    </a:cubicBezTo>
                    <a:cubicBezTo>
                      <a:pt x="670" y="35"/>
                      <a:pt x="667" y="35"/>
                      <a:pt x="666" y="34"/>
                    </a:cubicBezTo>
                    <a:cubicBezTo>
                      <a:pt x="666" y="34"/>
                      <a:pt x="666" y="32"/>
                      <a:pt x="666" y="32"/>
                    </a:cubicBezTo>
                    <a:cubicBezTo>
                      <a:pt x="665" y="31"/>
                      <a:pt x="664" y="31"/>
                      <a:pt x="662" y="31"/>
                    </a:cubicBezTo>
                    <a:lnTo>
                      <a:pt x="661" y="30"/>
                    </a:lnTo>
                    <a:close/>
                    <a:moveTo>
                      <a:pt x="222" y="35"/>
                    </a:moveTo>
                    <a:cubicBezTo>
                      <a:pt x="221" y="35"/>
                      <a:pt x="219" y="36"/>
                      <a:pt x="219" y="37"/>
                    </a:cubicBezTo>
                    <a:cubicBezTo>
                      <a:pt x="216" y="37"/>
                      <a:pt x="214" y="36"/>
                      <a:pt x="212" y="37"/>
                    </a:cubicBezTo>
                    <a:cubicBezTo>
                      <a:pt x="211" y="37"/>
                      <a:pt x="210" y="39"/>
                      <a:pt x="209" y="39"/>
                    </a:cubicBezTo>
                    <a:cubicBezTo>
                      <a:pt x="207" y="40"/>
                      <a:pt x="206" y="38"/>
                      <a:pt x="203" y="39"/>
                    </a:cubicBezTo>
                    <a:cubicBezTo>
                      <a:pt x="202" y="39"/>
                      <a:pt x="201" y="42"/>
                      <a:pt x="200" y="42"/>
                    </a:cubicBezTo>
                    <a:cubicBezTo>
                      <a:pt x="199" y="42"/>
                      <a:pt x="199" y="45"/>
                      <a:pt x="199" y="45"/>
                    </a:cubicBezTo>
                    <a:cubicBezTo>
                      <a:pt x="200" y="45"/>
                      <a:pt x="204" y="44"/>
                      <a:pt x="204" y="44"/>
                    </a:cubicBezTo>
                    <a:cubicBezTo>
                      <a:pt x="205" y="45"/>
                      <a:pt x="211" y="47"/>
                      <a:pt x="211" y="47"/>
                    </a:cubicBezTo>
                    <a:cubicBezTo>
                      <a:pt x="211" y="47"/>
                      <a:pt x="217" y="43"/>
                      <a:pt x="218" y="43"/>
                    </a:cubicBezTo>
                    <a:cubicBezTo>
                      <a:pt x="222" y="43"/>
                      <a:pt x="221" y="45"/>
                      <a:pt x="223" y="46"/>
                    </a:cubicBezTo>
                    <a:cubicBezTo>
                      <a:pt x="224" y="46"/>
                      <a:pt x="225" y="47"/>
                      <a:pt x="226" y="46"/>
                    </a:cubicBezTo>
                    <a:cubicBezTo>
                      <a:pt x="226" y="45"/>
                      <a:pt x="226" y="45"/>
                      <a:pt x="226" y="45"/>
                    </a:cubicBezTo>
                    <a:cubicBezTo>
                      <a:pt x="230" y="44"/>
                      <a:pt x="230" y="44"/>
                      <a:pt x="232" y="40"/>
                    </a:cubicBezTo>
                    <a:cubicBezTo>
                      <a:pt x="234" y="40"/>
                      <a:pt x="236" y="42"/>
                      <a:pt x="238" y="41"/>
                    </a:cubicBezTo>
                    <a:cubicBezTo>
                      <a:pt x="238" y="41"/>
                      <a:pt x="240" y="39"/>
                      <a:pt x="240" y="39"/>
                    </a:cubicBezTo>
                    <a:cubicBezTo>
                      <a:pt x="244" y="39"/>
                      <a:pt x="248" y="41"/>
                      <a:pt x="250" y="41"/>
                    </a:cubicBezTo>
                    <a:cubicBezTo>
                      <a:pt x="251" y="41"/>
                      <a:pt x="254" y="41"/>
                      <a:pt x="256" y="40"/>
                    </a:cubicBezTo>
                    <a:cubicBezTo>
                      <a:pt x="254" y="40"/>
                      <a:pt x="251" y="38"/>
                      <a:pt x="249" y="37"/>
                    </a:cubicBezTo>
                    <a:cubicBezTo>
                      <a:pt x="248" y="36"/>
                      <a:pt x="248" y="36"/>
                      <a:pt x="248" y="36"/>
                    </a:cubicBezTo>
                    <a:cubicBezTo>
                      <a:pt x="247" y="35"/>
                      <a:pt x="245" y="36"/>
                      <a:pt x="244" y="36"/>
                    </a:cubicBezTo>
                    <a:cubicBezTo>
                      <a:pt x="242" y="35"/>
                      <a:pt x="242" y="35"/>
                      <a:pt x="242" y="35"/>
                    </a:cubicBezTo>
                    <a:cubicBezTo>
                      <a:pt x="240" y="34"/>
                      <a:pt x="234" y="35"/>
                      <a:pt x="232" y="35"/>
                    </a:cubicBezTo>
                    <a:cubicBezTo>
                      <a:pt x="232" y="34"/>
                      <a:pt x="229" y="35"/>
                      <a:pt x="230" y="35"/>
                    </a:cubicBezTo>
                    <a:cubicBezTo>
                      <a:pt x="227" y="35"/>
                      <a:pt x="224" y="34"/>
                      <a:pt x="222" y="35"/>
                    </a:cubicBezTo>
                    <a:close/>
                    <a:moveTo>
                      <a:pt x="264" y="37"/>
                    </a:moveTo>
                    <a:cubicBezTo>
                      <a:pt x="265" y="37"/>
                      <a:pt x="262" y="37"/>
                      <a:pt x="262" y="37"/>
                    </a:cubicBezTo>
                    <a:cubicBezTo>
                      <a:pt x="263" y="38"/>
                      <a:pt x="265" y="42"/>
                      <a:pt x="263" y="40"/>
                    </a:cubicBezTo>
                    <a:cubicBezTo>
                      <a:pt x="261" y="41"/>
                      <a:pt x="258" y="43"/>
                      <a:pt x="255" y="44"/>
                    </a:cubicBezTo>
                    <a:cubicBezTo>
                      <a:pt x="251" y="44"/>
                      <a:pt x="247" y="42"/>
                      <a:pt x="244" y="42"/>
                    </a:cubicBezTo>
                    <a:cubicBezTo>
                      <a:pt x="241" y="41"/>
                      <a:pt x="239" y="42"/>
                      <a:pt x="236" y="42"/>
                    </a:cubicBezTo>
                    <a:cubicBezTo>
                      <a:pt x="236" y="44"/>
                      <a:pt x="236" y="44"/>
                      <a:pt x="236" y="44"/>
                    </a:cubicBezTo>
                    <a:cubicBezTo>
                      <a:pt x="237" y="44"/>
                      <a:pt x="239" y="44"/>
                      <a:pt x="240" y="44"/>
                    </a:cubicBezTo>
                    <a:cubicBezTo>
                      <a:pt x="240" y="44"/>
                      <a:pt x="241" y="47"/>
                      <a:pt x="240" y="46"/>
                    </a:cubicBezTo>
                    <a:cubicBezTo>
                      <a:pt x="235" y="49"/>
                      <a:pt x="243" y="50"/>
                      <a:pt x="246" y="50"/>
                    </a:cubicBezTo>
                    <a:cubicBezTo>
                      <a:pt x="245" y="51"/>
                      <a:pt x="244" y="53"/>
                      <a:pt x="244" y="53"/>
                    </a:cubicBezTo>
                    <a:cubicBezTo>
                      <a:pt x="246" y="53"/>
                      <a:pt x="247" y="51"/>
                      <a:pt x="248" y="50"/>
                    </a:cubicBezTo>
                    <a:cubicBezTo>
                      <a:pt x="249" y="50"/>
                      <a:pt x="250" y="51"/>
                      <a:pt x="251" y="51"/>
                    </a:cubicBezTo>
                    <a:cubicBezTo>
                      <a:pt x="251" y="51"/>
                      <a:pt x="253" y="50"/>
                      <a:pt x="254" y="50"/>
                    </a:cubicBezTo>
                    <a:cubicBezTo>
                      <a:pt x="254" y="50"/>
                      <a:pt x="253" y="47"/>
                      <a:pt x="254" y="47"/>
                    </a:cubicBezTo>
                    <a:cubicBezTo>
                      <a:pt x="257" y="46"/>
                      <a:pt x="261" y="48"/>
                      <a:pt x="264" y="48"/>
                    </a:cubicBezTo>
                    <a:cubicBezTo>
                      <a:pt x="265" y="48"/>
                      <a:pt x="264" y="48"/>
                      <a:pt x="266" y="48"/>
                    </a:cubicBezTo>
                    <a:cubicBezTo>
                      <a:pt x="265" y="47"/>
                      <a:pt x="265" y="45"/>
                      <a:pt x="264" y="44"/>
                    </a:cubicBezTo>
                    <a:cubicBezTo>
                      <a:pt x="267" y="44"/>
                      <a:pt x="270" y="45"/>
                      <a:pt x="272" y="44"/>
                    </a:cubicBezTo>
                    <a:cubicBezTo>
                      <a:pt x="274" y="43"/>
                      <a:pt x="274" y="43"/>
                      <a:pt x="274" y="43"/>
                    </a:cubicBezTo>
                    <a:cubicBezTo>
                      <a:pt x="276" y="42"/>
                      <a:pt x="276" y="42"/>
                      <a:pt x="276" y="42"/>
                    </a:cubicBezTo>
                    <a:cubicBezTo>
                      <a:pt x="276" y="42"/>
                      <a:pt x="276" y="40"/>
                      <a:pt x="276" y="40"/>
                    </a:cubicBezTo>
                    <a:cubicBezTo>
                      <a:pt x="275" y="40"/>
                      <a:pt x="276" y="39"/>
                      <a:pt x="275" y="39"/>
                    </a:cubicBezTo>
                    <a:cubicBezTo>
                      <a:pt x="273" y="39"/>
                      <a:pt x="272" y="40"/>
                      <a:pt x="270" y="40"/>
                    </a:cubicBezTo>
                    <a:cubicBezTo>
                      <a:pt x="270" y="39"/>
                      <a:pt x="270" y="39"/>
                      <a:pt x="270" y="39"/>
                    </a:cubicBezTo>
                    <a:cubicBezTo>
                      <a:pt x="271" y="39"/>
                      <a:pt x="271" y="38"/>
                      <a:pt x="271" y="37"/>
                    </a:cubicBezTo>
                    <a:cubicBezTo>
                      <a:pt x="267" y="37"/>
                      <a:pt x="267" y="38"/>
                      <a:pt x="264" y="37"/>
                    </a:cubicBezTo>
                    <a:close/>
                    <a:moveTo>
                      <a:pt x="293" y="38"/>
                    </a:moveTo>
                    <a:cubicBezTo>
                      <a:pt x="293" y="38"/>
                      <a:pt x="294" y="39"/>
                      <a:pt x="294" y="39"/>
                    </a:cubicBezTo>
                    <a:cubicBezTo>
                      <a:pt x="294" y="39"/>
                      <a:pt x="296" y="37"/>
                      <a:pt x="293" y="38"/>
                    </a:cubicBezTo>
                    <a:close/>
                    <a:moveTo>
                      <a:pt x="297" y="39"/>
                    </a:moveTo>
                    <a:cubicBezTo>
                      <a:pt x="297" y="39"/>
                      <a:pt x="296" y="42"/>
                      <a:pt x="297" y="42"/>
                    </a:cubicBezTo>
                    <a:cubicBezTo>
                      <a:pt x="297" y="42"/>
                      <a:pt x="300" y="42"/>
                      <a:pt x="299" y="41"/>
                    </a:cubicBezTo>
                    <a:cubicBezTo>
                      <a:pt x="300" y="42"/>
                      <a:pt x="299" y="40"/>
                      <a:pt x="299" y="40"/>
                    </a:cubicBezTo>
                    <a:cubicBezTo>
                      <a:pt x="298" y="39"/>
                      <a:pt x="298" y="40"/>
                      <a:pt x="297" y="39"/>
                    </a:cubicBezTo>
                    <a:close/>
                    <a:moveTo>
                      <a:pt x="331" y="40"/>
                    </a:moveTo>
                    <a:cubicBezTo>
                      <a:pt x="329" y="40"/>
                      <a:pt x="330" y="45"/>
                      <a:pt x="330" y="48"/>
                    </a:cubicBezTo>
                    <a:cubicBezTo>
                      <a:pt x="331" y="49"/>
                      <a:pt x="332" y="48"/>
                      <a:pt x="333" y="48"/>
                    </a:cubicBezTo>
                    <a:cubicBezTo>
                      <a:pt x="334" y="49"/>
                      <a:pt x="334" y="50"/>
                      <a:pt x="335" y="50"/>
                    </a:cubicBezTo>
                    <a:cubicBezTo>
                      <a:pt x="337" y="46"/>
                      <a:pt x="337" y="47"/>
                      <a:pt x="341" y="44"/>
                    </a:cubicBezTo>
                    <a:cubicBezTo>
                      <a:pt x="341" y="44"/>
                      <a:pt x="341" y="43"/>
                      <a:pt x="341" y="42"/>
                    </a:cubicBezTo>
                    <a:cubicBezTo>
                      <a:pt x="339" y="42"/>
                      <a:pt x="338" y="42"/>
                      <a:pt x="336" y="42"/>
                    </a:cubicBezTo>
                    <a:cubicBezTo>
                      <a:pt x="335" y="42"/>
                      <a:pt x="332" y="40"/>
                      <a:pt x="331" y="40"/>
                    </a:cubicBezTo>
                    <a:close/>
                    <a:moveTo>
                      <a:pt x="289" y="42"/>
                    </a:moveTo>
                    <a:cubicBezTo>
                      <a:pt x="289" y="42"/>
                      <a:pt x="288" y="44"/>
                      <a:pt x="288" y="44"/>
                    </a:cubicBezTo>
                    <a:cubicBezTo>
                      <a:pt x="287" y="45"/>
                      <a:pt x="285" y="44"/>
                      <a:pt x="284" y="44"/>
                    </a:cubicBezTo>
                    <a:cubicBezTo>
                      <a:pt x="284" y="44"/>
                      <a:pt x="284" y="47"/>
                      <a:pt x="285" y="47"/>
                    </a:cubicBezTo>
                    <a:cubicBezTo>
                      <a:pt x="287" y="48"/>
                      <a:pt x="291" y="48"/>
                      <a:pt x="294" y="49"/>
                    </a:cubicBezTo>
                    <a:cubicBezTo>
                      <a:pt x="294" y="48"/>
                      <a:pt x="295" y="47"/>
                      <a:pt x="295" y="45"/>
                    </a:cubicBezTo>
                    <a:cubicBezTo>
                      <a:pt x="294" y="44"/>
                      <a:pt x="291" y="42"/>
                      <a:pt x="289" y="42"/>
                    </a:cubicBezTo>
                    <a:close/>
                    <a:moveTo>
                      <a:pt x="324" y="44"/>
                    </a:moveTo>
                    <a:cubicBezTo>
                      <a:pt x="323" y="44"/>
                      <a:pt x="320" y="46"/>
                      <a:pt x="319" y="46"/>
                    </a:cubicBezTo>
                    <a:cubicBezTo>
                      <a:pt x="313" y="51"/>
                      <a:pt x="324" y="51"/>
                      <a:pt x="327" y="51"/>
                    </a:cubicBezTo>
                    <a:cubicBezTo>
                      <a:pt x="326" y="51"/>
                      <a:pt x="327" y="50"/>
                      <a:pt x="327" y="50"/>
                    </a:cubicBezTo>
                    <a:cubicBezTo>
                      <a:pt x="326" y="49"/>
                      <a:pt x="326" y="49"/>
                      <a:pt x="325" y="48"/>
                    </a:cubicBezTo>
                    <a:cubicBezTo>
                      <a:pt x="327" y="47"/>
                      <a:pt x="332" y="43"/>
                      <a:pt x="324" y="44"/>
                    </a:cubicBezTo>
                    <a:close/>
                    <a:moveTo>
                      <a:pt x="306" y="45"/>
                    </a:moveTo>
                    <a:cubicBezTo>
                      <a:pt x="306" y="45"/>
                      <a:pt x="306" y="48"/>
                      <a:pt x="307" y="48"/>
                    </a:cubicBezTo>
                    <a:cubicBezTo>
                      <a:pt x="309" y="48"/>
                      <a:pt x="308" y="46"/>
                      <a:pt x="309" y="45"/>
                    </a:cubicBezTo>
                    <a:cubicBezTo>
                      <a:pt x="308" y="45"/>
                      <a:pt x="307" y="45"/>
                      <a:pt x="306" y="45"/>
                    </a:cubicBezTo>
                    <a:close/>
                    <a:moveTo>
                      <a:pt x="297" y="46"/>
                    </a:moveTo>
                    <a:cubicBezTo>
                      <a:pt x="298" y="48"/>
                      <a:pt x="298" y="48"/>
                      <a:pt x="298" y="48"/>
                    </a:cubicBezTo>
                    <a:cubicBezTo>
                      <a:pt x="298" y="47"/>
                      <a:pt x="299" y="46"/>
                      <a:pt x="297" y="46"/>
                    </a:cubicBezTo>
                    <a:close/>
                    <a:moveTo>
                      <a:pt x="266" y="49"/>
                    </a:moveTo>
                    <a:cubicBezTo>
                      <a:pt x="259" y="52"/>
                      <a:pt x="263" y="52"/>
                      <a:pt x="268" y="53"/>
                    </a:cubicBezTo>
                    <a:cubicBezTo>
                      <a:pt x="268" y="49"/>
                      <a:pt x="268" y="49"/>
                      <a:pt x="268" y="49"/>
                    </a:cubicBezTo>
                    <a:cubicBezTo>
                      <a:pt x="268" y="49"/>
                      <a:pt x="266" y="49"/>
                      <a:pt x="266" y="49"/>
                    </a:cubicBezTo>
                    <a:close/>
                    <a:moveTo>
                      <a:pt x="343" y="50"/>
                    </a:moveTo>
                    <a:cubicBezTo>
                      <a:pt x="342" y="51"/>
                      <a:pt x="341" y="53"/>
                      <a:pt x="339" y="54"/>
                    </a:cubicBezTo>
                    <a:cubicBezTo>
                      <a:pt x="341" y="55"/>
                      <a:pt x="344" y="59"/>
                      <a:pt x="347" y="57"/>
                    </a:cubicBezTo>
                    <a:cubicBezTo>
                      <a:pt x="349" y="56"/>
                      <a:pt x="347" y="53"/>
                      <a:pt x="347" y="52"/>
                    </a:cubicBezTo>
                    <a:cubicBezTo>
                      <a:pt x="346" y="52"/>
                      <a:pt x="347" y="52"/>
                      <a:pt x="346" y="50"/>
                    </a:cubicBezTo>
                    <a:cubicBezTo>
                      <a:pt x="345" y="50"/>
                      <a:pt x="344" y="51"/>
                      <a:pt x="343" y="50"/>
                    </a:cubicBezTo>
                    <a:close/>
                    <a:moveTo>
                      <a:pt x="275" y="52"/>
                    </a:moveTo>
                    <a:cubicBezTo>
                      <a:pt x="273" y="53"/>
                      <a:pt x="272" y="55"/>
                      <a:pt x="271" y="56"/>
                    </a:cubicBezTo>
                    <a:cubicBezTo>
                      <a:pt x="268" y="58"/>
                      <a:pt x="276" y="57"/>
                      <a:pt x="278" y="57"/>
                    </a:cubicBezTo>
                    <a:cubicBezTo>
                      <a:pt x="278" y="55"/>
                      <a:pt x="277" y="54"/>
                      <a:pt x="277" y="52"/>
                    </a:cubicBezTo>
                    <a:cubicBezTo>
                      <a:pt x="277" y="52"/>
                      <a:pt x="275" y="52"/>
                      <a:pt x="275" y="52"/>
                    </a:cubicBezTo>
                    <a:close/>
                    <a:moveTo>
                      <a:pt x="710" y="58"/>
                    </a:moveTo>
                    <a:cubicBezTo>
                      <a:pt x="710" y="60"/>
                      <a:pt x="710" y="60"/>
                      <a:pt x="710" y="60"/>
                    </a:cubicBezTo>
                    <a:cubicBezTo>
                      <a:pt x="710" y="61"/>
                      <a:pt x="709" y="61"/>
                      <a:pt x="709" y="61"/>
                    </a:cubicBezTo>
                    <a:cubicBezTo>
                      <a:pt x="708" y="60"/>
                      <a:pt x="708" y="60"/>
                      <a:pt x="708" y="60"/>
                    </a:cubicBezTo>
                    <a:cubicBezTo>
                      <a:pt x="708" y="60"/>
                      <a:pt x="707" y="60"/>
                      <a:pt x="706" y="60"/>
                    </a:cubicBezTo>
                    <a:cubicBezTo>
                      <a:pt x="706" y="62"/>
                      <a:pt x="707" y="64"/>
                      <a:pt x="706" y="67"/>
                    </a:cubicBezTo>
                    <a:cubicBezTo>
                      <a:pt x="705" y="68"/>
                      <a:pt x="702" y="69"/>
                      <a:pt x="702" y="71"/>
                    </a:cubicBezTo>
                    <a:cubicBezTo>
                      <a:pt x="702" y="72"/>
                      <a:pt x="704" y="73"/>
                      <a:pt x="703" y="74"/>
                    </a:cubicBezTo>
                    <a:cubicBezTo>
                      <a:pt x="703" y="75"/>
                      <a:pt x="701" y="74"/>
                      <a:pt x="701" y="74"/>
                    </a:cubicBezTo>
                    <a:cubicBezTo>
                      <a:pt x="699" y="80"/>
                      <a:pt x="697" y="82"/>
                      <a:pt x="692" y="85"/>
                    </a:cubicBezTo>
                    <a:cubicBezTo>
                      <a:pt x="692" y="85"/>
                      <a:pt x="692" y="87"/>
                      <a:pt x="692" y="87"/>
                    </a:cubicBezTo>
                    <a:cubicBezTo>
                      <a:pt x="698" y="87"/>
                      <a:pt x="701" y="86"/>
                      <a:pt x="705" y="82"/>
                    </a:cubicBezTo>
                    <a:cubicBezTo>
                      <a:pt x="705" y="82"/>
                      <a:pt x="706" y="80"/>
                      <a:pt x="706" y="80"/>
                    </a:cubicBezTo>
                    <a:cubicBezTo>
                      <a:pt x="707" y="80"/>
                      <a:pt x="717" y="84"/>
                      <a:pt x="718" y="84"/>
                    </a:cubicBezTo>
                    <a:cubicBezTo>
                      <a:pt x="719" y="83"/>
                      <a:pt x="720" y="82"/>
                      <a:pt x="722" y="81"/>
                    </a:cubicBezTo>
                    <a:cubicBezTo>
                      <a:pt x="722" y="81"/>
                      <a:pt x="723" y="81"/>
                      <a:pt x="724" y="81"/>
                    </a:cubicBezTo>
                    <a:cubicBezTo>
                      <a:pt x="728" y="80"/>
                      <a:pt x="726" y="79"/>
                      <a:pt x="733" y="79"/>
                    </a:cubicBezTo>
                    <a:cubicBezTo>
                      <a:pt x="733" y="78"/>
                      <a:pt x="734" y="76"/>
                      <a:pt x="734" y="75"/>
                    </a:cubicBezTo>
                    <a:cubicBezTo>
                      <a:pt x="733" y="70"/>
                      <a:pt x="728" y="70"/>
                      <a:pt x="724" y="68"/>
                    </a:cubicBezTo>
                    <a:cubicBezTo>
                      <a:pt x="722" y="67"/>
                      <a:pt x="720" y="67"/>
                      <a:pt x="720" y="64"/>
                    </a:cubicBezTo>
                    <a:cubicBezTo>
                      <a:pt x="720" y="64"/>
                      <a:pt x="720" y="64"/>
                      <a:pt x="720" y="64"/>
                    </a:cubicBezTo>
                    <a:cubicBezTo>
                      <a:pt x="719" y="63"/>
                      <a:pt x="719" y="64"/>
                      <a:pt x="719" y="64"/>
                    </a:cubicBezTo>
                    <a:cubicBezTo>
                      <a:pt x="715" y="65"/>
                      <a:pt x="719" y="61"/>
                      <a:pt x="713" y="66"/>
                    </a:cubicBezTo>
                    <a:cubicBezTo>
                      <a:pt x="713" y="65"/>
                      <a:pt x="712" y="64"/>
                      <a:pt x="712" y="64"/>
                    </a:cubicBezTo>
                    <a:cubicBezTo>
                      <a:pt x="715" y="63"/>
                      <a:pt x="712" y="59"/>
                      <a:pt x="710" y="58"/>
                    </a:cubicBezTo>
                    <a:close/>
                    <a:moveTo>
                      <a:pt x="410" y="104"/>
                    </a:moveTo>
                    <a:cubicBezTo>
                      <a:pt x="409" y="104"/>
                      <a:pt x="408" y="107"/>
                      <a:pt x="407" y="107"/>
                    </a:cubicBezTo>
                    <a:cubicBezTo>
                      <a:pt x="406" y="107"/>
                      <a:pt x="405" y="107"/>
                      <a:pt x="404" y="107"/>
                    </a:cubicBezTo>
                    <a:cubicBezTo>
                      <a:pt x="403" y="108"/>
                      <a:pt x="402" y="110"/>
                      <a:pt x="401" y="112"/>
                    </a:cubicBezTo>
                    <a:cubicBezTo>
                      <a:pt x="400" y="111"/>
                      <a:pt x="399" y="110"/>
                      <a:pt x="399" y="110"/>
                    </a:cubicBezTo>
                    <a:cubicBezTo>
                      <a:pt x="396" y="110"/>
                      <a:pt x="395" y="113"/>
                      <a:pt x="393" y="114"/>
                    </a:cubicBezTo>
                    <a:cubicBezTo>
                      <a:pt x="391" y="114"/>
                      <a:pt x="392" y="112"/>
                      <a:pt x="391" y="113"/>
                    </a:cubicBezTo>
                    <a:cubicBezTo>
                      <a:pt x="389" y="113"/>
                      <a:pt x="386" y="117"/>
                      <a:pt x="384" y="117"/>
                    </a:cubicBezTo>
                    <a:cubicBezTo>
                      <a:pt x="381" y="117"/>
                      <a:pt x="381" y="116"/>
                      <a:pt x="379" y="116"/>
                    </a:cubicBezTo>
                    <a:cubicBezTo>
                      <a:pt x="379" y="116"/>
                      <a:pt x="378" y="118"/>
                      <a:pt x="377" y="118"/>
                    </a:cubicBezTo>
                    <a:cubicBezTo>
                      <a:pt x="377" y="118"/>
                      <a:pt x="370" y="118"/>
                      <a:pt x="370" y="118"/>
                    </a:cubicBezTo>
                    <a:cubicBezTo>
                      <a:pt x="370" y="117"/>
                      <a:pt x="370" y="117"/>
                      <a:pt x="370" y="117"/>
                    </a:cubicBezTo>
                    <a:cubicBezTo>
                      <a:pt x="366" y="116"/>
                      <a:pt x="365" y="115"/>
                      <a:pt x="361" y="116"/>
                    </a:cubicBezTo>
                    <a:cubicBezTo>
                      <a:pt x="361" y="117"/>
                      <a:pt x="361" y="119"/>
                      <a:pt x="361" y="121"/>
                    </a:cubicBezTo>
                    <a:cubicBezTo>
                      <a:pt x="358" y="121"/>
                      <a:pt x="354" y="121"/>
                      <a:pt x="354" y="121"/>
                    </a:cubicBezTo>
                    <a:cubicBezTo>
                      <a:pt x="354" y="121"/>
                      <a:pt x="352" y="121"/>
                      <a:pt x="353" y="122"/>
                    </a:cubicBezTo>
                    <a:cubicBezTo>
                      <a:pt x="352" y="121"/>
                      <a:pt x="350" y="121"/>
                      <a:pt x="350" y="121"/>
                    </a:cubicBezTo>
                    <a:cubicBezTo>
                      <a:pt x="349" y="121"/>
                      <a:pt x="347" y="123"/>
                      <a:pt x="346" y="124"/>
                    </a:cubicBezTo>
                    <a:cubicBezTo>
                      <a:pt x="344" y="124"/>
                      <a:pt x="343" y="123"/>
                      <a:pt x="341" y="124"/>
                    </a:cubicBezTo>
                    <a:cubicBezTo>
                      <a:pt x="341" y="125"/>
                      <a:pt x="340" y="127"/>
                      <a:pt x="339" y="127"/>
                    </a:cubicBezTo>
                    <a:cubicBezTo>
                      <a:pt x="337" y="128"/>
                      <a:pt x="335" y="127"/>
                      <a:pt x="333" y="128"/>
                    </a:cubicBezTo>
                    <a:cubicBezTo>
                      <a:pt x="333" y="128"/>
                      <a:pt x="333" y="130"/>
                      <a:pt x="333" y="130"/>
                    </a:cubicBezTo>
                    <a:cubicBezTo>
                      <a:pt x="332" y="131"/>
                      <a:pt x="330" y="131"/>
                      <a:pt x="329" y="132"/>
                    </a:cubicBezTo>
                    <a:cubicBezTo>
                      <a:pt x="329" y="132"/>
                      <a:pt x="329" y="132"/>
                      <a:pt x="329" y="132"/>
                    </a:cubicBezTo>
                    <a:cubicBezTo>
                      <a:pt x="327" y="133"/>
                      <a:pt x="323" y="130"/>
                      <a:pt x="319" y="132"/>
                    </a:cubicBezTo>
                    <a:cubicBezTo>
                      <a:pt x="319" y="132"/>
                      <a:pt x="319" y="134"/>
                      <a:pt x="318" y="134"/>
                    </a:cubicBezTo>
                    <a:cubicBezTo>
                      <a:pt x="316" y="137"/>
                      <a:pt x="313" y="135"/>
                      <a:pt x="311" y="134"/>
                    </a:cubicBezTo>
                    <a:cubicBezTo>
                      <a:pt x="309" y="137"/>
                      <a:pt x="309" y="137"/>
                      <a:pt x="309" y="137"/>
                    </a:cubicBezTo>
                    <a:cubicBezTo>
                      <a:pt x="309" y="137"/>
                      <a:pt x="309" y="137"/>
                      <a:pt x="311" y="138"/>
                    </a:cubicBezTo>
                    <a:cubicBezTo>
                      <a:pt x="309" y="140"/>
                      <a:pt x="307" y="139"/>
                      <a:pt x="311" y="142"/>
                    </a:cubicBezTo>
                    <a:cubicBezTo>
                      <a:pt x="309" y="142"/>
                      <a:pt x="308" y="142"/>
                      <a:pt x="306" y="142"/>
                    </a:cubicBezTo>
                    <a:cubicBezTo>
                      <a:pt x="307" y="140"/>
                      <a:pt x="304" y="142"/>
                      <a:pt x="304" y="142"/>
                    </a:cubicBezTo>
                    <a:cubicBezTo>
                      <a:pt x="304" y="143"/>
                      <a:pt x="304" y="145"/>
                      <a:pt x="304" y="146"/>
                    </a:cubicBezTo>
                    <a:cubicBezTo>
                      <a:pt x="304" y="146"/>
                      <a:pt x="302" y="145"/>
                      <a:pt x="301" y="145"/>
                    </a:cubicBezTo>
                    <a:cubicBezTo>
                      <a:pt x="301" y="146"/>
                      <a:pt x="300" y="149"/>
                      <a:pt x="301" y="148"/>
                    </a:cubicBezTo>
                    <a:cubicBezTo>
                      <a:pt x="300" y="147"/>
                      <a:pt x="300" y="148"/>
                      <a:pt x="300" y="147"/>
                    </a:cubicBezTo>
                    <a:cubicBezTo>
                      <a:pt x="298" y="146"/>
                      <a:pt x="298" y="148"/>
                      <a:pt x="301" y="148"/>
                    </a:cubicBezTo>
                    <a:cubicBezTo>
                      <a:pt x="301" y="150"/>
                      <a:pt x="301" y="150"/>
                      <a:pt x="301" y="150"/>
                    </a:cubicBezTo>
                    <a:cubicBezTo>
                      <a:pt x="299" y="150"/>
                      <a:pt x="300" y="148"/>
                      <a:pt x="297" y="149"/>
                    </a:cubicBezTo>
                    <a:cubicBezTo>
                      <a:pt x="296" y="149"/>
                      <a:pt x="294" y="154"/>
                      <a:pt x="292" y="154"/>
                    </a:cubicBezTo>
                    <a:cubicBezTo>
                      <a:pt x="290" y="154"/>
                      <a:pt x="289" y="154"/>
                      <a:pt x="288" y="154"/>
                    </a:cubicBezTo>
                    <a:cubicBezTo>
                      <a:pt x="288" y="154"/>
                      <a:pt x="288" y="157"/>
                      <a:pt x="288" y="157"/>
                    </a:cubicBezTo>
                    <a:cubicBezTo>
                      <a:pt x="292" y="158"/>
                      <a:pt x="294" y="157"/>
                      <a:pt x="299" y="157"/>
                    </a:cubicBezTo>
                    <a:cubicBezTo>
                      <a:pt x="293" y="158"/>
                      <a:pt x="293" y="159"/>
                      <a:pt x="292" y="164"/>
                    </a:cubicBezTo>
                    <a:cubicBezTo>
                      <a:pt x="293" y="164"/>
                      <a:pt x="292" y="165"/>
                      <a:pt x="293" y="165"/>
                    </a:cubicBezTo>
                    <a:cubicBezTo>
                      <a:pt x="294" y="165"/>
                      <a:pt x="295" y="164"/>
                      <a:pt x="296" y="164"/>
                    </a:cubicBezTo>
                    <a:cubicBezTo>
                      <a:pt x="295" y="165"/>
                      <a:pt x="293" y="168"/>
                      <a:pt x="292" y="169"/>
                    </a:cubicBezTo>
                    <a:cubicBezTo>
                      <a:pt x="292" y="169"/>
                      <a:pt x="291" y="168"/>
                      <a:pt x="290" y="168"/>
                    </a:cubicBezTo>
                    <a:cubicBezTo>
                      <a:pt x="288" y="168"/>
                      <a:pt x="286" y="170"/>
                      <a:pt x="284" y="170"/>
                    </a:cubicBezTo>
                    <a:cubicBezTo>
                      <a:pt x="285" y="174"/>
                      <a:pt x="284" y="174"/>
                      <a:pt x="286" y="178"/>
                    </a:cubicBezTo>
                    <a:cubicBezTo>
                      <a:pt x="285" y="178"/>
                      <a:pt x="284" y="178"/>
                      <a:pt x="283" y="178"/>
                    </a:cubicBezTo>
                    <a:cubicBezTo>
                      <a:pt x="282" y="179"/>
                      <a:pt x="283" y="181"/>
                      <a:pt x="283" y="182"/>
                    </a:cubicBezTo>
                    <a:cubicBezTo>
                      <a:pt x="282" y="182"/>
                      <a:pt x="282" y="182"/>
                      <a:pt x="281" y="183"/>
                    </a:cubicBezTo>
                    <a:cubicBezTo>
                      <a:pt x="280" y="183"/>
                      <a:pt x="281" y="184"/>
                      <a:pt x="282" y="184"/>
                    </a:cubicBezTo>
                    <a:cubicBezTo>
                      <a:pt x="282" y="184"/>
                      <a:pt x="282" y="185"/>
                      <a:pt x="283" y="185"/>
                    </a:cubicBezTo>
                    <a:cubicBezTo>
                      <a:pt x="282" y="185"/>
                      <a:pt x="282" y="187"/>
                      <a:pt x="282" y="187"/>
                    </a:cubicBezTo>
                    <a:cubicBezTo>
                      <a:pt x="280" y="188"/>
                      <a:pt x="279" y="188"/>
                      <a:pt x="276" y="187"/>
                    </a:cubicBezTo>
                    <a:cubicBezTo>
                      <a:pt x="273" y="192"/>
                      <a:pt x="274" y="194"/>
                      <a:pt x="276" y="200"/>
                    </a:cubicBezTo>
                    <a:cubicBezTo>
                      <a:pt x="277" y="200"/>
                      <a:pt x="278" y="200"/>
                      <a:pt x="279" y="200"/>
                    </a:cubicBezTo>
                    <a:cubicBezTo>
                      <a:pt x="279" y="200"/>
                      <a:pt x="279" y="198"/>
                      <a:pt x="279" y="198"/>
                    </a:cubicBezTo>
                    <a:cubicBezTo>
                      <a:pt x="279" y="198"/>
                      <a:pt x="281" y="198"/>
                      <a:pt x="282" y="198"/>
                    </a:cubicBezTo>
                    <a:cubicBezTo>
                      <a:pt x="282" y="198"/>
                      <a:pt x="281" y="196"/>
                      <a:pt x="282" y="195"/>
                    </a:cubicBezTo>
                    <a:cubicBezTo>
                      <a:pt x="282" y="196"/>
                      <a:pt x="284" y="196"/>
                      <a:pt x="284" y="197"/>
                    </a:cubicBezTo>
                    <a:cubicBezTo>
                      <a:pt x="284" y="198"/>
                      <a:pt x="284" y="198"/>
                      <a:pt x="284" y="198"/>
                    </a:cubicBezTo>
                    <a:cubicBezTo>
                      <a:pt x="286" y="199"/>
                      <a:pt x="287" y="197"/>
                      <a:pt x="287" y="197"/>
                    </a:cubicBezTo>
                    <a:cubicBezTo>
                      <a:pt x="288" y="196"/>
                      <a:pt x="290" y="196"/>
                      <a:pt x="292" y="195"/>
                    </a:cubicBezTo>
                    <a:cubicBezTo>
                      <a:pt x="291" y="196"/>
                      <a:pt x="291" y="197"/>
                      <a:pt x="291" y="197"/>
                    </a:cubicBezTo>
                    <a:cubicBezTo>
                      <a:pt x="291" y="197"/>
                      <a:pt x="289" y="199"/>
                      <a:pt x="290" y="199"/>
                    </a:cubicBezTo>
                    <a:cubicBezTo>
                      <a:pt x="290" y="199"/>
                      <a:pt x="291" y="201"/>
                      <a:pt x="292" y="202"/>
                    </a:cubicBezTo>
                    <a:cubicBezTo>
                      <a:pt x="295" y="202"/>
                      <a:pt x="295" y="202"/>
                      <a:pt x="298" y="201"/>
                    </a:cubicBezTo>
                    <a:cubicBezTo>
                      <a:pt x="298" y="202"/>
                      <a:pt x="298" y="205"/>
                      <a:pt x="298" y="205"/>
                    </a:cubicBezTo>
                    <a:cubicBezTo>
                      <a:pt x="296" y="206"/>
                      <a:pt x="297" y="204"/>
                      <a:pt x="295" y="205"/>
                    </a:cubicBezTo>
                    <a:cubicBezTo>
                      <a:pt x="295" y="207"/>
                      <a:pt x="295" y="207"/>
                      <a:pt x="295" y="207"/>
                    </a:cubicBezTo>
                    <a:cubicBezTo>
                      <a:pt x="293" y="206"/>
                      <a:pt x="293" y="206"/>
                      <a:pt x="292" y="207"/>
                    </a:cubicBezTo>
                    <a:cubicBezTo>
                      <a:pt x="289" y="208"/>
                      <a:pt x="294" y="209"/>
                      <a:pt x="294" y="209"/>
                    </a:cubicBezTo>
                    <a:cubicBezTo>
                      <a:pt x="294" y="209"/>
                      <a:pt x="295" y="212"/>
                      <a:pt x="293" y="211"/>
                    </a:cubicBezTo>
                    <a:cubicBezTo>
                      <a:pt x="293" y="212"/>
                      <a:pt x="292" y="212"/>
                      <a:pt x="291" y="212"/>
                    </a:cubicBezTo>
                    <a:cubicBezTo>
                      <a:pt x="292" y="215"/>
                      <a:pt x="292" y="215"/>
                      <a:pt x="292" y="215"/>
                    </a:cubicBezTo>
                    <a:cubicBezTo>
                      <a:pt x="294" y="214"/>
                      <a:pt x="298" y="213"/>
                      <a:pt x="300" y="213"/>
                    </a:cubicBezTo>
                    <a:cubicBezTo>
                      <a:pt x="301" y="213"/>
                      <a:pt x="303" y="216"/>
                      <a:pt x="304" y="217"/>
                    </a:cubicBezTo>
                    <a:cubicBezTo>
                      <a:pt x="305" y="217"/>
                      <a:pt x="305" y="217"/>
                      <a:pt x="305" y="217"/>
                    </a:cubicBezTo>
                    <a:cubicBezTo>
                      <a:pt x="306" y="216"/>
                      <a:pt x="305" y="215"/>
                      <a:pt x="305" y="214"/>
                    </a:cubicBezTo>
                    <a:cubicBezTo>
                      <a:pt x="305" y="214"/>
                      <a:pt x="307" y="213"/>
                      <a:pt x="307" y="212"/>
                    </a:cubicBezTo>
                    <a:cubicBezTo>
                      <a:pt x="311" y="215"/>
                      <a:pt x="313" y="215"/>
                      <a:pt x="318" y="213"/>
                    </a:cubicBezTo>
                    <a:cubicBezTo>
                      <a:pt x="319" y="215"/>
                      <a:pt x="318" y="215"/>
                      <a:pt x="319" y="215"/>
                    </a:cubicBezTo>
                    <a:cubicBezTo>
                      <a:pt x="319" y="215"/>
                      <a:pt x="320" y="214"/>
                      <a:pt x="319" y="213"/>
                    </a:cubicBezTo>
                    <a:cubicBezTo>
                      <a:pt x="319" y="213"/>
                      <a:pt x="318" y="212"/>
                      <a:pt x="317" y="212"/>
                    </a:cubicBezTo>
                    <a:cubicBezTo>
                      <a:pt x="318" y="212"/>
                      <a:pt x="317" y="210"/>
                      <a:pt x="317" y="209"/>
                    </a:cubicBezTo>
                    <a:cubicBezTo>
                      <a:pt x="320" y="210"/>
                      <a:pt x="321" y="209"/>
                      <a:pt x="323" y="210"/>
                    </a:cubicBezTo>
                    <a:cubicBezTo>
                      <a:pt x="324" y="210"/>
                      <a:pt x="324" y="212"/>
                      <a:pt x="327" y="212"/>
                    </a:cubicBezTo>
                    <a:cubicBezTo>
                      <a:pt x="327" y="212"/>
                      <a:pt x="330" y="210"/>
                      <a:pt x="331" y="209"/>
                    </a:cubicBezTo>
                    <a:cubicBezTo>
                      <a:pt x="322" y="207"/>
                      <a:pt x="316" y="204"/>
                      <a:pt x="313" y="197"/>
                    </a:cubicBezTo>
                    <a:cubicBezTo>
                      <a:pt x="312" y="197"/>
                      <a:pt x="313" y="195"/>
                      <a:pt x="312" y="195"/>
                    </a:cubicBezTo>
                    <a:cubicBezTo>
                      <a:pt x="310" y="194"/>
                      <a:pt x="310" y="194"/>
                      <a:pt x="310" y="194"/>
                    </a:cubicBezTo>
                    <a:cubicBezTo>
                      <a:pt x="310" y="192"/>
                      <a:pt x="313" y="190"/>
                      <a:pt x="309" y="188"/>
                    </a:cubicBezTo>
                    <a:cubicBezTo>
                      <a:pt x="309" y="187"/>
                      <a:pt x="309" y="187"/>
                      <a:pt x="309" y="187"/>
                    </a:cubicBezTo>
                    <a:cubicBezTo>
                      <a:pt x="310" y="186"/>
                      <a:pt x="311" y="186"/>
                      <a:pt x="311" y="186"/>
                    </a:cubicBezTo>
                    <a:cubicBezTo>
                      <a:pt x="311" y="185"/>
                      <a:pt x="311" y="185"/>
                      <a:pt x="311" y="185"/>
                    </a:cubicBezTo>
                    <a:cubicBezTo>
                      <a:pt x="312" y="186"/>
                      <a:pt x="312" y="182"/>
                      <a:pt x="312" y="182"/>
                    </a:cubicBezTo>
                    <a:cubicBezTo>
                      <a:pt x="312" y="182"/>
                      <a:pt x="311" y="182"/>
                      <a:pt x="311" y="181"/>
                    </a:cubicBezTo>
                    <a:cubicBezTo>
                      <a:pt x="311" y="180"/>
                      <a:pt x="311" y="180"/>
                      <a:pt x="311" y="180"/>
                    </a:cubicBezTo>
                    <a:cubicBezTo>
                      <a:pt x="311" y="180"/>
                      <a:pt x="313" y="179"/>
                      <a:pt x="313" y="179"/>
                    </a:cubicBezTo>
                    <a:cubicBezTo>
                      <a:pt x="314" y="177"/>
                      <a:pt x="313" y="174"/>
                      <a:pt x="313" y="173"/>
                    </a:cubicBezTo>
                    <a:cubicBezTo>
                      <a:pt x="314" y="172"/>
                      <a:pt x="316" y="172"/>
                      <a:pt x="316" y="171"/>
                    </a:cubicBezTo>
                    <a:cubicBezTo>
                      <a:pt x="316" y="171"/>
                      <a:pt x="316" y="170"/>
                      <a:pt x="316" y="169"/>
                    </a:cubicBezTo>
                    <a:cubicBezTo>
                      <a:pt x="316" y="169"/>
                      <a:pt x="315" y="168"/>
                      <a:pt x="315" y="168"/>
                    </a:cubicBezTo>
                    <a:cubicBezTo>
                      <a:pt x="314" y="168"/>
                      <a:pt x="312" y="168"/>
                      <a:pt x="311" y="168"/>
                    </a:cubicBezTo>
                    <a:cubicBezTo>
                      <a:pt x="310" y="168"/>
                      <a:pt x="309" y="166"/>
                      <a:pt x="309" y="166"/>
                    </a:cubicBezTo>
                    <a:cubicBezTo>
                      <a:pt x="306" y="165"/>
                      <a:pt x="303" y="167"/>
                      <a:pt x="302" y="167"/>
                    </a:cubicBezTo>
                    <a:cubicBezTo>
                      <a:pt x="301" y="163"/>
                      <a:pt x="301" y="163"/>
                      <a:pt x="301" y="163"/>
                    </a:cubicBezTo>
                    <a:cubicBezTo>
                      <a:pt x="302" y="164"/>
                      <a:pt x="306" y="167"/>
                      <a:pt x="309" y="165"/>
                    </a:cubicBezTo>
                    <a:cubicBezTo>
                      <a:pt x="309" y="165"/>
                      <a:pt x="308" y="164"/>
                      <a:pt x="310" y="164"/>
                    </a:cubicBezTo>
                    <a:cubicBezTo>
                      <a:pt x="310" y="164"/>
                      <a:pt x="311" y="166"/>
                      <a:pt x="311" y="167"/>
                    </a:cubicBezTo>
                    <a:cubicBezTo>
                      <a:pt x="313" y="167"/>
                      <a:pt x="316" y="166"/>
                      <a:pt x="316" y="166"/>
                    </a:cubicBezTo>
                    <a:cubicBezTo>
                      <a:pt x="317" y="165"/>
                      <a:pt x="319" y="165"/>
                      <a:pt x="319" y="163"/>
                    </a:cubicBezTo>
                    <a:cubicBezTo>
                      <a:pt x="320" y="163"/>
                      <a:pt x="319" y="162"/>
                      <a:pt x="319" y="161"/>
                    </a:cubicBezTo>
                    <a:cubicBezTo>
                      <a:pt x="318" y="162"/>
                      <a:pt x="319" y="160"/>
                      <a:pt x="319" y="159"/>
                    </a:cubicBezTo>
                    <a:cubicBezTo>
                      <a:pt x="319" y="159"/>
                      <a:pt x="320" y="161"/>
                      <a:pt x="321" y="161"/>
                    </a:cubicBezTo>
                    <a:cubicBezTo>
                      <a:pt x="321" y="161"/>
                      <a:pt x="322" y="160"/>
                      <a:pt x="323" y="161"/>
                    </a:cubicBezTo>
                    <a:cubicBezTo>
                      <a:pt x="325" y="159"/>
                      <a:pt x="322" y="159"/>
                      <a:pt x="323" y="157"/>
                    </a:cubicBezTo>
                    <a:cubicBezTo>
                      <a:pt x="324" y="157"/>
                      <a:pt x="326" y="157"/>
                      <a:pt x="327" y="157"/>
                    </a:cubicBezTo>
                    <a:cubicBezTo>
                      <a:pt x="327" y="156"/>
                      <a:pt x="327" y="156"/>
                      <a:pt x="327" y="156"/>
                    </a:cubicBezTo>
                    <a:cubicBezTo>
                      <a:pt x="327" y="155"/>
                      <a:pt x="326" y="152"/>
                      <a:pt x="325" y="151"/>
                    </a:cubicBezTo>
                    <a:cubicBezTo>
                      <a:pt x="326" y="151"/>
                      <a:pt x="327" y="150"/>
                      <a:pt x="328" y="151"/>
                    </a:cubicBezTo>
                    <a:cubicBezTo>
                      <a:pt x="329" y="154"/>
                      <a:pt x="329" y="154"/>
                      <a:pt x="329" y="154"/>
                    </a:cubicBezTo>
                    <a:cubicBezTo>
                      <a:pt x="332" y="152"/>
                      <a:pt x="332" y="152"/>
                      <a:pt x="332" y="152"/>
                    </a:cubicBezTo>
                    <a:cubicBezTo>
                      <a:pt x="333" y="150"/>
                      <a:pt x="332" y="149"/>
                      <a:pt x="333" y="148"/>
                    </a:cubicBezTo>
                    <a:cubicBezTo>
                      <a:pt x="334" y="148"/>
                      <a:pt x="335" y="148"/>
                      <a:pt x="335" y="148"/>
                    </a:cubicBezTo>
                    <a:cubicBezTo>
                      <a:pt x="335" y="147"/>
                      <a:pt x="336" y="145"/>
                      <a:pt x="335" y="146"/>
                    </a:cubicBezTo>
                    <a:cubicBezTo>
                      <a:pt x="334" y="145"/>
                      <a:pt x="335" y="144"/>
                      <a:pt x="334" y="144"/>
                    </a:cubicBezTo>
                    <a:cubicBezTo>
                      <a:pt x="336" y="144"/>
                      <a:pt x="337" y="144"/>
                      <a:pt x="339" y="143"/>
                    </a:cubicBezTo>
                    <a:cubicBezTo>
                      <a:pt x="339" y="142"/>
                      <a:pt x="339" y="141"/>
                      <a:pt x="339" y="141"/>
                    </a:cubicBezTo>
                    <a:cubicBezTo>
                      <a:pt x="340" y="141"/>
                      <a:pt x="343" y="141"/>
                      <a:pt x="345" y="142"/>
                    </a:cubicBezTo>
                    <a:cubicBezTo>
                      <a:pt x="345" y="140"/>
                      <a:pt x="344" y="139"/>
                      <a:pt x="346" y="139"/>
                    </a:cubicBezTo>
                    <a:cubicBezTo>
                      <a:pt x="347" y="139"/>
                      <a:pt x="349" y="141"/>
                      <a:pt x="351" y="140"/>
                    </a:cubicBezTo>
                    <a:cubicBezTo>
                      <a:pt x="352" y="140"/>
                      <a:pt x="351" y="137"/>
                      <a:pt x="351" y="137"/>
                    </a:cubicBezTo>
                    <a:cubicBezTo>
                      <a:pt x="352" y="136"/>
                      <a:pt x="353" y="137"/>
                      <a:pt x="354" y="137"/>
                    </a:cubicBezTo>
                    <a:cubicBezTo>
                      <a:pt x="355" y="137"/>
                      <a:pt x="355" y="134"/>
                      <a:pt x="356" y="134"/>
                    </a:cubicBezTo>
                    <a:cubicBezTo>
                      <a:pt x="357" y="133"/>
                      <a:pt x="358" y="134"/>
                      <a:pt x="359" y="134"/>
                    </a:cubicBezTo>
                    <a:cubicBezTo>
                      <a:pt x="360" y="132"/>
                      <a:pt x="360" y="132"/>
                      <a:pt x="360" y="132"/>
                    </a:cubicBezTo>
                    <a:cubicBezTo>
                      <a:pt x="360" y="132"/>
                      <a:pt x="367" y="130"/>
                      <a:pt x="367" y="130"/>
                    </a:cubicBezTo>
                    <a:cubicBezTo>
                      <a:pt x="369" y="129"/>
                      <a:pt x="369" y="131"/>
                      <a:pt x="372" y="130"/>
                    </a:cubicBezTo>
                    <a:cubicBezTo>
                      <a:pt x="374" y="130"/>
                      <a:pt x="378" y="126"/>
                      <a:pt x="380" y="126"/>
                    </a:cubicBezTo>
                    <a:cubicBezTo>
                      <a:pt x="381" y="126"/>
                      <a:pt x="382" y="128"/>
                      <a:pt x="383" y="128"/>
                    </a:cubicBezTo>
                    <a:cubicBezTo>
                      <a:pt x="383" y="128"/>
                      <a:pt x="384" y="126"/>
                      <a:pt x="384" y="126"/>
                    </a:cubicBezTo>
                    <a:cubicBezTo>
                      <a:pt x="385" y="126"/>
                      <a:pt x="386" y="126"/>
                      <a:pt x="387" y="126"/>
                    </a:cubicBezTo>
                    <a:cubicBezTo>
                      <a:pt x="387" y="126"/>
                      <a:pt x="389" y="124"/>
                      <a:pt x="389" y="124"/>
                    </a:cubicBezTo>
                    <a:cubicBezTo>
                      <a:pt x="393" y="123"/>
                      <a:pt x="396" y="124"/>
                      <a:pt x="401" y="123"/>
                    </a:cubicBezTo>
                    <a:cubicBezTo>
                      <a:pt x="401" y="123"/>
                      <a:pt x="403" y="121"/>
                      <a:pt x="404" y="121"/>
                    </a:cubicBezTo>
                    <a:cubicBezTo>
                      <a:pt x="405" y="121"/>
                      <a:pt x="407" y="121"/>
                      <a:pt x="408" y="121"/>
                    </a:cubicBezTo>
                    <a:cubicBezTo>
                      <a:pt x="408" y="121"/>
                      <a:pt x="409" y="119"/>
                      <a:pt x="410" y="119"/>
                    </a:cubicBezTo>
                    <a:cubicBezTo>
                      <a:pt x="411" y="119"/>
                      <a:pt x="412" y="119"/>
                      <a:pt x="412" y="119"/>
                    </a:cubicBezTo>
                    <a:cubicBezTo>
                      <a:pt x="413" y="119"/>
                      <a:pt x="413" y="117"/>
                      <a:pt x="413" y="117"/>
                    </a:cubicBezTo>
                    <a:cubicBezTo>
                      <a:pt x="415" y="116"/>
                      <a:pt x="415" y="117"/>
                      <a:pt x="416" y="116"/>
                    </a:cubicBezTo>
                    <a:cubicBezTo>
                      <a:pt x="417" y="115"/>
                      <a:pt x="418" y="111"/>
                      <a:pt x="418" y="109"/>
                    </a:cubicBezTo>
                    <a:cubicBezTo>
                      <a:pt x="418" y="108"/>
                      <a:pt x="415" y="108"/>
                      <a:pt x="415" y="108"/>
                    </a:cubicBezTo>
                    <a:cubicBezTo>
                      <a:pt x="415" y="107"/>
                      <a:pt x="415" y="105"/>
                      <a:pt x="414" y="105"/>
                    </a:cubicBezTo>
                    <a:cubicBezTo>
                      <a:pt x="414" y="104"/>
                      <a:pt x="411" y="104"/>
                      <a:pt x="410" y="104"/>
                    </a:cubicBezTo>
                    <a:close/>
                    <a:moveTo>
                      <a:pt x="1027" y="120"/>
                    </a:moveTo>
                    <a:cubicBezTo>
                      <a:pt x="1025" y="121"/>
                      <a:pt x="1021" y="127"/>
                      <a:pt x="1019" y="128"/>
                    </a:cubicBezTo>
                    <a:cubicBezTo>
                      <a:pt x="1019" y="128"/>
                      <a:pt x="1019" y="128"/>
                      <a:pt x="1019" y="128"/>
                    </a:cubicBezTo>
                    <a:cubicBezTo>
                      <a:pt x="1018" y="129"/>
                      <a:pt x="1019" y="130"/>
                      <a:pt x="1019" y="132"/>
                    </a:cubicBezTo>
                    <a:cubicBezTo>
                      <a:pt x="1018" y="132"/>
                      <a:pt x="1016" y="133"/>
                      <a:pt x="1016" y="134"/>
                    </a:cubicBezTo>
                    <a:cubicBezTo>
                      <a:pt x="1016" y="137"/>
                      <a:pt x="1017" y="138"/>
                      <a:pt x="1017" y="140"/>
                    </a:cubicBezTo>
                    <a:cubicBezTo>
                      <a:pt x="1017" y="140"/>
                      <a:pt x="1016" y="139"/>
                      <a:pt x="1016" y="140"/>
                    </a:cubicBezTo>
                    <a:cubicBezTo>
                      <a:pt x="1016" y="141"/>
                      <a:pt x="1018" y="141"/>
                      <a:pt x="1018" y="142"/>
                    </a:cubicBezTo>
                    <a:cubicBezTo>
                      <a:pt x="1018" y="142"/>
                      <a:pt x="1018" y="143"/>
                      <a:pt x="1018" y="144"/>
                    </a:cubicBezTo>
                    <a:cubicBezTo>
                      <a:pt x="1019" y="144"/>
                      <a:pt x="1019" y="144"/>
                      <a:pt x="1019" y="144"/>
                    </a:cubicBezTo>
                    <a:cubicBezTo>
                      <a:pt x="1018" y="144"/>
                      <a:pt x="1020" y="146"/>
                      <a:pt x="1017" y="146"/>
                    </a:cubicBezTo>
                    <a:cubicBezTo>
                      <a:pt x="1017" y="146"/>
                      <a:pt x="1017" y="146"/>
                      <a:pt x="1017" y="146"/>
                    </a:cubicBezTo>
                    <a:cubicBezTo>
                      <a:pt x="1018" y="147"/>
                      <a:pt x="1019" y="146"/>
                      <a:pt x="1020" y="147"/>
                    </a:cubicBezTo>
                    <a:cubicBezTo>
                      <a:pt x="1021" y="147"/>
                      <a:pt x="1021" y="150"/>
                      <a:pt x="1021" y="150"/>
                    </a:cubicBezTo>
                    <a:cubicBezTo>
                      <a:pt x="1023" y="152"/>
                      <a:pt x="1026" y="152"/>
                      <a:pt x="1029" y="153"/>
                    </a:cubicBezTo>
                    <a:cubicBezTo>
                      <a:pt x="1030" y="152"/>
                      <a:pt x="1033" y="149"/>
                      <a:pt x="1034" y="147"/>
                    </a:cubicBezTo>
                    <a:cubicBezTo>
                      <a:pt x="1034" y="146"/>
                      <a:pt x="1034" y="145"/>
                      <a:pt x="1034" y="144"/>
                    </a:cubicBezTo>
                    <a:cubicBezTo>
                      <a:pt x="1035" y="144"/>
                      <a:pt x="1035" y="144"/>
                      <a:pt x="1035" y="144"/>
                    </a:cubicBezTo>
                    <a:cubicBezTo>
                      <a:pt x="1040" y="138"/>
                      <a:pt x="1040" y="138"/>
                      <a:pt x="1040" y="138"/>
                    </a:cubicBezTo>
                    <a:cubicBezTo>
                      <a:pt x="1040" y="137"/>
                      <a:pt x="1039" y="132"/>
                      <a:pt x="1039" y="132"/>
                    </a:cubicBezTo>
                    <a:cubicBezTo>
                      <a:pt x="1038" y="131"/>
                      <a:pt x="1036" y="130"/>
                      <a:pt x="1035" y="130"/>
                    </a:cubicBezTo>
                    <a:cubicBezTo>
                      <a:pt x="1035" y="129"/>
                      <a:pt x="1035" y="127"/>
                      <a:pt x="1035" y="126"/>
                    </a:cubicBezTo>
                    <a:cubicBezTo>
                      <a:pt x="1034" y="126"/>
                      <a:pt x="1033" y="126"/>
                      <a:pt x="1032" y="126"/>
                    </a:cubicBezTo>
                    <a:cubicBezTo>
                      <a:pt x="1031" y="126"/>
                      <a:pt x="1030" y="123"/>
                      <a:pt x="1029" y="123"/>
                    </a:cubicBezTo>
                    <a:cubicBezTo>
                      <a:pt x="1028" y="122"/>
                      <a:pt x="1028" y="123"/>
                      <a:pt x="1027" y="122"/>
                    </a:cubicBezTo>
                    <a:cubicBezTo>
                      <a:pt x="1027" y="122"/>
                      <a:pt x="1028" y="119"/>
                      <a:pt x="1027" y="120"/>
                    </a:cubicBezTo>
                    <a:close/>
                    <a:moveTo>
                      <a:pt x="727" y="122"/>
                    </a:moveTo>
                    <a:cubicBezTo>
                      <a:pt x="731" y="123"/>
                      <a:pt x="728" y="125"/>
                      <a:pt x="730" y="126"/>
                    </a:cubicBezTo>
                    <a:cubicBezTo>
                      <a:pt x="731" y="126"/>
                      <a:pt x="731" y="125"/>
                      <a:pt x="732" y="126"/>
                    </a:cubicBezTo>
                    <a:cubicBezTo>
                      <a:pt x="732" y="127"/>
                      <a:pt x="732" y="127"/>
                      <a:pt x="732" y="127"/>
                    </a:cubicBezTo>
                    <a:cubicBezTo>
                      <a:pt x="731" y="127"/>
                      <a:pt x="729" y="129"/>
                      <a:pt x="728" y="129"/>
                    </a:cubicBezTo>
                    <a:cubicBezTo>
                      <a:pt x="727" y="129"/>
                      <a:pt x="726" y="129"/>
                      <a:pt x="726" y="129"/>
                    </a:cubicBezTo>
                    <a:cubicBezTo>
                      <a:pt x="725" y="129"/>
                      <a:pt x="724" y="131"/>
                      <a:pt x="724" y="132"/>
                    </a:cubicBezTo>
                    <a:cubicBezTo>
                      <a:pt x="722" y="132"/>
                      <a:pt x="720" y="132"/>
                      <a:pt x="718" y="133"/>
                    </a:cubicBezTo>
                    <a:cubicBezTo>
                      <a:pt x="718" y="133"/>
                      <a:pt x="718" y="135"/>
                      <a:pt x="718" y="136"/>
                    </a:cubicBezTo>
                    <a:cubicBezTo>
                      <a:pt x="716" y="137"/>
                      <a:pt x="714" y="136"/>
                      <a:pt x="714" y="138"/>
                    </a:cubicBezTo>
                    <a:cubicBezTo>
                      <a:pt x="713" y="138"/>
                      <a:pt x="714" y="139"/>
                      <a:pt x="714" y="140"/>
                    </a:cubicBezTo>
                    <a:cubicBezTo>
                      <a:pt x="713" y="140"/>
                      <a:pt x="712" y="140"/>
                      <a:pt x="712" y="140"/>
                    </a:cubicBezTo>
                    <a:cubicBezTo>
                      <a:pt x="710" y="137"/>
                      <a:pt x="712" y="137"/>
                      <a:pt x="706" y="136"/>
                    </a:cubicBezTo>
                    <a:cubicBezTo>
                      <a:pt x="708" y="133"/>
                      <a:pt x="707" y="132"/>
                      <a:pt x="708" y="129"/>
                    </a:cubicBezTo>
                    <a:cubicBezTo>
                      <a:pt x="708" y="129"/>
                      <a:pt x="709" y="128"/>
                      <a:pt x="710" y="128"/>
                    </a:cubicBezTo>
                    <a:cubicBezTo>
                      <a:pt x="710" y="129"/>
                      <a:pt x="711" y="130"/>
                      <a:pt x="712" y="131"/>
                    </a:cubicBezTo>
                    <a:cubicBezTo>
                      <a:pt x="715" y="130"/>
                      <a:pt x="719" y="130"/>
                      <a:pt x="722" y="129"/>
                    </a:cubicBezTo>
                    <a:cubicBezTo>
                      <a:pt x="724" y="128"/>
                      <a:pt x="726" y="127"/>
                      <a:pt x="728" y="126"/>
                    </a:cubicBezTo>
                    <a:cubicBezTo>
                      <a:pt x="727" y="126"/>
                      <a:pt x="728" y="124"/>
                      <a:pt x="726" y="125"/>
                    </a:cubicBezTo>
                    <a:cubicBezTo>
                      <a:pt x="726" y="124"/>
                      <a:pt x="726" y="122"/>
                      <a:pt x="727" y="122"/>
                    </a:cubicBezTo>
                    <a:close/>
                    <a:moveTo>
                      <a:pt x="1063" y="127"/>
                    </a:moveTo>
                    <a:cubicBezTo>
                      <a:pt x="1063" y="128"/>
                      <a:pt x="1065" y="129"/>
                      <a:pt x="1065" y="130"/>
                    </a:cubicBezTo>
                    <a:cubicBezTo>
                      <a:pt x="1066" y="132"/>
                      <a:pt x="1064" y="136"/>
                      <a:pt x="1065" y="138"/>
                    </a:cubicBezTo>
                    <a:cubicBezTo>
                      <a:pt x="1065" y="139"/>
                      <a:pt x="1067" y="141"/>
                      <a:pt x="1067" y="142"/>
                    </a:cubicBezTo>
                    <a:cubicBezTo>
                      <a:pt x="1068" y="142"/>
                      <a:pt x="1069" y="142"/>
                      <a:pt x="1070" y="142"/>
                    </a:cubicBezTo>
                    <a:cubicBezTo>
                      <a:pt x="1071" y="141"/>
                      <a:pt x="1072" y="140"/>
                      <a:pt x="1073" y="139"/>
                    </a:cubicBezTo>
                    <a:cubicBezTo>
                      <a:pt x="1074" y="138"/>
                      <a:pt x="1075" y="138"/>
                      <a:pt x="1077" y="138"/>
                    </a:cubicBezTo>
                    <a:cubicBezTo>
                      <a:pt x="1078" y="134"/>
                      <a:pt x="1078" y="129"/>
                      <a:pt x="1072" y="130"/>
                    </a:cubicBezTo>
                    <a:cubicBezTo>
                      <a:pt x="1072" y="130"/>
                      <a:pt x="1071" y="131"/>
                      <a:pt x="1069" y="131"/>
                    </a:cubicBezTo>
                    <a:cubicBezTo>
                      <a:pt x="1068" y="131"/>
                      <a:pt x="1067" y="128"/>
                      <a:pt x="1066" y="128"/>
                    </a:cubicBezTo>
                    <a:cubicBezTo>
                      <a:pt x="1065" y="127"/>
                      <a:pt x="1064" y="127"/>
                      <a:pt x="1063" y="127"/>
                    </a:cubicBezTo>
                    <a:close/>
                    <a:moveTo>
                      <a:pt x="1101" y="128"/>
                    </a:moveTo>
                    <a:cubicBezTo>
                      <a:pt x="1101" y="130"/>
                      <a:pt x="1101" y="133"/>
                      <a:pt x="1100" y="136"/>
                    </a:cubicBezTo>
                    <a:cubicBezTo>
                      <a:pt x="1101" y="136"/>
                      <a:pt x="1106" y="139"/>
                      <a:pt x="1106" y="140"/>
                    </a:cubicBezTo>
                    <a:cubicBezTo>
                      <a:pt x="1108" y="140"/>
                      <a:pt x="1111" y="139"/>
                      <a:pt x="1112" y="140"/>
                    </a:cubicBezTo>
                    <a:cubicBezTo>
                      <a:pt x="1113" y="140"/>
                      <a:pt x="1113" y="141"/>
                      <a:pt x="1114" y="142"/>
                    </a:cubicBezTo>
                    <a:cubicBezTo>
                      <a:pt x="1115" y="142"/>
                      <a:pt x="1121" y="141"/>
                      <a:pt x="1123" y="140"/>
                    </a:cubicBezTo>
                    <a:cubicBezTo>
                      <a:pt x="1124" y="140"/>
                      <a:pt x="1123" y="139"/>
                      <a:pt x="1124" y="138"/>
                    </a:cubicBezTo>
                    <a:cubicBezTo>
                      <a:pt x="1125" y="137"/>
                      <a:pt x="1128" y="136"/>
                      <a:pt x="1131" y="136"/>
                    </a:cubicBezTo>
                    <a:cubicBezTo>
                      <a:pt x="1130" y="133"/>
                      <a:pt x="1130" y="133"/>
                      <a:pt x="1130" y="133"/>
                    </a:cubicBezTo>
                    <a:cubicBezTo>
                      <a:pt x="1130" y="133"/>
                      <a:pt x="1128" y="131"/>
                      <a:pt x="1128" y="131"/>
                    </a:cubicBezTo>
                    <a:cubicBezTo>
                      <a:pt x="1126" y="130"/>
                      <a:pt x="1121" y="130"/>
                      <a:pt x="1118" y="130"/>
                    </a:cubicBezTo>
                    <a:cubicBezTo>
                      <a:pt x="1118" y="129"/>
                      <a:pt x="1116" y="128"/>
                      <a:pt x="1116" y="128"/>
                    </a:cubicBezTo>
                    <a:cubicBezTo>
                      <a:pt x="1114" y="127"/>
                      <a:pt x="1111" y="129"/>
                      <a:pt x="1110" y="129"/>
                    </a:cubicBezTo>
                    <a:cubicBezTo>
                      <a:pt x="1106" y="129"/>
                      <a:pt x="1104" y="128"/>
                      <a:pt x="1101" y="128"/>
                    </a:cubicBezTo>
                    <a:close/>
                    <a:moveTo>
                      <a:pt x="1040" y="152"/>
                    </a:moveTo>
                    <a:cubicBezTo>
                      <a:pt x="1040" y="152"/>
                      <a:pt x="1039" y="153"/>
                      <a:pt x="1039" y="154"/>
                    </a:cubicBezTo>
                    <a:cubicBezTo>
                      <a:pt x="1038" y="156"/>
                      <a:pt x="1040" y="155"/>
                      <a:pt x="1040" y="156"/>
                    </a:cubicBezTo>
                    <a:cubicBezTo>
                      <a:pt x="1039" y="156"/>
                      <a:pt x="1042" y="157"/>
                      <a:pt x="1042" y="157"/>
                    </a:cubicBezTo>
                    <a:cubicBezTo>
                      <a:pt x="1042" y="157"/>
                      <a:pt x="1043" y="157"/>
                      <a:pt x="1043" y="156"/>
                    </a:cubicBezTo>
                    <a:cubicBezTo>
                      <a:pt x="1043" y="156"/>
                      <a:pt x="1043" y="155"/>
                      <a:pt x="1043" y="154"/>
                    </a:cubicBezTo>
                    <a:cubicBezTo>
                      <a:pt x="1043" y="154"/>
                      <a:pt x="1042" y="152"/>
                      <a:pt x="1043" y="152"/>
                    </a:cubicBezTo>
                    <a:cubicBezTo>
                      <a:pt x="1042" y="152"/>
                      <a:pt x="1040" y="152"/>
                      <a:pt x="1040" y="152"/>
                    </a:cubicBezTo>
                    <a:close/>
                    <a:moveTo>
                      <a:pt x="1053" y="155"/>
                    </a:moveTo>
                    <a:cubicBezTo>
                      <a:pt x="1052" y="155"/>
                      <a:pt x="1051" y="157"/>
                      <a:pt x="1051" y="157"/>
                    </a:cubicBezTo>
                    <a:cubicBezTo>
                      <a:pt x="1049" y="158"/>
                      <a:pt x="1046" y="158"/>
                      <a:pt x="1045" y="159"/>
                    </a:cubicBezTo>
                    <a:cubicBezTo>
                      <a:pt x="1043" y="161"/>
                      <a:pt x="1044" y="163"/>
                      <a:pt x="1041" y="164"/>
                    </a:cubicBezTo>
                    <a:cubicBezTo>
                      <a:pt x="1040" y="165"/>
                      <a:pt x="1039" y="165"/>
                      <a:pt x="1037" y="165"/>
                    </a:cubicBezTo>
                    <a:cubicBezTo>
                      <a:pt x="1038" y="167"/>
                      <a:pt x="1038" y="167"/>
                      <a:pt x="1038" y="167"/>
                    </a:cubicBezTo>
                    <a:cubicBezTo>
                      <a:pt x="1039" y="168"/>
                      <a:pt x="1041" y="167"/>
                      <a:pt x="1043" y="167"/>
                    </a:cubicBezTo>
                    <a:cubicBezTo>
                      <a:pt x="1043" y="168"/>
                      <a:pt x="1045" y="169"/>
                      <a:pt x="1046" y="169"/>
                    </a:cubicBezTo>
                    <a:cubicBezTo>
                      <a:pt x="1049" y="170"/>
                      <a:pt x="1049" y="168"/>
                      <a:pt x="1052" y="168"/>
                    </a:cubicBezTo>
                    <a:cubicBezTo>
                      <a:pt x="1052" y="168"/>
                      <a:pt x="1054" y="170"/>
                      <a:pt x="1055" y="170"/>
                    </a:cubicBezTo>
                    <a:cubicBezTo>
                      <a:pt x="1059" y="171"/>
                      <a:pt x="1064" y="171"/>
                      <a:pt x="1068" y="171"/>
                    </a:cubicBezTo>
                    <a:cubicBezTo>
                      <a:pt x="1068" y="169"/>
                      <a:pt x="1069" y="166"/>
                      <a:pt x="1068" y="163"/>
                    </a:cubicBezTo>
                    <a:cubicBezTo>
                      <a:pt x="1067" y="162"/>
                      <a:pt x="1065" y="162"/>
                      <a:pt x="1064" y="161"/>
                    </a:cubicBezTo>
                    <a:cubicBezTo>
                      <a:pt x="1063" y="161"/>
                      <a:pt x="1063" y="160"/>
                      <a:pt x="1063" y="159"/>
                    </a:cubicBezTo>
                    <a:cubicBezTo>
                      <a:pt x="1060" y="157"/>
                      <a:pt x="1059" y="157"/>
                      <a:pt x="1055" y="156"/>
                    </a:cubicBezTo>
                    <a:cubicBezTo>
                      <a:pt x="1055" y="156"/>
                      <a:pt x="1053" y="155"/>
                      <a:pt x="1053" y="155"/>
                    </a:cubicBezTo>
                    <a:close/>
                    <a:moveTo>
                      <a:pt x="1387" y="202"/>
                    </a:moveTo>
                    <a:cubicBezTo>
                      <a:pt x="1385" y="204"/>
                      <a:pt x="1385" y="205"/>
                      <a:pt x="1382" y="206"/>
                    </a:cubicBezTo>
                    <a:cubicBezTo>
                      <a:pt x="1382" y="206"/>
                      <a:pt x="1381" y="206"/>
                      <a:pt x="1380" y="206"/>
                    </a:cubicBezTo>
                    <a:cubicBezTo>
                      <a:pt x="1376" y="211"/>
                      <a:pt x="1376" y="211"/>
                      <a:pt x="1376" y="211"/>
                    </a:cubicBezTo>
                    <a:cubicBezTo>
                      <a:pt x="1375" y="212"/>
                      <a:pt x="1376" y="213"/>
                      <a:pt x="1376" y="213"/>
                    </a:cubicBezTo>
                    <a:cubicBezTo>
                      <a:pt x="1379" y="214"/>
                      <a:pt x="1384" y="215"/>
                      <a:pt x="1387" y="215"/>
                    </a:cubicBezTo>
                    <a:cubicBezTo>
                      <a:pt x="1388" y="214"/>
                      <a:pt x="1389" y="212"/>
                      <a:pt x="1392" y="212"/>
                    </a:cubicBezTo>
                    <a:cubicBezTo>
                      <a:pt x="1392" y="213"/>
                      <a:pt x="1392" y="213"/>
                      <a:pt x="1392" y="213"/>
                    </a:cubicBezTo>
                    <a:cubicBezTo>
                      <a:pt x="1395" y="214"/>
                      <a:pt x="1402" y="214"/>
                      <a:pt x="1405" y="215"/>
                    </a:cubicBezTo>
                    <a:cubicBezTo>
                      <a:pt x="1405" y="212"/>
                      <a:pt x="1406" y="211"/>
                      <a:pt x="1405" y="209"/>
                    </a:cubicBezTo>
                    <a:cubicBezTo>
                      <a:pt x="1404" y="209"/>
                      <a:pt x="1403" y="207"/>
                      <a:pt x="1403" y="207"/>
                    </a:cubicBezTo>
                    <a:cubicBezTo>
                      <a:pt x="1400" y="205"/>
                      <a:pt x="1396" y="206"/>
                      <a:pt x="1393" y="205"/>
                    </a:cubicBezTo>
                    <a:cubicBezTo>
                      <a:pt x="1391" y="205"/>
                      <a:pt x="1389" y="203"/>
                      <a:pt x="1387" y="202"/>
                    </a:cubicBezTo>
                    <a:close/>
                    <a:moveTo>
                      <a:pt x="1285" y="219"/>
                    </a:moveTo>
                    <a:cubicBezTo>
                      <a:pt x="1284" y="220"/>
                      <a:pt x="1284" y="219"/>
                      <a:pt x="1283" y="220"/>
                    </a:cubicBezTo>
                    <a:cubicBezTo>
                      <a:pt x="1282" y="221"/>
                      <a:pt x="1283" y="222"/>
                      <a:pt x="1283" y="223"/>
                    </a:cubicBezTo>
                    <a:cubicBezTo>
                      <a:pt x="1285" y="225"/>
                      <a:pt x="1287" y="227"/>
                      <a:pt x="1291" y="225"/>
                    </a:cubicBezTo>
                    <a:cubicBezTo>
                      <a:pt x="1291" y="225"/>
                      <a:pt x="1291" y="224"/>
                      <a:pt x="1292" y="223"/>
                    </a:cubicBezTo>
                    <a:lnTo>
                      <a:pt x="1285" y="219"/>
                    </a:lnTo>
                    <a:close/>
                    <a:moveTo>
                      <a:pt x="133" y="335"/>
                    </a:moveTo>
                    <a:cubicBezTo>
                      <a:pt x="134" y="335"/>
                      <a:pt x="136" y="336"/>
                      <a:pt x="136" y="336"/>
                    </a:cubicBezTo>
                    <a:cubicBezTo>
                      <a:pt x="137" y="337"/>
                      <a:pt x="139" y="336"/>
                      <a:pt x="141" y="336"/>
                    </a:cubicBezTo>
                    <a:cubicBezTo>
                      <a:pt x="141" y="337"/>
                      <a:pt x="142" y="338"/>
                      <a:pt x="143" y="338"/>
                    </a:cubicBezTo>
                    <a:cubicBezTo>
                      <a:pt x="143" y="341"/>
                      <a:pt x="141" y="344"/>
                      <a:pt x="143" y="347"/>
                    </a:cubicBezTo>
                    <a:cubicBezTo>
                      <a:pt x="143" y="348"/>
                      <a:pt x="145" y="349"/>
                      <a:pt x="146" y="350"/>
                    </a:cubicBezTo>
                    <a:cubicBezTo>
                      <a:pt x="146" y="350"/>
                      <a:pt x="149" y="354"/>
                      <a:pt x="148" y="354"/>
                    </a:cubicBezTo>
                    <a:cubicBezTo>
                      <a:pt x="146" y="355"/>
                      <a:pt x="147" y="356"/>
                      <a:pt x="147" y="358"/>
                    </a:cubicBezTo>
                    <a:cubicBezTo>
                      <a:pt x="146" y="359"/>
                      <a:pt x="145" y="359"/>
                      <a:pt x="145" y="360"/>
                    </a:cubicBezTo>
                    <a:cubicBezTo>
                      <a:pt x="145" y="360"/>
                      <a:pt x="144" y="361"/>
                      <a:pt x="144" y="361"/>
                    </a:cubicBezTo>
                    <a:cubicBezTo>
                      <a:pt x="144" y="360"/>
                      <a:pt x="142" y="358"/>
                      <a:pt x="141" y="357"/>
                    </a:cubicBezTo>
                    <a:cubicBezTo>
                      <a:pt x="141" y="356"/>
                      <a:pt x="139" y="353"/>
                      <a:pt x="138" y="353"/>
                    </a:cubicBezTo>
                    <a:cubicBezTo>
                      <a:pt x="138" y="353"/>
                      <a:pt x="136" y="353"/>
                      <a:pt x="136" y="353"/>
                    </a:cubicBezTo>
                    <a:cubicBezTo>
                      <a:pt x="135" y="352"/>
                      <a:pt x="136" y="351"/>
                      <a:pt x="135" y="350"/>
                    </a:cubicBezTo>
                    <a:cubicBezTo>
                      <a:pt x="135" y="349"/>
                      <a:pt x="132" y="349"/>
                      <a:pt x="131" y="348"/>
                    </a:cubicBezTo>
                    <a:cubicBezTo>
                      <a:pt x="131" y="348"/>
                      <a:pt x="131" y="346"/>
                      <a:pt x="131" y="346"/>
                    </a:cubicBezTo>
                    <a:cubicBezTo>
                      <a:pt x="132" y="347"/>
                      <a:pt x="133" y="346"/>
                      <a:pt x="134" y="346"/>
                    </a:cubicBezTo>
                    <a:cubicBezTo>
                      <a:pt x="134" y="347"/>
                      <a:pt x="134" y="348"/>
                      <a:pt x="135" y="348"/>
                    </a:cubicBezTo>
                    <a:cubicBezTo>
                      <a:pt x="136" y="354"/>
                      <a:pt x="136" y="348"/>
                      <a:pt x="134" y="346"/>
                    </a:cubicBezTo>
                    <a:cubicBezTo>
                      <a:pt x="135" y="346"/>
                      <a:pt x="135" y="346"/>
                      <a:pt x="135" y="346"/>
                    </a:cubicBezTo>
                    <a:cubicBezTo>
                      <a:pt x="135" y="346"/>
                      <a:pt x="135" y="346"/>
                      <a:pt x="135" y="345"/>
                    </a:cubicBezTo>
                    <a:cubicBezTo>
                      <a:pt x="140" y="344"/>
                      <a:pt x="138" y="349"/>
                      <a:pt x="139" y="339"/>
                    </a:cubicBezTo>
                    <a:cubicBezTo>
                      <a:pt x="138" y="339"/>
                      <a:pt x="137" y="339"/>
                      <a:pt x="135" y="340"/>
                    </a:cubicBezTo>
                    <a:cubicBezTo>
                      <a:pt x="135" y="340"/>
                      <a:pt x="135" y="340"/>
                      <a:pt x="135" y="340"/>
                    </a:cubicBezTo>
                    <a:cubicBezTo>
                      <a:pt x="134" y="340"/>
                      <a:pt x="134" y="338"/>
                      <a:pt x="133" y="338"/>
                    </a:cubicBezTo>
                    <a:cubicBezTo>
                      <a:pt x="133" y="338"/>
                      <a:pt x="134" y="336"/>
                      <a:pt x="133" y="336"/>
                    </a:cubicBezTo>
                    <a:cubicBezTo>
                      <a:pt x="132" y="336"/>
                      <a:pt x="132" y="335"/>
                      <a:pt x="133" y="335"/>
                    </a:cubicBezTo>
                    <a:close/>
                    <a:moveTo>
                      <a:pt x="99" y="347"/>
                    </a:moveTo>
                    <a:cubicBezTo>
                      <a:pt x="101" y="347"/>
                      <a:pt x="99" y="348"/>
                      <a:pt x="100" y="348"/>
                    </a:cubicBezTo>
                    <a:cubicBezTo>
                      <a:pt x="101" y="349"/>
                      <a:pt x="103" y="348"/>
                      <a:pt x="104" y="348"/>
                    </a:cubicBezTo>
                    <a:cubicBezTo>
                      <a:pt x="104" y="349"/>
                      <a:pt x="105" y="351"/>
                      <a:pt x="105" y="352"/>
                    </a:cubicBezTo>
                    <a:cubicBezTo>
                      <a:pt x="106" y="352"/>
                      <a:pt x="107" y="352"/>
                      <a:pt x="108" y="352"/>
                    </a:cubicBezTo>
                    <a:cubicBezTo>
                      <a:pt x="113" y="356"/>
                      <a:pt x="114" y="360"/>
                      <a:pt x="117" y="366"/>
                    </a:cubicBezTo>
                    <a:cubicBezTo>
                      <a:pt x="115" y="366"/>
                      <a:pt x="115" y="365"/>
                      <a:pt x="113" y="365"/>
                    </a:cubicBezTo>
                    <a:cubicBezTo>
                      <a:pt x="113" y="367"/>
                      <a:pt x="114" y="368"/>
                      <a:pt x="113" y="369"/>
                    </a:cubicBezTo>
                    <a:cubicBezTo>
                      <a:pt x="112" y="369"/>
                      <a:pt x="111" y="368"/>
                      <a:pt x="111" y="368"/>
                    </a:cubicBezTo>
                    <a:cubicBezTo>
                      <a:pt x="108" y="368"/>
                      <a:pt x="108" y="369"/>
                      <a:pt x="105" y="372"/>
                    </a:cubicBezTo>
                    <a:cubicBezTo>
                      <a:pt x="104" y="371"/>
                      <a:pt x="103" y="371"/>
                      <a:pt x="101" y="371"/>
                    </a:cubicBezTo>
                    <a:cubicBezTo>
                      <a:pt x="101" y="370"/>
                      <a:pt x="102" y="368"/>
                      <a:pt x="101" y="367"/>
                    </a:cubicBezTo>
                    <a:cubicBezTo>
                      <a:pt x="101" y="365"/>
                      <a:pt x="97" y="364"/>
                      <a:pt x="97" y="362"/>
                    </a:cubicBezTo>
                    <a:cubicBezTo>
                      <a:pt x="96" y="360"/>
                      <a:pt x="97" y="359"/>
                      <a:pt x="96" y="357"/>
                    </a:cubicBezTo>
                    <a:cubicBezTo>
                      <a:pt x="96" y="356"/>
                      <a:pt x="93" y="356"/>
                      <a:pt x="93" y="355"/>
                    </a:cubicBezTo>
                    <a:cubicBezTo>
                      <a:pt x="92" y="354"/>
                      <a:pt x="92" y="353"/>
                      <a:pt x="91" y="352"/>
                    </a:cubicBezTo>
                    <a:cubicBezTo>
                      <a:pt x="93" y="352"/>
                      <a:pt x="93" y="352"/>
                      <a:pt x="93" y="352"/>
                    </a:cubicBezTo>
                    <a:cubicBezTo>
                      <a:pt x="93" y="351"/>
                      <a:pt x="94" y="349"/>
                      <a:pt x="94" y="349"/>
                    </a:cubicBezTo>
                    <a:cubicBezTo>
                      <a:pt x="94" y="349"/>
                      <a:pt x="95" y="349"/>
                      <a:pt x="95" y="350"/>
                    </a:cubicBezTo>
                    <a:cubicBezTo>
                      <a:pt x="96" y="350"/>
                      <a:pt x="97" y="350"/>
                      <a:pt x="97" y="350"/>
                    </a:cubicBezTo>
                    <a:cubicBezTo>
                      <a:pt x="98" y="348"/>
                      <a:pt x="97" y="347"/>
                      <a:pt x="99" y="347"/>
                    </a:cubicBezTo>
                    <a:close/>
                    <a:moveTo>
                      <a:pt x="1245" y="386"/>
                    </a:moveTo>
                    <a:cubicBezTo>
                      <a:pt x="1245" y="387"/>
                      <a:pt x="1244" y="388"/>
                      <a:pt x="1243" y="389"/>
                    </a:cubicBezTo>
                    <a:cubicBezTo>
                      <a:pt x="1242" y="389"/>
                      <a:pt x="1240" y="390"/>
                      <a:pt x="1239" y="391"/>
                    </a:cubicBezTo>
                    <a:cubicBezTo>
                      <a:pt x="1239" y="392"/>
                      <a:pt x="1239" y="395"/>
                      <a:pt x="1239" y="397"/>
                    </a:cubicBezTo>
                    <a:cubicBezTo>
                      <a:pt x="1237" y="396"/>
                      <a:pt x="1240" y="399"/>
                      <a:pt x="1240" y="399"/>
                    </a:cubicBezTo>
                    <a:cubicBezTo>
                      <a:pt x="1242" y="396"/>
                      <a:pt x="1244" y="394"/>
                      <a:pt x="1247" y="391"/>
                    </a:cubicBezTo>
                    <a:cubicBezTo>
                      <a:pt x="1247" y="390"/>
                      <a:pt x="1247" y="388"/>
                      <a:pt x="1247" y="386"/>
                    </a:cubicBezTo>
                    <a:lnTo>
                      <a:pt x="1245" y="386"/>
                    </a:lnTo>
                    <a:close/>
                    <a:moveTo>
                      <a:pt x="75" y="403"/>
                    </a:moveTo>
                    <a:cubicBezTo>
                      <a:pt x="76" y="404"/>
                      <a:pt x="76" y="405"/>
                      <a:pt x="75" y="405"/>
                    </a:cubicBezTo>
                    <a:cubicBezTo>
                      <a:pt x="75" y="405"/>
                      <a:pt x="73" y="403"/>
                      <a:pt x="75" y="403"/>
                    </a:cubicBezTo>
                    <a:close/>
                    <a:moveTo>
                      <a:pt x="775" y="439"/>
                    </a:moveTo>
                    <a:cubicBezTo>
                      <a:pt x="776" y="439"/>
                      <a:pt x="776" y="439"/>
                      <a:pt x="776" y="439"/>
                    </a:cubicBezTo>
                    <a:cubicBezTo>
                      <a:pt x="776" y="439"/>
                      <a:pt x="777" y="441"/>
                      <a:pt x="777" y="441"/>
                    </a:cubicBezTo>
                    <a:cubicBezTo>
                      <a:pt x="777" y="443"/>
                      <a:pt x="775" y="443"/>
                      <a:pt x="775" y="444"/>
                    </a:cubicBezTo>
                    <a:cubicBezTo>
                      <a:pt x="775" y="445"/>
                      <a:pt x="775" y="453"/>
                      <a:pt x="775" y="453"/>
                    </a:cubicBezTo>
                    <a:cubicBezTo>
                      <a:pt x="775" y="454"/>
                      <a:pt x="777" y="455"/>
                      <a:pt x="776" y="457"/>
                    </a:cubicBezTo>
                    <a:cubicBezTo>
                      <a:pt x="776" y="458"/>
                      <a:pt x="774" y="460"/>
                      <a:pt x="773" y="460"/>
                    </a:cubicBezTo>
                    <a:cubicBezTo>
                      <a:pt x="773" y="461"/>
                      <a:pt x="773" y="463"/>
                      <a:pt x="772" y="465"/>
                    </a:cubicBezTo>
                    <a:cubicBezTo>
                      <a:pt x="771" y="464"/>
                      <a:pt x="771" y="463"/>
                      <a:pt x="770" y="463"/>
                    </a:cubicBezTo>
                    <a:cubicBezTo>
                      <a:pt x="770" y="463"/>
                      <a:pt x="769" y="464"/>
                      <a:pt x="768" y="464"/>
                    </a:cubicBezTo>
                    <a:cubicBezTo>
                      <a:pt x="768" y="465"/>
                      <a:pt x="768" y="465"/>
                      <a:pt x="768" y="466"/>
                    </a:cubicBezTo>
                    <a:cubicBezTo>
                      <a:pt x="768" y="466"/>
                      <a:pt x="764" y="469"/>
                      <a:pt x="767" y="469"/>
                    </a:cubicBezTo>
                    <a:cubicBezTo>
                      <a:pt x="767" y="469"/>
                      <a:pt x="769" y="468"/>
                      <a:pt x="769" y="468"/>
                    </a:cubicBezTo>
                    <a:cubicBezTo>
                      <a:pt x="769" y="468"/>
                      <a:pt x="769" y="470"/>
                      <a:pt x="769" y="470"/>
                    </a:cubicBezTo>
                    <a:cubicBezTo>
                      <a:pt x="768" y="471"/>
                      <a:pt x="766" y="471"/>
                      <a:pt x="765" y="472"/>
                    </a:cubicBezTo>
                    <a:cubicBezTo>
                      <a:pt x="765" y="472"/>
                      <a:pt x="764" y="476"/>
                      <a:pt x="763" y="477"/>
                    </a:cubicBezTo>
                    <a:cubicBezTo>
                      <a:pt x="762" y="477"/>
                      <a:pt x="759" y="476"/>
                      <a:pt x="758" y="477"/>
                    </a:cubicBezTo>
                    <a:cubicBezTo>
                      <a:pt x="758" y="477"/>
                      <a:pt x="758" y="479"/>
                      <a:pt x="758" y="479"/>
                    </a:cubicBezTo>
                    <a:cubicBezTo>
                      <a:pt x="758" y="480"/>
                      <a:pt x="753" y="484"/>
                      <a:pt x="753" y="484"/>
                    </a:cubicBezTo>
                    <a:cubicBezTo>
                      <a:pt x="751" y="484"/>
                      <a:pt x="751" y="483"/>
                      <a:pt x="749" y="483"/>
                    </a:cubicBezTo>
                    <a:cubicBezTo>
                      <a:pt x="747" y="485"/>
                      <a:pt x="745" y="487"/>
                      <a:pt x="744" y="489"/>
                    </a:cubicBezTo>
                    <a:cubicBezTo>
                      <a:pt x="743" y="490"/>
                      <a:pt x="744" y="492"/>
                      <a:pt x="743" y="493"/>
                    </a:cubicBezTo>
                    <a:cubicBezTo>
                      <a:pt x="741" y="493"/>
                      <a:pt x="741" y="493"/>
                      <a:pt x="741" y="493"/>
                    </a:cubicBezTo>
                    <a:cubicBezTo>
                      <a:pt x="741" y="493"/>
                      <a:pt x="740" y="495"/>
                      <a:pt x="740" y="495"/>
                    </a:cubicBezTo>
                    <a:cubicBezTo>
                      <a:pt x="738" y="498"/>
                      <a:pt x="734" y="501"/>
                      <a:pt x="728" y="500"/>
                    </a:cubicBezTo>
                    <a:cubicBezTo>
                      <a:pt x="727" y="500"/>
                      <a:pt x="724" y="498"/>
                      <a:pt x="723" y="497"/>
                    </a:cubicBezTo>
                    <a:cubicBezTo>
                      <a:pt x="723" y="496"/>
                      <a:pt x="723" y="496"/>
                      <a:pt x="723" y="496"/>
                    </a:cubicBezTo>
                    <a:cubicBezTo>
                      <a:pt x="731" y="495"/>
                      <a:pt x="733" y="493"/>
                      <a:pt x="737" y="488"/>
                    </a:cubicBezTo>
                    <a:cubicBezTo>
                      <a:pt x="738" y="487"/>
                      <a:pt x="739" y="486"/>
                      <a:pt x="740" y="485"/>
                    </a:cubicBezTo>
                    <a:cubicBezTo>
                      <a:pt x="742" y="482"/>
                      <a:pt x="742" y="479"/>
                      <a:pt x="744" y="478"/>
                    </a:cubicBezTo>
                    <a:cubicBezTo>
                      <a:pt x="746" y="477"/>
                      <a:pt x="748" y="477"/>
                      <a:pt x="749" y="475"/>
                    </a:cubicBezTo>
                    <a:cubicBezTo>
                      <a:pt x="750" y="474"/>
                      <a:pt x="750" y="473"/>
                      <a:pt x="751" y="472"/>
                    </a:cubicBezTo>
                    <a:cubicBezTo>
                      <a:pt x="752" y="471"/>
                      <a:pt x="754" y="471"/>
                      <a:pt x="755" y="470"/>
                    </a:cubicBezTo>
                    <a:cubicBezTo>
                      <a:pt x="757" y="468"/>
                      <a:pt x="758" y="466"/>
                      <a:pt x="759" y="464"/>
                    </a:cubicBezTo>
                    <a:cubicBezTo>
                      <a:pt x="760" y="463"/>
                      <a:pt x="763" y="462"/>
                      <a:pt x="763" y="461"/>
                    </a:cubicBezTo>
                    <a:cubicBezTo>
                      <a:pt x="764" y="459"/>
                      <a:pt x="764" y="457"/>
                      <a:pt x="765" y="456"/>
                    </a:cubicBezTo>
                    <a:cubicBezTo>
                      <a:pt x="765" y="455"/>
                      <a:pt x="767" y="455"/>
                      <a:pt x="767" y="454"/>
                    </a:cubicBezTo>
                    <a:cubicBezTo>
                      <a:pt x="768" y="453"/>
                      <a:pt x="767" y="451"/>
                      <a:pt x="768" y="449"/>
                    </a:cubicBezTo>
                    <a:cubicBezTo>
                      <a:pt x="768" y="449"/>
                      <a:pt x="770" y="448"/>
                      <a:pt x="770" y="448"/>
                    </a:cubicBezTo>
                    <a:cubicBezTo>
                      <a:pt x="772" y="446"/>
                      <a:pt x="771" y="444"/>
                      <a:pt x="772" y="441"/>
                    </a:cubicBezTo>
                    <a:cubicBezTo>
                      <a:pt x="772" y="441"/>
                      <a:pt x="774" y="439"/>
                      <a:pt x="775" y="439"/>
                    </a:cubicBezTo>
                    <a:close/>
                    <a:moveTo>
                      <a:pt x="1016" y="449"/>
                    </a:moveTo>
                    <a:cubicBezTo>
                      <a:pt x="1012" y="453"/>
                      <a:pt x="1013" y="454"/>
                      <a:pt x="1018" y="456"/>
                    </a:cubicBezTo>
                    <a:cubicBezTo>
                      <a:pt x="1019" y="455"/>
                      <a:pt x="1019" y="453"/>
                      <a:pt x="1021" y="452"/>
                    </a:cubicBezTo>
                    <a:cubicBezTo>
                      <a:pt x="1019" y="451"/>
                      <a:pt x="1018" y="450"/>
                      <a:pt x="1016" y="449"/>
                    </a:cubicBezTo>
                    <a:close/>
                    <a:moveTo>
                      <a:pt x="1063" y="459"/>
                    </a:moveTo>
                    <a:cubicBezTo>
                      <a:pt x="1062" y="460"/>
                      <a:pt x="1062" y="461"/>
                      <a:pt x="1062" y="463"/>
                    </a:cubicBezTo>
                    <a:cubicBezTo>
                      <a:pt x="1061" y="463"/>
                      <a:pt x="1060" y="462"/>
                      <a:pt x="1059" y="463"/>
                    </a:cubicBezTo>
                    <a:cubicBezTo>
                      <a:pt x="1060" y="467"/>
                      <a:pt x="1060" y="469"/>
                      <a:pt x="1061" y="474"/>
                    </a:cubicBezTo>
                    <a:cubicBezTo>
                      <a:pt x="1059" y="475"/>
                      <a:pt x="1058" y="476"/>
                      <a:pt x="1056" y="477"/>
                    </a:cubicBezTo>
                    <a:cubicBezTo>
                      <a:pt x="1056" y="477"/>
                      <a:pt x="1056" y="479"/>
                      <a:pt x="1056" y="480"/>
                    </a:cubicBezTo>
                    <a:cubicBezTo>
                      <a:pt x="1056" y="480"/>
                      <a:pt x="1054" y="481"/>
                      <a:pt x="1054" y="481"/>
                    </a:cubicBezTo>
                    <a:cubicBezTo>
                      <a:pt x="1053" y="484"/>
                      <a:pt x="1055" y="485"/>
                      <a:pt x="1055" y="487"/>
                    </a:cubicBezTo>
                    <a:cubicBezTo>
                      <a:pt x="1054" y="489"/>
                      <a:pt x="1053" y="490"/>
                      <a:pt x="1053" y="493"/>
                    </a:cubicBezTo>
                    <a:cubicBezTo>
                      <a:pt x="1053" y="494"/>
                      <a:pt x="1055" y="497"/>
                      <a:pt x="1055" y="498"/>
                    </a:cubicBezTo>
                    <a:cubicBezTo>
                      <a:pt x="1056" y="502"/>
                      <a:pt x="1055" y="503"/>
                      <a:pt x="1055" y="507"/>
                    </a:cubicBezTo>
                    <a:cubicBezTo>
                      <a:pt x="1055" y="507"/>
                      <a:pt x="1057" y="512"/>
                      <a:pt x="1057" y="512"/>
                    </a:cubicBezTo>
                    <a:cubicBezTo>
                      <a:pt x="1057" y="516"/>
                      <a:pt x="1055" y="521"/>
                      <a:pt x="1055" y="524"/>
                    </a:cubicBezTo>
                    <a:cubicBezTo>
                      <a:pt x="1055" y="526"/>
                      <a:pt x="1056" y="530"/>
                      <a:pt x="1056" y="531"/>
                    </a:cubicBezTo>
                    <a:cubicBezTo>
                      <a:pt x="1056" y="531"/>
                      <a:pt x="1055" y="532"/>
                      <a:pt x="1055" y="532"/>
                    </a:cubicBezTo>
                    <a:cubicBezTo>
                      <a:pt x="1055" y="535"/>
                      <a:pt x="1056" y="538"/>
                      <a:pt x="1057" y="540"/>
                    </a:cubicBezTo>
                    <a:cubicBezTo>
                      <a:pt x="1057" y="542"/>
                      <a:pt x="1057" y="546"/>
                      <a:pt x="1056" y="548"/>
                    </a:cubicBezTo>
                    <a:cubicBezTo>
                      <a:pt x="1055" y="550"/>
                      <a:pt x="1055" y="550"/>
                      <a:pt x="1055" y="550"/>
                    </a:cubicBezTo>
                    <a:cubicBezTo>
                      <a:pt x="1054" y="553"/>
                      <a:pt x="1055" y="554"/>
                      <a:pt x="1055" y="556"/>
                    </a:cubicBezTo>
                    <a:cubicBezTo>
                      <a:pt x="1054" y="558"/>
                      <a:pt x="1054" y="558"/>
                      <a:pt x="1054" y="558"/>
                    </a:cubicBezTo>
                    <a:cubicBezTo>
                      <a:pt x="1053" y="560"/>
                      <a:pt x="1053" y="563"/>
                      <a:pt x="1053" y="566"/>
                    </a:cubicBezTo>
                    <a:cubicBezTo>
                      <a:pt x="1053" y="566"/>
                      <a:pt x="1054" y="566"/>
                      <a:pt x="1055" y="566"/>
                    </a:cubicBezTo>
                    <a:cubicBezTo>
                      <a:pt x="1055" y="565"/>
                      <a:pt x="1055" y="565"/>
                      <a:pt x="1055" y="564"/>
                    </a:cubicBezTo>
                    <a:cubicBezTo>
                      <a:pt x="1056" y="562"/>
                      <a:pt x="1056" y="558"/>
                      <a:pt x="1058" y="558"/>
                    </a:cubicBezTo>
                    <a:cubicBezTo>
                      <a:pt x="1058" y="557"/>
                      <a:pt x="1059" y="558"/>
                      <a:pt x="1060" y="558"/>
                    </a:cubicBezTo>
                    <a:cubicBezTo>
                      <a:pt x="1060" y="559"/>
                      <a:pt x="1060" y="559"/>
                      <a:pt x="1061" y="560"/>
                    </a:cubicBezTo>
                    <a:cubicBezTo>
                      <a:pt x="1061" y="561"/>
                      <a:pt x="1062" y="561"/>
                      <a:pt x="1063" y="562"/>
                    </a:cubicBezTo>
                    <a:cubicBezTo>
                      <a:pt x="1063" y="562"/>
                      <a:pt x="1064" y="563"/>
                      <a:pt x="1064" y="563"/>
                    </a:cubicBezTo>
                    <a:cubicBezTo>
                      <a:pt x="1065" y="564"/>
                      <a:pt x="1064" y="565"/>
                      <a:pt x="1065" y="567"/>
                    </a:cubicBezTo>
                    <a:cubicBezTo>
                      <a:pt x="1067" y="566"/>
                      <a:pt x="1067" y="566"/>
                      <a:pt x="1067" y="566"/>
                    </a:cubicBezTo>
                    <a:cubicBezTo>
                      <a:pt x="1066" y="563"/>
                      <a:pt x="1067" y="559"/>
                      <a:pt x="1066" y="557"/>
                    </a:cubicBezTo>
                    <a:cubicBezTo>
                      <a:pt x="1063" y="556"/>
                      <a:pt x="1063" y="556"/>
                      <a:pt x="1063" y="556"/>
                    </a:cubicBezTo>
                    <a:cubicBezTo>
                      <a:pt x="1062" y="552"/>
                      <a:pt x="1060" y="549"/>
                      <a:pt x="1060" y="544"/>
                    </a:cubicBezTo>
                    <a:cubicBezTo>
                      <a:pt x="1060" y="540"/>
                      <a:pt x="1062" y="536"/>
                      <a:pt x="1063" y="532"/>
                    </a:cubicBezTo>
                    <a:cubicBezTo>
                      <a:pt x="1064" y="530"/>
                      <a:pt x="1063" y="528"/>
                      <a:pt x="1064" y="525"/>
                    </a:cubicBezTo>
                    <a:cubicBezTo>
                      <a:pt x="1067" y="516"/>
                      <a:pt x="1073" y="524"/>
                      <a:pt x="1076" y="527"/>
                    </a:cubicBezTo>
                    <a:cubicBezTo>
                      <a:pt x="1076" y="525"/>
                      <a:pt x="1076" y="523"/>
                      <a:pt x="1075" y="522"/>
                    </a:cubicBezTo>
                    <a:cubicBezTo>
                      <a:pt x="1074" y="522"/>
                      <a:pt x="1074" y="522"/>
                      <a:pt x="1074" y="522"/>
                    </a:cubicBezTo>
                    <a:cubicBezTo>
                      <a:pt x="1073" y="520"/>
                      <a:pt x="1074" y="519"/>
                      <a:pt x="1072" y="517"/>
                    </a:cubicBezTo>
                    <a:cubicBezTo>
                      <a:pt x="1072" y="517"/>
                      <a:pt x="1071" y="517"/>
                      <a:pt x="1070" y="517"/>
                    </a:cubicBezTo>
                    <a:cubicBezTo>
                      <a:pt x="1067" y="513"/>
                      <a:pt x="1067" y="513"/>
                      <a:pt x="1067" y="513"/>
                    </a:cubicBezTo>
                    <a:cubicBezTo>
                      <a:pt x="1066" y="510"/>
                      <a:pt x="1069" y="510"/>
                      <a:pt x="1069" y="508"/>
                    </a:cubicBezTo>
                    <a:cubicBezTo>
                      <a:pt x="1069" y="506"/>
                      <a:pt x="1067" y="501"/>
                      <a:pt x="1067" y="501"/>
                    </a:cubicBezTo>
                    <a:cubicBezTo>
                      <a:pt x="1066" y="498"/>
                      <a:pt x="1067" y="494"/>
                      <a:pt x="1068" y="491"/>
                    </a:cubicBezTo>
                    <a:cubicBezTo>
                      <a:pt x="1068" y="491"/>
                      <a:pt x="1065" y="491"/>
                      <a:pt x="1067" y="490"/>
                    </a:cubicBezTo>
                    <a:cubicBezTo>
                      <a:pt x="1067" y="490"/>
                      <a:pt x="1068" y="485"/>
                      <a:pt x="1069" y="485"/>
                    </a:cubicBezTo>
                    <a:cubicBezTo>
                      <a:pt x="1069" y="479"/>
                      <a:pt x="1065" y="478"/>
                      <a:pt x="1065" y="474"/>
                    </a:cubicBezTo>
                    <a:cubicBezTo>
                      <a:pt x="1064" y="469"/>
                      <a:pt x="1067" y="469"/>
                      <a:pt x="1066" y="464"/>
                    </a:cubicBezTo>
                    <a:cubicBezTo>
                      <a:pt x="1066" y="463"/>
                      <a:pt x="1064" y="461"/>
                      <a:pt x="1063" y="459"/>
                    </a:cubicBezTo>
                    <a:close/>
                    <a:moveTo>
                      <a:pt x="1176" y="505"/>
                    </a:moveTo>
                    <a:cubicBezTo>
                      <a:pt x="1175" y="505"/>
                      <a:pt x="1174" y="507"/>
                      <a:pt x="1174" y="507"/>
                    </a:cubicBezTo>
                    <a:cubicBezTo>
                      <a:pt x="1171" y="508"/>
                      <a:pt x="1169" y="507"/>
                      <a:pt x="1170" y="509"/>
                    </a:cubicBezTo>
                    <a:cubicBezTo>
                      <a:pt x="1171" y="510"/>
                      <a:pt x="1170" y="511"/>
                      <a:pt x="1172" y="510"/>
                    </a:cubicBezTo>
                    <a:cubicBezTo>
                      <a:pt x="1172" y="510"/>
                      <a:pt x="1180" y="504"/>
                      <a:pt x="1176" y="505"/>
                    </a:cubicBezTo>
                    <a:close/>
                    <a:moveTo>
                      <a:pt x="1164" y="518"/>
                    </a:moveTo>
                    <a:cubicBezTo>
                      <a:pt x="1164" y="520"/>
                      <a:pt x="1164" y="520"/>
                      <a:pt x="1164" y="520"/>
                    </a:cubicBezTo>
                    <a:cubicBezTo>
                      <a:pt x="1164" y="520"/>
                      <a:pt x="1164" y="521"/>
                      <a:pt x="1165" y="521"/>
                    </a:cubicBezTo>
                    <a:cubicBezTo>
                      <a:pt x="1165" y="521"/>
                      <a:pt x="1167" y="517"/>
                      <a:pt x="1164" y="518"/>
                    </a:cubicBezTo>
                    <a:close/>
                    <a:moveTo>
                      <a:pt x="1158" y="528"/>
                    </a:moveTo>
                    <a:cubicBezTo>
                      <a:pt x="1159" y="529"/>
                      <a:pt x="1159" y="529"/>
                      <a:pt x="1159" y="529"/>
                    </a:cubicBezTo>
                    <a:cubicBezTo>
                      <a:pt x="1159" y="528"/>
                      <a:pt x="1159" y="528"/>
                      <a:pt x="1158" y="528"/>
                    </a:cubicBezTo>
                    <a:close/>
                    <a:moveTo>
                      <a:pt x="1140" y="550"/>
                    </a:moveTo>
                    <a:cubicBezTo>
                      <a:pt x="1139" y="551"/>
                      <a:pt x="1138" y="553"/>
                      <a:pt x="1138" y="554"/>
                    </a:cubicBezTo>
                    <a:cubicBezTo>
                      <a:pt x="1132" y="562"/>
                      <a:pt x="1141" y="552"/>
                      <a:pt x="1141" y="552"/>
                    </a:cubicBezTo>
                    <a:cubicBezTo>
                      <a:pt x="1141" y="552"/>
                      <a:pt x="1141" y="551"/>
                      <a:pt x="1141" y="550"/>
                    </a:cubicBezTo>
                    <a:lnTo>
                      <a:pt x="1140" y="550"/>
                    </a:lnTo>
                    <a:close/>
                    <a:moveTo>
                      <a:pt x="1125" y="562"/>
                    </a:moveTo>
                    <a:cubicBezTo>
                      <a:pt x="1124" y="562"/>
                      <a:pt x="1122" y="564"/>
                      <a:pt x="1121" y="565"/>
                    </a:cubicBezTo>
                    <a:cubicBezTo>
                      <a:pt x="1120" y="565"/>
                      <a:pt x="1120" y="565"/>
                      <a:pt x="1120" y="565"/>
                    </a:cubicBezTo>
                    <a:cubicBezTo>
                      <a:pt x="1120" y="566"/>
                      <a:pt x="1121" y="567"/>
                      <a:pt x="1120" y="568"/>
                    </a:cubicBezTo>
                    <a:cubicBezTo>
                      <a:pt x="1120" y="568"/>
                      <a:pt x="1117" y="572"/>
                      <a:pt x="1120" y="571"/>
                    </a:cubicBezTo>
                    <a:cubicBezTo>
                      <a:pt x="1122" y="570"/>
                      <a:pt x="1125" y="566"/>
                      <a:pt x="1126" y="564"/>
                    </a:cubicBezTo>
                    <a:cubicBezTo>
                      <a:pt x="1126" y="563"/>
                      <a:pt x="1126" y="561"/>
                      <a:pt x="1125" y="562"/>
                    </a:cubicBezTo>
                    <a:close/>
                    <a:moveTo>
                      <a:pt x="1111" y="570"/>
                    </a:moveTo>
                    <a:cubicBezTo>
                      <a:pt x="1110" y="572"/>
                      <a:pt x="1110" y="574"/>
                      <a:pt x="1109" y="576"/>
                    </a:cubicBezTo>
                    <a:cubicBezTo>
                      <a:pt x="1109" y="577"/>
                      <a:pt x="1107" y="577"/>
                      <a:pt x="1107" y="577"/>
                    </a:cubicBezTo>
                    <a:cubicBezTo>
                      <a:pt x="1106" y="576"/>
                      <a:pt x="1107" y="576"/>
                      <a:pt x="1105" y="575"/>
                    </a:cubicBezTo>
                    <a:cubicBezTo>
                      <a:pt x="1104" y="575"/>
                      <a:pt x="1104" y="577"/>
                      <a:pt x="1104" y="578"/>
                    </a:cubicBezTo>
                    <a:cubicBezTo>
                      <a:pt x="1103" y="578"/>
                      <a:pt x="1101" y="577"/>
                      <a:pt x="1101" y="578"/>
                    </a:cubicBezTo>
                    <a:cubicBezTo>
                      <a:pt x="1101" y="580"/>
                      <a:pt x="1101" y="580"/>
                      <a:pt x="1101" y="580"/>
                    </a:cubicBezTo>
                    <a:cubicBezTo>
                      <a:pt x="1100" y="581"/>
                      <a:pt x="1098" y="582"/>
                      <a:pt x="1097" y="583"/>
                    </a:cubicBezTo>
                    <a:cubicBezTo>
                      <a:pt x="1096" y="584"/>
                      <a:pt x="1098" y="584"/>
                      <a:pt x="1098" y="584"/>
                    </a:cubicBezTo>
                    <a:cubicBezTo>
                      <a:pt x="1099" y="584"/>
                      <a:pt x="1100" y="582"/>
                      <a:pt x="1101" y="582"/>
                    </a:cubicBezTo>
                    <a:cubicBezTo>
                      <a:pt x="1102" y="581"/>
                      <a:pt x="1104" y="581"/>
                      <a:pt x="1105" y="580"/>
                    </a:cubicBezTo>
                    <a:cubicBezTo>
                      <a:pt x="1106" y="580"/>
                      <a:pt x="1106" y="579"/>
                      <a:pt x="1106" y="578"/>
                    </a:cubicBezTo>
                    <a:cubicBezTo>
                      <a:pt x="1108" y="577"/>
                      <a:pt x="1110" y="578"/>
                      <a:pt x="1111" y="577"/>
                    </a:cubicBezTo>
                    <a:cubicBezTo>
                      <a:pt x="1113" y="575"/>
                      <a:pt x="1112" y="573"/>
                      <a:pt x="1112" y="570"/>
                    </a:cubicBezTo>
                    <a:lnTo>
                      <a:pt x="1111" y="570"/>
                    </a:lnTo>
                    <a:close/>
                    <a:moveTo>
                      <a:pt x="1090" y="586"/>
                    </a:moveTo>
                    <a:cubicBezTo>
                      <a:pt x="1089" y="588"/>
                      <a:pt x="1088" y="589"/>
                      <a:pt x="1087" y="590"/>
                    </a:cubicBezTo>
                    <a:cubicBezTo>
                      <a:pt x="1087" y="590"/>
                      <a:pt x="1084" y="597"/>
                      <a:pt x="1086" y="595"/>
                    </a:cubicBezTo>
                    <a:cubicBezTo>
                      <a:pt x="1088" y="594"/>
                      <a:pt x="1087" y="592"/>
                      <a:pt x="1088" y="591"/>
                    </a:cubicBezTo>
                    <a:cubicBezTo>
                      <a:pt x="1089" y="590"/>
                      <a:pt x="1091" y="589"/>
                      <a:pt x="1092" y="588"/>
                    </a:cubicBezTo>
                    <a:cubicBezTo>
                      <a:pt x="1093" y="588"/>
                      <a:pt x="1093" y="588"/>
                      <a:pt x="1093" y="588"/>
                    </a:cubicBezTo>
                    <a:cubicBezTo>
                      <a:pt x="1093" y="586"/>
                      <a:pt x="1093" y="586"/>
                      <a:pt x="1093" y="586"/>
                    </a:cubicBezTo>
                    <a:cubicBezTo>
                      <a:pt x="1092" y="586"/>
                      <a:pt x="1091" y="586"/>
                      <a:pt x="1090" y="586"/>
                    </a:cubicBezTo>
                    <a:close/>
                    <a:moveTo>
                      <a:pt x="1094" y="594"/>
                    </a:moveTo>
                    <a:cubicBezTo>
                      <a:pt x="1094" y="594"/>
                      <a:pt x="1095" y="596"/>
                      <a:pt x="1095" y="596"/>
                    </a:cubicBezTo>
                    <a:cubicBezTo>
                      <a:pt x="1096" y="596"/>
                      <a:pt x="1096" y="595"/>
                      <a:pt x="1096" y="595"/>
                    </a:cubicBezTo>
                    <a:cubicBezTo>
                      <a:pt x="1098" y="594"/>
                      <a:pt x="1096" y="594"/>
                      <a:pt x="1094" y="594"/>
                    </a:cubicBezTo>
                    <a:close/>
                    <a:moveTo>
                      <a:pt x="256" y="229"/>
                    </a:moveTo>
                    <a:cubicBezTo>
                      <a:pt x="255" y="230"/>
                      <a:pt x="253" y="230"/>
                      <a:pt x="253" y="231"/>
                    </a:cubicBezTo>
                    <a:cubicBezTo>
                      <a:pt x="253" y="232"/>
                      <a:pt x="253" y="233"/>
                      <a:pt x="253" y="234"/>
                    </a:cubicBezTo>
                    <a:cubicBezTo>
                      <a:pt x="251" y="234"/>
                      <a:pt x="253" y="236"/>
                      <a:pt x="253" y="236"/>
                    </a:cubicBezTo>
                    <a:cubicBezTo>
                      <a:pt x="253" y="237"/>
                      <a:pt x="253" y="238"/>
                      <a:pt x="253" y="239"/>
                    </a:cubicBezTo>
                    <a:cubicBezTo>
                      <a:pt x="253" y="239"/>
                      <a:pt x="255" y="239"/>
                      <a:pt x="256" y="240"/>
                    </a:cubicBezTo>
                    <a:cubicBezTo>
                      <a:pt x="257" y="240"/>
                      <a:pt x="257" y="241"/>
                      <a:pt x="259" y="241"/>
                    </a:cubicBezTo>
                    <a:cubicBezTo>
                      <a:pt x="260" y="240"/>
                      <a:pt x="265" y="233"/>
                      <a:pt x="262" y="231"/>
                    </a:cubicBezTo>
                    <a:cubicBezTo>
                      <a:pt x="261" y="230"/>
                      <a:pt x="257" y="230"/>
                      <a:pt x="256" y="229"/>
                    </a:cubicBezTo>
                    <a:close/>
                    <a:moveTo>
                      <a:pt x="167" y="302"/>
                    </a:moveTo>
                    <a:cubicBezTo>
                      <a:pt x="168" y="302"/>
                      <a:pt x="167" y="304"/>
                      <a:pt x="167" y="304"/>
                    </a:cubicBezTo>
                    <a:cubicBezTo>
                      <a:pt x="165" y="305"/>
                      <a:pt x="166" y="303"/>
                      <a:pt x="167" y="302"/>
                    </a:cubicBezTo>
                    <a:close/>
                    <a:moveTo>
                      <a:pt x="128" y="319"/>
                    </a:moveTo>
                    <a:cubicBezTo>
                      <a:pt x="130" y="319"/>
                      <a:pt x="132" y="321"/>
                      <a:pt x="134" y="322"/>
                    </a:cubicBezTo>
                    <a:cubicBezTo>
                      <a:pt x="135" y="323"/>
                      <a:pt x="135" y="323"/>
                      <a:pt x="136" y="324"/>
                    </a:cubicBezTo>
                    <a:cubicBezTo>
                      <a:pt x="139" y="323"/>
                      <a:pt x="137" y="326"/>
                      <a:pt x="137" y="326"/>
                    </a:cubicBezTo>
                    <a:cubicBezTo>
                      <a:pt x="131" y="326"/>
                      <a:pt x="131" y="326"/>
                      <a:pt x="131" y="326"/>
                    </a:cubicBezTo>
                    <a:cubicBezTo>
                      <a:pt x="130" y="324"/>
                      <a:pt x="130" y="323"/>
                      <a:pt x="129" y="322"/>
                    </a:cubicBezTo>
                    <a:cubicBezTo>
                      <a:pt x="129" y="322"/>
                      <a:pt x="126" y="319"/>
                      <a:pt x="128" y="319"/>
                    </a:cubicBezTo>
                    <a:close/>
                    <a:moveTo>
                      <a:pt x="155" y="366"/>
                    </a:moveTo>
                    <a:cubicBezTo>
                      <a:pt x="159" y="366"/>
                      <a:pt x="160" y="371"/>
                      <a:pt x="154" y="370"/>
                    </a:cubicBezTo>
                    <a:cubicBezTo>
                      <a:pt x="151" y="369"/>
                      <a:pt x="151" y="365"/>
                      <a:pt x="155" y="366"/>
                    </a:cubicBezTo>
                    <a:close/>
                    <a:moveTo>
                      <a:pt x="158" y="382"/>
                    </a:moveTo>
                    <a:cubicBezTo>
                      <a:pt x="158" y="382"/>
                      <a:pt x="162" y="388"/>
                      <a:pt x="159" y="387"/>
                    </a:cubicBezTo>
                    <a:cubicBezTo>
                      <a:pt x="158" y="387"/>
                      <a:pt x="158" y="385"/>
                      <a:pt x="157" y="385"/>
                    </a:cubicBezTo>
                    <a:cubicBezTo>
                      <a:pt x="156" y="384"/>
                      <a:pt x="155" y="385"/>
                      <a:pt x="154" y="386"/>
                    </a:cubicBezTo>
                    <a:cubicBezTo>
                      <a:pt x="154" y="384"/>
                      <a:pt x="154" y="384"/>
                      <a:pt x="154" y="384"/>
                    </a:cubicBezTo>
                    <a:cubicBezTo>
                      <a:pt x="155" y="384"/>
                      <a:pt x="156" y="385"/>
                      <a:pt x="157" y="384"/>
                    </a:cubicBezTo>
                    <a:cubicBezTo>
                      <a:pt x="157" y="384"/>
                      <a:pt x="157" y="383"/>
                      <a:pt x="158" y="382"/>
                    </a:cubicBezTo>
                    <a:close/>
                    <a:moveTo>
                      <a:pt x="161" y="387"/>
                    </a:moveTo>
                    <a:cubicBezTo>
                      <a:pt x="164" y="390"/>
                      <a:pt x="164" y="390"/>
                      <a:pt x="169" y="391"/>
                    </a:cubicBezTo>
                    <a:cubicBezTo>
                      <a:pt x="168" y="393"/>
                      <a:pt x="168" y="393"/>
                      <a:pt x="167" y="393"/>
                    </a:cubicBezTo>
                    <a:cubicBezTo>
                      <a:pt x="167" y="395"/>
                      <a:pt x="168" y="396"/>
                      <a:pt x="168" y="397"/>
                    </a:cubicBezTo>
                    <a:cubicBezTo>
                      <a:pt x="168" y="398"/>
                      <a:pt x="166" y="396"/>
                      <a:pt x="165" y="397"/>
                    </a:cubicBezTo>
                    <a:cubicBezTo>
                      <a:pt x="165" y="397"/>
                      <a:pt x="165" y="399"/>
                      <a:pt x="165" y="399"/>
                    </a:cubicBezTo>
                    <a:cubicBezTo>
                      <a:pt x="164" y="399"/>
                      <a:pt x="162" y="400"/>
                      <a:pt x="162" y="400"/>
                    </a:cubicBezTo>
                    <a:cubicBezTo>
                      <a:pt x="160" y="400"/>
                      <a:pt x="156" y="396"/>
                      <a:pt x="155" y="395"/>
                    </a:cubicBezTo>
                    <a:cubicBezTo>
                      <a:pt x="154" y="394"/>
                      <a:pt x="154" y="392"/>
                      <a:pt x="153" y="391"/>
                    </a:cubicBezTo>
                    <a:cubicBezTo>
                      <a:pt x="148" y="387"/>
                      <a:pt x="157" y="392"/>
                      <a:pt x="157" y="392"/>
                    </a:cubicBezTo>
                    <a:cubicBezTo>
                      <a:pt x="157" y="392"/>
                      <a:pt x="158" y="391"/>
                      <a:pt x="160" y="391"/>
                    </a:cubicBezTo>
                    <a:cubicBezTo>
                      <a:pt x="160" y="390"/>
                      <a:pt x="160" y="388"/>
                      <a:pt x="161" y="387"/>
                    </a:cubicBezTo>
                    <a:close/>
                    <a:moveTo>
                      <a:pt x="754" y="473"/>
                    </a:moveTo>
                    <a:cubicBezTo>
                      <a:pt x="753" y="473"/>
                      <a:pt x="753" y="474"/>
                      <a:pt x="755" y="474"/>
                    </a:cubicBezTo>
                    <a:cubicBezTo>
                      <a:pt x="755" y="474"/>
                      <a:pt x="756" y="472"/>
                      <a:pt x="754" y="473"/>
                    </a:cubicBezTo>
                    <a:close/>
                    <a:moveTo>
                      <a:pt x="1126" y="199"/>
                    </a:moveTo>
                    <a:cubicBezTo>
                      <a:pt x="1126" y="199"/>
                      <a:pt x="1125" y="202"/>
                      <a:pt x="1126" y="201"/>
                    </a:cubicBezTo>
                    <a:cubicBezTo>
                      <a:pt x="1127" y="201"/>
                      <a:pt x="1127" y="198"/>
                      <a:pt x="1126" y="199"/>
                    </a:cubicBezTo>
                    <a:close/>
                    <a:moveTo>
                      <a:pt x="1129" y="199"/>
                    </a:moveTo>
                    <a:cubicBezTo>
                      <a:pt x="1129" y="199"/>
                      <a:pt x="1129" y="201"/>
                      <a:pt x="1128" y="201"/>
                    </a:cubicBezTo>
                    <a:cubicBezTo>
                      <a:pt x="1127" y="203"/>
                      <a:pt x="1125" y="204"/>
                      <a:pt x="1123" y="205"/>
                    </a:cubicBezTo>
                    <a:cubicBezTo>
                      <a:pt x="1118" y="209"/>
                      <a:pt x="1118" y="211"/>
                      <a:pt x="1118" y="211"/>
                    </a:cubicBezTo>
                    <a:cubicBezTo>
                      <a:pt x="1117" y="212"/>
                      <a:pt x="1120" y="212"/>
                      <a:pt x="1120" y="212"/>
                    </a:cubicBezTo>
                    <a:cubicBezTo>
                      <a:pt x="1121" y="212"/>
                      <a:pt x="1128" y="204"/>
                      <a:pt x="1130" y="203"/>
                    </a:cubicBezTo>
                    <a:cubicBezTo>
                      <a:pt x="1130" y="203"/>
                      <a:pt x="1131" y="198"/>
                      <a:pt x="1129" y="199"/>
                    </a:cubicBezTo>
                    <a:close/>
                    <a:moveTo>
                      <a:pt x="1136" y="202"/>
                    </a:moveTo>
                    <a:cubicBezTo>
                      <a:pt x="1135" y="205"/>
                      <a:pt x="1134" y="208"/>
                      <a:pt x="1133" y="211"/>
                    </a:cubicBezTo>
                    <a:cubicBezTo>
                      <a:pt x="1135" y="211"/>
                      <a:pt x="1140" y="212"/>
                      <a:pt x="1144" y="211"/>
                    </a:cubicBezTo>
                    <a:cubicBezTo>
                      <a:pt x="1145" y="211"/>
                      <a:pt x="1146" y="208"/>
                      <a:pt x="1144" y="209"/>
                    </a:cubicBezTo>
                    <a:cubicBezTo>
                      <a:pt x="1141" y="203"/>
                      <a:pt x="1142" y="205"/>
                      <a:pt x="1136" y="202"/>
                    </a:cubicBezTo>
                    <a:close/>
                    <a:moveTo>
                      <a:pt x="1130" y="205"/>
                    </a:moveTo>
                    <a:cubicBezTo>
                      <a:pt x="1130" y="205"/>
                      <a:pt x="1129" y="206"/>
                      <a:pt x="1128" y="207"/>
                    </a:cubicBezTo>
                    <a:cubicBezTo>
                      <a:pt x="1127" y="209"/>
                      <a:pt x="1127" y="209"/>
                      <a:pt x="1127" y="209"/>
                    </a:cubicBezTo>
                    <a:cubicBezTo>
                      <a:pt x="1129" y="209"/>
                      <a:pt x="1131" y="209"/>
                      <a:pt x="1132" y="209"/>
                    </a:cubicBezTo>
                    <a:cubicBezTo>
                      <a:pt x="1131" y="208"/>
                      <a:pt x="1132" y="205"/>
                      <a:pt x="1132" y="205"/>
                    </a:cubicBezTo>
                    <a:cubicBezTo>
                      <a:pt x="1132" y="205"/>
                      <a:pt x="1131" y="205"/>
                      <a:pt x="1130" y="205"/>
                    </a:cubicBezTo>
                    <a:close/>
                    <a:moveTo>
                      <a:pt x="1126" y="209"/>
                    </a:moveTo>
                    <a:cubicBezTo>
                      <a:pt x="1125" y="210"/>
                      <a:pt x="1123" y="212"/>
                      <a:pt x="1126" y="211"/>
                    </a:cubicBezTo>
                    <a:cubicBezTo>
                      <a:pt x="1126" y="211"/>
                      <a:pt x="1127" y="209"/>
                      <a:pt x="1126" y="209"/>
                    </a:cubicBezTo>
                    <a:close/>
                    <a:moveTo>
                      <a:pt x="1217" y="227"/>
                    </a:moveTo>
                    <a:cubicBezTo>
                      <a:pt x="1218" y="228"/>
                      <a:pt x="1218" y="228"/>
                      <a:pt x="1218" y="228"/>
                    </a:cubicBezTo>
                    <a:cubicBezTo>
                      <a:pt x="1218" y="227"/>
                      <a:pt x="1219" y="227"/>
                      <a:pt x="1217" y="227"/>
                    </a:cubicBezTo>
                    <a:close/>
                    <a:moveTo>
                      <a:pt x="1219" y="232"/>
                    </a:moveTo>
                    <a:cubicBezTo>
                      <a:pt x="1219" y="232"/>
                      <a:pt x="1219" y="234"/>
                      <a:pt x="1219" y="234"/>
                    </a:cubicBezTo>
                    <a:cubicBezTo>
                      <a:pt x="1221" y="235"/>
                      <a:pt x="1220" y="232"/>
                      <a:pt x="1219" y="232"/>
                    </a:cubicBezTo>
                    <a:close/>
                    <a:moveTo>
                      <a:pt x="803" y="151"/>
                    </a:moveTo>
                    <a:cubicBezTo>
                      <a:pt x="803" y="152"/>
                      <a:pt x="803" y="152"/>
                      <a:pt x="803" y="152"/>
                    </a:cubicBezTo>
                    <a:cubicBezTo>
                      <a:pt x="802" y="152"/>
                      <a:pt x="800" y="152"/>
                      <a:pt x="799" y="152"/>
                    </a:cubicBezTo>
                    <a:cubicBezTo>
                      <a:pt x="799" y="154"/>
                      <a:pt x="799" y="154"/>
                      <a:pt x="799" y="154"/>
                    </a:cubicBezTo>
                    <a:cubicBezTo>
                      <a:pt x="799" y="154"/>
                      <a:pt x="798" y="155"/>
                      <a:pt x="798" y="157"/>
                    </a:cubicBezTo>
                    <a:cubicBezTo>
                      <a:pt x="799" y="157"/>
                      <a:pt x="801" y="157"/>
                      <a:pt x="802" y="157"/>
                    </a:cubicBezTo>
                    <a:cubicBezTo>
                      <a:pt x="803" y="157"/>
                      <a:pt x="803" y="155"/>
                      <a:pt x="804" y="155"/>
                    </a:cubicBezTo>
                    <a:cubicBezTo>
                      <a:pt x="804" y="154"/>
                      <a:pt x="804" y="153"/>
                      <a:pt x="804" y="153"/>
                    </a:cubicBezTo>
                    <a:cubicBezTo>
                      <a:pt x="804" y="153"/>
                      <a:pt x="806" y="151"/>
                      <a:pt x="803" y="151"/>
                    </a:cubicBezTo>
                    <a:close/>
                    <a:moveTo>
                      <a:pt x="785" y="166"/>
                    </a:moveTo>
                    <a:cubicBezTo>
                      <a:pt x="785" y="166"/>
                      <a:pt x="784" y="168"/>
                      <a:pt x="784" y="168"/>
                    </a:cubicBezTo>
                    <a:cubicBezTo>
                      <a:pt x="783" y="169"/>
                      <a:pt x="784" y="166"/>
                      <a:pt x="785" y="166"/>
                    </a:cubicBezTo>
                    <a:close/>
                    <a:moveTo>
                      <a:pt x="925" y="169"/>
                    </a:moveTo>
                    <a:cubicBezTo>
                      <a:pt x="925" y="172"/>
                      <a:pt x="925" y="172"/>
                      <a:pt x="925" y="172"/>
                    </a:cubicBezTo>
                    <a:cubicBezTo>
                      <a:pt x="926" y="172"/>
                      <a:pt x="927" y="172"/>
                      <a:pt x="928" y="172"/>
                    </a:cubicBezTo>
                    <a:cubicBezTo>
                      <a:pt x="927" y="169"/>
                      <a:pt x="927" y="169"/>
                      <a:pt x="927" y="169"/>
                    </a:cubicBezTo>
                    <a:cubicBezTo>
                      <a:pt x="927" y="169"/>
                      <a:pt x="925" y="170"/>
                      <a:pt x="925" y="169"/>
                    </a:cubicBezTo>
                    <a:close/>
                    <a:moveTo>
                      <a:pt x="808" y="173"/>
                    </a:moveTo>
                    <a:cubicBezTo>
                      <a:pt x="808" y="173"/>
                      <a:pt x="810" y="174"/>
                      <a:pt x="810" y="174"/>
                    </a:cubicBezTo>
                    <a:cubicBezTo>
                      <a:pt x="810" y="175"/>
                      <a:pt x="810" y="176"/>
                      <a:pt x="811" y="177"/>
                    </a:cubicBezTo>
                    <a:cubicBezTo>
                      <a:pt x="809" y="179"/>
                      <a:pt x="807" y="182"/>
                      <a:pt x="805" y="184"/>
                    </a:cubicBezTo>
                    <a:cubicBezTo>
                      <a:pt x="804" y="184"/>
                      <a:pt x="806" y="185"/>
                      <a:pt x="805" y="186"/>
                    </a:cubicBezTo>
                    <a:cubicBezTo>
                      <a:pt x="804" y="186"/>
                      <a:pt x="804" y="186"/>
                      <a:pt x="804" y="186"/>
                    </a:cubicBezTo>
                    <a:cubicBezTo>
                      <a:pt x="804" y="186"/>
                      <a:pt x="804" y="183"/>
                      <a:pt x="803" y="183"/>
                    </a:cubicBezTo>
                    <a:cubicBezTo>
                      <a:pt x="803" y="183"/>
                      <a:pt x="805" y="181"/>
                      <a:pt x="805" y="181"/>
                    </a:cubicBezTo>
                    <a:cubicBezTo>
                      <a:pt x="807" y="176"/>
                      <a:pt x="801" y="178"/>
                      <a:pt x="808" y="175"/>
                    </a:cubicBezTo>
                    <a:cubicBezTo>
                      <a:pt x="808" y="174"/>
                      <a:pt x="807" y="174"/>
                      <a:pt x="808" y="173"/>
                    </a:cubicBezTo>
                    <a:close/>
                    <a:moveTo>
                      <a:pt x="918" y="173"/>
                    </a:moveTo>
                    <a:cubicBezTo>
                      <a:pt x="918" y="173"/>
                      <a:pt x="916" y="176"/>
                      <a:pt x="918" y="175"/>
                    </a:cubicBezTo>
                    <a:cubicBezTo>
                      <a:pt x="919" y="175"/>
                      <a:pt x="921" y="172"/>
                      <a:pt x="918" y="173"/>
                    </a:cubicBezTo>
                    <a:close/>
                    <a:moveTo>
                      <a:pt x="921" y="173"/>
                    </a:moveTo>
                    <a:cubicBezTo>
                      <a:pt x="920" y="173"/>
                      <a:pt x="922" y="174"/>
                      <a:pt x="922" y="174"/>
                    </a:cubicBezTo>
                    <a:cubicBezTo>
                      <a:pt x="921" y="174"/>
                      <a:pt x="923" y="172"/>
                      <a:pt x="921" y="173"/>
                    </a:cubicBezTo>
                    <a:close/>
                    <a:moveTo>
                      <a:pt x="929" y="173"/>
                    </a:moveTo>
                    <a:cubicBezTo>
                      <a:pt x="928" y="174"/>
                      <a:pt x="926" y="176"/>
                      <a:pt x="929" y="175"/>
                    </a:cubicBezTo>
                    <a:cubicBezTo>
                      <a:pt x="929" y="175"/>
                      <a:pt x="931" y="173"/>
                      <a:pt x="929" y="173"/>
                    </a:cubicBezTo>
                    <a:close/>
                    <a:moveTo>
                      <a:pt x="895" y="174"/>
                    </a:moveTo>
                    <a:cubicBezTo>
                      <a:pt x="894" y="176"/>
                      <a:pt x="894" y="176"/>
                      <a:pt x="894" y="176"/>
                    </a:cubicBezTo>
                    <a:cubicBezTo>
                      <a:pt x="898" y="176"/>
                      <a:pt x="897" y="174"/>
                      <a:pt x="895" y="174"/>
                    </a:cubicBezTo>
                    <a:close/>
                    <a:moveTo>
                      <a:pt x="931" y="175"/>
                    </a:moveTo>
                    <a:cubicBezTo>
                      <a:pt x="930" y="175"/>
                      <a:pt x="931" y="176"/>
                      <a:pt x="932" y="176"/>
                    </a:cubicBezTo>
                    <a:cubicBezTo>
                      <a:pt x="935" y="176"/>
                      <a:pt x="936" y="174"/>
                      <a:pt x="931" y="175"/>
                    </a:cubicBezTo>
                    <a:close/>
                    <a:moveTo>
                      <a:pt x="912" y="175"/>
                    </a:moveTo>
                    <a:cubicBezTo>
                      <a:pt x="912" y="177"/>
                      <a:pt x="910" y="181"/>
                      <a:pt x="912" y="181"/>
                    </a:cubicBezTo>
                    <a:cubicBezTo>
                      <a:pt x="912" y="181"/>
                      <a:pt x="913" y="179"/>
                      <a:pt x="913" y="179"/>
                    </a:cubicBezTo>
                    <a:cubicBezTo>
                      <a:pt x="914" y="179"/>
                      <a:pt x="915" y="179"/>
                      <a:pt x="916" y="179"/>
                    </a:cubicBezTo>
                    <a:cubicBezTo>
                      <a:pt x="915" y="178"/>
                      <a:pt x="915" y="177"/>
                      <a:pt x="914" y="175"/>
                    </a:cubicBezTo>
                    <a:cubicBezTo>
                      <a:pt x="914" y="175"/>
                      <a:pt x="912" y="176"/>
                      <a:pt x="912" y="175"/>
                    </a:cubicBezTo>
                    <a:close/>
                    <a:moveTo>
                      <a:pt x="938" y="176"/>
                    </a:moveTo>
                    <a:cubicBezTo>
                      <a:pt x="938" y="176"/>
                      <a:pt x="936" y="177"/>
                      <a:pt x="936" y="177"/>
                    </a:cubicBezTo>
                    <a:cubicBezTo>
                      <a:pt x="936" y="178"/>
                      <a:pt x="936" y="178"/>
                      <a:pt x="936" y="178"/>
                    </a:cubicBezTo>
                    <a:cubicBezTo>
                      <a:pt x="938" y="179"/>
                      <a:pt x="939" y="179"/>
                      <a:pt x="942" y="179"/>
                    </a:cubicBezTo>
                    <a:cubicBezTo>
                      <a:pt x="942" y="179"/>
                      <a:pt x="942" y="178"/>
                      <a:pt x="942" y="177"/>
                    </a:cubicBezTo>
                    <a:cubicBezTo>
                      <a:pt x="943" y="178"/>
                      <a:pt x="943" y="177"/>
                      <a:pt x="943" y="176"/>
                    </a:cubicBezTo>
                    <a:cubicBezTo>
                      <a:pt x="941" y="176"/>
                      <a:pt x="938" y="176"/>
                      <a:pt x="938" y="176"/>
                    </a:cubicBezTo>
                    <a:close/>
                    <a:moveTo>
                      <a:pt x="926" y="178"/>
                    </a:moveTo>
                    <a:cubicBezTo>
                      <a:pt x="926" y="178"/>
                      <a:pt x="920" y="185"/>
                      <a:pt x="925" y="183"/>
                    </a:cubicBezTo>
                    <a:cubicBezTo>
                      <a:pt x="925" y="181"/>
                      <a:pt x="925" y="181"/>
                      <a:pt x="925" y="181"/>
                    </a:cubicBezTo>
                    <a:cubicBezTo>
                      <a:pt x="927" y="180"/>
                      <a:pt x="930" y="176"/>
                      <a:pt x="926" y="178"/>
                    </a:cubicBezTo>
                    <a:close/>
                    <a:moveTo>
                      <a:pt x="889" y="179"/>
                    </a:moveTo>
                    <a:cubicBezTo>
                      <a:pt x="891" y="180"/>
                      <a:pt x="891" y="180"/>
                      <a:pt x="891" y="180"/>
                    </a:cubicBezTo>
                    <a:cubicBezTo>
                      <a:pt x="893" y="180"/>
                      <a:pt x="892" y="179"/>
                      <a:pt x="893" y="179"/>
                    </a:cubicBezTo>
                    <a:cubicBezTo>
                      <a:pt x="892" y="179"/>
                      <a:pt x="890" y="179"/>
                      <a:pt x="889" y="179"/>
                    </a:cubicBezTo>
                    <a:close/>
                    <a:moveTo>
                      <a:pt x="919" y="181"/>
                    </a:moveTo>
                    <a:cubicBezTo>
                      <a:pt x="919" y="182"/>
                      <a:pt x="918" y="183"/>
                      <a:pt x="918" y="183"/>
                    </a:cubicBezTo>
                    <a:cubicBezTo>
                      <a:pt x="919" y="184"/>
                      <a:pt x="919" y="185"/>
                      <a:pt x="920" y="185"/>
                    </a:cubicBezTo>
                    <a:cubicBezTo>
                      <a:pt x="923" y="186"/>
                      <a:pt x="919" y="181"/>
                      <a:pt x="919" y="181"/>
                    </a:cubicBezTo>
                    <a:close/>
                    <a:moveTo>
                      <a:pt x="933" y="181"/>
                    </a:moveTo>
                    <a:cubicBezTo>
                      <a:pt x="934" y="183"/>
                      <a:pt x="934" y="183"/>
                      <a:pt x="934" y="183"/>
                    </a:cubicBezTo>
                    <a:cubicBezTo>
                      <a:pt x="934" y="183"/>
                      <a:pt x="935" y="181"/>
                      <a:pt x="933" y="181"/>
                    </a:cubicBezTo>
                    <a:close/>
                    <a:moveTo>
                      <a:pt x="939" y="182"/>
                    </a:moveTo>
                    <a:cubicBezTo>
                      <a:pt x="939" y="184"/>
                      <a:pt x="938" y="185"/>
                      <a:pt x="939" y="186"/>
                    </a:cubicBezTo>
                    <a:cubicBezTo>
                      <a:pt x="940" y="187"/>
                      <a:pt x="940" y="187"/>
                      <a:pt x="940" y="187"/>
                    </a:cubicBezTo>
                    <a:cubicBezTo>
                      <a:pt x="943" y="187"/>
                      <a:pt x="943" y="187"/>
                      <a:pt x="943" y="187"/>
                    </a:cubicBezTo>
                    <a:cubicBezTo>
                      <a:pt x="943" y="187"/>
                      <a:pt x="943" y="185"/>
                      <a:pt x="943" y="185"/>
                    </a:cubicBezTo>
                    <a:cubicBezTo>
                      <a:pt x="942" y="184"/>
                      <a:pt x="941" y="183"/>
                      <a:pt x="941" y="182"/>
                    </a:cubicBezTo>
                    <a:cubicBezTo>
                      <a:pt x="940" y="182"/>
                      <a:pt x="939" y="182"/>
                      <a:pt x="939" y="182"/>
                    </a:cubicBezTo>
                    <a:close/>
                    <a:moveTo>
                      <a:pt x="931" y="183"/>
                    </a:moveTo>
                    <a:cubicBezTo>
                      <a:pt x="930" y="185"/>
                      <a:pt x="929" y="186"/>
                      <a:pt x="928" y="187"/>
                    </a:cubicBezTo>
                    <a:cubicBezTo>
                      <a:pt x="936" y="189"/>
                      <a:pt x="940" y="188"/>
                      <a:pt x="931" y="183"/>
                    </a:cubicBezTo>
                    <a:close/>
                    <a:moveTo>
                      <a:pt x="922" y="186"/>
                    </a:moveTo>
                    <a:cubicBezTo>
                      <a:pt x="921" y="186"/>
                      <a:pt x="920" y="189"/>
                      <a:pt x="920" y="189"/>
                    </a:cubicBezTo>
                    <a:cubicBezTo>
                      <a:pt x="921" y="189"/>
                      <a:pt x="921" y="190"/>
                      <a:pt x="922" y="191"/>
                    </a:cubicBezTo>
                    <a:cubicBezTo>
                      <a:pt x="922" y="190"/>
                      <a:pt x="923" y="190"/>
                      <a:pt x="924" y="190"/>
                    </a:cubicBezTo>
                    <a:cubicBezTo>
                      <a:pt x="924" y="189"/>
                      <a:pt x="924" y="189"/>
                      <a:pt x="924" y="189"/>
                    </a:cubicBezTo>
                    <a:cubicBezTo>
                      <a:pt x="923" y="188"/>
                      <a:pt x="922" y="186"/>
                      <a:pt x="922" y="186"/>
                    </a:cubicBezTo>
                    <a:close/>
                    <a:moveTo>
                      <a:pt x="932" y="189"/>
                    </a:moveTo>
                    <a:cubicBezTo>
                      <a:pt x="933" y="191"/>
                      <a:pt x="933" y="191"/>
                      <a:pt x="933" y="191"/>
                    </a:cubicBezTo>
                    <a:cubicBezTo>
                      <a:pt x="934" y="191"/>
                      <a:pt x="936" y="191"/>
                      <a:pt x="936" y="191"/>
                    </a:cubicBezTo>
                    <a:cubicBezTo>
                      <a:pt x="936" y="189"/>
                      <a:pt x="936" y="189"/>
                      <a:pt x="936" y="189"/>
                    </a:cubicBezTo>
                    <a:cubicBezTo>
                      <a:pt x="935" y="189"/>
                      <a:pt x="933" y="190"/>
                      <a:pt x="932" y="189"/>
                    </a:cubicBezTo>
                    <a:close/>
                    <a:moveTo>
                      <a:pt x="938" y="191"/>
                    </a:moveTo>
                    <a:cubicBezTo>
                      <a:pt x="938" y="191"/>
                      <a:pt x="935" y="194"/>
                      <a:pt x="938" y="193"/>
                    </a:cubicBezTo>
                    <a:cubicBezTo>
                      <a:pt x="938" y="193"/>
                      <a:pt x="940" y="190"/>
                      <a:pt x="938" y="191"/>
                    </a:cubicBezTo>
                    <a:close/>
                    <a:moveTo>
                      <a:pt x="619" y="28"/>
                    </a:moveTo>
                    <a:cubicBezTo>
                      <a:pt x="618" y="29"/>
                      <a:pt x="618" y="29"/>
                      <a:pt x="618" y="29"/>
                    </a:cubicBezTo>
                    <a:cubicBezTo>
                      <a:pt x="613" y="31"/>
                      <a:pt x="616" y="33"/>
                      <a:pt x="620" y="33"/>
                    </a:cubicBezTo>
                    <a:cubicBezTo>
                      <a:pt x="622" y="33"/>
                      <a:pt x="624" y="31"/>
                      <a:pt x="626" y="30"/>
                    </a:cubicBezTo>
                    <a:cubicBezTo>
                      <a:pt x="626" y="30"/>
                      <a:pt x="624" y="30"/>
                      <a:pt x="625" y="29"/>
                    </a:cubicBezTo>
                    <a:cubicBezTo>
                      <a:pt x="624" y="29"/>
                      <a:pt x="622" y="29"/>
                      <a:pt x="621" y="29"/>
                    </a:cubicBezTo>
                    <a:cubicBezTo>
                      <a:pt x="620" y="29"/>
                      <a:pt x="620" y="28"/>
                      <a:pt x="619" y="28"/>
                    </a:cubicBezTo>
                    <a:close/>
                    <a:moveTo>
                      <a:pt x="626" y="52"/>
                    </a:moveTo>
                    <a:cubicBezTo>
                      <a:pt x="625" y="53"/>
                      <a:pt x="627" y="55"/>
                      <a:pt x="626" y="56"/>
                    </a:cubicBezTo>
                    <a:cubicBezTo>
                      <a:pt x="626" y="56"/>
                      <a:pt x="624" y="57"/>
                      <a:pt x="624" y="57"/>
                    </a:cubicBezTo>
                    <a:cubicBezTo>
                      <a:pt x="624" y="59"/>
                      <a:pt x="624" y="60"/>
                      <a:pt x="625" y="61"/>
                    </a:cubicBezTo>
                    <a:cubicBezTo>
                      <a:pt x="626" y="62"/>
                      <a:pt x="626" y="62"/>
                      <a:pt x="626" y="62"/>
                    </a:cubicBezTo>
                    <a:cubicBezTo>
                      <a:pt x="626" y="63"/>
                      <a:pt x="625" y="62"/>
                      <a:pt x="625" y="64"/>
                    </a:cubicBezTo>
                    <a:cubicBezTo>
                      <a:pt x="628" y="64"/>
                      <a:pt x="638" y="64"/>
                      <a:pt x="642" y="62"/>
                    </a:cubicBezTo>
                    <a:cubicBezTo>
                      <a:pt x="648" y="59"/>
                      <a:pt x="637" y="56"/>
                      <a:pt x="635" y="55"/>
                    </a:cubicBezTo>
                    <a:cubicBezTo>
                      <a:pt x="634" y="55"/>
                      <a:pt x="634" y="53"/>
                      <a:pt x="633" y="52"/>
                    </a:cubicBezTo>
                    <a:cubicBezTo>
                      <a:pt x="632" y="52"/>
                      <a:pt x="627" y="52"/>
                      <a:pt x="626" y="52"/>
                    </a:cubicBezTo>
                    <a:close/>
                    <a:moveTo>
                      <a:pt x="668" y="113"/>
                    </a:moveTo>
                    <a:cubicBezTo>
                      <a:pt x="668" y="113"/>
                      <a:pt x="668" y="114"/>
                      <a:pt x="668" y="114"/>
                    </a:cubicBezTo>
                    <a:cubicBezTo>
                      <a:pt x="666" y="114"/>
                      <a:pt x="665" y="114"/>
                      <a:pt x="664" y="114"/>
                    </a:cubicBezTo>
                    <a:cubicBezTo>
                      <a:pt x="664" y="114"/>
                      <a:pt x="661" y="114"/>
                      <a:pt x="660" y="114"/>
                    </a:cubicBezTo>
                    <a:cubicBezTo>
                      <a:pt x="659" y="116"/>
                      <a:pt x="659" y="116"/>
                      <a:pt x="659" y="116"/>
                    </a:cubicBezTo>
                    <a:cubicBezTo>
                      <a:pt x="661" y="116"/>
                      <a:pt x="664" y="119"/>
                      <a:pt x="668" y="118"/>
                    </a:cubicBezTo>
                    <a:cubicBezTo>
                      <a:pt x="668" y="118"/>
                      <a:pt x="675" y="113"/>
                      <a:pt x="668" y="113"/>
                    </a:cubicBezTo>
                    <a:close/>
                    <a:moveTo>
                      <a:pt x="636" y="119"/>
                    </a:moveTo>
                    <a:cubicBezTo>
                      <a:pt x="636" y="121"/>
                      <a:pt x="636" y="121"/>
                      <a:pt x="636" y="121"/>
                    </a:cubicBezTo>
                    <a:cubicBezTo>
                      <a:pt x="639" y="121"/>
                      <a:pt x="639" y="119"/>
                      <a:pt x="636" y="119"/>
                    </a:cubicBezTo>
                    <a:close/>
                    <a:moveTo>
                      <a:pt x="575" y="165"/>
                    </a:moveTo>
                    <a:cubicBezTo>
                      <a:pt x="578" y="164"/>
                      <a:pt x="577" y="166"/>
                      <a:pt x="577" y="166"/>
                    </a:cubicBezTo>
                    <a:cubicBezTo>
                      <a:pt x="576" y="166"/>
                      <a:pt x="575" y="166"/>
                      <a:pt x="575" y="166"/>
                    </a:cubicBezTo>
                    <a:cubicBezTo>
                      <a:pt x="574" y="167"/>
                      <a:pt x="574" y="168"/>
                      <a:pt x="573" y="169"/>
                    </a:cubicBezTo>
                    <a:cubicBezTo>
                      <a:pt x="571" y="170"/>
                      <a:pt x="574" y="165"/>
                      <a:pt x="575" y="165"/>
                    </a:cubicBezTo>
                    <a:close/>
                    <a:moveTo>
                      <a:pt x="724" y="184"/>
                    </a:moveTo>
                    <a:cubicBezTo>
                      <a:pt x="727" y="184"/>
                      <a:pt x="733" y="186"/>
                      <a:pt x="726" y="187"/>
                    </a:cubicBezTo>
                    <a:cubicBezTo>
                      <a:pt x="723" y="187"/>
                      <a:pt x="721" y="184"/>
                      <a:pt x="724" y="184"/>
                    </a:cubicBezTo>
                    <a:close/>
                    <a:moveTo>
                      <a:pt x="712" y="192"/>
                    </a:moveTo>
                    <a:cubicBezTo>
                      <a:pt x="712" y="192"/>
                      <a:pt x="713" y="193"/>
                      <a:pt x="713" y="194"/>
                    </a:cubicBezTo>
                    <a:cubicBezTo>
                      <a:pt x="711" y="194"/>
                      <a:pt x="710" y="192"/>
                      <a:pt x="712" y="192"/>
                    </a:cubicBezTo>
                    <a:close/>
                    <a:moveTo>
                      <a:pt x="442" y="160"/>
                    </a:moveTo>
                    <a:cubicBezTo>
                      <a:pt x="442" y="161"/>
                      <a:pt x="440" y="161"/>
                      <a:pt x="440" y="161"/>
                    </a:cubicBezTo>
                    <a:cubicBezTo>
                      <a:pt x="440" y="163"/>
                      <a:pt x="441" y="164"/>
                      <a:pt x="440" y="165"/>
                    </a:cubicBezTo>
                    <a:cubicBezTo>
                      <a:pt x="440" y="166"/>
                      <a:pt x="438" y="167"/>
                      <a:pt x="438" y="167"/>
                    </a:cubicBezTo>
                    <a:cubicBezTo>
                      <a:pt x="438" y="167"/>
                      <a:pt x="439" y="168"/>
                      <a:pt x="438" y="169"/>
                    </a:cubicBezTo>
                    <a:cubicBezTo>
                      <a:pt x="439" y="169"/>
                      <a:pt x="442" y="169"/>
                      <a:pt x="441" y="169"/>
                    </a:cubicBezTo>
                    <a:cubicBezTo>
                      <a:pt x="447" y="167"/>
                      <a:pt x="446" y="168"/>
                      <a:pt x="446" y="161"/>
                    </a:cubicBezTo>
                    <a:cubicBezTo>
                      <a:pt x="445" y="161"/>
                      <a:pt x="444" y="161"/>
                      <a:pt x="442" y="160"/>
                    </a:cubicBezTo>
                    <a:close/>
                    <a:moveTo>
                      <a:pt x="515" y="166"/>
                    </a:moveTo>
                    <a:cubicBezTo>
                      <a:pt x="514" y="167"/>
                      <a:pt x="513" y="168"/>
                      <a:pt x="512" y="169"/>
                    </a:cubicBezTo>
                    <a:cubicBezTo>
                      <a:pt x="512" y="170"/>
                      <a:pt x="511" y="171"/>
                      <a:pt x="512" y="171"/>
                    </a:cubicBezTo>
                    <a:cubicBezTo>
                      <a:pt x="512" y="172"/>
                      <a:pt x="513" y="172"/>
                      <a:pt x="514" y="173"/>
                    </a:cubicBezTo>
                    <a:cubicBezTo>
                      <a:pt x="514" y="173"/>
                      <a:pt x="515" y="174"/>
                      <a:pt x="515" y="174"/>
                    </a:cubicBezTo>
                    <a:cubicBezTo>
                      <a:pt x="516" y="174"/>
                      <a:pt x="517" y="174"/>
                      <a:pt x="518" y="174"/>
                    </a:cubicBezTo>
                    <a:cubicBezTo>
                      <a:pt x="519" y="172"/>
                      <a:pt x="520" y="169"/>
                      <a:pt x="518" y="167"/>
                    </a:cubicBezTo>
                    <a:cubicBezTo>
                      <a:pt x="518" y="166"/>
                      <a:pt x="516" y="167"/>
                      <a:pt x="515" y="166"/>
                    </a:cubicBezTo>
                    <a:close/>
                    <a:moveTo>
                      <a:pt x="470" y="171"/>
                    </a:moveTo>
                    <a:cubicBezTo>
                      <a:pt x="470" y="172"/>
                      <a:pt x="470" y="174"/>
                      <a:pt x="471" y="174"/>
                    </a:cubicBezTo>
                    <a:cubicBezTo>
                      <a:pt x="472" y="174"/>
                      <a:pt x="471" y="174"/>
                      <a:pt x="472" y="173"/>
                    </a:cubicBezTo>
                    <a:cubicBezTo>
                      <a:pt x="473" y="173"/>
                      <a:pt x="472" y="171"/>
                      <a:pt x="472" y="171"/>
                    </a:cubicBezTo>
                    <a:cubicBezTo>
                      <a:pt x="471" y="171"/>
                      <a:pt x="470" y="172"/>
                      <a:pt x="470" y="171"/>
                    </a:cubicBezTo>
                    <a:close/>
                    <a:moveTo>
                      <a:pt x="506" y="177"/>
                    </a:moveTo>
                    <a:cubicBezTo>
                      <a:pt x="505" y="178"/>
                      <a:pt x="503" y="181"/>
                      <a:pt x="502" y="181"/>
                    </a:cubicBezTo>
                    <a:cubicBezTo>
                      <a:pt x="501" y="182"/>
                      <a:pt x="501" y="181"/>
                      <a:pt x="500" y="182"/>
                    </a:cubicBezTo>
                    <a:cubicBezTo>
                      <a:pt x="500" y="183"/>
                      <a:pt x="501" y="184"/>
                      <a:pt x="500" y="185"/>
                    </a:cubicBezTo>
                    <a:cubicBezTo>
                      <a:pt x="502" y="185"/>
                      <a:pt x="502" y="185"/>
                      <a:pt x="502" y="185"/>
                    </a:cubicBezTo>
                    <a:cubicBezTo>
                      <a:pt x="503" y="185"/>
                      <a:pt x="504" y="183"/>
                      <a:pt x="505" y="183"/>
                    </a:cubicBezTo>
                    <a:cubicBezTo>
                      <a:pt x="507" y="182"/>
                      <a:pt x="508" y="183"/>
                      <a:pt x="509" y="183"/>
                    </a:cubicBezTo>
                    <a:cubicBezTo>
                      <a:pt x="510" y="182"/>
                      <a:pt x="511" y="181"/>
                      <a:pt x="512" y="181"/>
                    </a:cubicBezTo>
                    <a:cubicBezTo>
                      <a:pt x="512" y="180"/>
                      <a:pt x="512" y="179"/>
                      <a:pt x="512" y="179"/>
                    </a:cubicBezTo>
                    <a:cubicBezTo>
                      <a:pt x="510" y="178"/>
                      <a:pt x="508" y="177"/>
                      <a:pt x="506" y="177"/>
                    </a:cubicBezTo>
                    <a:close/>
                    <a:moveTo>
                      <a:pt x="505" y="211"/>
                    </a:moveTo>
                    <a:cubicBezTo>
                      <a:pt x="506" y="212"/>
                      <a:pt x="506" y="212"/>
                      <a:pt x="506" y="212"/>
                    </a:cubicBezTo>
                    <a:cubicBezTo>
                      <a:pt x="509" y="213"/>
                      <a:pt x="508" y="213"/>
                      <a:pt x="505" y="214"/>
                    </a:cubicBezTo>
                    <a:cubicBezTo>
                      <a:pt x="505" y="214"/>
                      <a:pt x="503" y="210"/>
                      <a:pt x="505" y="211"/>
                    </a:cubicBezTo>
                    <a:close/>
                    <a:moveTo>
                      <a:pt x="321" y="211"/>
                    </a:moveTo>
                    <a:cubicBezTo>
                      <a:pt x="322" y="212"/>
                      <a:pt x="322" y="213"/>
                      <a:pt x="322" y="213"/>
                    </a:cubicBezTo>
                    <a:cubicBezTo>
                      <a:pt x="323" y="214"/>
                      <a:pt x="325" y="214"/>
                      <a:pt x="324" y="213"/>
                    </a:cubicBezTo>
                    <a:cubicBezTo>
                      <a:pt x="323" y="212"/>
                      <a:pt x="322" y="212"/>
                      <a:pt x="321" y="211"/>
                    </a:cubicBezTo>
                    <a:close/>
                    <a:moveTo>
                      <a:pt x="338" y="216"/>
                    </a:moveTo>
                    <a:cubicBezTo>
                      <a:pt x="338" y="216"/>
                      <a:pt x="338" y="219"/>
                      <a:pt x="338" y="219"/>
                    </a:cubicBezTo>
                    <a:cubicBezTo>
                      <a:pt x="338" y="219"/>
                      <a:pt x="337" y="219"/>
                      <a:pt x="337" y="219"/>
                    </a:cubicBezTo>
                    <a:cubicBezTo>
                      <a:pt x="337" y="219"/>
                      <a:pt x="337" y="222"/>
                      <a:pt x="337" y="221"/>
                    </a:cubicBezTo>
                    <a:cubicBezTo>
                      <a:pt x="338" y="222"/>
                      <a:pt x="337" y="223"/>
                      <a:pt x="337" y="223"/>
                    </a:cubicBezTo>
                    <a:cubicBezTo>
                      <a:pt x="338" y="224"/>
                      <a:pt x="339" y="225"/>
                      <a:pt x="339" y="225"/>
                    </a:cubicBezTo>
                    <a:cubicBezTo>
                      <a:pt x="340" y="226"/>
                      <a:pt x="343" y="224"/>
                      <a:pt x="345" y="225"/>
                    </a:cubicBezTo>
                    <a:cubicBezTo>
                      <a:pt x="345" y="225"/>
                      <a:pt x="347" y="229"/>
                      <a:pt x="347" y="229"/>
                    </a:cubicBezTo>
                    <a:cubicBezTo>
                      <a:pt x="348" y="229"/>
                      <a:pt x="350" y="229"/>
                      <a:pt x="351" y="229"/>
                    </a:cubicBezTo>
                    <a:cubicBezTo>
                      <a:pt x="351" y="229"/>
                      <a:pt x="353" y="230"/>
                      <a:pt x="354" y="229"/>
                    </a:cubicBezTo>
                    <a:cubicBezTo>
                      <a:pt x="354" y="229"/>
                      <a:pt x="355" y="228"/>
                      <a:pt x="355" y="228"/>
                    </a:cubicBezTo>
                    <a:cubicBezTo>
                      <a:pt x="354" y="225"/>
                      <a:pt x="353" y="224"/>
                      <a:pt x="349" y="222"/>
                    </a:cubicBezTo>
                    <a:cubicBezTo>
                      <a:pt x="348" y="221"/>
                      <a:pt x="346" y="221"/>
                      <a:pt x="345" y="220"/>
                    </a:cubicBezTo>
                    <a:cubicBezTo>
                      <a:pt x="344" y="219"/>
                      <a:pt x="342" y="216"/>
                      <a:pt x="341" y="216"/>
                    </a:cubicBezTo>
                    <a:cubicBezTo>
                      <a:pt x="340" y="216"/>
                      <a:pt x="339" y="216"/>
                      <a:pt x="338" y="216"/>
                    </a:cubicBezTo>
                    <a:close/>
                    <a:moveTo>
                      <a:pt x="0" y="456"/>
                    </a:moveTo>
                    <a:cubicBezTo>
                      <a:pt x="0" y="456"/>
                      <a:pt x="3" y="459"/>
                      <a:pt x="10" y="461"/>
                    </a:cubicBezTo>
                    <a:cubicBezTo>
                      <a:pt x="16" y="463"/>
                      <a:pt x="18" y="462"/>
                      <a:pt x="21" y="462"/>
                    </a:cubicBezTo>
                    <a:cubicBezTo>
                      <a:pt x="25" y="462"/>
                      <a:pt x="26" y="463"/>
                      <a:pt x="26" y="463"/>
                    </a:cubicBezTo>
                    <a:cubicBezTo>
                      <a:pt x="30" y="461"/>
                      <a:pt x="30" y="461"/>
                      <a:pt x="30" y="461"/>
                    </a:cubicBezTo>
                    <a:cubicBezTo>
                      <a:pt x="28" y="453"/>
                      <a:pt x="28" y="453"/>
                      <a:pt x="28" y="453"/>
                    </a:cubicBezTo>
                    <a:cubicBezTo>
                      <a:pt x="28" y="453"/>
                      <a:pt x="20" y="453"/>
                      <a:pt x="18" y="451"/>
                    </a:cubicBezTo>
                    <a:cubicBezTo>
                      <a:pt x="16" y="449"/>
                      <a:pt x="11" y="443"/>
                      <a:pt x="11" y="443"/>
                    </a:cubicBezTo>
                    <a:cubicBezTo>
                      <a:pt x="10" y="444"/>
                      <a:pt x="9" y="445"/>
                      <a:pt x="8" y="445"/>
                    </a:cubicBezTo>
                    <a:cubicBezTo>
                      <a:pt x="8" y="445"/>
                      <a:pt x="10" y="440"/>
                      <a:pt x="8" y="441"/>
                    </a:cubicBezTo>
                    <a:cubicBezTo>
                      <a:pt x="8" y="441"/>
                      <a:pt x="6" y="442"/>
                      <a:pt x="8" y="442"/>
                    </a:cubicBezTo>
                    <a:cubicBezTo>
                      <a:pt x="7" y="443"/>
                      <a:pt x="6" y="443"/>
                      <a:pt x="5" y="444"/>
                    </a:cubicBezTo>
                    <a:cubicBezTo>
                      <a:pt x="4" y="444"/>
                      <a:pt x="4" y="444"/>
                      <a:pt x="4" y="444"/>
                    </a:cubicBezTo>
                    <a:cubicBezTo>
                      <a:pt x="3" y="445"/>
                      <a:pt x="3" y="447"/>
                      <a:pt x="2" y="449"/>
                    </a:cubicBezTo>
                    <a:cubicBezTo>
                      <a:pt x="3" y="449"/>
                      <a:pt x="4" y="448"/>
                      <a:pt x="4" y="449"/>
                    </a:cubicBezTo>
                    <a:cubicBezTo>
                      <a:pt x="4" y="449"/>
                      <a:pt x="3" y="450"/>
                      <a:pt x="2" y="450"/>
                    </a:cubicBezTo>
                    <a:cubicBezTo>
                      <a:pt x="2" y="451"/>
                      <a:pt x="3" y="452"/>
                      <a:pt x="2" y="453"/>
                    </a:cubicBezTo>
                    <a:cubicBezTo>
                      <a:pt x="2" y="453"/>
                      <a:pt x="1" y="454"/>
                      <a:pt x="0" y="454"/>
                    </a:cubicBezTo>
                    <a:cubicBezTo>
                      <a:pt x="0" y="455"/>
                      <a:pt x="0" y="455"/>
                      <a:pt x="0" y="456"/>
                    </a:cubicBezTo>
                    <a:close/>
                    <a:moveTo>
                      <a:pt x="354" y="46"/>
                    </a:moveTo>
                    <a:cubicBezTo>
                      <a:pt x="356" y="47"/>
                      <a:pt x="358" y="49"/>
                      <a:pt x="360" y="48"/>
                    </a:cubicBezTo>
                    <a:cubicBezTo>
                      <a:pt x="362" y="47"/>
                      <a:pt x="360" y="41"/>
                      <a:pt x="359" y="40"/>
                    </a:cubicBezTo>
                    <a:cubicBezTo>
                      <a:pt x="361" y="40"/>
                      <a:pt x="363" y="41"/>
                      <a:pt x="365" y="40"/>
                    </a:cubicBezTo>
                    <a:cubicBezTo>
                      <a:pt x="366" y="39"/>
                      <a:pt x="366" y="39"/>
                      <a:pt x="366" y="39"/>
                    </a:cubicBezTo>
                    <a:cubicBezTo>
                      <a:pt x="367" y="39"/>
                      <a:pt x="368" y="39"/>
                      <a:pt x="369" y="40"/>
                    </a:cubicBezTo>
                    <a:cubicBezTo>
                      <a:pt x="369" y="39"/>
                      <a:pt x="369" y="38"/>
                      <a:pt x="369" y="37"/>
                    </a:cubicBezTo>
                    <a:cubicBezTo>
                      <a:pt x="369" y="36"/>
                      <a:pt x="367" y="34"/>
                      <a:pt x="366" y="33"/>
                    </a:cubicBezTo>
                    <a:cubicBezTo>
                      <a:pt x="365" y="33"/>
                      <a:pt x="364" y="34"/>
                      <a:pt x="363" y="34"/>
                    </a:cubicBezTo>
                    <a:cubicBezTo>
                      <a:pt x="361" y="32"/>
                      <a:pt x="366" y="31"/>
                      <a:pt x="359" y="31"/>
                    </a:cubicBezTo>
                    <a:cubicBezTo>
                      <a:pt x="357" y="32"/>
                      <a:pt x="357" y="32"/>
                      <a:pt x="357" y="32"/>
                    </a:cubicBezTo>
                    <a:cubicBezTo>
                      <a:pt x="355" y="32"/>
                      <a:pt x="355" y="31"/>
                      <a:pt x="353" y="31"/>
                    </a:cubicBezTo>
                    <a:cubicBezTo>
                      <a:pt x="353" y="32"/>
                      <a:pt x="352" y="35"/>
                      <a:pt x="351" y="36"/>
                    </a:cubicBezTo>
                    <a:cubicBezTo>
                      <a:pt x="350" y="38"/>
                      <a:pt x="347" y="38"/>
                      <a:pt x="347" y="41"/>
                    </a:cubicBezTo>
                    <a:cubicBezTo>
                      <a:pt x="346" y="46"/>
                      <a:pt x="348" y="48"/>
                      <a:pt x="353" y="47"/>
                    </a:cubicBezTo>
                    <a:lnTo>
                      <a:pt x="354" y="4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6" name="Freeform 92">
                <a:extLst>
                  <a:ext uri="{FF2B5EF4-FFF2-40B4-BE49-F238E27FC236}">
                    <a16:creationId xmlns:a16="http://schemas.microsoft.com/office/drawing/2014/main" id="{C353F20B-7EB5-4566-8BA5-4F0A89D286D3}"/>
                  </a:ext>
                </a:extLst>
              </p:cNvPr>
              <p:cNvSpPr>
                <a:spLocks/>
              </p:cNvSpPr>
              <p:nvPr/>
            </p:nvSpPr>
            <p:spPr bwMode="auto">
              <a:xfrm>
                <a:off x="3476" y="1175"/>
                <a:ext cx="145" cy="116"/>
              </a:xfrm>
              <a:custGeom>
                <a:avLst/>
                <a:gdLst>
                  <a:gd name="T0" fmla="*/ 74 w 74"/>
                  <a:gd name="T1" fmla="*/ 39 h 59"/>
                  <a:gd name="T2" fmla="*/ 69 w 74"/>
                  <a:gd name="T3" fmla="*/ 39 h 59"/>
                  <a:gd name="T4" fmla="*/ 66 w 74"/>
                  <a:gd name="T5" fmla="*/ 39 h 59"/>
                  <a:gd name="T6" fmla="*/ 64 w 74"/>
                  <a:gd name="T7" fmla="*/ 38 h 59"/>
                  <a:gd name="T8" fmla="*/ 62 w 74"/>
                  <a:gd name="T9" fmla="*/ 37 h 59"/>
                  <a:gd name="T10" fmla="*/ 61 w 74"/>
                  <a:gd name="T11" fmla="*/ 32 h 59"/>
                  <a:gd name="T12" fmla="*/ 61 w 74"/>
                  <a:gd name="T13" fmla="*/ 27 h 59"/>
                  <a:gd name="T14" fmla="*/ 61 w 74"/>
                  <a:gd name="T15" fmla="*/ 23 h 59"/>
                  <a:gd name="T16" fmla="*/ 61 w 74"/>
                  <a:gd name="T17" fmla="*/ 18 h 59"/>
                  <a:gd name="T18" fmla="*/ 57 w 74"/>
                  <a:gd name="T19" fmla="*/ 12 h 59"/>
                  <a:gd name="T20" fmla="*/ 54 w 74"/>
                  <a:gd name="T21" fmla="*/ 6 h 59"/>
                  <a:gd name="T22" fmla="*/ 48 w 74"/>
                  <a:gd name="T23" fmla="*/ 0 h 59"/>
                  <a:gd name="T24" fmla="*/ 45 w 74"/>
                  <a:gd name="T25" fmla="*/ 3 h 59"/>
                  <a:gd name="T26" fmla="*/ 41 w 74"/>
                  <a:gd name="T27" fmla="*/ 5 h 59"/>
                  <a:gd name="T28" fmla="*/ 36 w 74"/>
                  <a:gd name="T29" fmla="*/ 8 h 59"/>
                  <a:gd name="T30" fmla="*/ 33 w 74"/>
                  <a:gd name="T31" fmla="*/ 7 h 59"/>
                  <a:gd name="T32" fmla="*/ 27 w 74"/>
                  <a:gd name="T33" fmla="*/ 5 h 59"/>
                  <a:gd name="T34" fmla="*/ 22 w 74"/>
                  <a:gd name="T35" fmla="*/ 3 h 59"/>
                  <a:gd name="T36" fmla="*/ 18 w 74"/>
                  <a:gd name="T37" fmla="*/ 2 h 59"/>
                  <a:gd name="T38" fmla="*/ 17 w 74"/>
                  <a:gd name="T39" fmla="*/ 10 h 59"/>
                  <a:gd name="T40" fmla="*/ 12 w 74"/>
                  <a:gd name="T41" fmla="*/ 14 h 59"/>
                  <a:gd name="T42" fmla="*/ 8 w 74"/>
                  <a:gd name="T43" fmla="*/ 30 h 59"/>
                  <a:gd name="T44" fmla="*/ 2 w 74"/>
                  <a:gd name="T45" fmla="*/ 35 h 59"/>
                  <a:gd name="T46" fmla="*/ 0 w 74"/>
                  <a:gd name="T47" fmla="*/ 35 h 59"/>
                  <a:gd name="T48" fmla="*/ 4 w 74"/>
                  <a:gd name="T49" fmla="*/ 41 h 59"/>
                  <a:gd name="T50" fmla="*/ 5 w 74"/>
                  <a:gd name="T51" fmla="*/ 44 h 59"/>
                  <a:gd name="T52" fmla="*/ 8 w 74"/>
                  <a:gd name="T53" fmla="*/ 46 h 59"/>
                  <a:gd name="T54" fmla="*/ 12 w 74"/>
                  <a:gd name="T55" fmla="*/ 45 h 59"/>
                  <a:gd name="T56" fmla="*/ 17 w 74"/>
                  <a:gd name="T57" fmla="*/ 46 h 59"/>
                  <a:gd name="T58" fmla="*/ 17 w 74"/>
                  <a:gd name="T59" fmla="*/ 48 h 59"/>
                  <a:gd name="T60" fmla="*/ 16 w 74"/>
                  <a:gd name="T61" fmla="*/ 51 h 59"/>
                  <a:gd name="T62" fmla="*/ 20 w 74"/>
                  <a:gd name="T63" fmla="*/ 53 h 59"/>
                  <a:gd name="T64" fmla="*/ 24 w 74"/>
                  <a:gd name="T65" fmla="*/ 55 h 59"/>
                  <a:gd name="T66" fmla="*/ 26 w 74"/>
                  <a:gd name="T67" fmla="*/ 59 h 59"/>
                  <a:gd name="T68" fmla="*/ 31 w 74"/>
                  <a:gd name="T69" fmla="*/ 58 h 59"/>
                  <a:gd name="T70" fmla="*/ 39 w 74"/>
                  <a:gd name="T71" fmla="*/ 58 h 59"/>
                  <a:gd name="T72" fmla="*/ 44 w 74"/>
                  <a:gd name="T73" fmla="*/ 56 h 59"/>
                  <a:gd name="T74" fmla="*/ 49 w 74"/>
                  <a:gd name="T75" fmla="*/ 53 h 59"/>
                  <a:gd name="T76" fmla="*/ 55 w 74"/>
                  <a:gd name="T77" fmla="*/ 55 h 59"/>
                  <a:gd name="T78" fmla="*/ 62 w 74"/>
                  <a:gd name="T79" fmla="*/ 54 h 59"/>
                  <a:gd name="T80" fmla="*/ 65 w 74"/>
                  <a:gd name="T81" fmla="*/ 56 h 59"/>
                  <a:gd name="T82" fmla="*/ 68 w 74"/>
                  <a:gd name="T83" fmla="*/ 54 h 59"/>
                  <a:gd name="T84" fmla="*/ 67 w 74"/>
                  <a:gd name="T85" fmla="*/ 51 h 59"/>
                  <a:gd name="T86" fmla="*/ 69 w 74"/>
                  <a:gd name="T87" fmla="*/ 49 h 59"/>
                  <a:gd name="T88" fmla="*/ 71 w 74"/>
                  <a:gd name="T89" fmla="*/ 51 h 59"/>
                  <a:gd name="T90" fmla="*/ 72 w 74"/>
                  <a:gd name="T91" fmla="*/ 49 h 59"/>
                  <a:gd name="T92" fmla="*/ 72 w 74"/>
                  <a:gd name="T93" fmla="*/ 43 h 59"/>
                  <a:gd name="T94" fmla="*/ 73 w 74"/>
                  <a:gd name="T95" fmla="*/ 42 h 59"/>
                  <a:gd name="T96" fmla="*/ 72 w 74"/>
                  <a:gd name="T97" fmla="*/ 42 h 59"/>
                  <a:gd name="T98" fmla="*/ 72 w 74"/>
                  <a:gd name="T99" fmla="*/ 40 h 59"/>
                  <a:gd name="T100" fmla="*/ 74 w 74"/>
                  <a:gd name="T101" fmla="*/ 41 h 59"/>
                  <a:gd name="T102" fmla="*/ 74 w 74"/>
                  <a:gd name="T103" fmla="*/ 3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 h="59">
                    <a:moveTo>
                      <a:pt x="74" y="39"/>
                    </a:moveTo>
                    <a:cubicBezTo>
                      <a:pt x="74" y="39"/>
                      <a:pt x="70" y="38"/>
                      <a:pt x="69" y="39"/>
                    </a:cubicBezTo>
                    <a:cubicBezTo>
                      <a:pt x="69" y="41"/>
                      <a:pt x="66" y="39"/>
                      <a:pt x="66" y="39"/>
                    </a:cubicBezTo>
                    <a:cubicBezTo>
                      <a:pt x="66" y="39"/>
                      <a:pt x="65" y="39"/>
                      <a:pt x="64" y="38"/>
                    </a:cubicBezTo>
                    <a:cubicBezTo>
                      <a:pt x="64" y="38"/>
                      <a:pt x="63" y="38"/>
                      <a:pt x="62" y="37"/>
                    </a:cubicBezTo>
                    <a:cubicBezTo>
                      <a:pt x="60" y="36"/>
                      <a:pt x="63" y="33"/>
                      <a:pt x="61" y="32"/>
                    </a:cubicBezTo>
                    <a:cubicBezTo>
                      <a:pt x="60" y="32"/>
                      <a:pt x="62" y="29"/>
                      <a:pt x="61" y="27"/>
                    </a:cubicBezTo>
                    <a:cubicBezTo>
                      <a:pt x="61" y="25"/>
                      <a:pt x="63" y="25"/>
                      <a:pt x="61" y="23"/>
                    </a:cubicBezTo>
                    <a:cubicBezTo>
                      <a:pt x="60" y="22"/>
                      <a:pt x="62" y="20"/>
                      <a:pt x="61" y="18"/>
                    </a:cubicBezTo>
                    <a:cubicBezTo>
                      <a:pt x="60" y="16"/>
                      <a:pt x="60" y="15"/>
                      <a:pt x="57" y="12"/>
                    </a:cubicBezTo>
                    <a:cubicBezTo>
                      <a:pt x="55" y="9"/>
                      <a:pt x="55" y="10"/>
                      <a:pt x="54" y="6"/>
                    </a:cubicBezTo>
                    <a:cubicBezTo>
                      <a:pt x="53" y="3"/>
                      <a:pt x="48" y="0"/>
                      <a:pt x="48" y="0"/>
                    </a:cubicBezTo>
                    <a:cubicBezTo>
                      <a:pt x="48" y="0"/>
                      <a:pt x="45" y="1"/>
                      <a:pt x="45" y="3"/>
                    </a:cubicBezTo>
                    <a:cubicBezTo>
                      <a:pt x="44" y="5"/>
                      <a:pt x="43" y="5"/>
                      <a:pt x="41" y="5"/>
                    </a:cubicBezTo>
                    <a:cubicBezTo>
                      <a:pt x="39" y="5"/>
                      <a:pt x="39" y="7"/>
                      <a:pt x="36" y="8"/>
                    </a:cubicBezTo>
                    <a:cubicBezTo>
                      <a:pt x="34" y="9"/>
                      <a:pt x="34" y="9"/>
                      <a:pt x="33" y="7"/>
                    </a:cubicBezTo>
                    <a:cubicBezTo>
                      <a:pt x="31" y="5"/>
                      <a:pt x="30" y="5"/>
                      <a:pt x="27" y="5"/>
                    </a:cubicBezTo>
                    <a:cubicBezTo>
                      <a:pt x="24" y="5"/>
                      <a:pt x="23" y="5"/>
                      <a:pt x="22" y="3"/>
                    </a:cubicBezTo>
                    <a:cubicBezTo>
                      <a:pt x="21" y="1"/>
                      <a:pt x="18" y="2"/>
                      <a:pt x="18" y="2"/>
                    </a:cubicBezTo>
                    <a:cubicBezTo>
                      <a:pt x="18" y="2"/>
                      <a:pt x="18" y="8"/>
                      <a:pt x="17" y="10"/>
                    </a:cubicBezTo>
                    <a:cubicBezTo>
                      <a:pt x="17" y="12"/>
                      <a:pt x="16" y="12"/>
                      <a:pt x="12" y="14"/>
                    </a:cubicBezTo>
                    <a:cubicBezTo>
                      <a:pt x="9" y="17"/>
                      <a:pt x="11" y="24"/>
                      <a:pt x="8" y="30"/>
                    </a:cubicBezTo>
                    <a:cubicBezTo>
                      <a:pt x="5" y="35"/>
                      <a:pt x="2" y="35"/>
                      <a:pt x="2" y="35"/>
                    </a:cubicBezTo>
                    <a:cubicBezTo>
                      <a:pt x="2" y="35"/>
                      <a:pt x="1" y="35"/>
                      <a:pt x="0" y="35"/>
                    </a:cubicBezTo>
                    <a:cubicBezTo>
                      <a:pt x="0" y="35"/>
                      <a:pt x="4" y="39"/>
                      <a:pt x="4" y="41"/>
                    </a:cubicBezTo>
                    <a:cubicBezTo>
                      <a:pt x="4" y="43"/>
                      <a:pt x="3" y="44"/>
                      <a:pt x="5" y="44"/>
                    </a:cubicBezTo>
                    <a:cubicBezTo>
                      <a:pt x="7" y="44"/>
                      <a:pt x="7" y="44"/>
                      <a:pt x="8" y="46"/>
                    </a:cubicBezTo>
                    <a:cubicBezTo>
                      <a:pt x="10" y="49"/>
                      <a:pt x="11" y="46"/>
                      <a:pt x="12" y="45"/>
                    </a:cubicBezTo>
                    <a:cubicBezTo>
                      <a:pt x="13" y="44"/>
                      <a:pt x="15" y="45"/>
                      <a:pt x="17" y="46"/>
                    </a:cubicBezTo>
                    <a:cubicBezTo>
                      <a:pt x="20" y="48"/>
                      <a:pt x="19" y="48"/>
                      <a:pt x="17" y="48"/>
                    </a:cubicBezTo>
                    <a:cubicBezTo>
                      <a:pt x="14" y="48"/>
                      <a:pt x="14" y="50"/>
                      <a:pt x="16" y="51"/>
                    </a:cubicBezTo>
                    <a:cubicBezTo>
                      <a:pt x="17" y="53"/>
                      <a:pt x="20" y="53"/>
                      <a:pt x="20" y="53"/>
                    </a:cubicBezTo>
                    <a:cubicBezTo>
                      <a:pt x="20" y="53"/>
                      <a:pt x="26" y="54"/>
                      <a:pt x="24" y="55"/>
                    </a:cubicBezTo>
                    <a:cubicBezTo>
                      <a:pt x="22" y="57"/>
                      <a:pt x="22" y="59"/>
                      <a:pt x="26" y="59"/>
                    </a:cubicBezTo>
                    <a:cubicBezTo>
                      <a:pt x="31" y="59"/>
                      <a:pt x="28" y="57"/>
                      <a:pt x="31" y="58"/>
                    </a:cubicBezTo>
                    <a:cubicBezTo>
                      <a:pt x="35" y="59"/>
                      <a:pt x="34" y="59"/>
                      <a:pt x="39" y="58"/>
                    </a:cubicBezTo>
                    <a:cubicBezTo>
                      <a:pt x="43" y="57"/>
                      <a:pt x="42" y="58"/>
                      <a:pt x="44" y="56"/>
                    </a:cubicBezTo>
                    <a:cubicBezTo>
                      <a:pt x="46" y="54"/>
                      <a:pt x="47" y="52"/>
                      <a:pt x="49" y="53"/>
                    </a:cubicBezTo>
                    <a:cubicBezTo>
                      <a:pt x="51" y="53"/>
                      <a:pt x="52" y="56"/>
                      <a:pt x="55" y="55"/>
                    </a:cubicBezTo>
                    <a:cubicBezTo>
                      <a:pt x="59" y="53"/>
                      <a:pt x="59" y="53"/>
                      <a:pt x="62" y="54"/>
                    </a:cubicBezTo>
                    <a:cubicBezTo>
                      <a:pt x="63" y="54"/>
                      <a:pt x="65" y="56"/>
                      <a:pt x="65" y="56"/>
                    </a:cubicBezTo>
                    <a:cubicBezTo>
                      <a:pt x="68" y="54"/>
                      <a:pt x="68" y="54"/>
                      <a:pt x="68" y="54"/>
                    </a:cubicBezTo>
                    <a:cubicBezTo>
                      <a:pt x="69" y="52"/>
                      <a:pt x="67" y="53"/>
                      <a:pt x="67" y="51"/>
                    </a:cubicBezTo>
                    <a:cubicBezTo>
                      <a:pt x="68" y="51"/>
                      <a:pt x="69" y="51"/>
                      <a:pt x="69" y="49"/>
                    </a:cubicBezTo>
                    <a:cubicBezTo>
                      <a:pt x="69" y="49"/>
                      <a:pt x="70" y="50"/>
                      <a:pt x="71" y="51"/>
                    </a:cubicBezTo>
                    <a:cubicBezTo>
                      <a:pt x="71" y="50"/>
                      <a:pt x="71" y="49"/>
                      <a:pt x="72" y="49"/>
                    </a:cubicBezTo>
                    <a:cubicBezTo>
                      <a:pt x="72" y="47"/>
                      <a:pt x="72" y="45"/>
                      <a:pt x="72" y="43"/>
                    </a:cubicBezTo>
                    <a:cubicBezTo>
                      <a:pt x="72" y="43"/>
                      <a:pt x="73" y="43"/>
                      <a:pt x="73" y="42"/>
                    </a:cubicBezTo>
                    <a:cubicBezTo>
                      <a:pt x="72" y="42"/>
                      <a:pt x="72" y="42"/>
                      <a:pt x="72" y="42"/>
                    </a:cubicBezTo>
                    <a:cubicBezTo>
                      <a:pt x="72" y="42"/>
                      <a:pt x="72" y="40"/>
                      <a:pt x="72" y="40"/>
                    </a:cubicBezTo>
                    <a:cubicBezTo>
                      <a:pt x="72" y="40"/>
                      <a:pt x="73" y="40"/>
                      <a:pt x="74" y="41"/>
                    </a:cubicBezTo>
                    <a:cubicBezTo>
                      <a:pt x="74" y="41"/>
                      <a:pt x="74" y="41"/>
                      <a:pt x="74"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7" name="Freeform 93">
                <a:extLst>
                  <a:ext uri="{FF2B5EF4-FFF2-40B4-BE49-F238E27FC236}">
                    <a16:creationId xmlns:a16="http://schemas.microsoft.com/office/drawing/2014/main" id="{FA75A83F-9158-4667-8245-635FF5F463A4}"/>
                  </a:ext>
                </a:extLst>
              </p:cNvPr>
              <p:cNvSpPr>
                <a:spLocks/>
              </p:cNvSpPr>
              <p:nvPr/>
            </p:nvSpPr>
            <p:spPr bwMode="auto">
              <a:xfrm>
                <a:off x="3476" y="1175"/>
                <a:ext cx="145" cy="116"/>
              </a:xfrm>
              <a:custGeom>
                <a:avLst/>
                <a:gdLst>
                  <a:gd name="T0" fmla="*/ 74 w 74"/>
                  <a:gd name="T1" fmla="*/ 39 h 59"/>
                  <a:gd name="T2" fmla="*/ 69 w 74"/>
                  <a:gd name="T3" fmla="*/ 39 h 59"/>
                  <a:gd name="T4" fmla="*/ 66 w 74"/>
                  <a:gd name="T5" fmla="*/ 39 h 59"/>
                  <a:gd name="T6" fmla="*/ 64 w 74"/>
                  <a:gd name="T7" fmla="*/ 38 h 59"/>
                  <a:gd name="T8" fmla="*/ 62 w 74"/>
                  <a:gd name="T9" fmla="*/ 37 h 59"/>
                  <a:gd name="T10" fmla="*/ 61 w 74"/>
                  <a:gd name="T11" fmla="*/ 32 h 59"/>
                  <a:gd name="T12" fmla="*/ 61 w 74"/>
                  <a:gd name="T13" fmla="*/ 27 h 59"/>
                  <a:gd name="T14" fmla="*/ 61 w 74"/>
                  <a:gd name="T15" fmla="*/ 23 h 59"/>
                  <a:gd name="T16" fmla="*/ 61 w 74"/>
                  <a:gd name="T17" fmla="*/ 18 h 59"/>
                  <a:gd name="T18" fmla="*/ 57 w 74"/>
                  <a:gd name="T19" fmla="*/ 12 h 59"/>
                  <a:gd name="T20" fmla="*/ 54 w 74"/>
                  <a:gd name="T21" fmla="*/ 6 h 59"/>
                  <a:gd name="T22" fmla="*/ 48 w 74"/>
                  <a:gd name="T23" fmla="*/ 0 h 59"/>
                  <a:gd name="T24" fmla="*/ 45 w 74"/>
                  <a:gd name="T25" fmla="*/ 3 h 59"/>
                  <a:gd name="T26" fmla="*/ 41 w 74"/>
                  <a:gd name="T27" fmla="*/ 5 h 59"/>
                  <a:gd name="T28" fmla="*/ 36 w 74"/>
                  <a:gd name="T29" fmla="*/ 8 h 59"/>
                  <a:gd name="T30" fmla="*/ 33 w 74"/>
                  <a:gd name="T31" fmla="*/ 7 h 59"/>
                  <a:gd name="T32" fmla="*/ 27 w 74"/>
                  <a:gd name="T33" fmla="*/ 5 h 59"/>
                  <a:gd name="T34" fmla="*/ 22 w 74"/>
                  <a:gd name="T35" fmla="*/ 3 h 59"/>
                  <a:gd name="T36" fmla="*/ 18 w 74"/>
                  <a:gd name="T37" fmla="*/ 2 h 59"/>
                  <a:gd name="T38" fmla="*/ 17 w 74"/>
                  <a:gd name="T39" fmla="*/ 10 h 59"/>
                  <a:gd name="T40" fmla="*/ 12 w 74"/>
                  <a:gd name="T41" fmla="*/ 14 h 59"/>
                  <a:gd name="T42" fmla="*/ 8 w 74"/>
                  <a:gd name="T43" fmla="*/ 30 h 59"/>
                  <a:gd name="T44" fmla="*/ 2 w 74"/>
                  <a:gd name="T45" fmla="*/ 35 h 59"/>
                  <a:gd name="T46" fmla="*/ 0 w 74"/>
                  <a:gd name="T47" fmla="*/ 35 h 59"/>
                  <a:gd name="T48" fmla="*/ 4 w 74"/>
                  <a:gd name="T49" fmla="*/ 41 h 59"/>
                  <a:gd name="T50" fmla="*/ 5 w 74"/>
                  <a:gd name="T51" fmla="*/ 44 h 59"/>
                  <a:gd name="T52" fmla="*/ 8 w 74"/>
                  <a:gd name="T53" fmla="*/ 46 h 59"/>
                  <a:gd name="T54" fmla="*/ 12 w 74"/>
                  <a:gd name="T55" fmla="*/ 45 h 59"/>
                  <a:gd name="T56" fmla="*/ 17 w 74"/>
                  <a:gd name="T57" fmla="*/ 46 h 59"/>
                  <a:gd name="T58" fmla="*/ 17 w 74"/>
                  <a:gd name="T59" fmla="*/ 48 h 59"/>
                  <a:gd name="T60" fmla="*/ 16 w 74"/>
                  <a:gd name="T61" fmla="*/ 51 h 59"/>
                  <a:gd name="T62" fmla="*/ 20 w 74"/>
                  <a:gd name="T63" fmla="*/ 53 h 59"/>
                  <a:gd name="T64" fmla="*/ 24 w 74"/>
                  <a:gd name="T65" fmla="*/ 55 h 59"/>
                  <a:gd name="T66" fmla="*/ 26 w 74"/>
                  <a:gd name="T67" fmla="*/ 59 h 59"/>
                  <a:gd name="T68" fmla="*/ 31 w 74"/>
                  <a:gd name="T69" fmla="*/ 58 h 59"/>
                  <a:gd name="T70" fmla="*/ 39 w 74"/>
                  <a:gd name="T71" fmla="*/ 58 h 59"/>
                  <a:gd name="T72" fmla="*/ 44 w 74"/>
                  <a:gd name="T73" fmla="*/ 56 h 59"/>
                  <a:gd name="T74" fmla="*/ 49 w 74"/>
                  <a:gd name="T75" fmla="*/ 53 h 59"/>
                  <a:gd name="T76" fmla="*/ 55 w 74"/>
                  <a:gd name="T77" fmla="*/ 55 h 59"/>
                  <a:gd name="T78" fmla="*/ 62 w 74"/>
                  <a:gd name="T79" fmla="*/ 54 h 59"/>
                  <a:gd name="T80" fmla="*/ 65 w 74"/>
                  <a:gd name="T81" fmla="*/ 56 h 59"/>
                  <a:gd name="T82" fmla="*/ 68 w 74"/>
                  <a:gd name="T83" fmla="*/ 54 h 59"/>
                  <a:gd name="T84" fmla="*/ 67 w 74"/>
                  <a:gd name="T85" fmla="*/ 51 h 59"/>
                  <a:gd name="T86" fmla="*/ 69 w 74"/>
                  <a:gd name="T87" fmla="*/ 49 h 59"/>
                  <a:gd name="T88" fmla="*/ 71 w 74"/>
                  <a:gd name="T89" fmla="*/ 51 h 59"/>
                  <a:gd name="T90" fmla="*/ 72 w 74"/>
                  <a:gd name="T91" fmla="*/ 49 h 59"/>
                  <a:gd name="T92" fmla="*/ 72 w 74"/>
                  <a:gd name="T93" fmla="*/ 43 h 59"/>
                  <a:gd name="T94" fmla="*/ 73 w 74"/>
                  <a:gd name="T95" fmla="*/ 42 h 59"/>
                  <a:gd name="T96" fmla="*/ 72 w 74"/>
                  <a:gd name="T97" fmla="*/ 42 h 59"/>
                  <a:gd name="T98" fmla="*/ 72 w 74"/>
                  <a:gd name="T99" fmla="*/ 40 h 59"/>
                  <a:gd name="T100" fmla="*/ 74 w 74"/>
                  <a:gd name="T101" fmla="*/ 41 h 59"/>
                  <a:gd name="T102" fmla="*/ 74 w 74"/>
                  <a:gd name="T103" fmla="*/ 3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 h="59">
                    <a:moveTo>
                      <a:pt x="74" y="39"/>
                    </a:moveTo>
                    <a:cubicBezTo>
                      <a:pt x="74" y="39"/>
                      <a:pt x="70" y="38"/>
                      <a:pt x="69" y="39"/>
                    </a:cubicBezTo>
                    <a:cubicBezTo>
                      <a:pt x="69" y="41"/>
                      <a:pt x="66" y="39"/>
                      <a:pt x="66" y="39"/>
                    </a:cubicBezTo>
                    <a:cubicBezTo>
                      <a:pt x="66" y="39"/>
                      <a:pt x="65" y="39"/>
                      <a:pt x="64" y="38"/>
                    </a:cubicBezTo>
                    <a:cubicBezTo>
                      <a:pt x="64" y="38"/>
                      <a:pt x="63" y="38"/>
                      <a:pt x="62" y="37"/>
                    </a:cubicBezTo>
                    <a:cubicBezTo>
                      <a:pt x="60" y="36"/>
                      <a:pt x="63" y="33"/>
                      <a:pt x="61" y="32"/>
                    </a:cubicBezTo>
                    <a:cubicBezTo>
                      <a:pt x="60" y="32"/>
                      <a:pt x="62" y="29"/>
                      <a:pt x="61" y="27"/>
                    </a:cubicBezTo>
                    <a:cubicBezTo>
                      <a:pt x="61" y="25"/>
                      <a:pt x="63" y="25"/>
                      <a:pt x="61" y="23"/>
                    </a:cubicBezTo>
                    <a:cubicBezTo>
                      <a:pt x="60" y="22"/>
                      <a:pt x="62" y="20"/>
                      <a:pt x="61" y="18"/>
                    </a:cubicBezTo>
                    <a:cubicBezTo>
                      <a:pt x="60" y="16"/>
                      <a:pt x="60" y="15"/>
                      <a:pt x="57" y="12"/>
                    </a:cubicBezTo>
                    <a:cubicBezTo>
                      <a:pt x="55" y="9"/>
                      <a:pt x="55" y="10"/>
                      <a:pt x="54" y="6"/>
                    </a:cubicBezTo>
                    <a:cubicBezTo>
                      <a:pt x="53" y="3"/>
                      <a:pt x="48" y="0"/>
                      <a:pt x="48" y="0"/>
                    </a:cubicBezTo>
                    <a:cubicBezTo>
                      <a:pt x="48" y="0"/>
                      <a:pt x="45" y="1"/>
                      <a:pt x="45" y="3"/>
                    </a:cubicBezTo>
                    <a:cubicBezTo>
                      <a:pt x="44" y="5"/>
                      <a:pt x="43" y="5"/>
                      <a:pt x="41" y="5"/>
                    </a:cubicBezTo>
                    <a:cubicBezTo>
                      <a:pt x="39" y="5"/>
                      <a:pt x="39" y="7"/>
                      <a:pt x="36" y="8"/>
                    </a:cubicBezTo>
                    <a:cubicBezTo>
                      <a:pt x="34" y="9"/>
                      <a:pt x="34" y="9"/>
                      <a:pt x="33" y="7"/>
                    </a:cubicBezTo>
                    <a:cubicBezTo>
                      <a:pt x="31" y="5"/>
                      <a:pt x="30" y="5"/>
                      <a:pt x="27" y="5"/>
                    </a:cubicBezTo>
                    <a:cubicBezTo>
                      <a:pt x="24" y="5"/>
                      <a:pt x="23" y="5"/>
                      <a:pt x="22" y="3"/>
                    </a:cubicBezTo>
                    <a:cubicBezTo>
                      <a:pt x="21" y="1"/>
                      <a:pt x="18" y="2"/>
                      <a:pt x="18" y="2"/>
                    </a:cubicBezTo>
                    <a:cubicBezTo>
                      <a:pt x="18" y="2"/>
                      <a:pt x="18" y="8"/>
                      <a:pt x="17" y="10"/>
                    </a:cubicBezTo>
                    <a:cubicBezTo>
                      <a:pt x="17" y="12"/>
                      <a:pt x="16" y="12"/>
                      <a:pt x="12" y="14"/>
                    </a:cubicBezTo>
                    <a:cubicBezTo>
                      <a:pt x="9" y="17"/>
                      <a:pt x="11" y="24"/>
                      <a:pt x="8" y="30"/>
                    </a:cubicBezTo>
                    <a:cubicBezTo>
                      <a:pt x="5" y="35"/>
                      <a:pt x="2" y="35"/>
                      <a:pt x="2" y="35"/>
                    </a:cubicBezTo>
                    <a:cubicBezTo>
                      <a:pt x="2" y="35"/>
                      <a:pt x="1" y="35"/>
                      <a:pt x="0" y="35"/>
                    </a:cubicBezTo>
                    <a:cubicBezTo>
                      <a:pt x="0" y="35"/>
                      <a:pt x="4" y="39"/>
                      <a:pt x="4" y="41"/>
                    </a:cubicBezTo>
                    <a:cubicBezTo>
                      <a:pt x="4" y="43"/>
                      <a:pt x="3" y="44"/>
                      <a:pt x="5" y="44"/>
                    </a:cubicBezTo>
                    <a:cubicBezTo>
                      <a:pt x="7" y="44"/>
                      <a:pt x="7" y="44"/>
                      <a:pt x="8" y="46"/>
                    </a:cubicBezTo>
                    <a:cubicBezTo>
                      <a:pt x="10" y="49"/>
                      <a:pt x="11" y="46"/>
                      <a:pt x="12" y="45"/>
                    </a:cubicBezTo>
                    <a:cubicBezTo>
                      <a:pt x="13" y="44"/>
                      <a:pt x="15" y="45"/>
                      <a:pt x="17" y="46"/>
                    </a:cubicBezTo>
                    <a:cubicBezTo>
                      <a:pt x="20" y="48"/>
                      <a:pt x="19" y="48"/>
                      <a:pt x="17" y="48"/>
                    </a:cubicBezTo>
                    <a:cubicBezTo>
                      <a:pt x="14" y="48"/>
                      <a:pt x="14" y="50"/>
                      <a:pt x="16" y="51"/>
                    </a:cubicBezTo>
                    <a:cubicBezTo>
                      <a:pt x="17" y="53"/>
                      <a:pt x="20" y="53"/>
                      <a:pt x="20" y="53"/>
                    </a:cubicBezTo>
                    <a:cubicBezTo>
                      <a:pt x="20" y="53"/>
                      <a:pt x="26" y="54"/>
                      <a:pt x="24" y="55"/>
                    </a:cubicBezTo>
                    <a:cubicBezTo>
                      <a:pt x="22" y="57"/>
                      <a:pt x="22" y="59"/>
                      <a:pt x="26" y="59"/>
                    </a:cubicBezTo>
                    <a:cubicBezTo>
                      <a:pt x="31" y="59"/>
                      <a:pt x="28" y="57"/>
                      <a:pt x="31" y="58"/>
                    </a:cubicBezTo>
                    <a:cubicBezTo>
                      <a:pt x="35" y="59"/>
                      <a:pt x="34" y="59"/>
                      <a:pt x="39" y="58"/>
                    </a:cubicBezTo>
                    <a:cubicBezTo>
                      <a:pt x="43" y="57"/>
                      <a:pt x="42" y="58"/>
                      <a:pt x="44" y="56"/>
                    </a:cubicBezTo>
                    <a:cubicBezTo>
                      <a:pt x="46" y="54"/>
                      <a:pt x="47" y="52"/>
                      <a:pt x="49" y="53"/>
                    </a:cubicBezTo>
                    <a:cubicBezTo>
                      <a:pt x="51" y="53"/>
                      <a:pt x="52" y="56"/>
                      <a:pt x="55" y="55"/>
                    </a:cubicBezTo>
                    <a:cubicBezTo>
                      <a:pt x="59" y="53"/>
                      <a:pt x="59" y="53"/>
                      <a:pt x="62" y="54"/>
                    </a:cubicBezTo>
                    <a:cubicBezTo>
                      <a:pt x="63" y="54"/>
                      <a:pt x="65" y="56"/>
                      <a:pt x="65" y="56"/>
                    </a:cubicBezTo>
                    <a:cubicBezTo>
                      <a:pt x="68" y="54"/>
                      <a:pt x="68" y="54"/>
                      <a:pt x="68" y="54"/>
                    </a:cubicBezTo>
                    <a:cubicBezTo>
                      <a:pt x="69" y="52"/>
                      <a:pt x="67" y="53"/>
                      <a:pt x="67" y="51"/>
                    </a:cubicBezTo>
                    <a:cubicBezTo>
                      <a:pt x="68" y="51"/>
                      <a:pt x="69" y="51"/>
                      <a:pt x="69" y="49"/>
                    </a:cubicBezTo>
                    <a:cubicBezTo>
                      <a:pt x="69" y="49"/>
                      <a:pt x="70" y="50"/>
                      <a:pt x="71" y="51"/>
                    </a:cubicBezTo>
                    <a:cubicBezTo>
                      <a:pt x="71" y="50"/>
                      <a:pt x="71" y="49"/>
                      <a:pt x="72" y="49"/>
                    </a:cubicBezTo>
                    <a:cubicBezTo>
                      <a:pt x="72" y="47"/>
                      <a:pt x="72" y="45"/>
                      <a:pt x="72" y="43"/>
                    </a:cubicBezTo>
                    <a:cubicBezTo>
                      <a:pt x="72" y="43"/>
                      <a:pt x="73" y="43"/>
                      <a:pt x="73" y="42"/>
                    </a:cubicBezTo>
                    <a:cubicBezTo>
                      <a:pt x="72" y="42"/>
                      <a:pt x="72" y="42"/>
                      <a:pt x="72" y="42"/>
                    </a:cubicBezTo>
                    <a:cubicBezTo>
                      <a:pt x="72" y="42"/>
                      <a:pt x="72" y="40"/>
                      <a:pt x="72" y="40"/>
                    </a:cubicBezTo>
                    <a:cubicBezTo>
                      <a:pt x="72" y="40"/>
                      <a:pt x="73" y="40"/>
                      <a:pt x="74" y="41"/>
                    </a:cubicBezTo>
                    <a:cubicBezTo>
                      <a:pt x="74" y="41"/>
                      <a:pt x="74" y="41"/>
                      <a:pt x="74" y="3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8" name="Freeform 94">
                <a:extLst>
                  <a:ext uri="{FF2B5EF4-FFF2-40B4-BE49-F238E27FC236}">
                    <a16:creationId xmlns:a16="http://schemas.microsoft.com/office/drawing/2014/main" id="{D1D70FDD-4119-48F8-A418-6E80C9873052}"/>
                  </a:ext>
                </a:extLst>
              </p:cNvPr>
              <p:cNvSpPr>
                <a:spLocks/>
              </p:cNvSpPr>
              <p:nvPr/>
            </p:nvSpPr>
            <p:spPr bwMode="auto">
              <a:xfrm>
                <a:off x="3970" y="1699"/>
                <a:ext cx="16" cy="24"/>
              </a:xfrm>
              <a:custGeom>
                <a:avLst/>
                <a:gdLst>
                  <a:gd name="T0" fmla="*/ 0 w 8"/>
                  <a:gd name="T1" fmla="*/ 8 h 12"/>
                  <a:gd name="T2" fmla="*/ 0 w 8"/>
                  <a:gd name="T3" fmla="*/ 6 h 12"/>
                  <a:gd name="T4" fmla="*/ 5 w 8"/>
                  <a:gd name="T5" fmla="*/ 0 h 12"/>
                  <a:gd name="T6" fmla="*/ 7 w 8"/>
                  <a:gd name="T7" fmla="*/ 0 h 12"/>
                  <a:gd name="T8" fmla="*/ 7 w 8"/>
                  <a:gd name="T9" fmla="*/ 12 h 12"/>
                  <a:gd name="T10" fmla="*/ 4 w 8"/>
                  <a:gd name="T11" fmla="*/ 11 h 12"/>
                  <a:gd name="T12" fmla="*/ 0 w 8"/>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8" h="12">
                    <a:moveTo>
                      <a:pt x="0" y="8"/>
                    </a:moveTo>
                    <a:cubicBezTo>
                      <a:pt x="0" y="8"/>
                      <a:pt x="0" y="6"/>
                      <a:pt x="0" y="6"/>
                    </a:cubicBezTo>
                    <a:cubicBezTo>
                      <a:pt x="4" y="4"/>
                      <a:pt x="4" y="4"/>
                      <a:pt x="5" y="0"/>
                    </a:cubicBezTo>
                    <a:cubicBezTo>
                      <a:pt x="5" y="0"/>
                      <a:pt x="7" y="0"/>
                      <a:pt x="7" y="0"/>
                    </a:cubicBezTo>
                    <a:cubicBezTo>
                      <a:pt x="8" y="3"/>
                      <a:pt x="8" y="7"/>
                      <a:pt x="7" y="12"/>
                    </a:cubicBezTo>
                    <a:cubicBezTo>
                      <a:pt x="4" y="11"/>
                      <a:pt x="4" y="11"/>
                      <a:pt x="4" y="11"/>
                    </a:cubicBezTo>
                    <a:lnTo>
                      <a:pt x="0"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9" name="Freeform 95">
                <a:extLst>
                  <a:ext uri="{FF2B5EF4-FFF2-40B4-BE49-F238E27FC236}">
                    <a16:creationId xmlns:a16="http://schemas.microsoft.com/office/drawing/2014/main" id="{B6323D2D-84F2-44ED-8C3F-F1B34C1502A5}"/>
                  </a:ext>
                </a:extLst>
              </p:cNvPr>
              <p:cNvSpPr>
                <a:spLocks/>
              </p:cNvSpPr>
              <p:nvPr/>
            </p:nvSpPr>
            <p:spPr bwMode="auto">
              <a:xfrm>
                <a:off x="3970" y="1699"/>
                <a:ext cx="16" cy="24"/>
              </a:xfrm>
              <a:custGeom>
                <a:avLst/>
                <a:gdLst>
                  <a:gd name="T0" fmla="*/ 0 w 8"/>
                  <a:gd name="T1" fmla="*/ 8 h 12"/>
                  <a:gd name="T2" fmla="*/ 0 w 8"/>
                  <a:gd name="T3" fmla="*/ 6 h 12"/>
                  <a:gd name="T4" fmla="*/ 5 w 8"/>
                  <a:gd name="T5" fmla="*/ 0 h 12"/>
                  <a:gd name="T6" fmla="*/ 7 w 8"/>
                  <a:gd name="T7" fmla="*/ 0 h 12"/>
                  <a:gd name="T8" fmla="*/ 7 w 8"/>
                  <a:gd name="T9" fmla="*/ 12 h 12"/>
                  <a:gd name="T10" fmla="*/ 4 w 8"/>
                  <a:gd name="T11" fmla="*/ 11 h 12"/>
                  <a:gd name="T12" fmla="*/ 0 w 8"/>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8" h="12">
                    <a:moveTo>
                      <a:pt x="0" y="8"/>
                    </a:moveTo>
                    <a:cubicBezTo>
                      <a:pt x="0" y="8"/>
                      <a:pt x="0" y="6"/>
                      <a:pt x="0" y="6"/>
                    </a:cubicBezTo>
                    <a:cubicBezTo>
                      <a:pt x="4" y="4"/>
                      <a:pt x="4" y="4"/>
                      <a:pt x="5" y="0"/>
                    </a:cubicBezTo>
                    <a:cubicBezTo>
                      <a:pt x="5" y="0"/>
                      <a:pt x="7" y="0"/>
                      <a:pt x="7" y="0"/>
                    </a:cubicBezTo>
                    <a:cubicBezTo>
                      <a:pt x="8" y="3"/>
                      <a:pt x="8" y="7"/>
                      <a:pt x="7" y="12"/>
                    </a:cubicBezTo>
                    <a:cubicBezTo>
                      <a:pt x="4" y="11"/>
                      <a:pt x="4" y="11"/>
                      <a:pt x="4" y="11"/>
                    </a:cubicBezTo>
                    <a:lnTo>
                      <a:pt x="0" y="8"/>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0" name="Freeform 96">
                <a:extLst>
                  <a:ext uri="{FF2B5EF4-FFF2-40B4-BE49-F238E27FC236}">
                    <a16:creationId xmlns:a16="http://schemas.microsoft.com/office/drawing/2014/main" id="{4DA925DE-4A05-4BCD-9204-B36D55BD32EF}"/>
                  </a:ext>
                </a:extLst>
              </p:cNvPr>
              <p:cNvSpPr>
                <a:spLocks/>
              </p:cNvSpPr>
              <p:nvPr/>
            </p:nvSpPr>
            <p:spPr bwMode="auto">
              <a:xfrm>
                <a:off x="1986" y="1854"/>
                <a:ext cx="29" cy="16"/>
              </a:xfrm>
              <a:custGeom>
                <a:avLst/>
                <a:gdLst>
                  <a:gd name="T0" fmla="*/ 1 w 15"/>
                  <a:gd name="T1" fmla="*/ 1 h 8"/>
                  <a:gd name="T2" fmla="*/ 0 w 15"/>
                  <a:gd name="T3" fmla="*/ 4 h 8"/>
                  <a:gd name="T4" fmla="*/ 2 w 15"/>
                  <a:gd name="T5" fmla="*/ 6 h 8"/>
                  <a:gd name="T6" fmla="*/ 11 w 15"/>
                  <a:gd name="T7" fmla="*/ 4 h 8"/>
                  <a:gd name="T8" fmla="*/ 1 w 15"/>
                  <a:gd name="T9" fmla="*/ 1 h 8"/>
                </a:gdLst>
                <a:ahLst/>
                <a:cxnLst>
                  <a:cxn ang="0">
                    <a:pos x="T0" y="T1"/>
                  </a:cxn>
                  <a:cxn ang="0">
                    <a:pos x="T2" y="T3"/>
                  </a:cxn>
                  <a:cxn ang="0">
                    <a:pos x="T4" y="T5"/>
                  </a:cxn>
                  <a:cxn ang="0">
                    <a:pos x="T6" y="T7"/>
                  </a:cxn>
                  <a:cxn ang="0">
                    <a:pos x="T8" y="T9"/>
                  </a:cxn>
                </a:cxnLst>
                <a:rect l="0" t="0" r="r" b="b"/>
                <a:pathLst>
                  <a:path w="15" h="8">
                    <a:moveTo>
                      <a:pt x="1" y="1"/>
                    </a:moveTo>
                    <a:cubicBezTo>
                      <a:pt x="1" y="1"/>
                      <a:pt x="0" y="3"/>
                      <a:pt x="0" y="4"/>
                    </a:cubicBezTo>
                    <a:cubicBezTo>
                      <a:pt x="1" y="4"/>
                      <a:pt x="1" y="6"/>
                      <a:pt x="2" y="6"/>
                    </a:cubicBezTo>
                    <a:cubicBezTo>
                      <a:pt x="6" y="8"/>
                      <a:pt x="9" y="6"/>
                      <a:pt x="11" y="4"/>
                    </a:cubicBezTo>
                    <a:cubicBezTo>
                      <a:pt x="15" y="0"/>
                      <a:pt x="5"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1" name="Freeform 97">
                <a:extLst>
                  <a:ext uri="{FF2B5EF4-FFF2-40B4-BE49-F238E27FC236}">
                    <a16:creationId xmlns:a16="http://schemas.microsoft.com/office/drawing/2014/main" id="{9C834A1A-99DF-4AB0-9AA9-4A38A7F4A0EC}"/>
                  </a:ext>
                </a:extLst>
              </p:cNvPr>
              <p:cNvSpPr>
                <a:spLocks/>
              </p:cNvSpPr>
              <p:nvPr/>
            </p:nvSpPr>
            <p:spPr bwMode="auto">
              <a:xfrm>
                <a:off x="1986" y="1854"/>
                <a:ext cx="29" cy="16"/>
              </a:xfrm>
              <a:custGeom>
                <a:avLst/>
                <a:gdLst>
                  <a:gd name="T0" fmla="*/ 1 w 15"/>
                  <a:gd name="T1" fmla="*/ 1 h 8"/>
                  <a:gd name="T2" fmla="*/ 0 w 15"/>
                  <a:gd name="T3" fmla="*/ 4 h 8"/>
                  <a:gd name="T4" fmla="*/ 2 w 15"/>
                  <a:gd name="T5" fmla="*/ 6 h 8"/>
                  <a:gd name="T6" fmla="*/ 11 w 15"/>
                  <a:gd name="T7" fmla="*/ 4 h 8"/>
                  <a:gd name="T8" fmla="*/ 1 w 15"/>
                  <a:gd name="T9" fmla="*/ 1 h 8"/>
                </a:gdLst>
                <a:ahLst/>
                <a:cxnLst>
                  <a:cxn ang="0">
                    <a:pos x="T0" y="T1"/>
                  </a:cxn>
                  <a:cxn ang="0">
                    <a:pos x="T2" y="T3"/>
                  </a:cxn>
                  <a:cxn ang="0">
                    <a:pos x="T4" y="T5"/>
                  </a:cxn>
                  <a:cxn ang="0">
                    <a:pos x="T6" y="T7"/>
                  </a:cxn>
                  <a:cxn ang="0">
                    <a:pos x="T8" y="T9"/>
                  </a:cxn>
                </a:cxnLst>
                <a:rect l="0" t="0" r="r" b="b"/>
                <a:pathLst>
                  <a:path w="15" h="8">
                    <a:moveTo>
                      <a:pt x="1" y="1"/>
                    </a:moveTo>
                    <a:cubicBezTo>
                      <a:pt x="1" y="1"/>
                      <a:pt x="0" y="3"/>
                      <a:pt x="0" y="4"/>
                    </a:cubicBezTo>
                    <a:cubicBezTo>
                      <a:pt x="1" y="4"/>
                      <a:pt x="1" y="6"/>
                      <a:pt x="2" y="6"/>
                    </a:cubicBezTo>
                    <a:cubicBezTo>
                      <a:pt x="6" y="8"/>
                      <a:pt x="9" y="6"/>
                      <a:pt x="11" y="4"/>
                    </a:cubicBezTo>
                    <a:cubicBezTo>
                      <a:pt x="15" y="0"/>
                      <a:pt x="5" y="1"/>
                      <a:pt x="1" y="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2" name="Freeform 98">
                <a:extLst>
                  <a:ext uri="{FF2B5EF4-FFF2-40B4-BE49-F238E27FC236}">
                    <a16:creationId xmlns:a16="http://schemas.microsoft.com/office/drawing/2014/main" id="{CD7542DC-5315-49F1-A8CA-E593EA2513E8}"/>
                  </a:ext>
                </a:extLst>
              </p:cNvPr>
              <p:cNvSpPr>
                <a:spLocks/>
              </p:cNvSpPr>
              <p:nvPr/>
            </p:nvSpPr>
            <p:spPr bwMode="auto">
              <a:xfrm>
                <a:off x="2953" y="1328"/>
                <a:ext cx="53" cy="122"/>
              </a:xfrm>
              <a:custGeom>
                <a:avLst/>
                <a:gdLst>
                  <a:gd name="T0" fmla="*/ 21 w 27"/>
                  <a:gd name="T1" fmla="*/ 59 h 62"/>
                  <a:gd name="T2" fmla="*/ 23 w 27"/>
                  <a:gd name="T3" fmla="*/ 53 h 62"/>
                  <a:gd name="T4" fmla="*/ 20 w 27"/>
                  <a:gd name="T5" fmla="*/ 51 h 62"/>
                  <a:gd name="T6" fmla="*/ 21 w 27"/>
                  <a:gd name="T7" fmla="*/ 45 h 62"/>
                  <a:gd name="T8" fmla="*/ 21 w 27"/>
                  <a:gd name="T9" fmla="*/ 41 h 62"/>
                  <a:gd name="T10" fmla="*/ 22 w 27"/>
                  <a:gd name="T11" fmla="*/ 34 h 62"/>
                  <a:gd name="T12" fmla="*/ 22 w 27"/>
                  <a:gd name="T13" fmla="*/ 28 h 62"/>
                  <a:gd name="T14" fmla="*/ 23 w 27"/>
                  <a:gd name="T15" fmla="*/ 23 h 62"/>
                  <a:gd name="T16" fmla="*/ 22 w 27"/>
                  <a:gd name="T17" fmla="*/ 14 h 62"/>
                  <a:gd name="T18" fmla="*/ 25 w 27"/>
                  <a:gd name="T19" fmla="*/ 8 h 62"/>
                  <a:gd name="T20" fmla="*/ 24 w 27"/>
                  <a:gd name="T21" fmla="*/ 5 h 62"/>
                  <a:gd name="T22" fmla="*/ 21 w 27"/>
                  <a:gd name="T23" fmla="*/ 3 h 62"/>
                  <a:gd name="T24" fmla="*/ 15 w 27"/>
                  <a:gd name="T25" fmla="*/ 4 h 62"/>
                  <a:gd name="T26" fmla="*/ 13 w 27"/>
                  <a:gd name="T27" fmla="*/ 2 h 62"/>
                  <a:gd name="T28" fmla="*/ 8 w 27"/>
                  <a:gd name="T29" fmla="*/ 3 h 62"/>
                  <a:gd name="T30" fmla="*/ 9 w 27"/>
                  <a:gd name="T31" fmla="*/ 20 h 62"/>
                  <a:gd name="T32" fmla="*/ 6 w 27"/>
                  <a:gd name="T33" fmla="*/ 22 h 62"/>
                  <a:gd name="T34" fmla="*/ 7 w 27"/>
                  <a:gd name="T35" fmla="*/ 26 h 62"/>
                  <a:gd name="T36" fmla="*/ 5 w 27"/>
                  <a:gd name="T37" fmla="*/ 28 h 62"/>
                  <a:gd name="T38" fmla="*/ 5 w 27"/>
                  <a:gd name="T39" fmla="*/ 31 h 62"/>
                  <a:gd name="T40" fmla="*/ 3 w 27"/>
                  <a:gd name="T41" fmla="*/ 32 h 62"/>
                  <a:gd name="T42" fmla="*/ 2 w 27"/>
                  <a:gd name="T43" fmla="*/ 36 h 62"/>
                  <a:gd name="T44" fmla="*/ 3 w 27"/>
                  <a:gd name="T45" fmla="*/ 40 h 62"/>
                  <a:gd name="T46" fmla="*/ 5 w 27"/>
                  <a:gd name="T47" fmla="*/ 38 h 62"/>
                  <a:gd name="T48" fmla="*/ 5 w 27"/>
                  <a:gd name="T49" fmla="*/ 41 h 62"/>
                  <a:gd name="T50" fmla="*/ 3 w 27"/>
                  <a:gd name="T51" fmla="*/ 42 h 62"/>
                  <a:gd name="T52" fmla="*/ 3 w 27"/>
                  <a:gd name="T53" fmla="*/ 44 h 62"/>
                  <a:gd name="T54" fmla="*/ 5 w 27"/>
                  <a:gd name="T55" fmla="*/ 44 h 62"/>
                  <a:gd name="T56" fmla="*/ 7 w 27"/>
                  <a:gd name="T57" fmla="*/ 50 h 62"/>
                  <a:gd name="T58" fmla="*/ 7 w 27"/>
                  <a:gd name="T59" fmla="*/ 51 h 62"/>
                  <a:gd name="T60" fmla="*/ 5 w 27"/>
                  <a:gd name="T61" fmla="*/ 60 h 62"/>
                  <a:gd name="T62" fmla="*/ 13 w 27"/>
                  <a:gd name="T63" fmla="*/ 60 h 62"/>
                  <a:gd name="T64" fmla="*/ 15 w 27"/>
                  <a:gd name="T65" fmla="*/ 62 h 62"/>
                  <a:gd name="T66" fmla="*/ 21 w 27"/>
                  <a:gd name="T67" fmla="*/ 5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62">
                    <a:moveTo>
                      <a:pt x="21" y="59"/>
                    </a:moveTo>
                    <a:cubicBezTo>
                      <a:pt x="21" y="59"/>
                      <a:pt x="21" y="56"/>
                      <a:pt x="23" y="53"/>
                    </a:cubicBezTo>
                    <a:cubicBezTo>
                      <a:pt x="24" y="51"/>
                      <a:pt x="22" y="53"/>
                      <a:pt x="20" y="51"/>
                    </a:cubicBezTo>
                    <a:cubicBezTo>
                      <a:pt x="18" y="48"/>
                      <a:pt x="20" y="48"/>
                      <a:pt x="21" y="45"/>
                    </a:cubicBezTo>
                    <a:cubicBezTo>
                      <a:pt x="22" y="41"/>
                      <a:pt x="22" y="44"/>
                      <a:pt x="21" y="41"/>
                    </a:cubicBezTo>
                    <a:cubicBezTo>
                      <a:pt x="17" y="36"/>
                      <a:pt x="20" y="37"/>
                      <a:pt x="22" y="34"/>
                    </a:cubicBezTo>
                    <a:cubicBezTo>
                      <a:pt x="23" y="32"/>
                      <a:pt x="22" y="31"/>
                      <a:pt x="22" y="28"/>
                    </a:cubicBezTo>
                    <a:cubicBezTo>
                      <a:pt x="22" y="25"/>
                      <a:pt x="20" y="26"/>
                      <a:pt x="23" y="23"/>
                    </a:cubicBezTo>
                    <a:cubicBezTo>
                      <a:pt x="25" y="22"/>
                      <a:pt x="24" y="18"/>
                      <a:pt x="22" y="14"/>
                    </a:cubicBezTo>
                    <a:cubicBezTo>
                      <a:pt x="20" y="11"/>
                      <a:pt x="23" y="12"/>
                      <a:pt x="25" y="8"/>
                    </a:cubicBezTo>
                    <a:cubicBezTo>
                      <a:pt x="27" y="4"/>
                      <a:pt x="26" y="5"/>
                      <a:pt x="24" y="5"/>
                    </a:cubicBezTo>
                    <a:cubicBezTo>
                      <a:pt x="22" y="4"/>
                      <a:pt x="24" y="3"/>
                      <a:pt x="21" y="3"/>
                    </a:cubicBezTo>
                    <a:cubicBezTo>
                      <a:pt x="18" y="3"/>
                      <a:pt x="19" y="3"/>
                      <a:pt x="15" y="4"/>
                    </a:cubicBezTo>
                    <a:cubicBezTo>
                      <a:pt x="11" y="4"/>
                      <a:pt x="14" y="4"/>
                      <a:pt x="13" y="2"/>
                    </a:cubicBezTo>
                    <a:cubicBezTo>
                      <a:pt x="12" y="0"/>
                      <a:pt x="8" y="3"/>
                      <a:pt x="8" y="3"/>
                    </a:cubicBezTo>
                    <a:cubicBezTo>
                      <a:pt x="9" y="7"/>
                      <a:pt x="10" y="16"/>
                      <a:pt x="9" y="20"/>
                    </a:cubicBezTo>
                    <a:cubicBezTo>
                      <a:pt x="9" y="21"/>
                      <a:pt x="6" y="22"/>
                      <a:pt x="6" y="22"/>
                    </a:cubicBezTo>
                    <a:cubicBezTo>
                      <a:pt x="6" y="23"/>
                      <a:pt x="7" y="24"/>
                      <a:pt x="7" y="26"/>
                    </a:cubicBezTo>
                    <a:cubicBezTo>
                      <a:pt x="7" y="26"/>
                      <a:pt x="5" y="28"/>
                      <a:pt x="5" y="28"/>
                    </a:cubicBezTo>
                    <a:cubicBezTo>
                      <a:pt x="5" y="29"/>
                      <a:pt x="5" y="30"/>
                      <a:pt x="5" y="31"/>
                    </a:cubicBezTo>
                    <a:cubicBezTo>
                      <a:pt x="5" y="31"/>
                      <a:pt x="3" y="32"/>
                      <a:pt x="3" y="32"/>
                    </a:cubicBezTo>
                    <a:cubicBezTo>
                      <a:pt x="2" y="33"/>
                      <a:pt x="4" y="35"/>
                      <a:pt x="2" y="36"/>
                    </a:cubicBezTo>
                    <a:cubicBezTo>
                      <a:pt x="0" y="37"/>
                      <a:pt x="3" y="40"/>
                      <a:pt x="3" y="40"/>
                    </a:cubicBezTo>
                    <a:cubicBezTo>
                      <a:pt x="3" y="40"/>
                      <a:pt x="5" y="38"/>
                      <a:pt x="5" y="38"/>
                    </a:cubicBezTo>
                    <a:cubicBezTo>
                      <a:pt x="5" y="39"/>
                      <a:pt x="5" y="40"/>
                      <a:pt x="5" y="41"/>
                    </a:cubicBezTo>
                    <a:cubicBezTo>
                      <a:pt x="5" y="41"/>
                      <a:pt x="4" y="41"/>
                      <a:pt x="3" y="42"/>
                    </a:cubicBezTo>
                    <a:cubicBezTo>
                      <a:pt x="4" y="42"/>
                      <a:pt x="3" y="43"/>
                      <a:pt x="3" y="44"/>
                    </a:cubicBezTo>
                    <a:cubicBezTo>
                      <a:pt x="4" y="44"/>
                      <a:pt x="5" y="44"/>
                      <a:pt x="5" y="44"/>
                    </a:cubicBezTo>
                    <a:cubicBezTo>
                      <a:pt x="6" y="45"/>
                      <a:pt x="5" y="49"/>
                      <a:pt x="7" y="50"/>
                    </a:cubicBezTo>
                    <a:cubicBezTo>
                      <a:pt x="7" y="51"/>
                      <a:pt x="7" y="51"/>
                      <a:pt x="7" y="51"/>
                    </a:cubicBezTo>
                    <a:cubicBezTo>
                      <a:pt x="6" y="54"/>
                      <a:pt x="5" y="56"/>
                      <a:pt x="5" y="60"/>
                    </a:cubicBezTo>
                    <a:cubicBezTo>
                      <a:pt x="7" y="60"/>
                      <a:pt x="10" y="59"/>
                      <a:pt x="13" y="60"/>
                    </a:cubicBezTo>
                    <a:cubicBezTo>
                      <a:pt x="14" y="60"/>
                      <a:pt x="13" y="62"/>
                      <a:pt x="15" y="62"/>
                    </a:cubicBezTo>
                    <a:cubicBezTo>
                      <a:pt x="17" y="62"/>
                      <a:pt x="20" y="59"/>
                      <a:pt x="21" y="5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3" name="Freeform 99">
                <a:extLst>
                  <a:ext uri="{FF2B5EF4-FFF2-40B4-BE49-F238E27FC236}">
                    <a16:creationId xmlns:a16="http://schemas.microsoft.com/office/drawing/2014/main" id="{F03917D3-3D0F-40DB-8593-B03E6F79BCFD}"/>
                  </a:ext>
                </a:extLst>
              </p:cNvPr>
              <p:cNvSpPr>
                <a:spLocks/>
              </p:cNvSpPr>
              <p:nvPr/>
            </p:nvSpPr>
            <p:spPr bwMode="auto">
              <a:xfrm>
                <a:off x="2953" y="1328"/>
                <a:ext cx="53" cy="122"/>
              </a:xfrm>
              <a:custGeom>
                <a:avLst/>
                <a:gdLst>
                  <a:gd name="T0" fmla="*/ 21 w 27"/>
                  <a:gd name="T1" fmla="*/ 59 h 62"/>
                  <a:gd name="T2" fmla="*/ 23 w 27"/>
                  <a:gd name="T3" fmla="*/ 53 h 62"/>
                  <a:gd name="T4" fmla="*/ 20 w 27"/>
                  <a:gd name="T5" fmla="*/ 51 h 62"/>
                  <a:gd name="T6" fmla="*/ 21 w 27"/>
                  <a:gd name="T7" fmla="*/ 45 h 62"/>
                  <a:gd name="T8" fmla="*/ 21 w 27"/>
                  <a:gd name="T9" fmla="*/ 41 h 62"/>
                  <a:gd name="T10" fmla="*/ 22 w 27"/>
                  <a:gd name="T11" fmla="*/ 34 h 62"/>
                  <a:gd name="T12" fmla="*/ 22 w 27"/>
                  <a:gd name="T13" fmla="*/ 28 h 62"/>
                  <a:gd name="T14" fmla="*/ 23 w 27"/>
                  <a:gd name="T15" fmla="*/ 23 h 62"/>
                  <a:gd name="T16" fmla="*/ 22 w 27"/>
                  <a:gd name="T17" fmla="*/ 14 h 62"/>
                  <a:gd name="T18" fmla="*/ 25 w 27"/>
                  <a:gd name="T19" fmla="*/ 8 h 62"/>
                  <a:gd name="T20" fmla="*/ 24 w 27"/>
                  <a:gd name="T21" fmla="*/ 5 h 62"/>
                  <a:gd name="T22" fmla="*/ 21 w 27"/>
                  <a:gd name="T23" fmla="*/ 3 h 62"/>
                  <a:gd name="T24" fmla="*/ 15 w 27"/>
                  <a:gd name="T25" fmla="*/ 4 h 62"/>
                  <a:gd name="T26" fmla="*/ 13 w 27"/>
                  <a:gd name="T27" fmla="*/ 2 h 62"/>
                  <a:gd name="T28" fmla="*/ 8 w 27"/>
                  <a:gd name="T29" fmla="*/ 3 h 62"/>
                  <a:gd name="T30" fmla="*/ 9 w 27"/>
                  <a:gd name="T31" fmla="*/ 20 h 62"/>
                  <a:gd name="T32" fmla="*/ 6 w 27"/>
                  <a:gd name="T33" fmla="*/ 22 h 62"/>
                  <a:gd name="T34" fmla="*/ 7 w 27"/>
                  <a:gd name="T35" fmla="*/ 26 h 62"/>
                  <a:gd name="T36" fmla="*/ 5 w 27"/>
                  <a:gd name="T37" fmla="*/ 28 h 62"/>
                  <a:gd name="T38" fmla="*/ 5 w 27"/>
                  <a:gd name="T39" fmla="*/ 31 h 62"/>
                  <a:gd name="T40" fmla="*/ 3 w 27"/>
                  <a:gd name="T41" fmla="*/ 32 h 62"/>
                  <a:gd name="T42" fmla="*/ 2 w 27"/>
                  <a:gd name="T43" fmla="*/ 36 h 62"/>
                  <a:gd name="T44" fmla="*/ 3 w 27"/>
                  <a:gd name="T45" fmla="*/ 40 h 62"/>
                  <a:gd name="T46" fmla="*/ 5 w 27"/>
                  <a:gd name="T47" fmla="*/ 38 h 62"/>
                  <a:gd name="T48" fmla="*/ 5 w 27"/>
                  <a:gd name="T49" fmla="*/ 41 h 62"/>
                  <a:gd name="T50" fmla="*/ 3 w 27"/>
                  <a:gd name="T51" fmla="*/ 42 h 62"/>
                  <a:gd name="T52" fmla="*/ 3 w 27"/>
                  <a:gd name="T53" fmla="*/ 44 h 62"/>
                  <a:gd name="T54" fmla="*/ 5 w 27"/>
                  <a:gd name="T55" fmla="*/ 44 h 62"/>
                  <a:gd name="T56" fmla="*/ 7 w 27"/>
                  <a:gd name="T57" fmla="*/ 50 h 62"/>
                  <a:gd name="T58" fmla="*/ 7 w 27"/>
                  <a:gd name="T59" fmla="*/ 51 h 62"/>
                  <a:gd name="T60" fmla="*/ 5 w 27"/>
                  <a:gd name="T61" fmla="*/ 60 h 62"/>
                  <a:gd name="T62" fmla="*/ 13 w 27"/>
                  <a:gd name="T63" fmla="*/ 60 h 62"/>
                  <a:gd name="T64" fmla="*/ 15 w 27"/>
                  <a:gd name="T65" fmla="*/ 62 h 62"/>
                  <a:gd name="T66" fmla="*/ 21 w 27"/>
                  <a:gd name="T67" fmla="*/ 5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62">
                    <a:moveTo>
                      <a:pt x="21" y="59"/>
                    </a:moveTo>
                    <a:cubicBezTo>
                      <a:pt x="21" y="59"/>
                      <a:pt x="21" y="56"/>
                      <a:pt x="23" y="53"/>
                    </a:cubicBezTo>
                    <a:cubicBezTo>
                      <a:pt x="24" y="51"/>
                      <a:pt x="22" y="53"/>
                      <a:pt x="20" y="51"/>
                    </a:cubicBezTo>
                    <a:cubicBezTo>
                      <a:pt x="18" y="48"/>
                      <a:pt x="20" y="48"/>
                      <a:pt x="21" y="45"/>
                    </a:cubicBezTo>
                    <a:cubicBezTo>
                      <a:pt x="22" y="41"/>
                      <a:pt x="22" y="44"/>
                      <a:pt x="21" y="41"/>
                    </a:cubicBezTo>
                    <a:cubicBezTo>
                      <a:pt x="17" y="36"/>
                      <a:pt x="20" y="37"/>
                      <a:pt x="22" y="34"/>
                    </a:cubicBezTo>
                    <a:cubicBezTo>
                      <a:pt x="23" y="32"/>
                      <a:pt x="22" y="31"/>
                      <a:pt x="22" y="28"/>
                    </a:cubicBezTo>
                    <a:cubicBezTo>
                      <a:pt x="22" y="25"/>
                      <a:pt x="20" y="26"/>
                      <a:pt x="23" y="23"/>
                    </a:cubicBezTo>
                    <a:cubicBezTo>
                      <a:pt x="25" y="22"/>
                      <a:pt x="24" y="18"/>
                      <a:pt x="22" y="14"/>
                    </a:cubicBezTo>
                    <a:cubicBezTo>
                      <a:pt x="20" y="11"/>
                      <a:pt x="23" y="12"/>
                      <a:pt x="25" y="8"/>
                    </a:cubicBezTo>
                    <a:cubicBezTo>
                      <a:pt x="27" y="4"/>
                      <a:pt x="26" y="5"/>
                      <a:pt x="24" y="5"/>
                    </a:cubicBezTo>
                    <a:cubicBezTo>
                      <a:pt x="22" y="4"/>
                      <a:pt x="24" y="3"/>
                      <a:pt x="21" y="3"/>
                    </a:cubicBezTo>
                    <a:cubicBezTo>
                      <a:pt x="18" y="3"/>
                      <a:pt x="19" y="3"/>
                      <a:pt x="15" y="4"/>
                    </a:cubicBezTo>
                    <a:cubicBezTo>
                      <a:pt x="11" y="4"/>
                      <a:pt x="14" y="4"/>
                      <a:pt x="13" y="2"/>
                    </a:cubicBezTo>
                    <a:cubicBezTo>
                      <a:pt x="12" y="0"/>
                      <a:pt x="8" y="3"/>
                      <a:pt x="8" y="3"/>
                    </a:cubicBezTo>
                    <a:cubicBezTo>
                      <a:pt x="9" y="7"/>
                      <a:pt x="10" y="16"/>
                      <a:pt x="9" y="20"/>
                    </a:cubicBezTo>
                    <a:cubicBezTo>
                      <a:pt x="9" y="21"/>
                      <a:pt x="6" y="22"/>
                      <a:pt x="6" y="22"/>
                    </a:cubicBezTo>
                    <a:cubicBezTo>
                      <a:pt x="6" y="23"/>
                      <a:pt x="7" y="24"/>
                      <a:pt x="7" y="26"/>
                    </a:cubicBezTo>
                    <a:cubicBezTo>
                      <a:pt x="7" y="26"/>
                      <a:pt x="5" y="28"/>
                      <a:pt x="5" y="28"/>
                    </a:cubicBezTo>
                    <a:cubicBezTo>
                      <a:pt x="5" y="29"/>
                      <a:pt x="5" y="30"/>
                      <a:pt x="5" y="31"/>
                    </a:cubicBezTo>
                    <a:cubicBezTo>
                      <a:pt x="5" y="31"/>
                      <a:pt x="3" y="32"/>
                      <a:pt x="3" y="32"/>
                    </a:cubicBezTo>
                    <a:cubicBezTo>
                      <a:pt x="2" y="33"/>
                      <a:pt x="4" y="35"/>
                      <a:pt x="2" y="36"/>
                    </a:cubicBezTo>
                    <a:cubicBezTo>
                      <a:pt x="0" y="37"/>
                      <a:pt x="3" y="40"/>
                      <a:pt x="3" y="40"/>
                    </a:cubicBezTo>
                    <a:cubicBezTo>
                      <a:pt x="3" y="40"/>
                      <a:pt x="5" y="38"/>
                      <a:pt x="5" y="38"/>
                    </a:cubicBezTo>
                    <a:cubicBezTo>
                      <a:pt x="5" y="39"/>
                      <a:pt x="5" y="40"/>
                      <a:pt x="5" y="41"/>
                    </a:cubicBezTo>
                    <a:cubicBezTo>
                      <a:pt x="5" y="41"/>
                      <a:pt x="4" y="41"/>
                      <a:pt x="3" y="42"/>
                    </a:cubicBezTo>
                    <a:cubicBezTo>
                      <a:pt x="4" y="42"/>
                      <a:pt x="3" y="43"/>
                      <a:pt x="3" y="44"/>
                    </a:cubicBezTo>
                    <a:cubicBezTo>
                      <a:pt x="4" y="44"/>
                      <a:pt x="5" y="44"/>
                      <a:pt x="5" y="44"/>
                    </a:cubicBezTo>
                    <a:cubicBezTo>
                      <a:pt x="6" y="45"/>
                      <a:pt x="5" y="49"/>
                      <a:pt x="7" y="50"/>
                    </a:cubicBezTo>
                    <a:cubicBezTo>
                      <a:pt x="7" y="51"/>
                      <a:pt x="7" y="51"/>
                      <a:pt x="7" y="51"/>
                    </a:cubicBezTo>
                    <a:cubicBezTo>
                      <a:pt x="6" y="54"/>
                      <a:pt x="5" y="56"/>
                      <a:pt x="5" y="60"/>
                    </a:cubicBezTo>
                    <a:cubicBezTo>
                      <a:pt x="7" y="60"/>
                      <a:pt x="10" y="59"/>
                      <a:pt x="13" y="60"/>
                    </a:cubicBezTo>
                    <a:cubicBezTo>
                      <a:pt x="14" y="60"/>
                      <a:pt x="13" y="62"/>
                      <a:pt x="15" y="62"/>
                    </a:cubicBezTo>
                    <a:cubicBezTo>
                      <a:pt x="17" y="62"/>
                      <a:pt x="20" y="59"/>
                      <a:pt x="21" y="5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4" name="Freeform 100">
                <a:extLst>
                  <a:ext uri="{FF2B5EF4-FFF2-40B4-BE49-F238E27FC236}">
                    <a16:creationId xmlns:a16="http://schemas.microsoft.com/office/drawing/2014/main" id="{EE7D5F66-B168-4CBB-827C-040FC238BF96}"/>
                  </a:ext>
                </a:extLst>
              </p:cNvPr>
              <p:cNvSpPr>
                <a:spLocks/>
              </p:cNvSpPr>
              <p:nvPr/>
            </p:nvSpPr>
            <p:spPr bwMode="auto">
              <a:xfrm>
                <a:off x="3353" y="1014"/>
                <a:ext cx="188" cy="153"/>
              </a:xfrm>
              <a:custGeom>
                <a:avLst/>
                <a:gdLst>
                  <a:gd name="T0" fmla="*/ 49 w 96"/>
                  <a:gd name="T1" fmla="*/ 6 h 78"/>
                  <a:gd name="T2" fmla="*/ 48 w 96"/>
                  <a:gd name="T3" fmla="*/ 3 h 78"/>
                  <a:gd name="T4" fmla="*/ 45 w 96"/>
                  <a:gd name="T5" fmla="*/ 4 h 78"/>
                  <a:gd name="T6" fmla="*/ 42 w 96"/>
                  <a:gd name="T7" fmla="*/ 6 h 78"/>
                  <a:gd name="T8" fmla="*/ 39 w 96"/>
                  <a:gd name="T9" fmla="*/ 4 h 78"/>
                  <a:gd name="T10" fmla="*/ 39 w 96"/>
                  <a:gd name="T11" fmla="*/ 2 h 78"/>
                  <a:gd name="T12" fmla="*/ 41 w 96"/>
                  <a:gd name="T13" fmla="*/ 3 h 78"/>
                  <a:gd name="T14" fmla="*/ 41 w 96"/>
                  <a:gd name="T15" fmla="*/ 2 h 78"/>
                  <a:gd name="T16" fmla="*/ 39 w 96"/>
                  <a:gd name="T17" fmla="*/ 0 h 78"/>
                  <a:gd name="T18" fmla="*/ 30 w 96"/>
                  <a:gd name="T19" fmla="*/ 2 h 78"/>
                  <a:gd name="T20" fmla="*/ 27 w 96"/>
                  <a:gd name="T21" fmla="*/ 4 h 78"/>
                  <a:gd name="T22" fmla="*/ 23 w 96"/>
                  <a:gd name="T23" fmla="*/ 4 h 78"/>
                  <a:gd name="T24" fmla="*/ 20 w 96"/>
                  <a:gd name="T25" fmla="*/ 8 h 78"/>
                  <a:gd name="T26" fmla="*/ 17 w 96"/>
                  <a:gd name="T27" fmla="*/ 7 h 78"/>
                  <a:gd name="T28" fmla="*/ 15 w 96"/>
                  <a:gd name="T29" fmla="*/ 8 h 78"/>
                  <a:gd name="T30" fmla="*/ 7 w 96"/>
                  <a:gd name="T31" fmla="*/ 10 h 78"/>
                  <a:gd name="T32" fmla="*/ 3 w 96"/>
                  <a:gd name="T33" fmla="*/ 10 h 78"/>
                  <a:gd name="T34" fmla="*/ 1 w 96"/>
                  <a:gd name="T35" fmla="*/ 20 h 78"/>
                  <a:gd name="T36" fmla="*/ 4 w 96"/>
                  <a:gd name="T37" fmla="*/ 26 h 78"/>
                  <a:gd name="T38" fmla="*/ 3 w 96"/>
                  <a:gd name="T39" fmla="*/ 32 h 78"/>
                  <a:gd name="T40" fmla="*/ 5 w 96"/>
                  <a:gd name="T41" fmla="*/ 37 h 78"/>
                  <a:gd name="T42" fmla="*/ 5 w 96"/>
                  <a:gd name="T43" fmla="*/ 48 h 78"/>
                  <a:gd name="T44" fmla="*/ 8 w 96"/>
                  <a:gd name="T45" fmla="*/ 49 h 78"/>
                  <a:gd name="T46" fmla="*/ 13 w 96"/>
                  <a:gd name="T47" fmla="*/ 50 h 78"/>
                  <a:gd name="T48" fmla="*/ 17 w 96"/>
                  <a:gd name="T49" fmla="*/ 52 h 78"/>
                  <a:gd name="T50" fmla="*/ 23 w 96"/>
                  <a:gd name="T51" fmla="*/ 56 h 78"/>
                  <a:gd name="T52" fmla="*/ 28 w 96"/>
                  <a:gd name="T53" fmla="*/ 57 h 78"/>
                  <a:gd name="T54" fmla="*/ 33 w 96"/>
                  <a:gd name="T55" fmla="*/ 61 h 78"/>
                  <a:gd name="T56" fmla="*/ 36 w 96"/>
                  <a:gd name="T57" fmla="*/ 66 h 78"/>
                  <a:gd name="T58" fmla="*/ 40 w 96"/>
                  <a:gd name="T59" fmla="*/ 66 h 78"/>
                  <a:gd name="T60" fmla="*/ 45 w 96"/>
                  <a:gd name="T61" fmla="*/ 66 h 78"/>
                  <a:gd name="T62" fmla="*/ 50 w 96"/>
                  <a:gd name="T63" fmla="*/ 69 h 78"/>
                  <a:gd name="T64" fmla="*/ 56 w 96"/>
                  <a:gd name="T65" fmla="*/ 69 h 78"/>
                  <a:gd name="T66" fmla="*/ 61 w 96"/>
                  <a:gd name="T67" fmla="*/ 67 h 78"/>
                  <a:gd name="T68" fmla="*/ 69 w 96"/>
                  <a:gd name="T69" fmla="*/ 63 h 78"/>
                  <a:gd name="T70" fmla="*/ 75 w 96"/>
                  <a:gd name="T71" fmla="*/ 67 h 78"/>
                  <a:gd name="T72" fmla="*/ 80 w 96"/>
                  <a:gd name="T73" fmla="*/ 70 h 78"/>
                  <a:gd name="T74" fmla="*/ 82 w 96"/>
                  <a:gd name="T75" fmla="*/ 74 h 78"/>
                  <a:gd name="T76" fmla="*/ 86 w 96"/>
                  <a:gd name="T77" fmla="*/ 78 h 78"/>
                  <a:gd name="T78" fmla="*/ 91 w 96"/>
                  <a:gd name="T79" fmla="*/ 74 h 78"/>
                  <a:gd name="T80" fmla="*/ 90 w 96"/>
                  <a:gd name="T81" fmla="*/ 68 h 78"/>
                  <a:gd name="T82" fmla="*/ 92 w 96"/>
                  <a:gd name="T83" fmla="*/ 63 h 78"/>
                  <a:gd name="T84" fmla="*/ 94 w 96"/>
                  <a:gd name="T85" fmla="*/ 58 h 78"/>
                  <a:gd name="T86" fmla="*/ 91 w 96"/>
                  <a:gd name="T87" fmla="*/ 51 h 78"/>
                  <a:gd name="T88" fmla="*/ 93 w 96"/>
                  <a:gd name="T89" fmla="*/ 45 h 78"/>
                  <a:gd name="T90" fmla="*/ 93 w 96"/>
                  <a:gd name="T91" fmla="*/ 42 h 78"/>
                  <a:gd name="T92" fmla="*/ 93 w 96"/>
                  <a:gd name="T93" fmla="*/ 36 h 78"/>
                  <a:gd name="T94" fmla="*/ 92 w 96"/>
                  <a:gd name="T95" fmla="*/ 29 h 78"/>
                  <a:gd name="T96" fmla="*/ 94 w 96"/>
                  <a:gd name="T97" fmla="*/ 21 h 78"/>
                  <a:gd name="T98" fmla="*/ 92 w 96"/>
                  <a:gd name="T99" fmla="*/ 14 h 78"/>
                  <a:gd name="T100" fmla="*/ 90 w 96"/>
                  <a:gd name="T101" fmla="*/ 11 h 78"/>
                  <a:gd name="T102" fmla="*/ 79 w 96"/>
                  <a:gd name="T103" fmla="*/ 10 h 78"/>
                  <a:gd name="T104" fmla="*/ 75 w 96"/>
                  <a:gd name="T105" fmla="*/ 12 h 78"/>
                  <a:gd name="T106" fmla="*/ 70 w 96"/>
                  <a:gd name="T107" fmla="*/ 11 h 78"/>
                  <a:gd name="T108" fmla="*/ 59 w 96"/>
                  <a:gd name="T109" fmla="*/ 10 h 78"/>
                  <a:gd name="T110" fmla="*/ 49 w 96"/>
                  <a:gd name="T111" fmla="*/ 5 h 78"/>
                  <a:gd name="T112" fmla="*/ 49 w 96"/>
                  <a:gd name="T113"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6" h="78">
                    <a:moveTo>
                      <a:pt x="49" y="6"/>
                    </a:moveTo>
                    <a:cubicBezTo>
                      <a:pt x="46" y="5"/>
                      <a:pt x="48" y="3"/>
                      <a:pt x="48" y="3"/>
                    </a:cubicBezTo>
                    <a:cubicBezTo>
                      <a:pt x="47" y="3"/>
                      <a:pt x="46" y="3"/>
                      <a:pt x="45" y="4"/>
                    </a:cubicBezTo>
                    <a:cubicBezTo>
                      <a:pt x="44" y="5"/>
                      <a:pt x="43" y="6"/>
                      <a:pt x="42" y="6"/>
                    </a:cubicBezTo>
                    <a:cubicBezTo>
                      <a:pt x="40" y="6"/>
                      <a:pt x="40" y="4"/>
                      <a:pt x="39" y="4"/>
                    </a:cubicBezTo>
                    <a:cubicBezTo>
                      <a:pt x="39" y="4"/>
                      <a:pt x="39" y="2"/>
                      <a:pt x="39" y="2"/>
                    </a:cubicBezTo>
                    <a:cubicBezTo>
                      <a:pt x="40" y="3"/>
                      <a:pt x="41" y="3"/>
                      <a:pt x="41" y="3"/>
                    </a:cubicBezTo>
                    <a:cubicBezTo>
                      <a:pt x="40" y="3"/>
                      <a:pt x="41" y="3"/>
                      <a:pt x="41" y="2"/>
                    </a:cubicBezTo>
                    <a:cubicBezTo>
                      <a:pt x="43" y="1"/>
                      <a:pt x="39" y="0"/>
                      <a:pt x="39" y="0"/>
                    </a:cubicBezTo>
                    <a:cubicBezTo>
                      <a:pt x="38" y="0"/>
                      <a:pt x="31" y="1"/>
                      <a:pt x="30" y="2"/>
                    </a:cubicBezTo>
                    <a:cubicBezTo>
                      <a:pt x="29" y="2"/>
                      <a:pt x="28" y="4"/>
                      <a:pt x="27" y="4"/>
                    </a:cubicBezTo>
                    <a:cubicBezTo>
                      <a:pt x="26" y="5"/>
                      <a:pt x="24" y="4"/>
                      <a:pt x="23" y="4"/>
                    </a:cubicBezTo>
                    <a:cubicBezTo>
                      <a:pt x="22" y="5"/>
                      <a:pt x="22" y="7"/>
                      <a:pt x="20" y="8"/>
                    </a:cubicBezTo>
                    <a:cubicBezTo>
                      <a:pt x="19" y="8"/>
                      <a:pt x="19" y="7"/>
                      <a:pt x="17" y="7"/>
                    </a:cubicBezTo>
                    <a:cubicBezTo>
                      <a:pt x="15" y="8"/>
                      <a:pt x="15" y="8"/>
                      <a:pt x="15" y="8"/>
                    </a:cubicBezTo>
                    <a:cubicBezTo>
                      <a:pt x="13" y="9"/>
                      <a:pt x="9" y="10"/>
                      <a:pt x="7" y="10"/>
                    </a:cubicBezTo>
                    <a:cubicBezTo>
                      <a:pt x="5" y="10"/>
                      <a:pt x="4" y="10"/>
                      <a:pt x="3" y="10"/>
                    </a:cubicBezTo>
                    <a:cubicBezTo>
                      <a:pt x="3" y="10"/>
                      <a:pt x="3" y="18"/>
                      <a:pt x="1" y="20"/>
                    </a:cubicBezTo>
                    <a:cubicBezTo>
                      <a:pt x="0" y="22"/>
                      <a:pt x="4" y="26"/>
                      <a:pt x="4" y="26"/>
                    </a:cubicBezTo>
                    <a:cubicBezTo>
                      <a:pt x="4" y="26"/>
                      <a:pt x="3" y="29"/>
                      <a:pt x="3" y="32"/>
                    </a:cubicBezTo>
                    <a:cubicBezTo>
                      <a:pt x="3" y="35"/>
                      <a:pt x="5" y="35"/>
                      <a:pt x="5" y="37"/>
                    </a:cubicBezTo>
                    <a:cubicBezTo>
                      <a:pt x="5" y="39"/>
                      <a:pt x="5" y="48"/>
                      <a:pt x="5" y="48"/>
                    </a:cubicBezTo>
                    <a:cubicBezTo>
                      <a:pt x="8" y="49"/>
                      <a:pt x="8" y="49"/>
                      <a:pt x="8" y="49"/>
                    </a:cubicBezTo>
                    <a:cubicBezTo>
                      <a:pt x="8" y="49"/>
                      <a:pt x="11" y="50"/>
                      <a:pt x="13" y="50"/>
                    </a:cubicBezTo>
                    <a:cubicBezTo>
                      <a:pt x="15" y="50"/>
                      <a:pt x="15" y="53"/>
                      <a:pt x="17" y="52"/>
                    </a:cubicBezTo>
                    <a:cubicBezTo>
                      <a:pt x="19" y="51"/>
                      <a:pt x="20" y="55"/>
                      <a:pt x="23" y="56"/>
                    </a:cubicBezTo>
                    <a:cubicBezTo>
                      <a:pt x="25" y="58"/>
                      <a:pt x="26" y="58"/>
                      <a:pt x="28" y="57"/>
                    </a:cubicBezTo>
                    <a:cubicBezTo>
                      <a:pt x="30" y="56"/>
                      <a:pt x="32" y="62"/>
                      <a:pt x="33" y="61"/>
                    </a:cubicBezTo>
                    <a:cubicBezTo>
                      <a:pt x="34" y="60"/>
                      <a:pt x="36" y="66"/>
                      <a:pt x="36" y="66"/>
                    </a:cubicBezTo>
                    <a:cubicBezTo>
                      <a:pt x="36" y="66"/>
                      <a:pt x="36" y="66"/>
                      <a:pt x="40" y="66"/>
                    </a:cubicBezTo>
                    <a:cubicBezTo>
                      <a:pt x="43" y="66"/>
                      <a:pt x="41" y="65"/>
                      <a:pt x="45" y="66"/>
                    </a:cubicBezTo>
                    <a:cubicBezTo>
                      <a:pt x="47" y="67"/>
                      <a:pt x="48" y="68"/>
                      <a:pt x="50" y="69"/>
                    </a:cubicBezTo>
                    <a:cubicBezTo>
                      <a:pt x="53" y="70"/>
                      <a:pt x="55" y="72"/>
                      <a:pt x="56" y="69"/>
                    </a:cubicBezTo>
                    <a:cubicBezTo>
                      <a:pt x="57" y="66"/>
                      <a:pt x="59" y="68"/>
                      <a:pt x="61" y="67"/>
                    </a:cubicBezTo>
                    <a:cubicBezTo>
                      <a:pt x="65" y="66"/>
                      <a:pt x="67" y="61"/>
                      <a:pt x="69" y="63"/>
                    </a:cubicBezTo>
                    <a:cubicBezTo>
                      <a:pt x="72" y="65"/>
                      <a:pt x="73" y="67"/>
                      <a:pt x="75" y="67"/>
                    </a:cubicBezTo>
                    <a:cubicBezTo>
                      <a:pt x="77" y="67"/>
                      <a:pt x="77" y="69"/>
                      <a:pt x="80" y="70"/>
                    </a:cubicBezTo>
                    <a:cubicBezTo>
                      <a:pt x="82" y="71"/>
                      <a:pt x="81" y="71"/>
                      <a:pt x="82" y="74"/>
                    </a:cubicBezTo>
                    <a:cubicBezTo>
                      <a:pt x="83" y="76"/>
                      <a:pt x="86" y="78"/>
                      <a:pt x="86" y="78"/>
                    </a:cubicBezTo>
                    <a:cubicBezTo>
                      <a:pt x="86" y="78"/>
                      <a:pt x="91" y="76"/>
                      <a:pt x="91" y="74"/>
                    </a:cubicBezTo>
                    <a:cubicBezTo>
                      <a:pt x="90" y="72"/>
                      <a:pt x="88" y="70"/>
                      <a:pt x="90" y="68"/>
                    </a:cubicBezTo>
                    <a:cubicBezTo>
                      <a:pt x="91" y="66"/>
                      <a:pt x="91" y="65"/>
                      <a:pt x="92" y="63"/>
                    </a:cubicBezTo>
                    <a:cubicBezTo>
                      <a:pt x="93" y="61"/>
                      <a:pt x="94" y="58"/>
                      <a:pt x="94" y="58"/>
                    </a:cubicBezTo>
                    <a:cubicBezTo>
                      <a:pt x="94" y="58"/>
                      <a:pt x="90" y="53"/>
                      <a:pt x="91" y="51"/>
                    </a:cubicBezTo>
                    <a:cubicBezTo>
                      <a:pt x="92" y="49"/>
                      <a:pt x="93" y="48"/>
                      <a:pt x="93" y="45"/>
                    </a:cubicBezTo>
                    <a:cubicBezTo>
                      <a:pt x="92" y="42"/>
                      <a:pt x="94" y="43"/>
                      <a:pt x="93" y="42"/>
                    </a:cubicBezTo>
                    <a:cubicBezTo>
                      <a:pt x="92" y="40"/>
                      <a:pt x="90" y="37"/>
                      <a:pt x="93" y="36"/>
                    </a:cubicBezTo>
                    <a:cubicBezTo>
                      <a:pt x="93" y="36"/>
                      <a:pt x="92" y="31"/>
                      <a:pt x="92" y="29"/>
                    </a:cubicBezTo>
                    <a:cubicBezTo>
                      <a:pt x="92" y="27"/>
                      <a:pt x="96" y="23"/>
                      <a:pt x="94" y="21"/>
                    </a:cubicBezTo>
                    <a:cubicBezTo>
                      <a:pt x="92" y="19"/>
                      <a:pt x="92" y="14"/>
                      <a:pt x="92" y="14"/>
                    </a:cubicBezTo>
                    <a:cubicBezTo>
                      <a:pt x="92" y="14"/>
                      <a:pt x="93" y="12"/>
                      <a:pt x="90" y="11"/>
                    </a:cubicBezTo>
                    <a:cubicBezTo>
                      <a:pt x="88" y="10"/>
                      <a:pt x="79" y="10"/>
                      <a:pt x="79" y="10"/>
                    </a:cubicBezTo>
                    <a:cubicBezTo>
                      <a:pt x="75" y="12"/>
                      <a:pt x="75" y="12"/>
                      <a:pt x="75" y="12"/>
                    </a:cubicBezTo>
                    <a:cubicBezTo>
                      <a:pt x="75" y="12"/>
                      <a:pt x="74" y="11"/>
                      <a:pt x="70" y="11"/>
                    </a:cubicBezTo>
                    <a:cubicBezTo>
                      <a:pt x="67" y="11"/>
                      <a:pt x="65" y="12"/>
                      <a:pt x="59" y="10"/>
                    </a:cubicBezTo>
                    <a:cubicBezTo>
                      <a:pt x="52" y="8"/>
                      <a:pt x="49" y="5"/>
                      <a:pt x="49" y="5"/>
                    </a:cubicBezTo>
                    <a:cubicBezTo>
                      <a:pt x="49" y="5"/>
                      <a:pt x="49" y="6"/>
                      <a:pt x="49"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5" name="Freeform 101">
                <a:extLst>
                  <a:ext uri="{FF2B5EF4-FFF2-40B4-BE49-F238E27FC236}">
                    <a16:creationId xmlns:a16="http://schemas.microsoft.com/office/drawing/2014/main" id="{0D7912FD-5027-42F7-946A-B081F9AF0986}"/>
                  </a:ext>
                </a:extLst>
              </p:cNvPr>
              <p:cNvSpPr>
                <a:spLocks/>
              </p:cNvSpPr>
              <p:nvPr/>
            </p:nvSpPr>
            <p:spPr bwMode="auto">
              <a:xfrm>
                <a:off x="3353" y="1014"/>
                <a:ext cx="188" cy="153"/>
              </a:xfrm>
              <a:custGeom>
                <a:avLst/>
                <a:gdLst>
                  <a:gd name="T0" fmla="*/ 49 w 96"/>
                  <a:gd name="T1" fmla="*/ 6 h 78"/>
                  <a:gd name="T2" fmla="*/ 48 w 96"/>
                  <a:gd name="T3" fmla="*/ 3 h 78"/>
                  <a:gd name="T4" fmla="*/ 45 w 96"/>
                  <a:gd name="T5" fmla="*/ 4 h 78"/>
                  <a:gd name="T6" fmla="*/ 42 w 96"/>
                  <a:gd name="T7" fmla="*/ 6 h 78"/>
                  <a:gd name="T8" fmla="*/ 39 w 96"/>
                  <a:gd name="T9" fmla="*/ 4 h 78"/>
                  <a:gd name="T10" fmla="*/ 39 w 96"/>
                  <a:gd name="T11" fmla="*/ 2 h 78"/>
                  <a:gd name="T12" fmla="*/ 41 w 96"/>
                  <a:gd name="T13" fmla="*/ 3 h 78"/>
                  <a:gd name="T14" fmla="*/ 41 w 96"/>
                  <a:gd name="T15" fmla="*/ 2 h 78"/>
                  <a:gd name="T16" fmla="*/ 39 w 96"/>
                  <a:gd name="T17" fmla="*/ 0 h 78"/>
                  <a:gd name="T18" fmla="*/ 30 w 96"/>
                  <a:gd name="T19" fmla="*/ 2 h 78"/>
                  <a:gd name="T20" fmla="*/ 27 w 96"/>
                  <a:gd name="T21" fmla="*/ 4 h 78"/>
                  <a:gd name="T22" fmla="*/ 23 w 96"/>
                  <a:gd name="T23" fmla="*/ 4 h 78"/>
                  <a:gd name="T24" fmla="*/ 20 w 96"/>
                  <a:gd name="T25" fmla="*/ 8 h 78"/>
                  <a:gd name="T26" fmla="*/ 17 w 96"/>
                  <a:gd name="T27" fmla="*/ 7 h 78"/>
                  <a:gd name="T28" fmla="*/ 15 w 96"/>
                  <a:gd name="T29" fmla="*/ 8 h 78"/>
                  <a:gd name="T30" fmla="*/ 7 w 96"/>
                  <a:gd name="T31" fmla="*/ 10 h 78"/>
                  <a:gd name="T32" fmla="*/ 3 w 96"/>
                  <a:gd name="T33" fmla="*/ 10 h 78"/>
                  <a:gd name="T34" fmla="*/ 1 w 96"/>
                  <a:gd name="T35" fmla="*/ 20 h 78"/>
                  <a:gd name="T36" fmla="*/ 4 w 96"/>
                  <a:gd name="T37" fmla="*/ 26 h 78"/>
                  <a:gd name="T38" fmla="*/ 3 w 96"/>
                  <a:gd name="T39" fmla="*/ 32 h 78"/>
                  <a:gd name="T40" fmla="*/ 5 w 96"/>
                  <a:gd name="T41" fmla="*/ 37 h 78"/>
                  <a:gd name="T42" fmla="*/ 5 w 96"/>
                  <a:gd name="T43" fmla="*/ 48 h 78"/>
                  <a:gd name="T44" fmla="*/ 8 w 96"/>
                  <a:gd name="T45" fmla="*/ 49 h 78"/>
                  <a:gd name="T46" fmla="*/ 13 w 96"/>
                  <a:gd name="T47" fmla="*/ 50 h 78"/>
                  <a:gd name="T48" fmla="*/ 17 w 96"/>
                  <a:gd name="T49" fmla="*/ 52 h 78"/>
                  <a:gd name="T50" fmla="*/ 23 w 96"/>
                  <a:gd name="T51" fmla="*/ 56 h 78"/>
                  <a:gd name="T52" fmla="*/ 28 w 96"/>
                  <a:gd name="T53" fmla="*/ 57 h 78"/>
                  <a:gd name="T54" fmla="*/ 33 w 96"/>
                  <a:gd name="T55" fmla="*/ 61 h 78"/>
                  <a:gd name="T56" fmla="*/ 36 w 96"/>
                  <a:gd name="T57" fmla="*/ 66 h 78"/>
                  <a:gd name="T58" fmla="*/ 40 w 96"/>
                  <a:gd name="T59" fmla="*/ 66 h 78"/>
                  <a:gd name="T60" fmla="*/ 45 w 96"/>
                  <a:gd name="T61" fmla="*/ 66 h 78"/>
                  <a:gd name="T62" fmla="*/ 50 w 96"/>
                  <a:gd name="T63" fmla="*/ 69 h 78"/>
                  <a:gd name="T64" fmla="*/ 56 w 96"/>
                  <a:gd name="T65" fmla="*/ 69 h 78"/>
                  <a:gd name="T66" fmla="*/ 61 w 96"/>
                  <a:gd name="T67" fmla="*/ 67 h 78"/>
                  <a:gd name="T68" fmla="*/ 69 w 96"/>
                  <a:gd name="T69" fmla="*/ 63 h 78"/>
                  <a:gd name="T70" fmla="*/ 75 w 96"/>
                  <a:gd name="T71" fmla="*/ 67 h 78"/>
                  <a:gd name="T72" fmla="*/ 80 w 96"/>
                  <a:gd name="T73" fmla="*/ 70 h 78"/>
                  <a:gd name="T74" fmla="*/ 82 w 96"/>
                  <a:gd name="T75" fmla="*/ 74 h 78"/>
                  <a:gd name="T76" fmla="*/ 86 w 96"/>
                  <a:gd name="T77" fmla="*/ 78 h 78"/>
                  <a:gd name="T78" fmla="*/ 91 w 96"/>
                  <a:gd name="T79" fmla="*/ 74 h 78"/>
                  <a:gd name="T80" fmla="*/ 90 w 96"/>
                  <a:gd name="T81" fmla="*/ 68 h 78"/>
                  <a:gd name="T82" fmla="*/ 92 w 96"/>
                  <a:gd name="T83" fmla="*/ 63 h 78"/>
                  <a:gd name="T84" fmla="*/ 94 w 96"/>
                  <a:gd name="T85" fmla="*/ 58 h 78"/>
                  <a:gd name="T86" fmla="*/ 91 w 96"/>
                  <a:gd name="T87" fmla="*/ 51 h 78"/>
                  <a:gd name="T88" fmla="*/ 93 w 96"/>
                  <a:gd name="T89" fmla="*/ 45 h 78"/>
                  <a:gd name="T90" fmla="*/ 93 w 96"/>
                  <a:gd name="T91" fmla="*/ 42 h 78"/>
                  <a:gd name="T92" fmla="*/ 93 w 96"/>
                  <a:gd name="T93" fmla="*/ 36 h 78"/>
                  <a:gd name="T94" fmla="*/ 92 w 96"/>
                  <a:gd name="T95" fmla="*/ 29 h 78"/>
                  <a:gd name="T96" fmla="*/ 94 w 96"/>
                  <a:gd name="T97" fmla="*/ 21 h 78"/>
                  <a:gd name="T98" fmla="*/ 92 w 96"/>
                  <a:gd name="T99" fmla="*/ 14 h 78"/>
                  <a:gd name="T100" fmla="*/ 90 w 96"/>
                  <a:gd name="T101" fmla="*/ 11 h 78"/>
                  <a:gd name="T102" fmla="*/ 79 w 96"/>
                  <a:gd name="T103" fmla="*/ 10 h 78"/>
                  <a:gd name="T104" fmla="*/ 75 w 96"/>
                  <a:gd name="T105" fmla="*/ 12 h 78"/>
                  <a:gd name="T106" fmla="*/ 70 w 96"/>
                  <a:gd name="T107" fmla="*/ 11 h 78"/>
                  <a:gd name="T108" fmla="*/ 59 w 96"/>
                  <a:gd name="T109" fmla="*/ 10 h 78"/>
                  <a:gd name="T110" fmla="*/ 49 w 96"/>
                  <a:gd name="T111" fmla="*/ 5 h 78"/>
                  <a:gd name="T112" fmla="*/ 49 w 96"/>
                  <a:gd name="T113"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6" h="78">
                    <a:moveTo>
                      <a:pt x="49" y="6"/>
                    </a:moveTo>
                    <a:cubicBezTo>
                      <a:pt x="46" y="5"/>
                      <a:pt x="48" y="3"/>
                      <a:pt x="48" y="3"/>
                    </a:cubicBezTo>
                    <a:cubicBezTo>
                      <a:pt x="47" y="3"/>
                      <a:pt x="46" y="3"/>
                      <a:pt x="45" y="4"/>
                    </a:cubicBezTo>
                    <a:cubicBezTo>
                      <a:pt x="44" y="5"/>
                      <a:pt x="43" y="6"/>
                      <a:pt x="42" y="6"/>
                    </a:cubicBezTo>
                    <a:cubicBezTo>
                      <a:pt x="40" y="6"/>
                      <a:pt x="40" y="4"/>
                      <a:pt x="39" y="4"/>
                    </a:cubicBezTo>
                    <a:cubicBezTo>
                      <a:pt x="39" y="4"/>
                      <a:pt x="39" y="2"/>
                      <a:pt x="39" y="2"/>
                    </a:cubicBezTo>
                    <a:cubicBezTo>
                      <a:pt x="40" y="3"/>
                      <a:pt x="41" y="3"/>
                      <a:pt x="41" y="3"/>
                    </a:cubicBezTo>
                    <a:cubicBezTo>
                      <a:pt x="40" y="3"/>
                      <a:pt x="41" y="3"/>
                      <a:pt x="41" y="2"/>
                    </a:cubicBezTo>
                    <a:cubicBezTo>
                      <a:pt x="43" y="1"/>
                      <a:pt x="39" y="0"/>
                      <a:pt x="39" y="0"/>
                    </a:cubicBezTo>
                    <a:cubicBezTo>
                      <a:pt x="38" y="0"/>
                      <a:pt x="31" y="1"/>
                      <a:pt x="30" y="2"/>
                    </a:cubicBezTo>
                    <a:cubicBezTo>
                      <a:pt x="29" y="2"/>
                      <a:pt x="28" y="4"/>
                      <a:pt x="27" y="4"/>
                    </a:cubicBezTo>
                    <a:cubicBezTo>
                      <a:pt x="26" y="5"/>
                      <a:pt x="24" y="4"/>
                      <a:pt x="23" y="4"/>
                    </a:cubicBezTo>
                    <a:cubicBezTo>
                      <a:pt x="22" y="5"/>
                      <a:pt x="22" y="7"/>
                      <a:pt x="20" y="8"/>
                    </a:cubicBezTo>
                    <a:cubicBezTo>
                      <a:pt x="19" y="8"/>
                      <a:pt x="19" y="7"/>
                      <a:pt x="17" y="7"/>
                    </a:cubicBezTo>
                    <a:cubicBezTo>
                      <a:pt x="15" y="8"/>
                      <a:pt x="15" y="8"/>
                      <a:pt x="15" y="8"/>
                    </a:cubicBezTo>
                    <a:cubicBezTo>
                      <a:pt x="13" y="9"/>
                      <a:pt x="9" y="10"/>
                      <a:pt x="7" y="10"/>
                    </a:cubicBezTo>
                    <a:cubicBezTo>
                      <a:pt x="5" y="10"/>
                      <a:pt x="4" y="10"/>
                      <a:pt x="3" y="10"/>
                    </a:cubicBezTo>
                    <a:cubicBezTo>
                      <a:pt x="3" y="10"/>
                      <a:pt x="3" y="18"/>
                      <a:pt x="1" y="20"/>
                    </a:cubicBezTo>
                    <a:cubicBezTo>
                      <a:pt x="0" y="22"/>
                      <a:pt x="4" y="26"/>
                      <a:pt x="4" y="26"/>
                    </a:cubicBezTo>
                    <a:cubicBezTo>
                      <a:pt x="4" y="26"/>
                      <a:pt x="3" y="29"/>
                      <a:pt x="3" y="32"/>
                    </a:cubicBezTo>
                    <a:cubicBezTo>
                      <a:pt x="3" y="35"/>
                      <a:pt x="5" y="35"/>
                      <a:pt x="5" y="37"/>
                    </a:cubicBezTo>
                    <a:cubicBezTo>
                      <a:pt x="5" y="39"/>
                      <a:pt x="5" y="48"/>
                      <a:pt x="5" y="48"/>
                    </a:cubicBezTo>
                    <a:cubicBezTo>
                      <a:pt x="8" y="49"/>
                      <a:pt x="8" y="49"/>
                      <a:pt x="8" y="49"/>
                    </a:cubicBezTo>
                    <a:cubicBezTo>
                      <a:pt x="8" y="49"/>
                      <a:pt x="11" y="50"/>
                      <a:pt x="13" y="50"/>
                    </a:cubicBezTo>
                    <a:cubicBezTo>
                      <a:pt x="15" y="50"/>
                      <a:pt x="15" y="53"/>
                      <a:pt x="17" y="52"/>
                    </a:cubicBezTo>
                    <a:cubicBezTo>
                      <a:pt x="19" y="51"/>
                      <a:pt x="20" y="55"/>
                      <a:pt x="23" y="56"/>
                    </a:cubicBezTo>
                    <a:cubicBezTo>
                      <a:pt x="25" y="58"/>
                      <a:pt x="26" y="58"/>
                      <a:pt x="28" y="57"/>
                    </a:cubicBezTo>
                    <a:cubicBezTo>
                      <a:pt x="30" y="56"/>
                      <a:pt x="32" y="62"/>
                      <a:pt x="33" y="61"/>
                    </a:cubicBezTo>
                    <a:cubicBezTo>
                      <a:pt x="34" y="60"/>
                      <a:pt x="36" y="66"/>
                      <a:pt x="36" y="66"/>
                    </a:cubicBezTo>
                    <a:cubicBezTo>
                      <a:pt x="36" y="66"/>
                      <a:pt x="36" y="66"/>
                      <a:pt x="40" y="66"/>
                    </a:cubicBezTo>
                    <a:cubicBezTo>
                      <a:pt x="43" y="66"/>
                      <a:pt x="41" y="65"/>
                      <a:pt x="45" y="66"/>
                    </a:cubicBezTo>
                    <a:cubicBezTo>
                      <a:pt x="47" y="67"/>
                      <a:pt x="48" y="68"/>
                      <a:pt x="50" y="69"/>
                    </a:cubicBezTo>
                    <a:cubicBezTo>
                      <a:pt x="53" y="70"/>
                      <a:pt x="55" y="72"/>
                      <a:pt x="56" y="69"/>
                    </a:cubicBezTo>
                    <a:cubicBezTo>
                      <a:pt x="57" y="66"/>
                      <a:pt x="59" y="68"/>
                      <a:pt x="61" y="67"/>
                    </a:cubicBezTo>
                    <a:cubicBezTo>
                      <a:pt x="65" y="66"/>
                      <a:pt x="67" y="61"/>
                      <a:pt x="69" y="63"/>
                    </a:cubicBezTo>
                    <a:cubicBezTo>
                      <a:pt x="72" y="65"/>
                      <a:pt x="73" y="67"/>
                      <a:pt x="75" y="67"/>
                    </a:cubicBezTo>
                    <a:cubicBezTo>
                      <a:pt x="77" y="67"/>
                      <a:pt x="77" y="69"/>
                      <a:pt x="80" y="70"/>
                    </a:cubicBezTo>
                    <a:cubicBezTo>
                      <a:pt x="82" y="71"/>
                      <a:pt x="81" y="71"/>
                      <a:pt x="82" y="74"/>
                    </a:cubicBezTo>
                    <a:cubicBezTo>
                      <a:pt x="83" y="76"/>
                      <a:pt x="86" y="78"/>
                      <a:pt x="86" y="78"/>
                    </a:cubicBezTo>
                    <a:cubicBezTo>
                      <a:pt x="86" y="78"/>
                      <a:pt x="91" y="76"/>
                      <a:pt x="91" y="74"/>
                    </a:cubicBezTo>
                    <a:cubicBezTo>
                      <a:pt x="90" y="72"/>
                      <a:pt x="88" y="70"/>
                      <a:pt x="90" y="68"/>
                    </a:cubicBezTo>
                    <a:cubicBezTo>
                      <a:pt x="91" y="66"/>
                      <a:pt x="91" y="65"/>
                      <a:pt x="92" y="63"/>
                    </a:cubicBezTo>
                    <a:cubicBezTo>
                      <a:pt x="93" y="61"/>
                      <a:pt x="94" y="58"/>
                      <a:pt x="94" y="58"/>
                    </a:cubicBezTo>
                    <a:cubicBezTo>
                      <a:pt x="94" y="58"/>
                      <a:pt x="90" y="53"/>
                      <a:pt x="91" y="51"/>
                    </a:cubicBezTo>
                    <a:cubicBezTo>
                      <a:pt x="92" y="49"/>
                      <a:pt x="93" y="48"/>
                      <a:pt x="93" y="45"/>
                    </a:cubicBezTo>
                    <a:cubicBezTo>
                      <a:pt x="92" y="42"/>
                      <a:pt x="94" y="43"/>
                      <a:pt x="93" y="42"/>
                    </a:cubicBezTo>
                    <a:cubicBezTo>
                      <a:pt x="92" y="40"/>
                      <a:pt x="90" y="37"/>
                      <a:pt x="93" y="36"/>
                    </a:cubicBezTo>
                    <a:cubicBezTo>
                      <a:pt x="93" y="36"/>
                      <a:pt x="92" y="31"/>
                      <a:pt x="92" y="29"/>
                    </a:cubicBezTo>
                    <a:cubicBezTo>
                      <a:pt x="92" y="27"/>
                      <a:pt x="96" y="23"/>
                      <a:pt x="94" y="21"/>
                    </a:cubicBezTo>
                    <a:cubicBezTo>
                      <a:pt x="92" y="19"/>
                      <a:pt x="92" y="14"/>
                      <a:pt x="92" y="14"/>
                    </a:cubicBezTo>
                    <a:cubicBezTo>
                      <a:pt x="92" y="14"/>
                      <a:pt x="93" y="12"/>
                      <a:pt x="90" y="11"/>
                    </a:cubicBezTo>
                    <a:cubicBezTo>
                      <a:pt x="88" y="10"/>
                      <a:pt x="79" y="10"/>
                      <a:pt x="79" y="10"/>
                    </a:cubicBezTo>
                    <a:cubicBezTo>
                      <a:pt x="75" y="12"/>
                      <a:pt x="75" y="12"/>
                      <a:pt x="75" y="12"/>
                    </a:cubicBezTo>
                    <a:cubicBezTo>
                      <a:pt x="75" y="12"/>
                      <a:pt x="74" y="11"/>
                      <a:pt x="70" y="11"/>
                    </a:cubicBezTo>
                    <a:cubicBezTo>
                      <a:pt x="67" y="11"/>
                      <a:pt x="65" y="12"/>
                      <a:pt x="59" y="10"/>
                    </a:cubicBezTo>
                    <a:cubicBezTo>
                      <a:pt x="52" y="8"/>
                      <a:pt x="49" y="5"/>
                      <a:pt x="49" y="5"/>
                    </a:cubicBezTo>
                    <a:cubicBezTo>
                      <a:pt x="49" y="5"/>
                      <a:pt x="49" y="6"/>
                      <a:pt x="49" y="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6" name="Freeform 102">
                <a:extLst>
                  <a:ext uri="{FF2B5EF4-FFF2-40B4-BE49-F238E27FC236}">
                    <a16:creationId xmlns:a16="http://schemas.microsoft.com/office/drawing/2014/main" id="{8AD80260-8D5B-4E7F-B1D2-F253E0FB928F}"/>
                  </a:ext>
                </a:extLst>
              </p:cNvPr>
              <p:cNvSpPr>
                <a:spLocks noEditPoints="1"/>
              </p:cNvSpPr>
              <p:nvPr/>
            </p:nvSpPr>
            <p:spPr bwMode="auto">
              <a:xfrm>
                <a:off x="5090" y="1858"/>
                <a:ext cx="161" cy="281"/>
              </a:xfrm>
              <a:custGeom>
                <a:avLst/>
                <a:gdLst>
                  <a:gd name="T0" fmla="*/ 68 w 82"/>
                  <a:gd name="T1" fmla="*/ 108 h 143"/>
                  <a:gd name="T2" fmla="*/ 60 w 82"/>
                  <a:gd name="T3" fmla="*/ 114 h 143"/>
                  <a:gd name="T4" fmla="*/ 54 w 82"/>
                  <a:gd name="T5" fmla="*/ 111 h 143"/>
                  <a:gd name="T6" fmla="*/ 49 w 82"/>
                  <a:gd name="T7" fmla="*/ 115 h 143"/>
                  <a:gd name="T8" fmla="*/ 41 w 82"/>
                  <a:gd name="T9" fmla="*/ 127 h 143"/>
                  <a:gd name="T10" fmla="*/ 48 w 82"/>
                  <a:gd name="T11" fmla="*/ 124 h 143"/>
                  <a:gd name="T12" fmla="*/ 60 w 82"/>
                  <a:gd name="T13" fmla="*/ 127 h 143"/>
                  <a:gd name="T14" fmla="*/ 69 w 82"/>
                  <a:gd name="T15" fmla="*/ 139 h 143"/>
                  <a:gd name="T16" fmla="*/ 75 w 82"/>
                  <a:gd name="T17" fmla="*/ 135 h 143"/>
                  <a:gd name="T18" fmla="*/ 79 w 82"/>
                  <a:gd name="T19" fmla="*/ 120 h 143"/>
                  <a:gd name="T20" fmla="*/ 73 w 82"/>
                  <a:gd name="T21" fmla="*/ 102 h 143"/>
                  <a:gd name="T22" fmla="*/ 65 w 82"/>
                  <a:gd name="T23" fmla="*/ 98 h 143"/>
                  <a:gd name="T24" fmla="*/ 47 w 82"/>
                  <a:gd name="T25" fmla="*/ 89 h 143"/>
                  <a:gd name="T26" fmla="*/ 50 w 82"/>
                  <a:gd name="T27" fmla="*/ 92 h 143"/>
                  <a:gd name="T28" fmla="*/ 52 w 82"/>
                  <a:gd name="T29" fmla="*/ 94 h 143"/>
                  <a:gd name="T30" fmla="*/ 51 w 82"/>
                  <a:gd name="T31" fmla="*/ 86 h 143"/>
                  <a:gd name="T32" fmla="*/ 56 w 82"/>
                  <a:gd name="T33" fmla="*/ 97 h 143"/>
                  <a:gd name="T34" fmla="*/ 59 w 82"/>
                  <a:gd name="T35" fmla="*/ 84 h 143"/>
                  <a:gd name="T36" fmla="*/ 15 w 82"/>
                  <a:gd name="T37" fmla="*/ 92 h 143"/>
                  <a:gd name="T38" fmla="*/ 8 w 82"/>
                  <a:gd name="T39" fmla="*/ 103 h 143"/>
                  <a:gd name="T40" fmla="*/ 0 w 82"/>
                  <a:gd name="T41" fmla="*/ 113 h 143"/>
                  <a:gd name="T42" fmla="*/ 15 w 82"/>
                  <a:gd name="T43" fmla="*/ 99 h 143"/>
                  <a:gd name="T44" fmla="*/ 21 w 82"/>
                  <a:gd name="T45" fmla="*/ 91 h 143"/>
                  <a:gd name="T46" fmla="*/ 65 w 82"/>
                  <a:gd name="T47" fmla="*/ 81 h 143"/>
                  <a:gd name="T48" fmla="*/ 68 w 82"/>
                  <a:gd name="T49" fmla="*/ 86 h 143"/>
                  <a:gd name="T50" fmla="*/ 70 w 82"/>
                  <a:gd name="T51" fmla="*/ 93 h 143"/>
                  <a:gd name="T52" fmla="*/ 70 w 82"/>
                  <a:gd name="T53" fmla="*/ 86 h 143"/>
                  <a:gd name="T54" fmla="*/ 42 w 82"/>
                  <a:gd name="T55" fmla="*/ 78 h 143"/>
                  <a:gd name="T56" fmla="*/ 49 w 82"/>
                  <a:gd name="T57" fmla="*/ 85 h 143"/>
                  <a:gd name="T58" fmla="*/ 53 w 82"/>
                  <a:gd name="T59" fmla="*/ 72 h 143"/>
                  <a:gd name="T60" fmla="*/ 53 w 82"/>
                  <a:gd name="T61" fmla="*/ 72 h 143"/>
                  <a:gd name="T62" fmla="*/ 23 w 82"/>
                  <a:gd name="T63" fmla="*/ 72 h 143"/>
                  <a:gd name="T64" fmla="*/ 41 w 82"/>
                  <a:gd name="T65" fmla="*/ 68 h 143"/>
                  <a:gd name="T66" fmla="*/ 67 w 82"/>
                  <a:gd name="T67" fmla="*/ 76 h 143"/>
                  <a:gd name="T68" fmla="*/ 75 w 82"/>
                  <a:gd name="T69" fmla="*/ 83 h 143"/>
                  <a:gd name="T70" fmla="*/ 70 w 82"/>
                  <a:gd name="T71" fmla="*/ 69 h 143"/>
                  <a:gd name="T72" fmla="*/ 28 w 82"/>
                  <a:gd name="T73" fmla="*/ 58 h 143"/>
                  <a:gd name="T74" fmla="*/ 37 w 82"/>
                  <a:gd name="T75" fmla="*/ 71 h 143"/>
                  <a:gd name="T76" fmla="*/ 61 w 82"/>
                  <a:gd name="T77" fmla="*/ 53 h 143"/>
                  <a:gd name="T78" fmla="*/ 28 w 82"/>
                  <a:gd name="T79" fmla="*/ 13 h 143"/>
                  <a:gd name="T80" fmla="*/ 25 w 82"/>
                  <a:gd name="T81" fmla="*/ 30 h 143"/>
                  <a:gd name="T82" fmla="*/ 25 w 82"/>
                  <a:gd name="T83" fmla="*/ 34 h 143"/>
                  <a:gd name="T84" fmla="*/ 32 w 82"/>
                  <a:gd name="T85" fmla="*/ 42 h 143"/>
                  <a:gd name="T86" fmla="*/ 43 w 82"/>
                  <a:gd name="T87" fmla="*/ 55 h 143"/>
                  <a:gd name="T88" fmla="*/ 50 w 82"/>
                  <a:gd name="T89" fmla="*/ 56 h 143"/>
                  <a:gd name="T90" fmla="*/ 58 w 82"/>
                  <a:gd name="T91" fmla="*/ 66 h 143"/>
                  <a:gd name="T92" fmla="*/ 55 w 82"/>
                  <a:gd name="T93" fmla="*/ 50 h 143"/>
                  <a:gd name="T94" fmla="*/ 49 w 82"/>
                  <a:gd name="T95" fmla="*/ 47 h 143"/>
                  <a:gd name="T96" fmla="*/ 39 w 82"/>
                  <a:gd name="T97" fmla="*/ 49 h 143"/>
                  <a:gd name="T98" fmla="*/ 40 w 82"/>
                  <a:gd name="T99" fmla="*/ 30 h 143"/>
                  <a:gd name="T100" fmla="*/ 47 w 82"/>
                  <a:gd name="T101" fmla="*/ 20 h 143"/>
                  <a:gd name="T102" fmla="*/ 44 w 82"/>
                  <a:gd name="T103"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143">
                    <a:moveTo>
                      <a:pt x="73" y="102"/>
                    </a:moveTo>
                    <a:cubicBezTo>
                      <a:pt x="72" y="103"/>
                      <a:pt x="72" y="103"/>
                      <a:pt x="71" y="103"/>
                    </a:cubicBezTo>
                    <a:cubicBezTo>
                      <a:pt x="72" y="103"/>
                      <a:pt x="71" y="109"/>
                      <a:pt x="71" y="109"/>
                    </a:cubicBezTo>
                    <a:cubicBezTo>
                      <a:pt x="70" y="110"/>
                      <a:pt x="68" y="108"/>
                      <a:pt x="68" y="108"/>
                    </a:cubicBezTo>
                    <a:cubicBezTo>
                      <a:pt x="68" y="109"/>
                      <a:pt x="66" y="109"/>
                      <a:pt x="66" y="109"/>
                    </a:cubicBezTo>
                    <a:cubicBezTo>
                      <a:pt x="65" y="111"/>
                      <a:pt x="66" y="112"/>
                      <a:pt x="65" y="113"/>
                    </a:cubicBezTo>
                    <a:cubicBezTo>
                      <a:pt x="64" y="112"/>
                      <a:pt x="62" y="111"/>
                      <a:pt x="61" y="111"/>
                    </a:cubicBezTo>
                    <a:cubicBezTo>
                      <a:pt x="60" y="112"/>
                      <a:pt x="61" y="114"/>
                      <a:pt x="60" y="114"/>
                    </a:cubicBezTo>
                    <a:cubicBezTo>
                      <a:pt x="59" y="114"/>
                      <a:pt x="55" y="115"/>
                      <a:pt x="55" y="115"/>
                    </a:cubicBezTo>
                    <a:cubicBezTo>
                      <a:pt x="54" y="115"/>
                      <a:pt x="55" y="113"/>
                      <a:pt x="55" y="113"/>
                    </a:cubicBezTo>
                    <a:cubicBezTo>
                      <a:pt x="55" y="113"/>
                      <a:pt x="55" y="112"/>
                      <a:pt x="55" y="111"/>
                    </a:cubicBezTo>
                    <a:cubicBezTo>
                      <a:pt x="55" y="111"/>
                      <a:pt x="54" y="111"/>
                      <a:pt x="54" y="111"/>
                    </a:cubicBezTo>
                    <a:cubicBezTo>
                      <a:pt x="54" y="111"/>
                      <a:pt x="54" y="111"/>
                      <a:pt x="54" y="111"/>
                    </a:cubicBezTo>
                    <a:cubicBezTo>
                      <a:pt x="51" y="111"/>
                      <a:pt x="51" y="111"/>
                      <a:pt x="51" y="111"/>
                    </a:cubicBezTo>
                    <a:cubicBezTo>
                      <a:pt x="50" y="112"/>
                      <a:pt x="49" y="112"/>
                      <a:pt x="49" y="113"/>
                    </a:cubicBezTo>
                    <a:cubicBezTo>
                      <a:pt x="48" y="113"/>
                      <a:pt x="49" y="115"/>
                      <a:pt x="49" y="115"/>
                    </a:cubicBezTo>
                    <a:cubicBezTo>
                      <a:pt x="47" y="116"/>
                      <a:pt x="44" y="117"/>
                      <a:pt x="42" y="117"/>
                    </a:cubicBezTo>
                    <a:cubicBezTo>
                      <a:pt x="42" y="119"/>
                      <a:pt x="43" y="121"/>
                      <a:pt x="42" y="123"/>
                    </a:cubicBezTo>
                    <a:cubicBezTo>
                      <a:pt x="42" y="124"/>
                      <a:pt x="40" y="125"/>
                      <a:pt x="40" y="125"/>
                    </a:cubicBezTo>
                    <a:cubicBezTo>
                      <a:pt x="40" y="127"/>
                      <a:pt x="41" y="126"/>
                      <a:pt x="41" y="127"/>
                    </a:cubicBezTo>
                    <a:cubicBezTo>
                      <a:pt x="41" y="127"/>
                      <a:pt x="43" y="127"/>
                      <a:pt x="43" y="127"/>
                    </a:cubicBezTo>
                    <a:cubicBezTo>
                      <a:pt x="44" y="126"/>
                      <a:pt x="43" y="126"/>
                      <a:pt x="44" y="125"/>
                    </a:cubicBezTo>
                    <a:cubicBezTo>
                      <a:pt x="45" y="124"/>
                      <a:pt x="46" y="123"/>
                      <a:pt x="47" y="121"/>
                    </a:cubicBezTo>
                    <a:cubicBezTo>
                      <a:pt x="48" y="122"/>
                      <a:pt x="47" y="122"/>
                      <a:pt x="48" y="124"/>
                    </a:cubicBezTo>
                    <a:cubicBezTo>
                      <a:pt x="51" y="124"/>
                      <a:pt x="53" y="124"/>
                      <a:pt x="55" y="124"/>
                    </a:cubicBezTo>
                    <a:cubicBezTo>
                      <a:pt x="55" y="124"/>
                      <a:pt x="55" y="122"/>
                      <a:pt x="57" y="123"/>
                    </a:cubicBezTo>
                    <a:cubicBezTo>
                      <a:pt x="57" y="123"/>
                      <a:pt x="59" y="125"/>
                      <a:pt x="59" y="125"/>
                    </a:cubicBezTo>
                    <a:cubicBezTo>
                      <a:pt x="60" y="124"/>
                      <a:pt x="60" y="126"/>
                      <a:pt x="60" y="127"/>
                    </a:cubicBezTo>
                    <a:cubicBezTo>
                      <a:pt x="59" y="127"/>
                      <a:pt x="59" y="127"/>
                      <a:pt x="59" y="127"/>
                    </a:cubicBezTo>
                    <a:cubicBezTo>
                      <a:pt x="58" y="129"/>
                      <a:pt x="56" y="133"/>
                      <a:pt x="58" y="136"/>
                    </a:cubicBezTo>
                    <a:cubicBezTo>
                      <a:pt x="58" y="137"/>
                      <a:pt x="61" y="137"/>
                      <a:pt x="61" y="137"/>
                    </a:cubicBezTo>
                    <a:cubicBezTo>
                      <a:pt x="65" y="140"/>
                      <a:pt x="63" y="140"/>
                      <a:pt x="69" y="139"/>
                    </a:cubicBezTo>
                    <a:cubicBezTo>
                      <a:pt x="68" y="140"/>
                      <a:pt x="69" y="143"/>
                      <a:pt x="69" y="143"/>
                    </a:cubicBezTo>
                    <a:cubicBezTo>
                      <a:pt x="70" y="143"/>
                      <a:pt x="72" y="143"/>
                      <a:pt x="72" y="142"/>
                    </a:cubicBezTo>
                    <a:cubicBezTo>
                      <a:pt x="74" y="139"/>
                      <a:pt x="73" y="135"/>
                      <a:pt x="71" y="132"/>
                    </a:cubicBezTo>
                    <a:cubicBezTo>
                      <a:pt x="71" y="132"/>
                      <a:pt x="74" y="131"/>
                      <a:pt x="75" y="135"/>
                    </a:cubicBezTo>
                    <a:cubicBezTo>
                      <a:pt x="76" y="135"/>
                      <a:pt x="76" y="135"/>
                      <a:pt x="76" y="135"/>
                    </a:cubicBezTo>
                    <a:cubicBezTo>
                      <a:pt x="75" y="131"/>
                      <a:pt x="75" y="130"/>
                      <a:pt x="74" y="127"/>
                    </a:cubicBezTo>
                    <a:cubicBezTo>
                      <a:pt x="75" y="126"/>
                      <a:pt x="77" y="125"/>
                      <a:pt x="77" y="124"/>
                    </a:cubicBezTo>
                    <a:cubicBezTo>
                      <a:pt x="78" y="123"/>
                      <a:pt x="78" y="120"/>
                      <a:pt x="79" y="120"/>
                    </a:cubicBezTo>
                    <a:cubicBezTo>
                      <a:pt x="81" y="120"/>
                      <a:pt x="81" y="120"/>
                      <a:pt x="81" y="120"/>
                    </a:cubicBezTo>
                    <a:cubicBezTo>
                      <a:pt x="82" y="117"/>
                      <a:pt x="80" y="115"/>
                      <a:pt x="79" y="113"/>
                    </a:cubicBezTo>
                    <a:cubicBezTo>
                      <a:pt x="78" y="110"/>
                      <a:pt x="77" y="107"/>
                      <a:pt x="77" y="103"/>
                    </a:cubicBezTo>
                    <a:cubicBezTo>
                      <a:pt x="75" y="103"/>
                      <a:pt x="74" y="103"/>
                      <a:pt x="73" y="102"/>
                    </a:cubicBezTo>
                    <a:close/>
                    <a:moveTo>
                      <a:pt x="61" y="93"/>
                    </a:moveTo>
                    <a:cubicBezTo>
                      <a:pt x="61" y="94"/>
                      <a:pt x="60" y="95"/>
                      <a:pt x="59" y="95"/>
                    </a:cubicBezTo>
                    <a:cubicBezTo>
                      <a:pt x="59" y="95"/>
                      <a:pt x="59" y="97"/>
                      <a:pt x="59" y="97"/>
                    </a:cubicBezTo>
                    <a:cubicBezTo>
                      <a:pt x="62" y="98"/>
                      <a:pt x="63" y="98"/>
                      <a:pt x="65" y="98"/>
                    </a:cubicBezTo>
                    <a:cubicBezTo>
                      <a:pt x="66" y="96"/>
                      <a:pt x="66" y="96"/>
                      <a:pt x="66" y="96"/>
                    </a:cubicBezTo>
                    <a:cubicBezTo>
                      <a:pt x="65" y="96"/>
                      <a:pt x="65" y="94"/>
                      <a:pt x="64" y="93"/>
                    </a:cubicBezTo>
                    <a:cubicBezTo>
                      <a:pt x="63" y="93"/>
                      <a:pt x="62" y="94"/>
                      <a:pt x="61" y="93"/>
                    </a:cubicBezTo>
                    <a:close/>
                    <a:moveTo>
                      <a:pt x="47" y="89"/>
                    </a:moveTo>
                    <a:cubicBezTo>
                      <a:pt x="47" y="89"/>
                      <a:pt x="46" y="90"/>
                      <a:pt x="48" y="90"/>
                    </a:cubicBezTo>
                    <a:cubicBezTo>
                      <a:pt x="48" y="89"/>
                      <a:pt x="49" y="89"/>
                      <a:pt x="47" y="89"/>
                    </a:cubicBezTo>
                    <a:close/>
                    <a:moveTo>
                      <a:pt x="51" y="86"/>
                    </a:moveTo>
                    <a:cubicBezTo>
                      <a:pt x="51" y="87"/>
                      <a:pt x="50" y="89"/>
                      <a:pt x="50" y="92"/>
                    </a:cubicBezTo>
                    <a:cubicBezTo>
                      <a:pt x="46" y="94"/>
                      <a:pt x="41" y="94"/>
                      <a:pt x="45" y="99"/>
                    </a:cubicBezTo>
                    <a:cubicBezTo>
                      <a:pt x="46" y="101"/>
                      <a:pt x="47" y="100"/>
                      <a:pt x="49" y="101"/>
                    </a:cubicBezTo>
                    <a:cubicBezTo>
                      <a:pt x="50" y="102"/>
                      <a:pt x="51" y="103"/>
                      <a:pt x="52" y="103"/>
                    </a:cubicBezTo>
                    <a:cubicBezTo>
                      <a:pt x="52" y="103"/>
                      <a:pt x="52" y="96"/>
                      <a:pt x="52" y="94"/>
                    </a:cubicBezTo>
                    <a:cubicBezTo>
                      <a:pt x="52" y="94"/>
                      <a:pt x="55" y="90"/>
                      <a:pt x="55" y="89"/>
                    </a:cubicBezTo>
                    <a:cubicBezTo>
                      <a:pt x="56" y="89"/>
                      <a:pt x="55" y="88"/>
                      <a:pt x="55" y="88"/>
                    </a:cubicBezTo>
                    <a:cubicBezTo>
                      <a:pt x="54" y="87"/>
                      <a:pt x="54" y="86"/>
                      <a:pt x="54" y="86"/>
                    </a:cubicBezTo>
                    <a:cubicBezTo>
                      <a:pt x="53" y="86"/>
                      <a:pt x="52" y="86"/>
                      <a:pt x="51" y="86"/>
                    </a:cubicBezTo>
                    <a:close/>
                    <a:moveTo>
                      <a:pt x="59" y="84"/>
                    </a:moveTo>
                    <a:cubicBezTo>
                      <a:pt x="58" y="85"/>
                      <a:pt x="59" y="86"/>
                      <a:pt x="59" y="87"/>
                    </a:cubicBezTo>
                    <a:cubicBezTo>
                      <a:pt x="58" y="89"/>
                      <a:pt x="50" y="96"/>
                      <a:pt x="55" y="99"/>
                    </a:cubicBezTo>
                    <a:cubicBezTo>
                      <a:pt x="55" y="98"/>
                      <a:pt x="56" y="97"/>
                      <a:pt x="56" y="97"/>
                    </a:cubicBezTo>
                    <a:cubicBezTo>
                      <a:pt x="57" y="96"/>
                      <a:pt x="56" y="95"/>
                      <a:pt x="57" y="93"/>
                    </a:cubicBezTo>
                    <a:cubicBezTo>
                      <a:pt x="57" y="93"/>
                      <a:pt x="59" y="92"/>
                      <a:pt x="59" y="92"/>
                    </a:cubicBezTo>
                    <a:cubicBezTo>
                      <a:pt x="61" y="91"/>
                      <a:pt x="60" y="88"/>
                      <a:pt x="60" y="84"/>
                    </a:cubicBezTo>
                    <a:lnTo>
                      <a:pt x="59" y="84"/>
                    </a:lnTo>
                    <a:close/>
                    <a:moveTo>
                      <a:pt x="19" y="82"/>
                    </a:moveTo>
                    <a:cubicBezTo>
                      <a:pt x="19" y="82"/>
                      <a:pt x="19" y="85"/>
                      <a:pt x="19" y="86"/>
                    </a:cubicBezTo>
                    <a:cubicBezTo>
                      <a:pt x="19" y="86"/>
                      <a:pt x="15" y="89"/>
                      <a:pt x="15" y="89"/>
                    </a:cubicBezTo>
                    <a:cubicBezTo>
                      <a:pt x="14" y="91"/>
                      <a:pt x="16" y="91"/>
                      <a:pt x="15" y="92"/>
                    </a:cubicBezTo>
                    <a:cubicBezTo>
                      <a:pt x="15" y="93"/>
                      <a:pt x="13" y="94"/>
                      <a:pt x="13" y="94"/>
                    </a:cubicBezTo>
                    <a:cubicBezTo>
                      <a:pt x="12" y="96"/>
                      <a:pt x="12" y="98"/>
                      <a:pt x="11" y="99"/>
                    </a:cubicBezTo>
                    <a:cubicBezTo>
                      <a:pt x="10" y="100"/>
                      <a:pt x="8" y="101"/>
                      <a:pt x="8" y="101"/>
                    </a:cubicBezTo>
                    <a:cubicBezTo>
                      <a:pt x="8" y="102"/>
                      <a:pt x="8" y="103"/>
                      <a:pt x="8" y="103"/>
                    </a:cubicBezTo>
                    <a:cubicBezTo>
                      <a:pt x="7" y="104"/>
                      <a:pt x="6" y="104"/>
                      <a:pt x="5" y="104"/>
                    </a:cubicBezTo>
                    <a:cubicBezTo>
                      <a:pt x="4" y="104"/>
                      <a:pt x="5" y="106"/>
                      <a:pt x="4" y="106"/>
                    </a:cubicBezTo>
                    <a:cubicBezTo>
                      <a:pt x="4" y="106"/>
                      <a:pt x="3" y="106"/>
                      <a:pt x="2" y="106"/>
                    </a:cubicBezTo>
                    <a:cubicBezTo>
                      <a:pt x="1" y="108"/>
                      <a:pt x="1" y="110"/>
                      <a:pt x="0" y="113"/>
                    </a:cubicBezTo>
                    <a:cubicBezTo>
                      <a:pt x="2" y="110"/>
                      <a:pt x="9" y="107"/>
                      <a:pt x="11" y="105"/>
                    </a:cubicBezTo>
                    <a:cubicBezTo>
                      <a:pt x="12" y="104"/>
                      <a:pt x="11" y="103"/>
                      <a:pt x="11" y="103"/>
                    </a:cubicBezTo>
                    <a:cubicBezTo>
                      <a:pt x="12" y="102"/>
                      <a:pt x="14" y="100"/>
                      <a:pt x="14" y="99"/>
                    </a:cubicBezTo>
                    <a:cubicBezTo>
                      <a:pt x="15" y="99"/>
                      <a:pt x="15" y="99"/>
                      <a:pt x="15" y="99"/>
                    </a:cubicBezTo>
                    <a:cubicBezTo>
                      <a:pt x="15" y="98"/>
                      <a:pt x="14" y="97"/>
                      <a:pt x="15" y="97"/>
                    </a:cubicBezTo>
                    <a:cubicBezTo>
                      <a:pt x="16" y="96"/>
                      <a:pt x="18" y="96"/>
                      <a:pt x="19" y="95"/>
                    </a:cubicBezTo>
                    <a:cubicBezTo>
                      <a:pt x="19" y="94"/>
                      <a:pt x="19" y="93"/>
                      <a:pt x="19" y="92"/>
                    </a:cubicBezTo>
                    <a:cubicBezTo>
                      <a:pt x="20" y="92"/>
                      <a:pt x="21" y="92"/>
                      <a:pt x="21" y="91"/>
                    </a:cubicBezTo>
                    <a:cubicBezTo>
                      <a:pt x="22" y="91"/>
                      <a:pt x="22" y="84"/>
                      <a:pt x="21" y="84"/>
                    </a:cubicBezTo>
                    <a:cubicBezTo>
                      <a:pt x="21" y="84"/>
                      <a:pt x="21" y="82"/>
                      <a:pt x="21" y="82"/>
                    </a:cubicBezTo>
                    <a:lnTo>
                      <a:pt x="19" y="82"/>
                    </a:lnTo>
                    <a:close/>
                    <a:moveTo>
                      <a:pt x="65" y="81"/>
                    </a:moveTo>
                    <a:cubicBezTo>
                      <a:pt x="65" y="81"/>
                      <a:pt x="64" y="83"/>
                      <a:pt x="65" y="84"/>
                    </a:cubicBezTo>
                    <a:cubicBezTo>
                      <a:pt x="65" y="84"/>
                      <a:pt x="67" y="84"/>
                      <a:pt x="67" y="84"/>
                    </a:cubicBezTo>
                    <a:cubicBezTo>
                      <a:pt x="67" y="85"/>
                      <a:pt x="67" y="85"/>
                      <a:pt x="67" y="85"/>
                    </a:cubicBezTo>
                    <a:cubicBezTo>
                      <a:pt x="68" y="84"/>
                      <a:pt x="68" y="86"/>
                      <a:pt x="68" y="86"/>
                    </a:cubicBezTo>
                    <a:cubicBezTo>
                      <a:pt x="66" y="86"/>
                      <a:pt x="67" y="88"/>
                      <a:pt x="67" y="89"/>
                    </a:cubicBezTo>
                    <a:cubicBezTo>
                      <a:pt x="67" y="90"/>
                      <a:pt x="67" y="90"/>
                      <a:pt x="67" y="90"/>
                    </a:cubicBezTo>
                    <a:cubicBezTo>
                      <a:pt x="68" y="90"/>
                      <a:pt x="69" y="91"/>
                      <a:pt x="69" y="91"/>
                    </a:cubicBezTo>
                    <a:cubicBezTo>
                      <a:pt x="70" y="92"/>
                      <a:pt x="69" y="93"/>
                      <a:pt x="70" y="93"/>
                    </a:cubicBezTo>
                    <a:cubicBezTo>
                      <a:pt x="70" y="94"/>
                      <a:pt x="72" y="94"/>
                      <a:pt x="73" y="94"/>
                    </a:cubicBezTo>
                    <a:cubicBezTo>
                      <a:pt x="72" y="93"/>
                      <a:pt x="71" y="93"/>
                      <a:pt x="71" y="92"/>
                    </a:cubicBezTo>
                    <a:cubicBezTo>
                      <a:pt x="71" y="90"/>
                      <a:pt x="72" y="91"/>
                      <a:pt x="72" y="89"/>
                    </a:cubicBezTo>
                    <a:cubicBezTo>
                      <a:pt x="72" y="88"/>
                      <a:pt x="70" y="87"/>
                      <a:pt x="70" y="86"/>
                    </a:cubicBezTo>
                    <a:cubicBezTo>
                      <a:pt x="70" y="85"/>
                      <a:pt x="71" y="84"/>
                      <a:pt x="71" y="84"/>
                    </a:cubicBezTo>
                    <a:cubicBezTo>
                      <a:pt x="71" y="83"/>
                      <a:pt x="71" y="82"/>
                      <a:pt x="70" y="82"/>
                    </a:cubicBezTo>
                    <a:cubicBezTo>
                      <a:pt x="68" y="81"/>
                      <a:pt x="67" y="81"/>
                      <a:pt x="65" y="81"/>
                    </a:cubicBezTo>
                    <a:close/>
                    <a:moveTo>
                      <a:pt x="42" y="78"/>
                    </a:moveTo>
                    <a:cubicBezTo>
                      <a:pt x="41" y="83"/>
                      <a:pt x="41" y="86"/>
                      <a:pt x="40" y="91"/>
                    </a:cubicBezTo>
                    <a:cubicBezTo>
                      <a:pt x="42" y="90"/>
                      <a:pt x="45" y="88"/>
                      <a:pt x="46" y="88"/>
                    </a:cubicBezTo>
                    <a:cubicBezTo>
                      <a:pt x="46" y="87"/>
                      <a:pt x="48" y="88"/>
                      <a:pt x="48" y="88"/>
                    </a:cubicBezTo>
                    <a:cubicBezTo>
                      <a:pt x="49" y="87"/>
                      <a:pt x="48" y="85"/>
                      <a:pt x="49" y="85"/>
                    </a:cubicBezTo>
                    <a:cubicBezTo>
                      <a:pt x="49" y="85"/>
                      <a:pt x="50" y="84"/>
                      <a:pt x="50" y="84"/>
                    </a:cubicBezTo>
                    <a:cubicBezTo>
                      <a:pt x="50" y="83"/>
                      <a:pt x="50" y="81"/>
                      <a:pt x="50" y="80"/>
                    </a:cubicBezTo>
                    <a:cubicBezTo>
                      <a:pt x="47" y="79"/>
                      <a:pt x="45" y="79"/>
                      <a:pt x="42" y="78"/>
                    </a:cubicBezTo>
                    <a:close/>
                    <a:moveTo>
                      <a:pt x="53" y="72"/>
                    </a:moveTo>
                    <a:cubicBezTo>
                      <a:pt x="53" y="73"/>
                      <a:pt x="53" y="73"/>
                      <a:pt x="53" y="73"/>
                    </a:cubicBezTo>
                    <a:cubicBezTo>
                      <a:pt x="52" y="72"/>
                      <a:pt x="52" y="75"/>
                      <a:pt x="52" y="76"/>
                    </a:cubicBezTo>
                    <a:cubicBezTo>
                      <a:pt x="54" y="76"/>
                      <a:pt x="57" y="77"/>
                      <a:pt x="58" y="77"/>
                    </a:cubicBezTo>
                    <a:cubicBezTo>
                      <a:pt x="65" y="77"/>
                      <a:pt x="53" y="72"/>
                      <a:pt x="53" y="72"/>
                    </a:cubicBezTo>
                    <a:close/>
                    <a:moveTo>
                      <a:pt x="23" y="72"/>
                    </a:moveTo>
                    <a:cubicBezTo>
                      <a:pt x="23" y="74"/>
                      <a:pt x="23" y="74"/>
                      <a:pt x="23" y="74"/>
                    </a:cubicBezTo>
                    <a:cubicBezTo>
                      <a:pt x="23" y="74"/>
                      <a:pt x="28" y="75"/>
                      <a:pt x="25" y="74"/>
                    </a:cubicBezTo>
                    <a:cubicBezTo>
                      <a:pt x="25" y="73"/>
                      <a:pt x="24" y="72"/>
                      <a:pt x="23" y="72"/>
                    </a:cubicBezTo>
                    <a:close/>
                    <a:moveTo>
                      <a:pt x="41" y="68"/>
                    </a:moveTo>
                    <a:cubicBezTo>
                      <a:pt x="41" y="68"/>
                      <a:pt x="42" y="71"/>
                      <a:pt x="42" y="71"/>
                    </a:cubicBezTo>
                    <a:cubicBezTo>
                      <a:pt x="44" y="72"/>
                      <a:pt x="43" y="70"/>
                      <a:pt x="43" y="69"/>
                    </a:cubicBezTo>
                    <a:cubicBezTo>
                      <a:pt x="42" y="69"/>
                      <a:pt x="42" y="69"/>
                      <a:pt x="41" y="68"/>
                    </a:cubicBezTo>
                    <a:close/>
                    <a:moveTo>
                      <a:pt x="65" y="66"/>
                    </a:moveTo>
                    <a:cubicBezTo>
                      <a:pt x="65" y="67"/>
                      <a:pt x="63" y="68"/>
                      <a:pt x="63" y="69"/>
                    </a:cubicBezTo>
                    <a:cubicBezTo>
                      <a:pt x="63" y="70"/>
                      <a:pt x="62" y="70"/>
                      <a:pt x="63" y="71"/>
                    </a:cubicBezTo>
                    <a:cubicBezTo>
                      <a:pt x="63" y="72"/>
                      <a:pt x="67" y="75"/>
                      <a:pt x="67" y="76"/>
                    </a:cubicBezTo>
                    <a:cubicBezTo>
                      <a:pt x="68" y="78"/>
                      <a:pt x="67" y="79"/>
                      <a:pt x="68" y="80"/>
                    </a:cubicBezTo>
                    <a:cubicBezTo>
                      <a:pt x="69" y="80"/>
                      <a:pt x="72" y="81"/>
                      <a:pt x="72" y="81"/>
                    </a:cubicBezTo>
                    <a:cubicBezTo>
                      <a:pt x="73" y="81"/>
                      <a:pt x="73" y="81"/>
                      <a:pt x="73" y="81"/>
                    </a:cubicBezTo>
                    <a:cubicBezTo>
                      <a:pt x="73" y="81"/>
                      <a:pt x="74" y="82"/>
                      <a:pt x="75" y="83"/>
                    </a:cubicBezTo>
                    <a:cubicBezTo>
                      <a:pt x="74" y="81"/>
                      <a:pt x="72" y="79"/>
                      <a:pt x="71" y="78"/>
                    </a:cubicBezTo>
                    <a:cubicBezTo>
                      <a:pt x="71" y="77"/>
                      <a:pt x="70" y="76"/>
                      <a:pt x="70" y="76"/>
                    </a:cubicBezTo>
                    <a:cubicBezTo>
                      <a:pt x="70" y="75"/>
                      <a:pt x="72" y="70"/>
                      <a:pt x="71" y="69"/>
                    </a:cubicBezTo>
                    <a:cubicBezTo>
                      <a:pt x="70" y="69"/>
                      <a:pt x="70" y="69"/>
                      <a:pt x="70" y="69"/>
                    </a:cubicBezTo>
                    <a:cubicBezTo>
                      <a:pt x="70" y="67"/>
                      <a:pt x="70" y="67"/>
                      <a:pt x="69" y="66"/>
                    </a:cubicBezTo>
                    <a:cubicBezTo>
                      <a:pt x="68" y="66"/>
                      <a:pt x="66" y="67"/>
                      <a:pt x="65" y="66"/>
                    </a:cubicBezTo>
                    <a:close/>
                    <a:moveTo>
                      <a:pt x="29" y="57"/>
                    </a:moveTo>
                    <a:cubicBezTo>
                      <a:pt x="29" y="57"/>
                      <a:pt x="28" y="58"/>
                      <a:pt x="28" y="58"/>
                    </a:cubicBezTo>
                    <a:cubicBezTo>
                      <a:pt x="24" y="58"/>
                      <a:pt x="30" y="59"/>
                      <a:pt x="30" y="60"/>
                    </a:cubicBezTo>
                    <a:cubicBezTo>
                      <a:pt x="31" y="61"/>
                      <a:pt x="31" y="65"/>
                      <a:pt x="33" y="66"/>
                    </a:cubicBezTo>
                    <a:cubicBezTo>
                      <a:pt x="34" y="66"/>
                      <a:pt x="35" y="66"/>
                      <a:pt x="36" y="66"/>
                    </a:cubicBezTo>
                    <a:cubicBezTo>
                      <a:pt x="36" y="69"/>
                      <a:pt x="34" y="69"/>
                      <a:pt x="37" y="71"/>
                    </a:cubicBezTo>
                    <a:cubicBezTo>
                      <a:pt x="41" y="68"/>
                      <a:pt x="36" y="56"/>
                      <a:pt x="29" y="57"/>
                    </a:cubicBezTo>
                    <a:close/>
                    <a:moveTo>
                      <a:pt x="61" y="53"/>
                    </a:moveTo>
                    <a:cubicBezTo>
                      <a:pt x="61" y="53"/>
                      <a:pt x="61" y="55"/>
                      <a:pt x="61" y="56"/>
                    </a:cubicBezTo>
                    <a:cubicBezTo>
                      <a:pt x="64" y="57"/>
                      <a:pt x="63" y="53"/>
                      <a:pt x="61" y="53"/>
                    </a:cubicBezTo>
                    <a:close/>
                    <a:moveTo>
                      <a:pt x="32" y="0"/>
                    </a:moveTo>
                    <a:cubicBezTo>
                      <a:pt x="32" y="1"/>
                      <a:pt x="30" y="5"/>
                      <a:pt x="30" y="5"/>
                    </a:cubicBezTo>
                    <a:cubicBezTo>
                      <a:pt x="30" y="5"/>
                      <a:pt x="31" y="7"/>
                      <a:pt x="31" y="8"/>
                    </a:cubicBezTo>
                    <a:cubicBezTo>
                      <a:pt x="31" y="9"/>
                      <a:pt x="28" y="12"/>
                      <a:pt x="28" y="13"/>
                    </a:cubicBezTo>
                    <a:cubicBezTo>
                      <a:pt x="28" y="17"/>
                      <a:pt x="30" y="18"/>
                      <a:pt x="29" y="22"/>
                    </a:cubicBezTo>
                    <a:cubicBezTo>
                      <a:pt x="29" y="22"/>
                      <a:pt x="28" y="22"/>
                      <a:pt x="28" y="22"/>
                    </a:cubicBezTo>
                    <a:cubicBezTo>
                      <a:pt x="27" y="24"/>
                      <a:pt x="27" y="26"/>
                      <a:pt x="28" y="29"/>
                    </a:cubicBezTo>
                    <a:cubicBezTo>
                      <a:pt x="27" y="29"/>
                      <a:pt x="27" y="30"/>
                      <a:pt x="25" y="30"/>
                    </a:cubicBezTo>
                    <a:cubicBezTo>
                      <a:pt x="25" y="30"/>
                      <a:pt x="24" y="28"/>
                      <a:pt x="23" y="28"/>
                    </a:cubicBezTo>
                    <a:cubicBezTo>
                      <a:pt x="22" y="27"/>
                      <a:pt x="24" y="29"/>
                      <a:pt x="22" y="28"/>
                    </a:cubicBezTo>
                    <a:cubicBezTo>
                      <a:pt x="23" y="30"/>
                      <a:pt x="22" y="31"/>
                      <a:pt x="23" y="32"/>
                    </a:cubicBezTo>
                    <a:cubicBezTo>
                      <a:pt x="23" y="33"/>
                      <a:pt x="25" y="34"/>
                      <a:pt x="25" y="34"/>
                    </a:cubicBezTo>
                    <a:cubicBezTo>
                      <a:pt x="25" y="36"/>
                      <a:pt x="24" y="38"/>
                      <a:pt x="25" y="40"/>
                    </a:cubicBezTo>
                    <a:cubicBezTo>
                      <a:pt x="25" y="40"/>
                      <a:pt x="28" y="44"/>
                      <a:pt x="29" y="45"/>
                    </a:cubicBezTo>
                    <a:cubicBezTo>
                      <a:pt x="30" y="44"/>
                      <a:pt x="29" y="44"/>
                      <a:pt x="30" y="42"/>
                    </a:cubicBezTo>
                    <a:cubicBezTo>
                      <a:pt x="31" y="42"/>
                      <a:pt x="32" y="43"/>
                      <a:pt x="32" y="42"/>
                    </a:cubicBezTo>
                    <a:cubicBezTo>
                      <a:pt x="30" y="52"/>
                      <a:pt x="31" y="50"/>
                      <a:pt x="35" y="57"/>
                    </a:cubicBezTo>
                    <a:cubicBezTo>
                      <a:pt x="35" y="57"/>
                      <a:pt x="37" y="57"/>
                      <a:pt x="37" y="56"/>
                    </a:cubicBezTo>
                    <a:cubicBezTo>
                      <a:pt x="39" y="55"/>
                      <a:pt x="38" y="53"/>
                      <a:pt x="42" y="54"/>
                    </a:cubicBezTo>
                    <a:cubicBezTo>
                      <a:pt x="43" y="55"/>
                      <a:pt x="43" y="55"/>
                      <a:pt x="43" y="55"/>
                    </a:cubicBezTo>
                    <a:cubicBezTo>
                      <a:pt x="44" y="55"/>
                      <a:pt x="45" y="55"/>
                      <a:pt x="45" y="55"/>
                    </a:cubicBezTo>
                    <a:cubicBezTo>
                      <a:pt x="46" y="56"/>
                      <a:pt x="46" y="58"/>
                      <a:pt x="47" y="59"/>
                    </a:cubicBezTo>
                    <a:cubicBezTo>
                      <a:pt x="53" y="58"/>
                      <a:pt x="43" y="55"/>
                      <a:pt x="49" y="54"/>
                    </a:cubicBezTo>
                    <a:cubicBezTo>
                      <a:pt x="50" y="55"/>
                      <a:pt x="49" y="55"/>
                      <a:pt x="50" y="56"/>
                    </a:cubicBezTo>
                    <a:cubicBezTo>
                      <a:pt x="51" y="57"/>
                      <a:pt x="51" y="57"/>
                      <a:pt x="52" y="58"/>
                    </a:cubicBezTo>
                    <a:cubicBezTo>
                      <a:pt x="53" y="59"/>
                      <a:pt x="53" y="61"/>
                      <a:pt x="54" y="62"/>
                    </a:cubicBezTo>
                    <a:cubicBezTo>
                      <a:pt x="54" y="63"/>
                      <a:pt x="56" y="62"/>
                      <a:pt x="56" y="62"/>
                    </a:cubicBezTo>
                    <a:cubicBezTo>
                      <a:pt x="57" y="63"/>
                      <a:pt x="57" y="65"/>
                      <a:pt x="58" y="66"/>
                    </a:cubicBezTo>
                    <a:cubicBezTo>
                      <a:pt x="59" y="66"/>
                      <a:pt x="59" y="66"/>
                      <a:pt x="59" y="66"/>
                    </a:cubicBezTo>
                    <a:cubicBezTo>
                      <a:pt x="61" y="57"/>
                      <a:pt x="58" y="61"/>
                      <a:pt x="57" y="56"/>
                    </a:cubicBezTo>
                    <a:cubicBezTo>
                      <a:pt x="56" y="54"/>
                      <a:pt x="58" y="54"/>
                      <a:pt x="57" y="52"/>
                    </a:cubicBezTo>
                    <a:cubicBezTo>
                      <a:pt x="57" y="51"/>
                      <a:pt x="56" y="50"/>
                      <a:pt x="55" y="50"/>
                    </a:cubicBezTo>
                    <a:cubicBezTo>
                      <a:pt x="55" y="50"/>
                      <a:pt x="53" y="52"/>
                      <a:pt x="53" y="52"/>
                    </a:cubicBezTo>
                    <a:cubicBezTo>
                      <a:pt x="51" y="50"/>
                      <a:pt x="51" y="50"/>
                      <a:pt x="51" y="50"/>
                    </a:cubicBezTo>
                    <a:cubicBezTo>
                      <a:pt x="51" y="50"/>
                      <a:pt x="51" y="49"/>
                      <a:pt x="51" y="48"/>
                    </a:cubicBezTo>
                    <a:cubicBezTo>
                      <a:pt x="50" y="48"/>
                      <a:pt x="51" y="47"/>
                      <a:pt x="49" y="47"/>
                    </a:cubicBezTo>
                    <a:cubicBezTo>
                      <a:pt x="49" y="47"/>
                      <a:pt x="49" y="48"/>
                      <a:pt x="49" y="48"/>
                    </a:cubicBezTo>
                    <a:cubicBezTo>
                      <a:pt x="47" y="49"/>
                      <a:pt x="46" y="48"/>
                      <a:pt x="45" y="48"/>
                    </a:cubicBezTo>
                    <a:cubicBezTo>
                      <a:pt x="44" y="48"/>
                      <a:pt x="42" y="50"/>
                      <a:pt x="41" y="50"/>
                    </a:cubicBezTo>
                    <a:cubicBezTo>
                      <a:pt x="41" y="50"/>
                      <a:pt x="40" y="49"/>
                      <a:pt x="39" y="49"/>
                    </a:cubicBezTo>
                    <a:cubicBezTo>
                      <a:pt x="39" y="48"/>
                      <a:pt x="39" y="45"/>
                      <a:pt x="38" y="44"/>
                    </a:cubicBezTo>
                    <a:cubicBezTo>
                      <a:pt x="37" y="43"/>
                      <a:pt x="37" y="43"/>
                      <a:pt x="37" y="43"/>
                    </a:cubicBezTo>
                    <a:cubicBezTo>
                      <a:pt x="37" y="42"/>
                      <a:pt x="37" y="37"/>
                      <a:pt x="37" y="37"/>
                    </a:cubicBezTo>
                    <a:cubicBezTo>
                      <a:pt x="38" y="33"/>
                      <a:pt x="37" y="31"/>
                      <a:pt x="40" y="30"/>
                    </a:cubicBezTo>
                    <a:cubicBezTo>
                      <a:pt x="41" y="30"/>
                      <a:pt x="41" y="30"/>
                      <a:pt x="41" y="30"/>
                    </a:cubicBezTo>
                    <a:cubicBezTo>
                      <a:pt x="43" y="28"/>
                      <a:pt x="43" y="24"/>
                      <a:pt x="43" y="22"/>
                    </a:cubicBezTo>
                    <a:cubicBezTo>
                      <a:pt x="44" y="23"/>
                      <a:pt x="45" y="23"/>
                      <a:pt x="45" y="23"/>
                    </a:cubicBezTo>
                    <a:cubicBezTo>
                      <a:pt x="46" y="23"/>
                      <a:pt x="46" y="21"/>
                      <a:pt x="47" y="20"/>
                    </a:cubicBezTo>
                    <a:cubicBezTo>
                      <a:pt x="46" y="18"/>
                      <a:pt x="46" y="16"/>
                      <a:pt x="45" y="14"/>
                    </a:cubicBezTo>
                    <a:cubicBezTo>
                      <a:pt x="45" y="14"/>
                      <a:pt x="43" y="13"/>
                      <a:pt x="43" y="12"/>
                    </a:cubicBezTo>
                    <a:cubicBezTo>
                      <a:pt x="42" y="9"/>
                      <a:pt x="43" y="5"/>
                      <a:pt x="45" y="3"/>
                    </a:cubicBezTo>
                    <a:cubicBezTo>
                      <a:pt x="45" y="3"/>
                      <a:pt x="44" y="2"/>
                      <a:pt x="44" y="1"/>
                    </a:cubicBezTo>
                    <a:cubicBezTo>
                      <a:pt x="42" y="2"/>
                      <a:pt x="38" y="6"/>
                      <a:pt x="35" y="2"/>
                    </a:cubicBezTo>
                    <a:cubicBezTo>
                      <a:pt x="35" y="2"/>
                      <a:pt x="36" y="1"/>
                      <a:pt x="35" y="0"/>
                    </a:cubicBezTo>
                    <a:cubicBezTo>
                      <a:pt x="34" y="0"/>
                      <a:pt x="33" y="1"/>
                      <a:pt x="3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7" name="Freeform 103">
                <a:extLst>
                  <a:ext uri="{FF2B5EF4-FFF2-40B4-BE49-F238E27FC236}">
                    <a16:creationId xmlns:a16="http://schemas.microsoft.com/office/drawing/2014/main" id="{4DA7ADB2-84E1-461D-8004-343E72B75BB1}"/>
                  </a:ext>
                </a:extLst>
              </p:cNvPr>
              <p:cNvSpPr>
                <a:spLocks noEditPoints="1"/>
              </p:cNvSpPr>
              <p:nvPr/>
            </p:nvSpPr>
            <p:spPr bwMode="auto">
              <a:xfrm>
                <a:off x="5090" y="1858"/>
                <a:ext cx="161" cy="281"/>
              </a:xfrm>
              <a:custGeom>
                <a:avLst/>
                <a:gdLst>
                  <a:gd name="T0" fmla="*/ 68 w 82"/>
                  <a:gd name="T1" fmla="*/ 108 h 143"/>
                  <a:gd name="T2" fmla="*/ 60 w 82"/>
                  <a:gd name="T3" fmla="*/ 114 h 143"/>
                  <a:gd name="T4" fmla="*/ 54 w 82"/>
                  <a:gd name="T5" fmla="*/ 111 h 143"/>
                  <a:gd name="T6" fmla="*/ 49 w 82"/>
                  <a:gd name="T7" fmla="*/ 115 h 143"/>
                  <a:gd name="T8" fmla="*/ 41 w 82"/>
                  <a:gd name="T9" fmla="*/ 127 h 143"/>
                  <a:gd name="T10" fmla="*/ 48 w 82"/>
                  <a:gd name="T11" fmla="*/ 124 h 143"/>
                  <a:gd name="T12" fmla="*/ 60 w 82"/>
                  <a:gd name="T13" fmla="*/ 127 h 143"/>
                  <a:gd name="T14" fmla="*/ 69 w 82"/>
                  <a:gd name="T15" fmla="*/ 139 h 143"/>
                  <a:gd name="T16" fmla="*/ 75 w 82"/>
                  <a:gd name="T17" fmla="*/ 135 h 143"/>
                  <a:gd name="T18" fmla="*/ 79 w 82"/>
                  <a:gd name="T19" fmla="*/ 120 h 143"/>
                  <a:gd name="T20" fmla="*/ 73 w 82"/>
                  <a:gd name="T21" fmla="*/ 102 h 143"/>
                  <a:gd name="T22" fmla="*/ 65 w 82"/>
                  <a:gd name="T23" fmla="*/ 98 h 143"/>
                  <a:gd name="T24" fmla="*/ 47 w 82"/>
                  <a:gd name="T25" fmla="*/ 89 h 143"/>
                  <a:gd name="T26" fmla="*/ 50 w 82"/>
                  <a:gd name="T27" fmla="*/ 92 h 143"/>
                  <a:gd name="T28" fmla="*/ 52 w 82"/>
                  <a:gd name="T29" fmla="*/ 94 h 143"/>
                  <a:gd name="T30" fmla="*/ 51 w 82"/>
                  <a:gd name="T31" fmla="*/ 86 h 143"/>
                  <a:gd name="T32" fmla="*/ 56 w 82"/>
                  <a:gd name="T33" fmla="*/ 97 h 143"/>
                  <a:gd name="T34" fmla="*/ 59 w 82"/>
                  <a:gd name="T35" fmla="*/ 84 h 143"/>
                  <a:gd name="T36" fmla="*/ 15 w 82"/>
                  <a:gd name="T37" fmla="*/ 92 h 143"/>
                  <a:gd name="T38" fmla="*/ 8 w 82"/>
                  <a:gd name="T39" fmla="*/ 103 h 143"/>
                  <a:gd name="T40" fmla="*/ 0 w 82"/>
                  <a:gd name="T41" fmla="*/ 113 h 143"/>
                  <a:gd name="T42" fmla="*/ 15 w 82"/>
                  <a:gd name="T43" fmla="*/ 99 h 143"/>
                  <a:gd name="T44" fmla="*/ 21 w 82"/>
                  <a:gd name="T45" fmla="*/ 91 h 143"/>
                  <a:gd name="T46" fmla="*/ 65 w 82"/>
                  <a:gd name="T47" fmla="*/ 81 h 143"/>
                  <a:gd name="T48" fmla="*/ 68 w 82"/>
                  <a:gd name="T49" fmla="*/ 86 h 143"/>
                  <a:gd name="T50" fmla="*/ 70 w 82"/>
                  <a:gd name="T51" fmla="*/ 93 h 143"/>
                  <a:gd name="T52" fmla="*/ 70 w 82"/>
                  <a:gd name="T53" fmla="*/ 86 h 143"/>
                  <a:gd name="T54" fmla="*/ 42 w 82"/>
                  <a:gd name="T55" fmla="*/ 78 h 143"/>
                  <a:gd name="T56" fmla="*/ 49 w 82"/>
                  <a:gd name="T57" fmla="*/ 85 h 143"/>
                  <a:gd name="T58" fmla="*/ 53 w 82"/>
                  <a:gd name="T59" fmla="*/ 72 h 143"/>
                  <a:gd name="T60" fmla="*/ 53 w 82"/>
                  <a:gd name="T61" fmla="*/ 72 h 143"/>
                  <a:gd name="T62" fmla="*/ 23 w 82"/>
                  <a:gd name="T63" fmla="*/ 72 h 143"/>
                  <a:gd name="T64" fmla="*/ 41 w 82"/>
                  <a:gd name="T65" fmla="*/ 68 h 143"/>
                  <a:gd name="T66" fmla="*/ 67 w 82"/>
                  <a:gd name="T67" fmla="*/ 76 h 143"/>
                  <a:gd name="T68" fmla="*/ 75 w 82"/>
                  <a:gd name="T69" fmla="*/ 83 h 143"/>
                  <a:gd name="T70" fmla="*/ 70 w 82"/>
                  <a:gd name="T71" fmla="*/ 69 h 143"/>
                  <a:gd name="T72" fmla="*/ 28 w 82"/>
                  <a:gd name="T73" fmla="*/ 58 h 143"/>
                  <a:gd name="T74" fmla="*/ 37 w 82"/>
                  <a:gd name="T75" fmla="*/ 71 h 143"/>
                  <a:gd name="T76" fmla="*/ 61 w 82"/>
                  <a:gd name="T77" fmla="*/ 53 h 143"/>
                  <a:gd name="T78" fmla="*/ 28 w 82"/>
                  <a:gd name="T79" fmla="*/ 13 h 143"/>
                  <a:gd name="T80" fmla="*/ 25 w 82"/>
                  <a:gd name="T81" fmla="*/ 30 h 143"/>
                  <a:gd name="T82" fmla="*/ 25 w 82"/>
                  <a:gd name="T83" fmla="*/ 34 h 143"/>
                  <a:gd name="T84" fmla="*/ 32 w 82"/>
                  <a:gd name="T85" fmla="*/ 42 h 143"/>
                  <a:gd name="T86" fmla="*/ 43 w 82"/>
                  <a:gd name="T87" fmla="*/ 55 h 143"/>
                  <a:gd name="T88" fmla="*/ 50 w 82"/>
                  <a:gd name="T89" fmla="*/ 56 h 143"/>
                  <a:gd name="T90" fmla="*/ 58 w 82"/>
                  <a:gd name="T91" fmla="*/ 66 h 143"/>
                  <a:gd name="T92" fmla="*/ 55 w 82"/>
                  <a:gd name="T93" fmla="*/ 50 h 143"/>
                  <a:gd name="T94" fmla="*/ 49 w 82"/>
                  <a:gd name="T95" fmla="*/ 47 h 143"/>
                  <a:gd name="T96" fmla="*/ 39 w 82"/>
                  <a:gd name="T97" fmla="*/ 49 h 143"/>
                  <a:gd name="T98" fmla="*/ 40 w 82"/>
                  <a:gd name="T99" fmla="*/ 30 h 143"/>
                  <a:gd name="T100" fmla="*/ 47 w 82"/>
                  <a:gd name="T101" fmla="*/ 20 h 143"/>
                  <a:gd name="T102" fmla="*/ 44 w 82"/>
                  <a:gd name="T103"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143">
                    <a:moveTo>
                      <a:pt x="73" y="102"/>
                    </a:moveTo>
                    <a:cubicBezTo>
                      <a:pt x="72" y="103"/>
                      <a:pt x="72" y="103"/>
                      <a:pt x="71" y="103"/>
                    </a:cubicBezTo>
                    <a:cubicBezTo>
                      <a:pt x="72" y="103"/>
                      <a:pt x="71" y="109"/>
                      <a:pt x="71" y="109"/>
                    </a:cubicBezTo>
                    <a:cubicBezTo>
                      <a:pt x="70" y="110"/>
                      <a:pt x="68" y="108"/>
                      <a:pt x="68" y="108"/>
                    </a:cubicBezTo>
                    <a:cubicBezTo>
                      <a:pt x="68" y="109"/>
                      <a:pt x="66" y="109"/>
                      <a:pt x="66" y="109"/>
                    </a:cubicBezTo>
                    <a:cubicBezTo>
                      <a:pt x="65" y="111"/>
                      <a:pt x="66" y="112"/>
                      <a:pt x="65" y="113"/>
                    </a:cubicBezTo>
                    <a:cubicBezTo>
                      <a:pt x="64" y="112"/>
                      <a:pt x="62" y="111"/>
                      <a:pt x="61" y="111"/>
                    </a:cubicBezTo>
                    <a:cubicBezTo>
                      <a:pt x="60" y="112"/>
                      <a:pt x="61" y="114"/>
                      <a:pt x="60" y="114"/>
                    </a:cubicBezTo>
                    <a:cubicBezTo>
                      <a:pt x="59" y="114"/>
                      <a:pt x="55" y="115"/>
                      <a:pt x="55" y="115"/>
                    </a:cubicBezTo>
                    <a:cubicBezTo>
                      <a:pt x="54" y="115"/>
                      <a:pt x="55" y="113"/>
                      <a:pt x="55" y="113"/>
                    </a:cubicBezTo>
                    <a:cubicBezTo>
                      <a:pt x="55" y="113"/>
                      <a:pt x="55" y="112"/>
                      <a:pt x="55" y="111"/>
                    </a:cubicBezTo>
                    <a:cubicBezTo>
                      <a:pt x="55" y="111"/>
                      <a:pt x="54" y="111"/>
                      <a:pt x="54" y="111"/>
                    </a:cubicBezTo>
                    <a:cubicBezTo>
                      <a:pt x="54" y="111"/>
                      <a:pt x="54" y="111"/>
                      <a:pt x="54" y="111"/>
                    </a:cubicBezTo>
                    <a:cubicBezTo>
                      <a:pt x="51" y="111"/>
                      <a:pt x="51" y="111"/>
                      <a:pt x="51" y="111"/>
                    </a:cubicBezTo>
                    <a:cubicBezTo>
                      <a:pt x="50" y="112"/>
                      <a:pt x="49" y="112"/>
                      <a:pt x="49" y="113"/>
                    </a:cubicBezTo>
                    <a:cubicBezTo>
                      <a:pt x="48" y="113"/>
                      <a:pt x="49" y="115"/>
                      <a:pt x="49" y="115"/>
                    </a:cubicBezTo>
                    <a:cubicBezTo>
                      <a:pt x="47" y="116"/>
                      <a:pt x="44" y="117"/>
                      <a:pt x="42" y="117"/>
                    </a:cubicBezTo>
                    <a:cubicBezTo>
                      <a:pt x="42" y="119"/>
                      <a:pt x="43" y="121"/>
                      <a:pt x="42" y="123"/>
                    </a:cubicBezTo>
                    <a:cubicBezTo>
                      <a:pt x="42" y="124"/>
                      <a:pt x="40" y="125"/>
                      <a:pt x="40" y="125"/>
                    </a:cubicBezTo>
                    <a:cubicBezTo>
                      <a:pt x="40" y="127"/>
                      <a:pt x="41" y="126"/>
                      <a:pt x="41" y="127"/>
                    </a:cubicBezTo>
                    <a:cubicBezTo>
                      <a:pt x="41" y="127"/>
                      <a:pt x="43" y="127"/>
                      <a:pt x="43" y="127"/>
                    </a:cubicBezTo>
                    <a:cubicBezTo>
                      <a:pt x="44" y="126"/>
                      <a:pt x="43" y="126"/>
                      <a:pt x="44" y="125"/>
                    </a:cubicBezTo>
                    <a:cubicBezTo>
                      <a:pt x="45" y="124"/>
                      <a:pt x="46" y="123"/>
                      <a:pt x="47" y="121"/>
                    </a:cubicBezTo>
                    <a:cubicBezTo>
                      <a:pt x="48" y="122"/>
                      <a:pt x="47" y="122"/>
                      <a:pt x="48" y="124"/>
                    </a:cubicBezTo>
                    <a:cubicBezTo>
                      <a:pt x="51" y="124"/>
                      <a:pt x="53" y="124"/>
                      <a:pt x="55" y="124"/>
                    </a:cubicBezTo>
                    <a:cubicBezTo>
                      <a:pt x="55" y="124"/>
                      <a:pt x="55" y="122"/>
                      <a:pt x="57" y="123"/>
                    </a:cubicBezTo>
                    <a:cubicBezTo>
                      <a:pt x="57" y="123"/>
                      <a:pt x="59" y="125"/>
                      <a:pt x="59" y="125"/>
                    </a:cubicBezTo>
                    <a:cubicBezTo>
                      <a:pt x="60" y="124"/>
                      <a:pt x="60" y="126"/>
                      <a:pt x="60" y="127"/>
                    </a:cubicBezTo>
                    <a:cubicBezTo>
                      <a:pt x="59" y="127"/>
                      <a:pt x="59" y="127"/>
                      <a:pt x="59" y="127"/>
                    </a:cubicBezTo>
                    <a:cubicBezTo>
                      <a:pt x="58" y="129"/>
                      <a:pt x="56" y="133"/>
                      <a:pt x="58" y="136"/>
                    </a:cubicBezTo>
                    <a:cubicBezTo>
                      <a:pt x="58" y="137"/>
                      <a:pt x="61" y="137"/>
                      <a:pt x="61" y="137"/>
                    </a:cubicBezTo>
                    <a:cubicBezTo>
                      <a:pt x="65" y="140"/>
                      <a:pt x="63" y="140"/>
                      <a:pt x="69" y="139"/>
                    </a:cubicBezTo>
                    <a:cubicBezTo>
                      <a:pt x="68" y="140"/>
                      <a:pt x="69" y="143"/>
                      <a:pt x="69" y="143"/>
                    </a:cubicBezTo>
                    <a:cubicBezTo>
                      <a:pt x="70" y="143"/>
                      <a:pt x="72" y="143"/>
                      <a:pt x="72" y="142"/>
                    </a:cubicBezTo>
                    <a:cubicBezTo>
                      <a:pt x="74" y="139"/>
                      <a:pt x="73" y="135"/>
                      <a:pt x="71" y="132"/>
                    </a:cubicBezTo>
                    <a:cubicBezTo>
                      <a:pt x="71" y="132"/>
                      <a:pt x="74" y="131"/>
                      <a:pt x="75" y="135"/>
                    </a:cubicBezTo>
                    <a:cubicBezTo>
                      <a:pt x="76" y="135"/>
                      <a:pt x="76" y="135"/>
                      <a:pt x="76" y="135"/>
                    </a:cubicBezTo>
                    <a:cubicBezTo>
                      <a:pt x="75" y="131"/>
                      <a:pt x="75" y="130"/>
                      <a:pt x="74" y="127"/>
                    </a:cubicBezTo>
                    <a:cubicBezTo>
                      <a:pt x="75" y="126"/>
                      <a:pt x="77" y="125"/>
                      <a:pt x="77" y="124"/>
                    </a:cubicBezTo>
                    <a:cubicBezTo>
                      <a:pt x="78" y="123"/>
                      <a:pt x="78" y="120"/>
                      <a:pt x="79" y="120"/>
                    </a:cubicBezTo>
                    <a:cubicBezTo>
                      <a:pt x="81" y="120"/>
                      <a:pt x="81" y="120"/>
                      <a:pt x="81" y="120"/>
                    </a:cubicBezTo>
                    <a:cubicBezTo>
                      <a:pt x="82" y="117"/>
                      <a:pt x="80" y="115"/>
                      <a:pt x="79" y="113"/>
                    </a:cubicBezTo>
                    <a:cubicBezTo>
                      <a:pt x="78" y="110"/>
                      <a:pt x="77" y="107"/>
                      <a:pt x="77" y="103"/>
                    </a:cubicBezTo>
                    <a:cubicBezTo>
                      <a:pt x="75" y="103"/>
                      <a:pt x="74" y="103"/>
                      <a:pt x="73" y="102"/>
                    </a:cubicBezTo>
                    <a:close/>
                    <a:moveTo>
                      <a:pt x="61" y="93"/>
                    </a:moveTo>
                    <a:cubicBezTo>
                      <a:pt x="61" y="94"/>
                      <a:pt x="60" y="95"/>
                      <a:pt x="59" y="95"/>
                    </a:cubicBezTo>
                    <a:cubicBezTo>
                      <a:pt x="59" y="95"/>
                      <a:pt x="59" y="97"/>
                      <a:pt x="59" y="97"/>
                    </a:cubicBezTo>
                    <a:cubicBezTo>
                      <a:pt x="62" y="98"/>
                      <a:pt x="63" y="98"/>
                      <a:pt x="65" y="98"/>
                    </a:cubicBezTo>
                    <a:cubicBezTo>
                      <a:pt x="66" y="96"/>
                      <a:pt x="66" y="96"/>
                      <a:pt x="66" y="96"/>
                    </a:cubicBezTo>
                    <a:cubicBezTo>
                      <a:pt x="65" y="96"/>
                      <a:pt x="65" y="94"/>
                      <a:pt x="64" y="93"/>
                    </a:cubicBezTo>
                    <a:cubicBezTo>
                      <a:pt x="63" y="93"/>
                      <a:pt x="62" y="94"/>
                      <a:pt x="61" y="93"/>
                    </a:cubicBezTo>
                    <a:close/>
                    <a:moveTo>
                      <a:pt x="47" y="89"/>
                    </a:moveTo>
                    <a:cubicBezTo>
                      <a:pt x="47" y="89"/>
                      <a:pt x="46" y="90"/>
                      <a:pt x="48" y="90"/>
                    </a:cubicBezTo>
                    <a:cubicBezTo>
                      <a:pt x="48" y="89"/>
                      <a:pt x="49" y="89"/>
                      <a:pt x="47" y="89"/>
                    </a:cubicBezTo>
                    <a:close/>
                    <a:moveTo>
                      <a:pt x="51" y="86"/>
                    </a:moveTo>
                    <a:cubicBezTo>
                      <a:pt x="51" y="87"/>
                      <a:pt x="50" y="89"/>
                      <a:pt x="50" y="92"/>
                    </a:cubicBezTo>
                    <a:cubicBezTo>
                      <a:pt x="46" y="94"/>
                      <a:pt x="41" y="94"/>
                      <a:pt x="45" y="99"/>
                    </a:cubicBezTo>
                    <a:cubicBezTo>
                      <a:pt x="46" y="101"/>
                      <a:pt x="47" y="100"/>
                      <a:pt x="49" y="101"/>
                    </a:cubicBezTo>
                    <a:cubicBezTo>
                      <a:pt x="50" y="102"/>
                      <a:pt x="51" y="103"/>
                      <a:pt x="52" y="103"/>
                    </a:cubicBezTo>
                    <a:cubicBezTo>
                      <a:pt x="52" y="103"/>
                      <a:pt x="52" y="96"/>
                      <a:pt x="52" y="94"/>
                    </a:cubicBezTo>
                    <a:cubicBezTo>
                      <a:pt x="52" y="94"/>
                      <a:pt x="55" y="90"/>
                      <a:pt x="55" y="89"/>
                    </a:cubicBezTo>
                    <a:cubicBezTo>
                      <a:pt x="56" y="89"/>
                      <a:pt x="55" y="88"/>
                      <a:pt x="55" y="88"/>
                    </a:cubicBezTo>
                    <a:cubicBezTo>
                      <a:pt x="54" y="87"/>
                      <a:pt x="54" y="86"/>
                      <a:pt x="54" y="86"/>
                    </a:cubicBezTo>
                    <a:cubicBezTo>
                      <a:pt x="53" y="86"/>
                      <a:pt x="52" y="86"/>
                      <a:pt x="51" y="86"/>
                    </a:cubicBezTo>
                    <a:close/>
                    <a:moveTo>
                      <a:pt x="59" y="84"/>
                    </a:moveTo>
                    <a:cubicBezTo>
                      <a:pt x="58" y="85"/>
                      <a:pt x="59" y="86"/>
                      <a:pt x="59" y="87"/>
                    </a:cubicBezTo>
                    <a:cubicBezTo>
                      <a:pt x="58" y="89"/>
                      <a:pt x="50" y="96"/>
                      <a:pt x="55" y="99"/>
                    </a:cubicBezTo>
                    <a:cubicBezTo>
                      <a:pt x="55" y="98"/>
                      <a:pt x="56" y="97"/>
                      <a:pt x="56" y="97"/>
                    </a:cubicBezTo>
                    <a:cubicBezTo>
                      <a:pt x="57" y="96"/>
                      <a:pt x="56" y="95"/>
                      <a:pt x="57" y="93"/>
                    </a:cubicBezTo>
                    <a:cubicBezTo>
                      <a:pt x="57" y="93"/>
                      <a:pt x="59" y="92"/>
                      <a:pt x="59" y="92"/>
                    </a:cubicBezTo>
                    <a:cubicBezTo>
                      <a:pt x="61" y="91"/>
                      <a:pt x="60" y="88"/>
                      <a:pt x="60" y="84"/>
                    </a:cubicBezTo>
                    <a:lnTo>
                      <a:pt x="59" y="84"/>
                    </a:lnTo>
                    <a:close/>
                    <a:moveTo>
                      <a:pt x="19" y="82"/>
                    </a:moveTo>
                    <a:cubicBezTo>
                      <a:pt x="19" y="82"/>
                      <a:pt x="19" y="85"/>
                      <a:pt x="19" y="86"/>
                    </a:cubicBezTo>
                    <a:cubicBezTo>
                      <a:pt x="19" y="86"/>
                      <a:pt x="15" y="89"/>
                      <a:pt x="15" y="89"/>
                    </a:cubicBezTo>
                    <a:cubicBezTo>
                      <a:pt x="14" y="91"/>
                      <a:pt x="16" y="91"/>
                      <a:pt x="15" y="92"/>
                    </a:cubicBezTo>
                    <a:cubicBezTo>
                      <a:pt x="15" y="93"/>
                      <a:pt x="13" y="94"/>
                      <a:pt x="13" y="94"/>
                    </a:cubicBezTo>
                    <a:cubicBezTo>
                      <a:pt x="12" y="96"/>
                      <a:pt x="12" y="98"/>
                      <a:pt x="11" y="99"/>
                    </a:cubicBezTo>
                    <a:cubicBezTo>
                      <a:pt x="10" y="100"/>
                      <a:pt x="8" y="101"/>
                      <a:pt x="8" y="101"/>
                    </a:cubicBezTo>
                    <a:cubicBezTo>
                      <a:pt x="8" y="102"/>
                      <a:pt x="8" y="103"/>
                      <a:pt x="8" y="103"/>
                    </a:cubicBezTo>
                    <a:cubicBezTo>
                      <a:pt x="7" y="104"/>
                      <a:pt x="6" y="104"/>
                      <a:pt x="5" y="104"/>
                    </a:cubicBezTo>
                    <a:cubicBezTo>
                      <a:pt x="4" y="104"/>
                      <a:pt x="5" y="106"/>
                      <a:pt x="4" y="106"/>
                    </a:cubicBezTo>
                    <a:cubicBezTo>
                      <a:pt x="4" y="106"/>
                      <a:pt x="3" y="106"/>
                      <a:pt x="2" y="106"/>
                    </a:cubicBezTo>
                    <a:cubicBezTo>
                      <a:pt x="1" y="108"/>
                      <a:pt x="1" y="110"/>
                      <a:pt x="0" y="113"/>
                    </a:cubicBezTo>
                    <a:cubicBezTo>
                      <a:pt x="2" y="110"/>
                      <a:pt x="9" y="107"/>
                      <a:pt x="11" y="105"/>
                    </a:cubicBezTo>
                    <a:cubicBezTo>
                      <a:pt x="12" y="104"/>
                      <a:pt x="11" y="103"/>
                      <a:pt x="11" y="103"/>
                    </a:cubicBezTo>
                    <a:cubicBezTo>
                      <a:pt x="12" y="102"/>
                      <a:pt x="14" y="100"/>
                      <a:pt x="14" y="99"/>
                    </a:cubicBezTo>
                    <a:cubicBezTo>
                      <a:pt x="15" y="99"/>
                      <a:pt x="15" y="99"/>
                      <a:pt x="15" y="99"/>
                    </a:cubicBezTo>
                    <a:cubicBezTo>
                      <a:pt x="15" y="98"/>
                      <a:pt x="14" y="97"/>
                      <a:pt x="15" y="97"/>
                    </a:cubicBezTo>
                    <a:cubicBezTo>
                      <a:pt x="16" y="96"/>
                      <a:pt x="18" y="96"/>
                      <a:pt x="19" y="95"/>
                    </a:cubicBezTo>
                    <a:cubicBezTo>
                      <a:pt x="19" y="94"/>
                      <a:pt x="19" y="93"/>
                      <a:pt x="19" y="92"/>
                    </a:cubicBezTo>
                    <a:cubicBezTo>
                      <a:pt x="20" y="92"/>
                      <a:pt x="21" y="92"/>
                      <a:pt x="21" y="91"/>
                    </a:cubicBezTo>
                    <a:cubicBezTo>
                      <a:pt x="22" y="91"/>
                      <a:pt x="22" y="84"/>
                      <a:pt x="21" y="84"/>
                    </a:cubicBezTo>
                    <a:cubicBezTo>
                      <a:pt x="21" y="84"/>
                      <a:pt x="21" y="82"/>
                      <a:pt x="21" y="82"/>
                    </a:cubicBezTo>
                    <a:lnTo>
                      <a:pt x="19" y="82"/>
                    </a:lnTo>
                    <a:close/>
                    <a:moveTo>
                      <a:pt x="65" y="81"/>
                    </a:moveTo>
                    <a:cubicBezTo>
                      <a:pt x="65" y="81"/>
                      <a:pt x="64" y="83"/>
                      <a:pt x="65" y="84"/>
                    </a:cubicBezTo>
                    <a:cubicBezTo>
                      <a:pt x="65" y="84"/>
                      <a:pt x="67" y="84"/>
                      <a:pt x="67" y="84"/>
                    </a:cubicBezTo>
                    <a:cubicBezTo>
                      <a:pt x="67" y="85"/>
                      <a:pt x="67" y="85"/>
                      <a:pt x="67" y="85"/>
                    </a:cubicBezTo>
                    <a:cubicBezTo>
                      <a:pt x="68" y="84"/>
                      <a:pt x="68" y="86"/>
                      <a:pt x="68" y="86"/>
                    </a:cubicBezTo>
                    <a:cubicBezTo>
                      <a:pt x="66" y="86"/>
                      <a:pt x="67" y="88"/>
                      <a:pt x="67" y="89"/>
                    </a:cubicBezTo>
                    <a:cubicBezTo>
                      <a:pt x="67" y="90"/>
                      <a:pt x="67" y="90"/>
                      <a:pt x="67" y="90"/>
                    </a:cubicBezTo>
                    <a:cubicBezTo>
                      <a:pt x="68" y="90"/>
                      <a:pt x="69" y="91"/>
                      <a:pt x="69" y="91"/>
                    </a:cubicBezTo>
                    <a:cubicBezTo>
                      <a:pt x="70" y="92"/>
                      <a:pt x="69" y="93"/>
                      <a:pt x="70" y="93"/>
                    </a:cubicBezTo>
                    <a:cubicBezTo>
                      <a:pt x="70" y="94"/>
                      <a:pt x="72" y="94"/>
                      <a:pt x="73" y="94"/>
                    </a:cubicBezTo>
                    <a:cubicBezTo>
                      <a:pt x="72" y="93"/>
                      <a:pt x="71" y="93"/>
                      <a:pt x="71" y="92"/>
                    </a:cubicBezTo>
                    <a:cubicBezTo>
                      <a:pt x="71" y="90"/>
                      <a:pt x="72" y="91"/>
                      <a:pt x="72" y="89"/>
                    </a:cubicBezTo>
                    <a:cubicBezTo>
                      <a:pt x="72" y="88"/>
                      <a:pt x="70" y="87"/>
                      <a:pt x="70" y="86"/>
                    </a:cubicBezTo>
                    <a:cubicBezTo>
                      <a:pt x="70" y="85"/>
                      <a:pt x="71" y="84"/>
                      <a:pt x="71" y="84"/>
                    </a:cubicBezTo>
                    <a:cubicBezTo>
                      <a:pt x="71" y="83"/>
                      <a:pt x="71" y="82"/>
                      <a:pt x="70" y="82"/>
                    </a:cubicBezTo>
                    <a:cubicBezTo>
                      <a:pt x="68" y="81"/>
                      <a:pt x="67" y="81"/>
                      <a:pt x="65" y="81"/>
                    </a:cubicBezTo>
                    <a:close/>
                    <a:moveTo>
                      <a:pt x="42" y="78"/>
                    </a:moveTo>
                    <a:cubicBezTo>
                      <a:pt x="41" y="83"/>
                      <a:pt x="41" y="86"/>
                      <a:pt x="40" y="91"/>
                    </a:cubicBezTo>
                    <a:cubicBezTo>
                      <a:pt x="42" y="90"/>
                      <a:pt x="45" y="88"/>
                      <a:pt x="46" y="88"/>
                    </a:cubicBezTo>
                    <a:cubicBezTo>
                      <a:pt x="46" y="87"/>
                      <a:pt x="48" y="88"/>
                      <a:pt x="48" y="88"/>
                    </a:cubicBezTo>
                    <a:cubicBezTo>
                      <a:pt x="49" y="87"/>
                      <a:pt x="48" y="85"/>
                      <a:pt x="49" y="85"/>
                    </a:cubicBezTo>
                    <a:cubicBezTo>
                      <a:pt x="49" y="85"/>
                      <a:pt x="50" y="84"/>
                      <a:pt x="50" y="84"/>
                    </a:cubicBezTo>
                    <a:cubicBezTo>
                      <a:pt x="50" y="83"/>
                      <a:pt x="50" y="81"/>
                      <a:pt x="50" y="80"/>
                    </a:cubicBezTo>
                    <a:cubicBezTo>
                      <a:pt x="47" y="79"/>
                      <a:pt x="45" y="79"/>
                      <a:pt x="42" y="78"/>
                    </a:cubicBezTo>
                    <a:close/>
                    <a:moveTo>
                      <a:pt x="53" y="72"/>
                    </a:moveTo>
                    <a:cubicBezTo>
                      <a:pt x="53" y="73"/>
                      <a:pt x="53" y="73"/>
                      <a:pt x="53" y="73"/>
                    </a:cubicBezTo>
                    <a:cubicBezTo>
                      <a:pt x="52" y="72"/>
                      <a:pt x="52" y="75"/>
                      <a:pt x="52" y="76"/>
                    </a:cubicBezTo>
                    <a:cubicBezTo>
                      <a:pt x="54" y="76"/>
                      <a:pt x="57" y="77"/>
                      <a:pt x="58" y="77"/>
                    </a:cubicBezTo>
                    <a:cubicBezTo>
                      <a:pt x="65" y="77"/>
                      <a:pt x="53" y="72"/>
                      <a:pt x="53" y="72"/>
                    </a:cubicBezTo>
                    <a:close/>
                    <a:moveTo>
                      <a:pt x="23" y="72"/>
                    </a:moveTo>
                    <a:cubicBezTo>
                      <a:pt x="23" y="74"/>
                      <a:pt x="23" y="74"/>
                      <a:pt x="23" y="74"/>
                    </a:cubicBezTo>
                    <a:cubicBezTo>
                      <a:pt x="23" y="74"/>
                      <a:pt x="28" y="75"/>
                      <a:pt x="25" y="74"/>
                    </a:cubicBezTo>
                    <a:cubicBezTo>
                      <a:pt x="25" y="73"/>
                      <a:pt x="24" y="72"/>
                      <a:pt x="23" y="72"/>
                    </a:cubicBezTo>
                    <a:close/>
                    <a:moveTo>
                      <a:pt x="41" y="68"/>
                    </a:moveTo>
                    <a:cubicBezTo>
                      <a:pt x="41" y="68"/>
                      <a:pt x="42" y="71"/>
                      <a:pt x="42" y="71"/>
                    </a:cubicBezTo>
                    <a:cubicBezTo>
                      <a:pt x="44" y="72"/>
                      <a:pt x="43" y="70"/>
                      <a:pt x="43" y="69"/>
                    </a:cubicBezTo>
                    <a:cubicBezTo>
                      <a:pt x="42" y="69"/>
                      <a:pt x="42" y="69"/>
                      <a:pt x="41" y="68"/>
                    </a:cubicBezTo>
                    <a:close/>
                    <a:moveTo>
                      <a:pt x="65" y="66"/>
                    </a:moveTo>
                    <a:cubicBezTo>
                      <a:pt x="65" y="67"/>
                      <a:pt x="63" y="68"/>
                      <a:pt x="63" y="69"/>
                    </a:cubicBezTo>
                    <a:cubicBezTo>
                      <a:pt x="63" y="70"/>
                      <a:pt x="62" y="70"/>
                      <a:pt x="63" y="71"/>
                    </a:cubicBezTo>
                    <a:cubicBezTo>
                      <a:pt x="63" y="72"/>
                      <a:pt x="67" y="75"/>
                      <a:pt x="67" y="76"/>
                    </a:cubicBezTo>
                    <a:cubicBezTo>
                      <a:pt x="68" y="78"/>
                      <a:pt x="67" y="79"/>
                      <a:pt x="68" y="80"/>
                    </a:cubicBezTo>
                    <a:cubicBezTo>
                      <a:pt x="69" y="80"/>
                      <a:pt x="72" y="81"/>
                      <a:pt x="72" y="81"/>
                    </a:cubicBezTo>
                    <a:cubicBezTo>
                      <a:pt x="73" y="81"/>
                      <a:pt x="73" y="81"/>
                      <a:pt x="73" y="81"/>
                    </a:cubicBezTo>
                    <a:cubicBezTo>
                      <a:pt x="73" y="81"/>
                      <a:pt x="74" y="82"/>
                      <a:pt x="75" y="83"/>
                    </a:cubicBezTo>
                    <a:cubicBezTo>
                      <a:pt x="74" y="81"/>
                      <a:pt x="72" y="79"/>
                      <a:pt x="71" y="78"/>
                    </a:cubicBezTo>
                    <a:cubicBezTo>
                      <a:pt x="71" y="77"/>
                      <a:pt x="70" y="76"/>
                      <a:pt x="70" y="76"/>
                    </a:cubicBezTo>
                    <a:cubicBezTo>
                      <a:pt x="70" y="75"/>
                      <a:pt x="72" y="70"/>
                      <a:pt x="71" y="69"/>
                    </a:cubicBezTo>
                    <a:cubicBezTo>
                      <a:pt x="70" y="69"/>
                      <a:pt x="70" y="69"/>
                      <a:pt x="70" y="69"/>
                    </a:cubicBezTo>
                    <a:cubicBezTo>
                      <a:pt x="70" y="67"/>
                      <a:pt x="70" y="67"/>
                      <a:pt x="69" y="66"/>
                    </a:cubicBezTo>
                    <a:cubicBezTo>
                      <a:pt x="68" y="66"/>
                      <a:pt x="66" y="67"/>
                      <a:pt x="65" y="66"/>
                    </a:cubicBezTo>
                    <a:close/>
                    <a:moveTo>
                      <a:pt x="29" y="57"/>
                    </a:moveTo>
                    <a:cubicBezTo>
                      <a:pt x="29" y="57"/>
                      <a:pt x="28" y="58"/>
                      <a:pt x="28" y="58"/>
                    </a:cubicBezTo>
                    <a:cubicBezTo>
                      <a:pt x="24" y="58"/>
                      <a:pt x="30" y="59"/>
                      <a:pt x="30" y="60"/>
                    </a:cubicBezTo>
                    <a:cubicBezTo>
                      <a:pt x="31" y="61"/>
                      <a:pt x="31" y="65"/>
                      <a:pt x="33" y="66"/>
                    </a:cubicBezTo>
                    <a:cubicBezTo>
                      <a:pt x="34" y="66"/>
                      <a:pt x="35" y="66"/>
                      <a:pt x="36" y="66"/>
                    </a:cubicBezTo>
                    <a:cubicBezTo>
                      <a:pt x="36" y="69"/>
                      <a:pt x="34" y="69"/>
                      <a:pt x="37" y="71"/>
                    </a:cubicBezTo>
                    <a:cubicBezTo>
                      <a:pt x="41" y="68"/>
                      <a:pt x="36" y="56"/>
                      <a:pt x="29" y="57"/>
                    </a:cubicBezTo>
                    <a:close/>
                    <a:moveTo>
                      <a:pt x="61" y="53"/>
                    </a:moveTo>
                    <a:cubicBezTo>
                      <a:pt x="61" y="53"/>
                      <a:pt x="61" y="55"/>
                      <a:pt x="61" y="56"/>
                    </a:cubicBezTo>
                    <a:cubicBezTo>
                      <a:pt x="64" y="57"/>
                      <a:pt x="63" y="53"/>
                      <a:pt x="61" y="53"/>
                    </a:cubicBezTo>
                    <a:close/>
                    <a:moveTo>
                      <a:pt x="32" y="0"/>
                    </a:moveTo>
                    <a:cubicBezTo>
                      <a:pt x="32" y="1"/>
                      <a:pt x="30" y="5"/>
                      <a:pt x="30" y="5"/>
                    </a:cubicBezTo>
                    <a:cubicBezTo>
                      <a:pt x="30" y="5"/>
                      <a:pt x="31" y="7"/>
                      <a:pt x="31" y="8"/>
                    </a:cubicBezTo>
                    <a:cubicBezTo>
                      <a:pt x="31" y="9"/>
                      <a:pt x="28" y="12"/>
                      <a:pt x="28" y="13"/>
                    </a:cubicBezTo>
                    <a:cubicBezTo>
                      <a:pt x="28" y="17"/>
                      <a:pt x="30" y="18"/>
                      <a:pt x="29" y="22"/>
                    </a:cubicBezTo>
                    <a:cubicBezTo>
                      <a:pt x="29" y="22"/>
                      <a:pt x="28" y="22"/>
                      <a:pt x="28" y="22"/>
                    </a:cubicBezTo>
                    <a:cubicBezTo>
                      <a:pt x="27" y="24"/>
                      <a:pt x="27" y="26"/>
                      <a:pt x="28" y="29"/>
                    </a:cubicBezTo>
                    <a:cubicBezTo>
                      <a:pt x="27" y="29"/>
                      <a:pt x="27" y="30"/>
                      <a:pt x="25" y="30"/>
                    </a:cubicBezTo>
                    <a:cubicBezTo>
                      <a:pt x="25" y="30"/>
                      <a:pt x="24" y="28"/>
                      <a:pt x="23" y="28"/>
                    </a:cubicBezTo>
                    <a:cubicBezTo>
                      <a:pt x="22" y="27"/>
                      <a:pt x="24" y="29"/>
                      <a:pt x="22" y="28"/>
                    </a:cubicBezTo>
                    <a:cubicBezTo>
                      <a:pt x="23" y="30"/>
                      <a:pt x="22" y="31"/>
                      <a:pt x="23" y="32"/>
                    </a:cubicBezTo>
                    <a:cubicBezTo>
                      <a:pt x="23" y="33"/>
                      <a:pt x="25" y="34"/>
                      <a:pt x="25" y="34"/>
                    </a:cubicBezTo>
                    <a:cubicBezTo>
                      <a:pt x="25" y="36"/>
                      <a:pt x="24" y="38"/>
                      <a:pt x="25" y="40"/>
                    </a:cubicBezTo>
                    <a:cubicBezTo>
                      <a:pt x="25" y="40"/>
                      <a:pt x="28" y="44"/>
                      <a:pt x="29" y="45"/>
                    </a:cubicBezTo>
                    <a:cubicBezTo>
                      <a:pt x="30" y="44"/>
                      <a:pt x="29" y="44"/>
                      <a:pt x="30" y="42"/>
                    </a:cubicBezTo>
                    <a:cubicBezTo>
                      <a:pt x="31" y="42"/>
                      <a:pt x="32" y="43"/>
                      <a:pt x="32" y="42"/>
                    </a:cubicBezTo>
                    <a:cubicBezTo>
                      <a:pt x="30" y="52"/>
                      <a:pt x="31" y="50"/>
                      <a:pt x="35" y="57"/>
                    </a:cubicBezTo>
                    <a:cubicBezTo>
                      <a:pt x="35" y="57"/>
                      <a:pt x="37" y="57"/>
                      <a:pt x="37" y="56"/>
                    </a:cubicBezTo>
                    <a:cubicBezTo>
                      <a:pt x="39" y="55"/>
                      <a:pt x="38" y="53"/>
                      <a:pt x="42" y="54"/>
                    </a:cubicBezTo>
                    <a:cubicBezTo>
                      <a:pt x="43" y="55"/>
                      <a:pt x="43" y="55"/>
                      <a:pt x="43" y="55"/>
                    </a:cubicBezTo>
                    <a:cubicBezTo>
                      <a:pt x="44" y="55"/>
                      <a:pt x="45" y="55"/>
                      <a:pt x="45" y="55"/>
                    </a:cubicBezTo>
                    <a:cubicBezTo>
                      <a:pt x="46" y="56"/>
                      <a:pt x="46" y="58"/>
                      <a:pt x="47" y="59"/>
                    </a:cubicBezTo>
                    <a:cubicBezTo>
                      <a:pt x="53" y="58"/>
                      <a:pt x="43" y="55"/>
                      <a:pt x="49" y="54"/>
                    </a:cubicBezTo>
                    <a:cubicBezTo>
                      <a:pt x="50" y="55"/>
                      <a:pt x="49" y="55"/>
                      <a:pt x="50" y="56"/>
                    </a:cubicBezTo>
                    <a:cubicBezTo>
                      <a:pt x="51" y="57"/>
                      <a:pt x="51" y="57"/>
                      <a:pt x="52" y="58"/>
                    </a:cubicBezTo>
                    <a:cubicBezTo>
                      <a:pt x="53" y="59"/>
                      <a:pt x="53" y="61"/>
                      <a:pt x="54" y="62"/>
                    </a:cubicBezTo>
                    <a:cubicBezTo>
                      <a:pt x="54" y="63"/>
                      <a:pt x="56" y="62"/>
                      <a:pt x="56" y="62"/>
                    </a:cubicBezTo>
                    <a:cubicBezTo>
                      <a:pt x="57" y="63"/>
                      <a:pt x="57" y="65"/>
                      <a:pt x="58" y="66"/>
                    </a:cubicBezTo>
                    <a:cubicBezTo>
                      <a:pt x="59" y="66"/>
                      <a:pt x="59" y="66"/>
                      <a:pt x="59" y="66"/>
                    </a:cubicBezTo>
                    <a:cubicBezTo>
                      <a:pt x="61" y="57"/>
                      <a:pt x="58" y="61"/>
                      <a:pt x="57" y="56"/>
                    </a:cubicBezTo>
                    <a:cubicBezTo>
                      <a:pt x="56" y="54"/>
                      <a:pt x="58" y="54"/>
                      <a:pt x="57" y="52"/>
                    </a:cubicBezTo>
                    <a:cubicBezTo>
                      <a:pt x="57" y="51"/>
                      <a:pt x="56" y="50"/>
                      <a:pt x="55" y="50"/>
                    </a:cubicBezTo>
                    <a:cubicBezTo>
                      <a:pt x="55" y="50"/>
                      <a:pt x="53" y="52"/>
                      <a:pt x="53" y="52"/>
                    </a:cubicBezTo>
                    <a:cubicBezTo>
                      <a:pt x="51" y="50"/>
                      <a:pt x="51" y="50"/>
                      <a:pt x="51" y="50"/>
                    </a:cubicBezTo>
                    <a:cubicBezTo>
                      <a:pt x="51" y="50"/>
                      <a:pt x="51" y="49"/>
                      <a:pt x="51" y="48"/>
                    </a:cubicBezTo>
                    <a:cubicBezTo>
                      <a:pt x="50" y="48"/>
                      <a:pt x="51" y="47"/>
                      <a:pt x="49" y="47"/>
                    </a:cubicBezTo>
                    <a:cubicBezTo>
                      <a:pt x="49" y="47"/>
                      <a:pt x="49" y="48"/>
                      <a:pt x="49" y="48"/>
                    </a:cubicBezTo>
                    <a:cubicBezTo>
                      <a:pt x="47" y="49"/>
                      <a:pt x="46" y="48"/>
                      <a:pt x="45" y="48"/>
                    </a:cubicBezTo>
                    <a:cubicBezTo>
                      <a:pt x="44" y="48"/>
                      <a:pt x="42" y="50"/>
                      <a:pt x="41" y="50"/>
                    </a:cubicBezTo>
                    <a:cubicBezTo>
                      <a:pt x="41" y="50"/>
                      <a:pt x="40" y="49"/>
                      <a:pt x="39" y="49"/>
                    </a:cubicBezTo>
                    <a:cubicBezTo>
                      <a:pt x="39" y="48"/>
                      <a:pt x="39" y="45"/>
                      <a:pt x="38" y="44"/>
                    </a:cubicBezTo>
                    <a:cubicBezTo>
                      <a:pt x="37" y="43"/>
                      <a:pt x="37" y="43"/>
                      <a:pt x="37" y="43"/>
                    </a:cubicBezTo>
                    <a:cubicBezTo>
                      <a:pt x="37" y="42"/>
                      <a:pt x="37" y="37"/>
                      <a:pt x="37" y="37"/>
                    </a:cubicBezTo>
                    <a:cubicBezTo>
                      <a:pt x="38" y="33"/>
                      <a:pt x="37" y="31"/>
                      <a:pt x="40" y="30"/>
                    </a:cubicBezTo>
                    <a:cubicBezTo>
                      <a:pt x="41" y="30"/>
                      <a:pt x="41" y="30"/>
                      <a:pt x="41" y="30"/>
                    </a:cubicBezTo>
                    <a:cubicBezTo>
                      <a:pt x="43" y="28"/>
                      <a:pt x="43" y="24"/>
                      <a:pt x="43" y="22"/>
                    </a:cubicBezTo>
                    <a:cubicBezTo>
                      <a:pt x="44" y="23"/>
                      <a:pt x="45" y="23"/>
                      <a:pt x="45" y="23"/>
                    </a:cubicBezTo>
                    <a:cubicBezTo>
                      <a:pt x="46" y="23"/>
                      <a:pt x="46" y="21"/>
                      <a:pt x="47" y="20"/>
                    </a:cubicBezTo>
                    <a:cubicBezTo>
                      <a:pt x="46" y="18"/>
                      <a:pt x="46" y="16"/>
                      <a:pt x="45" y="14"/>
                    </a:cubicBezTo>
                    <a:cubicBezTo>
                      <a:pt x="45" y="14"/>
                      <a:pt x="43" y="13"/>
                      <a:pt x="43" y="12"/>
                    </a:cubicBezTo>
                    <a:cubicBezTo>
                      <a:pt x="42" y="9"/>
                      <a:pt x="43" y="5"/>
                      <a:pt x="45" y="3"/>
                    </a:cubicBezTo>
                    <a:cubicBezTo>
                      <a:pt x="45" y="3"/>
                      <a:pt x="44" y="2"/>
                      <a:pt x="44" y="1"/>
                    </a:cubicBezTo>
                    <a:cubicBezTo>
                      <a:pt x="42" y="2"/>
                      <a:pt x="38" y="6"/>
                      <a:pt x="35" y="2"/>
                    </a:cubicBezTo>
                    <a:cubicBezTo>
                      <a:pt x="35" y="2"/>
                      <a:pt x="36" y="1"/>
                      <a:pt x="35" y="0"/>
                    </a:cubicBezTo>
                    <a:cubicBezTo>
                      <a:pt x="34" y="0"/>
                      <a:pt x="33" y="1"/>
                      <a:pt x="32"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8" name="Freeform 104">
                <a:extLst>
                  <a:ext uri="{FF2B5EF4-FFF2-40B4-BE49-F238E27FC236}">
                    <a16:creationId xmlns:a16="http://schemas.microsoft.com/office/drawing/2014/main" id="{E6603588-1E38-4AEA-99E7-6A0FACDDDF19}"/>
                  </a:ext>
                </a:extLst>
              </p:cNvPr>
              <p:cNvSpPr>
                <a:spLocks/>
              </p:cNvSpPr>
              <p:nvPr/>
            </p:nvSpPr>
            <p:spPr bwMode="auto">
              <a:xfrm>
                <a:off x="1735" y="2258"/>
                <a:ext cx="210" cy="379"/>
              </a:xfrm>
              <a:custGeom>
                <a:avLst/>
                <a:gdLst>
                  <a:gd name="T0" fmla="*/ 103 w 107"/>
                  <a:gd name="T1" fmla="*/ 163 h 193"/>
                  <a:gd name="T2" fmla="*/ 101 w 107"/>
                  <a:gd name="T3" fmla="*/ 154 h 193"/>
                  <a:gd name="T4" fmla="*/ 104 w 107"/>
                  <a:gd name="T5" fmla="*/ 140 h 193"/>
                  <a:gd name="T6" fmla="*/ 89 w 107"/>
                  <a:gd name="T7" fmla="*/ 126 h 193"/>
                  <a:gd name="T8" fmla="*/ 89 w 107"/>
                  <a:gd name="T9" fmla="*/ 98 h 193"/>
                  <a:gd name="T10" fmla="*/ 75 w 107"/>
                  <a:gd name="T11" fmla="*/ 102 h 193"/>
                  <a:gd name="T12" fmla="*/ 67 w 107"/>
                  <a:gd name="T13" fmla="*/ 93 h 193"/>
                  <a:gd name="T14" fmla="*/ 63 w 107"/>
                  <a:gd name="T15" fmla="*/ 84 h 193"/>
                  <a:gd name="T16" fmla="*/ 60 w 107"/>
                  <a:gd name="T17" fmla="*/ 74 h 193"/>
                  <a:gd name="T18" fmla="*/ 64 w 107"/>
                  <a:gd name="T19" fmla="*/ 69 h 193"/>
                  <a:gd name="T20" fmla="*/ 69 w 107"/>
                  <a:gd name="T21" fmla="*/ 56 h 193"/>
                  <a:gd name="T22" fmla="*/ 84 w 107"/>
                  <a:gd name="T23" fmla="*/ 47 h 193"/>
                  <a:gd name="T24" fmla="*/ 93 w 107"/>
                  <a:gd name="T25" fmla="*/ 43 h 193"/>
                  <a:gd name="T26" fmla="*/ 86 w 107"/>
                  <a:gd name="T27" fmla="*/ 41 h 193"/>
                  <a:gd name="T28" fmla="*/ 91 w 107"/>
                  <a:gd name="T29" fmla="*/ 22 h 193"/>
                  <a:gd name="T30" fmla="*/ 78 w 107"/>
                  <a:gd name="T31" fmla="*/ 19 h 193"/>
                  <a:gd name="T32" fmla="*/ 73 w 107"/>
                  <a:gd name="T33" fmla="*/ 20 h 193"/>
                  <a:gd name="T34" fmla="*/ 69 w 107"/>
                  <a:gd name="T35" fmla="*/ 14 h 193"/>
                  <a:gd name="T36" fmla="*/ 60 w 107"/>
                  <a:gd name="T37" fmla="*/ 10 h 193"/>
                  <a:gd name="T38" fmla="*/ 55 w 107"/>
                  <a:gd name="T39" fmla="*/ 0 h 193"/>
                  <a:gd name="T40" fmla="*/ 46 w 107"/>
                  <a:gd name="T41" fmla="*/ 3 h 193"/>
                  <a:gd name="T42" fmla="*/ 50 w 107"/>
                  <a:gd name="T43" fmla="*/ 10 h 193"/>
                  <a:gd name="T44" fmla="*/ 49 w 107"/>
                  <a:gd name="T45" fmla="*/ 16 h 193"/>
                  <a:gd name="T46" fmla="*/ 31 w 107"/>
                  <a:gd name="T47" fmla="*/ 34 h 193"/>
                  <a:gd name="T48" fmla="*/ 22 w 107"/>
                  <a:gd name="T49" fmla="*/ 49 h 193"/>
                  <a:gd name="T50" fmla="*/ 15 w 107"/>
                  <a:gd name="T51" fmla="*/ 52 h 193"/>
                  <a:gd name="T52" fmla="*/ 9 w 107"/>
                  <a:gd name="T53" fmla="*/ 49 h 193"/>
                  <a:gd name="T54" fmla="*/ 9 w 107"/>
                  <a:gd name="T55" fmla="*/ 43 h 193"/>
                  <a:gd name="T56" fmla="*/ 7 w 107"/>
                  <a:gd name="T57" fmla="*/ 38 h 193"/>
                  <a:gd name="T58" fmla="*/ 0 w 107"/>
                  <a:gd name="T59" fmla="*/ 49 h 193"/>
                  <a:gd name="T60" fmla="*/ 3 w 107"/>
                  <a:gd name="T61" fmla="*/ 52 h 193"/>
                  <a:gd name="T62" fmla="*/ 2 w 107"/>
                  <a:gd name="T63" fmla="*/ 56 h 193"/>
                  <a:gd name="T64" fmla="*/ 3 w 107"/>
                  <a:gd name="T65" fmla="*/ 64 h 193"/>
                  <a:gd name="T66" fmla="*/ 15 w 107"/>
                  <a:gd name="T67" fmla="*/ 74 h 193"/>
                  <a:gd name="T68" fmla="*/ 20 w 107"/>
                  <a:gd name="T69" fmla="*/ 80 h 193"/>
                  <a:gd name="T70" fmla="*/ 26 w 107"/>
                  <a:gd name="T71" fmla="*/ 87 h 193"/>
                  <a:gd name="T72" fmla="*/ 30 w 107"/>
                  <a:gd name="T73" fmla="*/ 94 h 193"/>
                  <a:gd name="T74" fmla="*/ 33 w 107"/>
                  <a:gd name="T75" fmla="*/ 99 h 193"/>
                  <a:gd name="T76" fmla="*/ 35 w 107"/>
                  <a:gd name="T77" fmla="*/ 106 h 193"/>
                  <a:gd name="T78" fmla="*/ 36 w 107"/>
                  <a:gd name="T79" fmla="*/ 119 h 193"/>
                  <a:gd name="T80" fmla="*/ 40 w 107"/>
                  <a:gd name="T81" fmla="*/ 129 h 193"/>
                  <a:gd name="T82" fmla="*/ 46 w 107"/>
                  <a:gd name="T83" fmla="*/ 137 h 193"/>
                  <a:gd name="T84" fmla="*/ 47 w 107"/>
                  <a:gd name="T85" fmla="*/ 150 h 193"/>
                  <a:gd name="T86" fmla="*/ 54 w 107"/>
                  <a:gd name="T87" fmla="*/ 162 h 193"/>
                  <a:gd name="T88" fmla="*/ 66 w 107"/>
                  <a:gd name="T89" fmla="*/ 171 h 193"/>
                  <a:gd name="T90" fmla="*/ 69 w 107"/>
                  <a:gd name="T91" fmla="*/ 173 h 193"/>
                  <a:gd name="T92" fmla="*/ 75 w 107"/>
                  <a:gd name="T93" fmla="*/ 175 h 193"/>
                  <a:gd name="T94" fmla="*/ 83 w 107"/>
                  <a:gd name="T95" fmla="*/ 181 h 193"/>
                  <a:gd name="T96" fmla="*/ 88 w 107"/>
                  <a:gd name="T97" fmla="*/ 183 h 193"/>
                  <a:gd name="T98" fmla="*/ 93 w 107"/>
                  <a:gd name="T99" fmla="*/ 189 h 193"/>
                  <a:gd name="T100" fmla="*/ 100 w 107"/>
                  <a:gd name="T101" fmla="*/ 190 h 193"/>
                  <a:gd name="T102" fmla="*/ 100 w 107"/>
                  <a:gd name="T103" fmla="*/ 182 h 193"/>
                  <a:gd name="T104" fmla="*/ 105 w 107"/>
                  <a:gd name="T105" fmla="*/ 170 h 193"/>
                  <a:gd name="T106" fmla="*/ 101 w 107"/>
                  <a:gd name="T107" fmla="*/ 166 h 193"/>
                  <a:gd name="T108" fmla="*/ 98 w 107"/>
                  <a:gd name="T109" fmla="*/ 161 h 193"/>
                  <a:gd name="T110" fmla="*/ 103 w 107"/>
                  <a:gd name="T111" fmla="*/ 164 h 193"/>
                  <a:gd name="T112" fmla="*/ 104 w 107"/>
                  <a:gd name="T113" fmla="*/ 16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7" h="193">
                    <a:moveTo>
                      <a:pt x="104" y="167"/>
                    </a:moveTo>
                    <a:cubicBezTo>
                      <a:pt x="104" y="167"/>
                      <a:pt x="104" y="164"/>
                      <a:pt x="103" y="163"/>
                    </a:cubicBezTo>
                    <a:cubicBezTo>
                      <a:pt x="102" y="161"/>
                      <a:pt x="103" y="159"/>
                      <a:pt x="103" y="159"/>
                    </a:cubicBezTo>
                    <a:cubicBezTo>
                      <a:pt x="103" y="159"/>
                      <a:pt x="102" y="157"/>
                      <a:pt x="101" y="154"/>
                    </a:cubicBezTo>
                    <a:cubicBezTo>
                      <a:pt x="100" y="152"/>
                      <a:pt x="102" y="147"/>
                      <a:pt x="102" y="147"/>
                    </a:cubicBezTo>
                    <a:cubicBezTo>
                      <a:pt x="104" y="140"/>
                      <a:pt x="104" y="140"/>
                      <a:pt x="104" y="140"/>
                    </a:cubicBezTo>
                    <a:cubicBezTo>
                      <a:pt x="99" y="129"/>
                      <a:pt x="99" y="129"/>
                      <a:pt x="99" y="129"/>
                    </a:cubicBezTo>
                    <a:cubicBezTo>
                      <a:pt x="89" y="126"/>
                      <a:pt x="89" y="126"/>
                      <a:pt x="89" y="126"/>
                    </a:cubicBezTo>
                    <a:cubicBezTo>
                      <a:pt x="91" y="100"/>
                      <a:pt x="91" y="100"/>
                      <a:pt x="91" y="100"/>
                    </a:cubicBezTo>
                    <a:cubicBezTo>
                      <a:pt x="91" y="100"/>
                      <a:pt x="91" y="96"/>
                      <a:pt x="89" y="98"/>
                    </a:cubicBezTo>
                    <a:cubicBezTo>
                      <a:pt x="87" y="100"/>
                      <a:pt x="83" y="102"/>
                      <a:pt x="83" y="102"/>
                    </a:cubicBezTo>
                    <a:cubicBezTo>
                      <a:pt x="75" y="102"/>
                      <a:pt x="75" y="102"/>
                      <a:pt x="75" y="102"/>
                    </a:cubicBezTo>
                    <a:cubicBezTo>
                      <a:pt x="75" y="102"/>
                      <a:pt x="73" y="101"/>
                      <a:pt x="73" y="98"/>
                    </a:cubicBezTo>
                    <a:cubicBezTo>
                      <a:pt x="73" y="96"/>
                      <a:pt x="68" y="95"/>
                      <a:pt x="67" y="93"/>
                    </a:cubicBezTo>
                    <a:cubicBezTo>
                      <a:pt x="66" y="90"/>
                      <a:pt x="62" y="88"/>
                      <a:pt x="62" y="88"/>
                    </a:cubicBezTo>
                    <a:cubicBezTo>
                      <a:pt x="63" y="84"/>
                      <a:pt x="63" y="84"/>
                      <a:pt x="63" y="84"/>
                    </a:cubicBezTo>
                    <a:cubicBezTo>
                      <a:pt x="63" y="84"/>
                      <a:pt x="63" y="80"/>
                      <a:pt x="62" y="80"/>
                    </a:cubicBezTo>
                    <a:cubicBezTo>
                      <a:pt x="60" y="79"/>
                      <a:pt x="60" y="75"/>
                      <a:pt x="60" y="74"/>
                    </a:cubicBezTo>
                    <a:cubicBezTo>
                      <a:pt x="60" y="72"/>
                      <a:pt x="64" y="74"/>
                      <a:pt x="64" y="74"/>
                    </a:cubicBezTo>
                    <a:cubicBezTo>
                      <a:pt x="64" y="74"/>
                      <a:pt x="64" y="71"/>
                      <a:pt x="64" y="69"/>
                    </a:cubicBezTo>
                    <a:cubicBezTo>
                      <a:pt x="64" y="67"/>
                      <a:pt x="65" y="66"/>
                      <a:pt x="67" y="63"/>
                    </a:cubicBezTo>
                    <a:cubicBezTo>
                      <a:pt x="68" y="61"/>
                      <a:pt x="68" y="58"/>
                      <a:pt x="69" y="56"/>
                    </a:cubicBezTo>
                    <a:cubicBezTo>
                      <a:pt x="70" y="53"/>
                      <a:pt x="74" y="52"/>
                      <a:pt x="76" y="50"/>
                    </a:cubicBezTo>
                    <a:cubicBezTo>
                      <a:pt x="78" y="48"/>
                      <a:pt x="82" y="48"/>
                      <a:pt x="84" y="47"/>
                    </a:cubicBezTo>
                    <a:cubicBezTo>
                      <a:pt x="86" y="46"/>
                      <a:pt x="88" y="46"/>
                      <a:pt x="91" y="46"/>
                    </a:cubicBezTo>
                    <a:cubicBezTo>
                      <a:pt x="93" y="46"/>
                      <a:pt x="93" y="43"/>
                      <a:pt x="93" y="43"/>
                    </a:cubicBezTo>
                    <a:cubicBezTo>
                      <a:pt x="91" y="41"/>
                      <a:pt x="91" y="41"/>
                      <a:pt x="91" y="41"/>
                    </a:cubicBezTo>
                    <a:cubicBezTo>
                      <a:pt x="86" y="41"/>
                      <a:pt x="86" y="41"/>
                      <a:pt x="86" y="41"/>
                    </a:cubicBezTo>
                    <a:cubicBezTo>
                      <a:pt x="95" y="25"/>
                      <a:pt x="95" y="25"/>
                      <a:pt x="95" y="25"/>
                    </a:cubicBezTo>
                    <a:cubicBezTo>
                      <a:pt x="95" y="25"/>
                      <a:pt x="93" y="22"/>
                      <a:pt x="91" y="22"/>
                    </a:cubicBezTo>
                    <a:cubicBezTo>
                      <a:pt x="89" y="22"/>
                      <a:pt x="85" y="21"/>
                      <a:pt x="84" y="20"/>
                    </a:cubicBezTo>
                    <a:cubicBezTo>
                      <a:pt x="83" y="18"/>
                      <a:pt x="78" y="19"/>
                      <a:pt x="78" y="19"/>
                    </a:cubicBezTo>
                    <a:cubicBezTo>
                      <a:pt x="77" y="22"/>
                      <a:pt x="77" y="22"/>
                      <a:pt x="77" y="22"/>
                    </a:cubicBezTo>
                    <a:cubicBezTo>
                      <a:pt x="77" y="22"/>
                      <a:pt x="74" y="20"/>
                      <a:pt x="73" y="20"/>
                    </a:cubicBezTo>
                    <a:cubicBezTo>
                      <a:pt x="71" y="20"/>
                      <a:pt x="70" y="17"/>
                      <a:pt x="70" y="17"/>
                    </a:cubicBezTo>
                    <a:cubicBezTo>
                      <a:pt x="69" y="14"/>
                      <a:pt x="69" y="14"/>
                      <a:pt x="69" y="14"/>
                    </a:cubicBezTo>
                    <a:cubicBezTo>
                      <a:pt x="65" y="14"/>
                      <a:pt x="65" y="14"/>
                      <a:pt x="65" y="14"/>
                    </a:cubicBezTo>
                    <a:cubicBezTo>
                      <a:pt x="65" y="14"/>
                      <a:pt x="60" y="11"/>
                      <a:pt x="60" y="10"/>
                    </a:cubicBezTo>
                    <a:cubicBezTo>
                      <a:pt x="61" y="8"/>
                      <a:pt x="58" y="5"/>
                      <a:pt x="57" y="5"/>
                    </a:cubicBezTo>
                    <a:cubicBezTo>
                      <a:pt x="55" y="5"/>
                      <a:pt x="55" y="0"/>
                      <a:pt x="55" y="0"/>
                    </a:cubicBezTo>
                    <a:cubicBezTo>
                      <a:pt x="49" y="0"/>
                      <a:pt x="49" y="0"/>
                      <a:pt x="49" y="0"/>
                    </a:cubicBezTo>
                    <a:cubicBezTo>
                      <a:pt x="46" y="3"/>
                      <a:pt x="46" y="3"/>
                      <a:pt x="46" y="3"/>
                    </a:cubicBezTo>
                    <a:cubicBezTo>
                      <a:pt x="49" y="5"/>
                      <a:pt x="49" y="5"/>
                      <a:pt x="49" y="5"/>
                    </a:cubicBezTo>
                    <a:cubicBezTo>
                      <a:pt x="49" y="5"/>
                      <a:pt x="49" y="7"/>
                      <a:pt x="50" y="10"/>
                    </a:cubicBezTo>
                    <a:cubicBezTo>
                      <a:pt x="51" y="13"/>
                      <a:pt x="50" y="16"/>
                      <a:pt x="50" y="16"/>
                    </a:cubicBezTo>
                    <a:cubicBezTo>
                      <a:pt x="49" y="16"/>
                      <a:pt x="49" y="16"/>
                      <a:pt x="49" y="16"/>
                    </a:cubicBezTo>
                    <a:cubicBezTo>
                      <a:pt x="49" y="16"/>
                      <a:pt x="49" y="23"/>
                      <a:pt x="42" y="27"/>
                    </a:cubicBezTo>
                    <a:cubicBezTo>
                      <a:pt x="36" y="31"/>
                      <a:pt x="33" y="33"/>
                      <a:pt x="31" y="34"/>
                    </a:cubicBezTo>
                    <a:cubicBezTo>
                      <a:pt x="30" y="36"/>
                      <a:pt x="30" y="37"/>
                      <a:pt x="28" y="39"/>
                    </a:cubicBezTo>
                    <a:cubicBezTo>
                      <a:pt x="26" y="42"/>
                      <a:pt x="24" y="43"/>
                      <a:pt x="22" y="49"/>
                    </a:cubicBezTo>
                    <a:cubicBezTo>
                      <a:pt x="21" y="52"/>
                      <a:pt x="18" y="53"/>
                      <a:pt x="18" y="53"/>
                    </a:cubicBezTo>
                    <a:cubicBezTo>
                      <a:pt x="18" y="53"/>
                      <a:pt x="16" y="54"/>
                      <a:pt x="15" y="52"/>
                    </a:cubicBezTo>
                    <a:cubicBezTo>
                      <a:pt x="14" y="49"/>
                      <a:pt x="13" y="47"/>
                      <a:pt x="13" y="47"/>
                    </a:cubicBezTo>
                    <a:cubicBezTo>
                      <a:pt x="13" y="47"/>
                      <a:pt x="11" y="49"/>
                      <a:pt x="9" y="49"/>
                    </a:cubicBezTo>
                    <a:cubicBezTo>
                      <a:pt x="7" y="49"/>
                      <a:pt x="5" y="46"/>
                      <a:pt x="5" y="46"/>
                    </a:cubicBezTo>
                    <a:cubicBezTo>
                      <a:pt x="9" y="43"/>
                      <a:pt x="9" y="43"/>
                      <a:pt x="9" y="43"/>
                    </a:cubicBezTo>
                    <a:cubicBezTo>
                      <a:pt x="8" y="42"/>
                      <a:pt x="8" y="42"/>
                      <a:pt x="8" y="42"/>
                    </a:cubicBezTo>
                    <a:cubicBezTo>
                      <a:pt x="7" y="38"/>
                      <a:pt x="7" y="38"/>
                      <a:pt x="7" y="38"/>
                    </a:cubicBezTo>
                    <a:cubicBezTo>
                      <a:pt x="4" y="41"/>
                      <a:pt x="2" y="43"/>
                      <a:pt x="1" y="46"/>
                    </a:cubicBezTo>
                    <a:cubicBezTo>
                      <a:pt x="1" y="47"/>
                      <a:pt x="1" y="50"/>
                      <a:pt x="0" y="49"/>
                    </a:cubicBezTo>
                    <a:cubicBezTo>
                      <a:pt x="0" y="49"/>
                      <a:pt x="1" y="51"/>
                      <a:pt x="2" y="52"/>
                    </a:cubicBezTo>
                    <a:cubicBezTo>
                      <a:pt x="2" y="52"/>
                      <a:pt x="3" y="52"/>
                      <a:pt x="3" y="52"/>
                    </a:cubicBezTo>
                    <a:cubicBezTo>
                      <a:pt x="3" y="53"/>
                      <a:pt x="3" y="53"/>
                      <a:pt x="3" y="53"/>
                    </a:cubicBezTo>
                    <a:cubicBezTo>
                      <a:pt x="3" y="52"/>
                      <a:pt x="2" y="55"/>
                      <a:pt x="2" y="56"/>
                    </a:cubicBezTo>
                    <a:cubicBezTo>
                      <a:pt x="2" y="56"/>
                      <a:pt x="4" y="58"/>
                      <a:pt x="4" y="58"/>
                    </a:cubicBezTo>
                    <a:cubicBezTo>
                      <a:pt x="5" y="60"/>
                      <a:pt x="4" y="63"/>
                      <a:pt x="3" y="64"/>
                    </a:cubicBezTo>
                    <a:cubicBezTo>
                      <a:pt x="7" y="67"/>
                      <a:pt x="10" y="69"/>
                      <a:pt x="13" y="73"/>
                    </a:cubicBezTo>
                    <a:cubicBezTo>
                      <a:pt x="13" y="73"/>
                      <a:pt x="15" y="74"/>
                      <a:pt x="15" y="74"/>
                    </a:cubicBezTo>
                    <a:cubicBezTo>
                      <a:pt x="15" y="75"/>
                      <a:pt x="15" y="76"/>
                      <a:pt x="15" y="76"/>
                    </a:cubicBezTo>
                    <a:cubicBezTo>
                      <a:pt x="16" y="78"/>
                      <a:pt x="19" y="78"/>
                      <a:pt x="20" y="80"/>
                    </a:cubicBezTo>
                    <a:cubicBezTo>
                      <a:pt x="20" y="80"/>
                      <a:pt x="20" y="81"/>
                      <a:pt x="20" y="82"/>
                    </a:cubicBezTo>
                    <a:cubicBezTo>
                      <a:pt x="22" y="84"/>
                      <a:pt x="24" y="85"/>
                      <a:pt x="26" y="87"/>
                    </a:cubicBezTo>
                    <a:cubicBezTo>
                      <a:pt x="27" y="89"/>
                      <a:pt x="28" y="91"/>
                      <a:pt x="29" y="93"/>
                    </a:cubicBezTo>
                    <a:cubicBezTo>
                      <a:pt x="29" y="93"/>
                      <a:pt x="30" y="93"/>
                      <a:pt x="30" y="94"/>
                    </a:cubicBezTo>
                    <a:cubicBezTo>
                      <a:pt x="31" y="95"/>
                      <a:pt x="30" y="96"/>
                      <a:pt x="31" y="98"/>
                    </a:cubicBezTo>
                    <a:cubicBezTo>
                      <a:pt x="31" y="98"/>
                      <a:pt x="33" y="98"/>
                      <a:pt x="33" y="99"/>
                    </a:cubicBezTo>
                    <a:cubicBezTo>
                      <a:pt x="33" y="100"/>
                      <a:pt x="33" y="102"/>
                      <a:pt x="33" y="104"/>
                    </a:cubicBezTo>
                    <a:cubicBezTo>
                      <a:pt x="33" y="104"/>
                      <a:pt x="35" y="106"/>
                      <a:pt x="35" y="106"/>
                    </a:cubicBezTo>
                    <a:cubicBezTo>
                      <a:pt x="35" y="108"/>
                      <a:pt x="35" y="109"/>
                      <a:pt x="35" y="111"/>
                    </a:cubicBezTo>
                    <a:cubicBezTo>
                      <a:pt x="35" y="111"/>
                      <a:pt x="39" y="119"/>
                      <a:pt x="36" y="119"/>
                    </a:cubicBezTo>
                    <a:cubicBezTo>
                      <a:pt x="38" y="122"/>
                      <a:pt x="41" y="123"/>
                      <a:pt x="40" y="127"/>
                    </a:cubicBezTo>
                    <a:cubicBezTo>
                      <a:pt x="40" y="127"/>
                      <a:pt x="40" y="129"/>
                      <a:pt x="40" y="129"/>
                    </a:cubicBezTo>
                    <a:cubicBezTo>
                      <a:pt x="41" y="129"/>
                      <a:pt x="42" y="129"/>
                      <a:pt x="43" y="129"/>
                    </a:cubicBezTo>
                    <a:cubicBezTo>
                      <a:pt x="44" y="131"/>
                      <a:pt x="45" y="135"/>
                      <a:pt x="46" y="137"/>
                    </a:cubicBezTo>
                    <a:cubicBezTo>
                      <a:pt x="46" y="138"/>
                      <a:pt x="47" y="138"/>
                      <a:pt x="48" y="139"/>
                    </a:cubicBezTo>
                    <a:cubicBezTo>
                      <a:pt x="49" y="143"/>
                      <a:pt x="48" y="147"/>
                      <a:pt x="47" y="150"/>
                    </a:cubicBezTo>
                    <a:cubicBezTo>
                      <a:pt x="49" y="152"/>
                      <a:pt x="52" y="155"/>
                      <a:pt x="54" y="159"/>
                    </a:cubicBezTo>
                    <a:cubicBezTo>
                      <a:pt x="54" y="160"/>
                      <a:pt x="53" y="161"/>
                      <a:pt x="54" y="162"/>
                    </a:cubicBezTo>
                    <a:cubicBezTo>
                      <a:pt x="55" y="163"/>
                      <a:pt x="60" y="165"/>
                      <a:pt x="61" y="167"/>
                    </a:cubicBezTo>
                    <a:cubicBezTo>
                      <a:pt x="63" y="168"/>
                      <a:pt x="65" y="169"/>
                      <a:pt x="66" y="171"/>
                    </a:cubicBezTo>
                    <a:cubicBezTo>
                      <a:pt x="67" y="171"/>
                      <a:pt x="66" y="172"/>
                      <a:pt x="67" y="173"/>
                    </a:cubicBezTo>
                    <a:cubicBezTo>
                      <a:pt x="67" y="173"/>
                      <a:pt x="68" y="173"/>
                      <a:pt x="69" y="173"/>
                    </a:cubicBezTo>
                    <a:cubicBezTo>
                      <a:pt x="69" y="173"/>
                      <a:pt x="70" y="174"/>
                      <a:pt x="71" y="175"/>
                    </a:cubicBezTo>
                    <a:cubicBezTo>
                      <a:pt x="72" y="175"/>
                      <a:pt x="73" y="175"/>
                      <a:pt x="75" y="175"/>
                    </a:cubicBezTo>
                    <a:cubicBezTo>
                      <a:pt x="75" y="175"/>
                      <a:pt x="75" y="177"/>
                      <a:pt x="75" y="177"/>
                    </a:cubicBezTo>
                    <a:cubicBezTo>
                      <a:pt x="79" y="178"/>
                      <a:pt x="80" y="179"/>
                      <a:pt x="83" y="181"/>
                    </a:cubicBezTo>
                    <a:cubicBezTo>
                      <a:pt x="83" y="181"/>
                      <a:pt x="84" y="180"/>
                      <a:pt x="85" y="181"/>
                    </a:cubicBezTo>
                    <a:cubicBezTo>
                      <a:pt x="86" y="181"/>
                      <a:pt x="87" y="183"/>
                      <a:pt x="88" y="183"/>
                    </a:cubicBezTo>
                    <a:cubicBezTo>
                      <a:pt x="89" y="183"/>
                      <a:pt x="90" y="183"/>
                      <a:pt x="90" y="183"/>
                    </a:cubicBezTo>
                    <a:cubicBezTo>
                      <a:pt x="92" y="185"/>
                      <a:pt x="91" y="187"/>
                      <a:pt x="93" y="189"/>
                    </a:cubicBezTo>
                    <a:cubicBezTo>
                      <a:pt x="93" y="190"/>
                      <a:pt x="95" y="192"/>
                      <a:pt x="97" y="193"/>
                    </a:cubicBezTo>
                    <a:cubicBezTo>
                      <a:pt x="97" y="193"/>
                      <a:pt x="99" y="192"/>
                      <a:pt x="100" y="190"/>
                    </a:cubicBezTo>
                    <a:cubicBezTo>
                      <a:pt x="100" y="188"/>
                      <a:pt x="102" y="187"/>
                      <a:pt x="102" y="187"/>
                    </a:cubicBezTo>
                    <a:cubicBezTo>
                      <a:pt x="100" y="182"/>
                      <a:pt x="100" y="182"/>
                      <a:pt x="100" y="182"/>
                    </a:cubicBezTo>
                    <a:cubicBezTo>
                      <a:pt x="100" y="182"/>
                      <a:pt x="104" y="177"/>
                      <a:pt x="105" y="175"/>
                    </a:cubicBezTo>
                    <a:cubicBezTo>
                      <a:pt x="107" y="173"/>
                      <a:pt x="105" y="170"/>
                      <a:pt x="105" y="170"/>
                    </a:cubicBezTo>
                    <a:cubicBezTo>
                      <a:pt x="105" y="170"/>
                      <a:pt x="105" y="170"/>
                      <a:pt x="105" y="170"/>
                    </a:cubicBezTo>
                    <a:cubicBezTo>
                      <a:pt x="104" y="169"/>
                      <a:pt x="102" y="167"/>
                      <a:pt x="101" y="166"/>
                    </a:cubicBezTo>
                    <a:cubicBezTo>
                      <a:pt x="100" y="166"/>
                      <a:pt x="99" y="167"/>
                      <a:pt x="98" y="167"/>
                    </a:cubicBezTo>
                    <a:cubicBezTo>
                      <a:pt x="98" y="165"/>
                      <a:pt x="98" y="164"/>
                      <a:pt x="98" y="161"/>
                    </a:cubicBezTo>
                    <a:cubicBezTo>
                      <a:pt x="99" y="161"/>
                      <a:pt x="100" y="161"/>
                      <a:pt x="100" y="161"/>
                    </a:cubicBezTo>
                    <a:cubicBezTo>
                      <a:pt x="101" y="162"/>
                      <a:pt x="102" y="163"/>
                      <a:pt x="103" y="164"/>
                    </a:cubicBezTo>
                    <a:cubicBezTo>
                      <a:pt x="103" y="164"/>
                      <a:pt x="102" y="166"/>
                      <a:pt x="103" y="166"/>
                    </a:cubicBezTo>
                    <a:cubicBezTo>
                      <a:pt x="103" y="166"/>
                      <a:pt x="103" y="167"/>
                      <a:pt x="104" y="1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9" name="Freeform 105">
                <a:extLst>
                  <a:ext uri="{FF2B5EF4-FFF2-40B4-BE49-F238E27FC236}">
                    <a16:creationId xmlns:a16="http://schemas.microsoft.com/office/drawing/2014/main" id="{5CED8F97-A1F9-4BCD-A1DA-74DFAC118C61}"/>
                  </a:ext>
                </a:extLst>
              </p:cNvPr>
              <p:cNvSpPr>
                <a:spLocks/>
              </p:cNvSpPr>
              <p:nvPr/>
            </p:nvSpPr>
            <p:spPr bwMode="auto">
              <a:xfrm>
                <a:off x="1735" y="2258"/>
                <a:ext cx="210" cy="379"/>
              </a:xfrm>
              <a:custGeom>
                <a:avLst/>
                <a:gdLst>
                  <a:gd name="T0" fmla="*/ 103 w 107"/>
                  <a:gd name="T1" fmla="*/ 163 h 193"/>
                  <a:gd name="T2" fmla="*/ 101 w 107"/>
                  <a:gd name="T3" fmla="*/ 154 h 193"/>
                  <a:gd name="T4" fmla="*/ 104 w 107"/>
                  <a:gd name="T5" fmla="*/ 140 h 193"/>
                  <a:gd name="T6" fmla="*/ 89 w 107"/>
                  <a:gd name="T7" fmla="*/ 126 h 193"/>
                  <a:gd name="T8" fmla="*/ 89 w 107"/>
                  <a:gd name="T9" fmla="*/ 98 h 193"/>
                  <a:gd name="T10" fmla="*/ 75 w 107"/>
                  <a:gd name="T11" fmla="*/ 102 h 193"/>
                  <a:gd name="T12" fmla="*/ 67 w 107"/>
                  <a:gd name="T13" fmla="*/ 93 h 193"/>
                  <a:gd name="T14" fmla="*/ 63 w 107"/>
                  <a:gd name="T15" fmla="*/ 84 h 193"/>
                  <a:gd name="T16" fmla="*/ 60 w 107"/>
                  <a:gd name="T17" fmla="*/ 74 h 193"/>
                  <a:gd name="T18" fmla="*/ 64 w 107"/>
                  <a:gd name="T19" fmla="*/ 69 h 193"/>
                  <a:gd name="T20" fmla="*/ 69 w 107"/>
                  <a:gd name="T21" fmla="*/ 56 h 193"/>
                  <a:gd name="T22" fmla="*/ 84 w 107"/>
                  <a:gd name="T23" fmla="*/ 47 h 193"/>
                  <a:gd name="T24" fmla="*/ 93 w 107"/>
                  <a:gd name="T25" fmla="*/ 43 h 193"/>
                  <a:gd name="T26" fmla="*/ 86 w 107"/>
                  <a:gd name="T27" fmla="*/ 41 h 193"/>
                  <a:gd name="T28" fmla="*/ 91 w 107"/>
                  <a:gd name="T29" fmla="*/ 22 h 193"/>
                  <a:gd name="T30" fmla="*/ 78 w 107"/>
                  <a:gd name="T31" fmla="*/ 19 h 193"/>
                  <a:gd name="T32" fmla="*/ 73 w 107"/>
                  <a:gd name="T33" fmla="*/ 20 h 193"/>
                  <a:gd name="T34" fmla="*/ 69 w 107"/>
                  <a:gd name="T35" fmla="*/ 14 h 193"/>
                  <a:gd name="T36" fmla="*/ 60 w 107"/>
                  <a:gd name="T37" fmla="*/ 10 h 193"/>
                  <a:gd name="T38" fmla="*/ 55 w 107"/>
                  <a:gd name="T39" fmla="*/ 0 h 193"/>
                  <a:gd name="T40" fmla="*/ 46 w 107"/>
                  <a:gd name="T41" fmla="*/ 3 h 193"/>
                  <a:gd name="T42" fmla="*/ 50 w 107"/>
                  <a:gd name="T43" fmla="*/ 10 h 193"/>
                  <a:gd name="T44" fmla="*/ 49 w 107"/>
                  <a:gd name="T45" fmla="*/ 16 h 193"/>
                  <a:gd name="T46" fmla="*/ 31 w 107"/>
                  <a:gd name="T47" fmla="*/ 34 h 193"/>
                  <a:gd name="T48" fmla="*/ 22 w 107"/>
                  <a:gd name="T49" fmla="*/ 49 h 193"/>
                  <a:gd name="T50" fmla="*/ 15 w 107"/>
                  <a:gd name="T51" fmla="*/ 52 h 193"/>
                  <a:gd name="T52" fmla="*/ 9 w 107"/>
                  <a:gd name="T53" fmla="*/ 49 h 193"/>
                  <a:gd name="T54" fmla="*/ 9 w 107"/>
                  <a:gd name="T55" fmla="*/ 43 h 193"/>
                  <a:gd name="T56" fmla="*/ 7 w 107"/>
                  <a:gd name="T57" fmla="*/ 38 h 193"/>
                  <a:gd name="T58" fmla="*/ 0 w 107"/>
                  <a:gd name="T59" fmla="*/ 49 h 193"/>
                  <a:gd name="T60" fmla="*/ 3 w 107"/>
                  <a:gd name="T61" fmla="*/ 52 h 193"/>
                  <a:gd name="T62" fmla="*/ 2 w 107"/>
                  <a:gd name="T63" fmla="*/ 56 h 193"/>
                  <a:gd name="T64" fmla="*/ 3 w 107"/>
                  <a:gd name="T65" fmla="*/ 64 h 193"/>
                  <a:gd name="T66" fmla="*/ 15 w 107"/>
                  <a:gd name="T67" fmla="*/ 74 h 193"/>
                  <a:gd name="T68" fmla="*/ 20 w 107"/>
                  <a:gd name="T69" fmla="*/ 80 h 193"/>
                  <a:gd name="T70" fmla="*/ 26 w 107"/>
                  <a:gd name="T71" fmla="*/ 87 h 193"/>
                  <a:gd name="T72" fmla="*/ 30 w 107"/>
                  <a:gd name="T73" fmla="*/ 94 h 193"/>
                  <a:gd name="T74" fmla="*/ 33 w 107"/>
                  <a:gd name="T75" fmla="*/ 99 h 193"/>
                  <a:gd name="T76" fmla="*/ 35 w 107"/>
                  <a:gd name="T77" fmla="*/ 106 h 193"/>
                  <a:gd name="T78" fmla="*/ 36 w 107"/>
                  <a:gd name="T79" fmla="*/ 119 h 193"/>
                  <a:gd name="T80" fmla="*/ 40 w 107"/>
                  <a:gd name="T81" fmla="*/ 129 h 193"/>
                  <a:gd name="T82" fmla="*/ 46 w 107"/>
                  <a:gd name="T83" fmla="*/ 137 h 193"/>
                  <a:gd name="T84" fmla="*/ 47 w 107"/>
                  <a:gd name="T85" fmla="*/ 150 h 193"/>
                  <a:gd name="T86" fmla="*/ 54 w 107"/>
                  <a:gd name="T87" fmla="*/ 162 h 193"/>
                  <a:gd name="T88" fmla="*/ 66 w 107"/>
                  <a:gd name="T89" fmla="*/ 171 h 193"/>
                  <a:gd name="T90" fmla="*/ 69 w 107"/>
                  <a:gd name="T91" fmla="*/ 173 h 193"/>
                  <a:gd name="T92" fmla="*/ 75 w 107"/>
                  <a:gd name="T93" fmla="*/ 175 h 193"/>
                  <a:gd name="T94" fmla="*/ 83 w 107"/>
                  <a:gd name="T95" fmla="*/ 181 h 193"/>
                  <a:gd name="T96" fmla="*/ 88 w 107"/>
                  <a:gd name="T97" fmla="*/ 183 h 193"/>
                  <a:gd name="T98" fmla="*/ 93 w 107"/>
                  <a:gd name="T99" fmla="*/ 189 h 193"/>
                  <a:gd name="T100" fmla="*/ 100 w 107"/>
                  <a:gd name="T101" fmla="*/ 190 h 193"/>
                  <a:gd name="T102" fmla="*/ 100 w 107"/>
                  <a:gd name="T103" fmla="*/ 182 h 193"/>
                  <a:gd name="T104" fmla="*/ 105 w 107"/>
                  <a:gd name="T105" fmla="*/ 170 h 193"/>
                  <a:gd name="T106" fmla="*/ 101 w 107"/>
                  <a:gd name="T107" fmla="*/ 166 h 193"/>
                  <a:gd name="T108" fmla="*/ 98 w 107"/>
                  <a:gd name="T109" fmla="*/ 161 h 193"/>
                  <a:gd name="T110" fmla="*/ 103 w 107"/>
                  <a:gd name="T111" fmla="*/ 164 h 193"/>
                  <a:gd name="T112" fmla="*/ 104 w 107"/>
                  <a:gd name="T113" fmla="*/ 16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7" h="193">
                    <a:moveTo>
                      <a:pt x="104" y="167"/>
                    </a:moveTo>
                    <a:cubicBezTo>
                      <a:pt x="104" y="167"/>
                      <a:pt x="104" y="164"/>
                      <a:pt x="103" y="163"/>
                    </a:cubicBezTo>
                    <a:cubicBezTo>
                      <a:pt x="102" y="161"/>
                      <a:pt x="103" y="159"/>
                      <a:pt x="103" y="159"/>
                    </a:cubicBezTo>
                    <a:cubicBezTo>
                      <a:pt x="103" y="159"/>
                      <a:pt x="102" y="157"/>
                      <a:pt x="101" y="154"/>
                    </a:cubicBezTo>
                    <a:cubicBezTo>
                      <a:pt x="100" y="152"/>
                      <a:pt x="102" y="147"/>
                      <a:pt x="102" y="147"/>
                    </a:cubicBezTo>
                    <a:cubicBezTo>
                      <a:pt x="104" y="140"/>
                      <a:pt x="104" y="140"/>
                      <a:pt x="104" y="140"/>
                    </a:cubicBezTo>
                    <a:cubicBezTo>
                      <a:pt x="99" y="129"/>
                      <a:pt x="99" y="129"/>
                      <a:pt x="99" y="129"/>
                    </a:cubicBezTo>
                    <a:cubicBezTo>
                      <a:pt x="89" y="126"/>
                      <a:pt x="89" y="126"/>
                      <a:pt x="89" y="126"/>
                    </a:cubicBezTo>
                    <a:cubicBezTo>
                      <a:pt x="91" y="100"/>
                      <a:pt x="91" y="100"/>
                      <a:pt x="91" y="100"/>
                    </a:cubicBezTo>
                    <a:cubicBezTo>
                      <a:pt x="91" y="100"/>
                      <a:pt x="91" y="96"/>
                      <a:pt x="89" y="98"/>
                    </a:cubicBezTo>
                    <a:cubicBezTo>
                      <a:pt x="87" y="100"/>
                      <a:pt x="83" y="102"/>
                      <a:pt x="83" y="102"/>
                    </a:cubicBezTo>
                    <a:cubicBezTo>
                      <a:pt x="75" y="102"/>
                      <a:pt x="75" y="102"/>
                      <a:pt x="75" y="102"/>
                    </a:cubicBezTo>
                    <a:cubicBezTo>
                      <a:pt x="75" y="102"/>
                      <a:pt x="73" y="101"/>
                      <a:pt x="73" y="98"/>
                    </a:cubicBezTo>
                    <a:cubicBezTo>
                      <a:pt x="73" y="96"/>
                      <a:pt x="68" y="95"/>
                      <a:pt x="67" y="93"/>
                    </a:cubicBezTo>
                    <a:cubicBezTo>
                      <a:pt x="66" y="90"/>
                      <a:pt x="62" y="88"/>
                      <a:pt x="62" y="88"/>
                    </a:cubicBezTo>
                    <a:cubicBezTo>
                      <a:pt x="63" y="84"/>
                      <a:pt x="63" y="84"/>
                      <a:pt x="63" y="84"/>
                    </a:cubicBezTo>
                    <a:cubicBezTo>
                      <a:pt x="63" y="84"/>
                      <a:pt x="63" y="80"/>
                      <a:pt x="62" y="80"/>
                    </a:cubicBezTo>
                    <a:cubicBezTo>
                      <a:pt x="60" y="79"/>
                      <a:pt x="60" y="75"/>
                      <a:pt x="60" y="74"/>
                    </a:cubicBezTo>
                    <a:cubicBezTo>
                      <a:pt x="60" y="72"/>
                      <a:pt x="64" y="74"/>
                      <a:pt x="64" y="74"/>
                    </a:cubicBezTo>
                    <a:cubicBezTo>
                      <a:pt x="64" y="74"/>
                      <a:pt x="64" y="71"/>
                      <a:pt x="64" y="69"/>
                    </a:cubicBezTo>
                    <a:cubicBezTo>
                      <a:pt x="64" y="67"/>
                      <a:pt x="65" y="66"/>
                      <a:pt x="67" y="63"/>
                    </a:cubicBezTo>
                    <a:cubicBezTo>
                      <a:pt x="68" y="61"/>
                      <a:pt x="68" y="58"/>
                      <a:pt x="69" y="56"/>
                    </a:cubicBezTo>
                    <a:cubicBezTo>
                      <a:pt x="70" y="53"/>
                      <a:pt x="74" y="52"/>
                      <a:pt x="76" y="50"/>
                    </a:cubicBezTo>
                    <a:cubicBezTo>
                      <a:pt x="78" y="48"/>
                      <a:pt x="82" y="48"/>
                      <a:pt x="84" y="47"/>
                    </a:cubicBezTo>
                    <a:cubicBezTo>
                      <a:pt x="86" y="46"/>
                      <a:pt x="88" y="46"/>
                      <a:pt x="91" y="46"/>
                    </a:cubicBezTo>
                    <a:cubicBezTo>
                      <a:pt x="93" y="46"/>
                      <a:pt x="93" y="43"/>
                      <a:pt x="93" y="43"/>
                    </a:cubicBezTo>
                    <a:cubicBezTo>
                      <a:pt x="91" y="41"/>
                      <a:pt x="91" y="41"/>
                      <a:pt x="91" y="41"/>
                    </a:cubicBezTo>
                    <a:cubicBezTo>
                      <a:pt x="86" y="41"/>
                      <a:pt x="86" y="41"/>
                      <a:pt x="86" y="41"/>
                    </a:cubicBezTo>
                    <a:cubicBezTo>
                      <a:pt x="95" y="25"/>
                      <a:pt x="95" y="25"/>
                      <a:pt x="95" y="25"/>
                    </a:cubicBezTo>
                    <a:cubicBezTo>
                      <a:pt x="95" y="25"/>
                      <a:pt x="93" y="22"/>
                      <a:pt x="91" y="22"/>
                    </a:cubicBezTo>
                    <a:cubicBezTo>
                      <a:pt x="89" y="22"/>
                      <a:pt x="85" y="21"/>
                      <a:pt x="84" y="20"/>
                    </a:cubicBezTo>
                    <a:cubicBezTo>
                      <a:pt x="83" y="18"/>
                      <a:pt x="78" y="19"/>
                      <a:pt x="78" y="19"/>
                    </a:cubicBezTo>
                    <a:cubicBezTo>
                      <a:pt x="77" y="22"/>
                      <a:pt x="77" y="22"/>
                      <a:pt x="77" y="22"/>
                    </a:cubicBezTo>
                    <a:cubicBezTo>
                      <a:pt x="77" y="22"/>
                      <a:pt x="74" y="20"/>
                      <a:pt x="73" y="20"/>
                    </a:cubicBezTo>
                    <a:cubicBezTo>
                      <a:pt x="71" y="20"/>
                      <a:pt x="70" y="17"/>
                      <a:pt x="70" y="17"/>
                    </a:cubicBezTo>
                    <a:cubicBezTo>
                      <a:pt x="69" y="14"/>
                      <a:pt x="69" y="14"/>
                      <a:pt x="69" y="14"/>
                    </a:cubicBezTo>
                    <a:cubicBezTo>
                      <a:pt x="65" y="14"/>
                      <a:pt x="65" y="14"/>
                      <a:pt x="65" y="14"/>
                    </a:cubicBezTo>
                    <a:cubicBezTo>
                      <a:pt x="65" y="14"/>
                      <a:pt x="60" y="11"/>
                      <a:pt x="60" y="10"/>
                    </a:cubicBezTo>
                    <a:cubicBezTo>
                      <a:pt x="61" y="8"/>
                      <a:pt x="58" y="5"/>
                      <a:pt x="57" y="5"/>
                    </a:cubicBezTo>
                    <a:cubicBezTo>
                      <a:pt x="55" y="5"/>
                      <a:pt x="55" y="0"/>
                      <a:pt x="55" y="0"/>
                    </a:cubicBezTo>
                    <a:cubicBezTo>
                      <a:pt x="49" y="0"/>
                      <a:pt x="49" y="0"/>
                      <a:pt x="49" y="0"/>
                    </a:cubicBezTo>
                    <a:cubicBezTo>
                      <a:pt x="46" y="3"/>
                      <a:pt x="46" y="3"/>
                      <a:pt x="46" y="3"/>
                    </a:cubicBezTo>
                    <a:cubicBezTo>
                      <a:pt x="49" y="5"/>
                      <a:pt x="49" y="5"/>
                      <a:pt x="49" y="5"/>
                    </a:cubicBezTo>
                    <a:cubicBezTo>
                      <a:pt x="49" y="5"/>
                      <a:pt x="49" y="7"/>
                      <a:pt x="50" y="10"/>
                    </a:cubicBezTo>
                    <a:cubicBezTo>
                      <a:pt x="51" y="13"/>
                      <a:pt x="50" y="16"/>
                      <a:pt x="50" y="16"/>
                    </a:cubicBezTo>
                    <a:cubicBezTo>
                      <a:pt x="49" y="16"/>
                      <a:pt x="49" y="16"/>
                      <a:pt x="49" y="16"/>
                    </a:cubicBezTo>
                    <a:cubicBezTo>
                      <a:pt x="49" y="16"/>
                      <a:pt x="49" y="23"/>
                      <a:pt x="42" y="27"/>
                    </a:cubicBezTo>
                    <a:cubicBezTo>
                      <a:pt x="36" y="31"/>
                      <a:pt x="33" y="33"/>
                      <a:pt x="31" y="34"/>
                    </a:cubicBezTo>
                    <a:cubicBezTo>
                      <a:pt x="30" y="36"/>
                      <a:pt x="30" y="37"/>
                      <a:pt x="28" y="39"/>
                    </a:cubicBezTo>
                    <a:cubicBezTo>
                      <a:pt x="26" y="42"/>
                      <a:pt x="24" y="43"/>
                      <a:pt x="22" y="49"/>
                    </a:cubicBezTo>
                    <a:cubicBezTo>
                      <a:pt x="21" y="52"/>
                      <a:pt x="18" y="53"/>
                      <a:pt x="18" y="53"/>
                    </a:cubicBezTo>
                    <a:cubicBezTo>
                      <a:pt x="18" y="53"/>
                      <a:pt x="16" y="54"/>
                      <a:pt x="15" y="52"/>
                    </a:cubicBezTo>
                    <a:cubicBezTo>
                      <a:pt x="14" y="49"/>
                      <a:pt x="13" y="47"/>
                      <a:pt x="13" y="47"/>
                    </a:cubicBezTo>
                    <a:cubicBezTo>
                      <a:pt x="13" y="47"/>
                      <a:pt x="11" y="49"/>
                      <a:pt x="9" y="49"/>
                    </a:cubicBezTo>
                    <a:cubicBezTo>
                      <a:pt x="7" y="49"/>
                      <a:pt x="5" y="46"/>
                      <a:pt x="5" y="46"/>
                    </a:cubicBezTo>
                    <a:cubicBezTo>
                      <a:pt x="9" y="43"/>
                      <a:pt x="9" y="43"/>
                      <a:pt x="9" y="43"/>
                    </a:cubicBezTo>
                    <a:cubicBezTo>
                      <a:pt x="8" y="42"/>
                      <a:pt x="8" y="42"/>
                      <a:pt x="8" y="42"/>
                    </a:cubicBezTo>
                    <a:cubicBezTo>
                      <a:pt x="7" y="38"/>
                      <a:pt x="7" y="38"/>
                      <a:pt x="7" y="38"/>
                    </a:cubicBezTo>
                    <a:cubicBezTo>
                      <a:pt x="4" y="41"/>
                      <a:pt x="2" y="43"/>
                      <a:pt x="1" y="46"/>
                    </a:cubicBezTo>
                    <a:cubicBezTo>
                      <a:pt x="1" y="47"/>
                      <a:pt x="1" y="50"/>
                      <a:pt x="0" y="49"/>
                    </a:cubicBezTo>
                    <a:cubicBezTo>
                      <a:pt x="0" y="49"/>
                      <a:pt x="1" y="51"/>
                      <a:pt x="2" y="52"/>
                    </a:cubicBezTo>
                    <a:cubicBezTo>
                      <a:pt x="2" y="52"/>
                      <a:pt x="3" y="52"/>
                      <a:pt x="3" y="52"/>
                    </a:cubicBezTo>
                    <a:cubicBezTo>
                      <a:pt x="3" y="53"/>
                      <a:pt x="3" y="53"/>
                      <a:pt x="3" y="53"/>
                    </a:cubicBezTo>
                    <a:cubicBezTo>
                      <a:pt x="3" y="52"/>
                      <a:pt x="2" y="55"/>
                      <a:pt x="2" y="56"/>
                    </a:cubicBezTo>
                    <a:cubicBezTo>
                      <a:pt x="2" y="56"/>
                      <a:pt x="4" y="58"/>
                      <a:pt x="4" y="58"/>
                    </a:cubicBezTo>
                    <a:cubicBezTo>
                      <a:pt x="5" y="60"/>
                      <a:pt x="4" y="63"/>
                      <a:pt x="3" y="64"/>
                    </a:cubicBezTo>
                    <a:cubicBezTo>
                      <a:pt x="7" y="67"/>
                      <a:pt x="10" y="69"/>
                      <a:pt x="13" y="73"/>
                    </a:cubicBezTo>
                    <a:cubicBezTo>
                      <a:pt x="13" y="73"/>
                      <a:pt x="15" y="74"/>
                      <a:pt x="15" y="74"/>
                    </a:cubicBezTo>
                    <a:cubicBezTo>
                      <a:pt x="15" y="75"/>
                      <a:pt x="15" y="76"/>
                      <a:pt x="15" y="76"/>
                    </a:cubicBezTo>
                    <a:cubicBezTo>
                      <a:pt x="16" y="78"/>
                      <a:pt x="19" y="78"/>
                      <a:pt x="20" y="80"/>
                    </a:cubicBezTo>
                    <a:cubicBezTo>
                      <a:pt x="20" y="80"/>
                      <a:pt x="20" y="81"/>
                      <a:pt x="20" y="82"/>
                    </a:cubicBezTo>
                    <a:cubicBezTo>
                      <a:pt x="22" y="84"/>
                      <a:pt x="24" y="85"/>
                      <a:pt x="26" y="87"/>
                    </a:cubicBezTo>
                    <a:cubicBezTo>
                      <a:pt x="27" y="89"/>
                      <a:pt x="28" y="91"/>
                      <a:pt x="29" y="93"/>
                    </a:cubicBezTo>
                    <a:cubicBezTo>
                      <a:pt x="29" y="93"/>
                      <a:pt x="30" y="93"/>
                      <a:pt x="30" y="94"/>
                    </a:cubicBezTo>
                    <a:cubicBezTo>
                      <a:pt x="31" y="95"/>
                      <a:pt x="30" y="96"/>
                      <a:pt x="31" y="98"/>
                    </a:cubicBezTo>
                    <a:cubicBezTo>
                      <a:pt x="31" y="98"/>
                      <a:pt x="33" y="98"/>
                      <a:pt x="33" y="99"/>
                    </a:cubicBezTo>
                    <a:cubicBezTo>
                      <a:pt x="33" y="100"/>
                      <a:pt x="33" y="102"/>
                      <a:pt x="33" y="104"/>
                    </a:cubicBezTo>
                    <a:cubicBezTo>
                      <a:pt x="33" y="104"/>
                      <a:pt x="35" y="106"/>
                      <a:pt x="35" y="106"/>
                    </a:cubicBezTo>
                    <a:cubicBezTo>
                      <a:pt x="35" y="108"/>
                      <a:pt x="35" y="109"/>
                      <a:pt x="35" y="111"/>
                    </a:cubicBezTo>
                    <a:cubicBezTo>
                      <a:pt x="35" y="111"/>
                      <a:pt x="39" y="119"/>
                      <a:pt x="36" y="119"/>
                    </a:cubicBezTo>
                    <a:cubicBezTo>
                      <a:pt x="38" y="122"/>
                      <a:pt x="41" y="123"/>
                      <a:pt x="40" y="127"/>
                    </a:cubicBezTo>
                    <a:cubicBezTo>
                      <a:pt x="40" y="127"/>
                      <a:pt x="40" y="129"/>
                      <a:pt x="40" y="129"/>
                    </a:cubicBezTo>
                    <a:cubicBezTo>
                      <a:pt x="41" y="129"/>
                      <a:pt x="42" y="129"/>
                      <a:pt x="43" y="129"/>
                    </a:cubicBezTo>
                    <a:cubicBezTo>
                      <a:pt x="44" y="131"/>
                      <a:pt x="45" y="135"/>
                      <a:pt x="46" y="137"/>
                    </a:cubicBezTo>
                    <a:cubicBezTo>
                      <a:pt x="46" y="138"/>
                      <a:pt x="47" y="138"/>
                      <a:pt x="48" y="139"/>
                    </a:cubicBezTo>
                    <a:cubicBezTo>
                      <a:pt x="49" y="143"/>
                      <a:pt x="48" y="147"/>
                      <a:pt x="47" y="150"/>
                    </a:cubicBezTo>
                    <a:cubicBezTo>
                      <a:pt x="49" y="152"/>
                      <a:pt x="52" y="155"/>
                      <a:pt x="54" y="159"/>
                    </a:cubicBezTo>
                    <a:cubicBezTo>
                      <a:pt x="54" y="160"/>
                      <a:pt x="53" y="161"/>
                      <a:pt x="54" y="162"/>
                    </a:cubicBezTo>
                    <a:cubicBezTo>
                      <a:pt x="55" y="163"/>
                      <a:pt x="60" y="165"/>
                      <a:pt x="61" y="167"/>
                    </a:cubicBezTo>
                    <a:cubicBezTo>
                      <a:pt x="63" y="168"/>
                      <a:pt x="65" y="169"/>
                      <a:pt x="66" y="171"/>
                    </a:cubicBezTo>
                    <a:cubicBezTo>
                      <a:pt x="67" y="171"/>
                      <a:pt x="66" y="172"/>
                      <a:pt x="67" y="173"/>
                    </a:cubicBezTo>
                    <a:cubicBezTo>
                      <a:pt x="67" y="173"/>
                      <a:pt x="68" y="173"/>
                      <a:pt x="69" y="173"/>
                    </a:cubicBezTo>
                    <a:cubicBezTo>
                      <a:pt x="69" y="173"/>
                      <a:pt x="70" y="174"/>
                      <a:pt x="71" y="175"/>
                    </a:cubicBezTo>
                    <a:cubicBezTo>
                      <a:pt x="72" y="175"/>
                      <a:pt x="73" y="175"/>
                      <a:pt x="75" y="175"/>
                    </a:cubicBezTo>
                    <a:cubicBezTo>
                      <a:pt x="75" y="175"/>
                      <a:pt x="75" y="177"/>
                      <a:pt x="75" y="177"/>
                    </a:cubicBezTo>
                    <a:cubicBezTo>
                      <a:pt x="79" y="178"/>
                      <a:pt x="80" y="179"/>
                      <a:pt x="83" y="181"/>
                    </a:cubicBezTo>
                    <a:cubicBezTo>
                      <a:pt x="83" y="181"/>
                      <a:pt x="84" y="180"/>
                      <a:pt x="85" y="181"/>
                    </a:cubicBezTo>
                    <a:cubicBezTo>
                      <a:pt x="86" y="181"/>
                      <a:pt x="87" y="183"/>
                      <a:pt x="88" y="183"/>
                    </a:cubicBezTo>
                    <a:cubicBezTo>
                      <a:pt x="89" y="183"/>
                      <a:pt x="90" y="183"/>
                      <a:pt x="90" y="183"/>
                    </a:cubicBezTo>
                    <a:cubicBezTo>
                      <a:pt x="92" y="185"/>
                      <a:pt x="91" y="187"/>
                      <a:pt x="93" y="189"/>
                    </a:cubicBezTo>
                    <a:cubicBezTo>
                      <a:pt x="93" y="190"/>
                      <a:pt x="95" y="192"/>
                      <a:pt x="97" y="193"/>
                    </a:cubicBezTo>
                    <a:cubicBezTo>
                      <a:pt x="97" y="193"/>
                      <a:pt x="99" y="192"/>
                      <a:pt x="100" y="190"/>
                    </a:cubicBezTo>
                    <a:cubicBezTo>
                      <a:pt x="100" y="188"/>
                      <a:pt x="102" y="187"/>
                      <a:pt x="102" y="187"/>
                    </a:cubicBezTo>
                    <a:cubicBezTo>
                      <a:pt x="100" y="182"/>
                      <a:pt x="100" y="182"/>
                      <a:pt x="100" y="182"/>
                    </a:cubicBezTo>
                    <a:cubicBezTo>
                      <a:pt x="100" y="182"/>
                      <a:pt x="104" y="177"/>
                      <a:pt x="105" y="175"/>
                    </a:cubicBezTo>
                    <a:cubicBezTo>
                      <a:pt x="107" y="173"/>
                      <a:pt x="105" y="170"/>
                      <a:pt x="105" y="170"/>
                    </a:cubicBezTo>
                    <a:cubicBezTo>
                      <a:pt x="105" y="170"/>
                      <a:pt x="105" y="170"/>
                      <a:pt x="105" y="170"/>
                    </a:cubicBezTo>
                    <a:cubicBezTo>
                      <a:pt x="104" y="169"/>
                      <a:pt x="102" y="167"/>
                      <a:pt x="101" y="166"/>
                    </a:cubicBezTo>
                    <a:cubicBezTo>
                      <a:pt x="100" y="166"/>
                      <a:pt x="99" y="167"/>
                      <a:pt x="98" y="167"/>
                    </a:cubicBezTo>
                    <a:cubicBezTo>
                      <a:pt x="98" y="165"/>
                      <a:pt x="98" y="164"/>
                      <a:pt x="98" y="161"/>
                    </a:cubicBezTo>
                    <a:cubicBezTo>
                      <a:pt x="99" y="161"/>
                      <a:pt x="100" y="161"/>
                      <a:pt x="100" y="161"/>
                    </a:cubicBezTo>
                    <a:cubicBezTo>
                      <a:pt x="101" y="162"/>
                      <a:pt x="102" y="163"/>
                      <a:pt x="103" y="164"/>
                    </a:cubicBezTo>
                    <a:cubicBezTo>
                      <a:pt x="103" y="164"/>
                      <a:pt x="102" y="166"/>
                      <a:pt x="103" y="166"/>
                    </a:cubicBezTo>
                    <a:cubicBezTo>
                      <a:pt x="103" y="166"/>
                      <a:pt x="103" y="167"/>
                      <a:pt x="104" y="16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0" name="Freeform 106">
                <a:extLst>
                  <a:ext uri="{FF2B5EF4-FFF2-40B4-BE49-F238E27FC236}">
                    <a16:creationId xmlns:a16="http://schemas.microsoft.com/office/drawing/2014/main" id="{1C6B95A0-FB4F-4110-9773-BA371212A8B0}"/>
                  </a:ext>
                </a:extLst>
              </p:cNvPr>
              <p:cNvSpPr>
                <a:spLocks/>
              </p:cNvSpPr>
              <p:nvPr/>
            </p:nvSpPr>
            <p:spPr bwMode="auto">
              <a:xfrm>
                <a:off x="2056" y="2659"/>
                <a:ext cx="134" cy="180"/>
              </a:xfrm>
              <a:custGeom>
                <a:avLst/>
                <a:gdLst>
                  <a:gd name="T0" fmla="*/ 35 w 68"/>
                  <a:gd name="T1" fmla="*/ 5 h 92"/>
                  <a:gd name="T2" fmla="*/ 31 w 68"/>
                  <a:gd name="T3" fmla="*/ 2 h 92"/>
                  <a:gd name="T4" fmla="*/ 23 w 68"/>
                  <a:gd name="T5" fmla="*/ 0 h 92"/>
                  <a:gd name="T6" fmla="*/ 13 w 68"/>
                  <a:gd name="T7" fmla="*/ 1 h 92"/>
                  <a:gd name="T8" fmla="*/ 8 w 68"/>
                  <a:gd name="T9" fmla="*/ 9 h 92"/>
                  <a:gd name="T10" fmla="*/ 5 w 68"/>
                  <a:gd name="T11" fmla="*/ 15 h 92"/>
                  <a:gd name="T12" fmla="*/ 5 w 68"/>
                  <a:gd name="T13" fmla="*/ 18 h 92"/>
                  <a:gd name="T14" fmla="*/ 0 w 68"/>
                  <a:gd name="T15" fmla="*/ 30 h 92"/>
                  <a:gd name="T16" fmla="*/ 5 w 68"/>
                  <a:gd name="T17" fmla="*/ 33 h 92"/>
                  <a:gd name="T18" fmla="*/ 7 w 68"/>
                  <a:gd name="T19" fmla="*/ 37 h 92"/>
                  <a:gd name="T20" fmla="*/ 10 w 68"/>
                  <a:gd name="T21" fmla="*/ 42 h 92"/>
                  <a:gd name="T22" fmla="*/ 14 w 68"/>
                  <a:gd name="T23" fmla="*/ 45 h 92"/>
                  <a:gd name="T24" fmla="*/ 18 w 68"/>
                  <a:gd name="T25" fmla="*/ 52 h 92"/>
                  <a:gd name="T26" fmla="*/ 23 w 68"/>
                  <a:gd name="T27" fmla="*/ 56 h 92"/>
                  <a:gd name="T28" fmla="*/ 29 w 68"/>
                  <a:gd name="T29" fmla="*/ 58 h 92"/>
                  <a:gd name="T30" fmla="*/ 32 w 68"/>
                  <a:gd name="T31" fmla="*/ 61 h 92"/>
                  <a:gd name="T32" fmla="*/ 38 w 68"/>
                  <a:gd name="T33" fmla="*/ 68 h 92"/>
                  <a:gd name="T34" fmla="*/ 38 w 68"/>
                  <a:gd name="T35" fmla="*/ 74 h 92"/>
                  <a:gd name="T36" fmla="*/ 34 w 68"/>
                  <a:gd name="T37" fmla="*/ 82 h 92"/>
                  <a:gd name="T38" fmla="*/ 31 w 68"/>
                  <a:gd name="T39" fmla="*/ 89 h 92"/>
                  <a:gd name="T40" fmla="*/ 34 w 68"/>
                  <a:gd name="T41" fmla="*/ 89 h 92"/>
                  <a:gd name="T42" fmla="*/ 40 w 68"/>
                  <a:gd name="T43" fmla="*/ 90 h 92"/>
                  <a:gd name="T44" fmla="*/ 46 w 68"/>
                  <a:gd name="T45" fmla="*/ 91 h 92"/>
                  <a:gd name="T46" fmla="*/ 53 w 68"/>
                  <a:gd name="T47" fmla="*/ 92 h 92"/>
                  <a:gd name="T48" fmla="*/ 58 w 68"/>
                  <a:gd name="T49" fmla="*/ 91 h 92"/>
                  <a:gd name="T50" fmla="*/ 59 w 68"/>
                  <a:gd name="T51" fmla="*/ 89 h 92"/>
                  <a:gd name="T52" fmla="*/ 64 w 68"/>
                  <a:gd name="T53" fmla="*/ 84 h 92"/>
                  <a:gd name="T54" fmla="*/ 64 w 68"/>
                  <a:gd name="T55" fmla="*/ 76 h 92"/>
                  <a:gd name="T56" fmla="*/ 66 w 68"/>
                  <a:gd name="T57" fmla="*/ 71 h 92"/>
                  <a:gd name="T58" fmla="*/ 67 w 68"/>
                  <a:gd name="T59" fmla="*/ 61 h 92"/>
                  <a:gd name="T60" fmla="*/ 68 w 68"/>
                  <a:gd name="T61" fmla="*/ 52 h 92"/>
                  <a:gd name="T62" fmla="*/ 63 w 68"/>
                  <a:gd name="T63" fmla="*/ 53 h 92"/>
                  <a:gd name="T64" fmla="*/ 61 w 68"/>
                  <a:gd name="T65" fmla="*/ 48 h 92"/>
                  <a:gd name="T66" fmla="*/ 61 w 68"/>
                  <a:gd name="T67" fmla="*/ 38 h 92"/>
                  <a:gd name="T68" fmla="*/ 57 w 68"/>
                  <a:gd name="T69" fmla="*/ 34 h 92"/>
                  <a:gd name="T70" fmla="*/ 54 w 68"/>
                  <a:gd name="T71" fmla="*/ 31 h 92"/>
                  <a:gd name="T72" fmla="*/ 53 w 68"/>
                  <a:gd name="T73" fmla="*/ 29 h 92"/>
                  <a:gd name="T74" fmla="*/ 51 w 68"/>
                  <a:gd name="T75" fmla="*/ 30 h 92"/>
                  <a:gd name="T76" fmla="*/ 41 w 68"/>
                  <a:gd name="T77" fmla="*/ 28 h 92"/>
                  <a:gd name="T78" fmla="*/ 40 w 68"/>
                  <a:gd name="T79" fmla="*/ 20 h 92"/>
                  <a:gd name="T80" fmla="*/ 39 w 68"/>
                  <a:gd name="T81" fmla="*/ 12 h 92"/>
                  <a:gd name="T82" fmla="*/ 37 w 68"/>
                  <a:gd name="T83" fmla="*/ 9 h 92"/>
                  <a:gd name="T84" fmla="*/ 35 w 68"/>
                  <a:gd name="T85" fmla="*/ 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92">
                    <a:moveTo>
                      <a:pt x="35" y="5"/>
                    </a:moveTo>
                    <a:cubicBezTo>
                      <a:pt x="31" y="2"/>
                      <a:pt x="31" y="2"/>
                      <a:pt x="31" y="2"/>
                    </a:cubicBezTo>
                    <a:cubicBezTo>
                      <a:pt x="23" y="0"/>
                      <a:pt x="23" y="0"/>
                      <a:pt x="23" y="0"/>
                    </a:cubicBezTo>
                    <a:cubicBezTo>
                      <a:pt x="13" y="1"/>
                      <a:pt x="13" y="1"/>
                      <a:pt x="13" y="1"/>
                    </a:cubicBezTo>
                    <a:cubicBezTo>
                      <a:pt x="13" y="1"/>
                      <a:pt x="8" y="7"/>
                      <a:pt x="8" y="9"/>
                    </a:cubicBezTo>
                    <a:cubicBezTo>
                      <a:pt x="8" y="10"/>
                      <a:pt x="5" y="15"/>
                      <a:pt x="5" y="15"/>
                    </a:cubicBezTo>
                    <a:cubicBezTo>
                      <a:pt x="5" y="18"/>
                      <a:pt x="5" y="18"/>
                      <a:pt x="5" y="18"/>
                    </a:cubicBezTo>
                    <a:cubicBezTo>
                      <a:pt x="0" y="30"/>
                      <a:pt x="0" y="30"/>
                      <a:pt x="0" y="30"/>
                    </a:cubicBezTo>
                    <a:cubicBezTo>
                      <a:pt x="5" y="33"/>
                      <a:pt x="5" y="33"/>
                      <a:pt x="5" y="33"/>
                    </a:cubicBezTo>
                    <a:cubicBezTo>
                      <a:pt x="5" y="33"/>
                      <a:pt x="6" y="36"/>
                      <a:pt x="7" y="37"/>
                    </a:cubicBezTo>
                    <a:cubicBezTo>
                      <a:pt x="8" y="39"/>
                      <a:pt x="8" y="41"/>
                      <a:pt x="10" y="42"/>
                    </a:cubicBezTo>
                    <a:cubicBezTo>
                      <a:pt x="12" y="42"/>
                      <a:pt x="12" y="44"/>
                      <a:pt x="14" y="45"/>
                    </a:cubicBezTo>
                    <a:cubicBezTo>
                      <a:pt x="15" y="47"/>
                      <a:pt x="15" y="52"/>
                      <a:pt x="18" y="52"/>
                    </a:cubicBezTo>
                    <a:cubicBezTo>
                      <a:pt x="20" y="52"/>
                      <a:pt x="20" y="53"/>
                      <a:pt x="23" y="56"/>
                    </a:cubicBezTo>
                    <a:cubicBezTo>
                      <a:pt x="25" y="59"/>
                      <a:pt x="27" y="56"/>
                      <a:pt x="29" y="58"/>
                    </a:cubicBezTo>
                    <a:cubicBezTo>
                      <a:pt x="31" y="60"/>
                      <a:pt x="31" y="61"/>
                      <a:pt x="32" y="61"/>
                    </a:cubicBezTo>
                    <a:cubicBezTo>
                      <a:pt x="34" y="62"/>
                      <a:pt x="35" y="66"/>
                      <a:pt x="38" y="68"/>
                    </a:cubicBezTo>
                    <a:cubicBezTo>
                      <a:pt x="41" y="69"/>
                      <a:pt x="38" y="71"/>
                      <a:pt x="38" y="74"/>
                    </a:cubicBezTo>
                    <a:cubicBezTo>
                      <a:pt x="38" y="77"/>
                      <a:pt x="36" y="80"/>
                      <a:pt x="34" y="82"/>
                    </a:cubicBezTo>
                    <a:cubicBezTo>
                      <a:pt x="33" y="85"/>
                      <a:pt x="31" y="89"/>
                      <a:pt x="31" y="89"/>
                    </a:cubicBezTo>
                    <a:cubicBezTo>
                      <a:pt x="31" y="89"/>
                      <a:pt x="32" y="90"/>
                      <a:pt x="34" y="89"/>
                    </a:cubicBezTo>
                    <a:cubicBezTo>
                      <a:pt x="36" y="89"/>
                      <a:pt x="38" y="89"/>
                      <a:pt x="40" y="90"/>
                    </a:cubicBezTo>
                    <a:cubicBezTo>
                      <a:pt x="42" y="92"/>
                      <a:pt x="44" y="91"/>
                      <a:pt x="46" y="91"/>
                    </a:cubicBezTo>
                    <a:cubicBezTo>
                      <a:pt x="48" y="91"/>
                      <a:pt x="51" y="91"/>
                      <a:pt x="53" y="92"/>
                    </a:cubicBezTo>
                    <a:cubicBezTo>
                      <a:pt x="56" y="92"/>
                      <a:pt x="58" y="91"/>
                      <a:pt x="58" y="91"/>
                    </a:cubicBezTo>
                    <a:cubicBezTo>
                      <a:pt x="58" y="91"/>
                      <a:pt x="59" y="91"/>
                      <a:pt x="59" y="89"/>
                    </a:cubicBezTo>
                    <a:cubicBezTo>
                      <a:pt x="60" y="87"/>
                      <a:pt x="62" y="86"/>
                      <a:pt x="64" y="84"/>
                    </a:cubicBezTo>
                    <a:cubicBezTo>
                      <a:pt x="65" y="83"/>
                      <a:pt x="65" y="77"/>
                      <a:pt x="64" y="76"/>
                    </a:cubicBezTo>
                    <a:cubicBezTo>
                      <a:pt x="63" y="74"/>
                      <a:pt x="66" y="71"/>
                      <a:pt x="66" y="71"/>
                    </a:cubicBezTo>
                    <a:cubicBezTo>
                      <a:pt x="66" y="71"/>
                      <a:pt x="65" y="63"/>
                      <a:pt x="67" y="61"/>
                    </a:cubicBezTo>
                    <a:cubicBezTo>
                      <a:pt x="68" y="59"/>
                      <a:pt x="68" y="54"/>
                      <a:pt x="68" y="52"/>
                    </a:cubicBezTo>
                    <a:cubicBezTo>
                      <a:pt x="68" y="51"/>
                      <a:pt x="65" y="52"/>
                      <a:pt x="63" y="53"/>
                    </a:cubicBezTo>
                    <a:cubicBezTo>
                      <a:pt x="62" y="54"/>
                      <a:pt x="61" y="51"/>
                      <a:pt x="61" y="48"/>
                    </a:cubicBezTo>
                    <a:cubicBezTo>
                      <a:pt x="61" y="45"/>
                      <a:pt x="61" y="42"/>
                      <a:pt x="61" y="38"/>
                    </a:cubicBezTo>
                    <a:cubicBezTo>
                      <a:pt x="61" y="35"/>
                      <a:pt x="60" y="34"/>
                      <a:pt x="57" y="34"/>
                    </a:cubicBezTo>
                    <a:cubicBezTo>
                      <a:pt x="54" y="34"/>
                      <a:pt x="54" y="31"/>
                      <a:pt x="54" y="31"/>
                    </a:cubicBezTo>
                    <a:cubicBezTo>
                      <a:pt x="53" y="29"/>
                      <a:pt x="53" y="29"/>
                      <a:pt x="53" y="29"/>
                    </a:cubicBezTo>
                    <a:cubicBezTo>
                      <a:pt x="51" y="30"/>
                      <a:pt x="51" y="30"/>
                      <a:pt x="51" y="30"/>
                    </a:cubicBezTo>
                    <a:cubicBezTo>
                      <a:pt x="51" y="30"/>
                      <a:pt x="41" y="30"/>
                      <a:pt x="41" y="28"/>
                    </a:cubicBezTo>
                    <a:cubicBezTo>
                      <a:pt x="41" y="25"/>
                      <a:pt x="39" y="24"/>
                      <a:pt x="40" y="20"/>
                    </a:cubicBezTo>
                    <a:cubicBezTo>
                      <a:pt x="40" y="17"/>
                      <a:pt x="41" y="14"/>
                      <a:pt x="39" y="12"/>
                    </a:cubicBezTo>
                    <a:cubicBezTo>
                      <a:pt x="38" y="10"/>
                      <a:pt x="37" y="9"/>
                      <a:pt x="37" y="9"/>
                    </a:cubicBezTo>
                    <a:lnTo>
                      <a:pt x="35"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1" name="Freeform 107">
                <a:extLst>
                  <a:ext uri="{FF2B5EF4-FFF2-40B4-BE49-F238E27FC236}">
                    <a16:creationId xmlns:a16="http://schemas.microsoft.com/office/drawing/2014/main" id="{A3AECB6F-839C-4361-ACCE-641248B1DC7C}"/>
                  </a:ext>
                </a:extLst>
              </p:cNvPr>
              <p:cNvSpPr>
                <a:spLocks/>
              </p:cNvSpPr>
              <p:nvPr/>
            </p:nvSpPr>
            <p:spPr bwMode="auto">
              <a:xfrm>
                <a:off x="2056" y="2659"/>
                <a:ext cx="134" cy="180"/>
              </a:xfrm>
              <a:custGeom>
                <a:avLst/>
                <a:gdLst>
                  <a:gd name="T0" fmla="*/ 35 w 68"/>
                  <a:gd name="T1" fmla="*/ 5 h 92"/>
                  <a:gd name="T2" fmla="*/ 31 w 68"/>
                  <a:gd name="T3" fmla="*/ 2 h 92"/>
                  <a:gd name="T4" fmla="*/ 23 w 68"/>
                  <a:gd name="T5" fmla="*/ 0 h 92"/>
                  <a:gd name="T6" fmla="*/ 13 w 68"/>
                  <a:gd name="T7" fmla="*/ 1 h 92"/>
                  <a:gd name="T8" fmla="*/ 8 w 68"/>
                  <a:gd name="T9" fmla="*/ 9 h 92"/>
                  <a:gd name="T10" fmla="*/ 5 w 68"/>
                  <a:gd name="T11" fmla="*/ 15 h 92"/>
                  <a:gd name="T12" fmla="*/ 5 w 68"/>
                  <a:gd name="T13" fmla="*/ 18 h 92"/>
                  <a:gd name="T14" fmla="*/ 0 w 68"/>
                  <a:gd name="T15" fmla="*/ 30 h 92"/>
                  <a:gd name="T16" fmla="*/ 5 w 68"/>
                  <a:gd name="T17" fmla="*/ 33 h 92"/>
                  <a:gd name="T18" fmla="*/ 7 w 68"/>
                  <a:gd name="T19" fmla="*/ 37 h 92"/>
                  <a:gd name="T20" fmla="*/ 10 w 68"/>
                  <a:gd name="T21" fmla="*/ 42 h 92"/>
                  <a:gd name="T22" fmla="*/ 14 w 68"/>
                  <a:gd name="T23" fmla="*/ 45 h 92"/>
                  <a:gd name="T24" fmla="*/ 18 w 68"/>
                  <a:gd name="T25" fmla="*/ 52 h 92"/>
                  <a:gd name="T26" fmla="*/ 23 w 68"/>
                  <a:gd name="T27" fmla="*/ 56 h 92"/>
                  <a:gd name="T28" fmla="*/ 29 w 68"/>
                  <a:gd name="T29" fmla="*/ 58 h 92"/>
                  <a:gd name="T30" fmla="*/ 32 w 68"/>
                  <a:gd name="T31" fmla="*/ 61 h 92"/>
                  <a:gd name="T32" fmla="*/ 38 w 68"/>
                  <a:gd name="T33" fmla="*/ 68 h 92"/>
                  <a:gd name="T34" fmla="*/ 38 w 68"/>
                  <a:gd name="T35" fmla="*/ 74 h 92"/>
                  <a:gd name="T36" fmla="*/ 34 w 68"/>
                  <a:gd name="T37" fmla="*/ 82 h 92"/>
                  <a:gd name="T38" fmla="*/ 31 w 68"/>
                  <a:gd name="T39" fmla="*/ 89 h 92"/>
                  <a:gd name="T40" fmla="*/ 34 w 68"/>
                  <a:gd name="T41" fmla="*/ 89 h 92"/>
                  <a:gd name="T42" fmla="*/ 40 w 68"/>
                  <a:gd name="T43" fmla="*/ 90 h 92"/>
                  <a:gd name="T44" fmla="*/ 46 w 68"/>
                  <a:gd name="T45" fmla="*/ 91 h 92"/>
                  <a:gd name="T46" fmla="*/ 53 w 68"/>
                  <a:gd name="T47" fmla="*/ 92 h 92"/>
                  <a:gd name="T48" fmla="*/ 58 w 68"/>
                  <a:gd name="T49" fmla="*/ 91 h 92"/>
                  <a:gd name="T50" fmla="*/ 59 w 68"/>
                  <a:gd name="T51" fmla="*/ 89 h 92"/>
                  <a:gd name="T52" fmla="*/ 64 w 68"/>
                  <a:gd name="T53" fmla="*/ 84 h 92"/>
                  <a:gd name="T54" fmla="*/ 64 w 68"/>
                  <a:gd name="T55" fmla="*/ 76 h 92"/>
                  <a:gd name="T56" fmla="*/ 66 w 68"/>
                  <a:gd name="T57" fmla="*/ 71 h 92"/>
                  <a:gd name="T58" fmla="*/ 67 w 68"/>
                  <a:gd name="T59" fmla="*/ 61 h 92"/>
                  <a:gd name="T60" fmla="*/ 68 w 68"/>
                  <a:gd name="T61" fmla="*/ 52 h 92"/>
                  <a:gd name="T62" fmla="*/ 63 w 68"/>
                  <a:gd name="T63" fmla="*/ 53 h 92"/>
                  <a:gd name="T64" fmla="*/ 61 w 68"/>
                  <a:gd name="T65" fmla="*/ 48 h 92"/>
                  <a:gd name="T66" fmla="*/ 61 w 68"/>
                  <a:gd name="T67" fmla="*/ 38 h 92"/>
                  <a:gd name="T68" fmla="*/ 57 w 68"/>
                  <a:gd name="T69" fmla="*/ 34 h 92"/>
                  <a:gd name="T70" fmla="*/ 54 w 68"/>
                  <a:gd name="T71" fmla="*/ 31 h 92"/>
                  <a:gd name="T72" fmla="*/ 53 w 68"/>
                  <a:gd name="T73" fmla="*/ 29 h 92"/>
                  <a:gd name="T74" fmla="*/ 51 w 68"/>
                  <a:gd name="T75" fmla="*/ 30 h 92"/>
                  <a:gd name="T76" fmla="*/ 41 w 68"/>
                  <a:gd name="T77" fmla="*/ 28 h 92"/>
                  <a:gd name="T78" fmla="*/ 40 w 68"/>
                  <a:gd name="T79" fmla="*/ 20 h 92"/>
                  <a:gd name="T80" fmla="*/ 39 w 68"/>
                  <a:gd name="T81" fmla="*/ 12 h 92"/>
                  <a:gd name="T82" fmla="*/ 37 w 68"/>
                  <a:gd name="T83" fmla="*/ 9 h 92"/>
                  <a:gd name="T84" fmla="*/ 35 w 68"/>
                  <a:gd name="T85" fmla="*/ 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92">
                    <a:moveTo>
                      <a:pt x="35" y="5"/>
                    </a:moveTo>
                    <a:cubicBezTo>
                      <a:pt x="31" y="2"/>
                      <a:pt x="31" y="2"/>
                      <a:pt x="31" y="2"/>
                    </a:cubicBezTo>
                    <a:cubicBezTo>
                      <a:pt x="23" y="0"/>
                      <a:pt x="23" y="0"/>
                      <a:pt x="23" y="0"/>
                    </a:cubicBezTo>
                    <a:cubicBezTo>
                      <a:pt x="13" y="1"/>
                      <a:pt x="13" y="1"/>
                      <a:pt x="13" y="1"/>
                    </a:cubicBezTo>
                    <a:cubicBezTo>
                      <a:pt x="13" y="1"/>
                      <a:pt x="8" y="7"/>
                      <a:pt x="8" y="9"/>
                    </a:cubicBezTo>
                    <a:cubicBezTo>
                      <a:pt x="8" y="10"/>
                      <a:pt x="5" y="15"/>
                      <a:pt x="5" y="15"/>
                    </a:cubicBezTo>
                    <a:cubicBezTo>
                      <a:pt x="5" y="18"/>
                      <a:pt x="5" y="18"/>
                      <a:pt x="5" y="18"/>
                    </a:cubicBezTo>
                    <a:cubicBezTo>
                      <a:pt x="0" y="30"/>
                      <a:pt x="0" y="30"/>
                      <a:pt x="0" y="30"/>
                    </a:cubicBezTo>
                    <a:cubicBezTo>
                      <a:pt x="5" y="33"/>
                      <a:pt x="5" y="33"/>
                      <a:pt x="5" y="33"/>
                    </a:cubicBezTo>
                    <a:cubicBezTo>
                      <a:pt x="5" y="33"/>
                      <a:pt x="6" y="36"/>
                      <a:pt x="7" y="37"/>
                    </a:cubicBezTo>
                    <a:cubicBezTo>
                      <a:pt x="8" y="39"/>
                      <a:pt x="8" y="41"/>
                      <a:pt x="10" y="42"/>
                    </a:cubicBezTo>
                    <a:cubicBezTo>
                      <a:pt x="12" y="42"/>
                      <a:pt x="12" y="44"/>
                      <a:pt x="14" y="45"/>
                    </a:cubicBezTo>
                    <a:cubicBezTo>
                      <a:pt x="15" y="47"/>
                      <a:pt x="15" y="52"/>
                      <a:pt x="18" y="52"/>
                    </a:cubicBezTo>
                    <a:cubicBezTo>
                      <a:pt x="20" y="52"/>
                      <a:pt x="20" y="53"/>
                      <a:pt x="23" y="56"/>
                    </a:cubicBezTo>
                    <a:cubicBezTo>
                      <a:pt x="25" y="59"/>
                      <a:pt x="27" y="56"/>
                      <a:pt x="29" y="58"/>
                    </a:cubicBezTo>
                    <a:cubicBezTo>
                      <a:pt x="31" y="60"/>
                      <a:pt x="31" y="61"/>
                      <a:pt x="32" y="61"/>
                    </a:cubicBezTo>
                    <a:cubicBezTo>
                      <a:pt x="34" y="62"/>
                      <a:pt x="35" y="66"/>
                      <a:pt x="38" y="68"/>
                    </a:cubicBezTo>
                    <a:cubicBezTo>
                      <a:pt x="41" y="69"/>
                      <a:pt x="38" y="71"/>
                      <a:pt x="38" y="74"/>
                    </a:cubicBezTo>
                    <a:cubicBezTo>
                      <a:pt x="38" y="77"/>
                      <a:pt x="36" y="80"/>
                      <a:pt x="34" y="82"/>
                    </a:cubicBezTo>
                    <a:cubicBezTo>
                      <a:pt x="33" y="85"/>
                      <a:pt x="31" y="89"/>
                      <a:pt x="31" y="89"/>
                    </a:cubicBezTo>
                    <a:cubicBezTo>
                      <a:pt x="31" y="89"/>
                      <a:pt x="32" y="90"/>
                      <a:pt x="34" y="89"/>
                    </a:cubicBezTo>
                    <a:cubicBezTo>
                      <a:pt x="36" y="89"/>
                      <a:pt x="38" y="89"/>
                      <a:pt x="40" y="90"/>
                    </a:cubicBezTo>
                    <a:cubicBezTo>
                      <a:pt x="42" y="92"/>
                      <a:pt x="44" y="91"/>
                      <a:pt x="46" y="91"/>
                    </a:cubicBezTo>
                    <a:cubicBezTo>
                      <a:pt x="48" y="91"/>
                      <a:pt x="51" y="91"/>
                      <a:pt x="53" y="92"/>
                    </a:cubicBezTo>
                    <a:cubicBezTo>
                      <a:pt x="56" y="92"/>
                      <a:pt x="58" y="91"/>
                      <a:pt x="58" y="91"/>
                    </a:cubicBezTo>
                    <a:cubicBezTo>
                      <a:pt x="58" y="91"/>
                      <a:pt x="59" y="91"/>
                      <a:pt x="59" y="89"/>
                    </a:cubicBezTo>
                    <a:cubicBezTo>
                      <a:pt x="60" y="87"/>
                      <a:pt x="62" y="86"/>
                      <a:pt x="64" y="84"/>
                    </a:cubicBezTo>
                    <a:cubicBezTo>
                      <a:pt x="65" y="83"/>
                      <a:pt x="65" y="77"/>
                      <a:pt x="64" y="76"/>
                    </a:cubicBezTo>
                    <a:cubicBezTo>
                      <a:pt x="63" y="74"/>
                      <a:pt x="66" y="71"/>
                      <a:pt x="66" y="71"/>
                    </a:cubicBezTo>
                    <a:cubicBezTo>
                      <a:pt x="66" y="71"/>
                      <a:pt x="65" y="63"/>
                      <a:pt x="67" y="61"/>
                    </a:cubicBezTo>
                    <a:cubicBezTo>
                      <a:pt x="68" y="59"/>
                      <a:pt x="68" y="54"/>
                      <a:pt x="68" y="52"/>
                    </a:cubicBezTo>
                    <a:cubicBezTo>
                      <a:pt x="68" y="51"/>
                      <a:pt x="65" y="52"/>
                      <a:pt x="63" y="53"/>
                    </a:cubicBezTo>
                    <a:cubicBezTo>
                      <a:pt x="62" y="54"/>
                      <a:pt x="61" y="51"/>
                      <a:pt x="61" y="48"/>
                    </a:cubicBezTo>
                    <a:cubicBezTo>
                      <a:pt x="61" y="45"/>
                      <a:pt x="61" y="42"/>
                      <a:pt x="61" y="38"/>
                    </a:cubicBezTo>
                    <a:cubicBezTo>
                      <a:pt x="61" y="35"/>
                      <a:pt x="60" y="34"/>
                      <a:pt x="57" y="34"/>
                    </a:cubicBezTo>
                    <a:cubicBezTo>
                      <a:pt x="54" y="34"/>
                      <a:pt x="54" y="31"/>
                      <a:pt x="54" y="31"/>
                    </a:cubicBezTo>
                    <a:cubicBezTo>
                      <a:pt x="53" y="29"/>
                      <a:pt x="53" y="29"/>
                      <a:pt x="53" y="29"/>
                    </a:cubicBezTo>
                    <a:cubicBezTo>
                      <a:pt x="51" y="30"/>
                      <a:pt x="51" y="30"/>
                      <a:pt x="51" y="30"/>
                    </a:cubicBezTo>
                    <a:cubicBezTo>
                      <a:pt x="51" y="30"/>
                      <a:pt x="41" y="30"/>
                      <a:pt x="41" y="28"/>
                    </a:cubicBezTo>
                    <a:cubicBezTo>
                      <a:pt x="41" y="25"/>
                      <a:pt x="39" y="24"/>
                      <a:pt x="40" y="20"/>
                    </a:cubicBezTo>
                    <a:cubicBezTo>
                      <a:pt x="40" y="17"/>
                      <a:pt x="41" y="14"/>
                      <a:pt x="39" y="12"/>
                    </a:cubicBezTo>
                    <a:cubicBezTo>
                      <a:pt x="38" y="10"/>
                      <a:pt x="37" y="9"/>
                      <a:pt x="37" y="9"/>
                    </a:cubicBezTo>
                    <a:lnTo>
                      <a:pt x="35" y="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2" name="Freeform 108">
                <a:extLst>
                  <a:ext uri="{FF2B5EF4-FFF2-40B4-BE49-F238E27FC236}">
                    <a16:creationId xmlns:a16="http://schemas.microsoft.com/office/drawing/2014/main" id="{51B3F8AD-C5B2-48C2-B2BE-34E6342AA923}"/>
                  </a:ext>
                </a:extLst>
              </p:cNvPr>
              <p:cNvSpPr>
                <a:spLocks noEditPoints="1"/>
              </p:cNvSpPr>
              <p:nvPr/>
            </p:nvSpPr>
            <p:spPr bwMode="auto">
              <a:xfrm>
                <a:off x="5486" y="2306"/>
                <a:ext cx="259" cy="180"/>
              </a:xfrm>
              <a:custGeom>
                <a:avLst/>
                <a:gdLst>
                  <a:gd name="T0" fmla="*/ 0 w 132"/>
                  <a:gd name="T1" fmla="*/ 48 h 92"/>
                  <a:gd name="T2" fmla="*/ 11 w 132"/>
                  <a:gd name="T3" fmla="*/ 75 h 92"/>
                  <a:gd name="T4" fmla="*/ 23 w 132"/>
                  <a:gd name="T5" fmla="*/ 72 h 92"/>
                  <a:gd name="T6" fmla="*/ 24 w 132"/>
                  <a:gd name="T7" fmla="*/ 65 h 92"/>
                  <a:gd name="T8" fmla="*/ 31 w 132"/>
                  <a:gd name="T9" fmla="*/ 62 h 92"/>
                  <a:gd name="T10" fmla="*/ 49 w 132"/>
                  <a:gd name="T11" fmla="*/ 71 h 92"/>
                  <a:gd name="T12" fmla="*/ 51 w 132"/>
                  <a:gd name="T13" fmla="*/ 76 h 92"/>
                  <a:gd name="T14" fmla="*/ 60 w 132"/>
                  <a:gd name="T15" fmla="*/ 84 h 92"/>
                  <a:gd name="T16" fmla="*/ 65 w 132"/>
                  <a:gd name="T17" fmla="*/ 88 h 92"/>
                  <a:gd name="T18" fmla="*/ 76 w 132"/>
                  <a:gd name="T19" fmla="*/ 90 h 92"/>
                  <a:gd name="T20" fmla="*/ 83 w 132"/>
                  <a:gd name="T21" fmla="*/ 88 h 92"/>
                  <a:gd name="T22" fmla="*/ 79 w 132"/>
                  <a:gd name="T23" fmla="*/ 83 h 92"/>
                  <a:gd name="T24" fmla="*/ 72 w 132"/>
                  <a:gd name="T25" fmla="*/ 76 h 92"/>
                  <a:gd name="T26" fmla="*/ 65 w 132"/>
                  <a:gd name="T27" fmla="*/ 69 h 92"/>
                  <a:gd name="T28" fmla="*/ 57 w 132"/>
                  <a:gd name="T29" fmla="*/ 54 h 92"/>
                  <a:gd name="T30" fmla="*/ 61 w 132"/>
                  <a:gd name="T31" fmla="*/ 50 h 92"/>
                  <a:gd name="T32" fmla="*/ 61 w 132"/>
                  <a:gd name="T33" fmla="*/ 44 h 92"/>
                  <a:gd name="T34" fmla="*/ 56 w 132"/>
                  <a:gd name="T35" fmla="*/ 42 h 92"/>
                  <a:gd name="T36" fmla="*/ 51 w 132"/>
                  <a:gd name="T37" fmla="*/ 38 h 92"/>
                  <a:gd name="T38" fmla="*/ 43 w 132"/>
                  <a:gd name="T39" fmla="*/ 31 h 92"/>
                  <a:gd name="T40" fmla="*/ 30 w 132"/>
                  <a:gd name="T41" fmla="*/ 18 h 92"/>
                  <a:gd name="T42" fmla="*/ 20 w 132"/>
                  <a:gd name="T43" fmla="*/ 15 h 92"/>
                  <a:gd name="T44" fmla="*/ 3 w 132"/>
                  <a:gd name="T45" fmla="*/ 6 h 92"/>
                  <a:gd name="T46" fmla="*/ 89 w 132"/>
                  <a:gd name="T47" fmla="*/ 86 h 92"/>
                  <a:gd name="T48" fmla="*/ 85 w 132"/>
                  <a:gd name="T49" fmla="*/ 80 h 92"/>
                  <a:gd name="T50" fmla="*/ 87 w 132"/>
                  <a:gd name="T51" fmla="*/ 80 h 92"/>
                  <a:gd name="T52" fmla="*/ 61 w 132"/>
                  <a:gd name="T53" fmla="*/ 38 h 92"/>
                  <a:gd name="T54" fmla="*/ 60 w 132"/>
                  <a:gd name="T55" fmla="*/ 36 h 92"/>
                  <a:gd name="T56" fmla="*/ 53 w 132"/>
                  <a:gd name="T57" fmla="*/ 32 h 92"/>
                  <a:gd name="T58" fmla="*/ 121 w 132"/>
                  <a:gd name="T59" fmla="*/ 44 h 92"/>
                  <a:gd name="T60" fmla="*/ 123 w 132"/>
                  <a:gd name="T61" fmla="*/ 50 h 92"/>
                  <a:gd name="T62" fmla="*/ 129 w 132"/>
                  <a:gd name="T63" fmla="*/ 44 h 92"/>
                  <a:gd name="T64" fmla="*/ 123 w 132"/>
                  <a:gd name="T65" fmla="*/ 38 h 92"/>
                  <a:gd name="T66" fmla="*/ 118 w 132"/>
                  <a:gd name="T67" fmla="*/ 32 h 92"/>
                  <a:gd name="T68" fmla="*/ 92 w 132"/>
                  <a:gd name="T69" fmla="*/ 30 h 92"/>
                  <a:gd name="T70" fmla="*/ 83 w 132"/>
                  <a:gd name="T71" fmla="*/ 33 h 92"/>
                  <a:gd name="T72" fmla="*/ 68 w 132"/>
                  <a:gd name="T73" fmla="*/ 40 h 92"/>
                  <a:gd name="T74" fmla="*/ 81 w 132"/>
                  <a:gd name="T75" fmla="*/ 43 h 92"/>
                  <a:gd name="T76" fmla="*/ 94 w 132"/>
                  <a:gd name="T77" fmla="*/ 38 h 92"/>
                  <a:gd name="T78" fmla="*/ 99 w 132"/>
                  <a:gd name="T79" fmla="*/ 31 h 92"/>
                  <a:gd name="T80" fmla="*/ 101 w 132"/>
                  <a:gd name="T81" fmla="*/ 26 h 92"/>
                  <a:gd name="T82" fmla="*/ 97 w 132"/>
                  <a:gd name="T83" fmla="*/ 24 h 92"/>
                  <a:gd name="T84" fmla="*/ 102 w 132"/>
                  <a:gd name="T85" fmla="*/ 22 h 92"/>
                  <a:gd name="T86" fmla="*/ 105 w 132"/>
                  <a:gd name="T87" fmla="*/ 26 h 92"/>
                  <a:gd name="T88" fmla="*/ 88 w 132"/>
                  <a:gd name="T89" fmla="*/ 11 h 92"/>
                  <a:gd name="T90" fmla="*/ 97 w 132"/>
                  <a:gd name="T91" fmla="*/ 13 h 92"/>
                  <a:gd name="T92" fmla="*/ 81 w 132"/>
                  <a:gd name="T93" fmla="*/ 8 h 92"/>
                  <a:gd name="T94" fmla="*/ 85 w 132"/>
                  <a:gd name="T95" fmla="*/ 6 h 92"/>
                  <a:gd name="T96" fmla="*/ 50 w 132"/>
                  <a:gd name="T97" fmla="*/ 3 h 92"/>
                  <a:gd name="T98" fmla="*/ 51 w 132"/>
                  <a:gd name="T99"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2" h="92">
                    <a:moveTo>
                      <a:pt x="1" y="6"/>
                    </a:moveTo>
                    <a:cubicBezTo>
                      <a:pt x="2" y="45"/>
                      <a:pt x="2" y="45"/>
                      <a:pt x="2" y="45"/>
                    </a:cubicBezTo>
                    <a:cubicBezTo>
                      <a:pt x="0" y="48"/>
                      <a:pt x="0" y="48"/>
                      <a:pt x="0" y="48"/>
                    </a:cubicBezTo>
                    <a:cubicBezTo>
                      <a:pt x="2" y="52"/>
                      <a:pt x="2" y="52"/>
                      <a:pt x="2" y="52"/>
                    </a:cubicBezTo>
                    <a:cubicBezTo>
                      <a:pt x="2" y="75"/>
                      <a:pt x="2" y="75"/>
                      <a:pt x="2" y="75"/>
                    </a:cubicBezTo>
                    <a:cubicBezTo>
                      <a:pt x="5" y="75"/>
                      <a:pt x="9" y="75"/>
                      <a:pt x="11" y="75"/>
                    </a:cubicBezTo>
                    <a:cubicBezTo>
                      <a:pt x="11" y="75"/>
                      <a:pt x="13" y="73"/>
                      <a:pt x="13" y="73"/>
                    </a:cubicBezTo>
                    <a:cubicBezTo>
                      <a:pt x="14" y="73"/>
                      <a:pt x="14" y="74"/>
                      <a:pt x="14" y="74"/>
                    </a:cubicBezTo>
                    <a:cubicBezTo>
                      <a:pt x="17" y="75"/>
                      <a:pt x="22" y="73"/>
                      <a:pt x="23" y="72"/>
                    </a:cubicBezTo>
                    <a:cubicBezTo>
                      <a:pt x="23" y="71"/>
                      <a:pt x="23" y="71"/>
                      <a:pt x="23" y="71"/>
                    </a:cubicBezTo>
                    <a:cubicBezTo>
                      <a:pt x="23" y="71"/>
                      <a:pt x="25" y="70"/>
                      <a:pt x="25" y="70"/>
                    </a:cubicBezTo>
                    <a:cubicBezTo>
                      <a:pt x="25" y="68"/>
                      <a:pt x="24" y="67"/>
                      <a:pt x="24" y="65"/>
                    </a:cubicBezTo>
                    <a:cubicBezTo>
                      <a:pt x="24" y="65"/>
                      <a:pt x="26" y="62"/>
                      <a:pt x="26" y="62"/>
                    </a:cubicBezTo>
                    <a:cubicBezTo>
                      <a:pt x="28" y="62"/>
                      <a:pt x="26" y="62"/>
                      <a:pt x="27" y="63"/>
                    </a:cubicBezTo>
                    <a:cubicBezTo>
                      <a:pt x="29" y="64"/>
                      <a:pt x="28" y="62"/>
                      <a:pt x="31" y="62"/>
                    </a:cubicBezTo>
                    <a:cubicBezTo>
                      <a:pt x="32" y="62"/>
                      <a:pt x="34" y="64"/>
                      <a:pt x="35" y="64"/>
                    </a:cubicBezTo>
                    <a:cubicBezTo>
                      <a:pt x="38" y="65"/>
                      <a:pt x="40" y="63"/>
                      <a:pt x="43" y="65"/>
                    </a:cubicBezTo>
                    <a:cubicBezTo>
                      <a:pt x="44" y="65"/>
                      <a:pt x="49" y="70"/>
                      <a:pt x="49" y="71"/>
                    </a:cubicBezTo>
                    <a:cubicBezTo>
                      <a:pt x="50" y="72"/>
                      <a:pt x="49" y="74"/>
                      <a:pt x="49" y="75"/>
                    </a:cubicBezTo>
                    <a:cubicBezTo>
                      <a:pt x="51" y="75"/>
                      <a:pt x="51" y="75"/>
                      <a:pt x="51" y="75"/>
                    </a:cubicBezTo>
                    <a:cubicBezTo>
                      <a:pt x="51" y="76"/>
                      <a:pt x="51" y="76"/>
                      <a:pt x="51" y="76"/>
                    </a:cubicBezTo>
                    <a:cubicBezTo>
                      <a:pt x="53" y="80"/>
                      <a:pt x="54" y="77"/>
                      <a:pt x="56" y="79"/>
                    </a:cubicBezTo>
                    <a:cubicBezTo>
                      <a:pt x="56" y="79"/>
                      <a:pt x="56" y="80"/>
                      <a:pt x="56" y="81"/>
                    </a:cubicBezTo>
                    <a:cubicBezTo>
                      <a:pt x="56" y="82"/>
                      <a:pt x="60" y="82"/>
                      <a:pt x="60" y="84"/>
                    </a:cubicBezTo>
                    <a:cubicBezTo>
                      <a:pt x="60" y="84"/>
                      <a:pt x="60" y="86"/>
                      <a:pt x="60" y="86"/>
                    </a:cubicBezTo>
                    <a:cubicBezTo>
                      <a:pt x="61" y="87"/>
                      <a:pt x="62" y="86"/>
                      <a:pt x="63" y="86"/>
                    </a:cubicBezTo>
                    <a:cubicBezTo>
                      <a:pt x="63" y="86"/>
                      <a:pt x="65" y="88"/>
                      <a:pt x="65" y="88"/>
                    </a:cubicBezTo>
                    <a:cubicBezTo>
                      <a:pt x="67" y="89"/>
                      <a:pt x="67" y="87"/>
                      <a:pt x="68" y="88"/>
                    </a:cubicBezTo>
                    <a:cubicBezTo>
                      <a:pt x="69" y="89"/>
                      <a:pt x="69" y="89"/>
                      <a:pt x="69" y="89"/>
                    </a:cubicBezTo>
                    <a:cubicBezTo>
                      <a:pt x="72" y="90"/>
                      <a:pt x="74" y="89"/>
                      <a:pt x="76" y="90"/>
                    </a:cubicBezTo>
                    <a:cubicBezTo>
                      <a:pt x="76" y="90"/>
                      <a:pt x="77" y="91"/>
                      <a:pt x="77" y="92"/>
                    </a:cubicBezTo>
                    <a:cubicBezTo>
                      <a:pt x="79" y="92"/>
                      <a:pt x="81" y="92"/>
                      <a:pt x="83" y="92"/>
                    </a:cubicBezTo>
                    <a:cubicBezTo>
                      <a:pt x="83" y="91"/>
                      <a:pt x="83" y="90"/>
                      <a:pt x="83" y="88"/>
                    </a:cubicBezTo>
                    <a:cubicBezTo>
                      <a:pt x="82" y="88"/>
                      <a:pt x="81" y="88"/>
                      <a:pt x="79" y="88"/>
                    </a:cubicBezTo>
                    <a:cubicBezTo>
                      <a:pt x="79" y="87"/>
                      <a:pt x="79" y="86"/>
                      <a:pt x="78" y="86"/>
                    </a:cubicBezTo>
                    <a:cubicBezTo>
                      <a:pt x="78" y="84"/>
                      <a:pt x="79" y="84"/>
                      <a:pt x="79" y="83"/>
                    </a:cubicBezTo>
                    <a:cubicBezTo>
                      <a:pt x="78" y="83"/>
                      <a:pt x="77" y="82"/>
                      <a:pt x="77" y="82"/>
                    </a:cubicBezTo>
                    <a:cubicBezTo>
                      <a:pt x="75" y="81"/>
                      <a:pt x="75" y="82"/>
                      <a:pt x="74" y="82"/>
                    </a:cubicBezTo>
                    <a:cubicBezTo>
                      <a:pt x="73" y="80"/>
                      <a:pt x="72" y="78"/>
                      <a:pt x="72" y="76"/>
                    </a:cubicBezTo>
                    <a:cubicBezTo>
                      <a:pt x="70" y="75"/>
                      <a:pt x="69" y="75"/>
                      <a:pt x="67" y="75"/>
                    </a:cubicBezTo>
                    <a:cubicBezTo>
                      <a:pt x="66" y="74"/>
                      <a:pt x="67" y="72"/>
                      <a:pt x="67" y="71"/>
                    </a:cubicBezTo>
                    <a:cubicBezTo>
                      <a:pt x="67" y="70"/>
                      <a:pt x="65" y="69"/>
                      <a:pt x="65" y="69"/>
                    </a:cubicBezTo>
                    <a:cubicBezTo>
                      <a:pt x="65" y="68"/>
                      <a:pt x="65" y="67"/>
                      <a:pt x="65" y="66"/>
                    </a:cubicBezTo>
                    <a:cubicBezTo>
                      <a:pt x="64" y="65"/>
                      <a:pt x="63" y="66"/>
                      <a:pt x="61" y="65"/>
                    </a:cubicBezTo>
                    <a:cubicBezTo>
                      <a:pt x="57" y="63"/>
                      <a:pt x="56" y="59"/>
                      <a:pt x="57" y="54"/>
                    </a:cubicBezTo>
                    <a:cubicBezTo>
                      <a:pt x="55" y="55"/>
                      <a:pt x="56" y="51"/>
                      <a:pt x="56" y="51"/>
                    </a:cubicBezTo>
                    <a:cubicBezTo>
                      <a:pt x="57" y="51"/>
                      <a:pt x="58" y="52"/>
                      <a:pt x="59" y="52"/>
                    </a:cubicBezTo>
                    <a:cubicBezTo>
                      <a:pt x="61" y="50"/>
                      <a:pt x="61" y="50"/>
                      <a:pt x="61" y="50"/>
                    </a:cubicBezTo>
                    <a:cubicBezTo>
                      <a:pt x="62" y="49"/>
                      <a:pt x="62" y="49"/>
                      <a:pt x="62" y="49"/>
                    </a:cubicBezTo>
                    <a:cubicBezTo>
                      <a:pt x="62" y="48"/>
                      <a:pt x="62" y="46"/>
                      <a:pt x="62" y="45"/>
                    </a:cubicBezTo>
                    <a:cubicBezTo>
                      <a:pt x="62" y="45"/>
                      <a:pt x="61" y="44"/>
                      <a:pt x="61" y="44"/>
                    </a:cubicBezTo>
                    <a:cubicBezTo>
                      <a:pt x="60" y="43"/>
                      <a:pt x="61" y="43"/>
                      <a:pt x="60" y="42"/>
                    </a:cubicBezTo>
                    <a:cubicBezTo>
                      <a:pt x="58" y="42"/>
                      <a:pt x="58" y="41"/>
                      <a:pt x="57" y="41"/>
                    </a:cubicBezTo>
                    <a:cubicBezTo>
                      <a:pt x="57" y="41"/>
                      <a:pt x="56" y="42"/>
                      <a:pt x="56" y="42"/>
                    </a:cubicBezTo>
                    <a:cubicBezTo>
                      <a:pt x="56" y="42"/>
                      <a:pt x="54" y="42"/>
                      <a:pt x="54" y="42"/>
                    </a:cubicBezTo>
                    <a:cubicBezTo>
                      <a:pt x="54" y="41"/>
                      <a:pt x="53" y="40"/>
                      <a:pt x="53" y="39"/>
                    </a:cubicBezTo>
                    <a:cubicBezTo>
                      <a:pt x="51" y="38"/>
                      <a:pt x="51" y="38"/>
                      <a:pt x="51" y="38"/>
                    </a:cubicBezTo>
                    <a:cubicBezTo>
                      <a:pt x="51" y="38"/>
                      <a:pt x="52" y="36"/>
                      <a:pt x="51" y="36"/>
                    </a:cubicBezTo>
                    <a:cubicBezTo>
                      <a:pt x="49" y="35"/>
                      <a:pt x="45" y="36"/>
                      <a:pt x="43" y="34"/>
                    </a:cubicBezTo>
                    <a:cubicBezTo>
                      <a:pt x="42" y="33"/>
                      <a:pt x="44" y="32"/>
                      <a:pt x="43" y="31"/>
                    </a:cubicBezTo>
                    <a:cubicBezTo>
                      <a:pt x="43" y="29"/>
                      <a:pt x="39" y="24"/>
                      <a:pt x="38" y="23"/>
                    </a:cubicBezTo>
                    <a:cubicBezTo>
                      <a:pt x="37" y="22"/>
                      <a:pt x="35" y="23"/>
                      <a:pt x="34" y="23"/>
                    </a:cubicBezTo>
                    <a:cubicBezTo>
                      <a:pt x="32" y="22"/>
                      <a:pt x="32" y="18"/>
                      <a:pt x="30" y="18"/>
                    </a:cubicBezTo>
                    <a:cubicBezTo>
                      <a:pt x="29" y="17"/>
                      <a:pt x="27" y="18"/>
                      <a:pt x="26" y="18"/>
                    </a:cubicBezTo>
                    <a:cubicBezTo>
                      <a:pt x="26" y="18"/>
                      <a:pt x="24" y="15"/>
                      <a:pt x="24" y="15"/>
                    </a:cubicBezTo>
                    <a:cubicBezTo>
                      <a:pt x="22" y="15"/>
                      <a:pt x="21" y="15"/>
                      <a:pt x="20" y="15"/>
                    </a:cubicBezTo>
                    <a:cubicBezTo>
                      <a:pt x="19" y="15"/>
                      <a:pt x="18" y="13"/>
                      <a:pt x="18" y="13"/>
                    </a:cubicBezTo>
                    <a:cubicBezTo>
                      <a:pt x="15" y="12"/>
                      <a:pt x="12" y="12"/>
                      <a:pt x="10" y="11"/>
                    </a:cubicBezTo>
                    <a:cubicBezTo>
                      <a:pt x="7" y="10"/>
                      <a:pt x="5" y="8"/>
                      <a:pt x="3" y="6"/>
                    </a:cubicBezTo>
                    <a:cubicBezTo>
                      <a:pt x="3" y="5"/>
                      <a:pt x="3" y="5"/>
                      <a:pt x="3" y="5"/>
                    </a:cubicBezTo>
                    <a:cubicBezTo>
                      <a:pt x="2" y="5"/>
                      <a:pt x="2" y="6"/>
                      <a:pt x="1" y="6"/>
                    </a:cubicBezTo>
                    <a:close/>
                    <a:moveTo>
                      <a:pt x="89" y="86"/>
                    </a:moveTo>
                    <a:cubicBezTo>
                      <a:pt x="88" y="86"/>
                      <a:pt x="88" y="88"/>
                      <a:pt x="89" y="88"/>
                    </a:cubicBezTo>
                    <a:cubicBezTo>
                      <a:pt x="89" y="88"/>
                      <a:pt x="91" y="85"/>
                      <a:pt x="89" y="86"/>
                    </a:cubicBezTo>
                    <a:close/>
                    <a:moveTo>
                      <a:pt x="85" y="80"/>
                    </a:moveTo>
                    <a:cubicBezTo>
                      <a:pt x="84" y="82"/>
                      <a:pt x="84" y="82"/>
                      <a:pt x="84" y="82"/>
                    </a:cubicBezTo>
                    <a:cubicBezTo>
                      <a:pt x="86" y="81"/>
                      <a:pt x="86" y="82"/>
                      <a:pt x="87" y="82"/>
                    </a:cubicBezTo>
                    <a:cubicBezTo>
                      <a:pt x="87" y="82"/>
                      <a:pt x="87" y="80"/>
                      <a:pt x="87" y="80"/>
                    </a:cubicBezTo>
                    <a:cubicBezTo>
                      <a:pt x="86" y="80"/>
                      <a:pt x="86" y="80"/>
                      <a:pt x="85" y="80"/>
                    </a:cubicBezTo>
                    <a:close/>
                    <a:moveTo>
                      <a:pt x="60" y="36"/>
                    </a:moveTo>
                    <a:cubicBezTo>
                      <a:pt x="61" y="38"/>
                      <a:pt x="61" y="38"/>
                      <a:pt x="61" y="38"/>
                    </a:cubicBezTo>
                    <a:cubicBezTo>
                      <a:pt x="61" y="38"/>
                      <a:pt x="63" y="38"/>
                      <a:pt x="62" y="38"/>
                    </a:cubicBezTo>
                    <a:cubicBezTo>
                      <a:pt x="62" y="38"/>
                      <a:pt x="64" y="37"/>
                      <a:pt x="63" y="36"/>
                    </a:cubicBezTo>
                    <a:cubicBezTo>
                      <a:pt x="62" y="36"/>
                      <a:pt x="61" y="36"/>
                      <a:pt x="60" y="36"/>
                    </a:cubicBezTo>
                    <a:close/>
                    <a:moveTo>
                      <a:pt x="53" y="32"/>
                    </a:moveTo>
                    <a:cubicBezTo>
                      <a:pt x="53" y="34"/>
                      <a:pt x="53" y="34"/>
                      <a:pt x="53" y="34"/>
                    </a:cubicBezTo>
                    <a:cubicBezTo>
                      <a:pt x="55" y="34"/>
                      <a:pt x="55" y="32"/>
                      <a:pt x="53" y="32"/>
                    </a:cubicBezTo>
                    <a:close/>
                    <a:moveTo>
                      <a:pt x="118" y="32"/>
                    </a:moveTo>
                    <a:cubicBezTo>
                      <a:pt x="118" y="35"/>
                      <a:pt x="117" y="37"/>
                      <a:pt x="118" y="40"/>
                    </a:cubicBezTo>
                    <a:cubicBezTo>
                      <a:pt x="118" y="41"/>
                      <a:pt x="120" y="42"/>
                      <a:pt x="121" y="44"/>
                    </a:cubicBezTo>
                    <a:cubicBezTo>
                      <a:pt x="121" y="44"/>
                      <a:pt x="120" y="46"/>
                      <a:pt x="121" y="46"/>
                    </a:cubicBezTo>
                    <a:cubicBezTo>
                      <a:pt x="121" y="47"/>
                      <a:pt x="122" y="47"/>
                      <a:pt x="123" y="48"/>
                    </a:cubicBezTo>
                    <a:cubicBezTo>
                      <a:pt x="123" y="48"/>
                      <a:pt x="123" y="49"/>
                      <a:pt x="123" y="50"/>
                    </a:cubicBezTo>
                    <a:cubicBezTo>
                      <a:pt x="124" y="51"/>
                      <a:pt x="128" y="52"/>
                      <a:pt x="129" y="53"/>
                    </a:cubicBezTo>
                    <a:cubicBezTo>
                      <a:pt x="130" y="52"/>
                      <a:pt x="131" y="51"/>
                      <a:pt x="132" y="50"/>
                    </a:cubicBezTo>
                    <a:cubicBezTo>
                      <a:pt x="131" y="49"/>
                      <a:pt x="130" y="46"/>
                      <a:pt x="129" y="44"/>
                    </a:cubicBezTo>
                    <a:cubicBezTo>
                      <a:pt x="129" y="44"/>
                      <a:pt x="128" y="44"/>
                      <a:pt x="127" y="44"/>
                    </a:cubicBezTo>
                    <a:cubicBezTo>
                      <a:pt x="127" y="44"/>
                      <a:pt x="124" y="41"/>
                      <a:pt x="123" y="40"/>
                    </a:cubicBezTo>
                    <a:cubicBezTo>
                      <a:pt x="123" y="40"/>
                      <a:pt x="123" y="38"/>
                      <a:pt x="123" y="38"/>
                    </a:cubicBezTo>
                    <a:cubicBezTo>
                      <a:pt x="123" y="37"/>
                      <a:pt x="120" y="36"/>
                      <a:pt x="120" y="36"/>
                    </a:cubicBezTo>
                    <a:cubicBezTo>
                      <a:pt x="119" y="34"/>
                      <a:pt x="120" y="33"/>
                      <a:pt x="119" y="32"/>
                    </a:cubicBezTo>
                    <a:lnTo>
                      <a:pt x="118" y="32"/>
                    </a:lnTo>
                    <a:close/>
                    <a:moveTo>
                      <a:pt x="97" y="24"/>
                    </a:moveTo>
                    <a:cubicBezTo>
                      <a:pt x="92" y="28"/>
                      <a:pt x="97" y="26"/>
                      <a:pt x="95" y="29"/>
                    </a:cubicBezTo>
                    <a:cubicBezTo>
                      <a:pt x="95" y="30"/>
                      <a:pt x="92" y="30"/>
                      <a:pt x="92" y="30"/>
                    </a:cubicBezTo>
                    <a:cubicBezTo>
                      <a:pt x="92" y="31"/>
                      <a:pt x="92" y="32"/>
                      <a:pt x="92" y="32"/>
                    </a:cubicBezTo>
                    <a:cubicBezTo>
                      <a:pt x="91" y="36"/>
                      <a:pt x="88" y="36"/>
                      <a:pt x="84" y="36"/>
                    </a:cubicBezTo>
                    <a:cubicBezTo>
                      <a:pt x="83" y="34"/>
                      <a:pt x="83" y="35"/>
                      <a:pt x="83" y="33"/>
                    </a:cubicBezTo>
                    <a:cubicBezTo>
                      <a:pt x="81" y="36"/>
                      <a:pt x="79" y="39"/>
                      <a:pt x="74" y="39"/>
                    </a:cubicBezTo>
                    <a:cubicBezTo>
                      <a:pt x="73" y="39"/>
                      <a:pt x="72" y="37"/>
                      <a:pt x="70" y="38"/>
                    </a:cubicBezTo>
                    <a:cubicBezTo>
                      <a:pt x="70" y="38"/>
                      <a:pt x="68" y="40"/>
                      <a:pt x="68" y="40"/>
                    </a:cubicBezTo>
                    <a:cubicBezTo>
                      <a:pt x="69" y="40"/>
                      <a:pt x="71" y="41"/>
                      <a:pt x="73" y="42"/>
                    </a:cubicBezTo>
                    <a:cubicBezTo>
                      <a:pt x="73" y="42"/>
                      <a:pt x="73" y="43"/>
                      <a:pt x="74" y="44"/>
                    </a:cubicBezTo>
                    <a:cubicBezTo>
                      <a:pt x="76" y="44"/>
                      <a:pt x="80" y="43"/>
                      <a:pt x="81" y="43"/>
                    </a:cubicBezTo>
                    <a:cubicBezTo>
                      <a:pt x="84" y="43"/>
                      <a:pt x="87" y="44"/>
                      <a:pt x="89" y="42"/>
                    </a:cubicBezTo>
                    <a:cubicBezTo>
                      <a:pt x="90" y="42"/>
                      <a:pt x="91" y="40"/>
                      <a:pt x="91" y="40"/>
                    </a:cubicBezTo>
                    <a:cubicBezTo>
                      <a:pt x="92" y="39"/>
                      <a:pt x="93" y="39"/>
                      <a:pt x="94" y="38"/>
                    </a:cubicBezTo>
                    <a:cubicBezTo>
                      <a:pt x="94" y="37"/>
                      <a:pt x="94" y="36"/>
                      <a:pt x="95" y="36"/>
                    </a:cubicBezTo>
                    <a:cubicBezTo>
                      <a:pt x="96" y="35"/>
                      <a:pt x="97" y="36"/>
                      <a:pt x="99" y="35"/>
                    </a:cubicBezTo>
                    <a:cubicBezTo>
                      <a:pt x="99" y="34"/>
                      <a:pt x="100" y="32"/>
                      <a:pt x="99" y="31"/>
                    </a:cubicBezTo>
                    <a:cubicBezTo>
                      <a:pt x="99" y="31"/>
                      <a:pt x="100" y="31"/>
                      <a:pt x="101" y="30"/>
                    </a:cubicBezTo>
                    <a:cubicBezTo>
                      <a:pt x="101" y="30"/>
                      <a:pt x="101" y="28"/>
                      <a:pt x="101" y="28"/>
                    </a:cubicBezTo>
                    <a:cubicBezTo>
                      <a:pt x="101" y="28"/>
                      <a:pt x="100" y="26"/>
                      <a:pt x="101" y="26"/>
                    </a:cubicBezTo>
                    <a:cubicBezTo>
                      <a:pt x="99" y="26"/>
                      <a:pt x="99" y="26"/>
                      <a:pt x="99" y="26"/>
                    </a:cubicBezTo>
                    <a:cubicBezTo>
                      <a:pt x="99" y="26"/>
                      <a:pt x="99" y="24"/>
                      <a:pt x="99" y="24"/>
                    </a:cubicBezTo>
                    <a:cubicBezTo>
                      <a:pt x="99" y="23"/>
                      <a:pt x="98" y="24"/>
                      <a:pt x="97" y="24"/>
                    </a:cubicBezTo>
                    <a:close/>
                    <a:moveTo>
                      <a:pt x="98" y="16"/>
                    </a:moveTo>
                    <a:cubicBezTo>
                      <a:pt x="98" y="17"/>
                      <a:pt x="98" y="18"/>
                      <a:pt x="99" y="18"/>
                    </a:cubicBezTo>
                    <a:cubicBezTo>
                      <a:pt x="99" y="19"/>
                      <a:pt x="102" y="21"/>
                      <a:pt x="102" y="22"/>
                    </a:cubicBezTo>
                    <a:cubicBezTo>
                      <a:pt x="103" y="27"/>
                      <a:pt x="100" y="25"/>
                      <a:pt x="103" y="28"/>
                    </a:cubicBezTo>
                    <a:cubicBezTo>
                      <a:pt x="105" y="28"/>
                      <a:pt x="105" y="28"/>
                      <a:pt x="105" y="28"/>
                    </a:cubicBezTo>
                    <a:cubicBezTo>
                      <a:pt x="105" y="27"/>
                      <a:pt x="105" y="27"/>
                      <a:pt x="105" y="26"/>
                    </a:cubicBezTo>
                    <a:cubicBezTo>
                      <a:pt x="107" y="20"/>
                      <a:pt x="102" y="18"/>
                      <a:pt x="98" y="16"/>
                    </a:cubicBezTo>
                    <a:close/>
                    <a:moveTo>
                      <a:pt x="87" y="9"/>
                    </a:moveTo>
                    <a:cubicBezTo>
                      <a:pt x="88" y="9"/>
                      <a:pt x="88" y="11"/>
                      <a:pt x="88" y="11"/>
                    </a:cubicBezTo>
                    <a:cubicBezTo>
                      <a:pt x="90" y="13"/>
                      <a:pt x="92" y="13"/>
                      <a:pt x="95" y="14"/>
                    </a:cubicBezTo>
                    <a:cubicBezTo>
                      <a:pt x="94" y="15"/>
                      <a:pt x="97" y="15"/>
                      <a:pt x="97" y="15"/>
                    </a:cubicBezTo>
                    <a:cubicBezTo>
                      <a:pt x="97" y="15"/>
                      <a:pt x="97" y="13"/>
                      <a:pt x="97" y="13"/>
                    </a:cubicBezTo>
                    <a:cubicBezTo>
                      <a:pt x="93" y="11"/>
                      <a:pt x="92" y="10"/>
                      <a:pt x="87" y="9"/>
                    </a:cubicBezTo>
                    <a:close/>
                    <a:moveTo>
                      <a:pt x="81" y="6"/>
                    </a:moveTo>
                    <a:cubicBezTo>
                      <a:pt x="81" y="6"/>
                      <a:pt x="80" y="8"/>
                      <a:pt x="81" y="8"/>
                    </a:cubicBezTo>
                    <a:cubicBezTo>
                      <a:pt x="81" y="9"/>
                      <a:pt x="81" y="9"/>
                      <a:pt x="81" y="9"/>
                    </a:cubicBezTo>
                    <a:cubicBezTo>
                      <a:pt x="82" y="9"/>
                      <a:pt x="84" y="9"/>
                      <a:pt x="85" y="9"/>
                    </a:cubicBezTo>
                    <a:cubicBezTo>
                      <a:pt x="85" y="9"/>
                      <a:pt x="86" y="7"/>
                      <a:pt x="85" y="6"/>
                    </a:cubicBezTo>
                    <a:cubicBezTo>
                      <a:pt x="83" y="6"/>
                      <a:pt x="82" y="7"/>
                      <a:pt x="81" y="6"/>
                    </a:cubicBezTo>
                    <a:close/>
                    <a:moveTo>
                      <a:pt x="51" y="0"/>
                    </a:moveTo>
                    <a:cubicBezTo>
                      <a:pt x="51" y="0"/>
                      <a:pt x="50" y="2"/>
                      <a:pt x="50" y="3"/>
                    </a:cubicBezTo>
                    <a:cubicBezTo>
                      <a:pt x="53" y="3"/>
                      <a:pt x="55" y="3"/>
                      <a:pt x="57" y="3"/>
                    </a:cubicBezTo>
                    <a:cubicBezTo>
                      <a:pt x="57" y="3"/>
                      <a:pt x="55" y="2"/>
                      <a:pt x="55" y="2"/>
                    </a:cubicBezTo>
                    <a:cubicBezTo>
                      <a:pt x="54" y="1"/>
                      <a:pt x="52" y="1"/>
                      <a:pt x="5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3" name="Freeform 109">
                <a:extLst>
                  <a:ext uri="{FF2B5EF4-FFF2-40B4-BE49-F238E27FC236}">
                    <a16:creationId xmlns:a16="http://schemas.microsoft.com/office/drawing/2014/main" id="{C976AAA6-EEFB-46DA-AFFA-B7F645774E2E}"/>
                  </a:ext>
                </a:extLst>
              </p:cNvPr>
              <p:cNvSpPr>
                <a:spLocks noEditPoints="1"/>
              </p:cNvSpPr>
              <p:nvPr/>
            </p:nvSpPr>
            <p:spPr bwMode="auto">
              <a:xfrm>
                <a:off x="5486" y="2306"/>
                <a:ext cx="259" cy="180"/>
              </a:xfrm>
              <a:custGeom>
                <a:avLst/>
                <a:gdLst>
                  <a:gd name="T0" fmla="*/ 0 w 132"/>
                  <a:gd name="T1" fmla="*/ 48 h 92"/>
                  <a:gd name="T2" fmla="*/ 11 w 132"/>
                  <a:gd name="T3" fmla="*/ 75 h 92"/>
                  <a:gd name="T4" fmla="*/ 23 w 132"/>
                  <a:gd name="T5" fmla="*/ 72 h 92"/>
                  <a:gd name="T6" fmla="*/ 24 w 132"/>
                  <a:gd name="T7" fmla="*/ 65 h 92"/>
                  <a:gd name="T8" fmla="*/ 31 w 132"/>
                  <a:gd name="T9" fmla="*/ 62 h 92"/>
                  <a:gd name="T10" fmla="*/ 49 w 132"/>
                  <a:gd name="T11" fmla="*/ 71 h 92"/>
                  <a:gd name="T12" fmla="*/ 51 w 132"/>
                  <a:gd name="T13" fmla="*/ 76 h 92"/>
                  <a:gd name="T14" fmla="*/ 60 w 132"/>
                  <a:gd name="T15" fmla="*/ 84 h 92"/>
                  <a:gd name="T16" fmla="*/ 65 w 132"/>
                  <a:gd name="T17" fmla="*/ 88 h 92"/>
                  <a:gd name="T18" fmla="*/ 76 w 132"/>
                  <a:gd name="T19" fmla="*/ 90 h 92"/>
                  <a:gd name="T20" fmla="*/ 83 w 132"/>
                  <a:gd name="T21" fmla="*/ 88 h 92"/>
                  <a:gd name="T22" fmla="*/ 79 w 132"/>
                  <a:gd name="T23" fmla="*/ 83 h 92"/>
                  <a:gd name="T24" fmla="*/ 72 w 132"/>
                  <a:gd name="T25" fmla="*/ 76 h 92"/>
                  <a:gd name="T26" fmla="*/ 65 w 132"/>
                  <a:gd name="T27" fmla="*/ 69 h 92"/>
                  <a:gd name="T28" fmla="*/ 57 w 132"/>
                  <a:gd name="T29" fmla="*/ 54 h 92"/>
                  <a:gd name="T30" fmla="*/ 61 w 132"/>
                  <a:gd name="T31" fmla="*/ 50 h 92"/>
                  <a:gd name="T32" fmla="*/ 61 w 132"/>
                  <a:gd name="T33" fmla="*/ 44 h 92"/>
                  <a:gd name="T34" fmla="*/ 56 w 132"/>
                  <a:gd name="T35" fmla="*/ 42 h 92"/>
                  <a:gd name="T36" fmla="*/ 51 w 132"/>
                  <a:gd name="T37" fmla="*/ 38 h 92"/>
                  <a:gd name="T38" fmla="*/ 43 w 132"/>
                  <a:gd name="T39" fmla="*/ 31 h 92"/>
                  <a:gd name="T40" fmla="*/ 30 w 132"/>
                  <a:gd name="T41" fmla="*/ 18 h 92"/>
                  <a:gd name="T42" fmla="*/ 20 w 132"/>
                  <a:gd name="T43" fmla="*/ 15 h 92"/>
                  <a:gd name="T44" fmla="*/ 3 w 132"/>
                  <a:gd name="T45" fmla="*/ 6 h 92"/>
                  <a:gd name="T46" fmla="*/ 89 w 132"/>
                  <a:gd name="T47" fmla="*/ 86 h 92"/>
                  <a:gd name="T48" fmla="*/ 85 w 132"/>
                  <a:gd name="T49" fmla="*/ 80 h 92"/>
                  <a:gd name="T50" fmla="*/ 87 w 132"/>
                  <a:gd name="T51" fmla="*/ 80 h 92"/>
                  <a:gd name="T52" fmla="*/ 61 w 132"/>
                  <a:gd name="T53" fmla="*/ 38 h 92"/>
                  <a:gd name="T54" fmla="*/ 60 w 132"/>
                  <a:gd name="T55" fmla="*/ 36 h 92"/>
                  <a:gd name="T56" fmla="*/ 53 w 132"/>
                  <a:gd name="T57" fmla="*/ 32 h 92"/>
                  <a:gd name="T58" fmla="*/ 121 w 132"/>
                  <a:gd name="T59" fmla="*/ 44 h 92"/>
                  <a:gd name="T60" fmla="*/ 123 w 132"/>
                  <a:gd name="T61" fmla="*/ 50 h 92"/>
                  <a:gd name="T62" fmla="*/ 129 w 132"/>
                  <a:gd name="T63" fmla="*/ 44 h 92"/>
                  <a:gd name="T64" fmla="*/ 123 w 132"/>
                  <a:gd name="T65" fmla="*/ 38 h 92"/>
                  <a:gd name="T66" fmla="*/ 118 w 132"/>
                  <a:gd name="T67" fmla="*/ 32 h 92"/>
                  <a:gd name="T68" fmla="*/ 92 w 132"/>
                  <a:gd name="T69" fmla="*/ 30 h 92"/>
                  <a:gd name="T70" fmla="*/ 83 w 132"/>
                  <a:gd name="T71" fmla="*/ 33 h 92"/>
                  <a:gd name="T72" fmla="*/ 68 w 132"/>
                  <a:gd name="T73" fmla="*/ 40 h 92"/>
                  <a:gd name="T74" fmla="*/ 81 w 132"/>
                  <a:gd name="T75" fmla="*/ 43 h 92"/>
                  <a:gd name="T76" fmla="*/ 94 w 132"/>
                  <a:gd name="T77" fmla="*/ 38 h 92"/>
                  <a:gd name="T78" fmla="*/ 99 w 132"/>
                  <a:gd name="T79" fmla="*/ 31 h 92"/>
                  <a:gd name="T80" fmla="*/ 101 w 132"/>
                  <a:gd name="T81" fmla="*/ 26 h 92"/>
                  <a:gd name="T82" fmla="*/ 97 w 132"/>
                  <a:gd name="T83" fmla="*/ 24 h 92"/>
                  <a:gd name="T84" fmla="*/ 102 w 132"/>
                  <a:gd name="T85" fmla="*/ 22 h 92"/>
                  <a:gd name="T86" fmla="*/ 105 w 132"/>
                  <a:gd name="T87" fmla="*/ 26 h 92"/>
                  <a:gd name="T88" fmla="*/ 88 w 132"/>
                  <a:gd name="T89" fmla="*/ 11 h 92"/>
                  <a:gd name="T90" fmla="*/ 97 w 132"/>
                  <a:gd name="T91" fmla="*/ 13 h 92"/>
                  <a:gd name="T92" fmla="*/ 81 w 132"/>
                  <a:gd name="T93" fmla="*/ 8 h 92"/>
                  <a:gd name="T94" fmla="*/ 85 w 132"/>
                  <a:gd name="T95" fmla="*/ 6 h 92"/>
                  <a:gd name="T96" fmla="*/ 50 w 132"/>
                  <a:gd name="T97" fmla="*/ 3 h 92"/>
                  <a:gd name="T98" fmla="*/ 51 w 132"/>
                  <a:gd name="T99"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2" h="92">
                    <a:moveTo>
                      <a:pt x="1" y="6"/>
                    </a:moveTo>
                    <a:cubicBezTo>
                      <a:pt x="2" y="45"/>
                      <a:pt x="2" y="45"/>
                      <a:pt x="2" y="45"/>
                    </a:cubicBezTo>
                    <a:cubicBezTo>
                      <a:pt x="0" y="48"/>
                      <a:pt x="0" y="48"/>
                      <a:pt x="0" y="48"/>
                    </a:cubicBezTo>
                    <a:cubicBezTo>
                      <a:pt x="2" y="52"/>
                      <a:pt x="2" y="52"/>
                      <a:pt x="2" y="52"/>
                    </a:cubicBezTo>
                    <a:cubicBezTo>
                      <a:pt x="2" y="75"/>
                      <a:pt x="2" y="75"/>
                      <a:pt x="2" y="75"/>
                    </a:cubicBezTo>
                    <a:cubicBezTo>
                      <a:pt x="5" y="75"/>
                      <a:pt x="9" y="75"/>
                      <a:pt x="11" y="75"/>
                    </a:cubicBezTo>
                    <a:cubicBezTo>
                      <a:pt x="11" y="75"/>
                      <a:pt x="13" y="73"/>
                      <a:pt x="13" y="73"/>
                    </a:cubicBezTo>
                    <a:cubicBezTo>
                      <a:pt x="14" y="73"/>
                      <a:pt x="14" y="74"/>
                      <a:pt x="14" y="74"/>
                    </a:cubicBezTo>
                    <a:cubicBezTo>
                      <a:pt x="17" y="75"/>
                      <a:pt x="22" y="73"/>
                      <a:pt x="23" y="72"/>
                    </a:cubicBezTo>
                    <a:cubicBezTo>
                      <a:pt x="23" y="71"/>
                      <a:pt x="23" y="71"/>
                      <a:pt x="23" y="71"/>
                    </a:cubicBezTo>
                    <a:cubicBezTo>
                      <a:pt x="23" y="71"/>
                      <a:pt x="25" y="70"/>
                      <a:pt x="25" y="70"/>
                    </a:cubicBezTo>
                    <a:cubicBezTo>
                      <a:pt x="25" y="68"/>
                      <a:pt x="24" y="67"/>
                      <a:pt x="24" y="65"/>
                    </a:cubicBezTo>
                    <a:cubicBezTo>
                      <a:pt x="24" y="65"/>
                      <a:pt x="26" y="62"/>
                      <a:pt x="26" y="62"/>
                    </a:cubicBezTo>
                    <a:cubicBezTo>
                      <a:pt x="28" y="62"/>
                      <a:pt x="26" y="62"/>
                      <a:pt x="27" y="63"/>
                    </a:cubicBezTo>
                    <a:cubicBezTo>
                      <a:pt x="29" y="64"/>
                      <a:pt x="28" y="62"/>
                      <a:pt x="31" y="62"/>
                    </a:cubicBezTo>
                    <a:cubicBezTo>
                      <a:pt x="32" y="62"/>
                      <a:pt x="34" y="64"/>
                      <a:pt x="35" y="64"/>
                    </a:cubicBezTo>
                    <a:cubicBezTo>
                      <a:pt x="38" y="65"/>
                      <a:pt x="40" y="63"/>
                      <a:pt x="43" y="65"/>
                    </a:cubicBezTo>
                    <a:cubicBezTo>
                      <a:pt x="44" y="65"/>
                      <a:pt x="49" y="70"/>
                      <a:pt x="49" y="71"/>
                    </a:cubicBezTo>
                    <a:cubicBezTo>
                      <a:pt x="50" y="72"/>
                      <a:pt x="49" y="74"/>
                      <a:pt x="49" y="75"/>
                    </a:cubicBezTo>
                    <a:cubicBezTo>
                      <a:pt x="51" y="75"/>
                      <a:pt x="51" y="75"/>
                      <a:pt x="51" y="75"/>
                    </a:cubicBezTo>
                    <a:cubicBezTo>
                      <a:pt x="51" y="76"/>
                      <a:pt x="51" y="76"/>
                      <a:pt x="51" y="76"/>
                    </a:cubicBezTo>
                    <a:cubicBezTo>
                      <a:pt x="53" y="80"/>
                      <a:pt x="54" y="77"/>
                      <a:pt x="56" y="79"/>
                    </a:cubicBezTo>
                    <a:cubicBezTo>
                      <a:pt x="56" y="79"/>
                      <a:pt x="56" y="80"/>
                      <a:pt x="56" y="81"/>
                    </a:cubicBezTo>
                    <a:cubicBezTo>
                      <a:pt x="56" y="82"/>
                      <a:pt x="60" y="82"/>
                      <a:pt x="60" y="84"/>
                    </a:cubicBezTo>
                    <a:cubicBezTo>
                      <a:pt x="60" y="84"/>
                      <a:pt x="60" y="86"/>
                      <a:pt x="60" y="86"/>
                    </a:cubicBezTo>
                    <a:cubicBezTo>
                      <a:pt x="61" y="87"/>
                      <a:pt x="62" y="86"/>
                      <a:pt x="63" y="86"/>
                    </a:cubicBezTo>
                    <a:cubicBezTo>
                      <a:pt x="63" y="86"/>
                      <a:pt x="65" y="88"/>
                      <a:pt x="65" y="88"/>
                    </a:cubicBezTo>
                    <a:cubicBezTo>
                      <a:pt x="67" y="89"/>
                      <a:pt x="67" y="87"/>
                      <a:pt x="68" y="88"/>
                    </a:cubicBezTo>
                    <a:cubicBezTo>
                      <a:pt x="69" y="89"/>
                      <a:pt x="69" y="89"/>
                      <a:pt x="69" y="89"/>
                    </a:cubicBezTo>
                    <a:cubicBezTo>
                      <a:pt x="72" y="90"/>
                      <a:pt x="74" y="89"/>
                      <a:pt x="76" y="90"/>
                    </a:cubicBezTo>
                    <a:cubicBezTo>
                      <a:pt x="76" y="90"/>
                      <a:pt x="77" y="91"/>
                      <a:pt x="77" y="92"/>
                    </a:cubicBezTo>
                    <a:cubicBezTo>
                      <a:pt x="79" y="92"/>
                      <a:pt x="81" y="92"/>
                      <a:pt x="83" y="92"/>
                    </a:cubicBezTo>
                    <a:cubicBezTo>
                      <a:pt x="83" y="91"/>
                      <a:pt x="83" y="90"/>
                      <a:pt x="83" y="88"/>
                    </a:cubicBezTo>
                    <a:cubicBezTo>
                      <a:pt x="82" y="88"/>
                      <a:pt x="81" y="88"/>
                      <a:pt x="79" y="88"/>
                    </a:cubicBezTo>
                    <a:cubicBezTo>
                      <a:pt x="79" y="87"/>
                      <a:pt x="79" y="86"/>
                      <a:pt x="78" y="86"/>
                    </a:cubicBezTo>
                    <a:cubicBezTo>
                      <a:pt x="78" y="84"/>
                      <a:pt x="79" y="84"/>
                      <a:pt x="79" y="83"/>
                    </a:cubicBezTo>
                    <a:cubicBezTo>
                      <a:pt x="78" y="83"/>
                      <a:pt x="77" y="82"/>
                      <a:pt x="77" y="82"/>
                    </a:cubicBezTo>
                    <a:cubicBezTo>
                      <a:pt x="75" y="81"/>
                      <a:pt x="75" y="82"/>
                      <a:pt x="74" y="82"/>
                    </a:cubicBezTo>
                    <a:cubicBezTo>
                      <a:pt x="73" y="80"/>
                      <a:pt x="72" y="78"/>
                      <a:pt x="72" y="76"/>
                    </a:cubicBezTo>
                    <a:cubicBezTo>
                      <a:pt x="70" y="75"/>
                      <a:pt x="69" y="75"/>
                      <a:pt x="67" y="75"/>
                    </a:cubicBezTo>
                    <a:cubicBezTo>
                      <a:pt x="66" y="74"/>
                      <a:pt x="67" y="72"/>
                      <a:pt x="67" y="71"/>
                    </a:cubicBezTo>
                    <a:cubicBezTo>
                      <a:pt x="67" y="70"/>
                      <a:pt x="65" y="69"/>
                      <a:pt x="65" y="69"/>
                    </a:cubicBezTo>
                    <a:cubicBezTo>
                      <a:pt x="65" y="68"/>
                      <a:pt x="65" y="67"/>
                      <a:pt x="65" y="66"/>
                    </a:cubicBezTo>
                    <a:cubicBezTo>
                      <a:pt x="64" y="65"/>
                      <a:pt x="63" y="66"/>
                      <a:pt x="61" y="65"/>
                    </a:cubicBezTo>
                    <a:cubicBezTo>
                      <a:pt x="57" y="63"/>
                      <a:pt x="56" y="59"/>
                      <a:pt x="57" y="54"/>
                    </a:cubicBezTo>
                    <a:cubicBezTo>
                      <a:pt x="55" y="55"/>
                      <a:pt x="56" y="51"/>
                      <a:pt x="56" y="51"/>
                    </a:cubicBezTo>
                    <a:cubicBezTo>
                      <a:pt x="57" y="51"/>
                      <a:pt x="58" y="52"/>
                      <a:pt x="59" y="52"/>
                    </a:cubicBezTo>
                    <a:cubicBezTo>
                      <a:pt x="61" y="50"/>
                      <a:pt x="61" y="50"/>
                      <a:pt x="61" y="50"/>
                    </a:cubicBezTo>
                    <a:cubicBezTo>
                      <a:pt x="62" y="49"/>
                      <a:pt x="62" y="49"/>
                      <a:pt x="62" y="49"/>
                    </a:cubicBezTo>
                    <a:cubicBezTo>
                      <a:pt x="62" y="48"/>
                      <a:pt x="62" y="46"/>
                      <a:pt x="62" y="45"/>
                    </a:cubicBezTo>
                    <a:cubicBezTo>
                      <a:pt x="62" y="45"/>
                      <a:pt x="61" y="44"/>
                      <a:pt x="61" y="44"/>
                    </a:cubicBezTo>
                    <a:cubicBezTo>
                      <a:pt x="60" y="43"/>
                      <a:pt x="61" y="43"/>
                      <a:pt x="60" y="42"/>
                    </a:cubicBezTo>
                    <a:cubicBezTo>
                      <a:pt x="58" y="42"/>
                      <a:pt x="58" y="41"/>
                      <a:pt x="57" y="41"/>
                    </a:cubicBezTo>
                    <a:cubicBezTo>
                      <a:pt x="57" y="41"/>
                      <a:pt x="56" y="42"/>
                      <a:pt x="56" y="42"/>
                    </a:cubicBezTo>
                    <a:cubicBezTo>
                      <a:pt x="56" y="42"/>
                      <a:pt x="54" y="42"/>
                      <a:pt x="54" y="42"/>
                    </a:cubicBezTo>
                    <a:cubicBezTo>
                      <a:pt x="54" y="41"/>
                      <a:pt x="53" y="40"/>
                      <a:pt x="53" y="39"/>
                    </a:cubicBezTo>
                    <a:cubicBezTo>
                      <a:pt x="51" y="38"/>
                      <a:pt x="51" y="38"/>
                      <a:pt x="51" y="38"/>
                    </a:cubicBezTo>
                    <a:cubicBezTo>
                      <a:pt x="51" y="38"/>
                      <a:pt x="52" y="36"/>
                      <a:pt x="51" y="36"/>
                    </a:cubicBezTo>
                    <a:cubicBezTo>
                      <a:pt x="49" y="35"/>
                      <a:pt x="45" y="36"/>
                      <a:pt x="43" y="34"/>
                    </a:cubicBezTo>
                    <a:cubicBezTo>
                      <a:pt x="42" y="33"/>
                      <a:pt x="44" y="32"/>
                      <a:pt x="43" y="31"/>
                    </a:cubicBezTo>
                    <a:cubicBezTo>
                      <a:pt x="43" y="29"/>
                      <a:pt x="39" y="24"/>
                      <a:pt x="38" y="23"/>
                    </a:cubicBezTo>
                    <a:cubicBezTo>
                      <a:pt x="37" y="22"/>
                      <a:pt x="35" y="23"/>
                      <a:pt x="34" y="23"/>
                    </a:cubicBezTo>
                    <a:cubicBezTo>
                      <a:pt x="32" y="22"/>
                      <a:pt x="32" y="18"/>
                      <a:pt x="30" y="18"/>
                    </a:cubicBezTo>
                    <a:cubicBezTo>
                      <a:pt x="29" y="17"/>
                      <a:pt x="27" y="18"/>
                      <a:pt x="26" y="18"/>
                    </a:cubicBezTo>
                    <a:cubicBezTo>
                      <a:pt x="26" y="18"/>
                      <a:pt x="24" y="15"/>
                      <a:pt x="24" y="15"/>
                    </a:cubicBezTo>
                    <a:cubicBezTo>
                      <a:pt x="22" y="15"/>
                      <a:pt x="21" y="15"/>
                      <a:pt x="20" y="15"/>
                    </a:cubicBezTo>
                    <a:cubicBezTo>
                      <a:pt x="19" y="15"/>
                      <a:pt x="18" y="13"/>
                      <a:pt x="18" y="13"/>
                    </a:cubicBezTo>
                    <a:cubicBezTo>
                      <a:pt x="15" y="12"/>
                      <a:pt x="12" y="12"/>
                      <a:pt x="10" y="11"/>
                    </a:cubicBezTo>
                    <a:cubicBezTo>
                      <a:pt x="7" y="10"/>
                      <a:pt x="5" y="8"/>
                      <a:pt x="3" y="6"/>
                    </a:cubicBezTo>
                    <a:cubicBezTo>
                      <a:pt x="3" y="5"/>
                      <a:pt x="3" y="5"/>
                      <a:pt x="3" y="5"/>
                    </a:cubicBezTo>
                    <a:cubicBezTo>
                      <a:pt x="2" y="5"/>
                      <a:pt x="2" y="6"/>
                      <a:pt x="1" y="6"/>
                    </a:cubicBezTo>
                    <a:close/>
                    <a:moveTo>
                      <a:pt x="89" y="86"/>
                    </a:moveTo>
                    <a:cubicBezTo>
                      <a:pt x="88" y="86"/>
                      <a:pt x="88" y="88"/>
                      <a:pt x="89" y="88"/>
                    </a:cubicBezTo>
                    <a:cubicBezTo>
                      <a:pt x="89" y="88"/>
                      <a:pt x="91" y="85"/>
                      <a:pt x="89" y="86"/>
                    </a:cubicBezTo>
                    <a:close/>
                    <a:moveTo>
                      <a:pt x="85" y="80"/>
                    </a:moveTo>
                    <a:cubicBezTo>
                      <a:pt x="84" y="82"/>
                      <a:pt x="84" y="82"/>
                      <a:pt x="84" y="82"/>
                    </a:cubicBezTo>
                    <a:cubicBezTo>
                      <a:pt x="86" y="81"/>
                      <a:pt x="86" y="82"/>
                      <a:pt x="87" y="82"/>
                    </a:cubicBezTo>
                    <a:cubicBezTo>
                      <a:pt x="87" y="82"/>
                      <a:pt x="87" y="80"/>
                      <a:pt x="87" y="80"/>
                    </a:cubicBezTo>
                    <a:cubicBezTo>
                      <a:pt x="86" y="80"/>
                      <a:pt x="86" y="80"/>
                      <a:pt x="85" y="80"/>
                    </a:cubicBezTo>
                    <a:close/>
                    <a:moveTo>
                      <a:pt x="60" y="36"/>
                    </a:moveTo>
                    <a:cubicBezTo>
                      <a:pt x="61" y="38"/>
                      <a:pt x="61" y="38"/>
                      <a:pt x="61" y="38"/>
                    </a:cubicBezTo>
                    <a:cubicBezTo>
                      <a:pt x="61" y="38"/>
                      <a:pt x="63" y="38"/>
                      <a:pt x="62" y="38"/>
                    </a:cubicBezTo>
                    <a:cubicBezTo>
                      <a:pt x="62" y="38"/>
                      <a:pt x="64" y="37"/>
                      <a:pt x="63" y="36"/>
                    </a:cubicBezTo>
                    <a:cubicBezTo>
                      <a:pt x="62" y="36"/>
                      <a:pt x="61" y="36"/>
                      <a:pt x="60" y="36"/>
                    </a:cubicBezTo>
                    <a:close/>
                    <a:moveTo>
                      <a:pt x="53" y="32"/>
                    </a:moveTo>
                    <a:cubicBezTo>
                      <a:pt x="53" y="34"/>
                      <a:pt x="53" y="34"/>
                      <a:pt x="53" y="34"/>
                    </a:cubicBezTo>
                    <a:cubicBezTo>
                      <a:pt x="55" y="34"/>
                      <a:pt x="55" y="32"/>
                      <a:pt x="53" y="32"/>
                    </a:cubicBezTo>
                    <a:close/>
                    <a:moveTo>
                      <a:pt x="118" y="32"/>
                    </a:moveTo>
                    <a:cubicBezTo>
                      <a:pt x="118" y="35"/>
                      <a:pt x="117" y="37"/>
                      <a:pt x="118" y="40"/>
                    </a:cubicBezTo>
                    <a:cubicBezTo>
                      <a:pt x="118" y="41"/>
                      <a:pt x="120" y="42"/>
                      <a:pt x="121" y="44"/>
                    </a:cubicBezTo>
                    <a:cubicBezTo>
                      <a:pt x="121" y="44"/>
                      <a:pt x="120" y="46"/>
                      <a:pt x="121" y="46"/>
                    </a:cubicBezTo>
                    <a:cubicBezTo>
                      <a:pt x="121" y="47"/>
                      <a:pt x="122" y="47"/>
                      <a:pt x="123" y="48"/>
                    </a:cubicBezTo>
                    <a:cubicBezTo>
                      <a:pt x="123" y="48"/>
                      <a:pt x="123" y="49"/>
                      <a:pt x="123" y="50"/>
                    </a:cubicBezTo>
                    <a:cubicBezTo>
                      <a:pt x="124" y="51"/>
                      <a:pt x="128" y="52"/>
                      <a:pt x="129" y="53"/>
                    </a:cubicBezTo>
                    <a:cubicBezTo>
                      <a:pt x="130" y="52"/>
                      <a:pt x="131" y="51"/>
                      <a:pt x="132" y="50"/>
                    </a:cubicBezTo>
                    <a:cubicBezTo>
                      <a:pt x="131" y="49"/>
                      <a:pt x="130" y="46"/>
                      <a:pt x="129" y="44"/>
                    </a:cubicBezTo>
                    <a:cubicBezTo>
                      <a:pt x="129" y="44"/>
                      <a:pt x="128" y="44"/>
                      <a:pt x="127" y="44"/>
                    </a:cubicBezTo>
                    <a:cubicBezTo>
                      <a:pt x="127" y="44"/>
                      <a:pt x="124" y="41"/>
                      <a:pt x="123" y="40"/>
                    </a:cubicBezTo>
                    <a:cubicBezTo>
                      <a:pt x="123" y="40"/>
                      <a:pt x="123" y="38"/>
                      <a:pt x="123" y="38"/>
                    </a:cubicBezTo>
                    <a:cubicBezTo>
                      <a:pt x="123" y="37"/>
                      <a:pt x="120" y="36"/>
                      <a:pt x="120" y="36"/>
                    </a:cubicBezTo>
                    <a:cubicBezTo>
                      <a:pt x="119" y="34"/>
                      <a:pt x="120" y="33"/>
                      <a:pt x="119" y="32"/>
                    </a:cubicBezTo>
                    <a:lnTo>
                      <a:pt x="118" y="32"/>
                    </a:lnTo>
                    <a:close/>
                    <a:moveTo>
                      <a:pt x="97" y="24"/>
                    </a:moveTo>
                    <a:cubicBezTo>
                      <a:pt x="92" y="28"/>
                      <a:pt x="97" y="26"/>
                      <a:pt x="95" y="29"/>
                    </a:cubicBezTo>
                    <a:cubicBezTo>
                      <a:pt x="95" y="30"/>
                      <a:pt x="92" y="30"/>
                      <a:pt x="92" y="30"/>
                    </a:cubicBezTo>
                    <a:cubicBezTo>
                      <a:pt x="92" y="31"/>
                      <a:pt x="92" y="32"/>
                      <a:pt x="92" y="32"/>
                    </a:cubicBezTo>
                    <a:cubicBezTo>
                      <a:pt x="91" y="36"/>
                      <a:pt x="88" y="36"/>
                      <a:pt x="84" y="36"/>
                    </a:cubicBezTo>
                    <a:cubicBezTo>
                      <a:pt x="83" y="34"/>
                      <a:pt x="83" y="35"/>
                      <a:pt x="83" y="33"/>
                    </a:cubicBezTo>
                    <a:cubicBezTo>
                      <a:pt x="81" y="36"/>
                      <a:pt x="79" y="39"/>
                      <a:pt x="74" y="39"/>
                    </a:cubicBezTo>
                    <a:cubicBezTo>
                      <a:pt x="73" y="39"/>
                      <a:pt x="72" y="37"/>
                      <a:pt x="70" y="38"/>
                    </a:cubicBezTo>
                    <a:cubicBezTo>
                      <a:pt x="70" y="38"/>
                      <a:pt x="68" y="40"/>
                      <a:pt x="68" y="40"/>
                    </a:cubicBezTo>
                    <a:cubicBezTo>
                      <a:pt x="69" y="40"/>
                      <a:pt x="71" y="41"/>
                      <a:pt x="73" y="42"/>
                    </a:cubicBezTo>
                    <a:cubicBezTo>
                      <a:pt x="73" y="42"/>
                      <a:pt x="73" y="43"/>
                      <a:pt x="74" y="44"/>
                    </a:cubicBezTo>
                    <a:cubicBezTo>
                      <a:pt x="76" y="44"/>
                      <a:pt x="80" y="43"/>
                      <a:pt x="81" y="43"/>
                    </a:cubicBezTo>
                    <a:cubicBezTo>
                      <a:pt x="84" y="43"/>
                      <a:pt x="87" y="44"/>
                      <a:pt x="89" y="42"/>
                    </a:cubicBezTo>
                    <a:cubicBezTo>
                      <a:pt x="90" y="42"/>
                      <a:pt x="91" y="40"/>
                      <a:pt x="91" y="40"/>
                    </a:cubicBezTo>
                    <a:cubicBezTo>
                      <a:pt x="92" y="39"/>
                      <a:pt x="93" y="39"/>
                      <a:pt x="94" y="38"/>
                    </a:cubicBezTo>
                    <a:cubicBezTo>
                      <a:pt x="94" y="37"/>
                      <a:pt x="94" y="36"/>
                      <a:pt x="95" y="36"/>
                    </a:cubicBezTo>
                    <a:cubicBezTo>
                      <a:pt x="96" y="35"/>
                      <a:pt x="97" y="36"/>
                      <a:pt x="99" y="35"/>
                    </a:cubicBezTo>
                    <a:cubicBezTo>
                      <a:pt x="99" y="34"/>
                      <a:pt x="100" y="32"/>
                      <a:pt x="99" y="31"/>
                    </a:cubicBezTo>
                    <a:cubicBezTo>
                      <a:pt x="99" y="31"/>
                      <a:pt x="100" y="31"/>
                      <a:pt x="101" y="30"/>
                    </a:cubicBezTo>
                    <a:cubicBezTo>
                      <a:pt x="101" y="30"/>
                      <a:pt x="101" y="28"/>
                      <a:pt x="101" y="28"/>
                    </a:cubicBezTo>
                    <a:cubicBezTo>
                      <a:pt x="101" y="28"/>
                      <a:pt x="100" y="26"/>
                      <a:pt x="101" y="26"/>
                    </a:cubicBezTo>
                    <a:cubicBezTo>
                      <a:pt x="99" y="26"/>
                      <a:pt x="99" y="26"/>
                      <a:pt x="99" y="26"/>
                    </a:cubicBezTo>
                    <a:cubicBezTo>
                      <a:pt x="99" y="26"/>
                      <a:pt x="99" y="24"/>
                      <a:pt x="99" y="24"/>
                    </a:cubicBezTo>
                    <a:cubicBezTo>
                      <a:pt x="99" y="23"/>
                      <a:pt x="98" y="24"/>
                      <a:pt x="97" y="24"/>
                    </a:cubicBezTo>
                    <a:close/>
                    <a:moveTo>
                      <a:pt x="98" y="16"/>
                    </a:moveTo>
                    <a:cubicBezTo>
                      <a:pt x="98" y="17"/>
                      <a:pt x="98" y="18"/>
                      <a:pt x="99" y="18"/>
                    </a:cubicBezTo>
                    <a:cubicBezTo>
                      <a:pt x="99" y="19"/>
                      <a:pt x="102" y="21"/>
                      <a:pt x="102" y="22"/>
                    </a:cubicBezTo>
                    <a:cubicBezTo>
                      <a:pt x="103" y="27"/>
                      <a:pt x="100" y="25"/>
                      <a:pt x="103" y="28"/>
                    </a:cubicBezTo>
                    <a:cubicBezTo>
                      <a:pt x="105" y="28"/>
                      <a:pt x="105" y="28"/>
                      <a:pt x="105" y="28"/>
                    </a:cubicBezTo>
                    <a:cubicBezTo>
                      <a:pt x="105" y="27"/>
                      <a:pt x="105" y="27"/>
                      <a:pt x="105" y="26"/>
                    </a:cubicBezTo>
                    <a:cubicBezTo>
                      <a:pt x="107" y="20"/>
                      <a:pt x="102" y="18"/>
                      <a:pt x="98" y="16"/>
                    </a:cubicBezTo>
                    <a:close/>
                    <a:moveTo>
                      <a:pt x="87" y="9"/>
                    </a:moveTo>
                    <a:cubicBezTo>
                      <a:pt x="88" y="9"/>
                      <a:pt x="88" y="11"/>
                      <a:pt x="88" y="11"/>
                    </a:cubicBezTo>
                    <a:cubicBezTo>
                      <a:pt x="90" y="13"/>
                      <a:pt x="92" y="13"/>
                      <a:pt x="95" y="14"/>
                    </a:cubicBezTo>
                    <a:cubicBezTo>
                      <a:pt x="94" y="15"/>
                      <a:pt x="97" y="15"/>
                      <a:pt x="97" y="15"/>
                    </a:cubicBezTo>
                    <a:cubicBezTo>
                      <a:pt x="97" y="15"/>
                      <a:pt x="97" y="13"/>
                      <a:pt x="97" y="13"/>
                    </a:cubicBezTo>
                    <a:cubicBezTo>
                      <a:pt x="93" y="11"/>
                      <a:pt x="92" y="10"/>
                      <a:pt x="87" y="9"/>
                    </a:cubicBezTo>
                    <a:close/>
                    <a:moveTo>
                      <a:pt x="81" y="6"/>
                    </a:moveTo>
                    <a:cubicBezTo>
                      <a:pt x="81" y="6"/>
                      <a:pt x="80" y="8"/>
                      <a:pt x="81" y="8"/>
                    </a:cubicBezTo>
                    <a:cubicBezTo>
                      <a:pt x="81" y="9"/>
                      <a:pt x="81" y="9"/>
                      <a:pt x="81" y="9"/>
                    </a:cubicBezTo>
                    <a:cubicBezTo>
                      <a:pt x="82" y="9"/>
                      <a:pt x="84" y="9"/>
                      <a:pt x="85" y="9"/>
                    </a:cubicBezTo>
                    <a:cubicBezTo>
                      <a:pt x="85" y="9"/>
                      <a:pt x="86" y="7"/>
                      <a:pt x="85" y="6"/>
                    </a:cubicBezTo>
                    <a:cubicBezTo>
                      <a:pt x="83" y="6"/>
                      <a:pt x="82" y="7"/>
                      <a:pt x="81" y="6"/>
                    </a:cubicBezTo>
                    <a:close/>
                    <a:moveTo>
                      <a:pt x="51" y="0"/>
                    </a:moveTo>
                    <a:cubicBezTo>
                      <a:pt x="51" y="0"/>
                      <a:pt x="50" y="2"/>
                      <a:pt x="50" y="3"/>
                    </a:cubicBezTo>
                    <a:cubicBezTo>
                      <a:pt x="53" y="3"/>
                      <a:pt x="55" y="3"/>
                      <a:pt x="57" y="3"/>
                    </a:cubicBezTo>
                    <a:cubicBezTo>
                      <a:pt x="57" y="3"/>
                      <a:pt x="55" y="2"/>
                      <a:pt x="55" y="2"/>
                    </a:cubicBezTo>
                    <a:cubicBezTo>
                      <a:pt x="54" y="1"/>
                      <a:pt x="52" y="1"/>
                      <a:pt x="51"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4" name="Freeform 110">
                <a:extLst>
                  <a:ext uri="{FF2B5EF4-FFF2-40B4-BE49-F238E27FC236}">
                    <a16:creationId xmlns:a16="http://schemas.microsoft.com/office/drawing/2014/main" id="{4DF06DAD-FE78-4E36-AF2F-21F9642CC3B3}"/>
                  </a:ext>
                </a:extLst>
              </p:cNvPr>
              <p:cNvSpPr>
                <a:spLocks noEditPoints="1"/>
              </p:cNvSpPr>
              <p:nvPr/>
            </p:nvSpPr>
            <p:spPr bwMode="auto">
              <a:xfrm>
                <a:off x="1707" y="2048"/>
                <a:ext cx="100" cy="57"/>
              </a:xfrm>
              <a:custGeom>
                <a:avLst/>
                <a:gdLst>
                  <a:gd name="T0" fmla="*/ 50 w 51"/>
                  <a:gd name="T1" fmla="*/ 14 h 29"/>
                  <a:gd name="T2" fmla="*/ 46 w 51"/>
                  <a:gd name="T3" fmla="*/ 12 h 29"/>
                  <a:gd name="T4" fmla="*/ 46 w 51"/>
                  <a:gd name="T5" fmla="*/ 9 h 29"/>
                  <a:gd name="T6" fmla="*/ 42 w 51"/>
                  <a:gd name="T7" fmla="*/ 6 h 29"/>
                  <a:gd name="T8" fmla="*/ 42 w 51"/>
                  <a:gd name="T9" fmla="*/ 3 h 29"/>
                  <a:gd name="T10" fmla="*/ 41 w 51"/>
                  <a:gd name="T11" fmla="*/ 4 h 29"/>
                  <a:gd name="T12" fmla="*/ 41 w 51"/>
                  <a:gd name="T13" fmla="*/ 2 h 29"/>
                  <a:gd name="T14" fmla="*/ 31 w 51"/>
                  <a:gd name="T15" fmla="*/ 0 h 29"/>
                  <a:gd name="T16" fmla="*/ 30 w 51"/>
                  <a:gd name="T17" fmla="*/ 3 h 29"/>
                  <a:gd name="T18" fmla="*/ 22 w 51"/>
                  <a:gd name="T19" fmla="*/ 5 h 29"/>
                  <a:gd name="T20" fmla="*/ 18 w 51"/>
                  <a:gd name="T21" fmla="*/ 8 h 29"/>
                  <a:gd name="T22" fmla="*/ 8 w 51"/>
                  <a:gd name="T23" fmla="*/ 6 h 29"/>
                  <a:gd name="T24" fmla="*/ 6 w 51"/>
                  <a:gd name="T25" fmla="*/ 4 h 29"/>
                  <a:gd name="T26" fmla="*/ 6 w 51"/>
                  <a:gd name="T27" fmla="*/ 0 h 29"/>
                  <a:gd name="T28" fmla="*/ 3 w 51"/>
                  <a:gd name="T29" fmla="*/ 1 h 29"/>
                  <a:gd name="T30" fmla="*/ 1 w 51"/>
                  <a:gd name="T31" fmla="*/ 0 h 29"/>
                  <a:gd name="T32" fmla="*/ 1 w 51"/>
                  <a:gd name="T33" fmla="*/ 5 h 29"/>
                  <a:gd name="T34" fmla="*/ 3 w 51"/>
                  <a:gd name="T35" fmla="*/ 11 h 29"/>
                  <a:gd name="T36" fmla="*/ 2 w 51"/>
                  <a:gd name="T37" fmla="*/ 15 h 29"/>
                  <a:gd name="T38" fmla="*/ 4 w 51"/>
                  <a:gd name="T39" fmla="*/ 14 h 29"/>
                  <a:gd name="T40" fmla="*/ 4 w 51"/>
                  <a:gd name="T41" fmla="*/ 13 h 29"/>
                  <a:gd name="T42" fmla="*/ 6 w 51"/>
                  <a:gd name="T43" fmla="*/ 13 h 29"/>
                  <a:gd name="T44" fmla="*/ 7 w 51"/>
                  <a:gd name="T45" fmla="*/ 15 h 29"/>
                  <a:gd name="T46" fmla="*/ 12 w 51"/>
                  <a:gd name="T47" fmla="*/ 14 h 29"/>
                  <a:gd name="T48" fmla="*/ 14 w 51"/>
                  <a:gd name="T49" fmla="*/ 20 h 29"/>
                  <a:gd name="T50" fmla="*/ 20 w 51"/>
                  <a:gd name="T51" fmla="*/ 24 h 29"/>
                  <a:gd name="T52" fmla="*/ 24 w 51"/>
                  <a:gd name="T53" fmla="*/ 24 h 29"/>
                  <a:gd name="T54" fmla="*/ 25 w 51"/>
                  <a:gd name="T55" fmla="*/ 21 h 29"/>
                  <a:gd name="T56" fmla="*/ 27 w 51"/>
                  <a:gd name="T57" fmla="*/ 21 h 29"/>
                  <a:gd name="T58" fmla="*/ 27 w 51"/>
                  <a:gd name="T59" fmla="*/ 18 h 29"/>
                  <a:gd name="T60" fmla="*/ 25 w 51"/>
                  <a:gd name="T61" fmla="*/ 16 h 29"/>
                  <a:gd name="T62" fmla="*/ 23 w 51"/>
                  <a:gd name="T63" fmla="*/ 16 h 29"/>
                  <a:gd name="T64" fmla="*/ 22 w 51"/>
                  <a:gd name="T65" fmla="*/ 14 h 29"/>
                  <a:gd name="T66" fmla="*/ 27 w 51"/>
                  <a:gd name="T67" fmla="*/ 13 h 29"/>
                  <a:gd name="T68" fmla="*/ 32 w 51"/>
                  <a:gd name="T69" fmla="*/ 6 h 29"/>
                  <a:gd name="T70" fmla="*/ 35 w 51"/>
                  <a:gd name="T71" fmla="*/ 8 h 29"/>
                  <a:gd name="T72" fmla="*/ 39 w 51"/>
                  <a:gd name="T73" fmla="*/ 16 h 29"/>
                  <a:gd name="T74" fmla="*/ 44 w 51"/>
                  <a:gd name="T75" fmla="*/ 14 h 29"/>
                  <a:gd name="T76" fmla="*/ 44 w 51"/>
                  <a:gd name="T77" fmla="*/ 17 h 29"/>
                  <a:gd name="T78" fmla="*/ 41 w 51"/>
                  <a:gd name="T79" fmla="*/ 20 h 29"/>
                  <a:gd name="T80" fmla="*/ 48 w 51"/>
                  <a:gd name="T81" fmla="*/ 29 h 29"/>
                  <a:gd name="T82" fmla="*/ 48 w 51"/>
                  <a:gd name="T83" fmla="*/ 28 h 29"/>
                  <a:gd name="T84" fmla="*/ 49 w 51"/>
                  <a:gd name="T85" fmla="*/ 26 h 29"/>
                  <a:gd name="T86" fmla="*/ 51 w 51"/>
                  <a:gd name="T87" fmla="*/ 21 h 29"/>
                  <a:gd name="T88" fmla="*/ 49 w 51"/>
                  <a:gd name="T89" fmla="*/ 18 h 29"/>
                  <a:gd name="T90" fmla="*/ 50 w 51"/>
                  <a:gd name="T91" fmla="*/ 14 h 29"/>
                  <a:gd name="T92" fmla="*/ 26 w 51"/>
                  <a:gd name="T93" fmla="*/ 22 h 29"/>
                  <a:gd name="T94" fmla="*/ 24 w 51"/>
                  <a:gd name="T95" fmla="*/ 25 h 29"/>
                  <a:gd name="T96" fmla="*/ 26 w 51"/>
                  <a:gd name="T97" fmla="*/ 24 h 29"/>
                  <a:gd name="T98" fmla="*/ 27 w 51"/>
                  <a:gd name="T99" fmla="*/ 24 h 29"/>
                  <a:gd name="T100" fmla="*/ 27 w 51"/>
                  <a:gd name="T101" fmla="*/ 22 h 29"/>
                  <a:gd name="T102" fmla="*/ 27 w 51"/>
                  <a:gd name="T103" fmla="*/ 24 h 29"/>
                  <a:gd name="T104" fmla="*/ 26 w 51"/>
                  <a:gd name="T105" fmla="*/ 22 h 29"/>
                  <a:gd name="T106" fmla="*/ 12 w 51"/>
                  <a:gd name="T107" fmla="*/ 22 h 29"/>
                  <a:gd name="T108" fmla="*/ 13 w 51"/>
                  <a:gd name="T109" fmla="*/ 24 h 29"/>
                  <a:gd name="T110" fmla="*/ 12 w 51"/>
                  <a:gd name="T111"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 h="29">
                    <a:moveTo>
                      <a:pt x="50" y="14"/>
                    </a:moveTo>
                    <a:cubicBezTo>
                      <a:pt x="49" y="13"/>
                      <a:pt x="47" y="12"/>
                      <a:pt x="46" y="12"/>
                    </a:cubicBezTo>
                    <a:cubicBezTo>
                      <a:pt x="46" y="11"/>
                      <a:pt x="47" y="10"/>
                      <a:pt x="46" y="9"/>
                    </a:cubicBezTo>
                    <a:cubicBezTo>
                      <a:pt x="42" y="6"/>
                      <a:pt x="42" y="6"/>
                      <a:pt x="42" y="6"/>
                    </a:cubicBezTo>
                    <a:cubicBezTo>
                      <a:pt x="42" y="5"/>
                      <a:pt x="42" y="3"/>
                      <a:pt x="42" y="3"/>
                    </a:cubicBezTo>
                    <a:cubicBezTo>
                      <a:pt x="42" y="3"/>
                      <a:pt x="42" y="4"/>
                      <a:pt x="41" y="4"/>
                    </a:cubicBezTo>
                    <a:cubicBezTo>
                      <a:pt x="41" y="4"/>
                      <a:pt x="41" y="2"/>
                      <a:pt x="41" y="2"/>
                    </a:cubicBezTo>
                    <a:cubicBezTo>
                      <a:pt x="38" y="0"/>
                      <a:pt x="34" y="1"/>
                      <a:pt x="31" y="0"/>
                    </a:cubicBezTo>
                    <a:cubicBezTo>
                      <a:pt x="30" y="0"/>
                      <a:pt x="30" y="3"/>
                      <a:pt x="30" y="3"/>
                    </a:cubicBezTo>
                    <a:cubicBezTo>
                      <a:pt x="27" y="4"/>
                      <a:pt x="24" y="4"/>
                      <a:pt x="22" y="5"/>
                    </a:cubicBezTo>
                    <a:cubicBezTo>
                      <a:pt x="21" y="6"/>
                      <a:pt x="19" y="8"/>
                      <a:pt x="18" y="8"/>
                    </a:cubicBezTo>
                    <a:cubicBezTo>
                      <a:pt x="13" y="9"/>
                      <a:pt x="16" y="4"/>
                      <a:pt x="8" y="6"/>
                    </a:cubicBezTo>
                    <a:cubicBezTo>
                      <a:pt x="8" y="6"/>
                      <a:pt x="7" y="5"/>
                      <a:pt x="6" y="4"/>
                    </a:cubicBezTo>
                    <a:cubicBezTo>
                      <a:pt x="6" y="3"/>
                      <a:pt x="7" y="2"/>
                      <a:pt x="6" y="0"/>
                    </a:cubicBezTo>
                    <a:cubicBezTo>
                      <a:pt x="3" y="1"/>
                      <a:pt x="3" y="1"/>
                      <a:pt x="3" y="1"/>
                    </a:cubicBezTo>
                    <a:cubicBezTo>
                      <a:pt x="1" y="0"/>
                      <a:pt x="1" y="0"/>
                      <a:pt x="1" y="0"/>
                    </a:cubicBezTo>
                    <a:cubicBezTo>
                      <a:pt x="1" y="0"/>
                      <a:pt x="2" y="3"/>
                      <a:pt x="1" y="5"/>
                    </a:cubicBezTo>
                    <a:cubicBezTo>
                      <a:pt x="0" y="7"/>
                      <a:pt x="3" y="9"/>
                      <a:pt x="3" y="11"/>
                    </a:cubicBezTo>
                    <a:cubicBezTo>
                      <a:pt x="2" y="12"/>
                      <a:pt x="2" y="15"/>
                      <a:pt x="2" y="15"/>
                    </a:cubicBezTo>
                    <a:cubicBezTo>
                      <a:pt x="3" y="14"/>
                      <a:pt x="3" y="14"/>
                      <a:pt x="4" y="14"/>
                    </a:cubicBezTo>
                    <a:cubicBezTo>
                      <a:pt x="4" y="13"/>
                      <a:pt x="4" y="13"/>
                      <a:pt x="4" y="13"/>
                    </a:cubicBezTo>
                    <a:cubicBezTo>
                      <a:pt x="5" y="13"/>
                      <a:pt x="6" y="13"/>
                      <a:pt x="6" y="13"/>
                    </a:cubicBezTo>
                    <a:cubicBezTo>
                      <a:pt x="7" y="14"/>
                      <a:pt x="6" y="15"/>
                      <a:pt x="7" y="15"/>
                    </a:cubicBezTo>
                    <a:cubicBezTo>
                      <a:pt x="9" y="15"/>
                      <a:pt x="11" y="14"/>
                      <a:pt x="12" y="14"/>
                    </a:cubicBezTo>
                    <a:cubicBezTo>
                      <a:pt x="13" y="16"/>
                      <a:pt x="14" y="18"/>
                      <a:pt x="14" y="20"/>
                    </a:cubicBezTo>
                    <a:cubicBezTo>
                      <a:pt x="20" y="20"/>
                      <a:pt x="18" y="18"/>
                      <a:pt x="20" y="24"/>
                    </a:cubicBezTo>
                    <a:cubicBezTo>
                      <a:pt x="22" y="24"/>
                      <a:pt x="22" y="24"/>
                      <a:pt x="24" y="24"/>
                    </a:cubicBezTo>
                    <a:cubicBezTo>
                      <a:pt x="24" y="23"/>
                      <a:pt x="24" y="21"/>
                      <a:pt x="25" y="21"/>
                    </a:cubicBezTo>
                    <a:cubicBezTo>
                      <a:pt x="25" y="21"/>
                      <a:pt x="27" y="21"/>
                      <a:pt x="27" y="21"/>
                    </a:cubicBezTo>
                    <a:cubicBezTo>
                      <a:pt x="27" y="21"/>
                      <a:pt x="27" y="19"/>
                      <a:pt x="27" y="18"/>
                    </a:cubicBezTo>
                    <a:cubicBezTo>
                      <a:pt x="26" y="18"/>
                      <a:pt x="25" y="17"/>
                      <a:pt x="25" y="16"/>
                    </a:cubicBezTo>
                    <a:cubicBezTo>
                      <a:pt x="25" y="16"/>
                      <a:pt x="23" y="17"/>
                      <a:pt x="23" y="16"/>
                    </a:cubicBezTo>
                    <a:cubicBezTo>
                      <a:pt x="22" y="16"/>
                      <a:pt x="23" y="15"/>
                      <a:pt x="22" y="14"/>
                    </a:cubicBezTo>
                    <a:cubicBezTo>
                      <a:pt x="23" y="14"/>
                      <a:pt x="26" y="14"/>
                      <a:pt x="27" y="13"/>
                    </a:cubicBezTo>
                    <a:cubicBezTo>
                      <a:pt x="29" y="12"/>
                      <a:pt x="30" y="8"/>
                      <a:pt x="32" y="6"/>
                    </a:cubicBezTo>
                    <a:cubicBezTo>
                      <a:pt x="33" y="7"/>
                      <a:pt x="34" y="7"/>
                      <a:pt x="35" y="8"/>
                    </a:cubicBezTo>
                    <a:cubicBezTo>
                      <a:pt x="36" y="9"/>
                      <a:pt x="38" y="14"/>
                      <a:pt x="39" y="16"/>
                    </a:cubicBezTo>
                    <a:cubicBezTo>
                      <a:pt x="41" y="15"/>
                      <a:pt x="42" y="15"/>
                      <a:pt x="44" y="14"/>
                    </a:cubicBezTo>
                    <a:cubicBezTo>
                      <a:pt x="44" y="15"/>
                      <a:pt x="45" y="17"/>
                      <a:pt x="44" y="17"/>
                    </a:cubicBezTo>
                    <a:cubicBezTo>
                      <a:pt x="43" y="18"/>
                      <a:pt x="41" y="17"/>
                      <a:pt x="41" y="20"/>
                    </a:cubicBezTo>
                    <a:cubicBezTo>
                      <a:pt x="40" y="25"/>
                      <a:pt x="43" y="27"/>
                      <a:pt x="48" y="29"/>
                    </a:cubicBezTo>
                    <a:cubicBezTo>
                      <a:pt x="48" y="28"/>
                      <a:pt x="48" y="28"/>
                      <a:pt x="48" y="28"/>
                    </a:cubicBezTo>
                    <a:cubicBezTo>
                      <a:pt x="49" y="26"/>
                      <a:pt x="49" y="26"/>
                      <a:pt x="49" y="26"/>
                    </a:cubicBezTo>
                    <a:cubicBezTo>
                      <a:pt x="49" y="26"/>
                      <a:pt x="51" y="24"/>
                      <a:pt x="51" y="21"/>
                    </a:cubicBezTo>
                    <a:cubicBezTo>
                      <a:pt x="51" y="19"/>
                      <a:pt x="49" y="18"/>
                      <a:pt x="49" y="18"/>
                    </a:cubicBezTo>
                    <a:lnTo>
                      <a:pt x="50" y="14"/>
                    </a:lnTo>
                    <a:close/>
                    <a:moveTo>
                      <a:pt x="26" y="22"/>
                    </a:moveTo>
                    <a:cubicBezTo>
                      <a:pt x="25" y="23"/>
                      <a:pt x="25" y="24"/>
                      <a:pt x="24" y="25"/>
                    </a:cubicBezTo>
                    <a:cubicBezTo>
                      <a:pt x="25" y="25"/>
                      <a:pt x="27" y="24"/>
                      <a:pt x="26" y="24"/>
                    </a:cubicBezTo>
                    <a:cubicBezTo>
                      <a:pt x="27" y="24"/>
                      <a:pt x="27" y="24"/>
                      <a:pt x="27" y="24"/>
                    </a:cubicBezTo>
                    <a:cubicBezTo>
                      <a:pt x="27" y="24"/>
                      <a:pt x="28" y="22"/>
                      <a:pt x="27" y="22"/>
                    </a:cubicBezTo>
                    <a:cubicBezTo>
                      <a:pt x="27" y="24"/>
                      <a:pt x="27" y="24"/>
                      <a:pt x="27" y="24"/>
                    </a:cubicBezTo>
                    <a:cubicBezTo>
                      <a:pt x="27" y="24"/>
                      <a:pt x="26" y="22"/>
                      <a:pt x="26" y="22"/>
                    </a:cubicBezTo>
                    <a:close/>
                    <a:moveTo>
                      <a:pt x="12" y="22"/>
                    </a:moveTo>
                    <a:cubicBezTo>
                      <a:pt x="12" y="22"/>
                      <a:pt x="13" y="24"/>
                      <a:pt x="13" y="24"/>
                    </a:cubicBezTo>
                    <a:cubicBezTo>
                      <a:pt x="15" y="25"/>
                      <a:pt x="14" y="23"/>
                      <a:pt x="12"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5" name="Freeform 111">
                <a:extLst>
                  <a:ext uri="{FF2B5EF4-FFF2-40B4-BE49-F238E27FC236}">
                    <a16:creationId xmlns:a16="http://schemas.microsoft.com/office/drawing/2014/main" id="{F2C43269-4A9A-40AD-BBFB-389DAE54ADB5}"/>
                  </a:ext>
                </a:extLst>
              </p:cNvPr>
              <p:cNvSpPr>
                <a:spLocks noEditPoints="1"/>
              </p:cNvSpPr>
              <p:nvPr/>
            </p:nvSpPr>
            <p:spPr bwMode="auto">
              <a:xfrm>
                <a:off x="1707" y="2048"/>
                <a:ext cx="100" cy="57"/>
              </a:xfrm>
              <a:custGeom>
                <a:avLst/>
                <a:gdLst>
                  <a:gd name="T0" fmla="*/ 50 w 51"/>
                  <a:gd name="T1" fmla="*/ 14 h 29"/>
                  <a:gd name="T2" fmla="*/ 46 w 51"/>
                  <a:gd name="T3" fmla="*/ 12 h 29"/>
                  <a:gd name="T4" fmla="*/ 46 w 51"/>
                  <a:gd name="T5" fmla="*/ 9 h 29"/>
                  <a:gd name="T6" fmla="*/ 42 w 51"/>
                  <a:gd name="T7" fmla="*/ 6 h 29"/>
                  <a:gd name="T8" fmla="*/ 42 w 51"/>
                  <a:gd name="T9" fmla="*/ 3 h 29"/>
                  <a:gd name="T10" fmla="*/ 41 w 51"/>
                  <a:gd name="T11" fmla="*/ 4 h 29"/>
                  <a:gd name="T12" fmla="*/ 41 w 51"/>
                  <a:gd name="T13" fmla="*/ 2 h 29"/>
                  <a:gd name="T14" fmla="*/ 31 w 51"/>
                  <a:gd name="T15" fmla="*/ 0 h 29"/>
                  <a:gd name="T16" fmla="*/ 30 w 51"/>
                  <a:gd name="T17" fmla="*/ 3 h 29"/>
                  <a:gd name="T18" fmla="*/ 22 w 51"/>
                  <a:gd name="T19" fmla="*/ 5 h 29"/>
                  <a:gd name="T20" fmla="*/ 18 w 51"/>
                  <a:gd name="T21" fmla="*/ 8 h 29"/>
                  <a:gd name="T22" fmla="*/ 8 w 51"/>
                  <a:gd name="T23" fmla="*/ 6 h 29"/>
                  <a:gd name="T24" fmla="*/ 6 w 51"/>
                  <a:gd name="T25" fmla="*/ 4 h 29"/>
                  <a:gd name="T26" fmla="*/ 6 w 51"/>
                  <a:gd name="T27" fmla="*/ 0 h 29"/>
                  <a:gd name="T28" fmla="*/ 3 w 51"/>
                  <a:gd name="T29" fmla="*/ 1 h 29"/>
                  <a:gd name="T30" fmla="*/ 1 w 51"/>
                  <a:gd name="T31" fmla="*/ 0 h 29"/>
                  <a:gd name="T32" fmla="*/ 1 w 51"/>
                  <a:gd name="T33" fmla="*/ 5 h 29"/>
                  <a:gd name="T34" fmla="*/ 3 w 51"/>
                  <a:gd name="T35" fmla="*/ 11 h 29"/>
                  <a:gd name="T36" fmla="*/ 2 w 51"/>
                  <a:gd name="T37" fmla="*/ 15 h 29"/>
                  <a:gd name="T38" fmla="*/ 4 w 51"/>
                  <a:gd name="T39" fmla="*/ 14 h 29"/>
                  <a:gd name="T40" fmla="*/ 4 w 51"/>
                  <a:gd name="T41" fmla="*/ 13 h 29"/>
                  <a:gd name="T42" fmla="*/ 6 w 51"/>
                  <a:gd name="T43" fmla="*/ 13 h 29"/>
                  <a:gd name="T44" fmla="*/ 7 w 51"/>
                  <a:gd name="T45" fmla="*/ 15 h 29"/>
                  <a:gd name="T46" fmla="*/ 12 w 51"/>
                  <a:gd name="T47" fmla="*/ 14 h 29"/>
                  <a:gd name="T48" fmla="*/ 14 w 51"/>
                  <a:gd name="T49" fmla="*/ 20 h 29"/>
                  <a:gd name="T50" fmla="*/ 20 w 51"/>
                  <a:gd name="T51" fmla="*/ 24 h 29"/>
                  <a:gd name="T52" fmla="*/ 24 w 51"/>
                  <a:gd name="T53" fmla="*/ 24 h 29"/>
                  <a:gd name="T54" fmla="*/ 25 w 51"/>
                  <a:gd name="T55" fmla="*/ 21 h 29"/>
                  <a:gd name="T56" fmla="*/ 27 w 51"/>
                  <a:gd name="T57" fmla="*/ 21 h 29"/>
                  <a:gd name="T58" fmla="*/ 27 w 51"/>
                  <a:gd name="T59" fmla="*/ 18 h 29"/>
                  <a:gd name="T60" fmla="*/ 25 w 51"/>
                  <a:gd name="T61" fmla="*/ 16 h 29"/>
                  <a:gd name="T62" fmla="*/ 23 w 51"/>
                  <a:gd name="T63" fmla="*/ 16 h 29"/>
                  <a:gd name="T64" fmla="*/ 22 w 51"/>
                  <a:gd name="T65" fmla="*/ 14 h 29"/>
                  <a:gd name="T66" fmla="*/ 27 w 51"/>
                  <a:gd name="T67" fmla="*/ 13 h 29"/>
                  <a:gd name="T68" fmla="*/ 32 w 51"/>
                  <a:gd name="T69" fmla="*/ 6 h 29"/>
                  <a:gd name="T70" fmla="*/ 35 w 51"/>
                  <a:gd name="T71" fmla="*/ 8 h 29"/>
                  <a:gd name="T72" fmla="*/ 39 w 51"/>
                  <a:gd name="T73" fmla="*/ 16 h 29"/>
                  <a:gd name="T74" fmla="*/ 44 w 51"/>
                  <a:gd name="T75" fmla="*/ 14 h 29"/>
                  <a:gd name="T76" fmla="*/ 44 w 51"/>
                  <a:gd name="T77" fmla="*/ 17 h 29"/>
                  <a:gd name="T78" fmla="*/ 41 w 51"/>
                  <a:gd name="T79" fmla="*/ 20 h 29"/>
                  <a:gd name="T80" fmla="*/ 48 w 51"/>
                  <a:gd name="T81" fmla="*/ 29 h 29"/>
                  <a:gd name="T82" fmla="*/ 48 w 51"/>
                  <a:gd name="T83" fmla="*/ 28 h 29"/>
                  <a:gd name="T84" fmla="*/ 49 w 51"/>
                  <a:gd name="T85" fmla="*/ 26 h 29"/>
                  <a:gd name="T86" fmla="*/ 51 w 51"/>
                  <a:gd name="T87" fmla="*/ 21 h 29"/>
                  <a:gd name="T88" fmla="*/ 49 w 51"/>
                  <a:gd name="T89" fmla="*/ 18 h 29"/>
                  <a:gd name="T90" fmla="*/ 50 w 51"/>
                  <a:gd name="T91" fmla="*/ 14 h 29"/>
                  <a:gd name="T92" fmla="*/ 26 w 51"/>
                  <a:gd name="T93" fmla="*/ 22 h 29"/>
                  <a:gd name="T94" fmla="*/ 24 w 51"/>
                  <a:gd name="T95" fmla="*/ 25 h 29"/>
                  <a:gd name="T96" fmla="*/ 26 w 51"/>
                  <a:gd name="T97" fmla="*/ 24 h 29"/>
                  <a:gd name="T98" fmla="*/ 27 w 51"/>
                  <a:gd name="T99" fmla="*/ 24 h 29"/>
                  <a:gd name="T100" fmla="*/ 27 w 51"/>
                  <a:gd name="T101" fmla="*/ 22 h 29"/>
                  <a:gd name="T102" fmla="*/ 27 w 51"/>
                  <a:gd name="T103" fmla="*/ 24 h 29"/>
                  <a:gd name="T104" fmla="*/ 26 w 51"/>
                  <a:gd name="T105" fmla="*/ 22 h 29"/>
                  <a:gd name="T106" fmla="*/ 12 w 51"/>
                  <a:gd name="T107" fmla="*/ 22 h 29"/>
                  <a:gd name="T108" fmla="*/ 13 w 51"/>
                  <a:gd name="T109" fmla="*/ 24 h 29"/>
                  <a:gd name="T110" fmla="*/ 12 w 51"/>
                  <a:gd name="T111"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 h="29">
                    <a:moveTo>
                      <a:pt x="50" y="14"/>
                    </a:moveTo>
                    <a:cubicBezTo>
                      <a:pt x="49" y="13"/>
                      <a:pt x="47" y="12"/>
                      <a:pt x="46" y="12"/>
                    </a:cubicBezTo>
                    <a:cubicBezTo>
                      <a:pt x="46" y="11"/>
                      <a:pt x="47" y="10"/>
                      <a:pt x="46" y="9"/>
                    </a:cubicBezTo>
                    <a:cubicBezTo>
                      <a:pt x="42" y="6"/>
                      <a:pt x="42" y="6"/>
                      <a:pt x="42" y="6"/>
                    </a:cubicBezTo>
                    <a:cubicBezTo>
                      <a:pt x="42" y="5"/>
                      <a:pt x="42" y="3"/>
                      <a:pt x="42" y="3"/>
                    </a:cubicBezTo>
                    <a:cubicBezTo>
                      <a:pt x="42" y="3"/>
                      <a:pt x="42" y="4"/>
                      <a:pt x="41" y="4"/>
                    </a:cubicBezTo>
                    <a:cubicBezTo>
                      <a:pt x="41" y="4"/>
                      <a:pt x="41" y="2"/>
                      <a:pt x="41" y="2"/>
                    </a:cubicBezTo>
                    <a:cubicBezTo>
                      <a:pt x="38" y="0"/>
                      <a:pt x="34" y="1"/>
                      <a:pt x="31" y="0"/>
                    </a:cubicBezTo>
                    <a:cubicBezTo>
                      <a:pt x="30" y="0"/>
                      <a:pt x="30" y="3"/>
                      <a:pt x="30" y="3"/>
                    </a:cubicBezTo>
                    <a:cubicBezTo>
                      <a:pt x="27" y="4"/>
                      <a:pt x="24" y="4"/>
                      <a:pt x="22" y="5"/>
                    </a:cubicBezTo>
                    <a:cubicBezTo>
                      <a:pt x="21" y="6"/>
                      <a:pt x="19" y="8"/>
                      <a:pt x="18" y="8"/>
                    </a:cubicBezTo>
                    <a:cubicBezTo>
                      <a:pt x="13" y="9"/>
                      <a:pt x="16" y="4"/>
                      <a:pt x="8" y="6"/>
                    </a:cubicBezTo>
                    <a:cubicBezTo>
                      <a:pt x="8" y="6"/>
                      <a:pt x="7" y="5"/>
                      <a:pt x="6" y="4"/>
                    </a:cubicBezTo>
                    <a:cubicBezTo>
                      <a:pt x="6" y="3"/>
                      <a:pt x="7" y="2"/>
                      <a:pt x="6" y="0"/>
                    </a:cubicBezTo>
                    <a:cubicBezTo>
                      <a:pt x="3" y="1"/>
                      <a:pt x="3" y="1"/>
                      <a:pt x="3" y="1"/>
                    </a:cubicBezTo>
                    <a:cubicBezTo>
                      <a:pt x="1" y="0"/>
                      <a:pt x="1" y="0"/>
                      <a:pt x="1" y="0"/>
                    </a:cubicBezTo>
                    <a:cubicBezTo>
                      <a:pt x="1" y="0"/>
                      <a:pt x="2" y="3"/>
                      <a:pt x="1" y="5"/>
                    </a:cubicBezTo>
                    <a:cubicBezTo>
                      <a:pt x="0" y="7"/>
                      <a:pt x="3" y="9"/>
                      <a:pt x="3" y="11"/>
                    </a:cubicBezTo>
                    <a:cubicBezTo>
                      <a:pt x="2" y="12"/>
                      <a:pt x="2" y="15"/>
                      <a:pt x="2" y="15"/>
                    </a:cubicBezTo>
                    <a:cubicBezTo>
                      <a:pt x="3" y="14"/>
                      <a:pt x="3" y="14"/>
                      <a:pt x="4" y="14"/>
                    </a:cubicBezTo>
                    <a:cubicBezTo>
                      <a:pt x="4" y="13"/>
                      <a:pt x="4" y="13"/>
                      <a:pt x="4" y="13"/>
                    </a:cubicBezTo>
                    <a:cubicBezTo>
                      <a:pt x="5" y="13"/>
                      <a:pt x="6" y="13"/>
                      <a:pt x="6" y="13"/>
                    </a:cubicBezTo>
                    <a:cubicBezTo>
                      <a:pt x="7" y="14"/>
                      <a:pt x="6" y="15"/>
                      <a:pt x="7" y="15"/>
                    </a:cubicBezTo>
                    <a:cubicBezTo>
                      <a:pt x="9" y="15"/>
                      <a:pt x="11" y="14"/>
                      <a:pt x="12" y="14"/>
                    </a:cubicBezTo>
                    <a:cubicBezTo>
                      <a:pt x="13" y="16"/>
                      <a:pt x="14" y="18"/>
                      <a:pt x="14" y="20"/>
                    </a:cubicBezTo>
                    <a:cubicBezTo>
                      <a:pt x="20" y="20"/>
                      <a:pt x="18" y="18"/>
                      <a:pt x="20" y="24"/>
                    </a:cubicBezTo>
                    <a:cubicBezTo>
                      <a:pt x="22" y="24"/>
                      <a:pt x="22" y="24"/>
                      <a:pt x="24" y="24"/>
                    </a:cubicBezTo>
                    <a:cubicBezTo>
                      <a:pt x="24" y="23"/>
                      <a:pt x="24" y="21"/>
                      <a:pt x="25" y="21"/>
                    </a:cubicBezTo>
                    <a:cubicBezTo>
                      <a:pt x="25" y="21"/>
                      <a:pt x="27" y="21"/>
                      <a:pt x="27" y="21"/>
                    </a:cubicBezTo>
                    <a:cubicBezTo>
                      <a:pt x="27" y="21"/>
                      <a:pt x="27" y="19"/>
                      <a:pt x="27" y="18"/>
                    </a:cubicBezTo>
                    <a:cubicBezTo>
                      <a:pt x="26" y="18"/>
                      <a:pt x="25" y="17"/>
                      <a:pt x="25" y="16"/>
                    </a:cubicBezTo>
                    <a:cubicBezTo>
                      <a:pt x="25" y="16"/>
                      <a:pt x="23" y="17"/>
                      <a:pt x="23" y="16"/>
                    </a:cubicBezTo>
                    <a:cubicBezTo>
                      <a:pt x="22" y="16"/>
                      <a:pt x="23" y="15"/>
                      <a:pt x="22" y="14"/>
                    </a:cubicBezTo>
                    <a:cubicBezTo>
                      <a:pt x="23" y="14"/>
                      <a:pt x="26" y="14"/>
                      <a:pt x="27" y="13"/>
                    </a:cubicBezTo>
                    <a:cubicBezTo>
                      <a:pt x="29" y="12"/>
                      <a:pt x="30" y="8"/>
                      <a:pt x="32" y="6"/>
                    </a:cubicBezTo>
                    <a:cubicBezTo>
                      <a:pt x="33" y="7"/>
                      <a:pt x="34" y="7"/>
                      <a:pt x="35" y="8"/>
                    </a:cubicBezTo>
                    <a:cubicBezTo>
                      <a:pt x="36" y="9"/>
                      <a:pt x="38" y="14"/>
                      <a:pt x="39" y="16"/>
                    </a:cubicBezTo>
                    <a:cubicBezTo>
                      <a:pt x="41" y="15"/>
                      <a:pt x="42" y="15"/>
                      <a:pt x="44" y="14"/>
                    </a:cubicBezTo>
                    <a:cubicBezTo>
                      <a:pt x="44" y="15"/>
                      <a:pt x="45" y="17"/>
                      <a:pt x="44" y="17"/>
                    </a:cubicBezTo>
                    <a:cubicBezTo>
                      <a:pt x="43" y="18"/>
                      <a:pt x="41" y="17"/>
                      <a:pt x="41" y="20"/>
                    </a:cubicBezTo>
                    <a:cubicBezTo>
                      <a:pt x="40" y="25"/>
                      <a:pt x="43" y="27"/>
                      <a:pt x="48" y="29"/>
                    </a:cubicBezTo>
                    <a:cubicBezTo>
                      <a:pt x="48" y="28"/>
                      <a:pt x="48" y="28"/>
                      <a:pt x="48" y="28"/>
                    </a:cubicBezTo>
                    <a:cubicBezTo>
                      <a:pt x="49" y="26"/>
                      <a:pt x="49" y="26"/>
                      <a:pt x="49" y="26"/>
                    </a:cubicBezTo>
                    <a:cubicBezTo>
                      <a:pt x="49" y="26"/>
                      <a:pt x="51" y="24"/>
                      <a:pt x="51" y="21"/>
                    </a:cubicBezTo>
                    <a:cubicBezTo>
                      <a:pt x="51" y="19"/>
                      <a:pt x="49" y="18"/>
                      <a:pt x="49" y="18"/>
                    </a:cubicBezTo>
                    <a:lnTo>
                      <a:pt x="50" y="14"/>
                    </a:lnTo>
                    <a:close/>
                    <a:moveTo>
                      <a:pt x="26" y="22"/>
                    </a:moveTo>
                    <a:cubicBezTo>
                      <a:pt x="25" y="23"/>
                      <a:pt x="25" y="24"/>
                      <a:pt x="24" y="25"/>
                    </a:cubicBezTo>
                    <a:cubicBezTo>
                      <a:pt x="25" y="25"/>
                      <a:pt x="27" y="24"/>
                      <a:pt x="26" y="24"/>
                    </a:cubicBezTo>
                    <a:cubicBezTo>
                      <a:pt x="27" y="24"/>
                      <a:pt x="27" y="24"/>
                      <a:pt x="27" y="24"/>
                    </a:cubicBezTo>
                    <a:cubicBezTo>
                      <a:pt x="27" y="24"/>
                      <a:pt x="28" y="22"/>
                      <a:pt x="27" y="22"/>
                    </a:cubicBezTo>
                    <a:cubicBezTo>
                      <a:pt x="27" y="24"/>
                      <a:pt x="27" y="24"/>
                      <a:pt x="27" y="24"/>
                    </a:cubicBezTo>
                    <a:cubicBezTo>
                      <a:pt x="27" y="24"/>
                      <a:pt x="26" y="22"/>
                      <a:pt x="26" y="22"/>
                    </a:cubicBezTo>
                    <a:close/>
                    <a:moveTo>
                      <a:pt x="12" y="22"/>
                    </a:moveTo>
                    <a:cubicBezTo>
                      <a:pt x="12" y="22"/>
                      <a:pt x="13" y="24"/>
                      <a:pt x="13" y="24"/>
                    </a:cubicBezTo>
                    <a:cubicBezTo>
                      <a:pt x="15" y="25"/>
                      <a:pt x="14" y="23"/>
                      <a:pt x="12" y="2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6" name="Freeform 112">
                <a:extLst>
                  <a:ext uri="{FF2B5EF4-FFF2-40B4-BE49-F238E27FC236}">
                    <a16:creationId xmlns:a16="http://schemas.microsoft.com/office/drawing/2014/main" id="{B1CC842D-54B6-474C-8530-2B0B543BB7FE}"/>
                  </a:ext>
                </a:extLst>
              </p:cNvPr>
              <p:cNvSpPr>
                <a:spLocks/>
              </p:cNvSpPr>
              <p:nvPr/>
            </p:nvSpPr>
            <p:spPr bwMode="auto">
              <a:xfrm>
                <a:off x="4153" y="1460"/>
                <a:ext cx="259" cy="290"/>
              </a:xfrm>
              <a:custGeom>
                <a:avLst/>
                <a:gdLst>
                  <a:gd name="T0" fmla="*/ 130 w 132"/>
                  <a:gd name="T1" fmla="*/ 17 h 148"/>
                  <a:gd name="T2" fmla="*/ 126 w 132"/>
                  <a:gd name="T3" fmla="*/ 22 h 148"/>
                  <a:gd name="T4" fmla="*/ 115 w 132"/>
                  <a:gd name="T5" fmla="*/ 27 h 148"/>
                  <a:gd name="T6" fmla="*/ 111 w 132"/>
                  <a:gd name="T7" fmla="*/ 31 h 148"/>
                  <a:gd name="T8" fmla="*/ 106 w 132"/>
                  <a:gd name="T9" fmla="*/ 31 h 148"/>
                  <a:gd name="T10" fmla="*/ 99 w 132"/>
                  <a:gd name="T11" fmla="*/ 34 h 148"/>
                  <a:gd name="T12" fmla="*/ 101 w 132"/>
                  <a:gd name="T13" fmla="*/ 41 h 148"/>
                  <a:gd name="T14" fmla="*/ 104 w 132"/>
                  <a:gd name="T15" fmla="*/ 52 h 148"/>
                  <a:gd name="T16" fmla="*/ 111 w 132"/>
                  <a:gd name="T17" fmla="*/ 58 h 148"/>
                  <a:gd name="T18" fmla="*/ 109 w 132"/>
                  <a:gd name="T19" fmla="*/ 67 h 148"/>
                  <a:gd name="T20" fmla="*/ 105 w 132"/>
                  <a:gd name="T21" fmla="*/ 77 h 148"/>
                  <a:gd name="T22" fmla="*/ 101 w 132"/>
                  <a:gd name="T23" fmla="*/ 85 h 148"/>
                  <a:gd name="T24" fmla="*/ 95 w 132"/>
                  <a:gd name="T25" fmla="*/ 91 h 148"/>
                  <a:gd name="T26" fmla="*/ 86 w 132"/>
                  <a:gd name="T27" fmla="*/ 100 h 148"/>
                  <a:gd name="T28" fmla="*/ 79 w 132"/>
                  <a:gd name="T29" fmla="*/ 106 h 148"/>
                  <a:gd name="T30" fmla="*/ 75 w 132"/>
                  <a:gd name="T31" fmla="*/ 108 h 148"/>
                  <a:gd name="T32" fmla="*/ 70 w 132"/>
                  <a:gd name="T33" fmla="*/ 116 h 148"/>
                  <a:gd name="T34" fmla="*/ 73 w 132"/>
                  <a:gd name="T35" fmla="*/ 120 h 148"/>
                  <a:gd name="T36" fmla="*/ 72 w 132"/>
                  <a:gd name="T37" fmla="*/ 127 h 148"/>
                  <a:gd name="T38" fmla="*/ 77 w 132"/>
                  <a:gd name="T39" fmla="*/ 132 h 148"/>
                  <a:gd name="T40" fmla="*/ 75 w 132"/>
                  <a:gd name="T41" fmla="*/ 142 h 148"/>
                  <a:gd name="T42" fmla="*/ 67 w 132"/>
                  <a:gd name="T43" fmla="*/ 142 h 148"/>
                  <a:gd name="T44" fmla="*/ 62 w 132"/>
                  <a:gd name="T45" fmla="*/ 148 h 148"/>
                  <a:gd name="T46" fmla="*/ 58 w 132"/>
                  <a:gd name="T47" fmla="*/ 146 h 148"/>
                  <a:gd name="T48" fmla="*/ 54 w 132"/>
                  <a:gd name="T49" fmla="*/ 146 h 148"/>
                  <a:gd name="T50" fmla="*/ 51 w 132"/>
                  <a:gd name="T51" fmla="*/ 139 h 148"/>
                  <a:gd name="T52" fmla="*/ 45 w 132"/>
                  <a:gd name="T53" fmla="*/ 131 h 148"/>
                  <a:gd name="T54" fmla="*/ 44 w 132"/>
                  <a:gd name="T55" fmla="*/ 128 h 148"/>
                  <a:gd name="T56" fmla="*/ 34 w 132"/>
                  <a:gd name="T57" fmla="*/ 128 h 148"/>
                  <a:gd name="T58" fmla="*/ 18 w 132"/>
                  <a:gd name="T59" fmla="*/ 131 h 148"/>
                  <a:gd name="T60" fmla="*/ 9 w 132"/>
                  <a:gd name="T61" fmla="*/ 131 h 148"/>
                  <a:gd name="T62" fmla="*/ 4 w 132"/>
                  <a:gd name="T63" fmla="*/ 132 h 148"/>
                  <a:gd name="T64" fmla="*/ 0 w 132"/>
                  <a:gd name="T65" fmla="*/ 134 h 148"/>
                  <a:gd name="T66" fmla="*/ 7 w 132"/>
                  <a:gd name="T67" fmla="*/ 116 h 148"/>
                  <a:gd name="T68" fmla="*/ 17 w 132"/>
                  <a:gd name="T69" fmla="*/ 113 h 148"/>
                  <a:gd name="T70" fmla="*/ 21 w 132"/>
                  <a:gd name="T71" fmla="*/ 107 h 148"/>
                  <a:gd name="T72" fmla="*/ 16 w 132"/>
                  <a:gd name="T73" fmla="*/ 100 h 148"/>
                  <a:gd name="T74" fmla="*/ 10 w 132"/>
                  <a:gd name="T75" fmla="*/ 95 h 148"/>
                  <a:gd name="T76" fmla="*/ 5 w 132"/>
                  <a:gd name="T77" fmla="*/ 86 h 148"/>
                  <a:gd name="T78" fmla="*/ 2 w 132"/>
                  <a:gd name="T79" fmla="*/ 75 h 148"/>
                  <a:gd name="T80" fmla="*/ 15 w 132"/>
                  <a:gd name="T81" fmla="*/ 79 h 148"/>
                  <a:gd name="T82" fmla="*/ 26 w 132"/>
                  <a:gd name="T83" fmla="*/ 79 h 148"/>
                  <a:gd name="T84" fmla="*/ 31 w 132"/>
                  <a:gd name="T85" fmla="*/ 76 h 148"/>
                  <a:gd name="T86" fmla="*/ 37 w 132"/>
                  <a:gd name="T87" fmla="*/ 72 h 148"/>
                  <a:gd name="T88" fmla="*/ 42 w 132"/>
                  <a:gd name="T89" fmla="*/ 65 h 148"/>
                  <a:gd name="T90" fmla="*/ 50 w 132"/>
                  <a:gd name="T91" fmla="*/ 59 h 148"/>
                  <a:gd name="T92" fmla="*/ 54 w 132"/>
                  <a:gd name="T93" fmla="*/ 55 h 148"/>
                  <a:gd name="T94" fmla="*/ 55 w 132"/>
                  <a:gd name="T95" fmla="*/ 49 h 148"/>
                  <a:gd name="T96" fmla="*/ 59 w 132"/>
                  <a:gd name="T97" fmla="*/ 48 h 148"/>
                  <a:gd name="T98" fmla="*/ 66 w 132"/>
                  <a:gd name="T99" fmla="*/ 49 h 148"/>
                  <a:gd name="T100" fmla="*/ 67 w 132"/>
                  <a:gd name="T101" fmla="*/ 42 h 148"/>
                  <a:gd name="T102" fmla="*/ 71 w 132"/>
                  <a:gd name="T103" fmla="*/ 34 h 148"/>
                  <a:gd name="T104" fmla="*/ 70 w 132"/>
                  <a:gd name="T105" fmla="*/ 27 h 148"/>
                  <a:gd name="T106" fmla="*/ 78 w 132"/>
                  <a:gd name="T107" fmla="*/ 27 h 148"/>
                  <a:gd name="T108" fmla="*/ 77 w 132"/>
                  <a:gd name="T109" fmla="*/ 18 h 148"/>
                  <a:gd name="T110" fmla="*/ 80 w 132"/>
                  <a:gd name="T111" fmla="*/ 11 h 148"/>
                  <a:gd name="T112" fmla="*/ 95 w 132"/>
                  <a:gd name="T113" fmla="*/ 4 h 148"/>
                  <a:gd name="T114" fmla="*/ 106 w 132"/>
                  <a:gd name="T115" fmla="*/ 2 h 148"/>
                  <a:gd name="T116" fmla="*/ 111 w 132"/>
                  <a:gd name="T117" fmla="*/ 0 h 148"/>
                  <a:gd name="T118" fmla="*/ 127 w 132"/>
                  <a:gd name="T119" fmla="*/ 6 h 148"/>
                  <a:gd name="T120" fmla="*/ 132 w 132"/>
                  <a:gd name="T121" fmla="*/ 1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2" h="148">
                    <a:moveTo>
                      <a:pt x="132" y="12"/>
                    </a:moveTo>
                    <a:cubicBezTo>
                      <a:pt x="130" y="17"/>
                      <a:pt x="130" y="17"/>
                      <a:pt x="130" y="17"/>
                    </a:cubicBezTo>
                    <a:cubicBezTo>
                      <a:pt x="127" y="20"/>
                      <a:pt x="127" y="20"/>
                      <a:pt x="127" y="20"/>
                    </a:cubicBezTo>
                    <a:cubicBezTo>
                      <a:pt x="126" y="22"/>
                      <a:pt x="126" y="22"/>
                      <a:pt x="126" y="22"/>
                    </a:cubicBezTo>
                    <a:cubicBezTo>
                      <a:pt x="121" y="26"/>
                      <a:pt x="121" y="26"/>
                      <a:pt x="121" y="26"/>
                    </a:cubicBezTo>
                    <a:cubicBezTo>
                      <a:pt x="115" y="27"/>
                      <a:pt x="115" y="27"/>
                      <a:pt x="115" y="27"/>
                    </a:cubicBezTo>
                    <a:cubicBezTo>
                      <a:pt x="112" y="29"/>
                      <a:pt x="112" y="29"/>
                      <a:pt x="112" y="29"/>
                    </a:cubicBezTo>
                    <a:cubicBezTo>
                      <a:pt x="111" y="31"/>
                      <a:pt x="111" y="31"/>
                      <a:pt x="111" y="31"/>
                    </a:cubicBezTo>
                    <a:cubicBezTo>
                      <a:pt x="109" y="33"/>
                      <a:pt x="109" y="33"/>
                      <a:pt x="109" y="33"/>
                    </a:cubicBezTo>
                    <a:cubicBezTo>
                      <a:pt x="106" y="31"/>
                      <a:pt x="106" y="31"/>
                      <a:pt x="106" y="31"/>
                    </a:cubicBezTo>
                    <a:cubicBezTo>
                      <a:pt x="102" y="33"/>
                      <a:pt x="102" y="33"/>
                      <a:pt x="102" y="33"/>
                    </a:cubicBezTo>
                    <a:cubicBezTo>
                      <a:pt x="99" y="34"/>
                      <a:pt x="99" y="34"/>
                      <a:pt x="99" y="34"/>
                    </a:cubicBezTo>
                    <a:cubicBezTo>
                      <a:pt x="98" y="38"/>
                      <a:pt x="98" y="38"/>
                      <a:pt x="98" y="38"/>
                    </a:cubicBezTo>
                    <a:cubicBezTo>
                      <a:pt x="101" y="41"/>
                      <a:pt x="101" y="41"/>
                      <a:pt x="101" y="41"/>
                    </a:cubicBezTo>
                    <a:cubicBezTo>
                      <a:pt x="103" y="49"/>
                      <a:pt x="103" y="49"/>
                      <a:pt x="103" y="49"/>
                    </a:cubicBezTo>
                    <a:cubicBezTo>
                      <a:pt x="104" y="52"/>
                      <a:pt x="104" y="52"/>
                      <a:pt x="104" y="52"/>
                    </a:cubicBezTo>
                    <a:cubicBezTo>
                      <a:pt x="107" y="54"/>
                      <a:pt x="107" y="54"/>
                      <a:pt x="107" y="54"/>
                    </a:cubicBezTo>
                    <a:cubicBezTo>
                      <a:pt x="111" y="58"/>
                      <a:pt x="111" y="58"/>
                      <a:pt x="111" y="58"/>
                    </a:cubicBezTo>
                    <a:cubicBezTo>
                      <a:pt x="111" y="63"/>
                      <a:pt x="111" y="63"/>
                      <a:pt x="111" y="63"/>
                    </a:cubicBezTo>
                    <a:cubicBezTo>
                      <a:pt x="109" y="67"/>
                      <a:pt x="109" y="67"/>
                      <a:pt x="109" y="67"/>
                    </a:cubicBezTo>
                    <a:cubicBezTo>
                      <a:pt x="106" y="71"/>
                      <a:pt x="106" y="71"/>
                      <a:pt x="106" y="71"/>
                    </a:cubicBezTo>
                    <a:cubicBezTo>
                      <a:pt x="105" y="77"/>
                      <a:pt x="105" y="77"/>
                      <a:pt x="105" y="77"/>
                    </a:cubicBezTo>
                    <a:cubicBezTo>
                      <a:pt x="105" y="82"/>
                      <a:pt x="105" y="82"/>
                      <a:pt x="105" y="82"/>
                    </a:cubicBezTo>
                    <a:cubicBezTo>
                      <a:pt x="101" y="85"/>
                      <a:pt x="101" y="85"/>
                      <a:pt x="101" y="85"/>
                    </a:cubicBezTo>
                    <a:cubicBezTo>
                      <a:pt x="98" y="88"/>
                      <a:pt x="98" y="88"/>
                      <a:pt x="98" y="88"/>
                    </a:cubicBezTo>
                    <a:cubicBezTo>
                      <a:pt x="95" y="91"/>
                      <a:pt x="95" y="91"/>
                      <a:pt x="95" y="91"/>
                    </a:cubicBezTo>
                    <a:cubicBezTo>
                      <a:pt x="90" y="94"/>
                      <a:pt x="90" y="94"/>
                      <a:pt x="90" y="94"/>
                    </a:cubicBezTo>
                    <a:cubicBezTo>
                      <a:pt x="86" y="100"/>
                      <a:pt x="86" y="100"/>
                      <a:pt x="86" y="100"/>
                    </a:cubicBezTo>
                    <a:cubicBezTo>
                      <a:pt x="83" y="105"/>
                      <a:pt x="83" y="105"/>
                      <a:pt x="83" y="105"/>
                    </a:cubicBezTo>
                    <a:cubicBezTo>
                      <a:pt x="79" y="106"/>
                      <a:pt x="79" y="106"/>
                      <a:pt x="79" y="106"/>
                    </a:cubicBezTo>
                    <a:cubicBezTo>
                      <a:pt x="77" y="103"/>
                      <a:pt x="77" y="103"/>
                      <a:pt x="77" y="103"/>
                    </a:cubicBezTo>
                    <a:cubicBezTo>
                      <a:pt x="75" y="108"/>
                      <a:pt x="75" y="108"/>
                      <a:pt x="75" y="108"/>
                    </a:cubicBezTo>
                    <a:cubicBezTo>
                      <a:pt x="72" y="111"/>
                      <a:pt x="72" y="111"/>
                      <a:pt x="72" y="111"/>
                    </a:cubicBezTo>
                    <a:cubicBezTo>
                      <a:pt x="70" y="116"/>
                      <a:pt x="70" y="116"/>
                      <a:pt x="70" y="116"/>
                    </a:cubicBezTo>
                    <a:cubicBezTo>
                      <a:pt x="72" y="118"/>
                      <a:pt x="72" y="118"/>
                      <a:pt x="72" y="118"/>
                    </a:cubicBezTo>
                    <a:cubicBezTo>
                      <a:pt x="73" y="120"/>
                      <a:pt x="73" y="120"/>
                      <a:pt x="73" y="120"/>
                    </a:cubicBezTo>
                    <a:cubicBezTo>
                      <a:pt x="72" y="123"/>
                      <a:pt x="72" y="123"/>
                      <a:pt x="72" y="123"/>
                    </a:cubicBezTo>
                    <a:cubicBezTo>
                      <a:pt x="72" y="127"/>
                      <a:pt x="72" y="127"/>
                      <a:pt x="72" y="127"/>
                    </a:cubicBezTo>
                    <a:cubicBezTo>
                      <a:pt x="76" y="128"/>
                      <a:pt x="76" y="128"/>
                      <a:pt x="76" y="128"/>
                    </a:cubicBezTo>
                    <a:cubicBezTo>
                      <a:pt x="77" y="132"/>
                      <a:pt x="77" y="132"/>
                      <a:pt x="77" y="132"/>
                    </a:cubicBezTo>
                    <a:cubicBezTo>
                      <a:pt x="78" y="143"/>
                      <a:pt x="78" y="143"/>
                      <a:pt x="78" y="143"/>
                    </a:cubicBezTo>
                    <a:cubicBezTo>
                      <a:pt x="75" y="142"/>
                      <a:pt x="75" y="142"/>
                      <a:pt x="75" y="142"/>
                    </a:cubicBezTo>
                    <a:cubicBezTo>
                      <a:pt x="70" y="142"/>
                      <a:pt x="70" y="142"/>
                      <a:pt x="70" y="142"/>
                    </a:cubicBezTo>
                    <a:cubicBezTo>
                      <a:pt x="67" y="142"/>
                      <a:pt x="67" y="142"/>
                      <a:pt x="67" y="142"/>
                    </a:cubicBezTo>
                    <a:cubicBezTo>
                      <a:pt x="63" y="144"/>
                      <a:pt x="63" y="144"/>
                      <a:pt x="63" y="144"/>
                    </a:cubicBezTo>
                    <a:cubicBezTo>
                      <a:pt x="62" y="148"/>
                      <a:pt x="62" y="148"/>
                      <a:pt x="62" y="148"/>
                    </a:cubicBezTo>
                    <a:cubicBezTo>
                      <a:pt x="58" y="148"/>
                      <a:pt x="58" y="148"/>
                      <a:pt x="58" y="148"/>
                    </a:cubicBezTo>
                    <a:cubicBezTo>
                      <a:pt x="58" y="146"/>
                      <a:pt x="58" y="146"/>
                      <a:pt x="58" y="146"/>
                    </a:cubicBezTo>
                    <a:cubicBezTo>
                      <a:pt x="58" y="146"/>
                      <a:pt x="58" y="145"/>
                      <a:pt x="57" y="145"/>
                    </a:cubicBezTo>
                    <a:cubicBezTo>
                      <a:pt x="56" y="145"/>
                      <a:pt x="54" y="146"/>
                      <a:pt x="54" y="146"/>
                    </a:cubicBezTo>
                    <a:cubicBezTo>
                      <a:pt x="54" y="146"/>
                      <a:pt x="54" y="144"/>
                      <a:pt x="53" y="143"/>
                    </a:cubicBezTo>
                    <a:cubicBezTo>
                      <a:pt x="53" y="142"/>
                      <a:pt x="53" y="141"/>
                      <a:pt x="51" y="139"/>
                    </a:cubicBezTo>
                    <a:cubicBezTo>
                      <a:pt x="51" y="139"/>
                      <a:pt x="48" y="138"/>
                      <a:pt x="45" y="137"/>
                    </a:cubicBezTo>
                    <a:cubicBezTo>
                      <a:pt x="46" y="136"/>
                      <a:pt x="46" y="132"/>
                      <a:pt x="45" y="131"/>
                    </a:cubicBezTo>
                    <a:cubicBezTo>
                      <a:pt x="44" y="131"/>
                      <a:pt x="44" y="131"/>
                      <a:pt x="44" y="131"/>
                    </a:cubicBezTo>
                    <a:cubicBezTo>
                      <a:pt x="43" y="130"/>
                      <a:pt x="44" y="129"/>
                      <a:pt x="44" y="128"/>
                    </a:cubicBezTo>
                    <a:cubicBezTo>
                      <a:pt x="41" y="128"/>
                      <a:pt x="39" y="129"/>
                      <a:pt x="38" y="129"/>
                    </a:cubicBezTo>
                    <a:cubicBezTo>
                      <a:pt x="35" y="129"/>
                      <a:pt x="36" y="128"/>
                      <a:pt x="34" y="128"/>
                    </a:cubicBezTo>
                    <a:cubicBezTo>
                      <a:pt x="32" y="129"/>
                      <a:pt x="30" y="131"/>
                      <a:pt x="29" y="131"/>
                    </a:cubicBezTo>
                    <a:cubicBezTo>
                      <a:pt x="25" y="132"/>
                      <a:pt x="21" y="131"/>
                      <a:pt x="18" y="131"/>
                    </a:cubicBezTo>
                    <a:cubicBezTo>
                      <a:pt x="17" y="133"/>
                      <a:pt x="17" y="133"/>
                      <a:pt x="17" y="133"/>
                    </a:cubicBezTo>
                    <a:cubicBezTo>
                      <a:pt x="14" y="133"/>
                      <a:pt x="11" y="131"/>
                      <a:pt x="9" y="131"/>
                    </a:cubicBezTo>
                    <a:cubicBezTo>
                      <a:pt x="8" y="133"/>
                      <a:pt x="8" y="133"/>
                      <a:pt x="8" y="133"/>
                    </a:cubicBezTo>
                    <a:cubicBezTo>
                      <a:pt x="6" y="133"/>
                      <a:pt x="6" y="132"/>
                      <a:pt x="4" y="132"/>
                    </a:cubicBezTo>
                    <a:cubicBezTo>
                      <a:pt x="4" y="132"/>
                      <a:pt x="4" y="134"/>
                      <a:pt x="4" y="134"/>
                    </a:cubicBezTo>
                    <a:cubicBezTo>
                      <a:pt x="2" y="134"/>
                      <a:pt x="1" y="134"/>
                      <a:pt x="0" y="134"/>
                    </a:cubicBezTo>
                    <a:cubicBezTo>
                      <a:pt x="1" y="124"/>
                      <a:pt x="1" y="124"/>
                      <a:pt x="1" y="124"/>
                    </a:cubicBezTo>
                    <a:cubicBezTo>
                      <a:pt x="7" y="116"/>
                      <a:pt x="7" y="116"/>
                      <a:pt x="7" y="116"/>
                    </a:cubicBezTo>
                    <a:cubicBezTo>
                      <a:pt x="12" y="115"/>
                      <a:pt x="12" y="115"/>
                      <a:pt x="12" y="115"/>
                    </a:cubicBezTo>
                    <a:cubicBezTo>
                      <a:pt x="17" y="113"/>
                      <a:pt x="17" y="113"/>
                      <a:pt x="17" y="113"/>
                    </a:cubicBezTo>
                    <a:cubicBezTo>
                      <a:pt x="21" y="110"/>
                      <a:pt x="21" y="110"/>
                      <a:pt x="21" y="110"/>
                    </a:cubicBezTo>
                    <a:cubicBezTo>
                      <a:pt x="21" y="107"/>
                      <a:pt x="21" y="107"/>
                      <a:pt x="21" y="107"/>
                    </a:cubicBezTo>
                    <a:cubicBezTo>
                      <a:pt x="17" y="105"/>
                      <a:pt x="17" y="105"/>
                      <a:pt x="17" y="105"/>
                    </a:cubicBezTo>
                    <a:cubicBezTo>
                      <a:pt x="16" y="100"/>
                      <a:pt x="16" y="100"/>
                      <a:pt x="16" y="100"/>
                    </a:cubicBezTo>
                    <a:cubicBezTo>
                      <a:pt x="14" y="96"/>
                      <a:pt x="14" y="96"/>
                      <a:pt x="14" y="96"/>
                    </a:cubicBezTo>
                    <a:cubicBezTo>
                      <a:pt x="10" y="95"/>
                      <a:pt x="10" y="95"/>
                      <a:pt x="10" y="95"/>
                    </a:cubicBezTo>
                    <a:cubicBezTo>
                      <a:pt x="6" y="89"/>
                      <a:pt x="6" y="89"/>
                      <a:pt x="6" y="89"/>
                    </a:cubicBezTo>
                    <a:cubicBezTo>
                      <a:pt x="5" y="86"/>
                      <a:pt x="5" y="86"/>
                      <a:pt x="5" y="86"/>
                    </a:cubicBezTo>
                    <a:cubicBezTo>
                      <a:pt x="6" y="84"/>
                      <a:pt x="6" y="84"/>
                      <a:pt x="6" y="84"/>
                    </a:cubicBezTo>
                    <a:cubicBezTo>
                      <a:pt x="2" y="75"/>
                      <a:pt x="2" y="75"/>
                      <a:pt x="2" y="75"/>
                    </a:cubicBezTo>
                    <a:cubicBezTo>
                      <a:pt x="11" y="80"/>
                      <a:pt x="11" y="80"/>
                      <a:pt x="11" y="80"/>
                    </a:cubicBezTo>
                    <a:cubicBezTo>
                      <a:pt x="15" y="79"/>
                      <a:pt x="15" y="79"/>
                      <a:pt x="15" y="79"/>
                    </a:cubicBezTo>
                    <a:cubicBezTo>
                      <a:pt x="18" y="79"/>
                      <a:pt x="18" y="79"/>
                      <a:pt x="18" y="79"/>
                    </a:cubicBezTo>
                    <a:cubicBezTo>
                      <a:pt x="26" y="79"/>
                      <a:pt x="26" y="79"/>
                      <a:pt x="26" y="79"/>
                    </a:cubicBezTo>
                    <a:cubicBezTo>
                      <a:pt x="30" y="80"/>
                      <a:pt x="30" y="80"/>
                      <a:pt x="30" y="80"/>
                    </a:cubicBezTo>
                    <a:cubicBezTo>
                      <a:pt x="31" y="76"/>
                      <a:pt x="31" y="76"/>
                      <a:pt x="31" y="76"/>
                    </a:cubicBezTo>
                    <a:cubicBezTo>
                      <a:pt x="36" y="75"/>
                      <a:pt x="36" y="75"/>
                      <a:pt x="36" y="75"/>
                    </a:cubicBezTo>
                    <a:cubicBezTo>
                      <a:pt x="37" y="72"/>
                      <a:pt x="37" y="72"/>
                      <a:pt x="37" y="72"/>
                    </a:cubicBezTo>
                    <a:cubicBezTo>
                      <a:pt x="38" y="68"/>
                      <a:pt x="38" y="68"/>
                      <a:pt x="38" y="68"/>
                    </a:cubicBezTo>
                    <a:cubicBezTo>
                      <a:pt x="42" y="65"/>
                      <a:pt x="42" y="65"/>
                      <a:pt x="42" y="65"/>
                    </a:cubicBezTo>
                    <a:cubicBezTo>
                      <a:pt x="48" y="58"/>
                      <a:pt x="48" y="58"/>
                      <a:pt x="48" y="58"/>
                    </a:cubicBezTo>
                    <a:cubicBezTo>
                      <a:pt x="50" y="59"/>
                      <a:pt x="50" y="59"/>
                      <a:pt x="50" y="59"/>
                    </a:cubicBezTo>
                    <a:cubicBezTo>
                      <a:pt x="53" y="58"/>
                      <a:pt x="53" y="58"/>
                      <a:pt x="53" y="58"/>
                    </a:cubicBezTo>
                    <a:cubicBezTo>
                      <a:pt x="54" y="55"/>
                      <a:pt x="54" y="55"/>
                      <a:pt x="54" y="55"/>
                    </a:cubicBezTo>
                    <a:cubicBezTo>
                      <a:pt x="51" y="52"/>
                      <a:pt x="51" y="52"/>
                      <a:pt x="51" y="52"/>
                    </a:cubicBezTo>
                    <a:cubicBezTo>
                      <a:pt x="55" y="49"/>
                      <a:pt x="55" y="49"/>
                      <a:pt x="55" y="49"/>
                    </a:cubicBezTo>
                    <a:cubicBezTo>
                      <a:pt x="58" y="46"/>
                      <a:pt x="58" y="46"/>
                      <a:pt x="58" y="46"/>
                    </a:cubicBezTo>
                    <a:cubicBezTo>
                      <a:pt x="59" y="48"/>
                      <a:pt x="59" y="48"/>
                      <a:pt x="59" y="48"/>
                    </a:cubicBezTo>
                    <a:cubicBezTo>
                      <a:pt x="63" y="49"/>
                      <a:pt x="63" y="49"/>
                      <a:pt x="63" y="49"/>
                    </a:cubicBezTo>
                    <a:cubicBezTo>
                      <a:pt x="66" y="49"/>
                      <a:pt x="66" y="49"/>
                      <a:pt x="66" y="49"/>
                    </a:cubicBezTo>
                    <a:cubicBezTo>
                      <a:pt x="67" y="45"/>
                      <a:pt x="67" y="45"/>
                      <a:pt x="67" y="45"/>
                    </a:cubicBezTo>
                    <a:cubicBezTo>
                      <a:pt x="67" y="42"/>
                      <a:pt x="67" y="42"/>
                      <a:pt x="67" y="42"/>
                    </a:cubicBezTo>
                    <a:cubicBezTo>
                      <a:pt x="71" y="38"/>
                      <a:pt x="71" y="38"/>
                      <a:pt x="71" y="38"/>
                    </a:cubicBezTo>
                    <a:cubicBezTo>
                      <a:pt x="71" y="34"/>
                      <a:pt x="71" y="34"/>
                      <a:pt x="71" y="34"/>
                    </a:cubicBezTo>
                    <a:cubicBezTo>
                      <a:pt x="68" y="30"/>
                      <a:pt x="68" y="30"/>
                      <a:pt x="68" y="30"/>
                    </a:cubicBezTo>
                    <a:cubicBezTo>
                      <a:pt x="70" y="27"/>
                      <a:pt x="70" y="27"/>
                      <a:pt x="70" y="27"/>
                    </a:cubicBezTo>
                    <a:cubicBezTo>
                      <a:pt x="73" y="28"/>
                      <a:pt x="73" y="28"/>
                      <a:pt x="73" y="28"/>
                    </a:cubicBezTo>
                    <a:cubicBezTo>
                      <a:pt x="78" y="27"/>
                      <a:pt x="78" y="27"/>
                      <a:pt x="78" y="27"/>
                    </a:cubicBezTo>
                    <a:cubicBezTo>
                      <a:pt x="79" y="21"/>
                      <a:pt x="79" y="21"/>
                      <a:pt x="79" y="21"/>
                    </a:cubicBezTo>
                    <a:cubicBezTo>
                      <a:pt x="77" y="18"/>
                      <a:pt x="77" y="18"/>
                      <a:pt x="77" y="18"/>
                    </a:cubicBezTo>
                    <a:cubicBezTo>
                      <a:pt x="80" y="16"/>
                      <a:pt x="80" y="16"/>
                      <a:pt x="80" y="16"/>
                    </a:cubicBezTo>
                    <a:cubicBezTo>
                      <a:pt x="80" y="11"/>
                      <a:pt x="80" y="11"/>
                      <a:pt x="80" y="11"/>
                    </a:cubicBezTo>
                    <a:cubicBezTo>
                      <a:pt x="90" y="5"/>
                      <a:pt x="90" y="5"/>
                      <a:pt x="90" y="5"/>
                    </a:cubicBezTo>
                    <a:cubicBezTo>
                      <a:pt x="95" y="4"/>
                      <a:pt x="95" y="4"/>
                      <a:pt x="95" y="4"/>
                    </a:cubicBezTo>
                    <a:cubicBezTo>
                      <a:pt x="101" y="2"/>
                      <a:pt x="101" y="2"/>
                      <a:pt x="101" y="2"/>
                    </a:cubicBezTo>
                    <a:cubicBezTo>
                      <a:pt x="106" y="2"/>
                      <a:pt x="106" y="2"/>
                      <a:pt x="106" y="2"/>
                    </a:cubicBezTo>
                    <a:cubicBezTo>
                      <a:pt x="109" y="2"/>
                      <a:pt x="109" y="2"/>
                      <a:pt x="109" y="2"/>
                    </a:cubicBezTo>
                    <a:cubicBezTo>
                      <a:pt x="111" y="0"/>
                      <a:pt x="111" y="0"/>
                      <a:pt x="111" y="0"/>
                    </a:cubicBezTo>
                    <a:cubicBezTo>
                      <a:pt x="117" y="0"/>
                      <a:pt x="117" y="0"/>
                      <a:pt x="117" y="0"/>
                    </a:cubicBezTo>
                    <a:cubicBezTo>
                      <a:pt x="127" y="6"/>
                      <a:pt x="127" y="6"/>
                      <a:pt x="127" y="6"/>
                    </a:cubicBezTo>
                    <a:cubicBezTo>
                      <a:pt x="129" y="9"/>
                      <a:pt x="129" y="9"/>
                      <a:pt x="129" y="9"/>
                    </a:cubicBezTo>
                    <a:lnTo>
                      <a:pt x="132" y="1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7" name="Freeform 113">
                <a:extLst>
                  <a:ext uri="{FF2B5EF4-FFF2-40B4-BE49-F238E27FC236}">
                    <a16:creationId xmlns:a16="http://schemas.microsoft.com/office/drawing/2014/main" id="{F739B82B-88B3-4076-AAEE-7E4C1086A052}"/>
                  </a:ext>
                </a:extLst>
              </p:cNvPr>
              <p:cNvSpPr>
                <a:spLocks/>
              </p:cNvSpPr>
              <p:nvPr/>
            </p:nvSpPr>
            <p:spPr bwMode="auto">
              <a:xfrm>
                <a:off x="4153" y="1460"/>
                <a:ext cx="259" cy="290"/>
              </a:xfrm>
              <a:custGeom>
                <a:avLst/>
                <a:gdLst>
                  <a:gd name="T0" fmla="*/ 130 w 132"/>
                  <a:gd name="T1" fmla="*/ 17 h 148"/>
                  <a:gd name="T2" fmla="*/ 126 w 132"/>
                  <a:gd name="T3" fmla="*/ 22 h 148"/>
                  <a:gd name="T4" fmla="*/ 115 w 132"/>
                  <a:gd name="T5" fmla="*/ 27 h 148"/>
                  <a:gd name="T6" fmla="*/ 111 w 132"/>
                  <a:gd name="T7" fmla="*/ 31 h 148"/>
                  <a:gd name="T8" fmla="*/ 106 w 132"/>
                  <a:gd name="T9" fmla="*/ 31 h 148"/>
                  <a:gd name="T10" fmla="*/ 99 w 132"/>
                  <a:gd name="T11" fmla="*/ 34 h 148"/>
                  <a:gd name="T12" fmla="*/ 101 w 132"/>
                  <a:gd name="T13" fmla="*/ 41 h 148"/>
                  <a:gd name="T14" fmla="*/ 104 w 132"/>
                  <a:gd name="T15" fmla="*/ 52 h 148"/>
                  <a:gd name="T16" fmla="*/ 111 w 132"/>
                  <a:gd name="T17" fmla="*/ 58 h 148"/>
                  <a:gd name="T18" fmla="*/ 109 w 132"/>
                  <a:gd name="T19" fmla="*/ 67 h 148"/>
                  <a:gd name="T20" fmla="*/ 105 w 132"/>
                  <a:gd name="T21" fmla="*/ 77 h 148"/>
                  <a:gd name="T22" fmla="*/ 101 w 132"/>
                  <a:gd name="T23" fmla="*/ 85 h 148"/>
                  <a:gd name="T24" fmla="*/ 95 w 132"/>
                  <a:gd name="T25" fmla="*/ 91 h 148"/>
                  <a:gd name="T26" fmla="*/ 86 w 132"/>
                  <a:gd name="T27" fmla="*/ 100 h 148"/>
                  <a:gd name="T28" fmla="*/ 79 w 132"/>
                  <a:gd name="T29" fmla="*/ 106 h 148"/>
                  <a:gd name="T30" fmla="*/ 75 w 132"/>
                  <a:gd name="T31" fmla="*/ 108 h 148"/>
                  <a:gd name="T32" fmla="*/ 70 w 132"/>
                  <a:gd name="T33" fmla="*/ 116 h 148"/>
                  <a:gd name="T34" fmla="*/ 73 w 132"/>
                  <a:gd name="T35" fmla="*/ 120 h 148"/>
                  <a:gd name="T36" fmla="*/ 72 w 132"/>
                  <a:gd name="T37" fmla="*/ 127 h 148"/>
                  <a:gd name="T38" fmla="*/ 77 w 132"/>
                  <a:gd name="T39" fmla="*/ 132 h 148"/>
                  <a:gd name="T40" fmla="*/ 75 w 132"/>
                  <a:gd name="T41" fmla="*/ 142 h 148"/>
                  <a:gd name="T42" fmla="*/ 67 w 132"/>
                  <a:gd name="T43" fmla="*/ 142 h 148"/>
                  <a:gd name="T44" fmla="*/ 62 w 132"/>
                  <a:gd name="T45" fmla="*/ 148 h 148"/>
                  <a:gd name="T46" fmla="*/ 58 w 132"/>
                  <a:gd name="T47" fmla="*/ 146 h 148"/>
                  <a:gd name="T48" fmla="*/ 54 w 132"/>
                  <a:gd name="T49" fmla="*/ 146 h 148"/>
                  <a:gd name="T50" fmla="*/ 51 w 132"/>
                  <a:gd name="T51" fmla="*/ 139 h 148"/>
                  <a:gd name="T52" fmla="*/ 45 w 132"/>
                  <a:gd name="T53" fmla="*/ 131 h 148"/>
                  <a:gd name="T54" fmla="*/ 44 w 132"/>
                  <a:gd name="T55" fmla="*/ 128 h 148"/>
                  <a:gd name="T56" fmla="*/ 34 w 132"/>
                  <a:gd name="T57" fmla="*/ 128 h 148"/>
                  <a:gd name="T58" fmla="*/ 18 w 132"/>
                  <a:gd name="T59" fmla="*/ 131 h 148"/>
                  <a:gd name="T60" fmla="*/ 9 w 132"/>
                  <a:gd name="T61" fmla="*/ 131 h 148"/>
                  <a:gd name="T62" fmla="*/ 4 w 132"/>
                  <a:gd name="T63" fmla="*/ 132 h 148"/>
                  <a:gd name="T64" fmla="*/ 0 w 132"/>
                  <a:gd name="T65" fmla="*/ 134 h 148"/>
                  <a:gd name="T66" fmla="*/ 7 w 132"/>
                  <a:gd name="T67" fmla="*/ 116 h 148"/>
                  <a:gd name="T68" fmla="*/ 17 w 132"/>
                  <a:gd name="T69" fmla="*/ 113 h 148"/>
                  <a:gd name="T70" fmla="*/ 21 w 132"/>
                  <a:gd name="T71" fmla="*/ 107 h 148"/>
                  <a:gd name="T72" fmla="*/ 16 w 132"/>
                  <a:gd name="T73" fmla="*/ 100 h 148"/>
                  <a:gd name="T74" fmla="*/ 10 w 132"/>
                  <a:gd name="T75" fmla="*/ 95 h 148"/>
                  <a:gd name="T76" fmla="*/ 5 w 132"/>
                  <a:gd name="T77" fmla="*/ 86 h 148"/>
                  <a:gd name="T78" fmla="*/ 2 w 132"/>
                  <a:gd name="T79" fmla="*/ 75 h 148"/>
                  <a:gd name="T80" fmla="*/ 15 w 132"/>
                  <a:gd name="T81" fmla="*/ 79 h 148"/>
                  <a:gd name="T82" fmla="*/ 26 w 132"/>
                  <a:gd name="T83" fmla="*/ 79 h 148"/>
                  <a:gd name="T84" fmla="*/ 31 w 132"/>
                  <a:gd name="T85" fmla="*/ 76 h 148"/>
                  <a:gd name="T86" fmla="*/ 37 w 132"/>
                  <a:gd name="T87" fmla="*/ 72 h 148"/>
                  <a:gd name="T88" fmla="*/ 42 w 132"/>
                  <a:gd name="T89" fmla="*/ 65 h 148"/>
                  <a:gd name="T90" fmla="*/ 50 w 132"/>
                  <a:gd name="T91" fmla="*/ 59 h 148"/>
                  <a:gd name="T92" fmla="*/ 54 w 132"/>
                  <a:gd name="T93" fmla="*/ 55 h 148"/>
                  <a:gd name="T94" fmla="*/ 55 w 132"/>
                  <a:gd name="T95" fmla="*/ 49 h 148"/>
                  <a:gd name="T96" fmla="*/ 59 w 132"/>
                  <a:gd name="T97" fmla="*/ 48 h 148"/>
                  <a:gd name="T98" fmla="*/ 66 w 132"/>
                  <a:gd name="T99" fmla="*/ 49 h 148"/>
                  <a:gd name="T100" fmla="*/ 67 w 132"/>
                  <a:gd name="T101" fmla="*/ 42 h 148"/>
                  <a:gd name="T102" fmla="*/ 71 w 132"/>
                  <a:gd name="T103" fmla="*/ 34 h 148"/>
                  <a:gd name="T104" fmla="*/ 70 w 132"/>
                  <a:gd name="T105" fmla="*/ 27 h 148"/>
                  <a:gd name="T106" fmla="*/ 78 w 132"/>
                  <a:gd name="T107" fmla="*/ 27 h 148"/>
                  <a:gd name="T108" fmla="*/ 77 w 132"/>
                  <a:gd name="T109" fmla="*/ 18 h 148"/>
                  <a:gd name="T110" fmla="*/ 80 w 132"/>
                  <a:gd name="T111" fmla="*/ 11 h 148"/>
                  <a:gd name="T112" fmla="*/ 95 w 132"/>
                  <a:gd name="T113" fmla="*/ 4 h 148"/>
                  <a:gd name="T114" fmla="*/ 106 w 132"/>
                  <a:gd name="T115" fmla="*/ 2 h 148"/>
                  <a:gd name="T116" fmla="*/ 111 w 132"/>
                  <a:gd name="T117" fmla="*/ 0 h 148"/>
                  <a:gd name="T118" fmla="*/ 127 w 132"/>
                  <a:gd name="T119" fmla="*/ 6 h 148"/>
                  <a:gd name="T120" fmla="*/ 132 w 132"/>
                  <a:gd name="T121" fmla="*/ 1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2" h="148">
                    <a:moveTo>
                      <a:pt x="132" y="12"/>
                    </a:moveTo>
                    <a:cubicBezTo>
                      <a:pt x="130" y="17"/>
                      <a:pt x="130" y="17"/>
                      <a:pt x="130" y="17"/>
                    </a:cubicBezTo>
                    <a:cubicBezTo>
                      <a:pt x="127" y="20"/>
                      <a:pt x="127" y="20"/>
                      <a:pt x="127" y="20"/>
                    </a:cubicBezTo>
                    <a:cubicBezTo>
                      <a:pt x="126" y="22"/>
                      <a:pt x="126" y="22"/>
                      <a:pt x="126" y="22"/>
                    </a:cubicBezTo>
                    <a:cubicBezTo>
                      <a:pt x="121" y="26"/>
                      <a:pt x="121" y="26"/>
                      <a:pt x="121" y="26"/>
                    </a:cubicBezTo>
                    <a:cubicBezTo>
                      <a:pt x="115" y="27"/>
                      <a:pt x="115" y="27"/>
                      <a:pt x="115" y="27"/>
                    </a:cubicBezTo>
                    <a:cubicBezTo>
                      <a:pt x="112" y="29"/>
                      <a:pt x="112" y="29"/>
                      <a:pt x="112" y="29"/>
                    </a:cubicBezTo>
                    <a:cubicBezTo>
                      <a:pt x="111" y="31"/>
                      <a:pt x="111" y="31"/>
                      <a:pt x="111" y="31"/>
                    </a:cubicBezTo>
                    <a:cubicBezTo>
                      <a:pt x="109" y="33"/>
                      <a:pt x="109" y="33"/>
                      <a:pt x="109" y="33"/>
                    </a:cubicBezTo>
                    <a:cubicBezTo>
                      <a:pt x="106" y="31"/>
                      <a:pt x="106" y="31"/>
                      <a:pt x="106" y="31"/>
                    </a:cubicBezTo>
                    <a:cubicBezTo>
                      <a:pt x="102" y="33"/>
                      <a:pt x="102" y="33"/>
                      <a:pt x="102" y="33"/>
                    </a:cubicBezTo>
                    <a:cubicBezTo>
                      <a:pt x="99" y="34"/>
                      <a:pt x="99" y="34"/>
                      <a:pt x="99" y="34"/>
                    </a:cubicBezTo>
                    <a:cubicBezTo>
                      <a:pt x="98" y="38"/>
                      <a:pt x="98" y="38"/>
                      <a:pt x="98" y="38"/>
                    </a:cubicBezTo>
                    <a:cubicBezTo>
                      <a:pt x="101" y="41"/>
                      <a:pt x="101" y="41"/>
                      <a:pt x="101" y="41"/>
                    </a:cubicBezTo>
                    <a:cubicBezTo>
                      <a:pt x="103" y="49"/>
                      <a:pt x="103" y="49"/>
                      <a:pt x="103" y="49"/>
                    </a:cubicBezTo>
                    <a:cubicBezTo>
                      <a:pt x="104" y="52"/>
                      <a:pt x="104" y="52"/>
                      <a:pt x="104" y="52"/>
                    </a:cubicBezTo>
                    <a:cubicBezTo>
                      <a:pt x="107" y="54"/>
                      <a:pt x="107" y="54"/>
                      <a:pt x="107" y="54"/>
                    </a:cubicBezTo>
                    <a:cubicBezTo>
                      <a:pt x="111" y="58"/>
                      <a:pt x="111" y="58"/>
                      <a:pt x="111" y="58"/>
                    </a:cubicBezTo>
                    <a:cubicBezTo>
                      <a:pt x="111" y="63"/>
                      <a:pt x="111" y="63"/>
                      <a:pt x="111" y="63"/>
                    </a:cubicBezTo>
                    <a:cubicBezTo>
                      <a:pt x="109" y="67"/>
                      <a:pt x="109" y="67"/>
                      <a:pt x="109" y="67"/>
                    </a:cubicBezTo>
                    <a:cubicBezTo>
                      <a:pt x="106" y="71"/>
                      <a:pt x="106" y="71"/>
                      <a:pt x="106" y="71"/>
                    </a:cubicBezTo>
                    <a:cubicBezTo>
                      <a:pt x="105" y="77"/>
                      <a:pt x="105" y="77"/>
                      <a:pt x="105" y="77"/>
                    </a:cubicBezTo>
                    <a:cubicBezTo>
                      <a:pt x="105" y="82"/>
                      <a:pt x="105" y="82"/>
                      <a:pt x="105" y="82"/>
                    </a:cubicBezTo>
                    <a:cubicBezTo>
                      <a:pt x="101" y="85"/>
                      <a:pt x="101" y="85"/>
                      <a:pt x="101" y="85"/>
                    </a:cubicBezTo>
                    <a:cubicBezTo>
                      <a:pt x="98" y="88"/>
                      <a:pt x="98" y="88"/>
                      <a:pt x="98" y="88"/>
                    </a:cubicBezTo>
                    <a:cubicBezTo>
                      <a:pt x="95" y="91"/>
                      <a:pt x="95" y="91"/>
                      <a:pt x="95" y="91"/>
                    </a:cubicBezTo>
                    <a:cubicBezTo>
                      <a:pt x="90" y="94"/>
                      <a:pt x="90" y="94"/>
                      <a:pt x="90" y="94"/>
                    </a:cubicBezTo>
                    <a:cubicBezTo>
                      <a:pt x="86" y="100"/>
                      <a:pt x="86" y="100"/>
                      <a:pt x="86" y="100"/>
                    </a:cubicBezTo>
                    <a:cubicBezTo>
                      <a:pt x="83" y="105"/>
                      <a:pt x="83" y="105"/>
                      <a:pt x="83" y="105"/>
                    </a:cubicBezTo>
                    <a:cubicBezTo>
                      <a:pt x="79" y="106"/>
                      <a:pt x="79" y="106"/>
                      <a:pt x="79" y="106"/>
                    </a:cubicBezTo>
                    <a:cubicBezTo>
                      <a:pt x="77" y="103"/>
                      <a:pt x="77" y="103"/>
                      <a:pt x="77" y="103"/>
                    </a:cubicBezTo>
                    <a:cubicBezTo>
                      <a:pt x="75" y="108"/>
                      <a:pt x="75" y="108"/>
                      <a:pt x="75" y="108"/>
                    </a:cubicBezTo>
                    <a:cubicBezTo>
                      <a:pt x="72" y="111"/>
                      <a:pt x="72" y="111"/>
                      <a:pt x="72" y="111"/>
                    </a:cubicBezTo>
                    <a:cubicBezTo>
                      <a:pt x="70" y="116"/>
                      <a:pt x="70" y="116"/>
                      <a:pt x="70" y="116"/>
                    </a:cubicBezTo>
                    <a:cubicBezTo>
                      <a:pt x="72" y="118"/>
                      <a:pt x="72" y="118"/>
                      <a:pt x="72" y="118"/>
                    </a:cubicBezTo>
                    <a:cubicBezTo>
                      <a:pt x="73" y="120"/>
                      <a:pt x="73" y="120"/>
                      <a:pt x="73" y="120"/>
                    </a:cubicBezTo>
                    <a:cubicBezTo>
                      <a:pt x="72" y="123"/>
                      <a:pt x="72" y="123"/>
                      <a:pt x="72" y="123"/>
                    </a:cubicBezTo>
                    <a:cubicBezTo>
                      <a:pt x="72" y="127"/>
                      <a:pt x="72" y="127"/>
                      <a:pt x="72" y="127"/>
                    </a:cubicBezTo>
                    <a:cubicBezTo>
                      <a:pt x="76" y="128"/>
                      <a:pt x="76" y="128"/>
                      <a:pt x="76" y="128"/>
                    </a:cubicBezTo>
                    <a:cubicBezTo>
                      <a:pt x="77" y="132"/>
                      <a:pt x="77" y="132"/>
                      <a:pt x="77" y="132"/>
                    </a:cubicBezTo>
                    <a:cubicBezTo>
                      <a:pt x="78" y="143"/>
                      <a:pt x="78" y="143"/>
                      <a:pt x="78" y="143"/>
                    </a:cubicBezTo>
                    <a:cubicBezTo>
                      <a:pt x="75" y="142"/>
                      <a:pt x="75" y="142"/>
                      <a:pt x="75" y="142"/>
                    </a:cubicBezTo>
                    <a:cubicBezTo>
                      <a:pt x="70" y="142"/>
                      <a:pt x="70" y="142"/>
                      <a:pt x="70" y="142"/>
                    </a:cubicBezTo>
                    <a:cubicBezTo>
                      <a:pt x="67" y="142"/>
                      <a:pt x="67" y="142"/>
                      <a:pt x="67" y="142"/>
                    </a:cubicBezTo>
                    <a:cubicBezTo>
                      <a:pt x="63" y="144"/>
                      <a:pt x="63" y="144"/>
                      <a:pt x="63" y="144"/>
                    </a:cubicBezTo>
                    <a:cubicBezTo>
                      <a:pt x="62" y="148"/>
                      <a:pt x="62" y="148"/>
                      <a:pt x="62" y="148"/>
                    </a:cubicBezTo>
                    <a:cubicBezTo>
                      <a:pt x="58" y="148"/>
                      <a:pt x="58" y="148"/>
                      <a:pt x="58" y="148"/>
                    </a:cubicBezTo>
                    <a:cubicBezTo>
                      <a:pt x="58" y="146"/>
                      <a:pt x="58" y="146"/>
                      <a:pt x="58" y="146"/>
                    </a:cubicBezTo>
                    <a:cubicBezTo>
                      <a:pt x="58" y="146"/>
                      <a:pt x="58" y="145"/>
                      <a:pt x="57" y="145"/>
                    </a:cubicBezTo>
                    <a:cubicBezTo>
                      <a:pt x="56" y="145"/>
                      <a:pt x="54" y="146"/>
                      <a:pt x="54" y="146"/>
                    </a:cubicBezTo>
                    <a:cubicBezTo>
                      <a:pt x="54" y="146"/>
                      <a:pt x="54" y="144"/>
                      <a:pt x="53" y="143"/>
                    </a:cubicBezTo>
                    <a:cubicBezTo>
                      <a:pt x="53" y="142"/>
                      <a:pt x="53" y="141"/>
                      <a:pt x="51" y="139"/>
                    </a:cubicBezTo>
                    <a:cubicBezTo>
                      <a:pt x="51" y="139"/>
                      <a:pt x="48" y="138"/>
                      <a:pt x="45" y="137"/>
                    </a:cubicBezTo>
                    <a:cubicBezTo>
                      <a:pt x="46" y="136"/>
                      <a:pt x="46" y="132"/>
                      <a:pt x="45" y="131"/>
                    </a:cubicBezTo>
                    <a:cubicBezTo>
                      <a:pt x="44" y="131"/>
                      <a:pt x="44" y="131"/>
                      <a:pt x="44" y="131"/>
                    </a:cubicBezTo>
                    <a:cubicBezTo>
                      <a:pt x="43" y="130"/>
                      <a:pt x="44" y="129"/>
                      <a:pt x="44" y="128"/>
                    </a:cubicBezTo>
                    <a:cubicBezTo>
                      <a:pt x="41" y="128"/>
                      <a:pt x="39" y="129"/>
                      <a:pt x="38" y="129"/>
                    </a:cubicBezTo>
                    <a:cubicBezTo>
                      <a:pt x="35" y="129"/>
                      <a:pt x="36" y="128"/>
                      <a:pt x="34" y="128"/>
                    </a:cubicBezTo>
                    <a:cubicBezTo>
                      <a:pt x="32" y="129"/>
                      <a:pt x="30" y="131"/>
                      <a:pt x="29" y="131"/>
                    </a:cubicBezTo>
                    <a:cubicBezTo>
                      <a:pt x="25" y="132"/>
                      <a:pt x="21" y="131"/>
                      <a:pt x="18" y="131"/>
                    </a:cubicBezTo>
                    <a:cubicBezTo>
                      <a:pt x="17" y="133"/>
                      <a:pt x="17" y="133"/>
                      <a:pt x="17" y="133"/>
                    </a:cubicBezTo>
                    <a:cubicBezTo>
                      <a:pt x="14" y="133"/>
                      <a:pt x="11" y="131"/>
                      <a:pt x="9" y="131"/>
                    </a:cubicBezTo>
                    <a:cubicBezTo>
                      <a:pt x="8" y="133"/>
                      <a:pt x="8" y="133"/>
                      <a:pt x="8" y="133"/>
                    </a:cubicBezTo>
                    <a:cubicBezTo>
                      <a:pt x="6" y="133"/>
                      <a:pt x="6" y="132"/>
                      <a:pt x="4" y="132"/>
                    </a:cubicBezTo>
                    <a:cubicBezTo>
                      <a:pt x="4" y="132"/>
                      <a:pt x="4" y="134"/>
                      <a:pt x="4" y="134"/>
                    </a:cubicBezTo>
                    <a:cubicBezTo>
                      <a:pt x="2" y="134"/>
                      <a:pt x="1" y="134"/>
                      <a:pt x="0" y="134"/>
                    </a:cubicBezTo>
                    <a:cubicBezTo>
                      <a:pt x="1" y="124"/>
                      <a:pt x="1" y="124"/>
                      <a:pt x="1" y="124"/>
                    </a:cubicBezTo>
                    <a:cubicBezTo>
                      <a:pt x="7" y="116"/>
                      <a:pt x="7" y="116"/>
                      <a:pt x="7" y="116"/>
                    </a:cubicBezTo>
                    <a:cubicBezTo>
                      <a:pt x="12" y="115"/>
                      <a:pt x="12" y="115"/>
                      <a:pt x="12" y="115"/>
                    </a:cubicBezTo>
                    <a:cubicBezTo>
                      <a:pt x="17" y="113"/>
                      <a:pt x="17" y="113"/>
                      <a:pt x="17" y="113"/>
                    </a:cubicBezTo>
                    <a:cubicBezTo>
                      <a:pt x="21" y="110"/>
                      <a:pt x="21" y="110"/>
                      <a:pt x="21" y="110"/>
                    </a:cubicBezTo>
                    <a:cubicBezTo>
                      <a:pt x="21" y="107"/>
                      <a:pt x="21" y="107"/>
                      <a:pt x="21" y="107"/>
                    </a:cubicBezTo>
                    <a:cubicBezTo>
                      <a:pt x="17" y="105"/>
                      <a:pt x="17" y="105"/>
                      <a:pt x="17" y="105"/>
                    </a:cubicBezTo>
                    <a:cubicBezTo>
                      <a:pt x="16" y="100"/>
                      <a:pt x="16" y="100"/>
                      <a:pt x="16" y="100"/>
                    </a:cubicBezTo>
                    <a:cubicBezTo>
                      <a:pt x="14" y="96"/>
                      <a:pt x="14" y="96"/>
                      <a:pt x="14" y="96"/>
                    </a:cubicBezTo>
                    <a:cubicBezTo>
                      <a:pt x="10" y="95"/>
                      <a:pt x="10" y="95"/>
                      <a:pt x="10" y="95"/>
                    </a:cubicBezTo>
                    <a:cubicBezTo>
                      <a:pt x="6" y="89"/>
                      <a:pt x="6" y="89"/>
                      <a:pt x="6" y="89"/>
                    </a:cubicBezTo>
                    <a:cubicBezTo>
                      <a:pt x="5" y="86"/>
                      <a:pt x="5" y="86"/>
                      <a:pt x="5" y="86"/>
                    </a:cubicBezTo>
                    <a:cubicBezTo>
                      <a:pt x="6" y="84"/>
                      <a:pt x="6" y="84"/>
                      <a:pt x="6" y="84"/>
                    </a:cubicBezTo>
                    <a:cubicBezTo>
                      <a:pt x="2" y="75"/>
                      <a:pt x="2" y="75"/>
                      <a:pt x="2" y="75"/>
                    </a:cubicBezTo>
                    <a:cubicBezTo>
                      <a:pt x="11" y="80"/>
                      <a:pt x="11" y="80"/>
                      <a:pt x="11" y="80"/>
                    </a:cubicBezTo>
                    <a:cubicBezTo>
                      <a:pt x="15" y="79"/>
                      <a:pt x="15" y="79"/>
                      <a:pt x="15" y="79"/>
                    </a:cubicBezTo>
                    <a:cubicBezTo>
                      <a:pt x="18" y="79"/>
                      <a:pt x="18" y="79"/>
                      <a:pt x="18" y="79"/>
                    </a:cubicBezTo>
                    <a:cubicBezTo>
                      <a:pt x="26" y="79"/>
                      <a:pt x="26" y="79"/>
                      <a:pt x="26" y="79"/>
                    </a:cubicBezTo>
                    <a:cubicBezTo>
                      <a:pt x="30" y="80"/>
                      <a:pt x="30" y="80"/>
                      <a:pt x="30" y="80"/>
                    </a:cubicBezTo>
                    <a:cubicBezTo>
                      <a:pt x="31" y="76"/>
                      <a:pt x="31" y="76"/>
                      <a:pt x="31" y="76"/>
                    </a:cubicBezTo>
                    <a:cubicBezTo>
                      <a:pt x="36" y="75"/>
                      <a:pt x="36" y="75"/>
                      <a:pt x="36" y="75"/>
                    </a:cubicBezTo>
                    <a:cubicBezTo>
                      <a:pt x="37" y="72"/>
                      <a:pt x="37" y="72"/>
                      <a:pt x="37" y="72"/>
                    </a:cubicBezTo>
                    <a:cubicBezTo>
                      <a:pt x="38" y="68"/>
                      <a:pt x="38" y="68"/>
                      <a:pt x="38" y="68"/>
                    </a:cubicBezTo>
                    <a:cubicBezTo>
                      <a:pt x="42" y="65"/>
                      <a:pt x="42" y="65"/>
                      <a:pt x="42" y="65"/>
                    </a:cubicBezTo>
                    <a:cubicBezTo>
                      <a:pt x="48" y="58"/>
                      <a:pt x="48" y="58"/>
                      <a:pt x="48" y="58"/>
                    </a:cubicBezTo>
                    <a:cubicBezTo>
                      <a:pt x="50" y="59"/>
                      <a:pt x="50" y="59"/>
                      <a:pt x="50" y="59"/>
                    </a:cubicBezTo>
                    <a:cubicBezTo>
                      <a:pt x="53" y="58"/>
                      <a:pt x="53" y="58"/>
                      <a:pt x="53" y="58"/>
                    </a:cubicBezTo>
                    <a:cubicBezTo>
                      <a:pt x="54" y="55"/>
                      <a:pt x="54" y="55"/>
                      <a:pt x="54" y="55"/>
                    </a:cubicBezTo>
                    <a:cubicBezTo>
                      <a:pt x="51" y="52"/>
                      <a:pt x="51" y="52"/>
                      <a:pt x="51" y="52"/>
                    </a:cubicBezTo>
                    <a:cubicBezTo>
                      <a:pt x="55" y="49"/>
                      <a:pt x="55" y="49"/>
                      <a:pt x="55" y="49"/>
                    </a:cubicBezTo>
                    <a:cubicBezTo>
                      <a:pt x="58" y="46"/>
                      <a:pt x="58" y="46"/>
                      <a:pt x="58" y="46"/>
                    </a:cubicBezTo>
                    <a:cubicBezTo>
                      <a:pt x="59" y="48"/>
                      <a:pt x="59" y="48"/>
                      <a:pt x="59" y="48"/>
                    </a:cubicBezTo>
                    <a:cubicBezTo>
                      <a:pt x="63" y="49"/>
                      <a:pt x="63" y="49"/>
                      <a:pt x="63" y="49"/>
                    </a:cubicBezTo>
                    <a:cubicBezTo>
                      <a:pt x="66" y="49"/>
                      <a:pt x="66" y="49"/>
                      <a:pt x="66" y="49"/>
                    </a:cubicBezTo>
                    <a:cubicBezTo>
                      <a:pt x="67" y="45"/>
                      <a:pt x="67" y="45"/>
                      <a:pt x="67" y="45"/>
                    </a:cubicBezTo>
                    <a:cubicBezTo>
                      <a:pt x="67" y="42"/>
                      <a:pt x="67" y="42"/>
                      <a:pt x="67" y="42"/>
                    </a:cubicBezTo>
                    <a:cubicBezTo>
                      <a:pt x="71" y="38"/>
                      <a:pt x="71" y="38"/>
                      <a:pt x="71" y="38"/>
                    </a:cubicBezTo>
                    <a:cubicBezTo>
                      <a:pt x="71" y="34"/>
                      <a:pt x="71" y="34"/>
                      <a:pt x="71" y="34"/>
                    </a:cubicBezTo>
                    <a:cubicBezTo>
                      <a:pt x="68" y="30"/>
                      <a:pt x="68" y="30"/>
                      <a:pt x="68" y="30"/>
                    </a:cubicBezTo>
                    <a:cubicBezTo>
                      <a:pt x="70" y="27"/>
                      <a:pt x="70" y="27"/>
                      <a:pt x="70" y="27"/>
                    </a:cubicBezTo>
                    <a:cubicBezTo>
                      <a:pt x="73" y="28"/>
                      <a:pt x="73" y="28"/>
                      <a:pt x="73" y="28"/>
                    </a:cubicBezTo>
                    <a:cubicBezTo>
                      <a:pt x="78" y="27"/>
                      <a:pt x="78" y="27"/>
                      <a:pt x="78" y="27"/>
                    </a:cubicBezTo>
                    <a:cubicBezTo>
                      <a:pt x="79" y="21"/>
                      <a:pt x="79" y="21"/>
                      <a:pt x="79" y="21"/>
                    </a:cubicBezTo>
                    <a:cubicBezTo>
                      <a:pt x="77" y="18"/>
                      <a:pt x="77" y="18"/>
                      <a:pt x="77" y="18"/>
                    </a:cubicBezTo>
                    <a:cubicBezTo>
                      <a:pt x="80" y="16"/>
                      <a:pt x="80" y="16"/>
                      <a:pt x="80" y="16"/>
                    </a:cubicBezTo>
                    <a:cubicBezTo>
                      <a:pt x="80" y="11"/>
                      <a:pt x="80" y="11"/>
                      <a:pt x="80" y="11"/>
                    </a:cubicBezTo>
                    <a:cubicBezTo>
                      <a:pt x="90" y="5"/>
                      <a:pt x="90" y="5"/>
                      <a:pt x="90" y="5"/>
                    </a:cubicBezTo>
                    <a:cubicBezTo>
                      <a:pt x="95" y="4"/>
                      <a:pt x="95" y="4"/>
                      <a:pt x="95" y="4"/>
                    </a:cubicBezTo>
                    <a:cubicBezTo>
                      <a:pt x="101" y="2"/>
                      <a:pt x="101" y="2"/>
                      <a:pt x="101" y="2"/>
                    </a:cubicBezTo>
                    <a:cubicBezTo>
                      <a:pt x="106" y="2"/>
                      <a:pt x="106" y="2"/>
                      <a:pt x="106" y="2"/>
                    </a:cubicBezTo>
                    <a:cubicBezTo>
                      <a:pt x="109" y="2"/>
                      <a:pt x="109" y="2"/>
                      <a:pt x="109" y="2"/>
                    </a:cubicBezTo>
                    <a:cubicBezTo>
                      <a:pt x="111" y="0"/>
                      <a:pt x="111" y="0"/>
                      <a:pt x="111" y="0"/>
                    </a:cubicBezTo>
                    <a:cubicBezTo>
                      <a:pt x="117" y="0"/>
                      <a:pt x="117" y="0"/>
                      <a:pt x="117" y="0"/>
                    </a:cubicBezTo>
                    <a:cubicBezTo>
                      <a:pt x="127" y="6"/>
                      <a:pt x="127" y="6"/>
                      <a:pt x="127" y="6"/>
                    </a:cubicBezTo>
                    <a:cubicBezTo>
                      <a:pt x="129" y="9"/>
                      <a:pt x="129" y="9"/>
                      <a:pt x="129" y="9"/>
                    </a:cubicBezTo>
                    <a:lnTo>
                      <a:pt x="132" y="12"/>
                    </a:lnTo>
                    <a:close/>
                  </a:path>
                </a:pathLst>
              </a:custGeom>
              <a:grpFill/>
              <a:ln w="2" cap="rnd">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8" name="Freeform 114">
                <a:extLst>
                  <a:ext uri="{FF2B5EF4-FFF2-40B4-BE49-F238E27FC236}">
                    <a16:creationId xmlns:a16="http://schemas.microsoft.com/office/drawing/2014/main" id="{8D63599A-42AC-47B9-B2E6-3E014DEFD555}"/>
                  </a:ext>
                </a:extLst>
              </p:cNvPr>
              <p:cNvSpPr>
                <a:spLocks noEditPoints="1"/>
              </p:cNvSpPr>
              <p:nvPr/>
            </p:nvSpPr>
            <p:spPr bwMode="auto">
              <a:xfrm>
                <a:off x="3994" y="1695"/>
                <a:ext cx="135" cy="204"/>
              </a:xfrm>
              <a:custGeom>
                <a:avLst/>
                <a:gdLst>
                  <a:gd name="T0" fmla="*/ 34 w 69"/>
                  <a:gd name="T1" fmla="*/ 5 h 104"/>
                  <a:gd name="T2" fmla="*/ 35 w 69"/>
                  <a:gd name="T3" fmla="*/ 5 h 104"/>
                  <a:gd name="T4" fmla="*/ 35 w 69"/>
                  <a:gd name="T5" fmla="*/ 8 h 104"/>
                  <a:gd name="T6" fmla="*/ 37 w 69"/>
                  <a:gd name="T7" fmla="*/ 8 h 104"/>
                  <a:gd name="T8" fmla="*/ 37 w 69"/>
                  <a:gd name="T9" fmla="*/ 0 h 104"/>
                  <a:gd name="T10" fmla="*/ 35 w 69"/>
                  <a:gd name="T11" fmla="*/ 2 h 104"/>
                  <a:gd name="T12" fmla="*/ 34 w 69"/>
                  <a:gd name="T13" fmla="*/ 5 h 104"/>
                  <a:gd name="T14" fmla="*/ 38 w 69"/>
                  <a:gd name="T15" fmla="*/ 13 h 104"/>
                  <a:gd name="T16" fmla="*/ 40 w 69"/>
                  <a:gd name="T17" fmla="*/ 17 h 104"/>
                  <a:gd name="T18" fmla="*/ 44 w 69"/>
                  <a:gd name="T19" fmla="*/ 20 h 104"/>
                  <a:gd name="T20" fmla="*/ 48 w 69"/>
                  <a:gd name="T21" fmla="*/ 25 h 104"/>
                  <a:gd name="T22" fmla="*/ 51 w 69"/>
                  <a:gd name="T23" fmla="*/ 25 h 104"/>
                  <a:gd name="T24" fmla="*/ 57 w 69"/>
                  <a:gd name="T25" fmla="*/ 28 h 104"/>
                  <a:gd name="T26" fmla="*/ 60 w 69"/>
                  <a:gd name="T27" fmla="*/ 32 h 104"/>
                  <a:gd name="T28" fmla="*/ 62 w 69"/>
                  <a:gd name="T29" fmla="*/ 32 h 104"/>
                  <a:gd name="T30" fmla="*/ 62 w 69"/>
                  <a:gd name="T31" fmla="*/ 32 h 104"/>
                  <a:gd name="T32" fmla="*/ 65 w 69"/>
                  <a:gd name="T33" fmla="*/ 36 h 104"/>
                  <a:gd name="T34" fmla="*/ 65 w 69"/>
                  <a:gd name="T35" fmla="*/ 39 h 104"/>
                  <a:gd name="T36" fmla="*/ 69 w 69"/>
                  <a:gd name="T37" fmla="*/ 41 h 104"/>
                  <a:gd name="T38" fmla="*/ 69 w 69"/>
                  <a:gd name="T39" fmla="*/ 44 h 104"/>
                  <a:gd name="T40" fmla="*/ 66 w 69"/>
                  <a:gd name="T41" fmla="*/ 48 h 104"/>
                  <a:gd name="T42" fmla="*/ 66 w 69"/>
                  <a:gd name="T43" fmla="*/ 50 h 104"/>
                  <a:gd name="T44" fmla="*/ 64 w 69"/>
                  <a:gd name="T45" fmla="*/ 52 h 104"/>
                  <a:gd name="T46" fmla="*/ 64 w 69"/>
                  <a:gd name="T47" fmla="*/ 54 h 104"/>
                  <a:gd name="T48" fmla="*/ 61 w 69"/>
                  <a:gd name="T49" fmla="*/ 56 h 104"/>
                  <a:gd name="T50" fmla="*/ 60 w 69"/>
                  <a:gd name="T51" fmla="*/ 61 h 104"/>
                  <a:gd name="T52" fmla="*/ 57 w 69"/>
                  <a:gd name="T53" fmla="*/ 63 h 104"/>
                  <a:gd name="T54" fmla="*/ 57 w 69"/>
                  <a:gd name="T55" fmla="*/ 67 h 104"/>
                  <a:gd name="T56" fmla="*/ 55 w 69"/>
                  <a:gd name="T57" fmla="*/ 67 h 104"/>
                  <a:gd name="T58" fmla="*/ 53 w 69"/>
                  <a:gd name="T59" fmla="*/ 81 h 104"/>
                  <a:gd name="T60" fmla="*/ 44 w 69"/>
                  <a:gd name="T61" fmla="*/ 83 h 104"/>
                  <a:gd name="T62" fmla="*/ 43 w 69"/>
                  <a:gd name="T63" fmla="*/ 85 h 104"/>
                  <a:gd name="T64" fmla="*/ 41 w 69"/>
                  <a:gd name="T65" fmla="*/ 88 h 104"/>
                  <a:gd name="T66" fmla="*/ 41 w 69"/>
                  <a:gd name="T67" fmla="*/ 91 h 104"/>
                  <a:gd name="T68" fmla="*/ 31 w 69"/>
                  <a:gd name="T69" fmla="*/ 93 h 104"/>
                  <a:gd name="T70" fmla="*/ 27 w 69"/>
                  <a:gd name="T71" fmla="*/ 100 h 104"/>
                  <a:gd name="T72" fmla="*/ 21 w 69"/>
                  <a:gd name="T73" fmla="*/ 101 h 104"/>
                  <a:gd name="T74" fmla="*/ 18 w 69"/>
                  <a:gd name="T75" fmla="*/ 103 h 104"/>
                  <a:gd name="T76" fmla="*/ 18 w 69"/>
                  <a:gd name="T77" fmla="*/ 104 h 104"/>
                  <a:gd name="T78" fmla="*/ 15 w 69"/>
                  <a:gd name="T79" fmla="*/ 104 h 104"/>
                  <a:gd name="T80" fmla="*/ 11 w 69"/>
                  <a:gd name="T81" fmla="*/ 101 h 104"/>
                  <a:gd name="T82" fmla="*/ 0 w 69"/>
                  <a:gd name="T83" fmla="*/ 83 h 104"/>
                  <a:gd name="T84" fmla="*/ 0 w 69"/>
                  <a:gd name="T85" fmla="*/ 80 h 104"/>
                  <a:gd name="T86" fmla="*/ 28 w 69"/>
                  <a:gd name="T87" fmla="*/ 68 h 104"/>
                  <a:gd name="T88" fmla="*/ 34 w 69"/>
                  <a:gd name="T89" fmla="*/ 43 h 104"/>
                  <a:gd name="T90" fmla="*/ 29 w 69"/>
                  <a:gd name="T91" fmla="*/ 36 h 104"/>
                  <a:gd name="T92" fmla="*/ 31 w 69"/>
                  <a:gd name="T93" fmla="*/ 29 h 104"/>
                  <a:gd name="T94" fmla="*/ 32 w 69"/>
                  <a:gd name="T95" fmla="*/ 22 h 104"/>
                  <a:gd name="T96" fmla="*/ 31 w 69"/>
                  <a:gd name="T97" fmla="*/ 19 h 104"/>
                  <a:gd name="T98" fmla="*/ 34 w 69"/>
                  <a:gd name="T99" fmla="*/ 17 h 104"/>
                  <a:gd name="T100" fmla="*/ 32 w 69"/>
                  <a:gd name="T101" fmla="*/ 15 h 104"/>
                  <a:gd name="T102" fmla="*/ 34 w 69"/>
                  <a:gd name="T103" fmla="*/ 13 h 104"/>
                  <a:gd name="T104" fmla="*/ 36 w 69"/>
                  <a:gd name="T105" fmla="*/ 15 h 104"/>
                  <a:gd name="T106" fmla="*/ 38 w 69"/>
                  <a:gd name="T107"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104">
                    <a:moveTo>
                      <a:pt x="34" y="5"/>
                    </a:moveTo>
                    <a:cubicBezTo>
                      <a:pt x="35" y="5"/>
                      <a:pt x="35" y="5"/>
                      <a:pt x="35" y="5"/>
                    </a:cubicBezTo>
                    <a:cubicBezTo>
                      <a:pt x="35" y="8"/>
                      <a:pt x="35" y="8"/>
                      <a:pt x="35" y="8"/>
                    </a:cubicBezTo>
                    <a:cubicBezTo>
                      <a:pt x="37" y="8"/>
                      <a:pt x="37" y="8"/>
                      <a:pt x="37" y="8"/>
                    </a:cubicBezTo>
                    <a:cubicBezTo>
                      <a:pt x="37" y="6"/>
                      <a:pt x="37" y="3"/>
                      <a:pt x="37" y="0"/>
                    </a:cubicBezTo>
                    <a:cubicBezTo>
                      <a:pt x="37" y="1"/>
                      <a:pt x="35" y="1"/>
                      <a:pt x="35" y="2"/>
                    </a:cubicBezTo>
                    <a:cubicBezTo>
                      <a:pt x="34" y="3"/>
                      <a:pt x="35" y="4"/>
                      <a:pt x="34" y="5"/>
                    </a:cubicBezTo>
                    <a:close/>
                    <a:moveTo>
                      <a:pt x="38" y="13"/>
                    </a:moveTo>
                    <a:cubicBezTo>
                      <a:pt x="38" y="14"/>
                      <a:pt x="39" y="16"/>
                      <a:pt x="40" y="17"/>
                    </a:cubicBezTo>
                    <a:cubicBezTo>
                      <a:pt x="41" y="18"/>
                      <a:pt x="43" y="19"/>
                      <a:pt x="44" y="20"/>
                    </a:cubicBezTo>
                    <a:cubicBezTo>
                      <a:pt x="45" y="21"/>
                      <a:pt x="46" y="24"/>
                      <a:pt x="48" y="25"/>
                    </a:cubicBezTo>
                    <a:cubicBezTo>
                      <a:pt x="49" y="25"/>
                      <a:pt x="50" y="25"/>
                      <a:pt x="51" y="25"/>
                    </a:cubicBezTo>
                    <a:cubicBezTo>
                      <a:pt x="57" y="28"/>
                      <a:pt x="57" y="28"/>
                      <a:pt x="57" y="28"/>
                    </a:cubicBezTo>
                    <a:cubicBezTo>
                      <a:pt x="58" y="28"/>
                      <a:pt x="59" y="31"/>
                      <a:pt x="60" y="32"/>
                    </a:cubicBezTo>
                    <a:cubicBezTo>
                      <a:pt x="61" y="32"/>
                      <a:pt x="62" y="31"/>
                      <a:pt x="62" y="32"/>
                    </a:cubicBezTo>
                    <a:cubicBezTo>
                      <a:pt x="62" y="32"/>
                      <a:pt x="62" y="32"/>
                      <a:pt x="62" y="32"/>
                    </a:cubicBezTo>
                    <a:cubicBezTo>
                      <a:pt x="65" y="36"/>
                      <a:pt x="65" y="36"/>
                      <a:pt x="65" y="36"/>
                    </a:cubicBezTo>
                    <a:cubicBezTo>
                      <a:pt x="65" y="37"/>
                      <a:pt x="64" y="38"/>
                      <a:pt x="65" y="39"/>
                    </a:cubicBezTo>
                    <a:cubicBezTo>
                      <a:pt x="65" y="40"/>
                      <a:pt x="68" y="40"/>
                      <a:pt x="69" y="41"/>
                    </a:cubicBezTo>
                    <a:cubicBezTo>
                      <a:pt x="68" y="42"/>
                      <a:pt x="69" y="43"/>
                      <a:pt x="69" y="44"/>
                    </a:cubicBezTo>
                    <a:cubicBezTo>
                      <a:pt x="68" y="45"/>
                      <a:pt x="66" y="46"/>
                      <a:pt x="66" y="48"/>
                    </a:cubicBezTo>
                    <a:cubicBezTo>
                      <a:pt x="66" y="48"/>
                      <a:pt x="66" y="49"/>
                      <a:pt x="66" y="50"/>
                    </a:cubicBezTo>
                    <a:cubicBezTo>
                      <a:pt x="66" y="50"/>
                      <a:pt x="64" y="52"/>
                      <a:pt x="64" y="52"/>
                    </a:cubicBezTo>
                    <a:cubicBezTo>
                      <a:pt x="64" y="53"/>
                      <a:pt x="64" y="54"/>
                      <a:pt x="64" y="54"/>
                    </a:cubicBezTo>
                    <a:cubicBezTo>
                      <a:pt x="64" y="55"/>
                      <a:pt x="62" y="55"/>
                      <a:pt x="61" y="56"/>
                    </a:cubicBezTo>
                    <a:cubicBezTo>
                      <a:pt x="60" y="58"/>
                      <a:pt x="61" y="60"/>
                      <a:pt x="60" y="61"/>
                    </a:cubicBezTo>
                    <a:cubicBezTo>
                      <a:pt x="60" y="62"/>
                      <a:pt x="58" y="63"/>
                      <a:pt x="57" y="63"/>
                    </a:cubicBezTo>
                    <a:cubicBezTo>
                      <a:pt x="57" y="64"/>
                      <a:pt x="58" y="67"/>
                      <a:pt x="57" y="67"/>
                    </a:cubicBezTo>
                    <a:cubicBezTo>
                      <a:pt x="57" y="68"/>
                      <a:pt x="55" y="67"/>
                      <a:pt x="55" y="67"/>
                    </a:cubicBezTo>
                    <a:cubicBezTo>
                      <a:pt x="53" y="72"/>
                      <a:pt x="52" y="74"/>
                      <a:pt x="53" y="81"/>
                    </a:cubicBezTo>
                    <a:cubicBezTo>
                      <a:pt x="51" y="82"/>
                      <a:pt x="46" y="82"/>
                      <a:pt x="44" y="83"/>
                    </a:cubicBezTo>
                    <a:cubicBezTo>
                      <a:pt x="43" y="84"/>
                      <a:pt x="44" y="85"/>
                      <a:pt x="43" y="85"/>
                    </a:cubicBezTo>
                    <a:cubicBezTo>
                      <a:pt x="43" y="86"/>
                      <a:pt x="41" y="87"/>
                      <a:pt x="41" y="88"/>
                    </a:cubicBezTo>
                    <a:cubicBezTo>
                      <a:pt x="40" y="89"/>
                      <a:pt x="41" y="90"/>
                      <a:pt x="41" y="91"/>
                    </a:cubicBezTo>
                    <a:cubicBezTo>
                      <a:pt x="38" y="92"/>
                      <a:pt x="36" y="93"/>
                      <a:pt x="31" y="93"/>
                    </a:cubicBezTo>
                    <a:cubicBezTo>
                      <a:pt x="30" y="95"/>
                      <a:pt x="29" y="99"/>
                      <a:pt x="27" y="100"/>
                    </a:cubicBezTo>
                    <a:cubicBezTo>
                      <a:pt x="25" y="102"/>
                      <a:pt x="24" y="100"/>
                      <a:pt x="21" y="101"/>
                    </a:cubicBezTo>
                    <a:cubicBezTo>
                      <a:pt x="21" y="102"/>
                      <a:pt x="19" y="102"/>
                      <a:pt x="18" y="103"/>
                    </a:cubicBezTo>
                    <a:cubicBezTo>
                      <a:pt x="18" y="104"/>
                      <a:pt x="18" y="104"/>
                      <a:pt x="18" y="104"/>
                    </a:cubicBezTo>
                    <a:cubicBezTo>
                      <a:pt x="17" y="104"/>
                      <a:pt x="16" y="104"/>
                      <a:pt x="15" y="104"/>
                    </a:cubicBezTo>
                    <a:cubicBezTo>
                      <a:pt x="11" y="101"/>
                      <a:pt x="11" y="101"/>
                      <a:pt x="11" y="101"/>
                    </a:cubicBezTo>
                    <a:cubicBezTo>
                      <a:pt x="0" y="83"/>
                      <a:pt x="0" y="83"/>
                      <a:pt x="0" y="83"/>
                    </a:cubicBezTo>
                    <a:cubicBezTo>
                      <a:pt x="0" y="80"/>
                      <a:pt x="0" y="80"/>
                      <a:pt x="0" y="80"/>
                    </a:cubicBezTo>
                    <a:cubicBezTo>
                      <a:pt x="0" y="80"/>
                      <a:pt x="23" y="71"/>
                      <a:pt x="28" y="68"/>
                    </a:cubicBezTo>
                    <a:cubicBezTo>
                      <a:pt x="30" y="67"/>
                      <a:pt x="34" y="44"/>
                      <a:pt x="34" y="43"/>
                    </a:cubicBezTo>
                    <a:cubicBezTo>
                      <a:pt x="29" y="36"/>
                      <a:pt x="29" y="36"/>
                      <a:pt x="29" y="36"/>
                    </a:cubicBezTo>
                    <a:cubicBezTo>
                      <a:pt x="29" y="36"/>
                      <a:pt x="28" y="32"/>
                      <a:pt x="31" y="29"/>
                    </a:cubicBezTo>
                    <a:cubicBezTo>
                      <a:pt x="33" y="26"/>
                      <a:pt x="32" y="22"/>
                      <a:pt x="32" y="22"/>
                    </a:cubicBezTo>
                    <a:cubicBezTo>
                      <a:pt x="30" y="23"/>
                      <a:pt x="30" y="21"/>
                      <a:pt x="31" y="19"/>
                    </a:cubicBezTo>
                    <a:cubicBezTo>
                      <a:pt x="33" y="18"/>
                      <a:pt x="34" y="17"/>
                      <a:pt x="34" y="17"/>
                    </a:cubicBezTo>
                    <a:cubicBezTo>
                      <a:pt x="34" y="17"/>
                      <a:pt x="32" y="16"/>
                      <a:pt x="32" y="15"/>
                    </a:cubicBezTo>
                    <a:cubicBezTo>
                      <a:pt x="32" y="13"/>
                      <a:pt x="33" y="12"/>
                      <a:pt x="34" y="13"/>
                    </a:cubicBezTo>
                    <a:cubicBezTo>
                      <a:pt x="35" y="14"/>
                      <a:pt x="35" y="16"/>
                      <a:pt x="36" y="15"/>
                    </a:cubicBezTo>
                    <a:cubicBezTo>
                      <a:pt x="36" y="13"/>
                      <a:pt x="38" y="13"/>
                      <a:pt x="38"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9" name="Freeform 115">
                <a:extLst>
                  <a:ext uri="{FF2B5EF4-FFF2-40B4-BE49-F238E27FC236}">
                    <a16:creationId xmlns:a16="http://schemas.microsoft.com/office/drawing/2014/main" id="{9E3AE7EF-565A-4A3E-BBF4-6E237FD00260}"/>
                  </a:ext>
                </a:extLst>
              </p:cNvPr>
              <p:cNvSpPr>
                <a:spLocks noEditPoints="1"/>
              </p:cNvSpPr>
              <p:nvPr/>
            </p:nvSpPr>
            <p:spPr bwMode="auto">
              <a:xfrm>
                <a:off x="3994" y="1695"/>
                <a:ext cx="135" cy="204"/>
              </a:xfrm>
              <a:custGeom>
                <a:avLst/>
                <a:gdLst>
                  <a:gd name="T0" fmla="*/ 34 w 69"/>
                  <a:gd name="T1" fmla="*/ 5 h 104"/>
                  <a:gd name="T2" fmla="*/ 35 w 69"/>
                  <a:gd name="T3" fmla="*/ 5 h 104"/>
                  <a:gd name="T4" fmla="*/ 35 w 69"/>
                  <a:gd name="T5" fmla="*/ 8 h 104"/>
                  <a:gd name="T6" fmla="*/ 37 w 69"/>
                  <a:gd name="T7" fmla="*/ 8 h 104"/>
                  <a:gd name="T8" fmla="*/ 37 w 69"/>
                  <a:gd name="T9" fmla="*/ 0 h 104"/>
                  <a:gd name="T10" fmla="*/ 35 w 69"/>
                  <a:gd name="T11" fmla="*/ 2 h 104"/>
                  <a:gd name="T12" fmla="*/ 34 w 69"/>
                  <a:gd name="T13" fmla="*/ 5 h 104"/>
                  <a:gd name="T14" fmla="*/ 38 w 69"/>
                  <a:gd name="T15" fmla="*/ 13 h 104"/>
                  <a:gd name="T16" fmla="*/ 40 w 69"/>
                  <a:gd name="T17" fmla="*/ 17 h 104"/>
                  <a:gd name="T18" fmla="*/ 44 w 69"/>
                  <a:gd name="T19" fmla="*/ 20 h 104"/>
                  <a:gd name="T20" fmla="*/ 48 w 69"/>
                  <a:gd name="T21" fmla="*/ 25 h 104"/>
                  <a:gd name="T22" fmla="*/ 51 w 69"/>
                  <a:gd name="T23" fmla="*/ 25 h 104"/>
                  <a:gd name="T24" fmla="*/ 57 w 69"/>
                  <a:gd name="T25" fmla="*/ 28 h 104"/>
                  <a:gd name="T26" fmla="*/ 60 w 69"/>
                  <a:gd name="T27" fmla="*/ 32 h 104"/>
                  <a:gd name="T28" fmla="*/ 62 w 69"/>
                  <a:gd name="T29" fmla="*/ 32 h 104"/>
                  <a:gd name="T30" fmla="*/ 62 w 69"/>
                  <a:gd name="T31" fmla="*/ 32 h 104"/>
                  <a:gd name="T32" fmla="*/ 65 w 69"/>
                  <a:gd name="T33" fmla="*/ 36 h 104"/>
                  <a:gd name="T34" fmla="*/ 65 w 69"/>
                  <a:gd name="T35" fmla="*/ 39 h 104"/>
                  <a:gd name="T36" fmla="*/ 69 w 69"/>
                  <a:gd name="T37" fmla="*/ 41 h 104"/>
                  <a:gd name="T38" fmla="*/ 69 w 69"/>
                  <a:gd name="T39" fmla="*/ 44 h 104"/>
                  <a:gd name="T40" fmla="*/ 66 w 69"/>
                  <a:gd name="T41" fmla="*/ 48 h 104"/>
                  <a:gd name="T42" fmla="*/ 66 w 69"/>
                  <a:gd name="T43" fmla="*/ 50 h 104"/>
                  <a:gd name="T44" fmla="*/ 64 w 69"/>
                  <a:gd name="T45" fmla="*/ 52 h 104"/>
                  <a:gd name="T46" fmla="*/ 64 w 69"/>
                  <a:gd name="T47" fmla="*/ 54 h 104"/>
                  <a:gd name="T48" fmla="*/ 61 w 69"/>
                  <a:gd name="T49" fmla="*/ 56 h 104"/>
                  <a:gd name="T50" fmla="*/ 60 w 69"/>
                  <a:gd name="T51" fmla="*/ 61 h 104"/>
                  <a:gd name="T52" fmla="*/ 57 w 69"/>
                  <a:gd name="T53" fmla="*/ 63 h 104"/>
                  <a:gd name="T54" fmla="*/ 57 w 69"/>
                  <a:gd name="T55" fmla="*/ 67 h 104"/>
                  <a:gd name="T56" fmla="*/ 55 w 69"/>
                  <a:gd name="T57" fmla="*/ 67 h 104"/>
                  <a:gd name="T58" fmla="*/ 53 w 69"/>
                  <a:gd name="T59" fmla="*/ 81 h 104"/>
                  <a:gd name="T60" fmla="*/ 44 w 69"/>
                  <a:gd name="T61" fmla="*/ 83 h 104"/>
                  <a:gd name="T62" fmla="*/ 43 w 69"/>
                  <a:gd name="T63" fmla="*/ 85 h 104"/>
                  <a:gd name="T64" fmla="*/ 41 w 69"/>
                  <a:gd name="T65" fmla="*/ 88 h 104"/>
                  <a:gd name="T66" fmla="*/ 41 w 69"/>
                  <a:gd name="T67" fmla="*/ 91 h 104"/>
                  <a:gd name="T68" fmla="*/ 31 w 69"/>
                  <a:gd name="T69" fmla="*/ 93 h 104"/>
                  <a:gd name="T70" fmla="*/ 27 w 69"/>
                  <a:gd name="T71" fmla="*/ 100 h 104"/>
                  <a:gd name="T72" fmla="*/ 21 w 69"/>
                  <a:gd name="T73" fmla="*/ 101 h 104"/>
                  <a:gd name="T74" fmla="*/ 18 w 69"/>
                  <a:gd name="T75" fmla="*/ 103 h 104"/>
                  <a:gd name="T76" fmla="*/ 18 w 69"/>
                  <a:gd name="T77" fmla="*/ 104 h 104"/>
                  <a:gd name="T78" fmla="*/ 15 w 69"/>
                  <a:gd name="T79" fmla="*/ 104 h 104"/>
                  <a:gd name="T80" fmla="*/ 11 w 69"/>
                  <a:gd name="T81" fmla="*/ 101 h 104"/>
                  <a:gd name="T82" fmla="*/ 0 w 69"/>
                  <a:gd name="T83" fmla="*/ 83 h 104"/>
                  <a:gd name="T84" fmla="*/ 0 w 69"/>
                  <a:gd name="T85" fmla="*/ 80 h 104"/>
                  <a:gd name="T86" fmla="*/ 28 w 69"/>
                  <a:gd name="T87" fmla="*/ 68 h 104"/>
                  <a:gd name="T88" fmla="*/ 34 w 69"/>
                  <a:gd name="T89" fmla="*/ 43 h 104"/>
                  <a:gd name="T90" fmla="*/ 29 w 69"/>
                  <a:gd name="T91" fmla="*/ 36 h 104"/>
                  <a:gd name="T92" fmla="*/ 31 w 69"/>
                  <a:gd name="T93" fmla="*/ 29 h 104"/>
                  <a:gd name="T94" fmla="*/ 32 w 69"/>
                  <a:gd name="T95" fmla="*/ 22 h 104"/>
                  <a:gd name="T96" fmla="*/ 31 w 69"/>
                  <a:gd name="T97" fmla="*/ 19 h 104"/>
                  <a:gd name="T98" fmla="*/ 34 w 69"/>
                  <a:gd name="T99" fmla="*/ 17 h 104"/>
                  <a:gd name="T100" fmla="*/ 32 w 69"/>
                  <a:gd name="T101" fmla="*/ 15 h 104"/>
                  <a:gd name="T102" fmla="*/ 34 w 69"/>
                  <a:gd name="T103" fmla="*/ 13 h 104"/>
                  <a:gd name="T104" fmla="*/ 36 w 69"/>
                  <a:gd name="T105" fmla="*/ 15 h 104"/>
                  <a:gd name="T106" fmla="*/ 38 w 69"/>
                  <a:gd name="T107"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104">
                    <a:moveTo>
                      <a:pt x="34" y="5"/>
                    </a:moveTo>
                    <a:cubicBezTo>
                      <a:pt x="35" y="5"/>
                      <a:pt x="35" y="5"/>
                      <a:pt x="35" y="5"/>
                    </a:cubicBezTo>
                    <a:cubicBezTo>
                      <a:pt x="35" y="8"/>
                      <a:pt x="35" y="8"/>
                      <a:pt x="35" y="8"/>
                    </a:cubicBezTo>
                    <a:cubicBezTo>
                      <a:pt x="37" y="8"/>
                      <a:pt x="37" y="8"/>
                      <a:pt x="37" y="8"/>
                    </a:cubicBezTo>
                    <a:cubicBezTo>
                      <a:pt x="37" y="6"/>
                      <a:pt x="37" y="3"/>
                      <a:pt x="37" y="0"/>
                    </a:cubicBezTo>
                    <a:cubicBezTo>
                      <a:pt x="37" y="1"/>
                      <a:pt x="35" y="1"/>
                      <a:pt x="35" y="2"/>
                    </a:cubicBezTo>
                    <a:cubicBezTo>
                      <a:pt x="34" y="3"/>
                      <a:pt x="35" y="4"/>
                      <a:pt x="34" y="5"/>
                    </a:cubicBezTo>
                    <a:close/>
                    <a:moveTo>
                      <a:pt x="38" y="13"/>
                    </a:moveTo>
                    <a:cubicBezTo>
                      <a:pt x="38" y="14"/>
                      <a:pt x="39" y="16"/>
                      <a:pt x="40" y="17"/>
                    </a:cubicBezTo>
                    <a:cubicBezTo>
                      <a:pt x="41" y="18"/>
                      <a:pt x="43" y="19"/>
                      <a:pt x="44" y="20"/>
                    </a:cubicBezTo>
                    <a:cubicBezTo>
                      <a:pt x="45" y="21"/>
                      <a:pt x="46" y="24"/>
                      <a:pt x="48" y="25"/>
                    </a:cubicBezTo>
                    <a:cubicBezTo>
                      <a:pt x="49" y="25"/>
                      <a:pt x="50" y="25"/>
                      <a:pt x="51" y="25"/>
                    </a:cubicBezTo>
                    <a:cubicBezTo>
                      <a:pt x="57" y="28"/>
                      <a:pt x="57" y="28"/>
                      <a:pt x="57" y="28"/>
                    </a:cubicBezTo>
                    <a:cubicBezTo>
                      <a:pt x="58" y="28"/>
                      <a:pt x="59" y="31"/>
                      <a:pt x="60" y="32"/>
                    </a:cubicBezTo>
                    <a:cubicBezTo>
                      <a:pt x="61" y="32"/>
                      <a:pt x="62" y="31"/>
                      <a:pt x="62" y="32"/>
                    </a:cubicBezTo>
                    <a:cubicBezTo>
                      <a:pt x="62" y="32"/>
                      <a:pt x="62" y="32"/>
                      <a:pt x="62" y="32"/>
                    </a:cubicBezTo>
                    <a:cubicBezTo>
                      <a:pt x="65" y="36"/>
                      <a:pt x="65" y="36"/>
                      <a:pt x="65" y="36"/>
                    </a:cubicBezTo>
                    <a:cubicBezTo>
                      <a:pt x="65" y="37"/>
                      <a:pt x="64" y="38"/>
                      <a:pt x="65" y="39"/>
                    </a:cubicBezTo>
                    <a:cubicBezTo>
                      <a:pt x="65" y="40"/>
                      <a:pt x="68" y="40"/>
                      <a:pt x="69" y="41"/>
                    </a:cubicBezTo>
                    <a:cubicBezTo>
                      <a:pt x="68" y="42"/>
                      <a:pt x="69" y="43"/>
                      <a:pt x="69" y="44"/>
                    </a:cubicBezTo>
                    <a:cubicBezTo>
                      <a:pt x="68" y="45"/>
                      <a:pt x="66" y="46"/>
                      <a:pt x="66" y="48"/>
                    </a:cubicBezTo>
                    <a:cubicBezTo>
                      <a:pt x="66" y="48"/>
                      <a:pt x="66" y="49"/>
                      <a:pt x="66" y="50"/>
                    </a:cubicBezTo>
                    <a:cubicBezTo>
                      <a:pt x="66" y="50"/>
                      <a:pt x="64" y="52"/>
                      <a:pt x="64" y="52"/>
                    </a:cubicBezTo>
                    <a:cubicBezTo>
                      <a:pt x="64" y="53"/>
                      <a:pt x="64" y="54"/>
                      <a:pt x="64" y="54"/>
                    </a:cubicBezTo>
                    <a:cubicBezTo>
                      <a:pt x="64" y="55"/>
                      <a:pt x="62" y="55"/>
                      <a:pt x="61" y="56"/>
                    </a:cubicBezTo>
                    <a:cubicBezTo>
                      <a:pt x="60" y="58"/>
                      <a:pt x="61" y="60"/>
                      <a:pt x="60" y="61"/>
                    </a:cubicBezTo>
                    <a:cubicBezTo>
                      <a:pt x="60" y="62"/>
                      <a:pt x="58" y="63"/>
                      <a:pt x="57" y="63"/>
                    </a:cubicBezTo>
                    <a:cubicBezTo>
                      <a:pt x="57" y="64"/>
                      <a:pt x="58" y="67"/>
                      <a:pt x="57" y="67"/>
                    </a:cubicBezTo>
                    <a:cubicBezTo>
                      <a:pt x="57" y="68"/>
                      <a:pt x="55" y="67"/>
                      <a:pt x="55" y="67"/>
                    </a:cubicBezTo>
                    <a:cubicBezTo>
                      <a:pt x="53" y="72"/>
                      <a:pt x="52" y="74"/>
                      <a:pt x="53" y="81"/>
                    </a:cubicBezTo>
                    <a:cubicBezTo>
                      <a:pt x="51" y="82"/>
                      <a:pt x="46" y="82"/>
                      <a:pt x="44" y="83"/>
                    </a:cubicBezTo>
                    <a:cubicBezTo>
                      <a:pt x="43" y="84"/>
                      <a:pt x="44" y="85"/>
                      <a:pt x="43" y="85"/>
                    </a:cubicBezTo>
                    <a:cubicBezTo>
                      <a:pt x="43" y="86"/>
                      <a:pt x="41" y="87"/>
                      <a:pt x="41" y="88"/>
                    </a:cubicBezTo>
                    <a:cubicBezTo>
                      <a:pt x="40" y="89"/>
                      <a:pt x="41" y="90"/>
                      <a:pt x="41" y="91"/>
                    </a:cubicBezTo>
                    <a:cubicBezTo>
                      <a:pt x="38" y="92"/>
                      <a:pt x="36" y="93"/>
                      <a:pt x="31" y="93"/>
                    </a:cubicBezTo>
                    <a:cubicBezTo>
                      <a:pt x="30" y="95"/>
                      <a:pt x="29" y="99"/>
                      <a:pt x="27" y="100"/>
                    </a:cubicBezTo>
                    <a:cubicBezTo>
                      <a:pt x="25" y="102"/>
                      <a:pt x="24" y="100"/>
                      <a:pt x="21" y="101"/>
                    </a:cubicBezTo>
                    <a:cubicBezTo>
                      <a:pt x="21" y="102"/>
                      <a:pt x="19" y="102"/>
                      <a:pt x="18" y="103"/>
                    </a:cubicBezTo>
                    <a:cubicBezTo>
                      <a:pt x="18" y="104"/>
                      <a:pt x="18" y="104"/>
                      <a:pt x="18" y="104"/>
                    </a:cubicBezTo>
                    <a:cubicBezTo>
                      <a:pt x="17" y="104"/>
                      <a:pt x="16" y="104"/>
                      <a:pt x="15" y="104"/>
                    </a:cubicBezTo>
                    <a:cubicBezTo>
                      <a:pt x="11" y="101"/>
                      <a:pt x="11" y="101"/>
                      <a:pt x="11" y="101"/>
                    </a:cubicBezTo>
                    <a:cubicBezTo>
                      <a:pt x="0" y="83"/>
                      <a:pt x="0" y="83"/>
                      <a:pt x="0" y="83"/>
                    </a:cubicBezTo>
                    <a:cubicBezTo>
                      <a:pt x="0" y="80"/>
                      <a:pt x="0" y="80"/>
                      <a:pt x="0" y="80"/>
                    </a:cubicBezTo>
                    <a:cubicBezTo>
                      <a:pt x="0" y="80"/>
                      <a:pt x="23" y="71"/>
                      <a:pt x="28" y="68"/>
                    </a:cubicBezTo>
                    <a:cubicBezTo>
                      <a:pt x="30" y="67"/>
                      <a:pt x="34" y="44"/>
                      <a:pt x="34" y="43"/>
                    </a:cubicBezTo>
                    <a:cubicBezTo>
                      <a:pt x="29" y="36"/>
                      <a:pt x="29" y="36"/>
                      <a:pt x="29" y="36"/>
                    </a:cubicBezTo>
                    <a:cubicBezTo>
                      <a:pt x="29" y="36"/>
                      <a:pt x="28" y="32"/>
                      <a:pt x="31" y="29"/>
                    </a:cubicBezTo>
                    <a:cubicBezTo>
                      <a:pt x="33" y="26"/>
                      <a:pt x="32" y="22"/>
                      <a:pt x="32" y="22"/>
                    </a:cubicBezTo>
                    <a:cubicBezTo>
                      <a:pt x="30" y="23"/>
                      <a:pt x="30" y="21"/>
                      <a:pt x="31" y="19"/>
                    </a:cubicBezTo>
                    <a:cubicBezTo>
                      <a:pt x="33" y="18"/>
                      <a:pt x="34" y="17"/>
                      <a:pt x="34" y="17"/>
                    </a:cubicBezTo>
                    <a:cubicBezTo>
                      <a:pt x="34" y="17"/>
                      <a:pt x="32" y="16"/>
                      <a:pt x="32" y="15"/>
                    </a:cubicBezTo>
                    <a:cubicBezTo>
                      <a:pt x="32" y="13"/>
                      <a:pt x="33" y="12"/>
                      <a:pt x="34" y="13"/>
                    </a:cubicBezTo>
                    <a:cubicBezTo>
                      <a:pt x="35" y="14"/>
                      <a:pt x="35" y="16"/>
                      <a:pt x="36" y="15"/>
                    </a:cubicBezTo>
                    <a:cubicBezTo>
                      <a:pt x="36" y="13"/>
                      <a:pt x="38" y="13"/>
                      <a:pt x="38" y="1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0" name="Freeform 116">
                <a:extLst>
                  <a:ext uri="{FF2B5EF4-FFF2-40B4-BE49-F238E27FC236}">
                    <a16:creationId xmlns:a16="http://schemas.microsoft.com/office/drawing/2014/main" id="{C156C4DA-667D-4584-A6D9-8901153124F9}"/>
                  </a:ext>
                </a:extLst>
              </p:cNvPr>
              <p:cNvSpPr>
                <a:spLocks noEditPoints="1"/>
              </p:cNvSpPr>
              <p:nvPr/>
            </p:nvSpPr>
            <p:spPr bwMode="auto">
              <a:xfrm>
                <a:off x="3198" y="204"/>
                <a:ext cx="457" cy="722"/>
              </a:xfrm>
              <a:custGeom>
                <a:avLst/>
                <a:gdLst>
                  <a:gd name="T0" fmla="*/ 97 w 233"/>
                  <a:gd name="T1" fmla="*/ 35 h 368"/>
                  <a:gd name="T2" fmla="*/ 73 w 233"/>
                  <a:gd name="T3" fmla="*/ 20 h 368"/>
                  <a:gd name="T4" fmla="*/ 65 w 233"/>
                  <a:gd name="T5" fmla="*/ 22 h 368"/>
                  <a:gd name="T6" fmla="*/ 78 w 233"/>
                  <a:gd name="T7" fmla="*/ 42 h 368"/>
                  <a:gd name="T8" fmla="*/ 107 w 233"/>
                  <a:gd name="T9" fmla="*/ 44 h 368"/>
                  <a:gd name="T10" fmla="*/ 76 w 233"/>
                  <a:gd name="T11" fmla="*/ 54 h 368"/>
                  <a:gd name="T12" fmla="*/ 79 w 233"/>
                  <a:gd name="T13" fmla="*/ 68 h 368"/>
                  <a:gd name="T14" fmla="*/ 111 w 233"/>
                  <a:gd name="T15" fmla="*/ 72 h 368"/>
                  <a:gd name="T16" fmla="*/ 126 w 233"/>
                  <a:gd name="T17" fmla="*/ 37 h 368"/>
                  <a:gd name="T18" fmla="*/ 103 w 233"/>
                  <a:gd name="T19" fmla="*/ 14 h 368"/>
                  <a:gd name="T20" fmla="*/ 61 w 233"/>
                  <a:gd name="T21" fmla="*/ 30 h 368"/>
                  <a:gd name="T22" fmla="*/ 198 w 233"/>
                  <a:gd name="T23" fmla="*/ 42 h 368"/>
                  <a:gd name="T24" fmla="*/ 148 w 233"/>
                  <a:gd name="T25" fmla="*/ 48 h 368"/>
                  <a:gd name="T26" fmla="*/ 183 w 233"/>
                  <a:gd name="T27" fmla="*/ 161 h 368"/>
                  <a:gd name="T28" fmla="*/ 160 w 233"/>
                  <a:gd name="T29" fmla="*/ 175 h 368"/>
                  <a:gd name="T30" fmla="*/ 118 w 233"/>
                  <a:gd name="T31" fmla="*/ 185 h 368"/>
                  <a:gd name="T32" fmla="*/ 114 w 233"/>
                  <a:gd name="T33" fmla="*/ 189 h 368"/>
                  <a:gd name="T34" fmla="*/ 101 w 233"/>
                  <a:gd name="T35" fmla="*/ 205 h 368"/>
                  <a:gd name="T36" fmla="*/ 152 w 233"/>
                  <a:gd name="T37" fmla="*/ 173 h 368"/>
                  <a:gd name="T38" fmla="*/ 90 w 233"/>
                  <a:gd name="T39" fmla="*/ 205 h 368"/>
                  <a:gd name="T40" fmla="*/ 79 w 233"/>
                  <a:gd name="T41" fmla="*/ 215 h 368"/>
                  <a:gd name="T42" fmla="*/ 38 w 233"/>
                  <a:gd name="T43" fmla="*/ 280 h 368"/>
                  <a:gd name="T44" fmla="*/ 23 w 233"/>
                  <a:gd name="T45" fmla="*/ 308 h 368"/>
                  <a:gd name="T46" fmla="*/ 5 w 233"/>
                  <a:gd name="T47" fmla="*/ 343 h 368"/>
                  <a:gd name="T48" fmla="*/ 66 w 233"/>
                  <a:gd name="T49" fmla="*/ 322 h 368"/>
                  <a:gd name="T50" fmla="*/ 89 w 233"/>
                  <a:gd name="T51" fmla="*/ 266 h 368"/>
                  <a:gd name="T52" fmla="*/ 123 w 233"/>
                  <a:gd name="T53" fmla="*/ 215 h 368"/>
                  <a:gd name="T54" fmla="*/ 158 w 233"/>
                  <a:gd name="T55" fmla="*/ 204 h 368"/>
                  <a:gd name="T56" fmla="*/ 209 w 233"/>
                  <a:gd name="T57" fmla="*/ 189 h 368"/>
                  <a:gd name="T58" fmla="*/ 225 w 233"/>
                  <a:gd name="T59" fmla="*/ 183 h 368"/>
                  <a:gd name="T60" fmla="*/ 218 w 233"/>
                  <a:gd name="T61" fmla="*/ 172 h 368"/>
                  <a:gd name="T62" fmla="*/ 205 w 233"/>
                  <a:gd name="T63" fmla="*/ 162 h 368"/>
                  <a:gd name="T64" fmla="*/ 192 w 233"/>
                  <a:gd name="T65" fmla="*/ 179 h 368"/>
                  <a:gd name="T66" fmla="*/ 188 w 233"/>
                  <a:gd name="T67" fmla="*/ 171 h 368"/>
                  <a:gd name="T68" fmla="*/ 180 w 233"/>
                  <a:gd name="T69" fmla="*/ 170 h 368"/>
                  <a:gd name="T70" fmla="*/ 162 w 233"/>
                  <a:gd name="T71" fmla="*/ 178 h 368"/>
                  <a:gd name="T72" fmla="*/ 150 w 233"/>
                  <a:gd name="T73" fmla="*/ 183 h 368"/>
                  <a:gd name="T74" fmla="*/ 139 w 233"/>
                  <a:gd name="T75" fmla="*/ 183 h 368"/>
                  <a:gd name="T76" fmla="*/ 126 w 233"/>
                  <a:gd name="T77" fmla="*/ 191 h 368"/>
                  <a:gd name="T78" fmla="*/ 113 w 233"/>
                  <a:gd name="T79" fmla="*/ 205 h 368"/>
                  <a:gd name="T80" fmla="*/ 98 w 233"/>
                  <a:gd name="T81" fmla="*/ 219 h 368"/>
                  <a:gd name="T82" fmla="*/ 98 w 233"/>
                  <a:gd name="T83" fmla="*/ 234 h 368"/>
                  <a:gd name="T84" fmla="*/ 75 w 233"/>
                  <a:gd name="T85" fmla="*/ 257 h 368"/>
                  <a:gd name="T86" fmla="*/ 51 w 233"/>
                  <a:gd name="T87" fmla="*/ 279 h 368"/>
                  <a:gd name="T88" fmla="*/ 38 w 233"/>
                  <a:gd name="T89" fmla="*/ 283 h 368"/>
                  <a:gd name="T90" fmla="*/ 26 w 233"/>
                  <a:gd name="T91" fmla="*/ 298 h 368"/>
                  <a:gd name="T92" fmla="*/ 8 w 233"/>
                  <a:gd name="T93" fmla="*/ 309 h 368"/>
                  <a:gd name="T94" fmla="*/ 13 w 233"/>
                  <a:gd name="T95" fmla="*/ 322 h 368"/>
                  <a:gd name="T96" fmla="*/ 6 w 233"/>
                  <a:gd name="T97" fmla="*/ 322 h 368"/>
                  <a:gd name="T98" fmla="*/ 7 w 233"/>
                  <a:gd name="T99" fmla="*/ 331 h 368"/>
                  <a:gd name="T100" fmla="*/ 16 w 233"/>
                  <a:gd name="T101" fmla="*/ 337 h 368"/>
                  <a:gd name="T102" fmla="*/ 14 w 233"/>
                  <a:gd name="T103" fmla="*/ 348 h 368"/>
                  <a:gd name="T104" fmla="*/ 39 w 233"/>
                  <a:gd name="T105" fmla="*/ 361 h 368"/>
                  <a:gd name="T106" fmla="*/ 126 w 233"/>
                  <a:gd name="T107" fmla="*/ 9 h 368"/>
                  <a:gd name="T108" fmla="*/ 146 w 233"/>
                  <a:gd name="T109" fmla="*/ 20 h 368"/>
                  <a:gd name="T110" fmla="*/ 152 w 233"/>
                  <a:gd name="T111" fmla="*/ 32 h 368"/>
                  <a:gd name="T112" fmla="*/ 199 w 233"/>
                  <a:gd name="T113" fmla="*/ 12 h 368"/>
                  <a:gd name="T114" fmla="*/ 177 w 233"/>
                  <a:gd name="T115" fmla="*/ 9 h 368"/>
                  <a:gd name="T116" fmla="*/ 142 w 233"/>
                  <a:gd name="T117" fmla="*/ 3 h 368"/>
                  <a:gd name="T118" fmla="*/ 150 w 233"/>
                  <a:gd name="T119" fmla="*/ 66 h 368"/>
                  <a:gd name="T120" fmla="*/ 152 w 233"/>
                  <a:gd name="T121"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3" h="368">
                    <a:moveTo>
                      <a:pt x="156" y="4"/>
                    </a:moveTo>
                    <a:cubicBezTo>
                      <a:pt x="156" y="5"/>
                      <a:pt x="156" y="6"/>
                      <a:pt x="156" y="6"/>
                    </a:cubicBezTo>
                    <a:cubicBezTo>
                      <a:pt x="159" y="7"/>
                      <a:pt x="158" y="5"/>
                      <a:pt x="156" y="4"/>
                    </a:cubicBezTo>
                    <a:close/>
                    <a:moveTo>
                      <a:pt x="101" y="10"/>
                    </a:moveTo>
                    <a:cubicBezTo>
                      <a:pt x="101" y="11"/>
                      <a:pt x="101" y="12"/>
                      <a:pt x="100" y="13"/>
                    </a:cubicBezTo>
                    <a:cubicBezTo>
                      <a:pt x="100" y="14"/>
                      <a:pt x="99" y="14"/>
                      <a:pt x="98" y="14"/>
                    </a:cubicBezTo>
                    <a:cubicBezTo>
                      <a:pt x="97" y="15"/>
                      <a:pt x="98" y="16"/>
                      <a:pt x="97" y="16"/>
                    </a:cubicBezTo>
                    <a:cubicBezTo>
                      <a:pt x="97" y="17"/>
                      <a:pt x="94" y="18"/>
                      <a:pt x="93" y="18"/>
                    </a:cubicBezTo>
                    <a:cubicBezTo>
                      <a:pt x="94" y="21"/>
                      <a:pt x="93" y="24"/>
                      <a:pt x="94" y="27"/>
                    </a:cubicBezTo>
                    <a:cubicBezTo>
                      <a:pt x="94" y="28"/>
                      <a:pt x="96" y="29"/>
                      <a:pt x="96" y="29"/>
                    </a:cubicBezTo>
                    <a:cubicBezTo>
                      <a:pt x="97" y="31"/>
                      <a:pt x="97" y="33"/>
                      <a:pt x="97" y="35"/>
                    </a:cubicBezTo>
                    <a:cubicBezTo>
                      <a:pt x="97" y="34"/>
                      <a:pt x="96" y="34"/>
                      <a:pt x="95" y="33"/>
                    </a:cubicBezTo>
                    <a:cubicBezTo>
                      <a:pt x="94" y="31"/>
                      <a:pt x="94" y="30"/>
                      <a:pt x="93" y="28"/>
                    </a:cubicBezTo>
                    <a:cubicBezTo>
                      <a:pt x="93" y="27"/>
                      <a:pt x="91" y="27"/>
                      <a:pt x="90" y="26"/>
                    </a:cubicBezTo>
                    <a:cubicBezTo>
                      <a:pt x="89" y="23"/>
                      <a:pt x="88" y="20"/>
                      <a:pt x="87" y="17"/>
                    </a:cubicBezTo>
                    <a:cubicBezTo>
                      <a:pt x="85" y="17"/>
                      <a:pt x="83" y="18"/>
                      <a:pt x="82" y="18"/>
                    </a:cubicBezTo>
                    <a:cubicBezTo>
                      <a:pt x="81" y="21"/>
                      <a:pt x="81" y="22"/>
                      <a:pt x="81" y="25"/>
                    </a:cubicBezTo>
                    <a:cubicBezTo>
                      <a:pt x="79" y="25"/>
                      <a:pt x="79" y="25"/>
                      <a:pt x="79" y="25"/>
                    </a:cubicBezTo>
                    <a:cubicBezTo>
                      <a:pt x="79" y="24"/>
                      <a:pt x="79" y="23"/>
                      <a:pt x="79" y="23"/>
                    </a:cubicBezTo>
                    <a:cubicBezTo>
                      <a:pt x="78" y="23"/>
                      <a:pt x="77" y="23"/>
                      <a:pt x="77" y="23"/>
                    </a:cubicBezTo>
                    <a:cubicBezTo>
                      <a:pt x="76" y="23"/>
                      <a:pt x="76" y="21"/>
                      <a:pt x="76" y="20"/>
                    </a:cubicBezTo>
                    <a:cubicBezTo>
                      <a:pt x="75" y="20"/>
                      <a:pt x="73" y="20"/>
                      <a:pt x="73" y="20"/>
                    </a:cubicBezTo>
                    <a:cubicBezTo>
                      <a:pt x="75" y="19"/>
                      <a:pt x="77" y="19"/>
                      <a:pt x="79" y="18"/>
                    </a:cubicBezTo>
                    <a:cubicBezTo>
                      <a:pt x="79" y="18"/>
                      <a:pt x="79" y="16"/>
                      <a:pt x="79" y="16"/>
                    </a:cubicBezTo>
                    <a:cubicBezTo>
                      <a:pt x="76" y="15"/>
                      <a:pt x="76" y="15"/>
                      <a:pt x="76" y="15"/>
                    </a:cubicBezTo>
                    <a:cubicBezTo>
                      <a:pt x="75" y="15"/>
                      <a:pt x="74" y="16"/>
                      <a:pt x="73" y="16"/>
                    </a:cubicBezTo>
                    <a:cubicBezTo>
                      <a:pt x="72" y="16"/>
                      <a:pt x="71" y="14"/>
                      <a:pt x="69" y="15"/>
                    </a:cubicBezTo>
                    <a:cubicBezTo>
                      <a:pt x="69" y="16"/>
                      <a:pt x="69" y="16"/>
                      <a:pt x="69" y="16"/>
                    </a:cubicBezTo>
                    <a:cubicBezTo>
                      <a:pt x="68" y="17"/>
                      <a:pt x="68" y="17"/>
                      <a:pt x="67" y="17"/>
                    </a:cubicBezTo>
                    <a:cubicBezTo>
                      <a:pt x="67" y="18"/>
                      <a:pt x="67" y="18"/>
                      <a:pt x="67" y="18"/>
                    </a:cubicBezTo>
                    <a:cubicBezTo>
                      <a:pt x="66" y="18"/>
                      <a:pt x="65" y="17"/>
                      <a:pt x="64" y="16"/>
                    </a:cubicBezTo>
                    <a:cubicBezTo>
                      <a:pt x="63" y="19"/>
                      <a:pt x="63" y="21"/>
                      <a:pt x="63" y="24"/>
                    </a:cubicBezTo>
                    <a:cubicBezTo>
                      <a:pt x="65" y="23"/>
                      <a:pt x="64" y="23"/>
                      <a:pt x="65" y="22"/>
                    </a:cubicBezTo>
                    <a:cubicBezTo>
                      <a:pt x="66" y="22"/>
                      <a:pt x="66" y="22"/>
                      <a:pt x="66" y="22"/>
                    </a:cubicBezTo>
                    <a:cubicBezTo>
                      <a:pt x="66" y="24"/>
                      <a:pt x="66" y="25"/>
                      <a:pt x="66" y="26"/>
                    </a:cubicBezTo>
                    <a:cubicBezTo>
                      <a:pt x="66" y="27"/>
                      <a:pt x="67" y="27"/>
                      <a:pt x="67" y="28"/>
                    </a:cubicBezTo>
                    <a:cubicBezTo>
                      <a:pt x="66" y="29"/>
                      <a:pt x="66" y="28"/>
                      <a:pt x="65" y="28"/>
                    </a:cubicBezTo>
                    <a:cubicBezTo>
                      <a:pt x="64" y="30"/>
                      <a:pt x="64" y="31"/>
                      <a:pt x="64" y="32"/>
                    </a:cubicBezTo>
                    <a:cubicBezTo>
                      <a:pt x="64" y="32"/>
                      <a:pt x="69" y="34"/>
                      <a:pt x="69" y="34"/>
                    </a:cubicBezTo>
                    <a:cubicBezTo>
                      <a:pt x="70" y="36"/>
                      <a:pt x="68" y="36"/>
                      <a:pt x="69" y="37"/>
                    </a:cubicBezTo>
                    <a:cubicBezTo>
                      <a:pt x="70" y="38"/>
                      <a:pt x="70" y="38"/>
                      <a:pt x="70" y="38"/>
                    </a:cubicBezTo>
                    <a:cubicBezTo>
                      <a:pt x="71" y="43"/>
                      <a:pt x="67" y="43"/>
                      <a:pt x="73" y="44"/>
                    </a:cubicBezTo>
                    <a:cubicBezTo>
                      <a:pt x="74" y="44"/>
                      <a:pt x="75" y="45"/>
                      <a:pt x="76" y="44"/>
                    </a:cubicBezTo>
                    <a:cubicBezTo>
                      <a:pt x="77" y="44"/>
                      <a:pt x="77" y="43"/>
                      <a:pt x="78" y="42"/>
                    </a:cubicBezTo>
                    <a:cubicBezTo>
                      <a:pt x="78" y="41"/>
                      <a:pt x="78" y="41"/>
                      <a:pt x="78" y="41"/>
                    </a:cubicBezTo>
                    <a:cubicBezTo>
                      <a:pt x="80" y="41"/>
                      <a:pt x="82" y="41"/>
                      <a:pt x="84" y="41"/>
                    </a:cubicBezTo>
                    <a:cubicBezTo>
                      <a:pt x="84" y="40"/>
                      <a:pt x="84" y="38"/>
                      <a:pt x="84" y="37"/>
                    </a:cubicBezTo>
                    <a:cubicBezTo>
                      <a:pt x="85" y="37"/>
                      <a:pt x="85" y="36"/>
                      <a:pt x="86" y="36"/>
                    </a:cubicBezTo>
                    <a:cubicBezTo>
                      <a:pt x="86" y="37"/>
                      <a:pt x="85" y="38"/>
                      <a:pt x="87" y="38"/>
                    </a:cubicBezTo>
                    <a:cubicBezTo>
                      <a:pt x="87" y="38"/>
                      <a:pt x="88" y="36"/>
                      <a:pt x="88" y="36"/>
                    </a:cubicBezTo>
                    <a:cubicBezTo>
                      <a:pt x="90" y="36"/>
                      <a:pt x="90" y="36"/>
                      <a:pt x="90" y="36"/>
                    </a:cubicBezTo>
                    <a:cubicBezTo>
                      <a:pt x="90" y="38"/>
                      <a:pt x="90" y="40"/>
                      <a:pt x="90" y="42"/>
                    </a:cubicBezTo>
                    <a:cubicBezTo>
                      <a:pt x="92" y="41"/>
                      <a:pt x="96" y="41"/>
                      <a:pt x="97" y="41"/>
                    </a:cubicBezTo>
                    <a:cubicBezTo>
                      <a:pt x="98" y="41"/>
                      <a:pt x="98" y="45"/>
                      <a:pt x="100" y="45"/>
                    </a:cubicBezTo>
                    <a:cubicBezTo>
                      <a:pt x="102" y="45"/>
                      <a:pt x="105" y="45"/>
                      <a:pt x="107" y="44"/>
                    </a:cubicBezTo>
                    <a:cubicBezTo>
                      <a:pt x="107" y="45"/>
                      <a:pt x="106" y="47"/>
                      <a:pt x="105" y="47"/>
                    </a:cubicBezTo>
                    <a:cubicBezTo>
                      <a:pt x="103" y="48"/>
                      <a:pt x="95" y="48"/>
                      <a:pt x="94" y="48"/>
                    </a:cubicBezTo>
                    <a:cubicBezTo>
                      <a:pt x="93" y="48"/>
                      <a:pt x="91" y="46"/>
                      <a:pt x="90" y="46"/>
                    </a:cubicBezTo>
                    <a:cubicBezTo>
                      <a:pt x="89" y="46"/>
                      <a:pt x="87" y="49"/>
                      <a:pt x="86" y="50"/>
                    </a:cubicBezTo>
                    <a:cubicBezTo>
                      <a:pt x="85" y="50"/>
                      <a:pt x="85" y="49"/>
                      <a:pt x="84" y="50"/>
                    </a:cubicBezTo>
                    <a:cubicBezTo>
                      <a:pt x="83" y="49"/>
                      <a:pt x="82" y="48"/>
                      <a:pt x="81" y="47"/>
                    </a:cubicBezTo>
                    <a:cubicBezTo>
                      <a:pt x="81" y="47"/>
                      <a:pt x="80" y="47"/>
                      <a:pt x="79" y="47"/>
                    </a:cubicBezTo>
                    <a:cubicBezTo>
                      <a:pt x="79" y="47"/>
                      <a:pt x="79" y="49"/>
                      <a:pt x="79" y="49"/>
                    </a:cubicBezTo>
                    <a:cubicBezTo>
                      <a:pt x="79" y="49"/>
                      <a:pt x="78" y="49"/>
                      <a:pt x="79" y="48"/>
                    </a:cubicBezTo>
                    <a:cubicBezTo>
                      <a:pt x="77" y="48"/>
                      <a:pt x="77" y="48"/>
                      <a:pt x="76" y="48"/>
                    </a:cubicBezTo>
                    <a:cubicBezTo>
                      <a:pt x="76" y="49"/>
                      <a:pt x="75" y="52"/>
                      <a:pt x="76" y="54"/>
                    </a:cubicBezTo>
                    <a:cubicBezTo>
                      <a:pt x="77" y="60"/>
                      <a:pt x="79" y="54"/>
                      <a:pt x="80" y="54"/>
                    </a:cubicBezTo>
                    <a:cubicBezTo>
                      <a:pt x="80" y="54"/>
                      <a:pt x="82" y="55"/>
                      <a:pt x="82" y="55"/>
                    </a:cubicBezTo>
                    <a:cubicBezTo>
                      <a:pt x="83" y="55"/>
                      <a:pt x="87" y="55"/>
                      <a:pt x="89" y="54"/>
                    </a:cubicBezTo>
                    <a:cubicBezTo>
                      <a:pt x="89" y="54"/>
                      <a:pt x="96" y="54"/>
                      <a:pt x="94" y="54"/>
                    </a:cubicBezTo>
                    <a:cubicBezTo>
                      <a:pt x="92" y="55"/>
                      <a:pt x="89" y="56"/>
                      <a:pt x="88" y="56"/>
                    </a:cubicBezTo>
                    <a:cubicBezTo>
                      <a:pt x="88" y="57"/>
                      <a:pt x="87" y="57"/>
                      <a:pt x="87" y="58"/>
                    </a:cubicBezTo>
                    <a:cubicBezTo>
                      <a:pt x="87" y="60"/>
                      <a:pt x="90" y="61"/>
                      <a:pt x="90" y="62"/>
                    </a:cubicBezTo>
                    <a:cubicBezTo>
                      <a:pt x="84" y="61"/>
                      <a:pt x="83" y="63"/>
                      <a:pt x="79" y="60"/>
                    </a:cubicBezTo>
                    <a:cubicBezTo>
                      <a:pt x="78" y="61"/>
                      <a:pt x="78" y="62"/>
                      <a:pt x="78" y="64"/>
                    </a:cubicBezTo>
                    <a:cubicBezTo>
                      <a:pt x="79" y="65"/>
                      <a:pt x="79" y="65"/>
                      <a:pt x="79" y="65"/>
                    </a:cubicBezTo>
                    <a:cubicBezTo>
                      <a:pt x="79" y="66"/>
                      <a:pt x="79" y="67"/>
                      <a:pt x="79" y="68"/>
                    </a:cubicBezTo>
                    <a:cubicBezTo>
                      <a:pt x="81" y="68"/>
                      <a:pt x="87" y="68"/>
                      <a:pt x="88" y="69"/>
                    </a:cubicBezTo>
                    <a:cubicBezTo>
                      <a:pt x="89" y="69"/>
                      <a:pt x="89" y="71"/>
                      <a:pt x="89" y="72"/>
                    </a:cubicBezTo>
                    <a:cubicBezTo>
                      <a:pt x="90" y="72"/>
                      <a:pt x="91" y="71"/>
                      <a:pt x="91" y="72"/>
                    </a:cubicBezTo>
                    <a:cubicBezTo>
                      <a:pt x="91" y="72"/>
                      <a:pt x="92" y="73"/>
                      <a:pt x="92" y="73"/>
                    </a:cubicBezTo>
                    <a:cubicBezTo>
                      <a:pt x="94" y="73"/>
                      <a:pt x="95" y="72"/>
                      <a:pt x="96" y="72"/>
                    </a:cubicBezTo>
                    <a:cubicBezTo>
                      <a:pt x="98" y="76"/>
                      <a:pt x="99" y="77"/>
                      <a:pt x="100" y="80"/>
                    </a:cubicBezTo>
                    <a:cubicBezTo>
                      <a:pt x="101" y="80"/>
                      <a:pt x="101" y="80"/>
                      <a:pt x="101" y="80"/>
                    </a:cubicBezTo>
                    <a:cubicBezTo>
                      <a:pt x="102" y="78"/>
                      <a:pt x="103" y="78"/>
                      <a:pt x="105" y="78"/>
                    </a:cubicBezTo>
                    <a:cubicBezTo>
                      <a:pt x="104" y="76"/>
                      <a:pt x="104" y="74"/>
                      <a:pt x="104" y="73"/>
                    </a:cubicBezTo>
                    <a:cubicBezTo>
                      <a:pt x="104" y="73"/>
                      <a:pt x="105" y="71"/>
                      <a:pt x="106" y="71"/>
                    </a:cubicBezTo>
                    <a:cubicBezTo>
                      <a:pt x="107" y="71"/>
                      <a:pt x="109" y="72"/>
                      <a:pt x="111" y="72"/>
                    </a:cubicBezTo>
                    <a:cubicBezTo>
                      <a:pt x="111" y="72"/>
                      <a:pt x="113" y="69"/>
                      <a:pt x="114" y="69"/>
                    </a:cubicBezTo>
                    <a:cubicBezTo>
                      <a:pt x="114" y="69"/>
                      <a:pt x="114" y="68"/>
                      <a:pt x="114" y="68"/>
                    </a:cubicBezTo>
                    <a:cubicBezTo>
                      <a:pt x="115" y="67"/>
                      <a:pt x="116" y="67"/>
                      <a:pt x="116" y="65"/>
                    </a:cubicBezTo>
                    <a:cubicBezTo>
                      <a:pt x="116" y="64"/>
                      <a:pt x="116" y="64"/>
                      <a:pt x="116" y="64"/>
                    </a:cubicBezTo>
                    <a:cubicBezTo>
                      <a:pt x="117" y="64"/>
                      <a:pt x="119" y="64"/>
                      <a:pt x="120" y="64"/>
                    </a:cubicBezTo>
                    <a:cubicBezTo>
                      <a:pt x="120" y="64"/>
                      <a:pt x="120" y="63"/>
                      <a:pt x="120" y="63"/>
                    </a:cubicBezTo>
                    <a:cubicBezTo>
                      <a:pt x="121" y="63"/>
                      <a:pt x="121" y="63"/>
                      <a:pt x="121" y="63"/>
                    </a:cubicBezTo>
                    <a:cubicBezTo>
                      <a:pt x="122" y="57"/>
                      <a:pt x="120" y="59"/>
                      <a:pt x="125" y="56"/>
                    </a:cubicBezTo>
                    <a:cubicBezTo>
                      <a:pt x="122" y="46"/>
                      <a:pt x="125" y="43"/>
                      <a:pt x="137" y="42"/>
                    </a:cubicBezTo>
                    <a:cubicBezTo>
                      <a:pt x="136" y="42"/>
                      <a:pt x="137" y="40"/>
                      <a:pt x="136" y="39"/>
                    </a:cubicBezTo>
                    <a:cubicBezTo>
                      <a:pt x="133" y="37"/>
                      <a:pt x="129" y="38"/>
                      <a:pt x="126" y="37"/>
                    </a:cubicBezTo>
                    <a:cubicBezTo>
                      <a:pt x="126" y="37"/>
                      <a:pt x="124" y="35"/>
                      <a:pt x="124" y="34"/>
                    </a:cubicBezTo>
                    <a:cubicBezTo>
                      <a:pt x="122" y="34"/>
                      <a:pt x="122" y="34"/>
                      <a:pt x="122" y="34"/>
                    </a:cubicBezTo>
                    <a:cubicBezTo>
                      <a:pt x="122" y="33"/>
                      <a:pt x="123" y="32"/>
                      <a:pt x="123" y="32"/>
                    </a:cubicBezTo>
                    <a:cubicBezTo>
                      <a:pt x="123" y="31"/>
                      <a:pt x="122" y="28"/>
                      <a:pt x="121" y="27"/>
                    </a:cubicBezTo>
                    <a:cubicBezTo>
                      <a:pt x="120" y="27"/>
                      <a:pt x="120" y="26"/>
                      <a:pt x="120" y="26"/>
                    </a:cubicBezTo>
                    <a:cubicBezTo>
                      <a:pt x="119" y="26"/>
                      <a:pt x="119" y="27"/>
                      <a:pt x="118" y="26"/>
                    </a:cubicBezTo>
                    <a:cubicBezTo>
                      <a:pt x="118" y="28"/>
                      <a:pt x="118" y="27"/>
                      <a:pt x="117" y="28"/>
                    </a:cubicBezTo>
                    <a:cubicBezTo>
                      <a:pt x="117" y="28"/>
                      <a:pt x="117" y="22"/>
                      <a:pt x="117" y="21"/>
                    </a:cubicBezTo>
                    <a:cubicBezTo>
                      <a:pt x="113" y="19"/>
                      <a:pt x="112" y="18"/>
                      <a:pt x="110" y="14"/>
                    </a:cubicBezTo>
                    <a:cubicBezTo>
                      <a:pt x="108" y="15"/>
                      <a:pt x="107" y="15"/>
                      <a:pt x="104" y="16"/>
                    </a:cubicBezTo>
                    <a:cubicBezTo>
                      <a:pt x="104" y="15"/>
                      <a:pt x="104" y="14"/>
                      <a:pt x="103" y="14"/>
                    </a:cubicBezTo>
                    <a:cubicBezTo>
                      <a:pt x="103" y="13"/>
                      <a:pt x="103" y="12"/>
                      <a:pt x="103" y="11"/>
                    </a:cubicBezTo>
                    <a:cubicBezTo>
                      <a:pt x="103" y="11"/>
                      <a:pt x="101" y="11"/>
                      <a:pt x="101" y="10"/>
                    </a:cubicBezTo>
                    <a:close/>
                    <a:moveTo>
                      <a:pt x="59" y="30"/>
                    </a:moveTo>
                    <a:cubicBezTo>
                      <a:pt x="60" y="32"/>
                      <a:pt x="59" y="34"/>
                      <a:pt x="60" y="36"/>
                    </a:cubicBezTo>
                    <a:cubicBezTo>
                      <a:pt x="60" y="37"/>
                      <a:pt x="62" y="38"/>
                      <a:pt x="63" y="39"/>
                    </a:cubicBezTo>
                    <a:cubicBezTo>
                      <a:pt x="63" y="39"/>
                      <a:pt x="62" y="41"/>
                      <a:pt x="63" y="41"/>
                    </a:cubicBezTo>
                    <a:cubicBezTo>
                      <a:pt x="64" y="42"/>
                      <a:pt x="65" y="41"/>
                      <a:pt x="66" y="42"/>
                    </a:cubicBezTo>
                    <a:cubicBezTo>
                      <a:pt x="65" y="41"/>
                      <a:pt x="66" y="40"/>
                      <a:pt x="65" y="40"/>
                    </a:cubicBezTo>
                    <a:cubicBezTo>
                      <a:pt x="64" y="39"/>
                      <a:pt x="63" y="37"/>
                      <a:pt x="63" y="35"/>
                    </a:cubicBezTo>
                    <a:cubicBezTo>
                      <a:pt x="62" y="35"/>
                      <a:pt x="61" y="34"/>
                      <a:pt x="61" y="34"/>
                    </a:cubicBezTo>
                    <a:cubicBezTo>
                      <a:pt x="60" y="32"/>
                      <a:pt x="61" y="31"/>
                      <a:pt x="61" y="30"/>
                    </a:cubicBezTo>
                    <a:lnTo>
                      <a:pt x="59" y="30"/>
                    </a:lnTo>
                    <a:close/>
                    <a:moveTo>
                      <a:pt x="209" y="34"/>
                    </a:moveTo>
                    <a:cubicBezTo>
                      <a:pt x="208" y="34"/>
                      <a:pt x="208" y="36"/>
                      <a:pt x="207" y="37"/>
                    </a:cubicBezTo>
                    <a:cubicBezTo>
                      <a:pt x="212" y="37"/>
                      <a:pt x="215" y="37"/>
                      <a:pt x="219" y="38"/>
                    </a:cubicBezTo>
                    <a:cubicBezTo>
                      <a:pt x="219" y="38"/>
                      <a:pt x="220" y="36"/>
                      <a:pt x="220" y="36"/>
                    </a:cubicBezTo>
                    <a:cubicBezTo>
                      <a:pt x="219" y="35"/>
                      <a:pt x="218" y="36"/>
                      <a:pt x="217" y="36"/>
                    </a:cubicBezTo>
                    <a:cubicBezTo>
                      <a:pt x="215" y="35"/>
                      <a:pt x="214" y="32"/>
                      <a:pt x="209" y="34"/>
                    </a:cubicBezTo>
                    <a:close/>
                    <a:moveTo>
                      <a:pt x="195" y="38"/>
                    </a:moveTo>
                    <a:cubicBezTo>
                      <a:pt x="195" y="39"/>
                      <a:pt x="194" y="40"/>
                      <a:pt x="194" y="40"/>
                    </a:cubicBezTo>
                    <a:cubicBezTo>
                      <a:pt x="195" y="41"/>
                      <a:pt x="195" y="42"/>
                      <a:pt x="196" y="42"/>
                    </a:cubicBezTo>
                    <a:cubicBezTo>
                      <a:pt x="196" y="42"/>
                      <a:pt x="199" y="43"/>
                      <a:pt x="198" y="42"/>
                    </a:cubicBezTo>
                    <a:cubicBezTo>
                      <a:pt x="196" y="41"/>
                      <a:pt x="197" y="40"/>
                      <a:pt x="196" y="38"/>
                    </a:cubicBezTo>
                    <a:lnTo>
                      <a:pt x="195" y="38"/>
                    </a:lnTo>
                    <a:close/>
                    <a:moveTo>
                      <a:pt x="135" y="45"/>
                    </a:moveTo>
                    <a:cubicBezTo>
                      <a:pt x="135" y="45"/>
                      <a:pt x="133" y="47"/>
                      <a:pt x="133" y="47"/>
                    </a:cubicBezTo>
                    <a:cubicBezTo>
                      <a:pt x="132" y="47"/>
                      <a:pt x="130" y="48"/>
                      <a:pt x="130" y="48"/>
                    </a:cubicBezTo>
                    <a:cubicBezTo>
                      <a:pt x="132" y="48"/>
                      <a:pt x="132" y="48"/>
                      <a:pt x="132" y="48"/>
                    </a:cubicBezTo>
                    <a:cubicBezTo>
                      <a:pt x="135" y="50"/>
                      <a:pt x="135" y="50"/>
                      <a:pt x="136" y="54"/>
                    </a:cubicBezTo>
                    <a:cubicBezTo>
                      <a:pt x="139" y="54"/>
                      <a:pt x="142" y="54"/>
                      <a:pt x="146" y="54"/>
                    </a:cubicBezTo>
                    <a:cubicBezTo>
                      <a:pt x="146" y="53"/>
                      <a:pt x="147" y="51"/>
                      <a:pt x="147" y="50"/>
                    </a:cubicBezTo>
                    <a:cubicBezTo>
                      <a:pt x="148" y="50"/>
                      <a:pt x="148" y="50"/>
                      <a:pt x="148" y="50"/>
                    </a:cubicBezTo>
                    <a:cubicBezTo>
                      <a:pt x="149" y="49"/>
                      <a:pt x="148" y="48"/>
                      <a:pt x="148" y="48"/>
                    </a:cubicBezTo>
                    <a:cubicBezTo>
                      <a:pt x="146" y="45"/>
                      <a:pt x="140" y="44"/>
                      <a:pt x="135" y="45"/>
                    </a:cubicBezTo>
                    <a:close/>
                    <a:moveTo>
                      <a:pt x="183" y="161"/>
                    </a:moveTo>
                    <a:cubicBezTo>
                      <a:pt x="182" y="162"/>
                      <a:pt x="181" y="163"/>
                      <a:pt x="181" y="163"/>
                    </a:cubicBezTo>
                    <a:cubicBezTo>
                      <a:pt x="181" y="163"/>
                      <a:pt x="181" y="165"/>
                      <a:pt x="181" y="165"/>
                    </a:cubicBezTo>
                    <a:cubicBezTo>
                      <a:pt x="181" y="165"/>
                      <a:pt x="182" y="167"/>
                      <a:pt x="182" y="167"/>
                    </a:cubicBezTo>
                    <a:cubicBezTo>
                      <a:pt x="182" y="167"/>
                      <a:pt x="183" y="165"/>
                      <a:pt x="183" y="165"/>
                    </a:cubicBezTo>
                    <a:cubicBezTo>
                      <a:pt x="184" y="166"/>
                      <a:pt x="184" y="166"/>
                      <a:pt x="186" y="166"/>
                    </a:cubicBezTo>
                    <a:cubicBezTo>
                      <a:pt x="187" y="165"/>
                      <a:pt x="187" y="165"/>
                      <a:pt x="187" y="165"/>
                    </a:cubicBezTo>
                    <a:cubicBezTo>
                      <a:pt x="187" y="165"/>
                      <a:pt x="185" y="165"/>
                      <a:pt x="185" y="165"/>
                    </a:cubicBezTo>
                    <a:cubicBezTo>
                      <a:pt x="184" y="163"/>
                      <a:pt x="185" y="163"/>
                      <a:pt x="186" y="163"/>
                    </a:cubicBezTo>
                    <a:cubicBezTo>
                      <a:pt x="185" y="162"/>
                      <a:pt x="183" y="161"/>
                      <a:pt x="183" y="161"/>
                    </a:cubicBezTo>
                    <a:close/>
                    <a:moveTo>
                      <a:pt x="155" y="163"/>
                    </a:moveTo>
                    <a:cubicBezTo>
                      <a:pt x="154" y="164"/>
                      <a:pt x="154" y="166"/>
                      <a:pt x="154" y="167"/>
                    </a:cubicBezTo>
                    <a:cubicBezTo>
                      <a:pt x="152" y="167"/>
                      <a:pt x="150" y="167"/>
                      <a:pt x="148" y="167"/>
                    </a:cubicBezTo>
                    <a:cubicBezTo>
                      <a:pt x="148" y="167"/>
                      <a:pt x="146" y="171"/>
                      <a:pt x="148" y="171"/>
                    </a:cubicBezTo>
                    <a:cubicBezTo>
                      <a:pt x="149" y="171"/>
                      <a:pt x="151" y="169"/>
                      <a:pt x="152" y="169"/>
                    </a:cubicBezTo>
                    <a:cubicBezTo>
                      <a:pt x="153" y="168"/>
                      <a:pt x="154" y="169"/>
                      <a:pt x="155" y="169"/>
                    </a:cubicBezTo>
                    <a:cubicBezTo>
                      <a:pt x="156" y="168"/>
                      <a:pt x="160" y="161"/>
                      <a:pt x="155" y="163"/>
                    </a:cubicBezTo>
                    <a:close/>
                    <a:moveTo>
                      <a:pt x="162" y="169"/>
                    </a:moveTo>
                    <a:cubicBezTo>
                      <a:pt x="162" y="171"/>
                      <a:pt x="162" y="171"/>
                      <a:pt x="162" y="171"/>
                    </a:cubicBezTo>
                    <a:cubicBezTo>
                      <a:pt x="160" y="171"/>
                      <a:pt x="159" y="170"/>
                      <a:pt x="158" y="170"/>
                    </a:cubicBezTo>
                    <a:cubicBezTo>
                      <a:pt x="159" y="174"/>
                      <a:pt x="156" y="172"/>
                      <a:pt x="160" y="175"/>
                    </a:cubicBezTo>
                    <a:cubicBezTo>
                      <a:pt x="160" y="176"/>
                      <a:pt x="160" y="176"/>
                      <a:pt x="160" y="176"/>
                    </a:cubicBezTo>
                    <a:cubicBezTo>
                      <a:pt x="161" y="175"/>
                      <a:pt x="166" y="170"/>
                      <a:pt x="162" y="169"/>
                    </a:cubicBezTo>
                    <a:close/>
                    <a:moveTo>
                      <a:pt x="124" y="177"/>
                    </a:moveTo>
                    <a:cubicBezTo>
                      <a:pt x="124" y="178"/>
                      <a:pt x="121" y="181"/>
                      <a:pt x="124" y="181"/>
                    </a:cubicBezTo>
                    <a:cubicBezTo>
                      <a:pt x="123" y="182"/>
                      <a:pt x="126" y="183"/>
                      <a:pt x="126" y="183"/>
                    </a:cubicBezTo>
                    <a:cubicBezTo>
                      <a:pt x="127" y="182"/>
                      <a:pt x="126" y="181"/>
                      <a:pt x="127" y="181"/>
                    </a:cubicBezTo>
                    <a:cubicBezTo>
                      <a:pt x="127" y="179"/>
                      <a:pt x="127" y="180"/>
                      <a:pt x="128" y="178"/>
                    </a:cubicBezTo>
                    <a:cubicBezTo>
                      <a:pt x="126" y="177"/>
                      <a:pt x="126" y="177"/>
                      <a:pt x="124" y="177"/>
                    </a:cubicBezTo>
                    <a:close/>
                    <a:moveTo>
                      <a:pt x="121" y="182"/>
                    </a:moveTo>
                    <a:cubicBezTo>
                      <a:pt x="120" y="182"/>
                      <a:pt x="120" y="182"/>
                      <a:pt x="118" y="183"/>
                    </a:cubicBezTo>
                    <a:cubicBezTo>
                      <a:pt x="118" y="183"/>
                      <a:pt x="119" y="185"/>
                      <a:pt x="118" y="185"/>
                    </a:cubicBezTo>
                    <a:cubicBezTo>
                      <a:pt x="117" y="184"/>
                      <a:pt x="118" y="187"/>
                      <a:pt x="118" y="187"/>
                    </a:cubicBezTo>
                    <a:cubicBezTo>
                      <a:pt x="118" y="187"/>
                      <a:pt x="120" y="188"/>
                      <a:pt x="120" y="188"/>
                    </a:cubicBezTo>
                    <a:cubicBezTo>
                      <a:pt x="124" y="185"/>
                      <a:pt x="122" y="186"/>
                      <a:pt x="123" y="182"/>
                    </a:cubicBezTo>
                    <a:cubicBezTo>
                      <a:pt x="123" y="182"/>
                      <a:pt x="121" y="182"/>
                      <a:pt x="121" y="182"/>
                    </a:cubicBezTo>
                    <a:close/>
                    <a:moveTo>
                      <a:pt x="114" y="189"/>
                    </a:moveTo>
                    <a:cubicBezTo>
                      <a:pt x="109" y="192"/>
                      <a:pt x="108" y="195"/>
                      <a:pt x="108" y="201"/>
                    </a:cubicBezTo>
                    <a:cubicBezTo>
                      <a:pt x="109" y="201"/>
                      <a:pt x="109" y="201"/>
                      <a:pt x="109" y="201"/>
                    </a:cubicBezTo>
                    <a:cubicBezTo>
                      <a:pt x="110" y="201"/>
                      <a:pt x="110" y="199"/>
                      <a:pt x="110" y="199"/>
                    </a:cubicBezTo>
                    <a:cubicBezTo>
                      <a:pt x="112" y="198"/>
                      <a:pt x="112" y="199"/>
                      <a:pt x="113" y="199"/>
                    </a:cubicBezTo>
                    <a:cubicBezTo>
                      <a:pt x="115" y="196"/>
                      <a:pt x="116" y="195"/>
                      <a:pt x="116" y="190"/>
                    </a:cubicBezTo>
                    <a:lnTo>
                      <a:pt x="114" y="189"/>
                    </a:lnTo>
                    <a:close/>
                    <a:moveTo>
                      <a:pt x="97" y="201"/>
                    </a:moveTo>
                    <a:cubicBezTo>
                      <a:pt x="95" y="206"/>
                      <a:pt x="94" y="208"/>
                      <a:pt x="92" y="213"/>
                    </a:cubicBezTo>
                    <a:cubicBezTo>
                      <a:pt x="93" y="213"/>
                      <a:pt x="94" y="211"/>
                      <a:pt x="94" y="211"/>
                    </a:cubicBezTo>
                    <a:cubicBezTo>
                      <a:pt x="95" y="211"/>
                      <a:pt x="94" y="214"/>
                      <a:pt x="94" y="214"/>
                    </a:cubicBezTo>
                    <a:cubicBezTo>
                      <a:pt x="95" y="214"/>
                      <a:pt x="96" y="214"/>
                      <a:pt x="96" y="214"/>
                    </a:cubicBezTo>
                    <a:cubicBezTo>
                      <a:pt x="96" y="214"/>
                      <a:pt x="96" y="212"/>
                      <a:pt x="96" y="212"/>
                    </a:cubicBezTo>
                    <a:cubicBezTo>
                      <a:pt x="97" y="212"/>
                      <a:pt x="99" y="212"/>
                      <a:pt x="98" y="213"/>
                    </a:cubicBezTo>
                    <a:cubicBezTo>
                      <a:pt x="101" y="210"/>
                      <a:pt x="103" y="209"/>
                      <a:pt x="105" y="206"/>
                    </a:cubicBezTo>
                    <a:cubicBezTo>
                      <a:pt x="104" y="203"/>
                      <a:pt x="104" y="203"/>
                      <a:pt x="104" y="203"/>
                    </a:cubicBezTo>
                    <a:cubicBezTo>
                      <a:pt x="103" y="203"/>
                      <a:pt x="102" y="203"/>
                      <a:pt x="101" y="203"/>
                    </a:cubicBezTo>
                    <a:cubicBezTo>
                      <a:pt x="101" y="205"/>
                      <a:pt x="101" y="205"/>
                      <a:pt x="101" y="205"/>
                    </a:cubicBezTo>
                    <a:cubicBezTo>
                      <a:pt x="100" y="205"/>
                      <a:pt x="99" y="205"/>
                      <a:pt x="98" y="205"/>
                    </a:cubicBezTo>
                    <a:cubicBezTo>
                      <a:pt x="98" y="204"/>
                      <a:pt x="99" y="202"/>
                      <a:pt x="98" y="201"/>
                    </a:cubicBezTo>
                    <a:lnTo>
                      <a:pt x="97" y="201"/>
                    </a:lnTo>
                    <a:close/>
                    <a:moveTo>
                      <a:pt x="167" y="163"/>
                    </a:moveTo>
                    <a:cubicBezTo>
                      <a:pt x="167" y="164"/>
                      <a:pt x="167" y="166"/>
                      <a:pt x="168" y="166"/>
                    </a:cubicBezTo>
                    <a:cubicBezTo>
                      <a:pt x="170" y="168"/>
                      <a:pt x="168" y="163"/>
                      <a:pt x="168" y="163"/>
                    </a:cubicBezTo>
                    <a:lnTo>
                      <a:pt x="167" y="163"/>
                    </a:lnTo>
                    <a:close/>
                    <a:moveTo>
                      <a:pt x="130" y="173"/>
                    </a:moveTo>
                    <a:cubicBezTo>
                      <a:pt x="131" y="174"/>
                      <a:pt x="130" y="175"/>
                      <a:pt x="131" y="177"/>
                    </a:cubicBezTo>
                    <a:cubicBezTo>
                      <a:pt x="136" y="177"/>
                      <a:pt x="130" y="173"/>
                      <a:pt x="130" y="173"/>
                    </a:cubicBezTo>
                    <a:close/>
                    <a:moveTo>
                      <a:pt x="152" y="173"/>
                    </a:moveTo>
                    <a:cubicBezTo>
                      <a:pt x="148" y="173"/>
                      <a:pt x="155" y="174"/>
                      <a:pt x="155" y="174"/>
                    </a:cubicBezTo>
                    <a:cubicBezTo>
                      <a:pt x="154" y="174"/>
                      <a:pt x="156" y="172"/>
                      <a:pt x="152" y="173"/>
                    </a:cubicBezTo>
                    <a:close/>
                    <a:moveTo>
                      <a:pt x="137" y="174"/>
                    </a:moveTo>
                    <a:cubicBezTo>
                      <a:pt x="137" y="175"/>
                      <a:pt x="137" y="175"/>
                      <a:pt x="137" y="175"/>
                    </a:cubicBezTo>
                    <a:cubicBezTo>
                      <a:pt x="136" y="175"/>
                      <a:pt x="137" y="177"/>
                      <a:pt x="138" y="177"/>
                    </a:cubicBezTo>
                    <a:cubicBezTo>
                      <a:pt x="138" y="177"/>
                      <a:pt x="139" y="173"/>
                      <a:pt x="137" y="174"/>
                    </a:cubicBezTo>
                    <a:close/>
                    <a:moveTo>
                      <a:pt x="105" y="195"/>
                    </a:moveTo>
                    <a:cubicBezTo>
                      <a:pt x="103" y="199"/>
                      <a:pt x="102" y="200"/>
                      <a:pt x="106" y="197"/>
                    </a:cubicBezTo>
                    <a:cubicBezTo>
                      <a:pt x="106" y="197"/>
                      <a:pt x="106" y="194"/>
                      <a:pt x="105" y="195"/>
                    </a:cubicBezTo>
                    <a:close/>
                    <a:moveTo>
                      <a:pt x="92" y="203"/>
                    </a:moveTo>
                    <a:cubicBezTo>
                      <a:pt x="91" y="203"/>
                      <a:pt x="90" y="204"/>
                      <a:pt x="90" y="205"/>
                    </a:cubicBezTo>
                    <a:cubicBezTo>
                      <a:pt x="88" y="206"/>
                      <a:pt x="92" y="205"/>
                      <a:pt x="93" y="206"/>
                    </a:cubicBezTo>
                    <a:cubicBezTo>
                      <a:pt x="93" y="204"/>
                      <a:pt x="94" y="202"/>
                      <a:pt x="92" y="203"/>
                    </a:cubicBezTo>
                    <a:close/>
                    <a:moveTo>
                      <a:pt x="89" y="210"/>
                    </a:moveTo>
                    <a:cubicBezTo>
                      <a:pt x="88" y="211"/>
                      <a:pt x="87" y="214"/>
                      <a:pt x="85" y="215"/>
                    </a:cubicBezTo>
                    <a:cubicBezTo>
                      <a:pt x="84" y="215"/>
                      <a:pt x="84" y="215"/>
                      <a:pt x="84" y="215"/>
                    </a:cubicBezTo>
                    <a:cubicBezTo>
                      <a:pt x="84" y="215"/>
                      <a:pt x="83" y="216"/>
                      <a:pt x="85" y="215"/>
                    </a:cubicBezTo>
                    <a:cubicBezTo>
                      <a:pt x="85" y="216"/>
                      <a:pt x="83" y="217"/>
                      <a:pt x="85" y="216"/>
                    </a:cubicBezTo>
                    <a:cubicBezTo>
                      <a:pt x="87" y="215"/>
                      <a:pt x="89" y="213"/>
                      <a:pt x="90" y="211"/>
                    </a:cubicBezTo>
                    <a:cubicBezTo>
                      <a:pt x="90" y="211"/>
                      <a:pt x="90" y="210"/>
                      <a:pt x="90" y="210"/>
                    </a:cubicBezTo>
                    <a:lnTo>
                      <a:pt x="89" y="210"/>
                    </a:lnTo>
                    <a:close/>
                    <a:moveTo>
                      <a:pt x="79" y="215"/>
                    </a:moveTo>
                    <a:cubicBezTo>
                      <a:pt x="79" y="217"/>
                      <a:pt x="79" y="217"/>
                      <a:pt x="79" y="217"/>
                    </a:cubicBezTo>
                    <a:cubicBezTo>
                      <a:pt x="77" y="216"/>
                      <a:pt x="79" y="218"/>
                      <a:pt x="81" y="218"/>
                    </a:cubicBezTo>
                    <a:cubicBezTo>
                      <a:pt x="82" y="218"/>
                      <a:pt x="81" y="216"/>
                      <a:pt x="81" y="216"/>
                    </a:cubicBezTo>
                    <a:lnTo>
                      <a:pt x="79" y="215"/>
                    </a:lnTo>
                    <a:close/>
                    <a:moveTo>
                      <a:pt x="87" y="249"/>
                    </a:moveTo>
                    <a:cubicBezTo>
                      <a:pt x="89" y="249"/>
                      <a:pt x="86" y="250"/>
                      <a:pt x="86" y="250"/>
                    </a:cubicBezTo>
                    <a:cubicBezTo>
                      <a:pt x="86" y="250"/>
                      <a:pt x="85" y="249"/>
                      <a:pt x="87" y="249"/>
                    </a:cubicBezTo>
                    <a:close/>
                    <a:moveTo>
                      <a:pt x="79" y="250"/>
                    </a:moveTo>
                    <a:cubicBezTo>
                      <a:pt x="78" y="250"/>
                      <a:pt x="78" y="251"/>
                      <a:pt x="80" y="252"/>
                    </a:cubicBezTo>
                    <a:cubicBezTo>
                      <a:pt x="80" y="251"/>
                      <a:pt x="80" y="250"/>
                      <a:pt x="79" y="250"/>
                    </a:cubicBezTo>
                    <a:close/>
                    <a:moveTo>
                      <a:pt x="38" y="280"/>
                    </a:moveTo>
                    <a:cubicBezTo>
                      <a:pt x="36" y="281"/>
                      <a:pt x="31" y="285"/>
                      <a:pt x="36" y="284"/>
                    </a:cubicBezTo>
                    <a:cubicBezTo>
                      <a:pt x="37" y="283"/>
                      <a:pt x="41" y="280"/>
                      <a:pt x="38" y="280"/>
                    </a:cubicBezTo>
                    <a:close/>
                    <a:moveTo>
                      <a:pt x="27" y="290"/>
                    </a:moveTo>
                    <a:cubicBezTo>
                      <a:pt x="27" y="292"/>
                      <a:pt x="27" y="292"/>
                      <a:pt x="27" y="292"/>
                    </a:cubicBezTo>
                    <a:cubicBezTo>
                      <a:pt x="29" y="292"/>
                      <a:pt x="27" y="291"/>
                      <a:pt x="27" y="290"/>
                    </a:cubicBezTo>
                    <a:close/>
                    <a:moveTo>
                      <a:pt x="35" y="292"/>
                    </a:moveTo>
                    <a:cubicBezTo>
                      <a:pt x="37" y="292"/>
                      <a:pt x="37" y="294"/>
                      <a:pt x="35" y="294"/>
                    </a:cubicBezTo>
                    <a:cubicBezTo>
                      <a:pt x="35" y="294"/>
                      <a:pt x="34" y="292"/>
                      <a:pt x="35" y="292"/>
                    </a:cubicBezTo>
                    <a:close/>
                    <a:moveTo>
                      <a:pt x="22" y="306"/>
                    </a:moveTo>
                    <a:cubicBezTo>
                      <a:pt x="21" y="306"/>
                      <a:pt x="23" y="306"/>
                      <a:pt x="23" y="306"/>
                    </a:cubicBezTo>
                    <a:cubicBezTo>
                      <a:pt x="23" y="307"/>
                      <a:pt x="23" y="307"/>
                      <a:pt x="23" y="308"/>
                    </a:cubicBezTo>
                    <a:cubicBezTo>
                      <a:pt x="22" y="308"/>
                      <a:pt x="22" y="309"/>
                      <a:pt x="21" y="309"/>
                    </a:cubicBezTo>
                    <a:cubicBezTo>
                      <a:pt x="21" y="308"/>
                      <a:pt x="21" y="305"/>
                      <a:pt x="22" y="306"/>
                    </a:cubicBezTo>
                    <a:close/>
                    <a:moveTo>
                      <a:pt x="8" y="337"/>
                    </a:moveTo>
                    <a:cubicBezTo>
                      <a:pt x="8" y="337"/>
                      <a:pt x="9" y="339"/>
                      <a:pt x="9" y="339"/>
                    </a:cubicBezTo>
                    <a:cubicBezTo>
                      <a:pt x="10" y="339"/>
                      <a:pt x="10" y="337"/>
                      <a:pt x="8" y="337"/>
                    </a:cubicBezTo>
                    <a:close/>
                    <a:moveTo>
                      <a:pt x="5" y="339"/>
                    </a:moveTo>
                    <a:cubicBezTo>
                      <a:pt x="5" y="340"/>
                      <a:pt x="5" y="340"/>
                      <a:pt x="5" y="340"/>
                    </a:cubicBezTo>
                    <a:cubicBezTo>
                      <a:pt x="6" y="340"/>
                      <a:pt x="6" y="340"/>
                      <a:pt x="6" y="340"/>
                    </a:cubicBezTo>
                    <a:cubicBezTo>
                      <a:pt x="5" y="340"/>
                      <a:pt x="7" y="339"/>
                      <a:pt x="5" y="339"/>
                    </a:cubicBezTo>
                    <a:close/>
                    <a:moveTo>
                      <a:pt x="5" y="342"/>
                    </a:moveTo>
                    <a:cubicBezTo>
                      <a:pt x="5" y="343"/>
                      <a:pt x="5" y="343"/>
                      <a:pt x="5" y="343"/>
                    </a:cubicBezTo>
                    <a:cubicBezTo>
                      <a:pt x="5" y="342"/>
                      <a:pt x="6" y="342"/>
                      <a:pt x="5" y="342"/>
                    </a:cubicBezTo>
                    <a:close/>
                    <a:moveTo>
                      <a:pt x="58" y="355"/>
                    </a:moveTo>
                    <a:cubicBezTo>
                      <a:pt x="58" y="355"/>
                      <a:pt x="58" y="354"/>
                      <a:pt x="60" y="355"/>
                    </a:cubicBezTo>
                    <a:cubicBezTo>
                      <a:pt x="62" y="356"/>
                      <a:pt x="62" y="352"/>
                      <a:pt x="62" y="350"/>
                    </a:cubicBezTo>
                    <a:cubicBezTo>
                      <a:pt x="62" y="348"/>
                      <a:pt x="60" y="347"/>
                      <a:pt x="60" y="345"/>
                    </a:cubicBezTo>
                    <a:cubicBezTo>
                      <a:pt x="60" y="342"/>
                      <a:pt x="58" y="343"/>
                      <a:pt x="61" y="342"/>
                    </a:cubicBezTo>
                    <a:cubicBezTo>
                      <a:pt x="63" y="341"/>
                      <a:pt x="61" y="339"/>
                      <a:pt x="63" y="338"/>
                    </a:cubicBezTo>
                    <a:cubicBezTo>
                      <a:pt x="65" y="337"/>
                      <a:pt x="65" y="336"/>
                      <a:pt x="63" y="334"/>
                    </a:cubicBezTo>
                    <a:cubicBezTo>
                      <a:pt x="61" y="332"/>
                      <a:pt x="63" y="331"/>
                      <a:pt x="63" y="329"/>
                    </a:cubicBezTo>
                    <a:cubicBezTo>
                      <a:pt x="63" y="327"/>
                      <a:pt x="64" y="323"/>
                      <a:pt x="64" y="323"/>
                    </a:cubicBezTo>
                    <a:cubicBezTo>
                      <a:pt x="64" y="323"/>
                      <a:pt x="64" y="324"/>
                      <a:pt x="66" y="322"/>
                    </a:cubicBezTo>
                    <a:cubicBezTo>
                      <a:pt x="68" y="321"/>
                      <a:pt x="67" y="320"/>
                      <a:pt x="67" y="317"/>
                    </a:cubicBezTo>
                    <a:cubicBezTo>
                      <a:pt x="67" y="313"/>
                      <a:pt x="66" y="312"/>
                      <a:pt x="65" y="312"/>
                    </a:cubicBezTo>
                    <a:cubicBezTo>
                      <a:pt x="64" y="312"/>
                      <a:pt x="63" y="310"/>
                      <a:pt x="65" y="308"/>
                    </a:cubicBezTo>
                    <a:cubicBezTo>
                      <a:pt x="66" y="305"/>
                      <a:pt x="65" y="302"/>
                      <a:pt x="65" y="300"/>
                    </a:cubicBezTo>
                    <a:cubicBezTo>
                      <a:pt x="65" y="298"/>
                      <a:pt x="65" y="294"/>
                      <a:pt x="65" y="293"/>
                    </a:cubicBezTo>
                    <a:cubicBezTo>
                      <a:pt x="66" y="291"/>
                      <a:pt x="65" y="289"/>
                      <a:pt x="64" y="287"/>
                    </a:cubicBezTo>
                    <a:cubicBezTo>
                      <a:pt x="63" y="285"/>
                      <a:pt x="69" y="283"/>
                      <a:pt x="69" y="281"/>
                    </a:cubicBezTo>
                    <a:cubicBezTo>
                      <a:pt x="69" y="278"/>
                      <a:pt x="73" y="275"/>
                      <a:pt x="73" y="273"/>
                    </a:cubicBezTo>
                    <a:cubicBezTo>
                      <a:pt x="73" y="271"/>
                      <a:pt x="78" y="268"/>
                      <a:pt x="80" y="267"/>
                    </a:cubicBezTo>
                    <a:cubicBezTo>
                      <a:pt x="82" y="266"/>
                      <a:pt x="84" y="271"/>
                      <a:pt x="86" y="272"/>
                    </a:cubicBezTo>
                    <a:cubicBezTo>
                      <a:pt x="88" y="273"/>
                      <a:pt x="88" y="269"/>
                      <a:pt x="89" y="266"/>
                    </a:cubicBezTo>
                    <a:cubicBezTo>
                      <a:pt x="90" y="263"/>
                      <a:pt x="88" y="259"/>
                      <a:pt x="88" y="257"/>
                    </a:cubicBezTo>
                    <a:cubicBezTo>
                      <a:pt x="88" y="256"/>
                      <a:pt x="92" y="255"/>
                      <a:pt x="94" y="253"/>
                    </a:cubicBezTo>
                    <a:cubicBezTo>
                      <a:pt x="96" y="252"/>
                      <a:pt x="98" y="244"/>
                      <a:pt x="98" y="242"/>
                    </a:cubicBezTo>
                    <a:cubicBezTo>
                      <a:pt x="98" y="240"/>
                      <a:pt x="99" y="236"/>
                      <a:pt x="101" y="236"/>
                    </a:cubicBezTo>
                    <a:cubicBezTo>
                      <a:pt x="103" y="236"/>
                      <a:pt x="104" y="236"/>
                      <a:pt x="104" y="234"/>
                    </a:cubicBezTo>
                    <a:cubicBezTo>
                      <a:pt x="104" y="232"/>
                      <a:pt x="107" y="231"/>
                      <a:pt x="108" y="230"/>
                    </a:cubicBezTo>
                    <a:cubicBezTo>
                      <a:pt x="110" y="228"/>
                      <a:pt x="111" y="228"/>
                      <a:pt x="111" y="226"/>
                    </a:cubicBezTo>
                    <a:cubicBezTo>
                      <a:pt x="111" y="223"/>
                      <a:pt x="112" y="221"/>
                      <a:pt x="113" y="219"/>
                    </a:cubicBezTo>
                    <a:cubicBezTo>
                      <a:pt x="114" y="217"/>
                      <a:pt x="116" y="215"/>
                      <a:pt x="116" y="215"/>
                    </a:cubicBezTo>
                    <a:cubicBezTo>
                      <a:pt x="116" y="215"/>
                      <a:pt x="125" y="223"/>
                      <a:pt x="123" y="220"/>
                    </a:cubicBezTo>
                    <a:cubicBezTo>
                      <a:pt x="121" y="219"/>
                      <a:pt x="124" y="217"/>
                      <a:pt x="123" y="215"/>
                    </a:cubicBezTo>
                    <a:cubicBezTo>
                      <a:pt x="122" y="213"/>
                      <a:pt x="125" y="214"/>
                      <a:pt x="126" y="213"/>
                    </a:cubicBezTo>
                    <a:cubicBezTo>
                      <a:pt x="126" y="212"/>
                      <a:pt x="130" y="214"/>
                      <a:pt x="132" y="214"/>
                    </a:cubicBezTo>
                    <a:cubicBezTo>
                      <a:pt x="133" y="215"/>
                      <a:pt x="135" y="210"/>
                      <a:pt x="135" y="210"/>
                    </a:cubicBezTo>
                    <a:cubicBezTo>
                      <a:pt x="136" y="205"/>
                      <a:pt x="136" y="205"/>
                      <a:pt x="136" y="205"/>
                    </a:cubicBezTo>
                    <a:cubicBezTo>
                      <a:pt x="134" y="202"/>
                      <a:pt x="134" y="202"/>
                      <a:pt x="134" y="202"/>
                    </a:cubicBezTo>
                    <a:cubicBezTo>
                      <a:pt x="138" y="197"/>
                      <a:pt x="138" y="197"/>
                      <a:pt x="138" y="197"/>
                    </a:cubicBezTo>
                    <a:cubicBezTo>
                      <a:pt x="140" y="196"/>
                      <a:pt x="140" y="196"/>
                      <a:pt x="140" y="196"/>
                    </a:cubicBezTo>
                    <a:cubicBezTo>
                      <a:pt x="141" y="194"/>
                      <a:pt x="141" y="194"/>
                      <a:pt x="141" y="194"/>
                    </a:cubicBezTo>
                    <a:cubicBezTo>
                      <a:pt x="142" y="192"/>
                      <a:pt x="147" y="196"/>
                      <a:pt x="147" y="196"/>
                    </a:cubicBezTo>
                    <a:cubicBezTo>
                      <a:pt x="150" y="202"/>
                      <a:pt x="150" y="202"/>
                      <a:pt x="150" y="202"/>
                    </a:cubicBezTo>
                    <a:cubicBezTo>
                      <a:pt x="150" y="202"/>
                      <a:pt x="156" y="203"/>
                      <a:pt x="158" y="204"/>
                    </a:cubicBezTo>
                    <a:cubicBezTo>
                      <a:pt x="163" y="206"/>
                      <a:pt x="163" y="203"/>
                      <a:pt x="165" y="203"/>
                    </a:cubicBezTo>
                    <a:cubicBezTo>
                      <a:pt x="168" y="203"/>
                      <a:pt x="172" y="207"/>
                      <a:pt x="172" y="207"/>
                    </a:cubicBezTo>
                    <a:cubicBezTo>
                      <a:pt x="172" y="207"/>
                      <a:pt x="178" y="207"/>
                      <a:pt x="179" y="204"/>
                    </a:cubicBezTo>
                    <a:cubicBezTo>
                      <a:pt x="181" y="200"/>
                      <a:pt x="183" y="203"/>
                      <a:pt x="184" y="200"/>
                    </a:cubicBezTo>
                    <a:cubicBezTo>
                      <a:pt x="185" y="197"/>
                      <a:pt x="184" y="199"/>
                      <a:pt x="184" y="197"/>
                    </a:cubicBezTo>
                    <a:cubicBezTo>
                      <a:pt x="184" y="195"/>
                      <a:pt x="184" y="196"/>
                      <a:pt x="184" y="194"/>
                    </a:cubicBezTo>
                    <a:cubicBezTo>
                      <a:pt x="185" y="192"/>
                      <a:pt x="184" y="188"/>
                      <a:pt x="186" y="187"/>
                    </a:cubicBezTo>
                    <a:cubicBezTo>
                      <a:pt x="188" y="187"/>
                      <a:pt x="191" y="186"/>
                      <a:pt x="191" y="186"/>
                    </a:cubicBezTo>
                    <a:cubicBezTo>
                      <a:pt x="191" y="186"/>
                      <a:pt x="196" y="184"/>
                      <a:pt x="198" y="183"/>
                    </a:cubicBezTo>
                    <a:cubicBezTo>
                      <a:pt x="200" y="182"/>
                      <a:pt x="203" y="184"/>
                      <a:pt x="203" y="184"/>
                    </a:cubicBezTo>
                    <a:cubicBezTo>
                      <a:pt x="203" y="184"/>
                      <a:pt x="207" y="188"/>
                      <a:pt x="209" y="189"/>
                    </a:cubicBezTo>
                    <a:cubicBezTo>
                      <a:pt x="213" y="190"/>
                      <a:pt x="207" y="197"/>
                      <a:pt x="207" y="197"/>
                    </a:cubicBezTo>
                    <a:cubicBezTo>
                      <a:pt x="206" y="200"/>
                      <a:pt x="211" y="198"/>
                      <a:pt x="211" y="198"/>
                    </a:cubicBezTo>
                    <a:cubicBezTo>
                      <a:pt x="214" y="194"/>
                      <a:pt x="214" y="194"/>
                      <a:pt x="214" y="194"/>
                    </a:cubicBezTo>
                    <a:cubicBezTo>
                      <a:pt x="214" y="194"/>
                      <a:pt x="215" y="193"/>
                      <a:pt x="217" y="192"/>
                    </a:cubicBezTo>
                    <a:cubicBezTo>
                      <a:pt x="218" y="190"/>
                      <a:pt x="218" y="190"/>
                      <a:pt x="220" y="189"/>
                    </a:cubicBezTo>
                    <a:cubicBezTo>
                      <a:pt x="222" y="188"/>
                      <a:pt x="221" y="189"/>
                      <a:pt x="221" y="189"/>
                    </a:cubicBezTo>
                    <a:cubicBezTo>
                      <a:pt x="221" y="189"/>
                      <a:pt x="225" y="188"/>
                      <a:pt x="225" y="186"/>
                    </a:cubicBezTo>
                    <a:cubicBezTo>
                      <a:pt x="225" y="186"/>
                      <a:pt x="225" y="183"/>
                      <a:pt x="227" y="186"/>
                    </a:cubicBezTo>
                    <a:cubicBezTo>
                      <a:pt x="227" y="187"/>
                      <a:pt x="233" y="188"/>
                      <a:pt x="232" y="184"/>
                    </a:cubicBezTo>
                    <a:cubicBezTo>
                      <a:pt x="231" y="183"/>
                      <a:pt x="229" y="183"/>
                      <a:pt x="228" y="183"/>
                    </a:cubicBezTo>
                    <a:cubicBezTo>
                      <a:pt x="228" y="183"/>
                      <a:pt x="225" y="183"/>
                      <a:pt x="225" y="183"/>
                    </a:cubicBezTo>
                    <a:cubicBezTo>
                      <a:pt x="224" y="185"/>
                      <a:pt x="224" y="185"/>
                      <a:pt x="223" y="186"/>
                    </a:cubicBezTo>
                    <a:cubicBezTo>
                      <a:pt x="222" y="185"/>
                      <a:pt x="222" y="184"/>
                      <a:pt x="221" y="184"/>
                    </a:cubicBezTo>
                    <a:cubicBezTo>
                      <a:pt x="221" y="185"/>
                      <a:pt x="221" y="186"/>
                      <a:pt x="220" y="187"/>
                    </a:cubicBezTo>
                    <a:cubicBezTo>
                      <a:pt x="219" y="187"/>
                      <a:pt x="218" y="187"/>
                      <a:pt x="217" y="187"/>
                    </a:cubicBezTo>
                    <a:cubicBezTo>
                      <a:pt x="216" y="187"/>
                      <a:pt x="217" y="185"/>
                      <a:pt x="217" y="185"/>
                    </a:cubicBezTo>
                    <a:cubicBezTo>
                      <a:pt x="217" y="184"/>
                      <a:pt x="215" y="183"/>
                      <a:pt x="215" y="182"/>
                    </a:cubicBezTo>
                    <a:cubicBezTo>
                      <a:pt x="218" y="182"/>
                      <a:pt x="220" y="183"/>
                      <a:pt x="222" y="181"/>
                    </a:cubicBezTo>
                    <a:cubicBezTo>
                      <a:pt x="223" y="181"/>
                      <a:pt x="223" y="179"/>
                      <a:pt x="223" y="179"/>
                    </a:cubicBezTo>
                    <a:cubicBezTo>
                      <a:pt x="225" y="178"/>
                      <a:pt x="227" y="179"/>
                      <a:pt x="229" y="179"/>
                    </a:cubicBezTo>
                    <a:cubicBezTo>
                      <a:pt x="226" y="173"/>
                      <a:pt x="228" y="174"/>
                      <a:pt x="221" y="174"/>
                    </a:cubicBezTo>
                    <a:cubicBezTo>
                      <a:pt x="224" y="168"/>
                      <a:pt x="222" y="169"/>
                      <a:pt x="218" y="172"/>
                    </a:cubicBezTo>
                    <a:cubicBezTo>
                      <a:pt x="217" y="171"/>
                      <a:pt x="216" y="167"/>
                      <a:pt x="215" y="166"/>
                    </a:cubicBezTo>
                    <a:cubicBezTo>
                      <a:pt x="215" y="166"/>
                      <a:pt x="213" y="166"/>
                      <a:pt x="213" y="165"/>
                    </a:cubicBezTo>
                    <a:cubicBezTo>
                      <a:pt x="211" y="170"/>
                      <a:pt x="211" y="169"/>
                      <a:pt x="212" y="173"/>
                    </a:cubicBezTo>
                    <a:cubicBezTo>
                      <a:pt x="211" y="174"/>
                      <a:pt x="210" y="175"/>
                      <a:pt x="209" y="175"/>
                    </a:cubicBezTo>
                    <a:cubicBezTo>
                      <a:pt x="206" y="173"/>
                      <a:pt x="212" y="168"/>
                      <a:pt x="209" y="169"/>
                    </a:cubicBezTo>
                    <a:cubicBezTo>
                      <a:pt x="209" y="169"/>
                      <a:pt x="208" y="170"/>
                      <a:pt x="207" y="170"/>
                    </a:cubicBezTo>
                    <a:cubicBezTo>
                      <a:pt x="208" y="171"/>
                      <a:pt x="207" y="171"/>
                      <a:pt x="206" y="171"/>
                    </a:cubicBezTo>
                    <a:cubicBezTo>
                      <a:pt x="206" y="169"/>
                      <a:pt x="206" y="168"/>
                      <a:pt x="205" y="167"/>
                    </a:cubicBezTo>
                    <a:cubicBezTo>
                      <a:pt x="207" y="167"/>
                      <a:pt x="211" y="166"/>
                      <a:pt x="208" y="165"/>
                    </a:cubicBezTo>
                    <a:cubicBezTo>
                      <a:pt x="208" y="165"/>
                      <a:pt x="208" y="162"/>
                      <a:pt x="208" y="162"/>
                    </a:cubicBezTo>
                    <a:cubicBezTo>
                      <a:pt x="208" y="162"/>
                      <a:pt x="204" y="162"/>
                      <a:pt x="205" y="162"/>
                    </a:cubicBezTo>
                    <a:cubicBezTo>
                      <a:pt x="204" y="161"/>
                      <a:pt x="204" y="161"/>
                      <a:pt x="204" y="161"/>
                    </a:cubicBezTo>
                    <a:cubicBezTo>
                      <a:pt x="203" y="160"/>
                      <a:pt x="202" y="161"/>
                      <a:pt x="201" y="161"/>
                    </a:cubicBezTo>
                    <a:cubicBezTo>
                      <a:pt x="201" y="162"/>
                      <a:pt x="202" y="163"/>
                      <a:pt x="201" y="164"/>
                    </a:cubicBezTo>
                    <a:cubicBezTo>
                      <a:pt x="201" y="164"/>
                      <a:pt x="201" y="164"/>
                      <a:pt x="201" y="164"/>
                    </a:cubicBezTo>
                    <a:cubicBezTo>
                      <a:pt x="200" y="164"/>
                      <a:pt x="200" y="164"/>
                      <a:pt x="199" y="165"/>
                    </a:cubicBezTo>
                    <a:cubicBezTo>
                      <a:pt x="199" y="165"/>
                      <a:pt x="199" y="167"/>
                      <a:pt x="199" y="167"/>
                    </a:cubicBezTo>
                    <a:cubicBezTo>
                      <a:pt x="199" y="167"/>
                      <a:pt x="200" y="168"/>
                      <a:pt x="200" y="169"/>
                    </a:cubicBezTo>
                    <a:cubicBezTo>
                      <a:pt x="199" y="169"/>
                      <a:pt x="198" y="169"/>
                      <a:pt x="198" y="170"/>
                    </a:cubicBezTo>
                    <a:cubicBezTo>
                      <a:pt x="196" y="171"/>
                      <a:pt x="197" y="172"/>
                      <a:pt x="196" y="174"/>
                    </a:cubicBezTo>
                    <a:cubicBezTo>
                      <a:pt x="196" y="174"/>
                      <a:pt x="192" y="176"/>
                      <a:pt x="192" y="177"/>
                    </a:cubicBezTo>
                    <a:cubicBezTo>
                      <a:pt x="192" y="177"/>
                      <a:pt x="192" y="178"/>
                      <a:pt x="192" y="179"/>
                    </a:cubicBezTo>
                    <a:cubicBezTo>
                      <a:pt x="191" y="179"/>
                      <a:pt x="192" y="174"/>
                      <a:pt x="192" y="174"/>
                    </a:cubicBezTo>
                    <a:cubicBezTo>
                      <a:pt x="192" y="173"/>
                      <a:pt x="192" y="173"/>
                      <a:pt x="192" y="173"/>
                    </a:cubicBezTo>
                    <a:cubicBezTo>
                      <a:pt x="191" y="178"/>
                      <a:pt x="193" y="174"/>
                      <a:pt x="193" y="174"/>
                    </a:cubicBezTo>
                    <a:cubicBezTo>
                      <a:pt x="193" y="173"/>
                      <a:pt x="192" y="172"/>
                      <a:pt x="192" y="171"/>
                    </a:cubicBezTo>
                    <a:cubicBezTo>
                      <a:pt x="192" y="171"/>
                      <a:pt x="194" y="169"/>
                      <a:pt x="194" y="169"/>
                    </a:cubicBezTo>
                    <a:cubicBezTo>
                      <a:pt x="194" y="167"/>
                      <a:pt x="193" y="168"/>
                      <a:pt x="194" y="166"/>
                    </a:cubicBezTo>
                    <a:cubicBezTo>
                      <a:pt x="192" y="166"/>
                      <a:pt x="192" y="166"/>
                      <a:pt x="192" y="166"/>
                    </a:cubicBezTo>
                    <a:cubicBezTo>
                      <a:pt x="192" y="166"/>
                      <a:pt x="192" y="168"/>
                      <a:pt x="192" y="168"/>
                    </a:cubicBezTo>
                    <a:cubicBezTo>
                      <a:pt x="191" y="168"/>
                      <a:pt x="191" y="168"/>
                      <a:pt x="191" y="168"/>
                    </a:cubicBezTo>
                    <a:cubicBezTo>
                      <a:pt x="191" y="169"/>
                      <a:pt x="190" y="171"/>
                      <a:pt x="190" y="171"/>
                    </a:cubicBezTo>
                    <a:cubicBezTo>
                      <a:pt x="188" y="171"/>
                      <a:pt x="188" y="171"/>
                      <a:pt x="188" y="171"/>
                    </a:cubicBezTo>
                    <a:cubicBezTo>
                      <a:pt x="187" y="173"/>
                      <a:pt x="187" y="175"/>
                      <a:pt x="186" y="177"/>
                    </a:cubicBezTo>
                    <a:cubicBezTo>
                      <a:pt x="186" y="178"/>
                      <a:pt x="184" y="178"/>
                      <a:pt x="183" y="179"/>
                    </a:cubicBezTo>
                    <a:cubicBezTo>
                      <a:pt x="182" y="180"/>
                      <a:pt x="183" y="181"/>
                      <a:pt x="182" y="183"/>
                    </a:cubicBezTo>
                    <a:cubicBezTo>
                      <a:pt x="182" y="183"/>
                      <a:pt x="181" y="184"/>
                      <a:pt x="180" y="185"/>
                    </a:cubicBezTo>
                    <a:cubicBezTo>
                      <a:pt x="179" y="185"/>
                      <a:pt x="179" y="185"/>
                      <a:pt x="178" y="185"/>
                    </a:cubicBezTo>
                    <a:cubicBezTo>
                      <a:pt x="178" y="184"/>
                      <a:pt x="180" y="178"/>
                      <a:pt x="180" y="177"/>
                    </a:cubicBezTo>
                    <a:cubicBezTo>
                      <a:pt x="181" y="176"/>
                      <a:pt x="184" y="176"/>
                      <a:pt x="184" y="175"/>
                    </a:cubicBezTo>
                    <a:cubicBezTo>
                      <a:pt x="185" y="174"/>
                      <a:pt x="185" y="171"/>
                      <a:pt x="185" y="171"/>
                    </a:cubicBezTo>
                    <a:cubicBezTo>
                      <a:pt x="183" y="170"/>
                      <a:pt x="184" y="170"/>
                      <a:pt x="182" y="171"/>
                    </a:cubicBezTo>
                    <a:cubicBezTo>
                      <a:pt x="182" y="171"/>
                      <a:pt x="182" y="169"/>
                      <a:pt x="182" y="169"/>
                    </a:cubicBezTo>
                    <a:cubicBezTo>
                      <a:pt x="180" y="168"/>
                      <a:pt x="181" y="170"/>
                      <a:pt x="180" y="170"/>
                    </a:cubicBezTo>
                    <a:cubicBezTo>
                      <a:pt x="179" y="171"/>
                      <a:pt x="176" y="167"/>
                      <a:pt x="175" y="167"/>
                    </a:cubicBezTo>
                    <a:cubicBezTo>
                      <a:pt x="175" y="167"/>
                      <a:pt x="174" y="167"/>
                      <a:pt x="174" y="167"/>
                    </a:cubicBezTo>
                    <a:cubicBezTo>
                      <a:pt x="174" y="170"/>
                      <a:pt x="174" y="171"/>
                      <a:pt x="174" y="173"/>
                    </a:cubicBezTo>
                    <a:cubicBezTo>
                      <a:pt x="174" y="173"/>
                      <a:pt x="174" y="173"/>
                      <a:pt x="174" y="173"/>
                    </a:cubicBezTo>
                    <a:cubicBezTo>
                      <a:pt x="174" y="173"/>
                      <a:pt x="173" y="174"/>
                      <a:pt x="174" y="174"/>
                    </a:cubicBezTo>
                    <a:cubicBezTo>
                      <a:pt x="175" y="174"/>
                      <a:pt x="172" y="175"/>
                      <a:pt x="172" y="175"/>
                    </a:cubicBezTo>
                    <a:cubicBezTo>
                      <a:pt x="171" y="174"/>
                      <a:pt x="171" y="171"/>
                      <a:pt x="171" y="171"/>
                    </a:cubicBezTo>
                    <a:cubicBezTo>
                      <a:pt x="170" y="171"/>
                      <a:pt x="169" y="171"/>
                      <a:pt x="168" y="171"/>
                    </a:cubicBezTo>
                    <a:cubicBezTo>
                      <a:pt x="168" y="172"/>
                      <a:pt x="169" y="171"/>
                      <a:pt x="169" y="173"/>
                    </a:cubicBezTo>
                    <a:cubicBezTo>
                      <a:pt x="169" y="174"/>
                      <a:pt x="164" y="178"/>
                      <a:pt x="164" y="178"/>
                    </a:cubicBezTo>
                    <a:cubicBezTo>
                      <a:pt x="163" y="178"/>
                      <a:pt x="162" y="178"/>
                      <a:pt x="162" y="178"/>
                    </a:cubicBezTo>
                    <a:cubicBezTo>
                      <a:pt x="161" y="178"/>
                      <a:pt x="161" y="181"/>
                      <a:pt x="160" y="181"/>
                    </a:cubicBezTo>
                    <a:cubicBezTo>
                      <a:pt x="158" y="181"/>
                      <a:pt x="155" y="180"/>
                      <a:pt x="154" y="178"/>
                    </a:cubicBezTo>
                    <a:cubicBezTo>
                      <a:pt x="154" y="178"/>
                      <a:pt x="155" y="176"/>
                      <a:pt x="154" y="176"/>
                    </a:cubicBezTo>
                    <a:cubicBezTo>
                      <a:pt x="153" y="175"/>
                      <a:pt x="152" y="177"/>
                      <a:pt x="151" y="177"/>
                    </a:cubicBezTo>
                    <a:cubicBezTo>
                      <a:pt x="150" y="176"/>
                      <a:pt x="150" y="174"/>
                      <a:pt x="148" y="174"/>
                    </a:cubicBezTo>
                    <a:cubicBezTo>
                      <a:pt x="147" y="174"/>
                      <a:pt x="147" y="175"/>
                      <a:pt x="147" y="176"/>
                    </a:cubicBezTo>
                    <a:cubicBezTo>
                      <a:pt x="146" y="176"/>
                      <a:pt x="144" y="176"/>
                      <a:pt x="144" y="176"/>
                    </a:cubicBezTo>
                    <a:cubicBezTo>
                      <a:pt x="144" y="176"/>
                      <a:pt x="144" y="178"/>
                      <a:pt x="144" y="178"/>
                    </a:cubicBezTo>
                    <a:cubicBezTo>
                      <a:pt x="145" y="178"/>
                      <a:pt x="145" y="179"/>
                      <a:pt x="145" y="179"/>
                    </a:cubicBezTo>
                    <a:cubicBezTo>
                      <a:pt x="147" y="180"/>
                      <a:pt x="147" y="177"/>
                      <a:pt x="149" y="180"/>
                    </a:cubicBezTo>
                    <a:cubicBezTo>
                      <a:pt x="149" y="181"/>
                      <a:pt x="150" y="183"/>
                      <a:pt x="150" y="183"/>
                    </a:cubicBezTo>
                    <a:cubicBezTo>
                      <a:pt x="151" y="184"/>
                      <a:pt x="150" y="185"/>
                      <a:pt x="149" y="185"/>
                    </a:cubicBezTo>
                    <a:cubicBezTo>
                      <a:pt x="148" y="184"/>
                      <a:pt x="147" y="182"/>
                      <a:pt x="146" y="181"/>
                    </a:cubicBezTo>
                    <a:cubicBezTo>
                      <a:pt x="145" y="181"/>
                      <a:pt x="144" y="181"/>
                      <a:pt x="143" y="181"/>
                    </a:cubicBezTo>
                    <a:cubicBezTo>
                      <a:pt x="143" y="181"/>
                      <a:pt x="142" y="182"/>
                      <a:pt x="142" y="182"/>
                    </a:cubicBezTo>
                    <a:cubicBezTo>
                      <a:pt x="143" y="183"/>
                      <a:pt x="143" y="182"/>
                      <a:pt x="144" y="183"/>
                    </a:cubicBezTo>
                    <a:cubicBezTo>
                      <a:pt x="145" y="182"/>
                      <a:pt x="144" y="184"/>
                      <a:pt x="144" y="184"/>
                    </a:cubicBezTo>
                    <a:cubicBezTo>
                      <a:pt x="145" y="184"/>
                      <a:pt x="144" y="186"/>
                      <a:pt x="143" y="187"/>
                    </a:cubicBezTo>
                    <a:cubicBezTo>
                      <a:pt x="142" y="187"/>
                      <a:pt x="142" y="186"/>
                      <a:pt x="141" y="187"/>
                    </a:cubicBezTo>
                    <a:cubicBezTo>
                      <a:pt x="141" y="186"/>
                      <a:pt x="141" y="181"/>
                      <a:pt x="140" y="181"/>
                    </a:cubicBezTo>
                    <a:cubicBezTo>
                      <a:pt x="140" y="181"/>
                      <a:pt x="139" y="183"/>
                      <a:pt x="140" y="183"/>
                    </a:cubicBezTo>
                    <a:cubicBezTo>
                      <a:pt x="139" y="183"/>
                      <a:pt x="139" y="183"/>
                      <a:pt x="139" y="183"/>
                    </a:cubicBezTo>
                    <a:cubicBezTo>
                      <a:pt x="139" y="183"/>
                      <a:pt x="139" y="185"/>
                      <a:pt x="139" y="185"/>
                    </a:cubicBezTo>
                    <a:cubicBezTo>
                      <a:pt x="139" y="186"/>
                      <a:pt x="137" y="186"/>
                      <a:pt x="137" y="187"/>
                    </a:cubicBezTo>
                    <a:cubicBezTo>
                      <a:pt x="137" y="188"/>
                      <a:pt x="137" y="188"/>
                      <a:pt x="137" y="188"/>
                    </a:cubicBezTo>
                    <a:cubicBezTo>
                      <a:pt x="136" y="188"/>
                      <a:pt x="137" y="183"/>
                      <a:pt x="137" y="183"/>
                    </a:cubicBezTo>
                    <a:cubicBezTo>
                      <a:pt x="135" y="182"/>
                      <a:pt x="135" y="182"/>
                      <a:pt x="135" y="182"/>
                    </a:cubicBezTo>
                    <a:cubicBezTo>
                      <a:pt x="133" y="185"/>
                      <a:pt x="132" y="187"/>
                      <a:pt x="130" y="189"/>
                    </a:cubicBezTo>
                    <a:cubicBezTo>
                      <a:pt x="129" y="189"/>
                      <a:pt x="129" y="188"/>
                      <a:pt x="128" y="189"/>
                    </a:cubicBezTo>
                    <a:cubicBezTo>
                      <a:pt x="128" y="187"/>
                      <a:pt x="129" y="186"/>
                      <a:pt x="128" y="185"/>
                    </a:cubicBezTo>
                    <a:cubicBezTo>
                      <a:pt x="128" y="185"/>
                      <a:pt x="127" y="186"/>
                      <a:pt x="126" y="185"/>
                    </a:cubicBezTo>
                    <a:cubicBezTo>
                      <a:pt x="125" y="187"/>
                      <a:pt x="124" y="187"/>
                      <a:pt x="124" y="190"/>
                    </a:cubicBezTo>
                    <a:cubicBezTo>
                      <a:pt x="124" y="190"/>
                      <a:pt x="126" y="190"/>
                      <a:pt x="126" y="191"/>
                    </a:cubicBezTo>
                    <a:cubicBezTo>
                      <a:pt x="126" y="192"/>
                      <a:pt x="127" y="196"/>
                      <a:pt x="126" y="196"/>
                    </a:cubicBezTo>
                    <a:cubicBezTo>
                      <a:pt x="125" y="194"/>
                      <a:pt x="125" y="193"/>
                      <a:pt x="124" y="192"/>
                    </a:cubicBezTo>
                    <a:cubicBezTo>
                      <a:pt x="121" y="190"/>
                      <a:pt x="121" y="193"/>
                      <a:pt x="123" y="194"/>
                    </a:cubicBezTo>
                    <a:cubicBezTo>
                      <a:pt x="125" y="193"/>
                      <a:pt x="122" y="196"/>
                      <a:pt x="122" y="196"/>
                    </a:cubicBezTo>
                    <a:cubicBezTo>
                      <a:pt x="122" y="196"/>
                      <a:pt x="121" y="196"/>
                      <a:pt x="122" y="195"/>
                    </a:cubicBezTo>
                    <a:cubicBezTo>
                      <a:pt x="121" y="195"/>
                      <a:pt x="120" y="195"/>
                      <a:pt x="120" y="195"/>
                    </a:cubicBezTo>
                    <a:cubicBezTo>
                      <a:pt x="119" y="194"/>
                      <a:pt x="120" y="194"/>
                      <a:pt x="118" y="193"/>
                    </a:cubicBezTo>
                    <a:cubicBezTo>
                      <a:pt x="118" y="194"/>
                      <a:pt x="118" y="197"/>
                      <a:pt x="118" y="199"/>
                    </a:cubicBezTo>
                    <a:cubicBezTo>
                      <a:pt x="115" y="199"/>
                      <a:pt x="115" y="199"/>
                      <a:pt x="115" y="199"/>
                    </a:cubicBezTo>
                    <a:cubicBezTo>
                      <a:pt x="115" y="201"/>
                      <a:pt x="115" y="202"/>
                      <a:pt x="114" y="204"/>
                    </a:cubicBezTo>
                    <a:cubicBezTo>
                      <a:pt x="113" y="205"/>
                      <a:pt x="113" y="205"/>
                      <a:pt x="113" y="205"/>
                    </a:cubicBezTo>
                    <a:cubicBezTo>
                      <a:pt x="114" y="205"/>
                      <a:pt x="114" y="209"/>
                      <a:pt x="113" y="209"/>
                    </a:cubicBezTo>
                    <a:cubicBezTo>
                      <a:pt x="113" y="210"/>
                      <a:pt x="112" y="209"/>
                      <a:pt x="111" y="209"/>
                    </a:cubicBezTo>
                    <a:cubicBezTo>
                      <a:pt x="110" y="211"/>
                      <a:pt x="110" y="211"/>
                      <a:pt x="110" y="211"/>
                    </a:cubicBezTo>
                    <a:cubicBezTo>
                      <a:pt x="109" y="211"/>
                      <a:pt x="107" y="211"/>
                      <a:pt x="106" y="211"/>
                    </a:cubicBezTo>
                    <a:cubicBezTo>
                      <a:pt x="105" y="211"/>
                      <a:pt x="105" y="213"/>
                      <a:pt x="104" y="213"/>
                    </a:cubicBezTo>
                    <a:cubicBezTo>
                      <a:pt x="104" y="214"/>
                      <a:pt x="104" y="215"/>
                      <a:pt x="104" y="215"/>
                    </a:cubicBezTo>
                    <a:cubicBezTo>
                      <a:pt x="105" y="215"/>
                      <a:pt x="107" y="216"/>
                      <a:pt x="109" y="215"/>
                    </a:cubicBezTo>
                    <a:cubicBezTo>
                      <a:pt x="110" y="215"/>
                      <a:pt x="110" y="213"/>
                      <a:pt x="112" y="213"/>
                    </a:cubicBezTo>
                    <a:cubicBezTo>
                      <a:pt x="113" y="213"/>
                      <a:pt x="112" y="215"/>
                      <a:pt x="112" y="215"/>
                    </a:cubicBezTo>
                    <a:cubicBezTo>
                      <a:pt x="106" y="216"/>
                      <a:pt x="107" y="216"/>
                      <a:pt x="107" y="223"/>
                    </a:cubicBezTo>
                    <a:cubicBezTo>
                      <a:pt x="104" y="218"/>
                      <a:pt x="104" y="218"/>
                      <a:pt x="98" y="219"/>
                    </a:cubicBezTo>
                    <a:cubicBezTo>
                      <a:pt x="98" y="220"/>
                      <a:pt x="98" y="220"/>
                      <a:pt x="98" y="220"/>
                    </a:cubicBezTo>
                    <a:cubicBezTo>
                      <a:pt x="100" y="220"/>
                      <a:pt x="100" y="220"/>
                      <a:pt x="100" y="220"/>
                    </a:cubicBezTo>
                    <a:cubicBezTo>
                      <a:pt x="100" y="220"/>
                      <a:pt x="101" y="220"/>
                      <a:pt x="102" y="220"/>
                    </a:cubicBezTo>
                    <a:cubicBezTo>
                      <a:pt x="102" y="221"/>
                      <a:pt x="102" y="221"/>
                      <a:pt x="102" y="221"/>
                    </a:cubicBezTo>
                    <a:cubicBezTo>
                      <a:pt x="99" y="221"/>
                      <a:pt x="101" y="222"/>
                      <a:pt x="100" y="223"/>
                    </a:cubicBezTo>
                    <a:cubicBezTo>
                      <a:pt x="101" y="223"/>
                      <a:pt x="102" y="222"/>
                      <a:pt x="103" y="223"/>
                    </a:cubicBezTo>
                    <a:cubicBezTo>
                      <a:pt x="103" y="224"/>
                      <a:pt x="100" y="228"/>
                      <a:pt x="104" y="227"/>
                    </a:cubicBezTo>
                    <a:cubicBezTo>
                      <a:pt x="104" y="227"/>
                      <a:pt x="104" y="228"/>
                      <a:pt x="104" y="229"/>
                    </a:cubicBezTo>
                    <a:cubicBezTo>
                      <a:pt x="102" y="229"/>
                      <a:pt x="100" y="229"/>
                      <a:pt x="98" y="229"/>
                    </a:cubicBezTo>
                    <a:cubicBezTo>
                      <a:pt x="97" y="231"/>
                      <a:pt x="96" y="232"/>
                      <a:pt x="98" y="233"/>
                    </a:cubicBezTo>
                    <a:cubicBezTo>
                      <a:pt x="98" y="234"/>
                      <a:pt x="98" y="234"/>
                      <a:pt x="98" y="234"/>
                    </a:cubicBezTo>
                    <a:cubicBezTo>
                      <a:pt x="97" y="235"/>
                      <a:pt x="96" y="234"/>
                      <a:pt x="95" y="234"/>
                    </a:cubicBezTo>
                    <a:cubicBezTo>
                      <a:pt x="94" y="235"/>
                      <a:pt x="94" y="237"/>
                      <a:pt x="93" y="238"/>
                    </a:cubicBezTo>
                    <a:cubicBezTo>
                      <a:pt x="92" y="238"/>
                      <a:pt x="90" y="237"/>
                      <a:pt x="88" y="238"/>
                    </a:cubicBezTo>
                    <a:cubicBezTo>
                      <a:pt x="87" y="238"/>
                      <a:pt x="88" y="240"/>
                      <a:pt x="88" y="240"/>
                    </a:cubicBezTo>
                    <a:cubicBezTo>
                      <a:pt x="86" y="241"/>
                      <a:pt x="84" y="242"/>
                      <a:pt x="82" y="243"/>
                    </a:cubicBezTo>
                    <a:cubicBezTo>
                      <a:pt x="82" y="243"/>
                      <a:pt x="82" y="245"/>
                      <a:pt x="82" y="245"/>
                    </a:cubicBezTo>
                    <a:cubicBezTo>
                      <a:pt x="85" y="245"/>
                      <a:pt x="84" y="247"/>
                      <a:pt x="82" y="246"/>
                    </a:cubicBezTo>
                    <a:cubicBezTo>
                      <a:pt x="83" y="249"/>
                      <a:pt x="82" y="249"/>
                      <a:pt x="83" y="251"/>
                    </a:cubicBezTo>
                    <a:cubicBezTo>
                      <a:pt x="83" y="251"/>
                      <a:pt x="78" y="255"/>
                      <a:pt x="78" y="255"/>
                    </a:cubicBezTo>
                    <a:cubicBezTo>
                      <a:pt x="77" y="255"/>
                      <a:pt x="76" y="255"/>
                      <a:pt x="75" y="255"/>
                    </a:cubicBezTo>
                    <a:cubicBezTo>
                      <a:pt x="75" y="255"/>
                      <a:pt x="75" y="257"/>
                      <a:pt x="75" y="257"/>
                    </a:cubicBezTo>
                    <a:cubicBezTo>
                      <a:pt x="74" y="258"/>
                      <a:pt x="72" y="257"/>
                      <a:pt x="71" y="257"/>
                    </a:cubicBezTo>
                    <a:cubicBezTo>
                      <a:pt x="71" y="257"/>
                      <a:pt x="70" y="259"/>
                      <a:pt x="69" y="259"/>
                    </a:cubicBezTo>
                    <a:cubicBezTo>
                      <a:pt x="70" y="260"/>
                      <a:pt x="73" y="264"/>
                      <a:pt x="70" y="265"/>
                    </a:cubicBezTo>
                    <a:cubicBezTo>
                      <a:pt x="68" y="265"/>
                      <a:pt x="66" y="264"/>
                      <a:pt x="65" y="264"/>
                    </a:cubicBezTo>
                    <a:cubicBezTo>
                      <a:pt x="62" y="264"/>
                      <a:pt x="64" y="267"/>
                      <a:pt x="64" y="267"/>
                    </a:cubicBezTo>
                    <a:cubicBezTo>
                      <a:pt x="63" y="268"/>
                      <a:pt x="62" y="267"/>
                      <a:pt x="61" y="268"/>
                    </a:cubicBezTo>
                    <a:cubicBezTo>
                      <a:pt x="61" y="268"/>
                      <a:pt x="61" y="270"/>
                      <a:pt x="61" y="270"/>
                    </a:cubicBezTo>
                    <a:cubicBezTo>
                      <a:pt x="59" y="270"/>
                      <a:pt x="59" y="268"/>
                      <a:pt x="58" y="269"/>
                    </a:cubicBezTo>
                    <a:cubicBezTo>
                      <a:pt x="57" y="270"/>
                      <a:pt x="58" y="271"/>
                      <a:pt x="57" y="272"/>
                    </a:cubicBezTo>
                    <a:cubicBezTo>
                      <a:pt x="57" y="272"/>
                      <a:pt x="54" y="275"/>
                      <a:pt x="53" y="275"/>
                    </a:cubicBezTo>
                    <a:cubicBezTo>
                      <a:pt x="52" y="276"/>
                      <a:pt x="52" y="278"/>
                      <a:pt x="51" y="279"/>
                    </a:cubicBezTo>
                    <a:cubicBezTo>
                      <a:pt x="51" y="280"/>
                      <a:pt x="51" y="280"/>
                      <a:pt x="51" y="280"/>
                    </a:cubicBezTo>
                    <a:cubicBezTo>
                      <a:pt x="50" y="280"/>
                      <a:pt x="49" y="279"/>
                      <a:pt x="48" y="280"/>
                    </a:cubicBezTo>
                    <a:cubicBezTo>
                      <a:pt x="48" y="282"/>
                      <a:pt x="49" y="282"/>
                      <a:pt x="49" y="284"/>
                    </a:cubicBezTo>
                    <a:cubicBezTo>
                      <a:pt x="54" y="282"/>
                      <a:pt x="57" y="280"/>
                      <a:pt x="61" y="277"/>
                    </a:cubicBezTo>
                    <a:cubicBezTo>
                      <a:pt x="60" y="278"/>
                      <a:pt x="60" y="279"/>
                      <a:pt x="59" y="280"/>
                    </a:cubicBezTo>
                    <a:cubicBezTo>
                      <a:pt x="58" y="282"/>
                      <a:pt x="55" y="282"/>
                      <a:pt x="54" y="284"/>
                    </a:cubicBezTo>
                    <a:cubicBezTo>
                      <a:pt x="53" y="285"/>
                      <a:pt x="54" y="286"/>
                      <a:pt x="53" y="287"/>
                    </a:cubicBezTo>
                    <a:cubicBezTo>
                      <a:pt x="51" y="287"/>
                      <a:pt x="49" y="287"/>
                      <a:pt x="47" y="286"/>
                    </a:cubicBezTo>
                    <a:cubicBezTo>
                      <a:pt x="47" y="285"/>
                      <a:pt x="47" y="284"/>
                      <a:pt x="47" y="283"/>
                    </a:cubicBezTo>
                    <a:cubicBezTo>
                      <a:pt x="47" y="283"/>
                      <a:pt x="46" y="282"/>
                      <a:pt x="45" y="282"/>
                    </a:cubicBezTo>
                    <a:cubicBezTo>
                      <a:pt x="42" y="284"/>
                      <a:pt x="43" y="285"/>
                      <a:pt x="38" y="283"/>
                    </a:cubicBezTo>
                    <a:cubicBezTo>
                      <a:pt x="38" y="287"/>
                      <a:pt x="38" y="287"/>
                      <a:pt x="38" y="287"/>
                    </a:cubicBezTo>
                    <a:cubicBezTo>
                      <a:pt x="39" y="286"/>
                      <a:pt x="38" y="289"/>
                      <a:pt x="38" y="289"/>
                    </a:cubicBezTo>
                    <a:cubicBezTo>
                      <a:pt x="37" y="289"/>
                      <a:pt x="35" y="288"/>
                      <a:pt x="35" y="289"/>
                    </a:cubicBezTo>
                    <a:cubicBezTo>
                      <a:pt x="33" y="290"/>
                      <a:pt x="36" y="293"/>
                      <a:pt x="33" y="292"/>
                    </a:cubicBezTo>
                    <a:cubicBezTo>
                      <a:pt x="33" y="291"/>
                      <a:pt x="33" y="291"/>
                      <a:pt x="32" y="291"/>
                    </a:cubicBezTo>
                    <a:cubicBezTo>
                      <a:pt x="32" y="291"/>
                      <a:pt x="32" y="294"/>
                      <a:pt x="32" y="294"/>
                    </a:cubicBezTo>
                    <a:cubicBezTo>
                      <a:pt x="31" y="295"/>
                      <a:pt x="31" y="293"/>
                      <a:pt x="31" y="293"/>
                    </a:cubicBezTo>
                    <a:cubicBezTo>
                      <a:pt x="30" y="293"/>
                      <a:pt x="24" y="293"/>
                      <a:pt x="23" y="293"/>
                    </a:cubicBezTo>
                    <a:cubicBezTo>
                      <a:pt x="23" y="293"/>
                      <a:pt x="23" y="295"/>
                      <a:pt x="23" y="296"/>
                    </a:cubicBezTo>
                    <a:cubicBezTo>
                      <a:pt x="24" y="296"/>
                      <a:pt x="25" y="296"/>
                      <a:pt x="25" y="296"/>
                    </a:cubicBezTo>
                    <a:cubicBezTo>
                      <a:pt x="25" y="297"/>
                      <a:pt x="26" y="296"/>
                      <a:pt x="26" y="298"/>
                    </a:cubicBezTo>
                    <a:cubicBezTo>
                      <a:pt x="26" y="298"/>
                      <a:pt x="23" y="300"/>
                      <a:pt x="23" y="300"/>
                    </a:cubicBezTo>
                    <a:cubicBezTo>
                      <a:pt x="23" y="300"/>
                      <a:pt x="24" y="301"/>
                      <a:pt x="23" y="302"/>
                    </a:cubicBezTo>
                    <a:cubicBezTo>
                      <a:pt x="23" y="301"/>
                      <a:pt x="22" y="300"/>
                      <a:pt x="22" y="300"/>
                    </a:cubicBezTo>
                    <a:cubicBezTo>
                      <a:pt x="21" y="300"/>
                      <a:pt x="18" y="300"/>
                      <a:pt x="17" y="300"/>
                    </a:cubicBezTo>
                    <a:cubicBezTo>
                      <a:pt x="18" y="301"/>
                      <a:pt x="16" y="304"/>
                      <a:pt x="16" y="304"/>
                    </a:cubicBezTo>
                    <a:cubicBezTo>
                      <a:pt x="19" y="304"/>
                      <a:pt x="26" y="304"/>
                      <a:pt x="19" y="306"/>
                    </a:cubicBezTo>
                    <a:cubicBezTo>
                      <a:pt x="17" y="307"/>
                      <a:pt x="18" y="306"/>
                      <a:pt x="18" y="308"/>
                    </a:cubicBezTo>
                    <a:cubicBezTo>
                      <a:pt x="17" y="307"/>
                      <a:pt x="17" y="305"/>
                      <a:pt x="15" y="306"/>
                    </a:cubicBezTo>
                    <a:cubicBezTo>
                      <a:pt x="15" y="306"/>
                      <a:pt x="15" y="308"/>
                      <a:pt x="15" y="308"/>
                    </a:cubicBezTo>
                    <a:cubicBezTo>
                      <a:pt x="12" y="307"/>
                      <a:pt x="12" y="308"/>
                      <a:pt x="9" y="308"/>
                    </a:cubicBezTo>
                    <a:cubicBezTo>
                      <a:pt x="9" y="308"/>
                      <a:pt x="8" y="309"/>
                      <a:pt x="8" y="309"/>
                    </a:cubicBezTo>
                    <a:cubicBezTo>
                      <a:pt x="7" y="309"/>
                      <a:pt x="7" y="308"/>
                      <a:pt x="6" y="308"/>
                    </a:cubicBezTo>
                    <a:cubicBezTo>
                      <a:pt x="6" y="308"/>
                      <a:pt x="6" y="311"/>
                      <a:pt x="6" y="311"/>
                    </a:cubicBezTo>
                    <a:cubicBezTo>
                      <a:pt x="9" y="311"/>
                      <a:pt x="10" y="311"/>
                      <a:pt x="13" y="312"/>
                    </a:cubicBezTo>
                    <a:cubicBezTo>
                      <a:pt x="12" y="312"/>
                      <a:pt x="15" y="312"/>
                      <a:pt x="15" y="312"/>
                    </a:cubicBezTo>
                    <a:cubicBezTo>
                      <a:pt x="15" y="312"/>
                      <a:pt x="14" y="313"/>
                      <a:pt x="14" y="314"/>
                    </a:cubicBezTo>
                    <a:cubicBezTo>
                      <a:pt x="10" y="313"/>
                      <a:pt x="6" y="313"/>
                      <a:pt x="3" y="314"/>
                    </a:cubicBezTo>
                    <a:cubicBezTo>
                      <a:pt x="4" y="317"/>
                      <a:pt x="4" y="318"/>
                      <a:pt x="3" y="321"/>
                    </a:cubicBezTo>
                    <a:cubicBezTo>
                      <a:pt x="4" y="321"/>
                      <a:pt x="5" y="321"/>
                      <a:pt x="5" y="321"/>
                    </a:cubicBezTo>
                    <a:cubicBezTo>
                      <a:pt x="7" y="320"/>
                      <a:pt x="6" y="318"/>
                      <a:pt x="9" y="320"/>
                    </a:cubicBezTo>
                    <a:cubicBezTo>
                      <a:pt x="9" y="320"/>
                      <a:pt x="10" y="321"/>
                      <a:pt x="11" y="322"/>
                    </a:cubicBezTo>
                    <a:cubicBezTo>
                      <a:pt x="11" y="321"/>
                      <a:pt x="13" y="322"/>
                      <a:pt x="13" y="322"/>
                    </a:cubicBezTo>
                    <a:cubicBezTo>
                      <a:pt x="13" y="321"/>
                      <a:pt x="13" y="320"/>
                      <a:pt x="13" y="319"/>
                    </a:cubicBezTo>
                    <a:cubicBezTo>
                      <a:pt x="14" y="319"/>
                      <a:pt x="14" y="318"/>
                      <a:pt x="15" y="318"/>
                    </a:cubicBezTo>
                    <a:cubicBezTo>
                      <a:pt x="15" y="319"/>
                      <a:pt x="16" y="320"/>
                      <a:pt x="16" y="320"/>
                    </a:cubicBezTo>
                    <a:cubicBezTo>
                      <a:pt x="17" y="320"/>
                      <a:pt x="17" y="319"/>
                      <a:pt x="19" y="320"/>
                    </a:cubicBezTo>
                    <a:cubicBezTo>
                      <a:pt x="19" y="320"/>
                      <a:pt x="19" y="321"/>
                      <a:pt x="20" y="322"/>
                    </a:cubicBezTo>
                    <a:cubicBezTo>
                      <a:pt x="21" y="321"/>
                      <a:pt x="20" y="320"/>
                      <a:pt x="22" y="320"/>
                    </a:cubicBezTo>
                    <a:cubicBezTo>
                      <a:pt x="22" y="320"/>
                      <a:pt x="22" y="321"/>
                      <a:pt x="22" y="322"/>
                    </a:cubicBezTo>
                    <a:cubicBezTo>
                      <a:pt x="21" y="322"/>
                      <a:pt x="20" y="322"/>
                      <a:pt x="19" y="322"/>
                    </a:cubicBezTo>
                    <a:cubicBezTo>
                      <a:pt x="18" y="324"/>
                      <a:pt x="18" y="324"/>
                      <a:pt x="18" y="324"/>
                    </a:cubicBezTo>
                    <a:cubicBezTo>
                      <a:pt x="16" y="324"/>
                      <a:pt x="17" y="322"/>
                      <a:pt x="16" y="322"/>
                    </a:cubicBezTo>
                    <a:cubicBezTo>
                      <a:pt x="16" y="322"/>
                      <a:pt x="7" y="322"/>
                      <a:pt x="6" y="322"/>
                    </a:cubicBezTo>
                    <a:cubicBezTo>
                      <a:pt x="5" y="324"/>
                      <a:pt x="5" y="324"/>
                      <a:pt x="5" y="324"/>
                    </a:cubicBezTo>
                    <a:cubicBezTo>
                      <a:pt x="3" y="324"/>
                      <a:pt x="4" y="323"/>
                      <a:pt x="3" y="323"/>
                    </a:cubicBezTo>
                    <a:cubicBezTo>
                      <a:pt x="3" y="324"/>
                      <a:pt x="3" y="324"/>
                      <a:pt x="3" y="324"/>
                    </a:cubicBezTo>
                    <a:cubicBezTo>
                      <a:pt x="4" y="325"/>
                      <a:pt x="6" y="325"/>
                      <a:pt x="7" y="326"/>
                    </a:cubicBezTo>
                    <a:cubicBezTo>
                      <a:pt x="7" y="326"/>
                      <a:pt x="8" y="327"/>
                      <a:pt x="7" y="326"/>
                    </a:cubicBezTo>
                    <a:cubicBezTo>
                      <a:pt x="7" y="326"/>
                      <a:pt x="7" y="328"/>
                      <a:pt x="7" y="328"/>
                    </a:cubicBezTo>
                    <a:cubicBezTo>
                      <a:pt x="6" y="328"/>
                      <a:pt x="4" y="328"/>
                      <a:pt x="4" y="328"/>
                    </a:cubicBezTo>
                    <a:cubicBezTo>
                      <a:pt x="3" y="329"/>
                      <a:pt x="5" y="330"/>
                      <a:pt x="5" y="330"/>
                    </a:cubicBezTo>
                    <a:cubicBezTo>
                      <a:pt x="0" y="331"/>
                      <a:pt x="5" y="330"/>
                      <a:pt x="3" y="332"/>
                    </a:cubicBezTo>
                    <a:cubicBezTo>
                      <a:pt x="4" y="331"/>
                      <a:pt x="5" y="332"/>
                      <a:pt x="7" y="332"/>
                    </a:cubicBezTo>
                    <a:cubicBezTo>
                      <a:pt x="7" y="332"/>
                      <a:pt x="7" y="331"/>
                      <a:pt x="7" y="331"/>
                    </a:cubicBezTo>
                    <a:cubicBezTo>
                      <a:pt x="8" y="331"/>
                      <a:pt x="10" y="331"/>
                      <a:pt x="9" y="332"/>
                    </a:cubicBezTo>
                    <a:cubicBezTo>
                      <a:pt x="10" y="331"/>
                      <a:pt x="10" y="333"/>
                      <a:pt x="7" y="333"/>
                    </a:cubicBezTo>
                    <a:cubicBezTo>
                      <a:pt x="7" y="333"/>
                      <a:pt x="7" y="335"/>
                      <a:pt x="7" y="335"/>
                    </a:cubicBezTo>
                    <a:cubicBezTo>
                      <a:pt x="9" y="335"/>
                      <a:pt x="9" y="334"/>
                      <a:pt x="11" y="334"/>
                    </a:cubicBezTo>
                    <a:cubicBezTo>
                      <a:pt x="11" y="335"/>
                      <a:pt x="11" y="336"/>
                      <a:pt x="11" y="337"/>
                    </a:cubicBezTo>
                    <a:cubicBezTo>
                      <a:pt x="13" y="337"/>
                      <a:pt x="13" y="337"/>
                      <a:pt x="13" y="337"/>
                    </a:cubicBezTo>
                    <a:cubicBezTo>
                      <a:pt x="14" y="336"/>
                      <a:pt x="14" y="333"/>
                      <a:pt x="17" y="332"/>
                    </a:cubicBezTo>
                    <a:cubicBezTo>
                      <a:pt x="18" y="331"/>
                      <a:pt x="20" y="331"/>
                      <a:pt x="21" y="331"/>
                    </a:cubicBezTo>
                    <a:cubicBezTo>
                      <a:pt x="22" y="331"/>
                      <a:pt x="20" y="332"/>
                      <a:pt x="19" y="334"/>
                    </a:cubicBezTo>
                    <a:cubicBezTo>
                      <a:pt x="19" y="334"/>
                      <a:pt x="17" y="333"/>
                      <a:pt x="17" y="334"/>
                    </a:cubicBezTo>
                    <a:cubicBezTo>
                      <a:pt x="16" y="334"/>
                      <a:pt x="17" y="335"/>
                      <a:pt x="16" y="337"/>
                    </a:cubicBezTo>
                    <a:cubicBezTo>
                      <a:pt x="15" y="338"/>
                      <a:pt x="15" y="338"/>
                      <a:pt x="15" y="338"/>
                    </a:cubicBezTo>
                    <a:cubicBezTo>
                      <a:pt x="14" y="338"/>
                      <a:pt x="13" y="339"/>
                      <a:pt x="13" y="340"/>
                    </a:cubicBezTo>
                    <a:cubicBezTo>
                      <a:pt x="13" y="340"/>
                      <a:pt x="14" y="342"/>
                      <a:pt x="13" y="342"/>
                    </a:cubicBezTo>
                    <a:cubicBezTo>
                      <a:pt x="12" y="344"/>
                      <a:pt x="8" y="343"/>
                      <a:pt x="7" y="344"/>
                    </a:cubicBezTo>
                    <a:cubicBezTo>
                      <a:pt x="6" y="345"/>
                      <a:pt x="6" y="347"/>
                      <a:pt x="5" y="348"/>
                    </a:cubicBezTo>
                    <a:cubicBezTo>
                      <a:pt x="6" y="348"/>
                      <a:pt x="8" y="348"/>
                      <a:pt x="9" y="348"/>
                    </a:cubicBezTo>
                    <a:cubicBezTo>
                      <a:pt x="11" y="349"/>
                      <a:pt x="7" y="350"/>
                      <a:pt x="10" y="350"/>
                    </a:cubicBezTo>
                    <a:cubicBezTo>
                      <a:pt x="10" y="349"/>
                      <a:pt x="10" y="348"/>
                      <a:pt x="10" y="348"/>
                    </a:cubicBezTo>
                    <a:cubicBezTo>
                      <a:pt x="12" y="348"/>
                      <a:pt x="12" y="347"/>
                      <a:pt x="14" y="348"/>
                    </a:cubicBezTo>
                    <a:cubicBezTo>
                      <a:pt x="14" y="347"/>
                      <a:pt x="14" y="346"/>
                      <a:pt x="15" y="346"/>
                    </a:cubicBezTo>
                    <a:cubicBezTo>
                      <a:pt x="16" y="345"/>
                      <a:pt x="15" y="348"/>
                      <a:pt x="14" y="348"/>
                    </a:cubicBezTo>
                    <a:cubicBezTo>
                      <a:pt x="16" y="349"/>
                      <a:pt x="13" y="355"/>
                      <a:pt x="13" y="356"/>
                    </a:cubicBezTo>
                    <a:cubicBezTo>
                      <a:pt x="12" y="357"/>
                      <a:pt x="11" y="356"/>
                      <a:pt x="10" y="357"/>
                    </a:cubicBezTo>
                    <a:cubicBezTo>
                      <a:pt x="10" y="358"/>
                      <a:pt x="10" y="360"/>
                      <a:pt x="10" y="361"/>
                    </a:cubicBezTo>
                    <a:cubicBezTo>
                      <a:pt x="12" y="362"/>
                      <a:pt x="15" y="367"/>
                      <a:pt x="19" y="365"/>
                    </a:cubicBezTo>
                    <a:cubicBezTo>
                      <a:pt x="20" y="365"/>
                      <a:pt x="19" y="364"/>
                      <a:pt x="21" y="364"/>
                    </a:cubicBezTo>
                    <a:cubicBezTo>
                      <a:pt x="20" y="367"/>
                      <a:pt x="20" y="367"/>
                      <a:pt x="20" y="367"/>
                    </a:cubicBezTo>
                    <a:cubicBezTo>
                      <a:pt x="22" y="367"/>
                      <a:pt x="25" y="368"/>
                      <a:pt x="27" y="367"/>
                    </a:cubicBezTo>
                    <a:cubicBezTo>
                      <a:pt x="27" y="367"/>
                      <a:pt x="28" y="365"/>
                      <a:pt x="29" y="365"/>
                    </a:cubicBezTo>
                    <a:cubicBezTo>
                      <a:pt x="30" y="365"/>
                      <a:pt x="31" y="365"/>
                      <a:pt x="32" y="365"/>
                    </a:cubicBezTo>
                    <a:cubicBezTo>
                      <a:pt x="33" y="364"/>
                      <a:pt x="34" y="362"/>
                      <a:pt x="35" y="362"/>
                    </a:cubicBezTo>
                    <a:cubicBezTo>
                      <a:pt x="36" y="361"/>
                      <a:pt x="38" y="362"/>
                      <a:pt x="39" y="361"/>
                    </a:cubicBezTo>
                    <a:cubicBezTo>
                      <a:pt x="40" y="360"/>
                      <a:pt x="42" y="357"/>
                      <a:pt x="43" y="357"/>
                    </a:cubicBezTo>
                    <a:cubicBezTo>
                      <a:pt x="44" y="356"/>
                      <a:pt x="46" y="357"/>
                      <a:pt x="47" y="357"/>
                    </a:cubicBezTo>
                    <a:cubicBezTo>
                      <a:pt x="50" y="356"/>
                      <a:pt x="53" y="352"/>
                      <a:pt x="56" y="351"/>
                    </a:cubicBezTo>
                    <a:cubicBezTo>
                      <a:pt x="56" y="351"/>
                      <a:pt x="58" y="351"/>
                      <a:pt x="58" y="351"/>
                    </a:cubicBezTo>
                    <a:cubicBezTo>
                      <a:pt x="58" y="352"/>
                      <a:pt x="58" y="353"/>
                      <a:pt x="58" y="355"/>
                    </a:cubicBezTo>
                    <a:close/>
                    <a:moveTo>
                      <a:pt x="134" y="1"/>
                    </a:moveTo>
                    <a:cubicBezTo>
                      <a:pt x="134" y="1"/>
                      <a:pt x="133" y="3"/>
                      <a:pt x="133" y="4"/>
                    </a:cubicBezTo>
                    <a:cubicBezTo>
                      <a:pt x="134" y="5"/>
                      <a:pt x="134" y="4"/>
                      <a:pt x="135" y="6"/>
                    </a:cubicBezTo>
                    <a:cubicBezTo>
                      <a:pt x="129" y="8"/>
                      <a:pt x="132" y="6"/>
                      <a:pt x="130" y="12"/>
                    </a:cubicBezTo>
                    <a:cubicBezTo>
                      <a:pt x="129" y="11"/>
                      <a:pt x="128" y="12"/>
                      <a:pt x="127" y="12"/>
                    </a:cubicBezTo>
                    <a:cubicBezTo>
                      <a:pt x="127" y="12"/>
                      <a:pt x="126" y="9"/>
                      <a:pt x="126" y="9"/>
                    </a:cubicBezTo>
                    <a:cubicBezTo>
                      <a:pt x="122" y="8"/>
                      <a:pt x="121" y="9"/>
                      <a:pt x="118" y="8"/>
                    </a:cubicBezTo>
                    <a:cubicBezTo>
                      <a:pt x="118" y="9"/>
                      <a:pt x="117" y="10"/>
                      <a:pt x="118" y="10"/>
                    </a:cubicBezTo>
                    <a:cubicBezTo>
                      <a:pt x="119" y="11"/>
                      <a:pt x="119" y="12"/>
                      <a:pt x="119" y="12"/>
                    </a:cubicBezTo>
                    <a:cubicBezTo>
                      <a:pt x="121" y="12"/>
                      <a:pt x="124" y="12"/>
                      <a:pt x="127" y="12"/>
                    </a:cubicBezTo>
                    <a:cubicBezTo>
                      <a:pt x="127" y="13"/>
                      <a:pt x="127" y="14"/>
                      <a:pt x="127" y="14"/>
                    </a:cubicBezTo>
                    <a:cubicBezTo>
                      <a:pt x="126" y="15"/>
                      <a:pt x="127" y="15"/>
                      <a:pt x="126" y="16"/>
                    </a:cubicBezTo>
                    <a:cubicBezTo>
                      <a:pt x="125" y="16"/>
                      <a:pt x="124" y="16"/>
                      <a:pt x="122" y="16"/>
                    </a:cubicBezTo>
                    <a:cubicBezTo>
                      <a:pt x="122" y="17"/>
                      <a:pt x="122" y="19"/>
                      <a:pt x="122" y="20"/>
                    </a:cubicBezTo>
                    <a:cubicBezTo>
                      <a:pt x="123" y="20"/>
                      <a:pt x="128" y="22"/>
                      <a:pt x="130" y="22"/>
                    </a:cubicBezTo>
                    <a:cubicBezTo>
                      <a:pt x="131" y="22"/>
                      <a:pt x="134" y="20"/>
                      <a:pt x="134" y="20"/>
                    </a:cubicBezTo>
                    <a:cubicBezTo>
                      <a:pt x="138" y="19"/>
                      <a:pt x="143" y="20"/>
                      <a:pt x="146" y="20"/>
                    </a:cubicBezTo>
                    <a:cubicBezTo>
                      <a:pt x="145" y="22"/>
                      <a:pt x="145" y="22"/>
                      <a:pt x="145" y="22"/>
                    </a:cubicBezTo>
                    <a:cubicBezTo>
                      <a:pt x="142" y="23"/>
                      <a:pt x="139" y="22"/>
                      <a:pt x="136" y="23"/>
                    </a:cubicBezTo>
                    <a:cubicBezTo>
                      <a:pt x="136" y="23"/>
                      <a:pt x="136" y="25"/>
                      <a:pt x="136" y="25"/>
                    </a:cubicBezTo>
                    <a:cubicBezTo>
                      <a:pt x="136" y="25"/>
                      <a:pt x="133" y="25"/>
                      <a:pt x="134" y="24"/>
                    </a:cubicBezTo>
                    <a:cubicBezTo>
                      <a:pt x="132" y="24"/>
                      <a:pt x="132" y="24"/>
                      <a:pt x="130" y="23"/>
                    </a:cubicBezTo>
                    <a:cubicBezTo>
                      <a:pt x="130" y="24"/>
                      <a:pt x="130" y="24"/>
                      <a:pt x="129" y="24"/>
                    </a:cubicBezTo>
                    <a:cubicBezTo>
                      <a:pt x="130" y="26"/>
                      <a:pt x="129" y="28"/>
                      <a:pt x="131" y="28"/>
                    </a:cubicBezTo>
                    <a:cubicBezTo>
                      <a:pt x="135" y="30"/>
                      <a:pt x="138" y="28"/>
                      <a:pt x="142" y="28"/>
                    </a:cubicBezTo>
                    <a:cubicBezTo>
                      <a:pt x="144" y="30"/>
                      <a:pt x="144" y="30"/>
                      <a:pt x="144" y="30"/>
                    </a:cubicBezTo>
                    <a:cubicBezTo>
                      <a:pt x="145" y="30"/>
                      <a:pt x="148" y="29"/>
                      <a:pt x="150" y="30"/>
                    </a:cubicBezTo>
                    <a:cubicBezTo>
                      <a:pt x="150" y="30"/>
                      <a:pt x="151" y="32"/>
                      <a:pt x="152" y="32"/>
                    </a:cubicBezTo>
                    <a:cubicBezTo>
                      <a:pt x="153" y="32"/>
                      <a:pt x="155" y="31"/>
                      <a:pt x="157" y="32"/>
                    </a:cubicBezTo>
                    <a:cubicBezTo>
                      <a:pt x="158" y="32"/>
                      <a:pt x="162" y="34"/>
                      <a:pt x="164" y="34"/>
                    </a:cubicBezTo>
                    <a:cubicBezTo>
                      <a:pt x="167" y="34"/>
                      <a:pt x="169" y="33"/>
                      <a:pt x="172" y="33"/>
                    </a:cubicBezTo>
                    <a:cubicBezTo>
                      <a:pt x="172" y="33"/>
                      <a:pt x="175" y="34"/>
                      <a:pt x="177" y="34"/>
                    </a:cubicBezTo>
                    <a:cubicBezTo>
                      <a:pt x="180" y="33"/>
                      <a:pt x="179" y="28"/>
                      <a:pt x="179" y="28"/>
                    </a:cubicBezTo>
                    <a:cubicBezTo>
                      <a:pt x="180" y="27"/>
                      <a:pt x="187" y="27"/>
                      <a:pt x="188" y="26"/>
                    </a:cubicBezTo>
                    <a:cubicBezTo>
                      <a:pt x="188" y="26"/>
                      <a:pt x="189" y="25"/>
                      <a:pt x="190" y="25"/>
                    </a:cubicBezTo>
                    <a:cubicBezTo>
                      <a:pt x="191" y="25"/>
                      <a:pt x="188" y="24"/>
                      <a:pt x="188" y="24"/>
                    </a:cubicBezTo>
                    <a:cubicBezTo>
                      <a:pt x="188" y="24"/>
                      <a:pt x="188" y="22"/>
                      <a:pt x="188" y="22"/>
                    </a:cubicBezTo>
                    <a:cubicBezTo>
                      <a:pt x="190" y="22"/>
                      <a:pt x="191" y="22"/>
                      <a:pt x="193" y="22"/>
                    </a:cubicBezTo>
                    <a:cubicBezTo>
                      <a:pt x="193" y="22"/>
                      <a:pt x="198" y="14"/>
                      <a:pt x="199" y="12"/>
                    </a:cubicBezTo>
                    <a:cubicBezTo>
                      <a:pt x="195" y="13"/>
                      <a:pt x="195" y="13"/>
                      <a:pt x="192" y="12"/>
                    </a:cubicBezTo>
                    <a:cubicBezTo>
                      <a:pt x="192" y="12"/>
                      <a:pt x="186" y="11"/>
                      <a:pt x="186" y="11"/>
                    </a:cubicBezTo>
                    <a:cubicBezTo>
                      <a:pt x="185" y="11"/>
                      <a:pt x="187" y="10"/>
                      <a:pt x="187" y="10"/>
                    </a:cubicBezTo>
                    <a:cubicBezTo>
                      <a:pt x="187" y="9"/>
                      <a:pt x="187" y="9"/>
                      <a:pt x="187" y="9"/>
                    </a:cubicBezTo>
                    <a:cubicBezTo>
                      <a:pt x="187" y="8"/>
                      <a:pt x="187" y="8"/>
                      <a:pt x="187" y="8"/>
                    </a:cubicBezTo>
                    <a:cubicBezTo>
                      <a:pt x="187" y="8"/>
                      <a:pt x="184" y="8"/>
                      <a:pt x="186" y="8"/>
                    </a:cubicBezTo>
                    <a:cubicBezTo>
                      <a:pt x="185" y="9"/>
                      <a:pt x="184" y="10"/>
                      <a:pt x="184" y="10"/>
                    </a:cubicBezTo>
                    <a:cubicBezTo>
                      <a:pt x="182" y="10"/>
                      <a:pt x="183" y="11"/>
                      <a:pt x="181" y="11"/>
                    </a:cubicBezTo>
                    <a:cubicBezTo>
                      <a:pt x="177" y="12"/>
                      <a:pt x="181" y="10"/>
                      <a:pt x="182" y="8"/>
                    </a:cubicBezTo>
                    <a:cubicBezTo>
                      <a:pt x="182" y="8"/>
                      <a:pt x="181" y="7"/>
                      <a:pt x="182" y="6"/>
                    </a:cubicBezTo>
                    <a:cubicBezTo>
                      <a:pt x="180" y="7"/>
                      <a:pt x="178" y="8"/>
                      <a:pt x="177" y="9"/>
                    </a:cubicBezTo>
                    <a:cubicBezTo>
                      <a:pt x="176" y="10"/>
                      <a:pt x="176" y="13"/>
                      <a:pt x="174" y="13"/>
                    </a:cubicBezTo>
                    <a:cubicBezTo>
                      <a:pt x="173" y="13"/>
                      <a:pt x="172" y="13"/>
                      <a:pt x="171" y="13"/>
                    </a:cubicBezTo>
                    <a:cubicBezTo>
                      <a:pt x="172" y="8"/>
                      <a:pt x="172" y="9"/>
                      <a:pt x="170" y="4"/>
                    </a:cubicBezTo>
                    <a:cubicBezTo>
                      <a:pt x="169" y="9"/>
                      <a:pt x="169" y="14"/>
                      <a:pt x="166" y="8"/>
                    </a:cubicBezTo>
                    <a:cubicBezTo>
                      <a:pt x="164" y="11"/>
                      <a:pt x="164" y="11"/>
                      <a:pt x="162" y="14"/>
                    </a:cubicBezTo>
                    <a:cubicBezTo>
                      <a:pt x="161" y="13"/>
                      <a:pt x="159" y="11"/>
                      <a:pt x="158" y="11"/>
                    </a:cubicBezTo>
                    <a:cubicBezTo>
                      <a:pt x="157" y="11"/>
                      <a:pt x="156" y="11"/>
                      <a:pt x="155" y="11"/>
                    </a:cubicBezTo>
                    <a:cubicBezTo>
                      <a:pt x="154" y="11"/>
                      <a:pt x="154" y="9"/>
                      <a:pt x="153" y="8"/>
                    </a:cubicBezTo>
                    <a:cubicBezTo>
                      <a:pt x="153" y="8"/>
                      <a:pt x="151" y="9"/>
                      <a:pt x="150" y="9"/>
                    </a:cubicBezTo>
                    <a:cubicBezTo>
                      <a:pt x="150" y="9"/>
                      <a:pt x="144" y="7"/>
                      <a:pt x="144" y="6"/>
                    </a:cubicBezTo>
                    <a:cubicBezTo>
                      <a:pt x="142" y="3"/>
                      <a:pt x="142" y="3"/>
                      <a:pt x="142" y="3"/>
                    </a:cubicBezTo>
                    <a:cubicBezTo>
                      <a:pt x="140" y="2"/>
                      <a:pt x="139" y="4"/>
                      <a:pt x="138" y="4"/>
                    </a:cubicBezTo>
                    <a:cubicBezTo>
                      <a:pt x="137" y="3"/>
                      <a:pt x="136" y="1"/>
                      <a:pt x="136" y="1"/>
                    </a:cubicBezTo>
                    <a:cubicBezTo>
                      <a:pt x="135" y="0"/>
                      <a:pt x="134" y="1"/>
                      <a:pt x="134" y="1"/>
                    </a:cubicBezTo>
                    <a:close/>
                    <a:moveTo>
                      <a:pt x="142" y="56"/>
                    </a:moveTo>
                    <a:cubicBezTo>
                      <a:pt x="141" y="56"/>
                      <a:pt x="140" y="57"/>
                      <a:pt x="139" y="58"/>
                    </a:cubicBezTo>
                    <a:cubicBezTo>
                      <a:pt x="139" y="57"/>
                      <a:pt x="139" y="61"/>
                      <a:pt x="139" y="61"/>
                    </a:cubicBezTo>
                    <a:cubicBezTo>
                      <a:pt x="140" y="61"/>
                      <a:pt x="141" y="61"/>
                      <a:pt x="141" y="62"/>
                    </a:cubicBezTo>
                    <a:cubicBezTo>
                      <a:pt x="141" y="62"/>
                      <a:pt x="141" y="64"/>
                      <a:pt x="140" y="64"/>
                    </a:cubicBezTo>
                    <a:cubicBezTo>
                      <a:pt x="140" y="65"/>
                      <a:pt x="138" y="65"/>
                      <a:pt x="138" y="66"/>
                    </a:cubicBezTo>
                    <a:cubicBezTo>
                      <a:pt x="138" y="66"/>
                      <a:pt x="139" y="68"/>
                      <a:pt x="138" y="68"/>
                    </a:cubicBezTo>
                    <a:cubicBezTo>
                      <a:pt x="141" y="68"/>
                      <a:pt x="148" y="65"/>
                      <a:pt x="150" y="66"/>
                    </a:cubicBezTo>
                    <a:cubicBezTo>
                      <a:pt x="150" y="66"/>
                      <a:pt x="150" y="68"/>
                      <a:pt x="150" y="68"/>
                    </a:cubicBezTo>
                    <a:cubicBezTo>
                      <a:pt x="150" y="69"/>
                      <a:pt x="150" y="69"/>
                      <a:pt x="150" y="69"/>
                    </a:cubicBezTo>
                    <a:cubicBezTo>
                      <a:pt x="150" y="69"/>
                      <a:pt x="152" y="69"/>
                      <a:pt x="153" y="69"/>
                    </a:cubicBezTo>
                    <a:cubicBezTo>
                      <a:pt x="155" y="68"/>
                      <a:pt x="155" y="68"/>
                      <a:pt x="155" y="68"/>
                    </a:cubicBezTo>
                    <a:cubicBezTo>
                      <a:pt x="156" y="67"/>
                      <a:pt x="158" y="68"/>
                      <a:pt x="159" y="68"/>
                    </a:cubicBezTo>
                    <a:cubicBezTo>
                      <a:pt x="160" y="67"/>
                      <a:pt x="161" y="66"/>
                      <a:pt x="162" y="66"/>
                    </a:cubicBezTo>
                    <a:cubicBezTo>
                      <a:pt x="164" y="65"/>
                      <a:pt x="166" y="66"/>
                      <a:pt x="168" y="66"/>
                    </a:cubicBezTo>
                    <a:cubicBezTo>
                      <a:pt x="168" y="66"/>
                      <a:pt x="170" y="64"/>
                      <a:pt x="170" y="64"/>
                    </a:cubicBezTo>
                    <a:cubicBezTo>
                      <a:pt x="171" y="63"/>
                      <a:pt x="169" y="61"/>
                      <a:pt x="170" y="60"/>
                    </a:cubicBezTo>
                    <a:cubicBezTo>
                      <a:pt x="166" y="61"/>
                      <a:pt x="164" y="62"/>
                      <a:pt x="161" y="60"/>
                    </a:cubicBezTo>
                    <a:cubicBezTo>
                      <a:pt x="158" y="59"/>
                      <a:pt x="157" y="54"/>
                      <a:pt x="152" y="54"/>
                    </a:cubicBezTo>
                    <a:cubicBezTo>
                      <a:pt x="151" y="56"/>
                      <a:pt x="151" y="56"/>
                      <a:pt x="151" y="56"/>
                    </a:cubicBezTo>
                    <a:cubicBezTo>
                      <a:pt x="148" y="56"/>
                      <a:pt x="146" y="54"/>
                      <a:pt x="143" y="55"/>
                    </a:cubicBezTo>
                    <a:lnTo>
                      <a:pt x="142" y="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1" name="Freeform 117">
                <a:extLst>
                  <a:ext uri="{FF2B5EF4-FFF2-40B4-BE49-F238E27FC236}">
                    <a16:creationId xmlns:a16="http://schemas.microsoft.com/office/drawing/2014/main" id="{EBBBFEC5-B144-4D1D-B231-5EB725AE65FB}"/>
                  </a:ext>
                </a:extLst>
              </p:cNvPr>
              <p:cNvSpPr>
                <a:spLocks noEditPoints="1"/>
              </p:cNvSpPr>
              <p:nvPr/>
            </p:nvSpPr>
            <p:spPr bwMode="auto">
              <a:xfrm>
                <a:off x="3198" y="204"/>
                <a:ext cx="457" cy="722"/>
              </a:xfrm>
              <a:custGeom>
                <a:avLst/>
                <a:gdLst>
                  <a:gd name="T0" fmla="*/ 97 w 233"/>
                  <a:gd name="T1" fmla="*/ 35 h 368"/>
                  <a:gd name="T2" fmla="*/ 73 w 233"/>
                  <a:gd name="T3" fmla="*/ 20 h 368"/>
                  <a:gd name="T4" fmla="*/ 65 w 233"/>
                  <a:gd name="T5" fmla="*/ 22 h 368"/>
                  <a:gd name="T6" fmla="*/ 78 w 233"/>
                  <a:gd name="T7" fmla="*/ 42 h 368"/>
                  <a:gd name="T8" fmla="*/ 107 w 233"/>
                  <a:gd name="T9" fmla="*/ 44 h 368"/>
                  <a:gd name="T10" fmla="*/ 76 w 233"/>
                  <a:gd name="T11" fmla="*/ 54 h 368"/>
                  <a:gd name="T12" fmla="*/ 79 w 233"/>
                  <a:gd name="T13" fmla="*/ 68 h 368"/>
                  <a:gd name="T14" fmla="*/ 111 w 233"/>
                  <a:gd name="T15" fmla="*/ 72 h 368"/>
                  <a:gd name="T16" fmla="*/ 126 w 233"/>
                  <a:gd name="T17" fmla="*/ 37 h 368"/>
                  <a:gd name="T18" fmla="*/ 103 w 233"/>
                  <a:gd name="T19" fmla="*/ 14 h 368"/>
                  <a:gd name="T20" fmla="*/ 61 w 233"/>
                  <a:gd name="T21" fmla="*/ 30 h 368"/>
                  <a:gd name="T22" fmla="*/ 198 w 233"/>
                  <a:gd name="T23" fmla="*/ 42 h 368"/>
                  <a:gd name="T24" fmla="*/ 148 w 233"/>
                  <a:gd name="T25" fmla="*/ 48 h 368"/>
                  <a:gd name="T26" fmla="*/ 183 w 233"/>
                  <a:gd name="T27" fmla="*/ 161 h 368"/>
                  <a:gd name="T28" fmla="*/ 160 w 233"/>
                  <a:gd name="T29" fmla="*/ 175 h 368"/>
                  <a:gd name="T30" fmla="*/ 118 w 233"/>
                  <a:gd name="T31" fmla="*/ 185 h 368"/>
                  <a:gd name="T32" fmla="*/ 114 w 233"/>
                  <a:gd name="T33" fmla="*/ 189 h 368"/>
                  <a:gd name="T34" fmla="*/ 101 w 233"/>
                  <a:gd name="T35" fmla="*/ 205 h 368"/>
                  <a:gd name="T36" fmla="*/ 152 w 233"/>
                  <a:gd name="T37" fmla="*/ 173 h 368"/>
                  <a:gd name="T38" fmla="*/ 90 w 233"/>
                  <a:gd name="T39" fmla="*/ 205 h 368"/>
                  <a:gd name="T40" fmla="*/ 79 w 233"/>
                  <a:gd name="T41" fmla="*/ 215 h 368"/>
                  <a:gd name="T42" fmla="*/ 38 w 233"/>
                  <a:gd name="T43" fmla="*/ 280 h 368"/>
                  <a:gd name="T44" fmla="*/ 23 w 233"/>
                  <a:gd name="T45" fmla="*/ 308 h 368"/>
                  <a:gd name="T46" fmla="*/ 5 w 233"/>
                  <a:gd name="T47" fmla="*/ 343 h 368"/>
                  <a:gd name="T48" fmla="*/ 66 w 233"/>
                  <a:gd name="T49" fmla="*/ 322 h 368"/>
                  <a:gd name="T50" fmla="*/ 89 w 233"/>
                  <a:gd name="T51" fmla="*/ 266 h 368"/>
                  <a:gd name="T52" fmla="*/ 123 w 233"/>
                  <a:gd name="T53" fmla="*/ 215 h 368"/>
                  <a:gd name="T54" fmla="*/ 158 w 233"/>
                  <a:gd name="T55" fmla="*/ 204 h 368"/>
                  <a:gd name="T56" fmla="*/ 209 w 233"/>
                  <a:gd name="T57" fmla="*/ 189 h 368"/>
                  <a:gd name="T58" fmla="*/ 225 w 233"/>
                  <a:gd name="T59" fmla="*/ 183 h 368"/>
                  <a:gd name="T60" fmla="*/ 218 w 233"/>
                  <a:gd name="T61" fmla="*/ 172 h 368"/>
                  <a:gd name="T62" fmla="*/ 205 w 233"/>
                  <a:gd name="T63" fmla="*/ 162 h 368"/>
                  <a:gd name="T64" fmla="*/ 192 w 233"/>
                  <a:gd name="T65" fmla="*/ 179 h 368"/>
                  <a:gd name="T66" fmla="*/ 188 w 233"/>
                  <a:gd name="T67" fmla="*/ 171 h 368"/>
                  <a:gd name="T68" fmla="*/ 180 w 233"/>
                  <a:gd name="T69" fmla="*/ 170 h 368"/>
                  <a:gd name="T70" fmla="*/ 162 w 233"/>
                  <a:gd name="T71" fmla="*/ 178 h 368"/>
                  <a:gd name="T72" fmla="*/ 150 w 233"/>
                  <a:gd name="T73" fmla="*/ 183 h 368"/>
                  <a:gd name="T74" fmla="*/ 139 w 233"/>
                  <a:gd name="T75" fmla="*/ 183 h 368"/>
                  <a:gd name="T76" fmla="*/ 126 w 233"/>
                  <a:gd name="T77" fmla="*/ 191 h 368"/>
                  <a:gd name="T78" fmla="*/ 113 w 233"/>
                  <a:gd name="T79" fmla="*/ 205 h 368"/>
                  <a:gd name="T80" fmla="*/ 98 w 233"/>
                  <a:gd name="T81" fmla="*/ 219 h 368"/>
                  <a:gd name="T82" fmla="*/ 98 w 233"/>
                  <a:gd name="T83" fmla="*/ 234 h 368"/>
                  <a:gd name="T84" fmla="*/ 75 w 233"/>
                  <a:gd name="T85" fmla="*/ 257 h 368"/>
                  <a:gd name="T86" fmla="*/ 51 w 233"/>
                  <a:gd name="T87" fmla="*/ 279 h 368"/>
                  <a:gd name="T88" fmla="*/ 38 w 233"/>
                  <a:gd name="T89" fmla="*/ 283 h 368"/>
                  <a:gd name="T90" fmla="*/ 26 w 233"/>
                  <a:gd name="T91" fmla="*/ 298 h 368"/>
                  <a:gd name="T92" fmla="*/ 8 w 233"/>
                  <a:gd name="T93" fmla="*/ 309 h 368"/>
                  <a:gd name="T94" fmla="*/ 13 w 233"/>
                  <a:gd name="T95" fmla="*/ 322 h 368"/>
                  <a:gd name="T96" fmla="*/ 6 w 233"/>
                  <a:gd name="T97" fmla="*/ 322 h 368"/>
                  <a:gd name="T98" fmla="*/ 7 w 233"/>
                  <a:gd name="T99" fmla="*/ 331 h 368"/>
                  <a:gd name="T100" fmla="*/ 16 w 233"/>
                  <a:gd name="T101" fmla="*/ 337 h 368"/>
                  <a:gd name="T102" fmla="*/ 14 w 233"/>
                  <a:gd name="T103" fmla="*/ 348 h 368"/>
                  <a:gd name="T104" fmla="*/ 39 w 233"/>
                  <a:gd name="T105" fmla="*/ 361 h 368"/>
                  <a:gd name="T106" fmla="*/ 126 w 233"/>
                  <a:gd name="T107" fmla="*/ 9 h 368"/>
                  <a:gd name="T108" fmla="*/ 146 w 233"/>
                  <a:gd name="T109" fmla="*/ 20 h 368"/>
                  <a:gd name="T110" fmla="*/ 152 w 233"/>
                  <a:gd name="T111" fmla="*/ 32 h 368"/>
                  <a:gd name="T112" fmla="*/ 199 w 233"/>
                  <a:gd name="T113" fmla="*/ 12 h 368"/>
                  <a:gd name="T114" fmla="*/ 177 w 233"/>
                  <a:gd name="T115" fmla="*/ 9 h 368"/>
                  <a:gd name="T116" fmla="*/ 142 w 233"/>
                  <a:gd name="T117" fmla="*/ 3 h 368"/>
                  <a:gd name="T118" fmla="*/ 150 w 233"/>
                  <a:gd name="T119" fmla="*/ 66 h 368"/>
                  <a:gd name="T120" fmla="*/ 152 w 233"/>
                  <a:gd name="T121"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3" h="368">
                    <a:moveTo>
                      <a:pt x="156" y="4"/>
                    </a:moveTo>
                    <a:cubicBezTo>
                      <a:pt x="156" y="5"/>
                      <a:pt x="156" y="6"/>
                      <a:pt x="156" y="6"/>
                    </a:cubicBezTo>
                    <a:cubicBezTo>
                      <a:pt x="159" y="7"/>
                      <a:pt x="158" y="5"/>
                      <a:pt x="156" y="4"/>
                    </a:cubicBezTo>
                    <a:close/>
                    <a:moveTo>
                      <a:pt x="101" y="10"/>
                    </a:moveTo>
                    <a:cubicBezTo>
                      <a:pt x="101" y="11"/>
                      <a:pt x="101" y="12"/>
                      <a:pt x="100" y="13"/>
                    </a:cubicBezTo>
                    <a:cubicBezTo>
                      <a:pt x="100" y="14"/>
                      <a:pt x="99" y="14"/>
                      <a:pt x="98" y="14"/>
                    </a:cubicBezTo>
                    <a:cubicBezTo>
                      <a:pt x="97" y="15"/>
                      <a:pt x="98" y="16"/>
                      <a:pt x="97" y="16"/>
                    </a:cubicBezTo>
                    <a:cubicBezTo>
                      <a:pt x="97" y="17"/>
                      <a:pt x="94" y="18"/>
                      <a:pt x="93" y="18"/>
                    </a:cubicBezTo>
                    <a:cubicBezTo>
                      <a:pt x="94" y="21"/>
                      <a:pt x="93" y="24"/>
                      <a:pt x="94" y="27"/>
                    </a:cubicBezTo>
                    <a:cubicBezTo>
                      <a:pt x="94" y="28"/>
                      <a:pt x="96" y="29"/>
                      <a:pt x="96" y="29"/>
                    </a:cubicBezTo>
                    <a:cubicBezTo>
                      <a:pt x="97" y="31"/>
                      <a:pt x="97" y="33"/>
                      <a:pt x="97" y="35"/>
                    </a:cubicBezTo>
                    <a:cubicBezTo>
                      <a:pt x="97" y="34"/>
                      <a:pt x="96" y="34"/>
                      <a:pt x="95" y="33"/>
                    </a:cubicBezTo>
                    <a:cubicBezTo>
                      <a:pt x="94" y="31"/>
                      <a:pt x="94" y="30"/>
                      <a:pt x="93" y="28"/>
                    </a:cubicBezTo>
                    <a:cubicBezTo>
                      <a:pt x="93" y="27"/>
                      <a:pt x="91" y="27"/>
                      <a:pt x="90" y="26"/>
                    </a:cubicBezTo>
                    <a:cubicBezTo>
                      <a:pt x="89" y="23"/>
                      <a:pt x="88" y="20"/>
                      <a:pt x="87" y="17"/>
                    </a:cubicBezTo>
                    <a:cubicBezTo>
                      <a:pt x="85" y="17"/>
                      <a:pt x="83" y="18"/>
                      <a:pt x="82" y="18"/>
                    </a:cubicBezTo>
                    <a:cubicBezTo>
                      <a:pt x="81" y="21"/>
                      <a:pt x="81" y="22"/>
                      <a:pt x="81" y="25"/>
                    </a:cubicBezTo>
                    <a:cubicBezTo>
                      <a:pt x="79" y="25"/>
                      <a:pt x="79" y="25"/>
                      <a:pt x="79" y="25"/>
                    </a:cubicBezTo>
                    <a:cubicBezTo>
                      <a:pt x="79" y="24"/>
                      <a:pt x="79" y="23"/>
                      <a:pt x="79" y="23"/>
                    </a:cubicBezTo>
                    <a:cubicBezTo>
                      <a:pt x="78" y="23"/>
                      <a:pt x="77" y="23"/>
                      <a:pt x="77" y="23"/>
                    </a:cubicBezTo>
                    <a:cubicBezTo>
                      <a:pt x="76" y="23"/>
                      <a:pt x="76" y="21"/>
                      <a:pt x="76" y="20"/>
                    </a:cubicBezTo>
                    <a:cubicBezTo>
                      <a:pt x="75" y="20"/>
                      <a:pt x="73" y="20"/>
                      <a:pt x="73" y="20"/>
                    </a:cubicBezTo>
                    <a:cubicBezTo>
                      <a:pt x="75" y="19"/>
                      <a:pt x="77" y="19"/>
                      <a:pt x="79" y="18"/>
                    </a:cubicBezTo>
                    <a:cubicBezTo>
                      <a:pt x="79" y="18"/>
                      <a:pt x="79" y="16"/>
                      <a:pt x="79" y="16"/>
                    </a:cubicBezTo>
                    <a:cubicBezTo>
                      <a:pt x="76" y="15"/>
                      <a:pt x="76" y="15"/>
                      <a:pt x="76" y="15"/>
                    </a:cubicBezTo>
                    <a:cubicBezTo>
                      <a:pt x="75" y="15"/>
                      <a:pt x="74" y="16"/>
                      <a:pt x="73" y="16"/>
                    </a:cubicBezTo>
                    <a:cubicBezTo>
                      <a:pt x="72" y="16"/>
                      <a:pt x="71" y="14"/>
                      <a:pt x="69" y="15"/>
                    </a:cubicBezTo>
                    <a:cubicBezTo>
                      <a:pt x="69" y="16"/>
                      <a:pt x="69" y="16"/>
                      <a:pt x="69" y="16"/>
                    </a:cubicBezTo>
                    <a:cubicBezTo>
                      <a:pt x="68" y="17"/>
                      <a:pt x="68" y="17"/>
                      <a:pt x="67" y="17"/>
                    </a:cubicBezTo>
                    <a:cubicBezTo>
                      <a:pt x="67" y="18"/>
                      <a:pt x="67" y="18"/>
                      <a:pt x="67" y="18"/>
                    </a:cubicBezTo>
                    <a:cubicBezTo>
                      <a:pt x="66" y="18"/>
                      <a:pt x="65" y="17"/>
                      <a:pt x="64" y="16"/>
                    </a:cubicBezTo>
                    <a:cubicBezTo>
                      <a:pt x="63" y="19"/>
                      <a:pt x="63" y="21"/>
                      <a:pt x="63" y="24"/>
                    </a:cubicBezTo>
                    <a:cubicBezTo>
                      <a:pt x="65" y="23"/>
                      <a:pt x="64" y="23"/>
                      <a:pt x="65" y="22"/>
                    </a:cubicBezTo>
                    <a:cubicBezTo>
                      <a:pt x="66" y="22"/>
                      <a:pt x="66" y="22"/>
                      <a:pt x="66" y="22"/>
                    </a:cubicBezTo>
                    <a:cubicBezTo>
                      <a:pt x="66" y="24"/>
                      <a:pt x="66" y="25"/>
                      <a:pt x="66" y="26"/>
                    </a:cubicBezTo>
                    <a:cubicBezTo>
                      <a:pt x="66" y="27"/>
                      <a:pt x="67" y="27"/>
                      <a:pt x="67" y="28"/>
                    </a:cubicBezTo>
                    <a:cubicBezTo>
                      <a:pt x="66" y="29"/>
                      <a:pt x="66" y="28"/>
                      <a:pt x="65" y="28"/>
                    </a:cubicBezTo>
                    <a:cubicBezTo>
                      <a:pt x="64" y="30"/>
                      <a:pt x="64" y="31"/>
                      <a:pt x="64" y="32"/>
                    </a:cubicBezTo>
                    <a:cubicBezTo>
                      <a:pt x="64" y="32"/>
                      <a:pt x="69" y="34"/>
                      <a:pt x="69" y="34"/>
                    </a:cubicBezTo>
                    <a:cubicBezTo>
                      <a:pt x="70" y="36"/>
                      <a:pt x="68" y="36"/>
                      <a:pt x="69" y="37"/>
                    </a:cubicBezTo>
                    <a:cubicBezTo>
                      <a:pt x="70" y="38"/>
                      <a:pt x="70" y="38"/>
                      <a:pt x="70" y="38"/>
                    </a:cubicBezTo>
                    <a:cubicBezTo>
                      <a:pt x="71" y="43"/>
                      <a:pt x="67" y="43"/>
                      <a:pt x="73" y="44"/>
                    </a:cubicBezTo>
                    <a:cubicBezTo>
                      <a:pt x="74" y="44"/>
                      <a:pt x="75" y="45"/>
                      <a:pt x="76" y="44"/>
                    </a:cubicBezTo>
                    <a:cubicBezTo>
                      <a:pt x="77" y="44"/>
                      <a:pt x="77" y="43"/>
                      <a:pt x="78" y="42"/>
                    </a:cubicBezTo>
                    <a:cubicBezTo>
                      <a:pt x="78" y="41"/>
                      <a:pt x="78" y="41"/>
                      <a:pt x="78" y="41"/>
                    </a:cubicBezTo>
                    <a:cubicBezTo>
                      <a:pt x="80" y="41"/>
                      <a:pt x="82" y="41"/>
                      <a:pt x="84" y="41"/>
                    </a:cubicBezTo>
                    <a:cubicBezTo>
                      <a:pt x="84" y="40"/>
                      <a:pt x="84" y="38"/>
                      <a:pt x="84" y="37"/>
                    </a:cubicBezTo>
                    <a:cubicBezTo>
                      <a:pt x="85" y="37"/>
                      <a:pt x="85" y="36"/>
                      <a:pt x="86" y="36"/>
                    </a:cubicBezTo>
                    <a:cubicBezTo>
                      <a:pt x="86" y="37"/>
                      <a:pt x="85" y="38"/>
                      <a:pt x="87" y="38"/>
                    </a:cubicBezTo>
                    <a:cubicBezTo>
                      <a:pt x="87" y="38"/>
                      <a:pt x="88" y="36"/>
                      <a:pt x="88" y="36"/>
                    </a:cubicBezTo>
                    <a:cubicBezTo>
                      <a:pt x="90" y="36"/>
                      <a:pt x="90" y="36"/>
                      <a:pt x="90" y="36"/>
                    </a:cubicBezTo>
                    <a:cubicBezTo>
                      <a:pt x="90" y="38"/>
                      <a:pt x="90" y="40"/>
                      <a:pt x="90" y="42"/>
                    </a:cubicBezTo>
                    <a:cubicBezTo>
                      <a:pt x="92" y="41"/>
                      <a:pt x="96" y="41"/>
                      <a:pt x="97" y="41"/>
                    </a:cubicBezTo>
                    <a:cubicBezTo>
                      <a:pt x="98" y="41"/>
                      <a:pt x="98" y="45"/>
                      <a:pt x="100" y="45"/>
                    </a:cubicBezTo>
                    <a:cubicBezTo>
                      <a:pt x="102" y="45"/>
                      <a:pt x="105" y="45"/>
                      <a:pt x="107" y="44"/>
                    </a:cubicBezTo>
                    <a:cubicBezTo>
                      <a:pt x="107" y="45"/>
                      <a:pt x="106" y="47"/>
                      <a:pt x="105" y="47"/>
                    </a:cubicBezTo>
                    <a:cubicBezTo>
                      <a:pt x="103" y="48"/>
                      <a:pt x="95" y="48"/>
                      <a:pt x="94" y="48"/>
                    </a:cubicBezTo>
                    <a:cubicBezTo>
                      <a:pt x="93" y="48"/>
                      <a:pt x="91" y="46"/>
                      <a:pt x="90" y="46"/>
                    </a:cubicBezTo>
                    <a:cubicBezTo>
                      <a:pt x="89" y="46"/>
                      <a:pt x="87" y="49"/>
                      <a:pt x="86" y="50"/>
                    </a:cubicBezTo>
                    <a:cubicBezTo>
                      <a:pt x="85" y="50"/>
                      <a:pt x="85" y="49"/>
                      <a:pt x="84" y="50"/>
                    </a:cubicBezTo>
                    <a:cubicBezTo>
                      <a:pt x="83" y="49"/>
                      <a:pt x="82" y="48"/>
                      <a:pt x="81" y="47"/>
                    </a:cubicBezTo>
                    <a:cubicBezTo>
                      <a:pt x="81" y="47"/>
                      <a:pt x="80" y="47"/>
                      <a:pt x="79" y="47"/>
                    </a:cubicBezTo>
                    <a:cubicBezTo>
                      <a:pt x="79" y="47"/>
                      <a:pt x="79" y="49"/>
                      <a:pt x="79" y="49"/>
                    </a:cubicBezTo>
                    <a:cubicBezTo>
                      <a:pt x="79" y="49"/>
                      <a:pt x="78" y="49"/>
                      <a:pt x="79" y="48"/>
                    </a:cubicBezTo>
                    <a:cubicBezTo>
                      <a:pt x="77" y="48"/>
                      <a:pt x="77" y="48"/>
                      <a:pt x="76" y="48"/>
                    </a:cubicBezTo>
                    <a:cubicBezTo>
                      <a:pt x="76" y="49"/>
                      <a:pt x="75" y="52"/>
                      <a:pt x="76" y="54"/>
                    </a:cubicBezTo>
                    <a:cubicBezTo>
                      <a:pt x="77" y="60"/>
                      <a:pt x="79" y="54"/>
                      <a:pt x="80" y="54"/>
                    </a:cubicBezTo>
                    <a:cubicBezTo>
                      <a:pt x="80" y="54"/>
                      <a:pt x="82" y="55"/>
                      <a:pt x="82" y="55"/>
                    </a:cubicBezTo>
                    <a:cubicBezTo>
                      <a:pt x="83" y="55"/>
                      <a:pt x="87" y="55"/>
                      <a:pt x="89" y="54"/>
                    </a:cubicBezTo>
                    <a:cubicBezTo>
                      <a:pt x="89" y="54"/>
                      <a:pt x="96" y="54"/>
                      <a:pt x="94" y="54"/>
                    </a:cubicBezTo>
                    <a:cubicBezTo>
                      <a:pt x="92" y="55"/>
                      <a:pt x="89" y="56"/>
                      <a:pt x="88" y="56"/>
                    </a:cubicBezTo>
                    <a:cubicBezTo>
                      <a:pt x="88" y="57"/>
                      <a:pt x="87" y="57"/>
                      <a:pt x="87" y="58"/>
                    </a:cubicBezTo>
                    <a:cubicBezTo>
                      <a:pt x="87" y="60"/>
                      <a:pt x="90" y="61"/>
                      <a:pt x="90" y="62"/>
                    </a:cubicBezTo>
                    <a:cubicBezTo>
                      <a:pt x="84" y="61"/>
                      <a:pt x="83" y="63"/>
                      <a:pt x="79" y="60"/>
                    </a:cubicBezTo>
                    <a:cubicBezTo>
                      <a:pt x="78" y="61"/>
                      <a:pt x="78" y="62"/>
                      <a:pt x="78" y="64"/>
                    </a:cubicBezTo>
                    <a:cubicBezTo>
                      <a:pt x="79" y="65"/>
                      <a:pt x="79" y="65"/>
                      <a:pt x="79" y="65"/>
                    </a:cubicBezTo>
                    <a:cubicBezTo>
                      <a:pt x="79" y="66"/>
                      <a:pt x="79" y="67"/>
                      <a:pt x="79" y="68"/>
                    </a:cubicBezTo>
                    <a:cubicBezTo>
                      <a:pt x="81" y="68"/>
                      <a:pt x="87" y="68"/>
                      <a:pt x="88" y="69"/>
                    </a:cubicBezTo>
                    <a:cubicBezTo>
                      <a:pt x="89" y="69"/>
                      <a:pt x="89" y="71"/>
                      <a:pt x="89" y="72"/>
                    </a:cubicBezTo>
                    <a:cubicBezTo>
                      <a:pt x="90" y="72"/>
                      <a:pt x="91" y="71"/>
                      <a:pt x="91" y="72"/>
                    </a:cubicBezTo>
                    <a:cubicBezTo>
                      <a:pt x="91" y="72"/>
                      <a:pt x="92" y="73"/>
                      <a:pt x="92" y="73"/>
                    </a:cubicBezTo>
                    <a:cubicBezTo>
                      <a:pt x="94" y="73"/>
                      <a:pt x="95" y="72"/>
                      <a:pt x="96" y="72"/>
                    </a:cubicBezTo>
                    <a:cubicBezTo>
                      <a:pt x="98" y="76"/>
                      <a:pt x="99" y="77"/>
                      <a:pt x="100" y="80"/>
                    </a:cubicBezTo>
                    <a:cubicBezTo>
                      <a:pt x="101" y="80"/>
                      <a:pt x="101" y="80"/>
                      <a:pt x="101" y="80"/>
                    </a:cubicBezTo>
                    <a:cubicBezTo>
                      <a:pt x="102" y="78"/>
                      <a:pt x="103" y="78"/>
                      <a:pt x="105" y="78"/>
                    </a:cubicBezTo>
                    <a:cubicBezTo>
                      <a:pt x="104" y="76"/>
                      <a:pt x="104" y="74"/>
                      <a:pt x="104" y="73"/>
                    </a:cubicBezTo>
                    <a:cubicBezTo>
                      <a:pt x="104" y="73"/>
                      <a:pt x="105" y="71"/>
                      <a:pt x="106" y="71"/>
                    </a:cubicBezTo>
                    <a:cubicBezTo>
                      <a:pt x="107" y="71"/>
                      <a:pt x="109" y="72"/>
                      <a:pt x="111" y="72"/>
                    </a:cubicBezTo>
                    <a:cubicBezTo>
                      <a:pt x="111" y="72"/>
                      <a:pt x="113" y="69"/>
                      <a:pt x="114" y="69"/>
                    </a:cubicBezTo>
                    <a:cubicBezTo>
                      <a:pt x="114" y="69"/>
                      <a:pt x="114" y="68"/>
                      <a:pt x="114" y="68"/>
                    </a:cubicBezTo>
                    <a:cubicBezTo>
                      <a:pt x="115" y="67"/>
                      <a:pt x="116" y="67"/>
                      <a:pt x="116" y="65"/>
                    </a:cubicBezTo>
                    <a:cubicBezTo>
                      <a:pt x="116" y="64"/>
                      <a:pt x="116" y="64"/>
                      <a:pt x="116" y="64"/>
                    </a:cubicBezTo>
                    <a:cubicBezTo>
                      <a:pt x="117" y="64"/>
                      <a:pt x="119" y="64"/>
                      <a:pt x="120" y="64"/>
                    </a:cubicBezTo>
                    <a:cubicBezTo>
                      <a:pt x="120" y="64"/>
                      <a:pt x="120" y="63"/>
                      <a:pt x="120" y="63"/>
                    </a:cubicBezTo>
                    <a:cubicBezTo>
                      <a:pt x="121" y="63"/>
                      <a:pt x="121" y="63"/>
                      <a:pt x="121" y="63"/>
                    </a:cubicBezTo>
                    <a:cubicBezTo>
                      <a:pt x="122" y="57"/>
                      <a:pt x="120" y="59"/>
                      <a:pt x="125" y="56"/>
                    </a:cubicBezTo>
                    <a:cubicBezTo>
                      <a:pt x="122" y="46"/>
                      <a:pt x="125" y="43"/>
                      <a:pt x="137" y="42"/>
                    </a:cubicBezTo>
                    <a:cubicBezTo>
                      <a:pt x="136" y="42"/>
                      <a:pt x="137" y="40"/>
                      <a:pt x="136" y="39"/>
                    </a:cubicBezTo>
                    <a:cubicBezTo>
                      <a:pt x="133" y="37"/>
                      <a:pt x="129" y="38"/>
                      <a:pt x="126" y="37"/>
                    </a:cubicBezTo>
                    <a:cubicBezTo>
                      <a:pt x="126" y="37"/>
                      <a:pt x="124" y="35"/>
                      <a:pt x="124" y="34"/>
                    </a:cubicBezTo>
                    <a:cubicBezTo>
                      <a:pt x="122" y="34"/>
                      <a:pt x="122" y="34"/>
                      <a:pt x="122" y="34"/>
                    </a:cubicBezTo>
                    <a:cubicBezTo>
                      <a:pt x="122" y="33"/>
                      <a:pt x="123" y="32"/>
                      <a:pt x="123" y="32"/>
                    </a:cubicBezTo>
                    <a:cubicBezTo>
                      <a:pt x="123" y="31"/>
                      <a:pt x="122" y="28"/>
                      <a:pt x="121" y="27"/>
                    </a:cubicBezTo>
                    <a:cubicBezTo>
                      <a:pt x="120" y="27"/>
                      <a:pt x="120" y="26"/>
                      <a:pt x="120" y="26"/>
                    </a:cubicBezTo>
                    <a:cubicBezTo>
                      <a:pt x="119" y="26"/>
                      <a:pt x="119" y="27"/>
                      <a:pt x="118" y="26"/>
                    </a:cubicBezTo>
                    <a:cubicBezTo>
                      <a:pt x="118" y="28"/>
                      <a:pt x="118" y="27"/>
                      <a:pt x="117" y="28"/>
                    </a:cubicBezTo>
                    <a:cubicBezTo>
                      <a:pt x="117" y="28"/>
                      <a:pt x="117" y="22"/>
                      <a:pt x="117" y="21"/>
                    </a:cubicBezTo>
                    <a:cubicBezTo>
                      <a:pt x="113" y="19"/>
                      <a:pt x="112" y="18"/>
                      <a:pt x="110" y="14"/>
                    </a:cubicBezTo>
                    <a:cubicBezTo>
                      <a:pt x="108" y="15"/>
                      <a:pt x="107" y="15"/>
                      <a:pt x="104" y="16"/>
                    </a:cubicBezTo>
                    <a:cubicBezTo>
                      <a:pt x="104" y="15"/>
                      <a:pt x="104" y="14"/>
                      <a:pt x="103" y="14"/>
                    </a:cubicBezTo>
                    <a:cubicBezTo>
                      <a:pt x="103" y="13"/>
                      <a:pt x="103" y="12"/>
                      <a:pt x="103" y="11"/>
                    </a:cubicBezTo>
                    <a:cubicBezTo>
                      <a:pt x="103" y="11"/>
                      <a:pt x="101" y="11"/>
                      <a:pt x="101" y="10"/>
                    </a:cubicBezTo>
                    <a:close/>
                    <a:moveTo>
                      <a:pt x="59" y="30"/>
                    </a:moveTo>
                    <a:cubicBezTo>
                      <a:pt x="60" y="32"/>
                      <a:pt x="59" y="34"/>
                      <a:pt x="60" y="36"/>
                    </a:cubicBezTo>
                    <a:cubicBezTo>
                      <a:pt x="60" y="37"/>
                      <a:pt x="62" y="38"/>
                      <a:pt x="63" y="39"/>
                    </a:cubicBezTo>
                    <a:cubicBezTo>
                      <a:pt x="63" y="39"/>
                      <a:pt x="62" y="41"/>
                      <a:pt x="63" y="41"/>
                    </a:cubicBezTo>
                    <a:cubicBezTo>
                      <a:pt x="64" y="42"/>
                      <a:pt x="65" y="41"/>
                      <a:pt x="66" y="42"/>
                    </a:cubicBezTo>
                    <a:cubicBezTo>
                      <a:pt x="65" y="41"/>
                      <a:pt x="66" y="40"/>
                      <a:pt x="65" y="40"/>
                    </a:cubicBezTo>
                    <a:cubicBezTo>
                      <a:pt x="64" y="39"/>
                      <a:pt x="63" y="37"/>
                      <a:pt x="63" y="35"/>
                    </a:cubicBezTo>
                    <a:cubicBezTo>
                      <a:pt x="62" y="35"/>
                      <a:pt x="61" y="34"/>
                      <a:pt x="61" y="34"/>
                    </a:cubicBezTo>
                    <a:cubicBezTo>
                      <a:pt x="60" y="32"/>
                      <a:pt x="61" y="31"/>
                      <a:pt x="61" y="30"/>
                    </a:cubicBezTo>
                    <a:lnTo>
                      <a:pt x="59" y="30"/>
                    </a:lnTo>
                    <a:close/>
                    <a:moveTo>
                      <a:pt x="209" y="34"/>
                    </a:moveTo>
                    <a:cubicBezTo>
                      <a:pt x="208" y="34"/>
                      <a:pt x="208" y="36"/>
                      <a:pt x="207" y="37"/>
                    </a:cubicBezTo>
                    <a:cubicBezTo>
                      <a:pt x="212" y="37"/>
                      <a:pt x="215" y="37"/>
                      <a:pt x="219" y="38"/>
                    </a:cubicBezTo>
                    <a:cubicBezTo>
                      <a:pt x="219" y="38"/>
                      <a:pt x="220" y="36"/>
                      <a:pt x="220" y="36"/>
                    </a:cubicBezTo>
                    <a:cubicBezTo>
                      <a:pt x="219" y="35"/>
                      <a:pt x="218" y="36"/>
                      <a:pt x="217" y="36"/>
                    </a:cubicBezTo>
                    <a:cubicBezTo>
                      <a:pt x="215" y="35"/>
                      <a:pt x="214" y="32"/>
                      <a:pt x="209" y="34"/>
                    </a:cubicBezTo>
                    <a:close/>
                    <a:moveTo>
                      <a:pt x="195" y="38"/>
                    </a:moveTo>
                    <a:cubicBezTo>
                      <a:pt x="195" y="39"/>
                      <a:pt x="194" y="40"/>
                      <a:pt x="194" y="40"/>
                    </a:cubicBezTo>
                    <a:cubicBezTo>
                      <a:pt x="195" y="41"/>
                      <a:pt x="195" y="42"/>
                      <a:pt x="196" y="42"/>
                    </a:cubicBezTo>
                    <a:cubicBezTo>
                      <a:pt x="196" y="42"/>
                      <a:pt x="199" y="43"/>
                      <a:pt x="198" y="42"/>
                    </a:cubicBezTo>
                    <a:cubicBezTo>
                      <a:pt x="196" y="41"/>
                      <a:pt x="197" y="40"/>
                      <a:pt x="196" y="38"/>
                    </a:cubicBezTo>
                    <a:lnTo>
                      <a:pt x="195" y="38"/>
                    </a:lnTo>
                    <a:close/>
                    <a:moveTo>
                      <a:pt x="135" y="45"/>
                    </a:moveTo>
                    <a:cubicBezTo>
                      <a:pt x="135" y="45"/>
                      <a:pt x="133" y="47"/>
                      <a:pt x="133" y="47"/>
                    </a:cubicBezTo>
                    <a:cubicBezTo>
                      <a:pt x="132" y="47"/>
                      <a:pt x="130" y="48"/>
                      <a:pt x="130" y="48"/>
                    </a:cubicBezTo>
                    <a:cubicBezTo>
                      <a:pt x="132" y="48"/>
                      <a:pt x="132" y="48"/>
                      <a:pt x="132" y="48"/>
                    </a:cubicBezTo>
                    <a:cubicBezTo>
                      <a:pt x="135" y="50"/>
                      <a:pt x="135" y="50"/>
                      <a:pt x="136" y="54"/>
                    </a:cubicBezTo>
                    <a:cubicBezTo>
                      <a:pt x="139" y="54"/>
                      <a:pt x="142" y="54"/>
                      <a:pt x="146" y="54"/>
                    </a:cubicBezTo>
                    <a:cubicBezTo>
                      <a:pt x="146" y="53"/>
                      <a:pt x="147" y="51"/>
                      <a:pt x="147" y="50"/>
                    </a:cubicBezTo>
                    <a:cubicBezTo>
                      <a:pt x="148" y="50"/>
                      <a:pt x="148" y="50"/>
                      <a:pt x="148" y="50"/>
                    </a:cubicBezTo>
                    <a:cubicBezTo>
                      <a:pt x="149" y="49"/>
                      <a:pt x="148" y="48"/>
                      <a:pt x="148" y="48"/>
                    </a:cubicBezTo>
                    <a:cubicBezTo>
                      <a:pt x="146" y="45"/>
                      <a:pt x="140" y="44"/>
                      <a:pt x="135" y="45"/>
                    </a:cubicBezTo>
                    <a:close/>
                    <a:moveTo>
                      <a:pt x="183" y="161"/>
                    </a:moveTo>
                    <a:cubicBezTo>
                      <a:pt x="182" y="162"/>
                      <a:pt x="181" y="163"/>
                      <a:pt x="181" y="163"/>
                    </a:cubicBezTo>
                    <a:cubicBezTo>
                      <a:pt x="181" y="163"/>
                      <a:pt x="181" y="165"/>
                      <a:pt x="181" y="165"/>
                    </a:cubicBezTo>
                    <a:cubicBezTo>
                      <a:pt x="181" y="165"/>
                      <a:pt x="182" y="167"/>
                      <a:pt x="182" y="167"/>
                    </a:cubicBezTo>
                    <a:cubicBezTo>
                      <a:pt x="182" y="167"/>
                      <a:pt x="183" y="165"/>
                      <a:pt x="183" y="165"/>
                    </a:cubicBezTo>
                    <a:cubicBezTo>
                      <a:pt x="184" y="166"/>
                      <a:pt x="184" y="166"/>
                      <a:pt x="186" y="166"/>
                    </a:cubicBezTo>
                    <a:cubicBezTo>
                      <a:pt x="187" y="165"/>
                      <a:pt x="187" y="165"/>
                      <a:pt x="187" y="165"/>
                    </a:cubicBezTo>
                    <a:cubicBezTo>
                      <a:pt x="187" y="165"/>
                      <a:pt x="185" y="165"/>
                      <a:pt x="185" y="165"/>
                    </a:cubicBezTo>
                    <a:cubicBezTo>
                      <a:pt x="184" y="163"/>
                      <a:pt x="185" y="163"/>
                      <a:pt x="186" y="163"/>
                    </a:cubicBezTo>
                    <a:cubicBezTo>
                      <a:pt x="185" y="162"/>
                      <a:pt x="183" y="161"/>
                      <a:pt x="183" y="161"/>
                    </a:cubicBezTo>
                    <a:close/>
                    <a:moveTo>
                      <a:pt x="155" y="163"/>
                    </a:moveTo>
                    <a:cubicBezTo>
                      <a:pt x="154" y="164"/>
                      <a:pt x="154" y="166"/>
                      <a:pt x="154" y="167"/>
                    </a:cubicBezTo>
                    <a:cubicBezTo>
                      <a:pt x="152" y="167"/>
                      <a:pt x="150" y="167"/>
                      <a:pt x="148" y="167"/>
                    </a:cubicBezTo>
                    <a:cubicBezTo>
                      <a:pt x="148" y="167"/>
                      <a:pt x="146" y="171"/>
                      <a:pt x="148" y="171"/>
                    </a:cubicBezTo>
                    <a:cubicBezTo>
                      <a:pt x="149" y="171"/>
                      <a:pt x="151" y="169"/>
                      <a:pt x="152" y="169"/>
                    </a:cubicBezTo>
                    <a:cubicBezTo>
                      <a:pt x="153" y="168"/>
                      <a:pt x="154" y="169"/>
                      <a:pt x="155" y="169"/>
                    </a:cubicBezTo>
                    <a:cubicBezTo>
                      <a:pt x="156" y="168"/>
                      <a:pt x="160" y="161"/>
                      <a:pt x="155" y="163"/>
                    </a:cubicBezTo>
                    <a:close/>
                    <a:moveTo>
                      <a:pt x="162" y="169"/>
                    </a:moveTo>
                    <a:cubicBezTo>
                      <a:pt x="162" y="171"/>
                      <a:pt x="162" y="171"/>
                      <a:pt x="162" y="171"/>
                    </a:cubicBezTo>
                    <a:cubicBezTo>
                      <a:pt x="160" y="171"/>
                      <a:pt x="159" y="170"/>
                      <a:pt x="158" y="170"/>
                    </a:cubicBezTo>
                    <a:cubicBezTo>
                      <a:pt x="159" y="174"/>
                      <a:pt x="156" y="172"/>
                      <a:pt x="160" y="175"/>
                    </a:cubicBezTo>
                    <a:cubicBezTo>
                      <a:pt x="160" y="176"/>
                      <a:pt x="160" y="176"/>
                      <a:pt x="160" y="176"/>
                    </a:cubicBezTo>
                    <a:cubicBezTo>
                      <a:pt x="161" y="175"/>
                      <a:pt x="166" y="170"/>
                      <a:pt x="162" y="169"/>
                    </a:cubicBezTo>
                    <a:close/>
                    <a:moveTo>
                      <a:pt x="124" y="177"/>
                    </a:moveTo>
                    <a:cubicBezTo>
                      <a:pt x="124" y="178"/>
                      <a:pt x="121" y="181"/>
                      <a:pt x="124" y="181"/>
                    </a:cubicBezTo>
                    <a:cubicBezTo>
                      <a:pt x="123" y="182"/>
                      <a:pt x="126" y="183"/>
                      <a:pt x="126" y="183"/>
                    </a:cubicBezTo>
                    <a:cubicBezTo>
                      <a:pt x="127" y="182"/>
                      <a:pt x="126" y="181"/>
                      <a:pt x="127" y="181"/>
                    </a:cubicBezTo>
                    <a:cubicBezTo>
                      <a:pt x="127" y="179"/>
                      <a:pt x="127" y="180"/>
                      <a:pt x="128" y="178"/>
                    </a:cubicBezTo>
                    <a:cubicBezTo>
                      <a:pt x="126" y="177"/>
                      <a:pt x="126" y="177"/>
                      <a:pt x="124" y="177"/>
                    </a:cubicBezTo>
                    <a:close/>
                    <a:moveTo>
                      <a:pt x="121" y="182"/>
                    </a:moveTo>
                    <a:cubicBezTo>
                      <a:pt x="120" y="182"/>
                      <a:pt x="120" y="182"/>
                      <a:pt x="118" y="183"/>
                    </a:cubicBezTo>
                    <a:cubicBezTo>
                      <a:pt x="118" y="183"/>
                      <a:pt x="119" y="185"/>
                      <a:pt x="118" y="185"/>
                    </a:cubicBezTo>
                    <a:cubicBezTo>
                      <a:pt x="117" y="184"/>
                      <a:pt x="118" y="187"/>
                      <a:pt x="118" y="187"/>
                    </a:cubicBezTo>
                    <a:cubicBezTo>
                      <a:pt x="118" y="187"/>
                      <a:pt x="120" y="188"/>
                      <a:pt x="120" y="188"/>
                    </a:cubicBezTo>
                    <a:cubicBezTo>
                      <a:pt x="124" y="185"/>
                      <a:pt x="122" y="186"/>
                      <a:pt x="123" y="182"/>
                    </a:cubicBezTo>
                    <a:cubicBezTo>
                      <a:pt x="123" y="182"/>
                      <a:pt x="121" y="182"/>
                      <a:pt x="121" y="182"/>
                    </a:cubicBezTo>
                    <a:close/>
                    <a:moveTo>
                      <a:pt x="114" y="189"/>
                    </a:moveTo>
                    <a:cubicBezTo>
                      <a:pt x="109" y="192"/>
                      <a:pt x="108" y="195"/>
                      <a:pt x="108" y="201"/>
                    </a:cubicBezTo>
                    <a:cubicBezTo>
                      <a:pt x="109" y="201"/>
                      <a:pt x="109" y="201"/>
                      <a:pt x="109" y="201"/>
                    </a:cubicBezTo>
                    <a:cubicBezTo>
                      <a:pt x="110" y="201"/>
                      <a:pt x="110" y="199"/>
                      <a:pt x="110" y="199"/>
                    </a:cubicBezTo>
                    <a:cubicBezTo>
                      <a:pt x="112" y="198"/>
                      <a:pt x="112" y="199"/>
                      <a:pt x="113" y="199"/>
                    </a:cubicBezTo>
                    <a:cubicBezTo>
                      <a:pt x="115" y="196"/>
                      <a:pt x="116" y="195"/>
                      <a:pt x="116" y="190"/>
                    </a:cubicBezTo>
                    <a:lnTo>
                      <a:pt x="114" y="189"/>
                    </a:lnTo>
                    <a:close/>
                    <a:moveTo>
                      <a:pt x="97" y="201"/>
                    </a:moveTo>
                    <a:cubicBezTo>
                      <a:pt x="95" y="206"/>
                      <a:pt x="94" y="208"/>
                      <a:pt x="92" y="213"/>
                    </a:cubicBezTo>
                    <a:cubicBezTo>
                      <a:pt x="93" y="213"/>
                      <a:pt x="94" y="211"/>
                      <a:pt x="94" y="211"/>
                    </a:cubicBezTo>
                    <a:cubicBezTo>
                      <a:pt x="95" y="211"/>
                      <a:pt x="94" y="214"/>
                      <a:pt x="94" y="214"/>
                    </a:cubicBezTo>
                    <a:cubicBezTo>
                      <a:pt x="95" y="214"/>
                      <a:pt x="96" y="214"/>
                      <a:pt x="96" y="214"/>
                    </a:cubicBezTo>
                    <a:cubicBezTo>
                      <a:pt x="96" y="214"/>
                      <a:pt x="96" y="212"/>
                      <a:pt x="96" y="212"/>
                    </a:cubicBezTo>
                    <a:cubicBezTo>
                      <a:pt x="97" y="212"/>
                      <a:pt x="99" y="212"/>
                      <a:pt x="98" y="213"/>
                    </a:cubicBezTo>
                    <a:cubicBezTo>
                      <a:pt x="101" y="210"/>
                      <a:pt x="103" y="209"/>
                      <a:pt x="105" y="206"/>
                    </a:cubicBezTo>
                    <a:cubicBezTo>
                      <a:pt x="104" y="203"/>
                      <a:pt x="104" y="203"/>
                      <a:pt x="104" y="203"/>
                    </a:cubicBezTo>
                    <a:cubicBezTo>
                      <a:pt x="103" y="203"/>
                      <a:pt x="102" y="203"/>
                      <a:pt x="101" y="203"/>
                    </a:cubicBezTo>
                    <a:cubicBezTo>
                      <a:pt x="101" y="205"/>
                      <a:pt x="101" y="205"/>
                      <a:pt x="101" y="205"/>
                    </a:cubicBezTo>
                    <a:cubicBezTo>
                      <a:pt x="100" y="205"/>
                      <a:pt x="99" y="205"/>
                      <a:pt x="98" y="205"/>
                    </a:cubicBezTo>
                    <a:cubicBezTo>
                      <a:pt x="98" y="204"/>
                      <a:pt x="99" y="202"/>
                      <a:pt x="98" y="201"/>
                    </a:cubicBezTo>
                    <a:lnTo>
                      <a:pt x="97" y="201"/>
                    </a:lnTo>
                    <a:close/>
                    <a:moveTo>
                      <a:pt x="167" y="163"/>
                    </a:moveTo>
                    <a:cubicBezTo>
                      <a:pt x="167" y="164"/>
                      <a:pt x="167" y="166"/>
                      <a:pt x="168" y="166"/>
                    </a:cubicBezTo>
                    <a:cubicBezTo>
                      <a:pt x="170" y="168"/>
                      <a:pt x="168" y="163"/>
                      <a:pt x="168" y="163"/>
                    </a:cubicBezTo>
                    <a:lnTo>
                      <a:pt x="167" y="163"/>
                    </a:lnTo>
                    <a:close/>
                    <a:moveTo>
                      <a:pt x="130" y="173"/>
                    </a:moveTo>
                    <a:cubicBezTo>
                      <a:pt x="131" y="174"/>
                      <a:pt x="130" y="175"/>
                      <a:pt x="131" y="177"/>
                    </a:cubicBezTo>
                    <a:cubicBezTo>
                      <a:pt x="136" y="177"/>
                      <a:pt x="130" y="173"/>
                      <a:pt x="130" y="173"/>
                    </a:cubicBezTo>
                    <a:close/>
                    <a:moveTo>
                      <a:pt x="152" y="173"/>
                    </a:moveTo>
                    <a:cubicBezTo>
                      <a:pt x="148" y="173"/>
                      <a:pt x="155" y="174"/>
                      <a:pt x="155" y="174"/>
                    </a:cubicBezTo>
                    <a:cubicBezTo>
                      <a:pt x="154" y="174"/>
                      <a:pt x="156" y="172"/>
                      <a:pt x="152" y="173"/>
                    </a:cubicBezTo>
                    <a:close/>
                    <a:moveTo>
                      <a:pt x="137" y="174"/>
                    </a:moveTo>
                    <a:cubicBezTo>
                      <a:pt x="137" y="175"/>
                      <a:pt x="137" y="175"/>
                      <a:pt x="137" y="175"/>
                    </a:cubicBezTo>
                    <a:cubicBezTo>
                      <a:pt x="136" y="175"/>
                      <a:pt x="137" y="177"/>
                      <a:pt x="138" y="177"/>
                    </a:cubicBezTo>
                    <a:cubicBezTo>
                      <a:pt x="138" y="177"/>
                      <a:pt x="139" y="173"/>
                      <a:pt x="137" y="174"/>
                    </a:cubicBezTo>
                    <a:close/>
                    <a:moveTo>
                      <a:pt x="105" y="195"/>
                    </a:moveTo>
                    <a:cubicBezTo>
                      <a:pt x="103" y="199"/>
                      <a:pt x="102" y="200"/>
                      <a:pt x="106" y="197"/>
                    </a:cubicBezTo>
                    <a:cubicBezTo>
                      <a:pt x="106" y="197"/>
                      <a:pt x="106" y="194"/>
                      <a:pt x="105" y="195"/>
                    </a:cubicBezTo>
                    <a:close/>
                    <a:moveTo>
                      <a:pt x="92" y="203"/>
                    </a:moveTo>
                    <a:cubicBezTo>
                      <a:pt x="91" y="203"/>
                      <a:pt x="90" y="204"/>
                      <a:pt x="90" y="205"/>
                    </a:cubicBezTo>
                    <a:cubicBezTo>
                      <a:pt x="88" y="206"/>
                      <a:pt x="92" y="205"/>
                      <a:pt x="93" y="206"/>
                    </a:cubicBezTo>
                    <a:cubicBezTo>
                      <a:pt x="93" y="204"/>
                      <a:pt x="94" y="202"/>
                      <a:pt x="92" y="203"/>
                    </a:cubicBezTo>
                    <a:close/>
                    <a:moveTo>
                      <a:pt x="89" y="210"/>
                    </a:moveTo>
                    <a:cubicBezTo>
                      <a:pt x="88" y="211"/>
                      <a:pt x="87" y="214"/>
                      <a:pt x="85" y="215"/>
                    </a:cubicBezTo>
                    <a:cubicBezTo>
                      <a:pt x="84" y="215"/>
                      <a:pt x="84" y="215"/>
                      <a:pt x="84" y="215"/>
                    </a:cubicBezTo>
                    <a:cubicBezTo>
                      <a:pt x="84" y="215"/>
                      <a:pt x="83" y="216"/>
                      <a:pt x="85" y="215"/>
                    </a:cubicBezTo>
                    <a:cubicBezTo>
                      <a:pt x="85" y="216"/>
                      <a:pt x="83" y="217"/>
                      <a:pt x="85" y="216"/>
                    </a:cubicBezTo>
                    <a:cubicBezTo>
                      <a:pt x="87" y="215"/>
                      <a:pt x="89" y="213"/>
                      <a:pt x="90" y="211"/>
                    </a:cubicBezTo>
                    <a:cubicBezTo>
                      <a:pt x="90" y="211"/>
                      <a:pt x="90" y="210"/>
                      <a:pt x="90" y="210"/>
                    </a:cubicBezTo>
                    <a:lnTo>
                      <a:pt x="89" y="210"/>
                    </a:lnTo>
                    <a:close/>
                    <a:moveTo>
                      <a:pt x="79" y="215"/>
                    </a:moveTo>
                    <a:cubicBezTo>
                      <a:pt x="79" y="217"/>
                      <a:pt x="79" y="217"/>
                      <a:pt x="79" y="217"/>
                    </a:cubicBezTo>
                    <a:cubicBezTo>
                      <a:pt x="77" y="216"/>
                      <a:pt x="79" y="218"/>
                      <a:pt x="81" y="218"/>
                    </a:cubicBezTo>
                    <a:cubicBezTo>
                      <a:pt x="82" y="218"/>
                      <a:pt x="81" y="216"/>
                      <a:pt x="81" y="216"/>
                    </a:cubicBezTo>
                    <a:lnTo>
                      <a:pt x="79" y="215"/>
                    </a:lnTo>
                    <a:close/>
                    <a:moveTo>
                      <a:pt x="87" y="249"/>
                    </a:moveTo>
                    <a:cubicBezTo>
                      <a:pt x="89" y="249"/>
                      <a:pt x="86" y="250"/>
                      <a:pt x="86" y="250"/>
                    </a:cubicBezTo>
                    <a:cubicBezTo>
                      <a:pt x="86" y="250"/>
                      <a:pt x="85" y="249"/>
                      <a:pt x="87" y="249"/>
                    </a:cubicBezTo>
                    <a:close/>
                    <a:moveTo>
                      <a:pt x="79" y="250"/>
                    </a:moveTo>
                    <a:cubicBezTo>
                      <a:pt x="78" y="250"/>
                      <a:pt x="78" y="251"/>
                      <a:pt x="80" y="252"/>
                    </a:cubicBezTo>
                    <a:cubicBezTo>
                      <a:pt x="80" y="251"/>
                      <a:pt x="80" y="250"/>
                      <a:pt x="79" y="250"/>
                    </a:cubicBezTo>
                    <a:close/>
                    <a:moveTo>
                      <a:pt x="38" y="280"/>
                    </a:moveTo>
                    <a:cubicBezTo>
                      <a:pt x="36" y="281"/>
                      <a:pt x="31" y="285"/>
                      <a:pt x="36" y="284"/>
                    </a:cubicBezTo>
                    <a:cubicBezTo>
                      <a:pt x="37" y="283"/>
                      <a:pt x="41" y="280"/>
                      <a:pt x="38" y="280"/>
                    </a:cubicBezTo>
                    <a:close/>
                    <a:moveTo>
                      <a:pt x="27" y="290"/>
                    </a:moveTo>
                    <a:cubicBezTo>
                      <a:pt x="27" y="292"/>
                      <a:pt x="27" y="292"/>
                      <a:pt x="27" y="292"/>
                    </a:cubicBezTo>
                    <a:cubicBezTo>
                      <a:pt x="29" y="292"/>
                      <a:pt x="27" y="291"/>
                      <a:pt x="27" y="290"/>
                    </a:cubicBezTo>
                    <a:close/>
                    <a:moveTo>
                      <a:pt x="35" y="292"/>
                    </a:moveTo>
                    <a:cubicBezTo>
                      <a:pt x="37" y="292"/>
                      <a:pt x="37" y="294"/>
                      <a:pt x="35" y="294"/>
                    </a:cubicBezTo>
                    <a:cubicBezTo>
                      <a:pt x="35" y="294"/>
                      <a:pt x="34" y="292"/>
                      <a:pt x="35" y="292"/>
                    </a:cubicBezTo>
                    <a:close/>
                    <a:moveTo>
                      <a:pt x="22" y="306"/>
                    </a:moveTo>
                    <a:cubicBezTo>
                      <a:pt x="21" y="306"/>
                      <a:pt x="23" y="306"/>
                      <a:pt x="23" y="306"/>
                    </a:cubicBezTo>
                    <a:cubicBezTo>
                      <a:pt x="23" y="307"/>
                      <a:pt x="23" y="307"/>
                      <a:pt x="23" y="308"/>
                    </a:cubicBezTo>
                    <a:cubicBezTo>
                      <a:pt x="22" y="308"/>
                      <a:pt x="22" y="309"/>
                      <a:pt x="21" y="309"/>
                    </a:cubicBezTo>
                    <a:cubicBezTo>
                      <a:pt x="21" y="308"/>
                      <a:pt x="21" y="305"/>
                      <a:pt x="22" y="306"/>
                    </a:cubicBezTo>
                    <a:close/>
                    <a:moveTo>
                      <a:pt x="8" y="337"/>
                    </a:moveTo>
                    <a:cubicBezTo>
                      <a:pt x="8" y="337"/>
                      <a:pt x="9" y="339"/>
                      <a:pt x="9" y="339"/>
                    </a:cubicBezTo>
                    <a:cubicBezTo>
                      <a:pt x="10" y="339"/>
                      <a:pt x="10" y="337"/>
                      <a:pt x="8" y="337"/>
                    </a:cubicBezTo>
                    <a:close/>
                    <a:moveTo>
                      <a:pt x="5" y="339"/>
                    </a:moveTo>
                    <a:cubicBezTo>
                      <a:pt x="5" y="340"/>
                      <a:pt x="5" y="340"/>
                      <a:pt x="5" y="340"/>
                    </a:cubicBezTo>
                    <a:cubicBezTo>
                      <a:pt x="6" y="340"/>
                      <a:pt x="6" y="340"/>
                      <a:pt x="6" y="340"/>
                    </a:cubicBezTo>
                    <a:cubicBezTo>
                      <a:pt x="5" y="340"/>
                      <a:pt x="7" y="339"/>
                      <a:pt x="5" y="339"/>
                    </a:cubicBezTo>
                    <a:close/>
                    <a:moveTo>
                      <a:pt x="5" y="342"/>
                    </a:moveTo>
                    <a:cubicBezTo>
                      <a:pt x="5" y="343"/>
                      <a:pt x="5" y="343"/>
                      <a:pt x="5" y="343"/>
                    </a:cubicBezTo>
                    <a:cubicBezTo>
                      <a:pt x="5" y="342"/>
                      <a:pt x="6" y="342"/>
                      <a:pt x="5" y="342"/>
                    </a:cubicBezTo>
                    <a:close/>
                    <a:moveTo>
                      <a:pt x="58" y="355"/>
                    </a:moveTo>
                    <a:cubicBezTo>
                      <a:pt x="58" y="355"/>
                      <a:pt x="58" y="354"/>
                      <a:pt x="60" y="355"/>
                    </a:cubicBezTo>
                    <a:cubicBezTo>
                      <a:pt x="62" y="356"/>
                      <a:pt x="62" y="352"/>
                      <a:pt x="62" y="350"/>
                    </a:cubicBezTo>
                    <a:cubicBezTo>
                      <a:pt x="62" y="348"/>
                      <a:pt x="60" y="347"/>
                      <a:pt x="60" y="345"/>
                    </a:cubicBezTo>
                    <a:cubicBezTo>
                      <a:pt x="60" y="342"/>
                      <a:pt x="58" y="343"/>
                      <a:pt x="61" y="342"/>
                    </a:cubicBezTo>
                    <a:cubicBezTo>
                      <a:pt x="63" y="341"/>
                      <a:pt x="61" y="339"/>
                      <a:pt x="63" y="338"/>
                    </a:cubicBezTo>
                    <a:cubicBezTo>
                      <a:pt x="65" y="337"/>
                      <a:pt x="65" y="336"/>
                      <a:pt x="63" y="334"/>
                    </a:cubicBezTo>
                    <a:cubicBezTo>
                      <a:pt x="61" y="332"/>
                      <a:pt x="63" y="331"/>
                      <a:pt x="63" y="329"/>
                    </a:cubicBezTo>
                    <a:cubicBezTo>
                      <a:pt x="63" y="327"/>
                      <a:pt x="64" y="323"/>
                      <a:pt x="64" y="323"/>
                    </a:cubicBezTo>
                    <a:cubicBezTo>
                      <a:pt x="64" y="323"/>
                      <a:pt x="64" y="324"/>
                      <a:pt x="66" y="322"/>
                    </a:cubicBezTo>
                    <a:cubicBezTo>
                      <a:pt x="68" y="321"/>
                      <a:pt x="67" y="320"/>
                      <a:pt x="67" y="317"/>
                    </a:cubicBezTo>
                    <a:cubicBezTo>
                      <a:pt x="67" y="313"/>
                      <a:pt x="66" y="312"/>
                      <a:pt x="65" y="312"/>
                    </a:cubicBezTo>
                    <a:cubicBezTo>
                      <a:pt x="64" y="312"/>
                      <a:pt x="63" y="310"/>
                      <a:pt x="65" y="308"/>
                    </a:cubicBezTo>
                    <a:cubicBezTo>
                      <a:pt x="66" y="305"/>
                      <a:pt x="65" y="302"/>
                      <a:pt x="65" y="300"/>
                    </a:cubicBezTo>
                    <a:cubicBezTo>
                      <a:pt x="65" y="298"/>
                      <a:pt x="65" y="294"/>
                      <a:pt x="65" y="293"/>
                    </a:cubicBezTo>
                    <a:cubicBezTo>
                      <a:pt x="66" y="291"/>
                      <a:pt x="65" y="289"/>
                      <a:pt x="64" y="287"/>
                    </a:cubicBezTo>
                    <a:cubicBezTo>
                      <a:pt x="63" y="285"/>
                      <a:pt x="69" y="283"/>
                      <a:pt x="69" y="281"/>
                    </a:cubicBezTo>
                    <a:cubicBezTo>
                      <a:pt x="69" y="278"/>
                      <a:pt x="73" y="275"/>
                      <a:pt x="73" y="273"/>
                    </a:cubicBezTo>
                    <a:cubicBezTo>
                      <a:pt x="73" y="271"/>
                      <a:pt x="78" y="268"/>
                      <a:pt x="80" y="267"/>
                    </a:cubicBezTo>
                    <a:cubicBezTo>
                      <a:pt x="82" y="266"/>
                      <a:pt x="84" y="271"/>
                      <a:pt x="86" y="272"/>
                    </a:cubicBezTo>
                    <a:cubicBezTo>
                      <a:pt x="88" y="273"/>
                      <a:pt x="88" y="269"/>
                      <a:pt x="89" y="266"/>
                    </a:cubicBezTo>
                    <a:cubicBezTo>
                      <a:pt x="90" y="263"/>
                      <a:pt x="88" y="259"/>
                      <a:pt x="88" y="257"/>
                    </a:cubicBezTo>
                    <a:cubicBezTo>
                      <a:pt x="88" y="256"/>
                      <a:pt x="92" y="255"/>
                      <a:pt x="94" y="253"/>
                    </a:cubicBezTo>
                    <a:cubicBezTo>
                      <a:pt x="96" y="252"/>
                      <a:pt x="98" y="244"/>
                      <a:pt x="98" y="242"/>
                    </a:cubicBezTo>
                    <a:cubicBezTo>
                      <a:pt x="98" y="240"/>
                      <a:pt x="99" y="236"/>
                      <a:pt x="101" y="236"/>
                    </a:cubicBezTo>
                    <a:cubicBezTo>
                      <a:pt x="103" y="236"/>
                      <a:pt x="104" y="236"/>
                      <a:pt x="104" y="234"/>
                    </a:cubicBezTo>
                    <a:cubicBezTo>
                      <a:pt x="104" y="232"/>
                      <a:pt x="107" y="231"/>
                      <a:pt x="108" y="230"/>
                    </a:cubicBezTo>
                    <a:cubicBezTo>
                      <a:pt x="110" y="228"/>
                      <a:pt x="111" y="228"/>
                      <a:pt x="111" y="226"/>
                    </a:cubicBezTo>
                    <a:cubicBezTo>
                      <a:pt x="111" y="223"/>
                      <a:pt x="112" y="221"/>
                      <a:pt x="113" y="219"/>
                    </a:cubicBezTo>
                    <a:cubicBezTo>
                      <a:pt x="114" y="217"/>
                      <a:pt x="116" y="215"/>
                      <a:pt x="116" y="215"/>
                    </a:cubicBezTo>
                    <a:cubicBezTo>
                      <a:pt x="116" y="215"/>
                      <a:pt x="125" y="223"/>
                      <a:pt x="123" y="220"/>
                    </a:cubicBezTo>
                    <a:cubicBezTo>
                      <a:pt x="121" y="219"/>
                      <a:pt x="124" y="217"/>
                      <a:pt x="123" y="215"/>
                    </a:cubicBezTo>
                    <a:cubicBezTo>
                      <a:pt x="122" y="213"/>
                      <a:pt x="125" y="214"/>
                      <a:pt x="126" y="213"/>
                    </a:cubicBezTo>
                    <a:cubicBezTo>
                      <a:pt x="126" y="212"/>
                      <a:pt x="130" y="214"/>
                      <a:pt x="132" y="214"/>
                    </a:cubicBezTo>
                    <a:cubicBezTo>
                      <a:pt x="133" y="215"/>
                      <a:pt x="135" y="210"/>
                      <a:pt x="135" y="210"/>
                    </a:cubicBezTo>
                    <a:cubicBezTo>
                      <a:pt x="136" y="205"/>
                      <a:pt x="136" y="205"/>
                      <a:pt x="136" y="205"/>
                    </a:cubicBezTo>
                    <a:cubicBezTo>
                      <a:pt x="134" y="202"/>
                      <a:pt x="134" y="202"/>
                      <a:pt x="134" y="202"/>
                    </a:cubicBezTo>
                    <a:cubicBezTo>
                      <a:pt x="138" y="197"/>
                      <a:pt x="138" y="197"/>
                      <a:pt x="138" y="197"/>
                    </a:cubicBezTo>
                    <a:cubicBezTo>
                      <a:pt x="140" y="196"/>
                      <a:pt x="140" y="196"/>
                      <a:pt x="140" y="196"/>
                    </a:cubicBezTo>
                    <a:cubicBezTo>
                      <a:pt x="141" y="194"/>
                      <a:pt x="141" y="194"/>
                      <a:pt x="141" y="194"/>
                    </a:cubicBezTo>
                    <a:cubicBezTo>
                      <a:pt x="142" y="192"/>
                      <a:pt x="147" y="196"/>
                      <a:pt x="147" y="196"/>
                    </a:cubicBezTo>
                    <a:cubicBezTo>
                      <a:pt x="150" y="202"/>
                      <a:pt x="150" y="202"/>
                      <a:pt x="150" y="202"/>
                    </a:cubicBezTo>
                    <a:cubicBezTo>
                      <a:pt x="150" y="202"/>
                      <a:pt x="156" y="203"/>
                      <a:pt x="158" y="204"/>
                    </a:cubicBezTo>
                    <a:cubicBezTo>
                      <a:pt x="163" y="206"/>
                      <a:pt x="163" y="203"/>
                      <a:pt x="165" y="203"/>
                    </a:cubicBezTo>
                    <a:cubicBezTo>
                      <a:pt x="168" y="203"/>
                      <a:pt x="172" y="207"/>
                      <a:pt x="172" y="207"/>
                    </a:cubicBezTo>
                    <a:cubicBezTo>
                      <a:pt x="172" y="207"/>
                      <a:pt x="178" y="207"/>
                      <a:pt x="179" y="204"/>
                    </a:cubicBezTo>
                    <a:cubicBezTo>
                      <a:pt x="181" y="200"/>
                      <a:pt x="183" y="203"/>
                      <a:pt x="184" y="200"/>
                    </a:cubicBezTo>
                    <a:cubicBezTo>
                      <a:pt x="185" y="197"/>
                      <a:pt x="184" y="199"/>
                      <a:pt x="184" y="197"/>
                    </a:cubicBezTo>
                    <a:cubicBezTo>
                      <a:pt x="184" y="195"/>
                      <a:pt x="184" y="196"/>
                      <a:pt x="184" y="194"/>
                    </a:cubicBezTo>
                    <a:cubicBezTo>
                      <a:pt x="185" y="192"/>
                      <a:pt x="184" y="188"/>
                      <a:pt x="186" y="187"/>
                    </a:cubicBezTo>
                    <a:cubicBezTo>
                      <a:pt x="188" y="187"/>
                      <a:pt x="191" y="186"/>
                      <a:pt x="191" y="186"/>
                    </a:cubicBezTo>
                    <a:cubicBezTo>
                      <a:pt x="191" y="186"/>
                      <a:pt x="196" y="184"/>
                      <a:pt x="198" y="183"/>
                    </a:cubicBezTo>
                    <a:cubicBezTo>
                      <a:pt x="200" y="182"/>
                      <a:pt x="203" y="184"/>
                      <a:pt x="203" y="184"/>
                    </a:cubicBezTo>
                    <a:cubicBezTo>
                      <a:pt x="203" y="184"/>
                      <a:pt x="207" y="188"/>
                      <a:pt x="209" y="189"/>
                    </a:cubicBezTo>
                    <a:cubicBezTo>
                      <a:pt x="213" y="190"/>
                      <a:pt x="207" y="197"/>
                      <a:pt x="207" y="197"/>
                    </a:cubicBezTo>
                    <a:cubicBezTo>
                      <a:pt x="206" y="200"/>
                      <a:pt x="211" y="198"/>
                      <a:pt x="211" y="198"/>
                    </a:cubicBezTo>
                    <a:cubicBezTo>
                      <a:pt x="214" y="194"/>
                      <a:pt x="214" y="194"/>
                      <a:pt x="214" y="194"/>
                    </a:cubicBezTo>
                    <a:cubicBezTo>
                      <a:pt x="214" y="194"/>
                      <a:pt x="215" y="193"/>
                      <a:pt x="217" y="192"/>
                    </a:cubicBezTo>
                    <a:cubicBezTo>
                      <a:pt x="218" y="190"/>
                      <a:pt x="218" y="190"/>
                      <a:pt x="220" y="189"/>
                    </a:cubicBezTo>
                    <a:cubicBezTo>
                      <a:pt x="222" y="188"/>
                      <a:pt x="221" y="189"/>
                      <a:pt x="221" y="189"/>
                    </a:cubicBezTo>
                    <a:cubicBezTo>
                      <a:pt x="221" y="189"/>
                      <a:pt x="225" y="188"/>
                      <a:pt x="225" y="186"/>
                    </a:cubicBezTo>
                    <a:cubicBezTo>
                      <a:pt x="225" y="186"/>
                      <a:pt x="225" y="183"/>
                      <a:pt x="227" y="186"/>
                    </a:cubicBezTo>
                    <a:cubicBezTo>
                      <a:pt x="227" y="187"/>
                      <a:pt x="233" y="188"/>
                      <a:pt x="232" y="184"/>
                    </a:cubicBezTo>
                    <a:cubicBezTo>
                      <a:pt x="231" y="183"/>
                      <a:pt x="229" y="183"/>
                      <a:pt x="228" y="183"/>
                    </a:cubicBezTo>
                    <a:cubicBezTo>
                      <a:pt x="228" y="183"/>
                      <a:pt x="225" y="183"/>
                      <a:pt x="225" y="183"/>
                    </a:cubicBezTo>
                    <a:cubicBezTo>
                      <a:pt x="224" y="185"/>
                      <a:pt x="224" y="185"/>
                      <a:pt x="223" y="186"/>
                    </a:cubicBezTo>
                    <a:cubicBezTo>
                      <a:pt x="222" y="185"/>
                      <a:pt x="222" y="184"/>
                      <a:pt x="221" y="184"/>
                    </a:cubicBezTo>
                    <a:cubicBezTo>
                      <a:pt x="221" y="185"/>
                      <a:pt x="221" y="186"/>
                      <a:pt x="220" y="187"/>
                    </a:cubicBezTo>
                    <a:cubicBezTo>
                      <a:pt x="219" y="187"/>
                      <a:pt x="218" y="187"/>
                      <a:pt x="217" y="187"/>
                    </a:cubicBezTo>
                    <a:cubicBezTo>
                      <a:pt x="216" y="187"/>
                      <a:pt x="217" y="185"/>
                      <a:pt x="217" y="185"/>
                    </a:cubicBezTo>
                    <a:cubicBezTo>
                      <a:pt x="217" y="184"/>
                      <a:pt x="215" y="183"/>
                      <a:pt x="215" y="182"/>
                    </a:cubicBezTo>
                    <a:cubicBezTo>
                      <a:pt x="218" y="182"/>
                      <a:pt x="220" y="183"/>
                      <a:pt x="222" y="181"/>
                    </a:cubicBezTo>
                    <a:cubicBezTo>
                      <a:pt x="223" y="181"/>
                      <a:pt x="223" y="179"/>
                      <a:pt x="223" y="179"/>
                    </a:cubicBezTo>
                    <a:cubicBezTo>
                      <a:pt x="225" y="178"/>
                      <a:pt x="227" y="179"/>
                      <a:pt x="229" y="179"/>
                    </a:cubicBezTo>
                    <a:cubicBezTo>
                      <a:pt x="226" y="173"/>
                      <a:pt x="228" y="174"/>
                      <a:pt x="221" y="174"/>
                    </a:cubicBezTo>
                    <a:cubicBezTo>
                      <a:pt x="224" y="168"/>
                      <a:pt x="222" y="169"/>
                      <a:pt x="218" y="172"/>
                    </a:cubicBezTo>
                    <a:cubicBezTo>
                      <a:pt x="217" y="171"/>
                      <a:pt x="216" y="167"/>
                      <a:pt x="215" y="166"/>
                    </a:cubicBezTo>
                    <a:cubicBezTo>
                      <a:pt x="215" y="166"/>
                      <a:pt x="213" y="166"/>
                      <a:pt x="213" y="165"/>
                    </a:cubicBezTo>
                    <a:cubicBezTo>
                      <a:pt x="211" y="170"/>
                      <a:pt x="211" y="169"/>
                      <a:pt x="212" y="173"/>
                    </a:cubicBezTo>
                    <a:cubicBezTo>
                      <a:pt x="211" y="174"/>
                      <a:pt x="210" y="175"/>
                      <a:pt x="209" y="175"/>
                    </a:cubicBezTo>
                    <a:cubicBezTo>
                      <a:pt x="206" y="173"/>
                      <a:pt x="212" y="168"/>
                      <a:pt x="209" y="169"/>
                    </a:cubicBezTo>
                    <a:cubicBezTo>
                      <a:pt x="209" y="169"/>
                      <a:pt x="208" y="170"/>
                      <a:pt x="207" y="170"/>
                    </a:cubicBezTo>
                    <a:cubicBezTo>
                      <a:pt x="208" y="171"/>
                      <a:pt x="207" y="171"/>
                      <a:pt x="206" y="171"/>
                    </a:cubicBezTo>
                    <a:cubicBezTo>
                      <a:pt x="206" y="169"/>
                      <a:pt x="206" y="168"/>
                      <a:pt x="205" y="167"/>
                    </a:cubicBezTo>
                    <a:cubicBezTo>
                      <a:pt x="207" y="167"/>
                      <a:pt x="211" y="166"/>
                      <a:pt x="208" y="165"/>
                    </a:cubicBezTo>
                    <a:cubicBezTo>
                      <a:pt x="208" y="165"/>
                      <a:pt x="208" y="162"/>
                      <a:pt x="208" y="162"/>
                    </a:cubicBezTo>
                    <a:cubicBezTo>
                      <a:pt x="208" y="162"/>
                      <a:pt x="204" y="162"/>
                      <a:pt x="205" y="162"/>
                    </a:cubicBezTo>
                    <a:cubicBezTo>
                      <a:pt x="204" y="161"/>
                      <a:pt x="204" y="161"/>
                      <a:pt x="204" y="161"/>
                    </a:cubicBezTo>
                    <a:cubicBezTo>
                      <a:pt x="203" y="160"/>
                      <a:pt x="202" y="161"/>
                      <a:pt x="201" y="161"/>
                    </a:cubicBezTo>
                    <a:cubicBezTo>
                      <a:pt x="201" y="162"/>
                      <a:pt x="202" y="163"/>
                      <a:pt x="201" y="164"/>
                    </a:cubicBezTo>
                    <a:cubicBezTo>
                      <a:pt x="201" y="164"/>
                      <a:pt x="201" y="164"/>
                      <a:pt x="201" y="164"/>
                    </a:cubicBezTo>
                    <a:cubicBezTo>
                      <a:pt x="200" y="164"/>
                      <a:pt x="200" y="164"/>
                      <a:pt x="199" y="165"/>
                    </a:cubicBezTo>
                    <a:cubicBezTo>
                      <a:pt x="199" y="165"/>
                      <a:pt x="199" y="167"/>
                      <a:pt x="199" y="167"/>
                    </a:cubicBezTo>
                    <a:cubicBezTo>
                      <a:pt x="199" y="167"/>
                      <a:pt x="200" y="168"/>
                      <a:pt x="200" y="169"/>
                    </a:cubicBezTo>
                    <a:cubicBezTo>
                      <a:pt x="199" y="169"/>
                      <a:pt x="198" y="169"/>
                      <a:pt x="198" y="170"/>
                    </a:cubicBezTo>
                    <a:cubicBezTo>
                      <a:pt x="196" y="171"/>
                      <a:pt x="197" y="172"/>
                      <a:pt x="196" y="174"/>
                    </a:cubicBezTo>
                    <a:cubicBezTo>
                      <a:pt x="196" y="174"/>
                      <a:pt x="192" y="176"/>
                      <a:pt x="192" y="177"/>
                    </a:cubicBezTo>
                    <a:cubicBezTo>
                      <a:pt x="192" y="177"/>
                      <a:pt x="192" y="178"/>
                      <a:pt x="192" y="179"/>
                    </a:cubicBezTo>
                    <a:cubicBezTo>
                      <a:pt x="191" y="179"/>
                      <a:pt x="192" y="174"/>
                      <a:pt x="192" y="174"/>
                    </a:cubicBezTo>
                    <a:cubicBezTo>
                      <a:pt x="192" y="173"/>
                      <a:pt x="192" y="173"/>
                      <a:pt x="192" y="173"/>
                    </a:cubicBezTo>
                    <a:cubicBezTo>
                      <a:pt x="191" y="178"/>
                      <a:pt x="193" y="174"/>
                      <a:pt x="193" y="174"/>
                    </a:cubicBezTo>
                    <a:cubicBezTo>
                      <a:pt x="193" y="173"/>
                      <a:pt x="192" y="172"/>
                      <a:pt x="192" y="171"/>
                    </a:cubicBezTo>
                    <a:cubicBezTo>
                      <a:pt x="192" y="171"/>
                      <a:pt x="194" y="169"/>
                      <a:pt x="194" y="169"/>
                    </a:cubicBezTo>
                    <a:cubicBezTo>
                      <a:pt x="194" y="167"/>
                      <a:pt x="193" y="168"/>
                      <a:pt x="194" y="166"/>
                    </a:cubicBezTo>
                    <a:cubicBezTo>
                      <a:pt x="192" y="166"/>
                      <a:pt x="192" y="166"/>
                      <a:pt x="192" y="166"/>
                    </a:cubicBezTo>
                    <a:cubicBezTo>
                      <a:pt x="192" y="166"/>
                      <a:pt x="192" y="168"/>
                      <a:pt x="192" y="168"/>
                    </a:cubicBezTo>
                    <a:cubicBezTo>
                      <a:pt x="191" y="168"/>
                      <a:pt x="191" y="168"/>
                      <a:pt x="191" y="168"/>
                    </a:cubicBezTo>
                    <a:cubicBezTo>
                      <a:pt x="191" y="169"/>
                      <a:pt x="190" y="171"/>
                      <a:pt x="190" y="171"/>
                    </a:cubicBezTo>
                    <a:cubicBezTo>
                      <a:pt x="188" y="171"/>
                      <a:pt x="188" y="171"/>
                      <a:pt x="188" y="171"/>
                    </a:cubicBezTo>
                    <a:cubicBezTo>
                      <a:pt x="187" y="173"/>
                      <a:pt x="187" y="175"/>
                      <a:pt x="186" y="177"/>
                    </a:cubicBezTo>
                    <a:cubicBezTo>
                      <a:pt x="186" y="178"/>
                      <a:pt x="184" y="178"/>
                      <a:pt x="183" y="179"/>
                    </a:cubicBezTo>
                    <a:cubicBezTo>
                      <a:pt x="182" y="180"/>
                      <a:pt x="183" y="181"/>
                      <a:pt x="182" y="183"/>
                    </a:cubicBezTo>
                    <a:cubicBezTo>
                      <a:pt x="182" y="183"/>
                      <a:pt x="181" y="184"/>
                      <a:pt x="180" y="185"/>
                    </a:cubicBezTo>
                    <a:cubicBezTo>
                      <a:pt x="179" y="185"/>
                      <a:pt x="179" y="185"/>
                      <a:pt x="178" y="185"/>
                    </a:cubicBezTo>
                    <a:cubicBezTo>
                      <a:pt x="178" y="184"/>
                      <a:pt x="180" y="178"/>
                      <a:pt x="180" y="177"/>
                    </a:cubicBezTo>
                    <a:cubicBezTo>
                      <a:pt x="181" y="176"/>
                      <a:pt x="184" y="176"/>
                      <a:pt x="184" y="175"/>
                    </a:cubicBezTo>
                    <a:cubicBezTo>
                      <a:pt x="185" y="174"/>
                      <a:pt x="185" y="171"/>
                      <a:pt x="185" y="171"/>
                    </a:cubicBezTo>
                    <a:cubicBezTo>
                      <a:pt x="183" y="170"/>
                      <a:pt x="184" y="170"/>
                      <a:pt x="182" y="171"/>
                    </a:cubicBezTo>
                    <a:cubicBezTo>
                      <a:pt x="182" y="171"/>
                      <a:pt x="182" y="169"/>
                      <a:pt x="182" y="169"/>
                    </a:cubicBezTo>
                    <a:cubicBezTo>
                      <a:pt x="180" y="168"/>
                      <a:pt x="181" y="170"/>
                      <a:pt x="180" y="170"/>
                    </a:cubicBezTo>
                    <a:cubicBezTo>
                      <a:pt x="179" y="171"/>
                      <a:pt x="176" y="167"/>
                      <a:pt x="175" y="167"/>
                    </a:cubicBezTo>
                    <a:cubicBezTo>
                      <a:pt x="175" y="167"/>
                      <a:pt x="174" y="167"/>
                      <a:pt x="174" y="167"/>
                    </a:cubicBezTo>
                    <a:cubicBezTo>
                      <a:pt x="174" y="170"/>
                      <a:pt x="174" y="171"/>
                      <a:pt x="174" y="173"/>
                    </a:cubicBezTo>
                    <a:cubicBezTo>
                      <a:pt x="174" y="173"/>
                      <a:pt x="174" y="173"/>
                      <a:pt x="174" y="173"/>
                    </a:cubicBezTo>
                    <a:cubicBezTo>
                      <a:pt x="174" y="173"/>
                      <a:pt x="173" y="174"/>
                      <a:pt x="174" y="174"/>
                    </a:cubicBezTo>
                    <a:cubicBezTo>
                      <a:pt x="175" y="174"/>
                      <a:pt x="172" y="175"/>
                      <a:pt x="172" y="175"/>
                    </a:cubicBezTo>
                    <a:cubicBezTo>
                      <a:pt x="171" y="174"/>
                      <a:pt x="171" y="171"/>
                      <a:pt x="171" y="171"/>
                    </a:cubicBezTo>
                    <a:cubicBezTo>
                      <a:pt x="170" y="171"/>
                      <a:pt x="169" y="171"/>
                      <a:pt x="168" y="171"/>
                    </a:cubicBezTo>
                    <a:cubicBezTo>
                      <a:pt x="168" y="172"/>
                      <a:pt x="169" y="171"/>
                      <a:pt x="169" y="173"/>
                    </a:cubicBezTo>
                    <a:cubicBezTo>
                      <a:pt x="169" y="174"/>
                      <a:pt x="164" y="178"/>
                      <a:pt x="164" y="178"/>
                    </a:cubicBezTo>
                    <a:cubicBezTo>
                      <a:pt x="163" y="178"/>
                      <a:pt x="162" y="178"/>
                      <a:pt x="162" y="178"/>
                    </a:cubicBezTo>
                    <a:cubicBezTo>
                      <a:pt x="161" y="178"/>
                      <a:pt x="161" y="181"/>
                      <a:pt x="160" y="181"/>
                    </a:cubicBezTo>
                    <a:cubicBezTo>
                      <a:pt x="158" y="181"/>
                      <a:pt x="155" y="180"/>
                      <a:pt x="154" y="178"/>
                    </a:cubicBezTo>
                    <a:cubicBezTo>
                      <a:pt x="154" y="178"/>
                      <a:pt x="155" y="176"/>
                      <a:pt x="154" y="176"/>
                    </a:cubicBezTo>
                    <a:cubicBezTo>
                      <a:pt x="153" y="175"/>
                      <a:pt x="152" y="177"/>
                      <a:pt x="151" y="177"/>
                    </a:cubicBezTo>
                    <a:cubicBezTo>
                      <a:pt x="150" y="176"/>
                      <a:pt x="150" y="174"/>
                      <a:pt x="148" y="174"/>
                    </a:cubicBezTo>
                    <a:cubicBezTo>
                      <a:pt x="147" y="174"/>
                      <a:pt x="147" y="175"/>
                      <a:pt x="147" y="176"/>
                    </a:cubicBezTo>
                    <a:cubicBezTo>
                      <a:pt x="146" y="176"/>
                      <a:pt x="144" y="176"/>
                      <a:pt x="144" y="176"/>
                    </a:cubicBezTo>
                    <a:cubicBezTo>
                      <a:pt x="144" y="176"/>
                      <a:pt x="144" y="178"/>
                      <a:pt x="144" y="178"/>
                    </a:cubicBezTo>
                    <a:cubicBezTo>
                      <a:pt x="145" y="178"/>
                      <a:pt x="145" y="179"/>
                      <a:pt x="145" y="179"/>
                    </a:cubicBezTo>
                    <a:cubicBezTo>
                      <a:pt x="147" y="180"/>
                      <a:pt x="147" y="177"/>
                      <a:pt x="149" y="180"/>
                    </a:cubicBezTo>
                    <a:cubicBezTo>
                      <a:pt x="149" y="181"/>
                      <a:pt x="150" y="183"/>
                      <a:pt x="150" y="183"/>
                    </a:cubicBezTo>
                    <a:cubicBezTo>
                      <a:pt x="151" y="184"/>
                      <a:pt x="150" y="185"/>
                      <a:pt x="149" y="185"/>
                    </a:cubicBezTo>
                    <a:cubicBezTo>
                      <a:pt x="148" y="184"/>
                      <a:pt x="147" y="182"/>
                      <a:pt x="146" y="181"/>
                    </a:cubicBezTo>
                    <a:cubicBezTo>
                      <a:pt x="145" y="181"/>
                      <a:pt x="144" y="181"/>
                      <a:pt x="143" y="181"/>
                    </a:cubicBezTo>
                    <a:cubicBezTo>
                      <a:pt x="143" y="181"/>
                      <a:pt x="142" y="182"/>
                      <a:pt x="142" y="182"/>
                    </a:cubicBezTo>
                    <a:cubicBezTo>
                      <a:pt x="143" y="183"/>
                      <a:pt x="143" y="182"/>
                      <a:pt x="144" y="183"/>
                    </a:cubicBezTo>
                    <a:cubicBezTo>
                      <a:pt x="145" y="182"/>
                      <a:pt x="144" y="184"/>
                      <a:pt x="144" y="184"/>
                    </a:cubicBezTo>
                    <a:cubicBezTo>
                      <a:pt x="145" y="184"/>
                      <a:pt x="144" y="186"/>
                      <a:pt x="143" y="187"/>
                    </a:cubicBezTo>
                    <a:cubicBezTo>
                      <a:pt x="142" y="187"/>
                      <a:pt x="142" y="186"/>
                      <a:pt x="141" y="187"/>
                    </a:cubicBezTo>
                    <a:cubicBezTo>
                      <a:pt x="141" y="186"/>
                      <a:pt x="141" y="181"/>
                      <a:pt x="140" y="181"/>
                    </a:cubicBezTo>
                    <a:cubicBezTo>
                      <a:pt x="140" y="181"/>
                      <a:pt x="139" y="183"/>
                      <a:pt x="140" y="183"/>
                    </a:cubicBezTo>
                    <a:cubicBezTo>
                      <a:pt x="139" y="183"/>
                      <a:pt x="139" y="183"/>
                      <a:pt x="139" y="183"/>
                    </a:cubicBezTo>
                    <a:cubicBezTo>
                      <a:pt x="139" y="183"/>
                      <a:pt x="139" y="185"/>
                      <a:pt x="139" y="185"/>
                    </a:cubicBezTo>
                    <a:cubicBezTo>
                      <a:pt x="139" y="186"/>
                      <a:pt x="137" y="186"/>
                      <a:pt x="137" y="187"/>
                    </a:cubicBezTo>
                    <a:cubicBezTo>
                      <a:pt x="137" y="188"/>
                      <a:pt x="137" y="188"/>
                      <a:pt x="137" y="188"/>
                    </a:cubicBezTo>
                    <a:cubicBezTo>
                      <a:pt x="136" y="188"/>
                      <a:pt x="137" y="183"/>
                      <a:pt x="137" y="183"/>
                    </a:cubicBezTo>
                    <a:cubicBezTo>
                      <a:pt x="135" y="182"/>
                      <a:pt x="135" y="182"/>
                      <a:pt x="135" y="182"/>
                    </a:cubicBezTo>
                    <a:cubicBezTo>
                      <a:pt x="133" y="185"/>
                      <a:pt x="132" y="187"/>
                      <a:pt x="130" y="189"/>
                    </a:cubicBezTo>
                    <a:cubicBezTo>
                      <a:pt x="129" y="189"/>
                      <a:pt x="129" y="188"/>
                      <a:pt x="128" y="189"/>
                    </a:cubicBezTo>
                    <a:cubicBezTo>
                      <a:pt x="128" y="187"/>
                      <a:pt x="129" y="186"/>
                      <a:pt x="128" y="185"/>
                    </a:cubicBezTo>
                    <a:cubicBezTo>
                      <a:pt x="128" y="185"/>
                      <a:pt x="127" y="186"/>
                      <a:pt x="126" y="185"/>
                    </a:cubicBezTo>
                    <a:cubicBezTo>
                      <a:pt x="125" y="187"/>
                      <a:pt x="124" y="187"/>
                      <a:pt x="124" y="190"/>
                    </a:cubicBezTo>
                    <a:cubicBezTo>
                      <a:pt x="124" y="190"/>
                      <a:pt x="126" y="190"/>
                      <a:pt x="126" y="191"/>
                    </a:cubicBezTo>
                    <a:cubicBezTo>
                      <a:pt x="126" y="192"/>
                      <a:pt x="127" y="196"/>
                      <a:pt x="126" y="196"/>
                    </a:cubicBezTo>
                    <a:cubicBezTo>
                      <a:pt x="125" y="194"/>
                      <a:pt x="125" y="193"/>
                      <a:pt x="124" y="192"/>
                    </a:cubicBezTo>
                    <a:cubicBezTo>
                      <a:pt x="121" y="190"/>
                      <a:pt x="121" y="193"/>
                      <a:pt x="123" y="194"/>
                    </a:cubicBezTo>
                    <a:cubicBezTo>
                      <a:pt x="125" y="193"/>
                      <a:pt x="122" y="196"/>
                      <a:pt x="122" y="196"/>
                    </a:cubicBezTo>
                    <a:cubicBezTo>
                      <a:pt x="122" y="196"/>
                      <a:pt x="121" y="196"/>
                      <a:pt x="122" y="195"/>
                    </a:cubicBezTo>
                    <a:cubicBezTo>
                      <a:pt x="121" y="195"/>
                      <a:pt x="120" y="195"/>
                      <a:pt x="120" y="195"/>
                    </a:cubicBezTo>
                    <a:cubicBezTo>
                      <a:pt x="119" y="194"/>
                      <a:pt x="120" y="194"/>
                      <a:pt x="118" y="193"/>
                    </a:cubicBezTo>
                    <a:cubicBezTo>
                      <a:pt x="118" y="194"/>
                      <a:pt x="118" y="197"/>
                      <a:pt x="118" y="199"/>
                    </a:cubicBezTo>
                    <a:cubicBezTo>
                      <a:pt x="115" y="199"/>
                      <a:pt x="115" y="199"/>
                      <a:pt x="115" y="199"/>
                    </a:cubicBezTo>
                    <a:cubicBezTo>
                      <a:pt x="115" y="201"/>
                      <a:pt x="115" y="202"/>
                      <a:pt x="114" y="204"/>
                    </a:cubicBezTo>
                    <a:cubicBezTo>
                      <a:pt x="113" y="205"/>
                      <a:pt x="113" y="205"/>
                      <a:pt x="113" y="205"/>
                    </a:cubicBezTo>
                    <a:cubicBezTo>
                      <a:pt x="114" y="205"/>
                      <a:pt x="114" y="209"/>
                      <a:pt x="113" y="209"/>
                    </a:cubicBezTo>
                    <a:cubicBezTo>
                      <a:pt x="113" y="210"/>
                      <a:pt x="112" y="209"/>
                      <a:pt x="111" y="209"/>
                    </a:cubicBezTo>
                    <a:cubicBezTo>
                      <a:pt x="110" y="211"/>
                      <a:pt x="110" y="211"/>
                      <a:pt x="110" y="211"/>
                    </a:cubicBezTo>
                    <a:cubicBezTo>
                      <a:pt x="109" y="211"/>
                      <a:pt x="107" y="211"/>
                      <a:pt x="106" y="211"/>
                    </a:cubicBezTo>
                    <a:cubicBezTo>
                      <a:pt x="105" y="211"/>
                      <a:pt x="105" y="213"/>
                      <a:pt x="104" y="213"/>
                    </a:cubicBezTo>
                    <a:cubicBezTo>
                      <a:pt x="104" y="214"/>
                      <a:pt x="104" y="215"/>
                      <a:pt x="104" y="215"/>
                    </a:cubicBezTo>
                    <a:cubicBezTo>
                      <a:pt x="105" y="215"/>
                      <a:pt x="107" y="216"/>
                      <a:pt x="109" y="215"/>
                    </a:cubicBezTo>
                    <a:cubicBezTo>
                      <a:pt x="110" y="215"/>
                      <a:pt x="110" y="213"/>
                      <a:pt x="112" y="213"/>
                    </a:cubicBezTo>
                    <a:cubicBezTo>
                      <a:pt x="113" y="213"/>
                      <a:pt x="112" y="215"/>
                      <a:pt x="112" y="215"/>
                    </a:cubicBezTo>
                    <a:cubicBezTo>
                      <a:pt x="106" y="216"/>
                      <a:pt x="107" y="216"/>
                      <a:pt x="107" y="223"/>
                    </a:cubicBezTo>
                    <a:cubicBezTo>
                      <a:pt x="104" y="218"/>
                      <a:pt x="104" y="218"/>
                      <a:pt x="98" y="219"/>
                    </a:cubicBezTo>
                    <a:cubicBezTo>
                      <a:pt x="98" y="220"/>
                      <a:pt x="98" y="220"/>
                      <a:pt x="98" y="220"/>
                    </a:cubicBezTo>
                    <a:cubicBezTo>
                      <a:pt x="100" y="220"/>
                      <a:pt x="100" y="220"/>
                      <a:pt x="100" y="220"/>
                    </a:cubicBezTo>
                    <a:cubicBezTo>
                      <a:pt x="100" y="220"/>
                      <a:pt x="101" y="220"/>
                      <a:pt x="102" y="220"/>
                    </a:cubicBezTo>
                    <a:cubicBezTo>
                      <a:pt x="102" y="221"/>
                      <a:pt x="102" y="221"/>
                      <a:pt x="102" y="221"/>
                    </a:cubicBezTo>
                    <a:cubicBezTo>
                      <a:pt x="99" y="221"/>
                      <a:pt x="101" y="222"/>
                      <a:pt x="100" y="223"/>
                    </a:cubicBezTo>
                    <a:cubicBezTo>
                      <a:pt x="101" y="223"/>
                      <a:pt x="102" y="222"/>
                      <a:pt x="103" y="223"/>
                    </a:cubicBezTo>
                    <a:cubicBezTo>
                      <a:pt x="103" y="224"/>
                      <a:pt x="100" y="228"/>
                      <a:pt x="104" y="227"/>
                    </a:cubicBezTo>
                    <a:cubicBezTo>
                      <a:pt x="104" y="227"/>
                      <a:pt x="104" y="228"/>
                      <a:pt x="104" y="229"/>
                    </a:cubicBezTo>
                    <a:cubicBezTo>
                      <a:pt x="102" y="229"/>
                      <a:pt x="100" y="229"/>
                      <a:pt x="98" y="229"/>
                    </a:cubicBezTo>
                    <a:cubicBezTo>
                      <a:pt x="97" y="231"/>
                      <a:pt x="96" y="232"/>
                      <a:pt x="98" y="233"/>
                    </a:cubicBezTo>
                    <a:cubicBezTo>
                      <a:pt x="98" y="234"/>
                      <a:pt x="98" y="234"/>
                      <a:pt x="98" y="234"/>
                    </a:cubicBezTo>
                    <a:cubicBezTo>
                      <a:pt x="97" y="235"/>
                      <a:pt x="96" y="234"/>
                      <a:pt x="95" y="234"/>
                    </a:cubicBezTo>
                    <a:cubicBezTo>
                      <a:pt x="94" y="235"/>
                      <a:pt x="94" y="237"/>
                      <a:pt x="93" y="238"/>
                    </a:cubicBezTo>
                    <a:cubicBezTo>
                      <a:pt x="92" y="238"/>
                      <a:pt x="90" y="237"/>
                      <a:pt x="88" y="238"/>
                    </a:cubicBezTo>
                    <a:cubicBezTo>
                      <a:pt x="87" y="238"/>
                      <a:pt x="88" y="240"/>
                      <a:pt x="88" y="240"/>
                    </a:cubicBezTo>
                    <a:cubicBezTo>
                      <a:pt x="86" y="241"/>
                      <a:pt x="84" y="242"/>
                      <a:pt x="82" y="243"/>
                    </a:cubicBezTo>
                    <a:cubicBezTo>
                      <a:pt x="82" y="243"/>
                      <a:pt x="82" y="245"/>
                      <a:pt x="82" y="245"/>
                    </a:cubicBezTo>
                    <a:cubicBezTo>
                      <a:pt x="85" y="245"/>
                      <a:pt x="84" y="247"/>
                      <a:pt x="82" y="246"/>
                    </a:cubicBezTo>
                    <a:cubicBezTo>
                      <a:pt x="83" y="249"/>
                      <a:pt x="82" y="249"/>
                      <a:pt x="83" y="251"/>
                    </a:cubicBezTo>
                    <a:cubicBezTo>
                      <a:pt x="83" y="251"/>
                      <a:pt x="78" y="255"/>
                      <a:pt x="78" y="255"/>
                    </a:cubicBezTo>
                    <a:cubicBezTo>
                      <a:pt x="77" y="255"/>
                      <a:pt x="76" y="255"/>
                      <a:pt x="75" y="255"/>
                    </a:cubicBezTo>
                    <a:cubicBezTo>
                      <a:pt x="75" y="255"/>
                      <a:pt x="75" y="257"/>
                      <a:pt x="75" y="257"/>
                    </a:cubicBezTo>
                    <a:cubicBezTo>
                      <a:pt x="74" y="258"/>
                      <a:pt x="72" y="257"/>
                      <a:pt x="71" y="257"/>
                    </a:cubicBezTo>
                    <a:cubicBezTo>
                      <a:pt x="71" y="257"/>
                      <a:pt x="70" y="259"/>
                      <a:pt x="69" y="259"/>
                    </a:cubicBezTo>
                    <a:cubicBezTo>
                      <a:pt x="70" y="260"/>
                      <a:pt x="73" y="264"/>
                      <a:pt x="70" y="265"/>
                    </a:cubicBezTo>
                    <a:cubicBezTo>
                      <a:pt x="68" y="265"/>
                      <a:pt x="66" y="264"/>
                      <a:pt x="65" y="264"/>
                    </a:cubicBezTo>
                    <a:cubicBezTo>
                      <a:pt x="62" y="264"/>
                      <a:pt x="64" y="267"/>
                      <a:pt x="64" y="267"/>
                    </a:cubicBezTo>
                    <a:cubicBezTo>
                      <a:pt x="63" y="268"/>
                      <a:pt x="62" y="267"/>
                      <a:pt x="61" y="268"/>
                    </a:cubicBezTo>
                    <a:cubicBezTo>
                      <a:pt x="61" y="268"/>
                      <a:pt x="61" y="270"/>
                      <a:pt x="61" y="270"/>
                    </a:cubicBezTo>
                    <a:cubicBezTo>
                      <a:pt x="59" y="270"/>
                      <a:pt x="59" y="268"/>
                      <a:pt x="58" y="269"/>
                    </a:cubicBezTo>
                    <a:cubicBezTo>
                      <a:pt x="57" y="270"/>
                      <a:pt x="58" y="271"/>
                      <a:pt x="57" y="272"/>
                    </a:cubicBezTo>
                    <a:cubicBezTo>
                      <a:pt x="57" y="272"/>
                      <a:pt x="54" y="275"/>
                      <a:pt x="53" y="275"/>
                    </a:cubicBezTo>
                    <a:cubicBezTo>
                      <a:pt x="52" y="276"/>
                      <a:pt x="52" y="278"/>
                      <a:pt x="51" y="279"/>
                    </a:cubicBezTo>
                    <a:cubicBezTo>
                      <a:pt x="51" y="280"/>
                      <a:pt x="51" y="280"/>
                      <a:pt x="51" y="280"/>
                    </a:cubicBezTo>
                    <a:cubicBezTo>
                      <a:pt x="50" y="280"/>
                      <a:pt x="49" y="279"/>
                      <a:pt x="48" y="280"/>
                    </a:cubicBezTo>
                    <a:cubicBezTo>
                      <a:pt x="48" y="282"/>
                      <a:pt x="49" y="282"/>
                      <a:pt x="49" y="284"/>
                    </a:cubicBezTo>
                    <a:cubicBezTo>
                      <a:pt x="54" y="282"/>
                      <a:pt x="57" y="280"/>
                      <a:pt x="61" y="277"/>
                    </a:cubicBezTo>
                    <a:cubicBezTo>
                      <a:pt x="60" y="278"/>
                      <a:pt x="60" y="279"/>
                      <a:pt x="59" y="280"/>
                    </a:cubicBezTo>
                    <a:cubicBezTo>
                      <a:pt x="58" y="282"/>
                      <a:pt x="55" y="282"/>
                      <a:pt x="54" y="284"/>
                    </a:cubicBezTo>
                    <a:cubicBezTo>
                      <a:pt x="53" y="285"/>
                      <a:pt x="54" y="286"/>
                      <a:pt x="53" y="287"/>
                    </a:cubicBezTo>
                    <a:cubicBezTo>
                      <a:pt x="51" y="287"/>
                      <a:pt x="49" y="287"/>
                      <a:pt x="47" y="286"/>
                    </a:cubicBezTo>
                    <a:cubicBezTo>
                      <a:pt x="47" y="285"/>
                      <a:pt x="47" y="284"/>
                      <a:pt x="47" y="283"/>
                    </a:cubicBezTo>
                    <a:cubicBezTo>
                      <a:pt x="47" y="283"/>
                      <a:pt x="46" y="282"/>
                      <a:pt x="45" y="282"/>
                    </a:cubicBezTo>
                    <a:cubicBezTo>
                      <a:pt x="42" y="284"/>
                      <a:pt x="43" y="285"/>
                      <a:pt x="38" y="283"/>
                    </a:cubicBezTo>
                    <a:cubicBezTo>
                      <a:pt x="38" y="287"/>
                      <a:pt x="38" y="287"/>
                      <a:pt x="38" y="287"/>
                    </a:cubicBezTo>
                    <a:cubicBezTo>
                      <a:pt x="39" y="286"/>
                      <a:pt x="38" y="289"/>
                      <a:pt x="38" y="289"/>
                    </a:cubicBezTo>
                    <a:cubicBezTo>
                      <a:pt x="37" y="289"/>
                      <a:pt x="35" y="288"/>
                      <a:pt x="35" y="289"/>
                    </a:cubicBezTo>
                    <a:cubicBezTo>
                      <a:pt x="33" y="290"/>
                      <a:pt x="36" y="293"/>
                      <a:pt x="33" y="292"/>
                    </a:cubicBezTo>
                    <a:cubicBezTo>
                      <a:pt x="33" y="291"/>
                      <a:pt x="33" y="291"/>
                      <a:pt x="32" y="291"/>
                    </a:cubicBezTo>
                    <a:cubicBezTo>
                      <a:pt x="32" y="291"/>
                      <a:pt x="32" y="294"/>
                      <a:pt x="32" y="294"/>
                    </a:cubicBezTo>
                    <a:cubicBezTo>
                      <a:pt x="31" y="295"/>
                      <a:pt x="31" y="293"/>
                      <a:pt x="31" y="293"/>
                    </a:cubicBezTo>
                    <a:cubicBezTo>
                      <a:pt x="30" y="293"/>
                      <a:pt x="24" y="293"/>
                      <a:pt x="23" y="293"/>
                    </a:cubicBezTo>
                    <a:cubicBezTo>
                      <a:pt x="23" y="293"/>
                      <a:pt x="23" y="295"/>
                      <a:pt x="23" y="296"/>
                    </a:cubicBezTo>
                    <a:cubicBezTo>
                      <a:pt x="24" y="296"/>
                      <a:pt x="25" y="296"/>
                      <a:pt x="25" y="296"/>
                    </a:cubicBezTo>
                    <a:cubicBezTo>
                      <a:pt x="25" y="297"/>
                      <a:pt x="26" y="296"/>
                      <a:pt x="26" y="298"/>
                    </a:cubicBezTo>
                    <a:cubicBezTo>
                      <a:pt x="26" y="298"/>
                      <a:pt x="23" y="300"/>
                      <a:pt x="23" y="300"/>
                    </a:cubicBezTo>
                    <a:cubicBezTo>
                      <a:pt x="23" y="300"/>
                      <a:pt x="24" y="301"/>
                      <a:pt x="23" y="302"/>
                    </a:cubicBezTo>
                    <a:cubicBezTo>
                      <a:pt x="23" y="301"/>
                      <a:pt x="22" y="300"/>
                      <a:pt x="22" y="300"/>
                    </a:cubicBezTo>
                    <a:cubicBezTo>
                      <a:pt x="21" y="300"/>
                      <a:pt x="18" y="300"/>
                      <a:pt x="17" y="300"/>
                    </a:cubicBezTo>
                    <a:cubicBezTo>
                      <a:pt x="18" y="301"/>
                      <a:pt x="16" y="304"/>
                      <a:pt x="16" y="304"/>
                    </a:cubicBezTo>
                    <a:cubicBezTo>
                      <a:pt x="19" y="304"/>
                      <a:pt x="26" y="304"/>
                      <a:pt x="19" y="306"/>
                    </a:cubicBezTo>
                    <a:cubicBezTo>
                      <a:pt x="17" y="307"/>
                      <a:pt x="18" y="306"/>
                      <a:pt x="18" y="308"/>
                    </a:cubicBezTo>
                    <a:cubicBezTo>
                      <a:pt x="17" y="307"/>
                      <a:pt x="17" y="305"/>
                      <a:pt x="15" y="306"/>
                    </a:cubicBezTo>
                    <a:cubicBezTo>
                      <a:pt x="15" y="306"/>
                      <a:pt x="15" y="308"/>
                      <a:pt x="15" y="308"/>
                    </a:cubicBezTo>
                    <a:cubicBezTo>
                      <a:pt x="12" y="307"/>
                      <a:pt x="12" y="308"/>
                      <a:pt x="9" y="308"/>
                    </a:cubicBezTo>
                    <a:cubicBezTo>
                      <a:pt x="9" y="308"/>
                      <a:pt x="8" y="309"/>
                      <a:pt x="8" y="309"/>
                    </a:cubicBezTo>
                    <a:cubicBezTo>
                      <a:pt x="7" y="309"/>
                      <a:pt x="7" y="308"/>
                      <a:pt x="6" y="308"/>
                    </a:cubicBezTo>
                    <a:cubicBezTo>
                      <a:pt x="6" y="308"/>
                      <a:pt x="6" y="311"/>
                      <a:pt x="6" y="311"/>
                    </a:cubicBezTo>
                    <a:cubicBezTo>
                      <a:pt x="9" y="311"/>
                      <a:pt x="10" y="311"/>
                      <a:pt x="13" y="312"/>
                    </a:cubicBezTo>
                    <a:cubicBezTo>
                      <a:pt x="12" y="312"/>
                      <a:pt x="15" y="312"/>
                      <a:pt x="15" y="312"/>
                    </a:cubicBezTo>
                    <a:cubicBezTo>
                      <a:pt x="15" y="312"/>
                      <a:pt x="14" y="313"/>
                      <a:pt x="14" y="314"/>
                    </a:cubicBezTo>
                    <a:cubicBezTo>
                      <a:pt x="10" y="313"/>
                      <a:pt x="6" y="313"/>
                      <a:pt x="3" y="314"/>
                    </a:cubicBezTo>
                    <a:cubicBezTo>
                      <a:pt x="4" y="317"/>
                      <a:pt x="4" y="318"/>
                      <a:pt x="3" y="321"/>
                    </a:cubicBezTo>
                    <a:cubicBezTo>
                      <a:pt x="4" y="321"/>
                      <a:pt x="5" y="321"/>
                      <a:pt x="5" y="321"/>
                    </a:cubicBezTo>
                    <a:cubicBezTo>
                      <a:pt x="7" y="320"/>
                      <a:pt x="6" y="318"/>
                      <a:pt x="9" y="320"/>
                    </a:cubicBezTo>
                    <a:cubicBezTo>
                      <a:pt x="9" y="320"/>
                      <a:pt x="10" y="321"/>
                      <a:pt x="11" y="322"/>
                    </a:cubicBezTo>
                    <a:cubicBezTo>
                      <a:pt x="11" y="321"/>
                      <a:pt x="13" y="322"/>
                      <a:pt x="13" y="322"/>
                    </a:cubicBezTo>
                    <a:cubicBezTo>
                      <a:pt x="13" y="321"/>
                      <a:pt x="13" y="320"/>
                      <a:pt x="13" y="319"/>
                    </a:cubicBezTo>
                    <a:cubicBezTo>
                      <a:pt x="14" y="319"/>
                      <a:pt x="14" y="318"/>
                      <a:pt x="15" y="318"/>
                    </a:cubicBezTo>
                    <a:cubicBezTo>
                      <a:pt x="15" y="319"/>
                      <a:pt x="16" y="320"/>
                      <a:pt x="16" y="320"/>
                    </a:cubicBezTo>
                    <a:cubicBezTo>
                      <a:pt x="17" y="320"/>
                      <a:pt x="17" y="319"/>
                      <a:pt x="19" y="320"/>
                    </a:cubicBezTo>
                    <a:cubicBezTo>
                      <a:pt x="19" y="320"/>
                      <a:pt x="19" y="321"/>
                      <a:pt x="20" y="322"/>
                    </a:cubicBezTo>
                    <a:cubicBezTo>
                      <a:pt x="21" y="321"/>
                      <a:pt x="20" y="320"/>
                      <a:pt x="22" y="320"/>
                    </a:cubicBezTo>
                    <a:cubicBezTo>
                      <a:pt x="22" y="320"/>
                      <a:pt x="22" y="321"/>
                      <a:pt x="22" y="322"/>
                    </a:cubicBezTo>
                    <a:cubicBezTo>
                      <a:pt x="21" y="322"/>
                      <a:pt x="20" y="322"/>
                      <a:pt x="19" y="322"/>
                    </a:cubicBezTo>
                    <a:cubicBezTo>
                      <a:pt x="18" y="324"/>
                      <a:pt x="18" y="324"/>
                      <a:pt x="18" y="324"/>
                    </a:cubicBezTo>
                    <a:cubicBezTo>
                      <a:pt x="16" y="324"/>
                      <a:pt x="17" y="322"/>
                      <a:pt x="16" y="322"/>
                    </a:cubicBezTo>
                    <a:cubicBezTo>
                      <a:pt x="16" y="322"/>
                      <a:pt x="7" y="322"/>
                      <a:pt x="6" y="322"/>
                    </a:cubicBezTo>
                    <a:cubicBezTo>
                      <a:pt x="5" y="324"/>
                      <a:pt x="5" y="324"/>
                      <a:pt x="5" y="324"/>
                    </a:cubicBezTo>
                    <a:cubicBezTo>
                      <a:pt x="3" y="324"/>
                      <a:pt x="4" y="323"/>
                      <a:pt x="3" y="323"/>
                    </a:cubicBezTo>
                    <a:cubicBezTo>
                      <a:pt x="3" y="324"/>
                      <a:pt x="3" y="324"/>
                      <a:pt x="3" y="324"/>
                    </a:cubicBezTo>
                    <a:cubicBezTo>
                      <a:pt x="4" y="325"/>
                      <a:pt x="6" y="325"/>
                      <a:pt x="7" y="326"/>
                    </a:cubicBezTo>
                    <a:cubicBezTo>
                      <a:pt x="7" y="326"/>
                      <a:pt x="8" y="327"/>
                      <a:pt x="7" y="326"/>
                    </a:cubicBezTo>
                    <a:cubicBezTo>
                      <a:pt x="7" y="326"/>
                      <a:pt x="7" y="328"/>
                      <a:pt x="7" y="328"/>
                    </a:cubicBezTo>
                    <a:cubicBezTo>
                      <a:pt x="6" y="328"/>
                      <a:pt x="4" y="328"/>
                      <a:pt x="4" y="328"/>
                    </a:cubicBezTo>
                    <a:cubicBezTo>
                      <a:pt x="3" y="329"/>
                      <a:pt x="5" y="330"/>
                      <a:pt x="5" y="330"/>
                    </a:cubicBezTo>
                    <a:cubicBezTo>
                      <a:pt x="0" y="331"/>
                      <a:pt x="5" y="330"/>
                      <a:pt x="3" y="332"/>
                    </a:cubicBezTo>
                    <a:cubicBezTo>
                      <a:pt x="4" y="331"/>
                      <a:pt x="5" y="332"/>
                      <a:pt x="7" y="332"/>
                    </a:cubicBezTo>
                    <a:cubicBezTo>
                      <a:pt x="7" y="332"/>
                      <a:pt x="7" y="331"/>
                      <a:pt x="7" y="331"/>
                    </a:cubicBezTo>
                    <a:cubicBezTo>
                      <a:pt x="8" y="331"/>
                      <a:pt x="10" y="331"/>
                      <a:pt x="9" y="332"/>
                    </a:cubicBezTo>
                    <a:cubicBezTo>
                      <a:pt x="10" y="331"/>
                      <a:pt x="10" y="333"/>
                      <a:pt x="7" y="333"/>
                    </a:cubicBezTo>
                    <a:cubicBezTo>
                      <a:pt x="7" y="333"/>
                      <a:pt x="7" y="335"/>
                      <a:pt x="7" y="335"/>
                    </a:cubicBezTo>
                    <a:cubicBezTo>
                      <a:pt x="9" y="335"/>
                      <a:pt x="9" y="334"/>
                      <a:pt x="11" y="334"/>
                    </a:cubicBezTo>
                    <a:cubicBezTo>
                      <a:pt x="11" y="335"/>
                      <a:pt x="11" y="336"/>
                      <a:pt x="11" y="337"/>
                    </a:cubicBezTo>
                    <a:cubicBezTo>
                      <a:pt x="13" y="337"/>
                      <a:pt x="13" y="337"/>
                      <a:pt x="13" y="337"/>
                    </a:cubicBezTo>
                    <a:cubicBezTo>
                      <a:pt x="14" y="336"/>
                      <a:pt x="14" y="333"/>
                      <a:pt x="17" y="332"/>
                    </a:cubicBezTo>
                    <a:cubicBezTo>
                      <a:pt x="18" y="331"/>
                      <a:pt x="20" y="331"/>
                      <a:pt x="21" y="331"/>
                    </a:cubicBezTo>
                    <a:cubicBezTo>
                      <a:pt x="22" y="331"/>
                      <a:pt x="20" y="332"/>
                      <a:pt x="19" y="334"/>
                    </a:cubicBezTo>
                    <a:cubicBezTo>
                      <a:pt x="19" y="334"/>
                      <a:pt x="17" y="333"/>
                      <a:pt x="17" y="334"/>
                    </a:cubicBezTo>
                    <a:cubicBezTo>
                      <a:pt x="16" y="334"/>
                      <a:pt x="17" y="335"/>
                      <a:pt x="16" y="337"/>
                    </a:cubicBezTo>
                    <a:cubicBezTo>
                      <a:pt x="15" y="338"/>
                      <a:pt x="15" y="338"/>
                      <a:pt x="15" y="338"/>
                    </a:cubicBezTo>
                    <a:cubicBezTo>
                      <a:pt x="14" y="338"/>
                      <a:pt x="13" y="339"/>
                      <a:pt x="13" y="340"/>
                    </a:cubicBezTo>
                    <a:cubicBezTo>
                      <a:pt x="13" y="340"/>
                      <a:pt x="14" y="342"/>
                      <a:pt x="13" y="342"/>
                    </a:cubicBezTo>
                    <a:cubicBezTo>
                      <a:pt x="12" y="344"/>
                      <a:pt x="8" y="343"/>
                      <a:pt x="7" y="344"/>
                    </a:cubicBezTo>
                    <a:cubicBezTo>
                      <a:pt x="6" y="345"/>
                      <a:pt x="6" y="347"/>
                      <a:pt x="5" y="348"/>
                    </a:cubicBezTo>
                    <a:cubicBezTo>
                      <a:pt x="6" y="348"/>
                      <a:pt x="8" y="348"/>
                      <a:pt x="9" y="348"/>
                    </a:cubicBezTo>
                    <a:cubicBezTo>
                      <a:pt x="11" y="349"/>
                      <a:pt x="7" y="350"/>
                      <a:pt x="10" y="350"/>
                    </a:cubicBezTo>
                    <a:cubicBezTo>
                      <a:pt x="10" y="349"/>
                      <a:pt x="10" y="348"/>
                      <a:pt x="10" y="348"/>
                    </a:cubicBezTo>
                    <a:cubicBezTo>
                      <a:pt x="12" y="348"/>
                      <a:pt x="12" y="347"/>
                      <a:pt x="14" y="348"/>
                    </a:cubicBezTo>
                    <a:cubicBezTo>
                      <a:pt x="14" y="347"/>
                      <a:pt x="14" y="346"/>
                      <a:pt x="15" y="346"/>
                    </a:cubicBezTo>
                    <a:cubicBezTo>
                      <a:pt x="16" y="345"/>
                      <a:pt x="15" y="348"/>
                      <a:pt x="14" y="348"/>
                    </a:cubicBezTo>
                    <a:cubicBezTo>
                      <a:pt x="16" y="349"/>
                      <a:pt x="13" y="355"/>
                      <a:pt x="13" y="356"/>
                    </a:cubicBezTo>
                    <a:cubicBezTo>
                      <a:pt x="12" y="357"/>
                      <a:pt x="11" y="356"/>
                      <a:pt x="10" y="357"/>
                    </a:cubicBezTo>
                    <a:cubicBezTo>
                      <a:pt x="10" y="358"/>
                      <a:pt x="10" y="360"/>
                      <a:pt x="10" y="361"/>
                    </a:cubicBezTo>
                    <a:cubicBezTo>
                      <a:pt x="12" y="362"/>
                      <a:pt x="15" y="367"/>
                      <a:pt x="19" y="365"/>
                    </a:cubicBezTo>
                    <a:cubicBezTo>
                      <a:pt x="20" y="365"/>
                      <a:pt x="19" y="364"/>
                      <a:pt x="21" y="364"/>
                    </a:cubicBezTo>
                    <a:cubicBezTo>
                      <a:pt x="20" y="367"/>
                      <a:pt x="20" y="367"/>
                      <a:pt x="20" y="367"/>
                    </a:cubicBezTo>
                    <a:cubicBezTo>
                      <a:pt x="22" y="367"/>
                      <a:pt x="25" y="368"/>
                      <a:pt x="27" y="367"/>
                    </a:cubicBezTo>
                    <a:cubicBezTo>
                      <a:pt x="27" y="367"/>
                      <a:pt x="28" y="365"/>
                      <a:pt x="29" y="365"/>
                    </a:cubicBezTo>
                    <a:cubicBezTo>
                      <a:pt x="30" y="365"/>
                      <a:pt x="31" y="365"/>
                      <a:pt x="32" y="365"/>
                    </a:cubicBezTo>
                    <a:cubicBezTo>
                      <a:pt x="33" y="364"/>
                      <a:pt x="34" y="362"/>
                      <a:pt x="35" y="362"/>
                    </a:cubicBezTo>
                    <a:cubicBezTo>
                      <a:pt x="36" y="361"/>
                      <a:pt x="38" y="362"/>
                      <a:pt x="39" y="361"/>
                    </a:cubicBezTo>
                    <a:cubicBezTo>
                      <a:pt x="40" y="360"/>
                      <a:pt x="42" y="357"/>
                      <a:pt x="43" y="357"/>
                    </a:cubicBezTo>
                    <a:cubicBezTo>
                      <a:pt x="44" y="356"/>
                      <a:pt x="46" y="357"/>
                      <a:pt x="47" y="357"/>
                    </a:cubicBezTo>
                    <a:cubicBezTo>
                      <a:pt x="50" y="356"/>
                      <a:pt x="53" y="352"/>
                      <a:pt x="56" y="351"/>
                    </a:cubicBezTo>
                    <a:cubicBezTo>
                      <a:pt x="56" y="351"/>
                      <a:pt x="58" y="351"/>
                      <a:pt x="58" y="351"/>
                    </a:cubicBezTo>
                    <a:cubicBezTo>
                      <a:pt x="58" y="352"/>
                      <a:pt x="58" y="353"/>
                      <a:pt x="58" y="355"/>
                    </a:cubicBezTo>
                    <a:close/>
                    <a:moveTo>
                      <a:pt x="134" y="1"/>
                    </a:moveTo>
                    <a:cubicBezTo>
                      <a:pt x="134" y="1"/>
                      <a:pt x="133" y="3"/>
                      <a:pt x="133" y="4"/>
                    </a:cubicBezTo>
                    <a:cubicBezTo>
                      <a:pt x="134" y="5"/>
                      <a:pt x="134" y="4"/>
                      <a:pt x="135" y="6"/>
                    </a:cubicBezTo>
                    <a:cubicBezTo>
                      <a:pt x="129" y="8"/>
                      <a:pt x="132" y="6"/>
                      <a:pt x="130" y="12"/>
                    </a:cubicBezTo>
                    <a:cubicBezTo>
                      <a:pt x="129" y="11"/>
                      <a:pt x="128" y="12"/>
                      <a:pt x="127" y="12"/>
                    </a:cubicBezTo>
                    <a:cubicBezTo>
                      <a:pt x="127" y="12"/>
                      <a:pt x="126" y="9"/>
                      <a:pt x="126" y="9"/>
                    </a:cubicBezTo>
                    <a:cubicBezTo>
                      <a:pt x="122" y="8"/>
                      <a:pt x="121" y="9"/>
                      <a:pt x="118" y="8"/>
                    </a:cubicBezTo>
                    <a:cubicBezTo>
                      <a:pt x="118" y="9"/>
                      <a:pt x="117" y="10"/>
                      <a:pt x="118" y="10"/>
                    </a:cubicBezTo>
                    <a:cubicBezTo>
                      <a:pt x="119" y="11"/>
                      <a:pt x="119" y="12"/>
                      <a:pt x="119" y="12"/>
                    </a:cubicBezTo>
                    <a:cubicBezTo>
                      <a:pt x="121" y="12"/>
                      <a:pt x="124" y="12"/>
                      <a:pt x="127" y="12"/>
                    </a:cubicBezTo>
                    <a:cubicBezTo>
                      <a:pt x="127" y="13"/>
                      <a:pt x="127" y="14"/>
                      <a:pt x="127" y="14"/>
                    </a:cubicBezTo>
                    <a:cubicBezTo>
                      <a:pt x="126" y="15"/>
                      <a:pt x="127" y="15"/>
                      <a:pt x="126" y="16"/>
                    </a:cubicBezTo>
                    <a:cubicBezTo>
                      <a:pt x="125" y="16"/>
                      <a:pt x="124" y="16"/>
                      <a:pt x="122" y="16"/>
                    </a:cubicBezTo>
                    <a:cubicBezTo>
                      <a:pt x="122" y="17"/>
                      <a:pt x="122" y="19"/>
                      <a:pt x="122" y="20"/>
                    </a:cubicBezTo>
                    <a:cubicBezTo>
                      <a:pt x="123" y="20"/>
                      <a:pt x="128" y="22"/>
                      <a:pt x="130" y="22"/>
                    </a:cubicBezTo>
                    <a:cubicBezTo>
                      <a:pt x="131" y="22"/>
                      <a:pt x="134" y="20"/>
                      <a:pt x="134" y="20"/>
                    </a:cubicBezTo>
                    <a:cubicBezTo>
                      <a:pt x="138" y="19"/>
                      <a:pt x="143" y="20"/>
                      <a:pt x="146" y="20"/>
                    </a:cubicBezTo>
                    <a:cubicBezTo>
                      <a:pt x="145" y="22"/>
                      <a:pt x="145" y="22"/>
                      <a:pt x="145" y="22"/>
                    </a:cubicBezTo>
                    <a:cubicBezTo>
                      <a:pt x="142" y="23"/>
                      <a:pt x="139" y="22"/>
                      <a:pt x="136" y="23"/>
                    </a:cubicBezTo>
                    <a:cubicBezTo>
                      <a:pt x="136" y="23"/>
                      <a:pt x="136" y="25"/>
                      <a:pt x="136" y="25"/>
                    </a:cubicBezTo>
                    <a:cubicBezTo>
                      <a:pt x="136" y="25"/>
                      <a:pt x="133" y="25"/>
                      <a:pt x="134" y="24"/>
                    </a:cubicBezTo>
                    <a:cubicBezTo>
                      <a:pt x="132" y="24"/>
                      <a:pt x="132" y="24"/>
                      <a:pt x="130" y="23"/>
                    </a:cubicBezTo>
                    <a:cubicBezTo>
                      <a:pt x="130" y="24"/>
                      <a:pt x="130" y="24"/>
                      <a:pt x="129" y="24"/>
                    </a:cubicBezTo>
                    <a:cubicBezTo>
                      <a:pt x="130" y="26"/>
                      <a:pt x="129" y="28"/>
                      <a:pt x="131" y="28"/>
                    </a:cubicBezTo>
                    <a:cubicBezTo>
                      <a:pt x="135" y="30"/>
                      <a:pt x="138" y="28"/>
                      <a:pt x="142" y="28"/>
                    </a:cubicBezTo>
                    <a:cubicBezTo>
                      <a:pt x="144" y="30"/>
                      <a:pt x="144" y="30"/>
                      <a:pt x="144" y="30"/>
                    </a:cubicBezTo>
                    <a:cubicBezTo>
                      <a:pt x="145" y="30"/>
                      <a:pt x="148" y="29"/>
                      <a:pt x="150" y="30"/>
                    </a:cubicBezTo>
                    <a:cubicBezTo>
                      <a:pt x="150" y="30"/>
                      <a:pt x="151" y="32"/>
                      <a:pt x="152" y="32"/>
                    </a:cubicBezTo>
                    <a:cubicBezTo>
                      <a:pt x="153" y="32"/>
                      <a:pt x="155" y="31"/>
                      <a:pt x="157" y="32"/>
                    </a:cubicBezTo>
                    <a:cubicBezTo>
                      <a:pt x="158" y="32"/>
                      <a:pt x="162" y="34"/>
                      <a:pt x="164" y="34"/>
                    </a:cubicBezTo>
                    <a:cubicBezTo>
                      <a:pt x="167" y="34"/>
                      <a:pt x="169" y="33"/>
                      <a:pt x="172" y="33"/>
                    </a:cubicBezTo>
                    <a:cubicBezTo>
                      <a:pt x="172" y="33"/>
                      <a:pt x="175" y="34"/>
                      <a:pt x="177" y="34"/>
                    </a:cubicBezTo>
                    <a:cubicBezTo>
                      <a:pt x="180" y="33"/>
                      <a:pt x="179" y="28"/>
                      <a:pt x="179" y="28"/>
                    </a:cubicBezTo>
                    <a:cubicBezTo>
                      <a:pt x="180" y="27"/>
                      <a:pt x="187" y="27"/>
                      <a:pt x="188" y="26"/>
                    </a:cubicBezTo>
                    <a:cubicBezTo>
                      <a:pt x="188" y="26"/>
                      <a:pt x="189" y="25"/>
                      <a:pt x="190" y="25"/>
                    </a:cubicBezTo>
                    <a:cubicBezTo>
                      <a:pt x="191" y="25"/>
                      <a:pt x="188" y="24"/>
                      <a:pt x="188" y="24"/>
                    </a:cubicBezTo>
                    <a:cubicBezTo>
                      <a:pt x="188" y="24"/>
                      <a:pt x="188" y="22"/>
                      <a:pt x="188" y="22"/>
                    </a:cubicBezTo>
                    <a:cubicBezTo>
                      <a:pt x="190" y="22"/>
                      <a:pt x="191" y="22"/>
                      <a:pt x="193" y="22"/>
                    </a:cubicBezTo>
                    <a:cubicBezTo>
                      <a:pt x="193" y="22"/>
                      <a:pt x="198" y="14"/>
                      <a:pt x="199" y="12"/>
                    </a:cubicBezTo>
                    <a:cubicBezTo>
                      <a:pt x="195" y="13"/>
                      <a:pt x="195" y="13"/>
                      <a:pt x="192" y="12"/>
                    </a:cubicBezTo>
                    <a:cubicBezTo>
                      <a:pt x="192" y="12"/>
                      <a:pt x="186" y="11"/>
                      <a:pt x="186" y="11"/>
                    </a:cubicBezTo>
                    <a:cubicBezTo>
                      <a:pt x="185" y="11"/>
                      <a:pt x="187" y="10"/>
                      <a:pt x="187" y="10"/>
                    </a:cubicBezTo>
                    <a:cubicBezTo>
                      <a:pt x="187" y="9"/>
                      <a:pt x="187" y="9"/>
                      <a:pt x="187" y="9"/>
                    </a:cubicBezTo>
                    <a:cubicBezTo>
                      <a:pt x="187" y="8"/>
                      <a:pt x="187" y="8"/>
                      <a:pt x="187" y="8"/>
                    </a:cubicBezTo>
                    <a:cubicBezTo>
                      <a:pt x="187" y="8"/>
                      <a:pt x="184" y="8"/>
                      <a:pt x="186" y="8"/>
                    </a:cubicBezTo>
                    <a:cubicBezTo>
                      <a:pt x="185" y="9"/>
                      <a:pt x="184" y="10"/>
                      <a:pt x="184" y="10"/>
                    </a:cubicBezTo>
                    <a:cubicBezTo>
                      <a:pt x="182" y="10"/>
                      <a:pt x="183" y="11"/>
                      <a:pt x="181" y="11"/>
                    </a:cubicBezTo>
                    <a:cubicBezTo>
                      <a:pt x="177" y="12"/>
                      <a:pt x="181" y="10"/>
                      <a:pt x="182" y="8"/>
                    </a:cubicBezTo>
                    <a:cubicBezTo>
                      <a:pt x="182" y="8"/>
                      <a:pt x="181" y="7"/>
                      <a:pt x="182" y="6"/>
                    </a:cubicBezTo>
                    <a:cubicBezTo>
                      <a:pt x="180" y="7"/>
                      <a:pt x="178" y="8"/>
                      <a:pt x="177" y="9"/>
                    </a:cubicBezTo>
                    <a:cubicBezTo>
                      <a:pt x="176" y="10"/>
                      <a:pt x="176" y="13"/>
                      <a:pt x="174" y="13"/>
                    </a:cubicBezTo>
                    <a:cubicBezTo>
                      <a:pt x="173" y="13"/>
                      <a:pt x="172" y="13"/>
                      <a:pt x="171" y="13"/>
                    </a:cubicBezTo>
                    <a:cubicBezTo>
                      <a:pt x="172" y="8"/>
                      <a:pt x="172" y="9"/>
                      <a:pt x="170" y="4"/>
                    </a:cubicBezTo>
                    <a:cubicBezTo>
                      <a:pt x="169" y="9"/>
                      <a:pt x="169" y="14"/>
                      <a:pt x="166" y="8"/>
                    </a:cubicBezTo>
                    <a:cubicBezTo>
                      <a:pt x="164" y="11"/>
                      <a:pt x="164" y="11"/>
                      <a:pt x="162" y="14"/>
                    </a:cubicBezTo>
                    <a:cubicBezTo>
                      <a:pt x="161" y="13"/>
                      <a:pt x="159" y="11"/>
                      <a:pt x="158" y="11"/>
                    </a:cubicBezTo>
                    <a:cubicBezTo>
                      <a:pt x="157" y="11"/>
                      <a:pt x="156" y="11"/>
                      <a:pt x="155" y="11"/>
                    </a:cubicBezTo>
                    <a:cubicBezTo>
                      <a:pt x="154" y="11"/>
                      <a:pt x="154" y="9"/>
                      <a:pt x="153" y="8"/>
                    </a:cubicBezTo>
                    <a:cubicBezTo>
                      <a:pt x="153" y="8"/>
                      <a:pt x="151" y="9"/>
                      <a:pt x="150" y="9"/>
                    </a:cubicBezTo>
                    <a:cubicBezTo>
                      <a:pt x="150" y="9"/>
                      <a:pt x="144" y="7"/>
                      <a:pt x="144" y="6"/>
                    </a:cubicBezTo>
                    <a:cubicBezTo>
                      <a:pt x="142" y="3"/>
                      <a:pt x="142" y="3"/>
                      <a:pt x="142" y="3"/>
                    </a:cubicBezTo>
                    <a:cubicBezTo>
                      <a:pt x="140" y="2"/>
                      <a:pt x="139" y="4"/>
                      <a:pt x="138" y="4"/>
                    </a:cubicBezTo>
                    <a:cubicBezTo>
                      <a:pt x="137" y="3"/>
                      <a:pt x="136" y="1"/>
                      <a:pt x="136" y="1"/>
                    </a:cubicBezTo>
                    <a:cubicBezTo>
                      <a:pt x="135" y="0"/>
                      <a:pt x="134" y="1"/>
                      <a:pt x="134" y="1"/>
                    </a:cubicBezTo>
                    <a:close/>
                    <a:moveTo>
                      <a:pt x="142" y="56"/>
                    </a:moveTo>
                    <a:cubicBezTo>
                      <a:pt x="141" y="56"/>
                      <a:pt x="140" y="57"/>
                      <a:pt x="139" y="58"/>
                    </a:cubicBezTo>
                    <a:cubicBezTo>
                      <a:pt x="139" y="57"/>
                      <a:pt x="139" y="61"/>
                      <a:pt x="139" y="61"/>
                    </a:cubicBezTo>
                    <a:cubicBezTo>
                      <a:pt x="140" y="61"/>
                      <a:pt x="141" y="61"/>
                      <a:pt x="141" y="62"/>
                    </a:cubicBezTo>
                    <a:cubicBezTo>
                      <a:pt x="141" y="62"/>
                      <a:pt x="141" y="64"/>
                      <a:pt x="140" y="64"/>
                    </a:cubicBezTo>
                    <a:cubicBezTo>
                      <a:pt x="140" y="65"/>
                      <a:pt x="138" y="65"/>
                      <a:pt x="138" y="66"/>
                    </a:cubicBezTo>
                    <a:cubicBezTo>
                      <a:pt x="138" y="66"/>
                      <a:pt x="139" y="68"/>
                      <a:pt x="138" y="68"/>
                    </a:cubicBezTo>
                    <a:cubicBezTo>
                      <a:pt x="141" y="68"/>
                      <a:pt x="148" y="65"/>
                      <a:pt x="150" y="66"/>
                    </a:cubicBezTo>
                    <a:cubicBezTo>
                      <a:pt x="150" y="66"/>
                      <a:pt x="150" y="68"/>
                      <a:pt x="150" y="68"/>
                    </a:cubicBezTo>
                    <a:cubicBezTo>
                      <a:pt x="150" y="69"/>
                      <a:pt x="150" y="69"/>
                      <a:pt x="150" y="69"/>
                    </a:cubicBezTo>
                    <a:cubicBezTo>
                      <a:pt x="150" y="69"/>
                      <a:pt x="152" y="69"/>
                      <a:pt x="153" y="69"/>
                    </a:cubicBezTo>
                    <a:cubicBezTo>
                      <a:pt x="155" y="68"/>
                      <a:pt x="155" y="68"/>
                      <a:pt x="155" y="68"/>
                    </a:cubicBezTo>
                    <a:cubicBezTo>
                      <a:pt x="156" y="67"/>
                      <a:pt x="158" y="68"/>
                      <a:pt x="159" y="68"/>
                    </a:cubicBezTo>
                    <a:cubicBezTo>
                      <a:pt x="160" y="67"/>
                      <a:pt x="161" y="66"/>
                      <a:pt x="162" y="66"/>
                    </a:cubicBezTo>
                    <a:cubicBezTo>
                      <a:pt x="164" y="65"/>
                      <a:pt x="166" y="66"/>
                      <a:pt x="168" y="66"/>
                    </a:cubicBezTo>
                    <a:cubicBezTo>
                      <a:pt x="168" y="66"/>
                      <a:pt x="170" y="64"/>
                      <a:pt x="170" y="64"/>
                    </a:cubicBezTo>
                    <a:cubicBezTo>
                      <a:pt x="171" y="63"/>
                      <a:pt x="169" y="61"/>
                      <a:pt x="170" y="60"/>
                    </a:cubicBezTo>
                    <a:cubicBezTo>
                      <a:pt x="166" y="61"/>
                      <a:pt x="164" y="62"/>
                      <a:pt x="161" y="60"/>
                    </a:cubicBezTo>
                    <a:cubicBezTo>
                      <a:pt x="158" y="59"/>
                      <a:pt x="157" y="54"/>
                      <a:pt x="152" y="54"/>
                    </a:cubicBezTo>
                    <a:cubicBezTo>
                      <a:pt x="151" y="56"/>
                      <a:pt x="151" y="56"/>
                      <a:pt x="151" y="56"/>
                    </a:cubicBezTo>
                    <a:cubicBezTo>
                      <a:pt x="148" y="56"/>
                      <a:pt x="146" y="54"/>
                      <a:pt x="143" y="55"/>
                    </a:cubicBezTo>
                    <a:lnTo>
                      <a:pt x="142" y="5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2" name="Freeform 118">
                <a:extLst>
                  <a:ext uri="{FF2B5EF4-FFF2-40B4-BE49-F238E27FC236}">
                    <a16:creationId xmlns:a16="http://schemas.microsoft.com/office/drawing/2014/main" id="{59E9447C-5216-49D9-80B9-B3423F0C3AC3}"/>
                  </a:ext>
                </a:extLst>
              </p:cNvPr>
              <p:cNvSpPr>
                <a:spLocks/>
              </p:cNvSpPr>
              <p:nvPr/>
            </p:nvSpPr>
            <p:spPr bwMode="auto">
              <a:xfrm>
                <a:off x="5225" y="1299"/>
                <a:ext cx="102" cy="141"/>
              </a:xfrm>
              <a:custGeom>
                <a:avLst/>
                <a:gdLst>
                  <a:gd name="T0" fmla="*/ 32 w 52"/>
                  <a:gd name="T1" fmla="*/ 64 h 72"/>
                  <a:gd name="T2" fmla="*/ 30 w 52"/>
                  <a:gd name="T3" fmla="*/ 62 h 72"/>
                  <a:gd name="T4" fmla="*/ 30 w 52"/>
                  <a:gd name="T5" fmla="*/ 57 h 72"/>
                  <a:gd name="T6" fmla="*/ 21 w 52"/>
                  <a:gd name="T7" fmla="*/ 53 h 72"/>
                  <a:gd name="T8" fmla="*/ 24 w 52"/>
                  <a:gd name="T9" fmla="*/ 49 h 72"/>
                  <a:gd name="T10" fmla="*/ 24 w 52"/>
                  <a:gd name="T11" fmla="*/ 45 h 72"/>
                  <a:gd name="T12" fmla="*/ 30 w 52"/>
                  <a:gd name="T13" fmla="*/ 42 h 72"/>
                  <a:gd name="T14" fmla="*/ 34 w 52"/>
                  <a:gd name="T15" fmla="*/ 35 h 72"/>
                  <a:gd name="T16" fmla="*/ 38 w 52"/>
                  <a:gd name="T17" fmla="*/ 35 h 72"/>
                  <a:gd name="T18" fmla="*/ 40 w 52"/>
                  <a:gd name="T19" fmla="*/ 31 h 72"/>
                  <a:gd name="T20" fmla="*/ 42 w 52"/>
                  <a:gd name="T21" fmla="*/ 31 h 72"/>
                  <a:gd name="T22" fmla="*/ 41 w 52"/>
                  <a:gd name="T23" fmla="*/ 20 h 72"/>
                  <a:gd name="T24" fmla="*/ 43 w 52"/>
                  <a:gd name="T25" fmla="*/ 19 h 72"/>
                  <a:gd name="T26" fmla="*/ 44 w 52"/>
                  <a:gd name="T27" fmla="*/ 16 h 72"/>
                  <a:gd name="T28" fmla="*/ 47 w 52"/>
                  <a:gd name="T29" fmla="*/ 16 h 72"/>
                  <a:gd name="T30" fmla="*/ 52 w 52"/>
                  <a:gd name="T31" fmla="*/ 9 h 72"/>
                  <a:gd name="T32" fmla="*/ 52 w 52"/>
                  <a:gd name="T33" fmla="*/ 9 h 72"/>
                  <a:gd name="T34" fmla="*/ 46 w 52"/>
                  <a:gd name="T35" fmla="*/ 0 h 72"/>
                  <a:gd name="T36" fmla="*/ 45 w 52"/>
                  <a:gd name="T37" fmla="*/ 6 h 72"/>
                  <a:gd name="T38" fmla="*/ 41 w 52"/>
                  <a:gd name="T39" fmla="*/ 8 h 72"/>
                  <a:gd name="T40" fmla="*/ 41 w 52"/>
                  <a:gd name="T41" fmla="*/ 10 h 72"/>
                  <a:gd name="T42" fmla="*/ 39 w 52"/>
                  <a:gd name="T43" fmla="*/ 12 h 72"/>
                  <a:gd name="T44" fmla="*/ 35 w 52"/>
                  <a:gd name="T45" fmla="*/ 12 h 72"/>
                  <a:gd name="T46" fmla="*/ 32 w 52"/>
                  <a:gd name="T47" fmla="*/ 14 h 72"/>
                  <a:gd name="T48" fmla="*/ 32 w 52"/>
                  <a:gd name="T49" fmla="*/ 17 h 72"/>
                  <a:gd name="T50" fmla="*/ 32 w 52"/>
                  <a:gd name="T51" fmla="*/ 20 h 72"/>
                  <a:gd name="T52" fmla="*/ 28 w 52"/>
                  <a:gd name="T53" fmla="*/ 19 h 72"/>
                  <a:gd name="T54" fmla="*/ 24 w 52"/>
                  <a:gd name="T55" fmla="*/ 18 h 72"/>
                  <a:gd name="T56" fmla="*/ 22 w 52"/>
                  <a:gd name="T57" fmla="*/ 15 h 72"/>
                  <a:gd name="T58" fmla="*/ 18 w 52"/>
                  <a:gd name="T59" fmla="*/ 16 h 72"/>
                  <a:gd name="T60" fmla="*/ 19 w 52"/>
                  <a:gd name="T61" fmla="*/ 21 h 72"/>
                  <a:gd name="T62" fmla="*/ 13 w 52"/>
                  <a:gd name="T63" fmla="*/ 26 h 72"/>
                  <a:gd name="T64" fmla="*/ 11 w 52"/>
                  <a:gd name="T65" fmla="*/ 30 h 72"/>
                  <a:gd name="T66" fmla="*/ 7 w 52"/>
                  <a:gd name="T67" fmla="*/ 36 h 72"/>
                  <a:gd name="T68" fmla="*/ 4 w 52"/>
                  <a:gd name="T69" fmla="*/ 39 h 72"/>
                  <a:gd name="T70" fmla="*/ 1 w 52"/>
                  <a:gd name="T71" fmla="*/ 45 h 72"/>
                  <a:gd name="T72" fmla="*/ 1 w 52"/>
                  <a:gd name="T73" fmla="*/ 47 h 72"/>
                  <a:gd name="T74" fmla="*/ 5 w 52"/>
                  <a:gd name="T75" fmla="*/ 49 h 72"/>
                  <a:gd name="T76" fmla="*/ 7 w 52"/>
                  <a:gd name="T77" fmla="*/ 57 h 72"/>
                  <a:gd name="T78" fmla="*/ 0 w 52"/>
                  <a:gd name="T79" fmla="*/ 65 h 72"/>
                  <a:gd name="T80" fmla="*/ 5 w 52"/>
                  <a:gd name="T81" fmla="*/ 67 h 72"/>
                  <a:gd name="T82" fmla="*/ 6 w 52"/>
                  <a:gd name="T83" fmla="*/ 71 h 72"/>
                  <a:gd name="T84" fmla="*/ 7 w 52"/>
                  <a:gd name="T85" fmla="*/ 72 h 72"/>
                  <a:gd name="T86" fmla="*/ 10 w 52"/>
                  <a:gd name="T87" fmla="*/ 70 h 72"/>
                  <a:gd name="T88" fmla="*/ 16 w 52"/>
                  <a:gd name="T89" fmla="*/ 70 h 72"/>
                  <a:gd name="T90" fmla="*/ 21 w 52"/>
                  <a:gd name="T91" fmla="*/ 65 h 72"/>
                  <a:gd name="T92" fmla="*/ 23 w 52"/>
                  <a:gd name="T93" fmla="*/ 64 h 72"/>
                  <a:gd name="T94" fmla="*/ 28 w 52"/>
                  <a:gd name="T95" fmla="*/ 66 h 72"/>
                  <a:gd name="T96" fmla="*/ 32 w 52"/>
                  <a:gd name="T97" fmla="*/ 6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2" h="72">
                    <a:moveTo>
                      <a:pt x="32" y="64"/>
                    </a:moveTo>
                    <a:cubicBezTo>
                      <a:pt x="31" y="64"/>
                      <a:pt x="30" y="63"/>
                      <a:pt x="30" y="62"/>
                    </a:cubicBezTo>
                    <a:cubicBezTo>
                      <a:pt x="30" y="62"/>
                      <a:pt x="30" y="58"/>
                      <a:pt x="30" y="57"/>
                    </a:cubicBezTo>
                    <a:cubicBezTo>
                      <a:pt x="29" y="56"/>
                      <a:pt x="22" y="53"/>
                      <a:pt x="21" y="53"/>
                    </a:cubicBezTo>
                    <a:cubicBezTo>
                      <a:pt x="22" y="52"/>
                      <a:pt x="23" y="51"/>
                      <a:pt x="24" y="49"/>
                    </a:cubicBezTo>
                    <a:cubicBezTo>
                      <a:pt x="24" y="48"/>
                      <a:pt x="23" y="46"/>
                      <a:pt x="24" y="45"/>
                    </a:cubicBezTo>
                    <a:cubicBezTo>
                      <a:pt x="24" y="44"/>
                      <a:pt x="28" y="43"/>
                      <a:pt x="30" y="42"/>
                    </a:cubicBezTo>
                    <a:cubicBezTo>
                      <a:pt x="31" y="41"/>
                      <a:pt x="33" y="36"/>
                      <a:pt x="34" y="35"/>
                    </a:cubicBezTo>
                    <a:cubicBezTo>
                      <a:pt x="35" y="35"/>
                      <a:pt x="37" y="35"/>
                      <a:pt x="38" y="35"/>
                    </a:cubicBezTo>
                    <a:cubicBezTo>
                      <a:pt x="39" y="34"/>
                      <a:pt x="39" y="32"/>
                      <a:pt x="40" y="31"/>
                    </a:cubicBezTo>
                    <a:cubicBezTo>
                      <a:pt x="41" y="31"/>
                      <a:pt x="42" y="31"/>
                      <a:pt x="42" y="31"/>
                    </a:cubicBezTo>
                    <a:cubicBezTo>
                      <a:pt x="43" y="27"/>
                      <a:pt x="40" y="24"/>
                      <a:pt x="41" y="20"/>
                    </a:cubicBezTo>
                    <a:cubicBezTo>
                      <a:pt x="41" y="19"/>
                      <a:pt x="42" y="19"/>
                      <a:pt x="43" y="19"/>
                    </a:cubicBezTo>
                    <a:cubicBezTo>
                      <a:pt x="43" y="19"/>
                      <a:pt x="43" y="16"/>
                      <a:pt x="44" y="16"/>
                    </a:cubicBezTo>
                    <a:cubicBezTo>
                      <a:pt x="44" y="15"/>
                      <a:pt x="46" y="16"/>
                      <a:pt x="47" y="16"/>
                    </a:cubicBezTo>
                    <a:cubicBezTo>
                      <a:pt x="48" y="15"/>
                      <a:pt x="51" y="9"/>
                      <a:pt x="52" y="9"/>
                    </a:cubicBezTo>
                    <a:cubicBezTo>
                      <a:pt x="52" y="9"/>
                      <a:pt x="52" y="9"/>
                      <a:pt x="52" y="9"/>
                    </a:cubicBezTo>
                    <a:cubicBezTo>
                      <a:pt x="46" y="0"/>
                      <a:pt x="46" y="0"/>
                      <a:pt x="46" y="0"/>
                    </a:cubicBezTo>
                    <a:cubicBezTo>
                      <a:pt x="45" y="6"/>
                      <a:pt x="45" y="6"/>
                      <a:pt x="45" y="6"/>
                    </a:cubicBezTo>
                    <a:cubicBezTo>
                      <a:pt x="41" y="8"/>
                      <a:pt x="41" y="8"/>
                      <a:pt x="41" y="8"/>
                    </a:cubicBezTo>
                    <a:cubicBezTo>
                      <a:pt x="41" y="10"/>
                      <a:pt x="41" y="10"/>
                      <a:pt x="41" y="10"/>
                    </a:cubicBezTo>
                    <a:cubicBezTo>
                      <a:pt x="39" y="12"/>
                      <a:pt x="39" y="12"/>
                      <a:pt x="39" y="12"/>
                    </a:cubicBezTo>
                    <a:cubicBezTo>
                      <a:pt x="35" y="12"/>
                      <a:pt x="35" y="12"/>
                      <a:pt x="35" y="12"/>
                    </a:cubicBezTo>
                    <a:cubicBezTo>
                      <a:pt x="32" y="14"/>
                      <a:pt x="32" y="14"/>
                      <a:pt x="32" y="14"/>
                    </a:cubicBezTo>
                    <a:cubicBezTo>
                      <a:pt x="32" y="17"/>
                      <a:pt x="32" y="17"/>
                      <a:pt x="32" y="17"/>
                    </a:cubicBezTo>
                    <a:cubicBezTo>
                      <a:pt x="32" y="20"/>
                      <a:pt x="32" y="20"/>
                      <a:pt x="32" y="20"/>
                    </a:cubicBezTo>
                    <a:cubicBezTo>
                      <a:pt x="28" y="19"/>
                      <a:pt x="28" y="19"/>
                      <a:pt x="28" y="19"/>
                    </a:cubicBezTo>
                    <a:cubicBezTo>
                      <a:pt x="24" y="18"/>
                      <a:pt x="24" y="18"/>
                      <a:pt x="24" y="18"/>
                    </a:cubicBezTo>
                    <a:cubicBezTo>
                      <a:pt x="22" y="15"/>
                      <a:pt x="22" y="15"/>
                      <a:pt x="22" y="15"/>
                    </a:cubicBezTo>
                    <a:cubicBezTo>
                      <a:pt x="18" y="16"/>
                      <a:pt x="18" y="16"/>
                      <a:pt x="18" y="16"/>
                    </a:cubicBezTo>
                    <a:cubicBezTo>
                      <a:pt x="19" y="21"/>
                      <a:pt x="19" y="21"/>
                      <a:pt x="19" y="21"/>
                    </a:cubicBezTo>
                    <a:cubicBezTo>
                      <a:pt x="13" y="26"/>
                      <a:pt x="13" y="26"/>
                      <a:pt x="13" y="26"/>
                    </a:cubicBezTo>
                    <a:cubicBezTo>
                      <a:pt x="11" y="30"/>
                      <a:pt x="11" y="30"/>
                      <a:pt x="11" y="30"/>
                    </a:cubicBezTo>
                    <a:cubicBezTo>
                      <a:pt x="7" y="36"/>
                      <a:pt x="7" y="36"/>
                      <a:pt x="7" y="36"/>
                    </a:cubicBezTo>
                    <a:cubicBezTo>
                      <a:pt x="4" y="39"/>
                      <a:pt x="4" y="39"/>
                      <a:pt x="4" y="39"/>
                    </a:cubicBezTo>
                    <a:cubicBezTo>
                      <a:pt x="1" y="45"/>
                      <a:pt x="1" y="45"/>
                      <a:pt x="1" y="45"/>
                    </a:cubicBezTo>
                    <a:cubicBezTo>
                      <a:pt x="1" y="46"/>
                      <a:pt x="1" y="47"/>
                      <a:pt x="1" y="47"/>
                    </a:cubicBezTo>
                    <a:cubicBezTo>
                      <a:pt x="2" y="48"/>
                      <a:pt x="4" y="48"/>
                      <a:pt x="5" y="49"/>
                    </a:cubicBezTo>
                    <a:cubicBezTo>
                      <a:pt x="4" y="54"/>
                      <a:pt x="4" y="54"/>
                      <a:pt x="7" y="57"/>
                    </a:cubicBezTo>
                    <a:cubicBezTo>
                      <a:pt x="1" y="59"/>
                      <a:pt x="1" y="59"/>
                      <a:pt x="0" y="65"/>
                    </a:cubicBezTo>
                    <a:cubicBezTo>
                      <a:pt x="1" y="65"/>
                      <a:pt x="3" y="66"/>
                      <a:pt x="5" y="67"/>
                    </a:cubicBezTo>
                    <a:cubicBezTo>
                      <a:pt x="3" y="69"/>
                      <a:pt x="3" y="69"/>
                      <a:pt x="6" y="71"/>
                    </a:cubicBezTo>
                    <a:cubicBezTo>
                      <a:pt x="7" y="72"/>
                      <a:pt x="7" y="72"/>
                      <a:pt x="7" y="72"/>
                    </a:cubicBezTo>
                    <a:cubicBezTo>
                      <a:pt x="8" y="72"/>
                      <a:pt x="9" y="70"/>
                      <a:pt x="10" y="70"/>
                    </a:cubicBezTo>
                    <a:cubicBezTo>
                      <a:pt x="13" y="69"/>
                      <a:pt x="13" y="70"/>
                      <a:pt x="16" y="70"/>
                    </a:cubicBezTo>
                    <a:cubicBezTo>
                      <a:pt x="21" y="65"/>
                      <a:pt x="21" y="65"/>
                      <a:pt x="21" y="65"/>
                    </a:cubicBezTo>
                    <a:cubicBezTo>
                      <a:pt x="23" y="64"/>
                      <a:pt x="23" y="64"/>
                      <a:pt x="23" y="64"/>
                    </a:cubicBezTo>
                    <a:cubicBezTo>
                      <a:pt x="23" y="64"/>
                      <a:pt x="26" y="66"/>
                      <a:pt x="28" y="66"/>
                    </a:cubicBezTo>
                    <a:cubicBezTo>
                      <a:pt x="30" y="66"/>
                      <a:pt x="32" y="64"/>
                      <a:pt x="32" y="6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3" name="Freeform 119">
                <a:extLst>
                  <a:ext uri="{FF2B5EF4-FFF2-40B4-BE49-F238E27FC236}">
                    <a16:creationId xmlns:a16="http://schemas.microsoft.com/office/drawing/2014/main" id="{C70D00A8-61CD-49B0-9847-D180DF2623DB}"/>
                  </a:ext>
                </a:extLst>
              </p:cNvPr>
              <p:cNvSpPr>
                <a:spLocks/>
              </p:cNvSpPr>
              <p:nvPr/>
            </p:nvSpPr>
            <p:spPr bwMode="auto">
              <a:xfrm>
                <a:off x="5225" y="1299"/>
                <a:ext cx="102" cy="141"/>
              </a:xfrm>
              <a:custGeom>
                <a:avLst/>
                <a:gdLst>
                  <a:gd name="T0" fmla="*/ 32 w 52"/>
                  <a:gd name="T1" fmla="*/ 64 h 72"/>
                  <a:gd name="T2" fmla="*/ 30 w 52"/>
                  <a:gd name="T3" fmla="*/ 62 h 72"/>
                  <a:gd name="T4" fmla="*/ 30 w 52"/>
                  <a:gd name="T5" fmla="*/ 57 h 72"/>
                  <a:gd name="T6" fmla="*/ 21 w 52"/>
                  <a:gd name="T7" fmla="*/ 53 h 72"/>
                  <a:gd name="T8" fmla="*/ 24 w 52"/>
                  <a:gd name="T9" fmla="*/ 49 h 72"/>
                  <a:gd name="T10" fmla="*/ 24 w 52"/>
                  <a:gd name="T11" fmla="*/ 45 h 72"/>
                  <a:gd name="T12" fmla="*/ 30 w 52"/>
                  <a:gd name="T13" fmla="*/ 42 h 72"/>
                  <a:gd name="T14" fmla="*/ 34 w 52"/>
                  <a:gd name="T15" fmla="*/ 35 h 72"/>
                  <a:gd name="T16" fmla="*/ 38 w 52"/>
                  <a:gd name="T17" fmla="*/ 35 h 72"/>
                  <a:gd name="T18" fmla="*/ 40 w 52"/>
                  <a:gd name="T19" fmla="*/ 31 h 72"/>
                  <a:gd name="T20" fmla="*/ 42 w 52"/>
                  <a:gd name="T21" fmla="*/ 31 h 72"/>
                  <a:gd name="T22" fmla="*/ 41 w 52"/>
                  <a:gd name="T23" fmla="*/ 20 h 72"/>
                  <a:gd name="T24" fmla="*/ 43 w 52"/>
                  <a:gd name="T25" fmla="*/ 19 h 72"/>
                  <a:gd name="T26" fmla="*/ 44 w 52"/>
                  <a:gd name="T27" fmla="*/ 16 h 72"/>
                  <a:gd name="T28" fmla="*/ 47 w 52"/>
                  <a:gd name="T29" fmla="*/ 16 h 72"/>
                  <a:gd name="T30" fmla="*/ 52 w 52"/>
                  <a:gd name="T31" fmla="*/ 9 h 72"/>
                  <a:gd name="T32" fmla="*/ 52 w 52"/>
                  <a:gd name="T33" fmla="*/ 9 h 72"/>
                  <a:gd name="T34" fmla="*/ 46 w 52"/>
                  <a:gd name="T35" fmla="*/ 0 h 72"/>
                  <a:gd name="T36" fmla="*/ 45 w 52"/>
                  <a:gd name="T37" fmla="*/ 6 h 72"/>
                  <a:gd name="T38" fmla="*/ 41 w 52"/>
                  <a:gd name="T39" fmla="*/ 8 h 72"/>
                  <a:gd name="T40" fmla="*/ 41 w 52"/>
                  <a:gd name="T41" fmla="*/ 10 h 72"/>
                  <a:gd name="T42" fmla="*/ 39 w 52"/>
                  <a:gd name="T43" fmla="*/ 12 h 72"/>
                  <a:gd name="T44" fmla="*/ 35 w 52"/>
                  <a:gd name="T45" fmla="*/ 12 h 72"/>
                  <a:gd name="T46" fmla="*/ 32 w 52"/>
                  <a:gd name="T47" fmla="*/ 14 h 72"/>
                  <a:gd name="T48" fmla="*/ 32 w 52"/>
                  <a:gd name="T49" fmla="*/ 17 h 72"/>
                  <a:gd name="T50" fmla="*/ 32 w 52"/>
                  <a:gd name="T51" fmla="*/ 20 h 72"/>
                  <a:gd name="T52" fmla="*/ 28 w 52"/>
                  <a:gd name="T53" fmla="*/ 19 h 72"/>
                  <a:gd name="T54" fmla="*/ 24 w 52"/>
                  <a:gd name="T55" fmla="*/ 18 h 72"/>
                  <a:gd name="T56" fmla="*/ 22 w 52"/>
                  <a:gd name="T57" fmla="*/ 15 h 72"/>
                  <a:gd name="T58" fmla="*/ 18 w 52"/>
                  <a:gd name="T59" fmla="*/ 16 h 72"/>
                  <a:gd name="T60" fmla="*/ 19 w 52"/>
                  <a:gd name="T61" fmla="*/ 21 h 72"/>
                  <a:gd name="T62" fmla="*/ 13 w 52"/>
                  <a:gd name="T63" fmla="*/ 26 h 72"/>
                  <a:gd name="T64" fmla="*/ 11 w 52"/>
                  <a:gd name="T65" fmla="*/ 30 h 72"/>
                  <a:gd name="T66" fmla="*/ 7 w 52"/>
                  <a:gd name="T67" fmla="*/ 36 h 72"/>
                  <a:gd name="T68" fmla="*/ 4 w 52"/>
                  <a:gd name="T69" fmla="*/ 39 h 72"/>
                  <a:gd name="T70" fmla="*/ 1 w 52"/>
                  <a:gd name="T71" fmla="*/ 45 h 72"/>
                  <a:gd name="T72" fmla="*/ 1 w 52"/>
                  <a:gd name="T73" fmla="*/ 47 h 72"/>
                  <a:gd name="T74" fmla="*/ 5 w 52"/>
                  <a:gd name="T75" fmla="*/ 49 h 72"/>
                  <a:gd name="T76" fmla="*/ 7 w 52"/>
                  <a:gd name="T77" fmla="*/ 57 h 72"/>
                  <a:gd name="T78" fmla="*/ 0 w 52"/>
                  <a:gd name="T79" fmla="*/ 65 h 72"/>
                  <a:gd name="T80" fmla="*/ 5 w 52"/>
                  <a:gd name="T81" fmla="*/ 67 h 72"/>
                  <a:gd name="T82" fmla="*/ 6 w 52"/>
                  <a:gd name="T83" fmla="*/ 71 h 72"/>
                  <a:gd name="T84" fmla="*/ 7 w 52"/>
                  <a:gd name="T85" fmla="*/ 72 h 72"/>
                  <a:gd name="T86" fmla="*/ 10 w 52"/>
                  <a:gd name="T87" fmla="*/ 70 h 72"/>
                  <a:gd name="T88" fmla="*/ 16 w 52"/>
                  <a:gd name="T89" fmla="*/ 70 h 72"/>
                  <a:gd name="T90" fmla="*/ 21 w 52"/>
                  <a:gd name="T91" fmla="*/ 65 h 72"/>
                  <a:gd name="T92" fmla="*/ 23 w 52"/>
                  <a:gd name="T93" fmla="*/ 64 h 72"/>
                  <a:gd name="T94" fmla="*/ 28 w 52"/>
                  <a:gd name="T95" fmla="*/ 66 h 72"/>
                  <a:gd name="T96" fmla="*/ 32 w 52"/>
                  <a:gd name="T97" fmla="*/ 6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2" h="72">
                    <a:moveTo>
                      <a:pt x="32" y="64"/>
                    </a:moveTo>
                    <a:cubicBezTo>
                      <a:pt x="31" y="64"/>
                      <a:pt x="30" y="63"/>
                      <a:pt x="30" y="62"/>
                    </a:cubicBezTo>
                    <a:cubicBezTo>
                      <a:pt x="30" y="62"/>
                      <a:pt x="30" y="58"/>
                      <a:pt x="30" y="57"/>
                    </a:cubicBezTo>
                    <a:cubicBezTo>
                      <a:pt x="29" y="56"/>
                      <a:pt x="22" y="53"/>
                      <a:pt x="21" y="53"/>
                    </a:cubicBezTo>
                    <a:cubicBezTo>
                      <a:pt x="22" y="52"/>
                      <a:pt x="23" y="51"/>
                      <a:pt x="24" y="49"/>
                    </a:cubicBezTo>
                    <a:cubicBezTo>
                      <a:pt x="24" y="48"/>
                      <a:pt x="23" y="46"/>
                      <a:pt x="24" y="45"/>
                    </a:cubicBezTo>
                    <a:cubicBezTo>
                      <a:pt x="24" y="44"/>
                      <a:pt x="28" y="43"/>
                      <a:pt x="30" y="42"/>
                    </a:cubicBezTo>
                    <a:cubicBezTo>
                      <a:pt x="31" y="41"/>
                      <a:pt x="33" y="36"/>
                      <a:pt x="34" y="35"/>
                    </a:cubicBezTo>
                    <a:cubicBezTo>
                      <a:pt x="35" y="35"/>
                      <a:pt x="37" y="35"/>
                      <a:pt x="38" y="35"/>
                    </a:cubicBezTo>
                    <a:cubicBezTo>
                      <a:pt x="39" y="34"/>
                      <a:pt x="39" y="32"/>
                      <a:pt x="40" y="31"/>
                    </a:cubicBezTo>
                    <a:cubicBezTo>
                      <a:pt x="41" y="31"/>
                      <a:pt x="42" y="31"/>
                      <a:pt x="42" y="31"/>
                    </a:cubicBezTo>
                    <a:cubicBezTo>
                      <a:pt x="43" y="27"/>
                      <a:pt x="40" y="24"/>
                      <a:pt x="41" y="20"/>
                    </a:cubicBezTo>
                    <a:cubicBezTo>
                      <a:pt x="41" y="19"/>
                      <a:pt x="42" y="19"/>
                      <a:pt x="43" y="19"/>
                    </a:cubicBezTo>
                    <a:cubicBezTo>
                      <a:pt x="43" y="19"/>
                      <a:pt x="43" y="16"/>
                      <a:pt x="44" y="16"/>
                    </a:cubicBezTo>
                    <a:cubicBezTo>
                      <a:pt x="44" y="15"/>
                      <a:pt x="46" y="16"/>
                      <a:pt x="47" y="16"/>
                    </a:cubicBezTo>
                    <a:cubicBezTo>
                      <a:pt x="48" y="15"/>
                      <a:pt x="51" y="9"/>
                      <a:pt x="52" y="9"/>
                    </a:cubicBezTo>
                    <a:cubicBezTo>
                      <a:pt x="52" y="9"/>
                      <a:pt x="52" y="9"/>
                      <a:pt x="52" y="9"/>
                    </a:cubicBezTo>
                    <a:cubicBezTo>
                      <a:pt x="46" y="0"/>
                      <a:pt x="46" y="0"/>
                      <a:pt x="46" y="0"/>
                    </a:cubicBezTo>
                    <a:cubicBezTo>
                      <a:pt x="45" y="6"/>
                      <a:pt x="45" y="6"/>
                      <a:pt x="45" y="6"/>
                    </a:cubicBezTo>
                    <a:cubicBezTo>
                      <a:pt x="41" y="8"/>
                      <a:pt x="41" y="8"/>
                      <a:pt x="41" y="8"/>
                    </a:cubicBezTo>
                    <a:cubicBezTo>
                      <a:pt x="41" y="10"/>
                      <a:pt x="41" y="10"/>
                      <a:pt x="41" y="10"/>
                    </a:cubicBezTo>
                    <a:cubicBezTo>
                      <a:pt x="39" y="12"/>
                      <a:pt x="39" y="12"/>
                      <a:pt x="39" y="12"/>
                    </a:cubicBezTo>
                    <a:cubicBezTo>
                      <a:pt x="35" y="12"/>
                      <a:pt x="35" y="12"/>
                      <a:pt x="35" y="12"/>
                    </a:cubicBezTo>
                    <a:cubicBezTo>
                      <a:pt x="32" y="14"/>
                      <a:pt x="32" y="14"/>
                      <a:pt x="32" y="14"/>
                    </a:cubicBezTo>
                    <a:cubicBezTo>
                      <a:pt x="32" y="17"/>
                      <a:pt x="32" y="17"/>
                      <a:pt x="32" y="17"/>
                    </a:cubicBezTo>
                    <a:cubicBezTo>
                      <a:pt x="32" y="20"/>
                      <a:pt x="32" y="20"/>
                      <a:pt x="32" y="20"/>
                    </a:cubicBezTo>
                    <a:cubicBezTo>
                      <a:pt x="28" y="19"/>
                      <a:pt x="28" y="19"/>
                      <a:pt x="28" y="19"/>
                    </a:cubicBezTo>
                    <a:cubicBezTo>
                      <a:pt x="24" y="18"/>
                      <a:pt x="24" y="18"/>
                      <a:pt x="24" y="18"/>
                    </a:cubicBezTo>
                    <a:cubicBezTo>
                      <a:pt x="22" y="15"/>
                      <a:pt x="22" y="15"/>
                      <a:pt x="22" y="15"/>
                    </a:cubicBezTo>
                    <a:cubicBezTo>
                      <a:pt x="18" y="16"/>
                      <a:pt x="18" y="16"/>
                      <a:pt x="18" y="16"/>
                    </a:cubicBezTo>
                    <a:cubicBezTo>
                      <a:pt x="19" y="21"/>
                      <a:pt x="19" y="21"/>
                      <a:pt x="19" y="21"/>
                    </a:cubicBezTo>
                    <a:cubicBezTo>
                      <a:pt x="13" y="26"/>
                      <a:pt x="13" y="26"/>
                      <a:pt x="13" y="26"/>
                    </a:cubicBezTo>
                    <a:cubicBezTo>
                      <a:pt x="11" y="30"/>
                      <a:pt x="11" y="30"/>
                      <a:pt x="11" y="30"/>
                    </a:cubicBezTo>
                    <a:cubicBezTo>
                      <a:pt x="7" y="36"/>
                      <a:pt x="7" y="36"/>
                      <a:pt x="7" y="36"/>
                    </a:cubicBezTo>
                    <a:cubicBezTo>
                      <a:pt x="4" y="39"/>
                      <a:pt x="4" y="39"/>
                      <a:pt x="4" y="39"/>
                    </a:cubicBezTo>
                    <a:cubicBezTo>
                      <a:pt x="1" y="45"/>
                      <a:pt x="1" y="45"/>
                      <a:pt x="1" y="45"/>
                    </a:cubicBezTo>
                    <a:cubicBezTo>
                      <a:pt x="1" y="46"/>
                      <a:pt x="1" y="47"/>
                      <a:pt x="1" y="47"/>
                    </a:cubicBezTo>
                    <a:cubicBezTo>
                      <a:pt x="2" y="48"/>
                      <a:pt x="4" y="48"/>
                      <a:pt x="5" y="49"/>
                    </a:cubicBezTo>
                    <a:cubicBezTo>
                      <a:pt x="4" y="54"/>
                      <a:pt x="4" y="54"/>
                      <a:pt x="7" y="57"/>
                    </a:cubicBezTo>
                    <a:cubicBezTo>
                      <a:pt x="1" y="59"/>
                      <a:pt x="1" y="59"/>
                      <a:pt x="0" y="65"/>
                    </a:cubicBezTo>
                    <a:cubicBezTo>
                      <a:pt x="1" y="65"/>
                      <a:pt x="3" y="66"/>
                      <a:pt x="5" y="67"/>
                    </a:cubicBezTo>
                    <a:cubicBezTo>
                      <a:pt x="3" y="69"/>
                      <a:pt x="3" y="69"/>
                      <a:pt x="6" y="71"/>
                    </a:cubicBezTo>
                    <a:cubicBezTo>
                      <a:pt x="7" y="72"/>
                      <a:pt x="7" y="72"/>
                      <a:pt x="7" y="72"/>
                    </a:cubicBezTo>
                    <a:cubicBezTo>
                      <a:pt x="8" y="72"/>
                      <a:pt x="9" y="70"/>
                      <a:pt x="10" y="70"/>
                    </a:cubicBezTo>
                    <a:cubicBezTo>
                      <a:pt x="13" y="69"/>
                      <a:pt x="13" y="70"/>
                      <a:pt x="16" y="70"/>
                    </a:cubicBezTo>
                    <a:cubicBezTo>
                      <a:pt x="21" y="65"/>
                      <a:pt x="21" y="65"/>
                      <a:pt x="21" y="65"/>
                    </a:cubicBezTo>
                    <a:cubicBezTo>
                      <a:pt x="23" y="64"/>
                      <a:pt x="23" y="64"/>
                      <a:pt x="23" y="64"/>
                    </a:cubicBezTo>
                    <a:cubicBezTo>
                      <a:pt x="23" y="64"/>
                      <a:pt x="26" y="66"/>
                      <a:pt x="28" y="66"/>
                    </a:cubicBezTo>
                    <a:cubicBezTo>
                      <a:pt x="30" y="66"/>
                      <a:pt x="32" y="64"/>
                      <a:pt x="32" y="6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4" name="Freeform 120">
                <a:extLst>
                  <a:ext uri="{FF2B5EF4-FFF2-40B4-BE49-F238E27FC236}">
                    <a16:creationId xmlns:a16="http://schemas.microsoft.com/office/drawing/2014/main" id="{DAD7E8C7-AEE4-426F-B835-3AAC6B41D652}"/>
                  </a:ext>
                </a:extLst>
              </p:cNvPr>
              <p:cNvSpPr>
                <a:spLocks/>
              </p:cNvSpPr>
              <p:nvPr/>
            </p:nvSpPr>
            <p:spPr bwMode="auto">
              <a:xfrm>
                <a:off x="3157" y="1950"/>
                <a:ext cx="205" cy="214"/>
              </a:xfrm>
              <a:custGeom>
                <a:avLst/>
                <a:gdLst>
                  <a:gd name="T0" fmla="*/ 51 w 105"/>
                  <a:gd name="T1" fmla="*/ 100 h 109"/>
                  <a:gd name="T2" fmla="*/ 51 w 105"/>
                  <a:gd name="T3" fmla="*/ 94 h 109"/>
                  <a:gd name="T4" fmla="*/ 54 w 105"/>
                  <a:gd name="T5" fmla="*/ 85 h 109"/>
                  <a:gd name="T6" fmla="*/ 63 w 105"/>
                  <a:gd name="T7" fmla="*/ 81 h 109"/>
                  <a:gd name="T8" fmla="*/ 67 w 105"/>
                  <a:gd name="T9" fmla="*/ 88 h 109"/>
                  <a:gd name="T10" fmla="*/ 73 w 105"/>
                  <a:gd name="T11" fmla="*/ 78 h 109"/>
                  <a:gd name="T12" fmla="*/ 79 w 105"/>
                  <a:gd name="T13" fmla="*/ 68 h 109"/>
                  <a:gd name="T14" fmla="*/ 82 w 105"/>
                  <a:gd name="T15" fmla="*/ 58 h 109"/>
                  <a:gd name="T16" fmla="*/ 91 w 105"/>
                  <a:gd name="T17" fmla="*/ 51 h 109"/>
                  <a:gd name="T18" fmla="*/ 93 w 105"/>
                  <a:gd name="T19" fmla="*/ 43 h 109"/>
                  <a:gd name="T20" fmla="*/ 96 w 105"/>
                  <a:gd name="T21" fmla="*/ 35 h 109"/>
                  <a:gd name="T22" fmla="*/ 102 w 105"/>
                  <a:gd name="T23" fmla="*/ 28 h 109"/>
                  <a:gd name="T24" fmla="*/ 102 w 105"/>
                  <a:gd name="T25" fmla="*/ 17 h 109"/>
                  <a:gd name="T26" fmla="*/ 98 w 105"/>
                  <a:gd name="T27" fmla="*/ 0 h 109"/>
                  <a:gd name="T28" fmla="*/ 88 w 105"/>
                  <a:gd name="T29" fmla="*/ 6 h 109"/>
                  <a:gd name="T30" fmla="*/ 69 w 105"/>
                  <a:gd name="T31" fmla="*/ 6 h 109"/>
                  <a:gd name="T32" fmla="*/ 55 w 105"/>
                  <a:gd name="T33" fmla="*/ 9 h 109"/>
                  <a:gd name="T34" fmla="*/ 44 w 105"/>
                  <a:gd name="T35" fmla="*/ 7 h 109"/>
                  <a:gd name="T36" fmla="*/ 34 w 105"/>
                  <a:gd name="T37" fmla="*/ 3 h 109"/>
                  <a:gd name="T38" fmla="*/ 23 w 105"/>
                  <a:gd name="T39" fmla="*/ 2 h 109"/>
                  <a:gd name="T40" fmla="*/ 14 w 105"/>
                  <a:gd name="T41" fmla="*/ 11 h 109"/>
                  <a:gd name="T42" fmla="*/ 7 w 105"/>
                  <a:gd name="T43" fmla="*/ 23 h 109"/>
                  <a:gd name="T44" fmla="*/ 8 w 105"/>
                  <a:gd name="T45" fmla="*/ 31 h 109"/>
                  <a:gd name="T46" fmla="*/ 9 w 105"/>
                  <a:gd name="T47" fmla="*/ 41 h 109"/>
                  <a:gd name="T48" fmla="*/ 6 w 105"/>
                  <a:gd name="T49" fmla="*/ 50 h 109"/>
                  <a:gd name="T50" fmla="*/ 3 w 105"/>
                  <a:gd name="T51" fmla="*/ 57 h 109"/>
                  <a:gd name="T52" fmla="*/ 2 w 105"/>
                  <a:gd name="T53" fmla="*/ 72 h 109"/>
                  <a:gd name="T54" fmla="*/ 2 w 105"/>
                  <a:gd name="T55" fmla="*/ 85 h 109"/>
                  <a:gd name="T56" fmla="*/ 8 w 105"/>
                  <a:gd name="T57" fmla="*/ 86 h 109"/>
                  <a:gd name="T58" fmla="*/ 22 w 105"/>
                  <a:gd name="T59" fmla="*/ 91 h 109"/>
                  <a:gd name="T60" fmla="*/ 25 w 105"/>
                  <a:gd name="T61" fmla="*/ 94 h 109"/>
                  <a:gd name="T62" fmla="*/ 28 w 105"/>
                  <a:gd name="T63" fmla="*/ 98 h 109"/>
                  <a:gd name="T64" fmla="*/ 26 w 105"/>
                  <a:gd name="T65" fmla="*/ 100 h 109"/>
                  <a:gd name="T66" fmla="*/ 38 w 105"/>
                  <a:gd name="T67" fmla="*/ 108 h 109"/>
                  <a:gd name="T68" fmla="*/ 41 w 105"/>
                  <a:gd name="T69" fmla="*/ 108 h 109"/>
                  <a:gd name="T70" fmla="*/ 44 w 105"/>
                  <a:gd name="T71" fmla="*/ 107 h 109"/>
                  <a:gd name="T72" fmla="*/ 48 w 105"/>
                  <a:gd name="T73" fmla="*/ 104 h 109"/>
                  <a:gd name="T74" fmla="*/ 51 w 105"/>
                  <a:gd name="T75" fmla="*/ 10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9">
                    <a:moveTo>
                      <a:pt x="51" y="104"/>
                    </a:moveTo>
                    <a:cubicBezTo>
                      <a:pt x="51" y="100"/>
                      <a:pt x="51" y="100"/>
                      <a:pt x="51" y="100"/>
                    </a:cubicBezTo>
                    <a:cubicBezTo>
                      <a:pt x="52" y="97"/>
                      <a:pt x="52" y="97"/>
                      <a:pt x="52" y="97"/>
                    </a:cubicBezTo>
                    <a:cubicBezTo>
                      <a:pt x="52" y="97"/>
                      <a:pt x="51" y="96"/>
                      <a:pt x="51" y="94"/>
                    </a:cubicBezTo>
                    <a:cubicBezTo>
                      <a:pt x="51" y="92"/>
                      <a:pt x="50" y="92"/>
                      <a:pt x="52" y="91"/>
                    </a:cubicBezTo>
                    <a:cubicBezTo>
                      <a:pt x="53" y="91"/>
                      <a:pt x="53" y="88"/>
                      <a:pt x="54" y="85"/>
                    </a:cubicBezTo>
                    <a:cubicBezTo>
                      <a:pt x="54" y="83"/>
                      <a:pt x="58" y="84"/>
                      <a:pt x="60" y="82"/>
                    </a:cubicBezTo>
                    <a:cubicBezTo>
                      <a:pt x="62" y="80"/>
                      <a:pt x="63" y="81"/>
                      <a:pt x="63" y="81"/>
                    </a:cubicBezTo>
                    <a:cubicBezTo>
                      <a:pt x="63" y="81"/>
                      <a:pt x="64" y="81"/>
                      <a:pt x="66" y="82"/>
                    </a:cubicBezTo>
                    <a:cubicBezTo>
                      <a:pt x="68" y="83"/>
                      <a:pt x="67" y="86"/>
                      <a:pt x="67" y="88"/>
                    </a:cubicBezTo>
                    <a:cubicBezTo>
                      <a:pt x="71" y="89"/>
                      <a:pt x="71" y="84"/>
                      <a:pt x="73" y="83"/>
                    </a:cubicBezTo>
                    <a:cubicBezTo>
                      <a:pt x="75" y="82"/>
                      <a:pt x="73" y="80"/>
                      <a:pt x="73" y="78"/>
                    </a:cubicBezTo>
                    <a:cubicBezTo>
                      <a:pt x="73" y="76"/>
                      <a:pt x="74" y="75"/>
                      <a:pt x="75" y="72"/>
                    </a:cubicBezTo>
                    <a:cubicBezTo>
                      <a:pt x="76" y="70"/>
                      <a:pt x="78" y="71"/>
                      <a:pt x="79" y="68"/>
                    </a:cubicBezTo>
                    <a:cubicBezTo>
                      <a:pt x="80" y="65"/>
                      <a:pt x="79" y="65"/>
                      <a:pt x="81" y="64"/>
                    </a:cubicBezTo>
                    <a:cubicBezTo>
                      <a:pt x="83" y="62"/>
                      <a:pt x="82" y="61"/>
                      <a:pt x="82" y="58"/>
                    </a:cubicBezTo>
                    <a:cubicBezTo>
                      <a:pt x="83" y="55"/>
                      <a:pt x="83" y="55"/>
                      <a:pt x="85" y="54"/>
                    </a:cubicBezTo>
                    <a:cubicBezTo>
                      <a:pt x="87" y="54"/>
                      <a:pt x="90" y="52"/>
                      <a:pt x="91" y="51"/>
                    </a:cubicBezTo>
                    <a:cubicBezTo>
                      <a:pt x="93" y="50"/>
                      <a:pt x="91" y="47"/>
                      <a:pt x="91" y="47"/>
                    </a:cubicBezTo>
                    <a:cubicBezTo>
                      <a:pt x="91" y="47"/>
                      <a:pt x="91" y="44"/>
                      <a:pt x="93" y="43"/>
                    </a:cubicBezTo>
                    <a:cubicBezTo>
                      <a:pt x="94" y="43"/>
                      <a:pt x="94" y="41"/>
                      <a:pt x="95" y="39"/>
                    </a:cubicBezTo>
                    <a:cubicBezTo>
                      <a:pt x="96" y="37"/>
                      <a:pt x="94" y="36"/>
                      <a:pt x="96" y="35"/>
                    </a:cubicBezTo>
                    <a:cubicBezTo>
                      <a:pt x="97" y="33"/>
                      <a:pt x="99" y="31"/>
                      <a:pt x="99" y="30"/>
                    </a:cubicBezTo>
                    <a:cubicBezTo>
                      <a:pt x="99" y="28"/>
                      <a:pt x="100" y="28"/>
                      <a:pt x="102" y="28"/>
                    </a:cubicBezTo>
                    <a:cubicBezTo>
                      <a:pt x="104" y="28"/>
                      <a:pt x="105" y="21"/>
                      <a:pt x="105" y="20"/>
                    </a:cubicBezTo>
                    <a:cubicBezTo>
                      <a:pt x="105" y="18"/>
                      <a:pt x="102" y="17"/>
                      <a:pt x="102" y="17"/>
                    </a:cubicBezTo>
                    <a:cubicBezTo>
                      <a:pt x="103" y="9"/>
                      <a:pt x="103" y="9"/>
                      <a:pt x="103" y="9"/>
                    </a:cubicBezTo>
                    <a:cubicBezTo>
                      <a:pt x="98" y="0"/>
                      <a:pt x="98" y="0"/>
                      <a:pt x="98" y="0"/>
                    </a:cubicBezTo>
                    <a:cubicBezTo>
                      <a:pt x="93" y="2"/>
                      <a:pt x="93" y="2"/>
                      <a:pt x="93" y="2"/>
                    </a:cubicBezTo>
                    <a:cubicBezTo>
                      <a:pt x="93" y="2"/>
                      <a:pt x="91" y="6"/>
                      <a:pt x="88" y="6"/>
                    </a:cubicBezTo>
                    <a:cubicBezTo>
                      <a:pt x="85" y="6"/>
                      <a:pt x="82" y="7"/>
                      <a:pt x="78" y="6"/>
                    </a:cubicBezTo>
                    <a:cubicBezTo>
                      <a:pt x="74" y="4"/>
                      <a:pt x="71" y="6"/>
                      <a:pt x="69" y="6"/>
                    </a:cubicBezTo>
                    <a:cubicBezTo>
                      <a:pt x="67" y="6"/>
                      <a:pt x="64" y="7"/>
                      <a:pt x="63" y="9"/>
                    </a:cubicBezTo>
                    <a:cubicBezTo>
                      <a:pt x="63" y="10"/>
                      <a:pt x="60" y="9"/>
                      <a:pt x="55" y="9"/>
                    </a:cubicBezTo>
                    <a:cubicBezTo>
                      <a:pt x="50" y="9"/>
                      <a:pt x="52" y="8"/>
                      <a:pt x="51" y="7"/>
                    </a:cubicBezTo>
                    <a:cubicBezTo>
                      <a:pt x="49" y="5"/>
                      <a:pt x="46" y="6"/>
                      <a:pt x="44" y="7"/>
                    </a:cubicBezTo>
                    <a:cubicBezTo>
                      <a:pt x="42" y="9"/>
                      <a:pt x="38" y="8"/>
                      <a:pt x="38" y="8"/>
                    </a:cubicBezTo>
                    <a:cubicBezTo>
                      <a:pt x="38" y="8"/>
                      <a:pt x="36" y="3"/>
                      <a:pt x="34" y="3"/>
                    </a:cubicBezTo>
                    <a:cubicBezTo>
                      <a:pt x="32" y="3"/>
                      <a:pt x="32" y="1"/>
                      <a:pt x="30" y="1"/>
                    </a:cubicBezTo>
                    <a:cubicBezTo>
                      <a:pt x="27" y="1"/>
                      <a:pt x="25" y="1"/>
                      <a:pt x="23" y="2"/>
                    </a:cubicBezTo>
                    <a:cubicBezTo>
                      <a:pt x="20" y="3"/>
                      <a:pt x="14" y="6"/>
                      <a:pt x="14" y="6"/>
                    </a:cubicBezTo>
                    <a:cubicBezTo>
                      <a:pt x="14" y="6"/>
                      <a:pt x="14" y="9"/>
                      <a:pt x="14" y="11"/>
                    </a:cubicBezTo>
                    <a:cubicBezTo>
                      <a:pt x="14" y="13"/>
                      <a:pt x="10" y="16"/>
                      <a:pt x="10" y="16"/>
                    </a:cubicBezTo>
                    <a:cubicBezTo>
                      <a:pt x="7" y="23"/>
                      <a:pt x="7" y="23"/>
                      <a:pt x="7" y="23"/>
                    </a:cubicBezTo>
                    <a:cubicBezTo>
                      <a:pt x="7" y="23"/>
                      <a:pt x="8" y="27"/>
                      <a:pt x="7" y="28"/>
                    </a:cubicBezTo>
                    <a:cubicBezTo>
                      <a:pt x="5" y="29"/>
                      <a:pt x="6" y="30"/>
                      <a:pt x="8" y="31"/>
                    </a:cubicBezTo>
                    <a:cubicBezTo>
                      <a:pt x="10" y="32"/>
                      <a:pt x="10" y="33"/>
                      <a:pt x="9" y="36"/>
                    </a:cubicBezTo>
                    <a:cubicBezTo>
                      <a:pt x="8" y="39"/>
                      <a:pt x="10" y="41"/>
                      <a:pt x="9" y="41"/>
                    </a:cubicBezTo>
                    <a:cubicBezTo>
                      <a:pt x="7" y="41"/>
                      <a:pt x="7" y="42"/>
                      <a:pt x="7" y="45"/>
                    </a:cubicBezTo>
                    <a:cubicBezTo>
                      <a:pt x="7" y="47"/>
                      <a:pt x="7" y="48"/>
                      <a:pt x="6" y="50"/>
                    </a:cubicBezTo>
                    <a:cubicBezTo>
                      <a:pt x="5" y="52"/>
                      <a:pt x="3" y="52"/>
                      <a:pt x="5" y="54"/>
                    </a:cubicBezTo>
                    <a:cubicBezTo>
                      <a:pt x="6" y="56"/>
                      <a:pt x="5" y="58"/>
                      <a:pt x="3" y="57"/>
                    </a:cubicBezTo>
                    <a:cubicBezTo>
                      <a:pt x="1" y="56"/>
                      <a:pt x="1" y="58"/>
                      <a:pt x="2" y="60"/>
                    </a:cubicBezTo>
                    <a:cubicBezTo>
                      <a:pt x="3" y="62"/>
                      <a:pt x="0" y="70"/>
                      <a:pt x="2" y="72"/>
                    </a:cubicBezTo>
                    <a:cubicBezTo>
                      <a:pt x="3" y="74"/>
                      <a:pt x="3" y="76"/>
                      <a:pt x="3" y="78"/>
                    </a:cubicBezTo>
                    <a:cubicBezTo>
                      <a:pt x="3" y="80"/>
                      <a:pt x="2" y="85"/>
                      <a:pt x="2" y="85"/>
                    </a:cubicBezTo>
                    <a:cubicBezTo>
                      <a:pt x="5" y="84"/>
                      <a:pt x="8" y="84"/>
                      <a:pt x="9" y="84"/>
                    </a:cubicBezTo>
                    <a:cubicBezTo>
                      <a:pt x="9" y="84"/>
                      <a:pt x="8" y="85"/>
                      <a:pt x="8" y="86"/>
                    </a:cubicBezTo>
                    <a:cubicBezTo>
                      <a:pt x="10" y="86"/>
                      <a:pt x="15" y="85"/>
                      <a:pt x="17" y="86"/>
                    </a:cubicBezTo>
                    <a:cubicBezTo>
                      <a:pt x="19" y="86"/>
                      <a:pt x="20" y="90"/>
                      <a:pt x="22" y="91"/>
                    </a:cubicBezTo>
                    <a:cubicBezTo>
                      <a:pt x="23" y="91"/>
                      <a:pt x="25" y="91"/>
                      <a:pt x="25" y="91"/>
                    </a:cubicBezTo>
                    <a:cubicBezTo>
                      <a:pt x="25" y="91"/>
                      <a:pt x="25" y="93"/>
                      <a:pt x="25" y="94"/>
                    </a:cubicBezTo>
                    <a:cubicBezTo>
                      <a:pt x="26" y="94"/>
                      <a:pt x="26" y="94"/>
                      <a:pt x="26" y="94"/>
                    </a:cubicBezTo>
                    <a:cubicBezTo>
                      <a:pt x="27" y="95"/>
                      <a:pt x="27" y="96"/>
                      <a:pt x="28" y="98"/>
                    </a:cubicBezTo>
                    <a:cubicBezTo>
                      <a:pt x="28" y="98"/>
                      <a:pt x="28" y="98"/>
                      <a:pt x="28" y="98"/>
                    </a:cubicBezTo>
                    <a:cubicBezTo>
                      <a:pt x="28" y="98"/>
                      <a:pt x="27" y="99"/>
                      <a:pt x="26" y="100"/>
                    </a:cubicBezTo>
                    <a:cubicBezTo>
                      <a:pt x="27" y="103"/>
                      <a:pt x="29" y="106"/>
                      <a:pt x="31" y="109"/>
                    </a:cubicBezTo>
                    <a:cubicBezTo>
                      <a:pt x="34" y="109"/>
                      <a:pt x="35" y="109"/>
                      <a:pt x="38" y="108"/>
                    </a:cubicBezTo>
                    <a:cubicBezTo>
                      <a:pt x="38" y="107"/>
                      <a:pt x="38" y="107"/>
                      <a:pt x="38" y="107"/>
                    </a:cubicBezTo>
                    <a:cubicBezTo>
                      <a:pt x="39" y="107"/>
                      <a:pt x="39" y="108"/>
                      <a:pt x="41" y="108"/>
                    </a:cubicBezTo>
                    <a:cubicBezTo>
                      <a:pt x="42" y="106"/>
                      <a:pt x="42" y="106"/>
                      <a:pt x="42" y="106"/>
                    </a:cubicBezTo>
                    <a:cubicBezTo>
                      <a:pt x="43" y="106"/>
                      <a:pt x="42" y="108"/>
                      <a:pt x="44" y="107"/>
                    </a:cubicBezTo>
                    <a:cubicBezTo>
                      <a:pt x="45" y="106"/>
                      <a:pt x="45" y="104"/>
                      <a:pt x="46" y="104"/>
                    </a:cubicBezTo>
                    <a:cubicBezTo>
                      <a:pt x="46" y="103"/>
                      <a:pt x="48" y="104"/>
                      <a:pt x="48" y="104"/>
                    </a:cubicBezTo>
                    <a:cubicBezTo>
                      <a:pt x="49" y="105"/>
                      <a:pt x="49" y="105"/>
                      <a:pt x="50" y="106"/>
                    </a:cubicBezTo>
                    <a:cubicBezTo>
                      <a:pt x="50" y="105"/>
                      <a:pt x="50" y="103"/>
                      <a:pt x="51" y="10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5" name="Freeform 121">
                <a:extLst>
                  <a:ext uri="{FF2B5EF4-FFF2-40B4-BE49-F238E27FC236}">
                    <a16:creationId xmlns:a16="http://schemas.microsoft.com/office/drawing/2014/main" id="{56782611-84B4-4373-A2D8-22B8423B0E28}"/>
                  </a:ext>
                </a:extLst>
              </p:cNvPr>
              <p:cNvSpPr>
                <a:spLocks/>
              </p:cNvSpPr>
              <p:nvPr/>
            </p:nvSpPr>
            <p:spPr bwMode="auto">
              <a:xfrm>
                <a:off x="3157" y="1950"/>
                <a:ext cx="205" cy="214"/>
              </a:xfrm>
              <a:custGeom>
                <a:avLst/>
                <a:gdLst>
                  <a:gd name="T0" fmla="*/ 51 w 105"/>
                  <a:gd name="T1" fmla="*/ 100 h 109"/>
                  <a:gd name="T2" fmla="*/ 51 w 105"/>
                  <a:gd name="T3" fmla="*/ 94 h 109"/>
                  <a:gd name="T4" fmla="*/ 54 w 105"/>
                  <a:gd name="T5" fmla="*/ 85 h 109"/>
                  <a:gd name="T6" fmla="*/ 63 w 105"/>
                  <a:gd name="T7" fmla="*/ 81 h 109"/>
                  <a:gd name="T8" fmla="*/ 67 w 105"/>
                  <a:gd name="T9" fmla="*/ 88 h 109"/>
                  <a:gd name="T10" fmla="*/ 73 w 105"/>
                  <a:gd name="T11" fmla="*/ 78 h 109"/>
                  <a:gd name="T12" fmla="*/ 79 w 105"/>
                  <a:gd name="T13" fmla="*/ 68 h 109"/>
                  <a:gd name="T14" fmla="*/ 82 w 105"/>
                  <a:gd name="T15" fmla="*/ 58 h 109"/>
                  <a:gd name="T16" fmla="*/ 91 w 105"/>
                  <a:gd name="T17" fmla="*/ 51 h 109"/>
                  <a:gd name="T18" fmla="*/ 93 w 105"/>
                  <a:gd name="T19" fmla="*/ 43 h 109"/>
                  <a:gd name="T20" fmla="*/ 96 w 105"/>
                  <a:gd name="T21" fmla="*/ 35 h 109"/>
                  <a:gd name="T22" fmla="*/ 102 w 105"/>
                  <a:gd name="T23" fmla="*/ 28 h 109"/>
                  <a:gd name="T24" fmla="*/ 102 w 105"/>
                  <a:gd name="T25" fmla="*/ 17 h 109"/>
                  <a:gd name="T26" fmla="*/ 98 w 105"/>
                  <a:gd name="T27" fmla="*/ 0 h 109"/>
                  <a:gd name="T28" fmla="*/ 88 w 105"/>
                  <a:gd name="T29" fmla="*/ 6 h 109"/>
                  <a:gd name="T30" fmla="*/ 69 w 105"/>
                  <a:gd name="T31" fmla="*/ 6 h 109"/>
                  <a:gd name="T32" fmla="*/ 55 w 105"/>
                  <a:gd name="T33" fmla="*/ 9 h 109"/>
                  <a:gd name="T34" fmla="*/ 44 w 105"/>
                  <a:gd name="T35" fmla="*/ 7 h 109"/>
                  <a:gd name="T36" fmla="*/ 34 w 105"/>
                  <a:gd name="T37" fmla="*/ 3 h 109"/>
                  <a:gd name="T38" fmla="*/ 23 w 105"/>
                  <a:gd name="T39" fmla="*/ 2 h 109"/>
                  <a:gd name="T40" fmla="*/ 14 w 105"/>
                  <a:gd name="T41" fmla="*/ 11 h 109"/>
                  <a:gd name="T42" fmla="*/ 7 w 105"/>
                  <a:gd name="T43" fmla="*/ 23 h 109"/>
                  <a:gd name="T44" fmla="*/ 8 w 105"/>
                  <a:gd name="T45" fmla="*/ 31 h 109"/>
                  <a:gd name="T46" fmla="*/ 9 w 105"/>
                  <a:gd name="T47" fmla="*/ 41 h 109"/>
                  <a:gd name="T48" fmla="*/ 6 w 105"/>
                  <a:gd name="T49" fmla="*/ 50 h 109"/>
                  <a:gd name="T50" fmla="*/ 3 w 105"/>
                  <a:gd name="T51" fmla="*/ 57 h 109"/>
                  <a:gd name="T52" fmla="*/ 2 w 105"/>
                  <a:gd name="T53" fmla="*/ 72 h 109"/>
                  <a:gd name="T54" fmla="*/ 2 w 105"/>
                  <a:gd name="T55" fmla="*/ 85 h 109"/>
                  <a:gd name="T56" fmla="*/ 8 w 105"/>
                  <a:gd name="T57" fmla="*/ 86 h 109"/>
                  <a:gd name="T58" fmla="*/ 22 w 105"/>
                  <a:gd name="T59" fmla="*/ 91 h 109"/>
                  <a:gd name="T60" fmla="*/ 25 w 105"/>
                  <a:gd name="T61" fmla="*/ 94 h 109"/>
                  <a:gd name="T62" fmla="*/ 28 w 105"/>
                  <a:gd name="T63" fmla="*/ 98 h 109"/>
                  <a:gd name="T64" fmla="*/ 26 w 105"/>
                  <a:gd name="T65" fmla="*/ 100 h 109"/>
                  <a:gd name="T66" fmla="*/ 38 w 105"/>
                  <a:gd name="T67" fmla="*/ 108 h 109"/>
                  <a:gd name="T68" fmla="*/ 41 w 105"/>
                  <a:gd name="T69" fmla="*/ 108 h 109"/>
                  <a:gd name="T70" fmla="*/ 44 w 105"/>
                  <a:gd name="T71" fmla="*/ 107 h 109"/>
                  <a:gd name="T72" fmla="*/ 48 w 105"/>
                  <a:gd name="T73" fmla="*/ 104 h 109"/>
                  <a:gd name="T74" fmla="*/ 51 w 105"/>
                  <a:gd name="T75" fmla="*/ 10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9">
                    <a:moveTo>
                      <a:pt x="51" y="104"/>
                    </a:moveTo>
                    <a:cubicBezTo>
                      <a:pt x="51" y="100"/>
                      <a:pt x="51" y="100"/>
                      <a:pt x="51" y="100"/>
                    </a:cubicBezTo>
                    <a:cubicBezTo>
                      <a:pt x="52" y="97"/>
                      <a:pt x="52" y="97"/>
                      <a:pt x="52" y="97"/>
                    </a:cubicBezTo>
                    <a:cubicBezTo>
                      <a:pt x="52" y="97"/>
                      <a:pt x="51" y="96"/>
                      <a:pt x="51" y="94"/>
                    </a:cubicBezTo>
                    <a:cubicBezTo>
                      <a:pt x="51" y="92"/>
                      <a:pt x="50" y="92"/>
                      <a:pt x="52" y="91"/>
                    </a:cubicBezTo>
                    <a:cubicBezTo>
                      <a:pt x="53" y="91"/>
                      <a:pt x="53" y="88"/>
                      <a:pt x="54" y="85"/>
                    </a:cubicBezTo>
                    <a:cubicBezTo>
                      <a:pt x="54" y="83"/>
                      <a:pt x="58" y="84"/>
                      <a:pt x="60" y="82"/>
                    </a:cubicBezTo>
                    <a:cubicBezTo>
                      <a:pt x="62" y="80"/>
                      <a:pt x="63" y="81"/>
                      <a:pt x="63" y="81"/>
                    </a:cubicBezTo>
                    <a:cubicBezTo>
                      <a:pt x="63" y="81"/>
                      <a:pt x="64" y="81"/>
                      <a:pt x="66" y="82"/>
                    </a:cubicBezTo>
                    <a:cubicBezTo>
                      <a:pt x="68" y="83"/>
                      <a:pt x="67" y="86"/>
                      <a:pt x="67" y="88"/>
                    </a:cubicBezTo>
                    <a:cubicBezTo>
                      <a:pt x="71" y="89"/>
                      <a:pt x="71" y="84"/>
                      <a:pt x="73" y="83"/>
                    </a:cubicBezTo>
                    <a:cubicBezTo>
                      <a:pt x="75" y="82"/>
                      <a:pt x="73" y="80"/>
                      <a:pt x="73" y="78"/>
                    </a:cubicBezTo>
                    <a:cubicBezTo>
                      <a:pt x="73" y="76"/>
                      <a:pt x="74" y="75"/>
                      <a:pt x="75" y="72"/>
                    </a:cubicBezTo>
                    <a:cubicBezTo>
                      <a:pt x="76" y="70"/>
                      <a:pt x="78" y="71"/>
                      <a:pt x="79" y="68"/>
                    </a:cubicBezTo>
                    <a:cubicBezTo>
                      <a:pt x="80" y="65"/>
                      <a:pt x="79" y="65"/>
                      <a:pt x="81" y="64"/>
                    </a:cubicBezTo>
                    <a:cubicBezTo>
                      <a:pt x="83" y="62"/>
                      <a:pt x="82" y="61"/>
                      <a:pt x="82" y="58"/>
                    </a:cubicBezTo>
                    <a:cubicBezTo>
                      <a:pt x="83" y="55"/>
                      <a:pt x="83" y="55"/>
                      <a:pt x="85" y="54"/>
                    </a:cubicBezTo>
                    <a:cubicBezTo>
                      <a:pt x="87" y="54"/>
                      <a:pt x="90" y="52"/>
                      <a:pt x="91" y="51"/>
                    </a:cubicBezTo>
                    <a:cubicBezTo>
                      <a:pt x="93" y="50"/>
                      <a:pt x="91" y="47"/>
                      <a:pt x="91" y="47"/>
                    </a:cubicBezTo>
                    <a:cubicBezTo>
                      <a:pt x="91" y="47"/>
                      <a:pt x="91" y="44"/>
                      <a:pt x="93" y="43"/>
                    </a:cubicBezTo>
                    <a:cubicBezTo>
                      <a:pt x="94" y="43"/>
                      <a:pt x="94" y="41"/>
                      <a:pt x="95" y="39"/>
                    </a:cubicBezTo>
                    <a:cubicBezTo>
                      <a:pt x="96" y="37"/>
                      <a:pt x="94" y="36"/>
                      <a:pt x="96" y="35"/>
                    </a:cubicBezTo>
                    <a:cubicBezTo>
                      <a:pt x="97" y="33"/>
                      <a:pt x="99" y="31"/>
                      <a:pt x="99" y="30"/>
                    </a:cubicBezTo>
                    <a:cubicBezTo>
                      <a:pt x="99" y="28"/>
                      <a:pt x="100" y="28"/>
                      <a:pt x="102" y="28"/>
                    </a:cubicBezTo>
                    <a:cubicBezTo>
                      <a:pt x="104" y="28"/>
                      <a:pt x="105" y="21"/>
                      <a:pt x="105" y="20"/>
                    </a:cubicBezTo>
                    <a:cubicBezTo>
                      <a:pt x="105" y="18"/>
                      <a:pt x="102" y="17"/>
                      <a:pt x="102" y="17"/>
                    </a:cubicBezTo>
                    <a:cubicBezTo>
                      <a:pt x="103" y="9"/>
                      <a:pt x="103" y="9"/>
                      <a:pt x="103" y="9"/>
                    </a:cubicBezTo>
                    <a:cubicBezTo>
                      <a:pt x="98" y="0"/>
                      <a:pt x="98" y="0"/>
                      <a:pt x="98" y="0"/>
                    </a:cubicBezTo>
                    <a:cubicBezTo>
                      <a:pt x="93" y="2"/>
                      <a:pt x="93" y="2"/>
                      <a:pt x="93" y="2"/>
                    </a:cubicBezTo>
                    <a:cubicBezTo>
                      <a:pt x="93" y="2"/>
                      <a:pt x="91" y="6"/>
                      <a:pt x="88" y="6"/>
                    </a:cubicBezTo>
                    <a:cubicBezTo>
                      <a:pt x="85" y="6"/>
                      <a:pt x="82" y="7"/>
                      <a:pt x="78" y="6"/>
                    </a:cubicBezTo>
                    <a:cubicBezTo>
                      <a:pt x="74" y="4"/>
                      <a:pt x="71" y="6"/>
                      <a:pt x="69" y="6"/>
                    </a:cubicBezTo>
                    <a:cubicBezTo>
                      <a:pt x="67" y="6"/>
                      <a:pt x="64" y="7"/>
                      <a:pt x="63" y="9"/>
                    </a:cubicBezTo>
                    <a:cubicBezTo>
                      <a:pt x="63" y="10"/>
                      <a:pt x="60" y="9"/>
                      <a:pt x="55" y="9"/>
                    </a:cubicBezTo>
                    <a:cubicBezTo>
                      <a:pt x="50" y="9"/>
                      <a:pt x="52" y="8"/>
                      <a:pt x="51" y="7"/>
                    </a:cubicBezTo>
                    <a:cubicBezTo>
                      <a:pt x="49" y="5"/>
                      <a:pt x="46" y="6"/>
                      <a:pt x="44" y="7"/>
                    </a:cubicBezTo>
                    <a:cubicBezTo>
                      <a:pt x="42" y="9"/>
                      <a:pt x="38" y="8"/>
                      <a:pt x="38" y="8"/>
                    </a:cubicBezTo>
                    <a:cubicBezTo>
                      <a:pt x="38" y="8"/>
                      <a:pt x="36" y="3"/>
                      <a:pt x="34" y="3"/>
                    </a:cubicBezTo>
                    <a:cubicBezTo>
                      <a:pt x="32" y="3"/>
                      <a:pt x="32" y="1"/>
                      <a:pt x="30" y="1"/>
                    </a:cubicBezTo>
                    <a:cubicBezTo>
                      <a:pt x="27" y="1"/>
                      <a:pt x="25" y="1"/>
                      <a:pt x="23" y="2"/>
                    </a:cubicBezTo>
                    <a:cubicBezTo>
                      <a:pt x="20" y="3"/>
                      <a:pt x="14" y="6"/>
                      <a:pt x="14" y="6"/>
                    </a:cubicBezTo>
                    <a:cubicBezTo>
                      <a:pt x="14" y="6"/>
                      <a:pt x="14" y="9"/>
                      <a:pt x="14" y="11"/>
                    </a:cubicBezTo>
                    <a:cubicBezTo>
                      <a:pt x="14" y="13"/>
                      <a:pt x="10" y="16"/>
                      <a:pt x="10" y="16"/>
                    </a:cubicBezTo>
                    <a:cubicBezTo>
                      <a:pt x="7" y="23"/>
                      <a:pt x="7" y="23"/>
                      <a:pt x="7" y="23"/>
                    </a:cubicBezTo>
                    <a:cubicBezTo>
                      <a:pt x="7" y="23"/>
                      <a:pt x="8" y="27"/>
                      <a:pt x="7" y="28"/>
                    </a:cubicBezTo>
                    <a:cubicBezTo>
                      <a:pt x="5" y="29"/>
                      <a:pt x="6" y="30"/>
                      <a:pt x="8" y="31"/>
                    </a:cubicBezTo>
                    <a:cubicBezTo>
                      <a:pt x="10" y="32"/>
                      <a:pt x="10" y="33"/>
                      <a:pt x="9" y="36"/>
                    </a:cubicBezTo>
                    <a:cubicBezTo>
                      <a:pt x="8" y="39"/>
                      <a:pt x="10" y="41"/>
                      <a:pt x="9" y="41"/>
                    </a:cubicBezTo>
                    <a:cubicBezTo>
                      <a:pt x="7" y="41"/>
                      <a:pt x="7" y="42"/>
                      <a:pt x="7" y="45"/>
                    </a:cubicBezTo>
                    <a:cubicBezTo>
                      <a:pt x="7" y="47"/>
                      <a:pt x="7" y="48"/>
                      <a:pt x="6" y="50"/>
                    </a:cubicBezTo>
                    <a:cubicBezTo>
                      <a:pt x="5" y="52"/>
                      <a:pt x="3" y="52"/>
                      <a:pt x="5" y="54"/>
                    </a:cubicBezTo>
                    <a:cubicBezTo>
                      <a:pt x="6" y="56"/>
                      <a:pt x="5" y="58"/>
                      <a:pt x="3" y="57"/>
                    </a:cubicBezTo>
                    <a:cubicBezTo>
                      <a:pt x="1" y="56"/>
                      <a:pt x="1" y="58"/>
                      <a:pt x="2" y="60"/>
                    </a:cubicBezTo>
                    <a:cubicBezTo>
                      <a:pt x="3" y="62"/>
                      <a:pt x="0" y="70"/>
                      <a:pt x="2" y="72"/>
                    </a:cubicBezTo>
                    <a:cubicBezTo>
                      <a:pt x="3" y="74"/>
                      <a:pt x="3" y="76"/>
                      <a:pt x="3" y="78"/>
                    </a:cubicBezTo>
                    <a:cubicBezTo>
                      <a:pt x="3" y="80"/>
                      <a:pt x="2" y="85"/>
                      <a:pt x="2" y="85"/>
                    </a:cubicBezTo>
                    <a:cubicBezTo>
                      <a:pt x="5" y="84"/>
                      <a:pt x="8" y="84"/>
                      <a:pt x="9" y="84"/>
                    </a:cubicBezTo>
                    <a:cubicBezTo>
                      <a:pt x="9" y="84"/>
                      <a:pt x="8" y="85"/>
                      <a:pt x="8" y="86"/>
                    </a:cubicBezTo>
                    <a:cubicBezTo>
                      <a:pt x="10" y="86"/>
                      <a:pt x="15" y="85"/>
                      <a:pt x="17" y="86"/>
                    </a:cubicBezTo>
                    <a:cubicBezTo>
                      <a:pt x="19" y="86"/>
                      <a:pt x="20" y="90"/>
                      <a:pt x="22" y="91"/>
                    </a:cubicBezTo>
                    <a:cubicBezTo>
                      <a:pt x="23" y="91"/>
                      <a:pt x="25" y="91"/>
                      <a:pt x="25" y="91"/>
                    </a:cubicBezTo>
                    <a:cubicBezTo>
                      <a:pt x="25" y="91"/>
                      <a:pt x="25" y="93"/>
                      <a:pt x="25" y="94"/>
                    </a:cubicBezTo>
                    <a:cubicBezTo>
                      <a:pt x="26" y="94"/>
                      <a:pt x="26" y="94"/>
                      <a:pt x="26" y="94"/>
                    </a:cubicBezTo>
                    <a:cubicBezTo>
                      <a:pt x="27" y="95"/>
                      <a:pt x="27" y="96"/>
                      <a:pt x="28" y="98"/>
                    </a:cubicBezTo>
                    <a:cubicBezTo>
                      <a:pt x="28" y="98"/>
                      <a:pt x="28" y="98"/>
                      <a:pt x="28" y="98"/>
                    </a:cubicBezTo>
                    <a:cubicBezTo>
                      <a:pt x="28" y="98"/>
                      <a:pt x="27" y="99"/>
                      <a:pt x="26" y="100"/>
                    </a:cubicBezTo>
                    <a:cubicBezTo>
                      <a:pt x="27" y="103"/>
                      <a:pt x="29" y="106"/>
                      <a:pt x="31" y="109"/>
                    </a:cubicBezTo>
                    <a:cubicBezTo>
                      <a:pt x="34" y="109"/>
                      <a:pt x="35" y="109"/>
                      <a:pt x="38" y="108"/>
                    </a:cubicBezTo>
                    <a:cubicBezTo>
                      <a:pt x="38" y="107"/>
                      <a:pt x="38" y="107"/>
                      <a:pt x="38" y="107"/>
                    </a:cubicBezTo>
                    <a:cubicBezTo>
                      <a:pt x="39" y="107"/>
                      <a:pt x="39" y="108"/>
                      <a:pt x="41" y="108"/>
                    </a:cubicBezTo>
                    <a:cubicBezTo>
                      <a:pt x="42" y="106"/>
                      <a:pt x="42" y="106"/>
                      <a:pt x="42" y="106"/>
                    </a:cubicBezTo>
                    <a:cubicBezTo>
                      <a:pt x="43" y="106"/>
                      <a:pt x="42" y="108"/>
                      <a:pt x="44" y="107"/>
                    </a:cubicBezTo>
                    <a:cubicBezTo>
                      <a:pt x="45" y="106"/>
                      <a:pt x="45" y="104"/>
                      <a:pt x="46" y="104"/>
                    </a:cubicBezTo>
                    <a:cubicBezTo>
                      <a:pt x="46" y="103"/>
                      <a:pt x="48" y="104"/>
                      <a:pt x="48" y="104"/>
                    </a:cubicBezTo>
                    <a:cubicBezTo>
                      <a:pt x="49" y="105"/>
                      <a:pt x="49" y="105"/>
                      <a:pt x="50" y="106"/>
                    </a:cubicBezTo>
                    <a:cubicBezTo>
                      <a:pt x="50" y="105"/>
                      <a:pt x="50" y="103"/>
                      <a:pt x="51" y="10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6" name="Freeform 122">
                <a:extLst>
                  <a:ext uri="{FF2B5EF4-FFF2-40B4-BE49-F238E27FC236}">
                    <a16:creationId xmlns:a16="http://schemas.microsoft.com/office/drawing/2014/main" id="{FE2B8878-1D6D-4D3F-891F-19525840C1DA}"/>
                  </a:ext>
                </a:extLst>
              </p:cNvPr>
              <p:cNvSpPr>
                <a:spLocks/>
              </p:cNvSpPr>
              <p:nvPr/>
            </p:nvSpPr>
            <p:spPr bwMode="auto">
              <a:xfrm>
                <a:off x="3109" y="1750"/>
                <a:ext cx="275" cy="245"/>
              </a:xfrm>
              <a:custGeom>
                <a:avLst/>
                <a:gdLst>
                  <a:gd name="T0" fmla="*/ 130 w 140"/>
                  <a:gd name="T1" fmla="*/ 5 h 125"/>
                  <a:gd name="T2" fmla="*/ 123 w 140"/>
                  <a:gd name="T3" fmla="*/ 10 h 125"/>
                  <a:gd name="T4" fmla="*/ 122 w 140"/>
                  <a:gd name="T5" fmla="*/ 12 h 125"/>
                  <a:gd name="T6" fmla="*/ 102 w 140"/>
                  <a:gd name="T7" fmla="*/ 0 h 125"/>
                  <a:gd name="T8" fmla="*/ 55 w 140"/>
                  <a:gd name="T9" fmla="*/ 35 h 125"/>
                  <a:gd name="T10" fmla="*/ 50 w 140"/>
                  <a:gd name="T11" fmla="*/ 44 h 125"/>
                  <a:gd name="T12" fmla="*/ 38 w 140"/>
                  <a:gd name="T13" fmla="*/ 46 h 125"/>
                  <a:gd name="T14" fmla="*/ 39 w 140"/>
                  <a:gd name="T15" fmla="*/ 71 h 125"/>
                  <a:gd name="T16" fmla="*/ 36 w 140"/>
                  <a:gd name="T17" fmla="*/ 73 h 125"/>
                  <a:gd name="T18" fmla="*/ 36 w 140"/>
                  <a:gd name="T19" fmla="*/ 78 h 125"/>
                  <a:gd name="T20" fmla="*/ 35 w 140"/>
                  <a:gd name="T21" fmla="*/ 80 h 125"/>
                  <a:gd name="T22" fmla="*/ 30 w 140"/>
                  <a:gd name="T23" fmla="*/ 80 h 125"/>
                  <a:gd name="T24" fmla="*/ 19 w 140"/>
                  <a:gd name="T25" fmla="*/ 84 h 125"/>
                  <a:gd name="T26" fmla="*/ 10 w 140"/>
                  <a:gd name="T27" fmla="*/ 86 h 125"/>
                  <a:gd name="T28" fmla="*/ 4 w 140"/>
                  <a:gd name="T29" fmla="*/ 87 h 125"/>
                  <a:gd name="T30" fmla="*/ 3 w 140"/>
                  <a:gd name="T31" fmla="*/ 89 h 125"/>
                  <a:gd name="T32" fmla="*/ 2 w 140"/>
                  <a:gd name="T33" fmla="*/ 88 h 125"/>
                  <a:gd name="T34" fmla="*/ 0 w 140"/>
                  <a:gd name="T35" fmla="*/ 92 h 125"/>
                  <a:gd name="T36" fmla="*/ 3 w 140"/>
                  <a:gd name="T37" fmla="*/ 96 h 125"/>
                  <a:gd name="T38" fmla="*/ 9 w 140"/>
                  <a:gd name="T39" fmla="*/ 100 h 125"/>
                  <a:gd name="T40" fmla="*/ 9 w 140"/>
                  <a:gd name="T41" fmla="*/ 103 h 125"/>
                  <a:gd name="T42" fmla="*/ 13 w 140"/>
                  <a:gd name="T43" fmla="*/ 111 h 125"/>
                  <a:gd name="T44" fmla="*/ 16 w 140"/>
                  <a:gd name="T45" fmla="*/ 111 h 125"/>
                  <a:gd name="T46" fmla="*/ 15 w 140"/>
                  <a:gd name="T47" fmla="*/ 115 h 125"/>
                  <a:gd name="T48" fmla="*/ 17 w 140"/>
                  <a:gd name="T49" fmla="*/ 123 h 125"/>
                  <a:gd name="T50" fmla="*/ 21 w 140"/>
                  <a:gd name="T51" fmla="*/ 119 h 125"/>
                  <a:gd name="T52" fmla="*/ 25 w 140"/>
                  <a:gd name="T53" fmla="*/ 120 h 125"/>
                  <a:gd name="T54" fmla="*/ 26 w 140"/>
                  <a:gd name="T55" fmla="*/ 123 h 125"/>
                  <a:gd name="T56" fmla="*/ 31 w 140"/>
                  <a:gd name="T57" fmla="*/ 125 h 125"/>
                  <a:gd name="T58" fmla="*/ 34 w 140"/>
                  <a:gd name="T59" fmla="*/ 118 h 125"/>
                  <a:gd name="T60" fmla="*/ 38 w 140"/>
                  <a:gd name="T61" fmla="*/ 113 h 125"/>
                  <a:gd name="T62" fmla="*/ 38 w 140"/>
                  <a:gd name="T63" fmla="*/ 108 h 125"/>
                  <a:gd name="T64" fmla="*/ 47 w 140"/>
                  <a:gd name="T65" fmla="*/ 104 h 125"/>
                  <a:gd name="T66" fmla="*/ 54 w 140"/>
                  <a:gd name="T67" fmla="*/ 103 h 125"/>
                  <a:gd name="T68" fmla="*/ 58 w 140"/>
                  <a:gd name="T69" fmla="*/ 105 h 125"/>
                  <a:gd name="T70" fmla="*/ 62 w 140"/>
                  <a:gd name="T71" fmla="*/ 110 h 125"/>
                  <a:gd name="T72" fmla="*/ 68 w 140"/>
                  <a:gd name="T73" fmla="*/ 109 h 125"/>
                  <a:gd name="T74" fmla="*/ 75 w 140"/>
                  <a:gd name="T75" fmla="*/ 109 h 125"/>
                  <a:gd name="T76" fmla="*/ 79 w 140"/>
                  <a:gd name="T77" fmla="*/ 111 h 125"/>
                  <a:gd name="T78" fmla="*/ 87 w 140"/>
                  <a:gd name="T79" fmla="*/ 111 h 125"/>
                  <a:gd name="T80" fmla="*/ 93 w 140"/>
                  <a:gd name="T81" fmla="*/ 108 h 125"/>
                  <a:gd name="T82" fmla="*/ 102 w 140"/>
                  <a:gd name="T83" fmla="*/ 108 h 125"/>
                  <a:gd name="T84" fmla="*/ 112 w 140"/>
                  <a:gd name="T85" fmla="*/ 108 h 125"/>
                  <a:gd name="T86" fmla="*/ 117 w 140"/>
                  <a:gd name="T87" fmla="*/ 104 h 125"/>
                  <a:gd name="T88" fmla="*/ 122 w 140"/>
                  <a:gd name="T89" fmla="*/ 102 h 125"/>
                  <a:gd name="T90" fmla="*/ 122 w 140"/>
                  <a:gd name="T91" fmla="*/ 92 h 125"/>
                  <a:gd name="T92" fmla="*/ 135 w 140"/>
                  <a:gd name="T93" fmla="*/ 81 h 125"/>
                  <a:gd name="T94" fmla="*/ 135 w 140"/>
                  <a:gd name="T95" fmla="*/ 45 h 125"/>
                  <a:gd name="T96" fmla="*/ 138 w 140"/>
                  <a:gd name="T97" fmla="*/ 36 h 125"/>
                  <a:gd name="T98" fmla="*/ 135 w 140"/>
                  <a:gd name="T99" fmla="*/ 27 h 125"/>
                  <a:gd name="T100" fmla="*/ 130 w 140"/>
                  <a:gd name="T101" fmla="*/ 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25">
                    <a:moveTo>
                      <a:pt x="130" y="5"/>
                    </a:moveTo>
                    <a:cubicBezTo>
                      <a:pt x="123" y="10"/>
                      <a:pt x="123" y="10"/>
                      <a:pt x="123" y="10"/>
                    </a:cubicBezTo>
                    <a:cubicBezTo>
                      <a:pt x="122" y="12"/>
                      <a:pt x="122" y="12"/>
                      <a:pt x="122" y="12"/>
                    </a:cubicBezTo>
                    <a:cubicBezTo>
                      <a:pt x="102" y="0"/>
                      <a:pt x="102" y="0"/>
                      <a:pt x="102" y="0"/>
                    </a:cubicBezTo>
                    <a:cubicBezTo>
                      <a:pt x="55" y="35"/>
                      <a:pt x="55" y="35"/>
                      <a:pt x="55" y="35"/>
                    </a:cubicBezTo>
                    <a:cubicBezTo>
                      <a:pt x="50" y="44"/>
                      <a:pt x="50" y="44"/>
                      <a:pt x="50" y="44"/>
                    </a:cubicBezTo>
                    <a:cubicBezTo>
                      <a:pt x="38" y="46"/>
                      <a:pt x="38" y="46"/>
                      <a:pt x="38" y="46"/>
                    </a:cubicBezTo>
                    <a:cubicBezTo>
                      <a:pt x="39" y="71"/>
                      <a:pt x="39" y="71"/>
                      <a:pt x="39" y="71"/>
                    </a:cubicBezTo>
                    <a:cubicBezTo>
                      <a:pt x="36" y="73"/>
                      <a:pt x="36" y="73"/>
                      <a:pt x="36" y="73"/>
                    </a:cubicBezTo>
                    <a:cubicBezTo>
                      <a:pt x="36" y="73"/>
                      <a:pt x="36" y="76"/>
                      <a:pt x="36" y="78"/>
                    </a:cubicBezTo>
                    <a:cubicBezTo>
                      <a:pt x="36" y="80"/>
                      <a:pt x="35" y="80"/>
                      <a:pt x="35" y="80"/>
                    </a:cubicBezTo>
                    <a:cubicBezTo>
                      <a:pt x="30" y="80"/>
                      <a:pt x="30" y="80"/>
                      <a:pt x="30" y="80"/>
                    </a:cubicBezTo>
                    <a:cubicBezTo>
                      <a:pt x="30" y="80"/>
                      <a:pt x="22" y="84"/>
                      <a:pt x="19" y="84"/>
                    </a:cubicBezTo>
                    <a:cubicBezTo>
                      <a:pt x="16" y="85"/>
                      <a:pt x="11" y="85"/>
                      <a:pt x="10" y="86"/>
                    </a:cubicBezTo>
                    <a:cubicBezTo>
                      <a:pt x="8" y="87"/>
                      <a:pt x="4" y="87"/>
                      <a:pt x="4" y="87"/>
                    </a:cubicBezTo>
                    <a:cubicBezTo>
                      <a:pt x="3" y="89"/>
                      <a:pt x="3" y="89"/>
                      <a:pt x="3" y="89"/>
                    </a:cubicBezTo>
                    <a:cubicBezTo>
                      <a:pt x="2" y="88"/>
                      <a:pt x="2" y="88"/>
                      <a:pt x="2" y="88"/>
                    </a:cubicBezTo>
                    <a:cubicBezTo>
                      <a:pt x="0" y="92"/>
                      <a:pt x="0" y="92"/>
                      <a:pt x="0" y="92"/>
                    </a:cubicBezTo>
                    <a:cubicBezTo>
                      <a:pt x="3" y="96"/>
                      <a:pt x="3" y="96"/>
                      <a:pt x="3" y="96"/>
                    </a:cubicBezTo>
                    <a:cubicBezTo>
                      <a:pt x="9" y="100"/>
                      <a:pt x="9" y="100"/>
                      <a:pt x="9" y="100"/>
                    </a:cubicBezTo>
                    <a:cubicBezTo>
                      <a:pt x="9" y="103"/>
                      <a:pt x="9" y="103"/>
                      <a:pt x="9" y="103"/>
                    </a:cubicBezTo>
                    <a:cubicBezTo>
                      <a:pt x="13" y="111"/>
                      <a:pt x="13" y="111"/>
                      <a:pt x="13" y="111"/>
                    </a:cubicBezTo>
                    <a:cubicBezTo>
                      <a:pt x="13" y="111"/>
                      <a:pt x="16" y="110"/>
                      <a:pt x="16" y="111"/>
                    </a:cubicBezTo>
                    <a:cubicBezTo>
                      <a:pt x="16" y="113"/>
                      <a:pt x="15" y="115"/>
                      <a:pt x="15" y="115"/>
                    </a:cubicBezTo>
                    <a:cubicBezTo>
                      <a:pt x="17" y="123"/>
                      <a:pt x="17" y="123"/>
                      <a:pt x="17" y="123"/>
                    </a:cubicBezTo>
                    <a:cubicBezTo>
                      <a:pt x="21" y="119"/>
                      <a:pt x="21" y="119"/>
                      <a:pt x="21" y="119"/>
                    </a:cubicBezTo>
                    <a:cubicBezTo>
                      <a:pt x="21" y="119"/>
                      <a:pt x="23" y="118"/>
                      <a:pt x="25" y="120"/>
                    </a:cubicBezTo>
                    <a:cubicBezTo>
                      <a:pt x="27" y="121"/>
                      <a:pt x="26" y="123"/>
                      <a:pt x="26" y="123"/>
                    </a:cubicBezTo>
                    <a:cubicBezTo>
                      <a:pt x="31" y="125"/>
                      <a:pt x="31" y="125"/>
                      <a:pt x="31" y="125"/>
                    </a:cubicBezTo>
                    <a:cubicBezTo>
                      <a:pt x="34" y="118"/>
                      <a:pt x="34" y="118"/>
                      <a:pt x="34" y="118"/>
                    </a:cubicBezTo>
                    <a:cubicBezTo>
                      <a:pt x="34" y="118"/>
                      <a:pt x="38" y="115"/>
                      <a:pt x="38" y="113"/>
                    </a:cubicBezTo>
                    <a:cubicBezTo>
                      <a:pt x="38" y="111"/>
                      <a:pt x="38" y="108"/>
                      <a:pt x="38" y="108"/>
                    </a:cubicBezTo>
                    <a:cubicBezTo>
                      <a:pt x="38" y="108"/>
                      <a:pt x="44" y="105"/>
                      <a:pt x="47" y="104"/>
                    </a:cubicBezTo>
                    <a:cubicBezTo>
                      <a:pt x="49" y="103"/>
                      <a:pt x="51" y="103"/>
                      <a:pt x="54" y="103"/>
                    </a:cubicBezTo>
                    <a:cubicBezTo>
                      <a:pt x="56" y="103"/>
                      <a:pt x="56" y="105"/>
                      <a:pt x="58" y="105"/>
                    </a:cubicBezTo>
                    <a:cubicBezTo>
                      <a:pt x="60" y="105"/>
                      <a:pt x="62" y="110"/>
                      <a:pt x="62" y="110"/>
                    </a:cubicBezTo>
                    <a:cubicBezTo>
                      <a:pt x="62" y="110"/>
                      <a:pt x="66" y="111"/>
                      <a:pt x="68" y="109"/>
                    </a:cubicBezTo>
                    <a:cubicBezTo>
                      <a:pt x="70" y="108"/>
                      <a:pt x="73" y="107"/>
                      <a:pt x="75" y="109"/>
                    </a:cubicBezTo>
                    <a:cubicBezTo>
                      <a:pt x="76" y="110"/>
                      <a:pt x="74" y="111"/>
                      <a:pt x="79" y="111"/>
                    </a:cubicBezTo>
                    <a:cubicBezTo>
                      <a:pt x="84" y="111"/>
                      <a:pt x="87" y="112"/>
                      <a:pt x="87" y="111"/>
                    </a:cubicBezTo>
                    <a:cubicBezTo>
                      <a:pt x="88" y="109"/>
                      <a:pt x="91" y="108"/>
                      <a:pt x="93" y="108"/>
                    </a:cubicBezTo>
                    <a:cubicBezTo>
                      <a:pt x="95" y="108"/>
                      <a:pt x="98" y="106"/>
                      <a:pt x="102" y="108"/>
                    </a:cubicBezTo>
                    <a:cubicBezTo>
                      <a:pt x="106" y="109"/>
                      <a:pt x="109" y="108"/>
                      <a:pt x="112" y="108"/>
                    </a:cubicBezTo>
                    <a:cubicBezTo>
                      <a:pt x="115" y="108"/>
                      <a:pt x="117" y="104"/>
                      <a:pt x="117" y="104"/>
                    </a:cubicBezTo>
                    <a:cubicBezTo>
                      <a:pt x="122" y="102"/>
                      <a:pt x="122" y="102"/>
                      <a:pt x="122" y="102"/>
                    </a:cubicBezTo>
                    <a:cubicBezTo>
                      <a:pt x="122" y="92"/>
                      <a:pt x="122" y="92"/>
                      <a:pt x="122" y="92"/>
                    </a:cubicBezTo>
                    <a:cubicBezTo>
                      <a:pt x="135" y="81"/>
                      <a:pt x="135" y="81"/>
                      <a:pt x="135" y="81"/>
                    </a:cubicBezTo>
                    <a:cubicBezTo>
                      <a:pt x="135" y="81"/>
                      <a:pt x="135" y="49"/>
                      <a:pt x="135" y="45"/>
                    </a:cubicBezTo>
                    <a:cubicBezTo>
                      <a:pt x="136" y="42"/>
                      <a:pt x="136" y="39"/>
                      <a:pt x="138" y="36"/>
                    </a:cubicBezTo>
                    <a:cubicBezTo>
                      <a:pt x="140" y="34"/>
                      <a:pt x="135" y="27"/>
                      <a:pt x="135" y="27"/>
                    </a:cubicBezTo>
                    <a:lnTo>
                      <a:pt x="130"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7" name="Freeform 123">
                <a:extLst>
                  <a:ext uri="{FF2B5EF4-FFF2-40B4-BE49-F238E27FC236}">
                    <a16:creationId xmlns:a16="http://schemas.microsoft.com/office/drawing/2014/main" id="{851D5972-8595-47D8-81F8-1415436C9711}"/>
                  </a:ext>
                </a:extLst>
              </p:cNvPr>
              <p:cNvSpPr>
                <a:spLocks/>
              </p:cNvSpPr>
              <p:nvPr/>
            </p:nvSpPr>
            <p:spPr bwMode="auto">
              <a:xfrm>
                <a:off x="3109" y="1750"/>
                <a:ext cx="275" cy="245"/>
              </a:xfrm>
              <a:custGeom>
                <a:avLst/>
                <a:gdLst>
                  <a:gd name="T0" fmla="*/ 130 w 140"/>
                  <a:gd name="T1" fmla="*/ 5 h 125"/>
                  <a:gd name="T2" fmla="*/ 123 w 140"/>
                  <a:gd name="T3" fmla="*/ 10 h 125"/>
                  <a:gd name="T4" fmla="*/ 122 w 140"/>
                  <a:gd name="T5" fmla="*/ 12 h 125"/>
                  <a:gd name="T6" fmla="*/ 102 w 140"/>
                  <a:gd name="T7" fmla="*/ 0 h 125"/>
                  <a:gd name="T8" fmla="*/ 55 w 140"/>
                  <a:gd name="T9" fmla="*/ 35 h 125"/>
                  <a:gd name="T10" fmla="*/ 50 w 140"/>
                  <a:gd name="T11" fmla="*/ 44 h 125"/>
                  <a:gd name="T12" fmla="*/ 38 w 140"/>
                  <a:gd name="T13" fmla="*/ 46 h 125"/>
                  <a:gd name="T14" fmla="*/ 39 w 140"/>
                  <a:gd name="T15" fmla="*/ 71 h 125"/>
                  <a:gd name="T16" fmla="*/ 36 w 140"/>
                  <a:gd name="T17" fmla="*/ 73 h 125"/>
                  <a:gd name="T18" fmla="*/ 36 w 140"/>
                  <a:gd name="T19" fmla="*/ 78 h 125"/>
                  <a:gd name="T20" fmla="*/ 35 w 140"/>
                  <a:gd name="T21" fmla="*/ 80 h 125"/>
                  <a:gd name="T22" fmla="*/ 30 w 140"/>
                  <a:gd name="T23" fmla="*/ 80 h 125"/>
                  <a:gd name="T24" fmla="*/ 19 w 140"/>
                  <a:gd name="T25" fmla="*/ 84 h 125"/>
                  <a:gd name="T26" fmla="*/ 10 w 140"/>
                  <a:gd name="T27" fmla="*/ 86 h 125"/>
                  <a:gd name="T28" fmla="*/ 4 w 140"/>
                  <a:gd name="T29" fmla="*/ 87 h 125"/>
                  <a:gd name="T30" fmla="*/ 3 w 140"/>
                  <a:gd name="T31" fmla="*/ 89 h 125"/>
                  <a:gd name="T32" fmla="*/ 2 w 140"/>
                  <a:gd name="T33" fmla="*/ 88 h 125"/>
                  <a:gd name="T34" fmla="*/ 0 w 140"/>
                  <a:gd name="T35" fmla="*/ 92 h 125"/>
                  <a:gd name="T36" fmla="*/ 3 w 140"/>
                  <a:gd name="T37" fmla="*/ 96 h 125"/>
                  <a:gd name="T38" fmla="*/ 9 w 140"/>
                  <a:gd name="T39" fmla="*/ 100 h 125"/>
                  <a:gd name="T40" fmla="*/ 9 w 140"/>
                  <a:gd name="T41" fmla="*/ 103 h 125"/>
                  <a:gd name="T42" fmla="*/ 13 w 140"/>
                  <a:gd name="T43" fmla="*/ 111 h 125"/>
                  <a:gd name="T44" fmla="*/ 16 w 140"/>
                  <a:gd name="T45" fmla="*/ 111 h 125"/>
                  <a:gd name="T46" fmla="*/ 15 w 140"/>
                  <a:gd name="T47" fmla="*/ 115 h 125"/>
                  <a:gd name="T48" fmla="*/ 17 w 140"/>
                  <a:gd name="T49" fmla="*/ 123 h 125"/>
                  <a:gd name="T50" fmla="*/ 21 w 140"/>
                  <a:gd name="T51" fmla="*/ 119 h 125"/>
                  <a:gd name="T52" fmla="*/ 25 w 140"/>
                  <a:gd name="T53" fmla="*/ 120 h 125"/>
                  <a:gd name="T54" fmla="*/ 26 w 140"/>
                  <a:gd name="T55" fmla="*/ 123 h 125"/>
                  <a:gd name="T56" fmla="*/ 31 w 140"/>
                  <a:gd name="T57" fmla="*/ 125 h 125"/>
                  <a:gd name="T58" fmla="*/ 34 w 140"/>
                  <a:gd name="T59" fmla="*/ 118 h 125"/>
                  <a:gd name="T60" fmla="*/ 38 w 140"/>
                  <a:gd name="T61" fmla="*/ 113 h 125"/>
                  <a:gd name="T62" fmla="*/ 38 w 140"/>
                  <a:gd name="T63" fmla="*/ 108 h 125"/>
                  <a:gd name="T64" fmla="*/ 47 w 140"/>
                  <a:gd name="T65" fmla="*/ 104 h 125"/>
                  <a:gd name="T66" fmla="*/ 54 w 140"/>
                  <a:gd name="T67" fmla="*/ 103 h 125"/>
                  <a:gd name="T68" fmla="*/ 58 w 140"/>
                  <a:gd name="T69" fmla="*/ 105 h 125"/>
                  <a:gd name="T70" fmla="*/ 62 w 140"/>
                  <a:gd name="T71" fmla="*/ 110 h 125"/>
                  <a:gd name="T72" fmla="*/ 68 w 140"/>
                  <a:gd name="T73" fmla="*/ 109 h 125"/>
                  <a:gd name="T74" fmla="*/ 75 w 140"/>
                  <a:gd name="T75" fmla="*/ 109 h 125"/>
                  <a:gd name="T76" fmla="*/ 79 w 140"/>
                  <a:gd name="T77" fmla="*/ 111 h 125"/>
                  <a:gd name="T78" fmla="*/ 87 w 140"/>
                  <a:gd name="T79" fmla="*/ 111 h 125"/>
                  <a:gd name="T80" fmla="*/ 93 w 140"/>
                  <a:gd name="T81" fmla="*/ 108 h 125"/>
                  <a:gd name="T82" fmla="*/ 102 w 140"/>
                  <a:gd name="T83" fmla="*/ 108 h 125"/>
                  <a:gd name="T84" fmla="*/ 112 w 140"/>
                  <a:gd name="T85" fmla="*/ 108 h 125"/>
                  <a:gd name="T86" fmla="*/ 117 w 140"/>
                  <a:gd name="T87" fmla="*/ 104 h 125"/>
                  <a:gd name="T88" fmla="*/ 122 w 140"/>
                  <a:gd name="T89" fmla="*/ 102 h 125"/>
                  <a:gd name="T90" fmla="*/ 122 w 140"/>
                  <a:gd name="T91" fmla="*/ 92 h 125"/>
                  <a:gd name="T92" fmla="*/ 135 w 140"/>
                  <a:gd name="T93" fmla="*/ 81 h 125"/>
                  <a:gd name="T94" fmla="*/ 135 w 140"/>
                  <a:gd name="T95" fmla="*/ 45 h 125"/>
                  <a:gd name="T96" fmla="*/ 138 w 140"/>
                  <a:gd name="T97" fmla="*/ 36 h 125"/>
                  <a:gd name="T98" fmla="*/ 135 w 140"/>
                  <a:gd name="T99" fmla="*/ 27 h 125"/>
                  <a:gd name="T100" fmla="*/ 130 w 140"/>
                  <a:gd name="T101" fmla="*/ 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25">
                    <a:moveTo>
                      <a:pt x="130" y="5"/>
                    </a:moveTo>
                    <a:cubicBezTo>
                      <a:pt x="123" y="10"/>
                      <a:pt x="123" y="10"/>
                      <a:pt x="123" y="10"/>
                    </a:cubicBezTo>
                    <a:cubicBezTo>
                      <a:pt x="122" y="12"/>
                      <a:pt x="122" y="12"/>
                      <a:pt x="122" y="12"/>
                    </a:cubicBezTo>
                    <a:cubicBezTo>
                      <a:pt x="102" y="0"/>
                      <a:pt x="102" y="0"/>
                      <a:pt x="102" y="0"/>
                    </a:cubicBezTo>
                    <a:cubicBezTo>
                      <a:pt x="55" y="35"/>
                      <a:pt x="55" y="35"/>
                      <a:pt x="55" y="35"/>
                    </a:cubicBezTo>
                    <a:cubicBezTo>
                      <a:pt x="50" y="44"/>
                      <a:pt x="50" y="44"/>
                      <a:pt x="50" y="44"/>
                    </a:cubicBezTo>
                    <a:cubicBezTo>
                      <a:pt x="38" y="46"/>
                      <a:pt x="38" y="46"/>
                      <a:pt x="38" y="46"/>
                    </a:cubicBezTo>
                    <a:cubicBezTo>
                      <a:pt x="39" y="71"/>
                      <a:pt x="39" y="71"/>
                      <a:pt x="39" y="71"/>
                    </a:cubicBezTo>
                    <a:cubicBezTo>
                      <a:pt x="36" y="73"/>
                      <a:pt x="36" y="73"/>
                      <a:pt x="36" y="73"/>
                    </a:cubicBezTo>
                    <a:cubicBezTo>
                      <a:pt x="36" y="73"/>
                      <a:pt x="36" y="76"/>
                      <a:pt x="36" y="78"/>
                    </a:cubicBezTo>
                    <a:cubicBezTo>
                      <a:pt x="36" y="80"/>
                      <a:pt x="35" y="80"/>
                      <a:pt x="35" y="80"/>
                    </a:cubicBezTo>
                    <a:cubicBezTo>
                      <a:pt x="30" y="80"/>
                      <a:pt x="30" y="80"/>
                      <a:pt x="30" y="80"/>
                    </a:cubicBezTo>
                    <a:cubicBezTo>
                      <a:pt x="30" y="80"/>
                      <a:pt x="22" y="84"/>
                      <a:pt x="19" y="84"/>
                    </a:cubicBezTo>
                    <a:cubicBezTo>
                      <a:pt x="16" y="85"/>
                      <a:pt x="11" y="85"/>
                      <a:pt x="10" y="86"/>
                    </a:cubicBezTo>
                    <a:cubicBezTo>
                      <a:pt x="8" y="87"/>
                      <a:pt x="4" y="87"/>
                      <a:pt x="4" y="87"/>
                    </a:cubicBezTo>
                    <a:cubicBezTo>
                      <a:pt x="3" y="89"/>
                      <a:pt x="3" y="89"/>
                      <a:pt x="3" y="89"/>
                    </a:cubicBezTo>
                    <a:cubicBezTo>
                      <a:pt x="2" y="88"/>
                      <a:pt x="2" y="88"/>
                      <a:pt x="2" y="88"/>
                    </a:cubicBezTo>
                    <a:cubicBezTo>
                      <a:pt x="0" y="92"/>
                      <a:pt x="0" y="92"/>
                      <a:pt x="0" y="92"/>
                    </a:cubicBezTo>
                    <a:cubicBezTo>
                      <a:pt x="3" y="96"/>
                      <a:pt x="3" y="96"/>
                      <a:pt x="3" y="96"/>
                    </a:cubicBezTo>
                    <a:cubicBezTo>
                      <a:pt x="9" y="100"/>
                      <a:pt x="9" y="100"/>
                      <a:pt x="9" y="100"/>
                    </a:cubicBezTo>
                    <a:cubicBezTo>
                      <a:pt x="9" y="103"/>
                      <a:pt x="9" y="103"/>
                      <a:pt x="9" y="103"/>
                    </a:cubicBezTo>
                    <a:cubicBezTo>
                      <a:pt x="13" y="111"/>
                      <a:pt x="13" y="111"/>
                      <a:pt x="13" y="111"/>
                    </a:cubicBezTo>
                    <a:cubicBezTo>
                      <a:pt x="13" y="111"/>
                      <a:pt x="16" y="110"/>
                      <a:pt x="16" y="111"/>
                    </a:cubicBezTo>
                    <a:cubicBezTo>
                      <a:pt x="16" y="113"/>
                      <a:pt x="15" y="115"/>
                      <a:pt x="15" y="115"/>
                    </a:cubicBezTo>
                    <a:cubicBezTo>
                      <a:pt x="17" y="123"/>
                      <a:pt x="17" y="123"/>
                      <a:pt x="17" y="123"/>
                    </a:cubicBezTo>
                    <a:cubicBezTo>
                      <a:pt x="21" y="119"/>
                      <a:pt x="21" y="119"/>
                      <a:pt x="21" y="119"/>
                    </a:cubicBezTo>
                    <a:cubicBezTo>
                      <a:pt x="21" y="119"/>
                      <a:pt x="23" y="118"/>
                      <a:pt x="25" y="120"/>
                    </a:cubicBezTo>
                    <a:cubicBezTo>
                      <a:pt x="27" y="121"/>
                      <a:pt x="26" y="123"/>
                      <a:pt x="26" y="123"/>
                    </a:cubicBezTo>
                    <a:cubicBezTo>
                      <a:pt x="31" y="125"/>
                      <a:pt x="31" y="125"/>
                      <a:pt x="31" y="125"/>
                    </a:cubicBezTo>
                    <a:cubicBezTo>
                      <a:pt x="34" y="118"/>
                      <a:pt x="34" y="118"/>
                      <a:pt x="34" y="118"/>
                    </a:cubicBezTo>
                    <a:cubicBezTo>
                      <a:pt x="34" y="118"/>
                      <a:pt x="38" y="115"/>
                      <a:pt x="38" y="113"/>
                    </a:cubicBezTo>
                    <a:cubicBezTo>
                      <a:pt x="38" y="111"/>
                      <a:pt x="38" y="108"/>
                      <a:pt x="38" y="108"/>
                    </a:cubicBezTo>
                    <a:cubicBezTo>
                      <a:pt x="38" y="108"/>
                      <a:pt x="44" y="105"/>
                      <a:pt x="47" y="104"/>
                    </a:cubicBezTo>
                    <a:cubicBezTo>
                      <a:pt x="49" y="103"/>
                      <a:pt x="51" y="103"/>
                      <a:pt x="54" y="103"/>
                    </a:cubicBezTo>
                    <a:cubicBezTo>
                      <a:pt x="56" y="103"/>
                      <a:pt x="56" y="105"/>
                      <a:pt x="58" y="105"/>
                    </a:cubicBezTo>
                    <a:cubicBezTo>
                      <a:pt x="60" y="105"/>
                      <a:pt x="62" y="110"/>
                      <a:pt x="62" y="110"/>
                    </a:cubicBezTo>
                    <a:cubicBezTo>
                      <a:pt x="62" y="110"/>
                      <a:pt x="66" y="111"/>
                      <a:pt x="68" y="109"/>
                    </a:cubicBezTo>
                    <a:cubicBezTo>
                      <a:pt x="70" y="108"/>
                      <a:pt x="73" y="107"/>
                      <a:pt x="75" y="109"/>
                    </a:cubicBezTo>
                    <a:cubicBezTo>
                      <a:pt x="76" y="110"/>
                      <a:pt x="74" y="111"/>
                      <a:pt x="79" y="111"/>
                    </a:cubicBezTo>
                    <a:cubicBezTo>
                      <a:pt x="84" y="111"/>
                      <a:pt x="87" y="112"/>
                      <a:pt x="87" y="111"/>
                    </a:cubicBezTo>
                    <a:cubicBezTo>
                      <a:pt x="88" y="109"/>
                      <a:pt x="91" y="108"/>
                      <a:pt x="93" y="108"/>
                    </a:cubicBezTo>
                    <a:cubicBezTo>
                      <a:pt x="95" y="108"/>
                      <a:pt x="98" y="106"/>
                      <a:pt x="102" y="108"/>
                    </a:cubicBezTo>
                    <a:cubicBezTo>
                      <a:pt x="106" y="109"/>
                      <a:pt x="109" y="108"/>
                      <a:pt x="112" y="108"/>
                    </a:cubicBezTo>
                    <a:cubicBezTo>
                      <a:pt x="115" y="108"/>
                      <a:pt x="117" y="104"/>
                      <a:pt x="117" y="104"/>
                    </a:cubicBezTo>
                    <a:cubicBezTo>
                      <a:pt x="122" y="102"/>
                      <a:pt x="122" y="102"/>
                      <a:pt x="122" y="102"/>
                    </a:cubicBezTo>
                    <a:cubicBezTo>
                      <a:pt x="122" y="92"/>
                      <a:pt x="122" y="92"/>
                      <a:pt x="122" y="92"/>
                    </a:cubicBezTo>
                    <a:cubicBezTo>
                      <a:pt x="135" y="81"/>
                      <a:pt x="135" y="81"/>
                      <a:pt x="135" y="81"/>
                    </a:cubicBezTo>
                    <a:cubicBezTo>
                      <a:pt x="135" y="81"/>
                      <a:pt x="135" y="49"/>
                      <a:pt x="135" y="45"/>
                    </a:cubicBezTo>
                    <a:cubicBezTo>
                      <a:pt x="136" y="42"/>
                      <a:pt x="136" y="39"/>
                      <a:pt x="138" y="36"/>
                    </a:cubicBezTo>
                    <a:cubicBezTo>
                      <a:pt x="140" y="34"/>
                      <a:pt x="135" y="27"/>
                      <a:pt x="135" y="27"/>
                    </a:cubicBezTo>
                    <a:lnTo>
                      <a:pt x="130" y="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8" name="Freeform 124">
                <a:extLst>
                  <a:ext uri="{FF2B5EF4-FFF2-40B4-BE49-F238E27FC236}">
                    <a16:creationId xmlns:a16="http://schemas.microsoft.com/office/drawing/2014/main" id="{316CD540-D629-4050-AB16-2D8CA0694791}"/>
                  </a:ext>
                </a:extLst>
              </p:cNvPr>
              <p:cNvSpPr>
                <a:spLocks noEditPoints="1"/>
              </p:cNvSpPr>
              <p:nvPr/>
            </p:nvSpPr>
            <p:spPr bwMode="auto">
              <a:xfrm>
                <a:off x="1637" y="1939"/>
                <a:ext cx="70" cy="80"/>
              </a:xfrm>
              <a:custGeom>
                <a:avLst/>
                <a:gdLst>
                  <a:gd name="T0" fmla="*/ 0 w 36"/>
                  <a:gd name="T1" fmla="*/ 18 h 41"/>
                  <a:gd name="T2" fmla="*/ 0 w 36"/>
                  <a:gd name="T3" fmla="*/ 21 h 41"/>
                  <a:gd name="T4" fmla="*/ 5 w 36"/>
                  <a:gd name="T5" fmla="*/ 25 h 41"/>
                  <a:gd name="T6" fmla="*/ 8 w 36"/>
                  <a:gd name="T7" fmla="*/ 33 h 41"/>
                  <a:gd name="T8" fmla="*/ 12 w 36"/>
                  <a:gd name="T9" fmla="*/ 36 h 41"/>
                  <a:gd name="T10" fmla="*/ 15 w 36"/>
                  <a:gd name="T11" fmla="*/ 37 h 41"/>
                  <a:gd name="T12" fmla="*/ 14 w 36"/>
                  <a:gd name="T13" fmla="*/ 34 h 41"/>
                  <a:gd name="T14" fmla="*/ 12 w 36"/>
                  <a:gd name="T15" fmla="*/ 31 h 41"/>
                  <a:gd name="T16" fmla="*/ 14 w 36"/>
                  <a:gd name="T17" fmla="*/ 29 h 41"/>
                  <a:gd name="T18" fmla="*/ 16 w 36"/>
                  <a:gd name="T19" fmla="*/ 33 h 41"/>
                  <a:gd name="T20" fmla="*/ 20 w 36"/>
                  <a:gd name="T21" fmla="*/ 35 h 41"/>
                  <a:gd name="T22" fmla="*/ 22 w 36"/>
                  <a:gd name="T23" fmla="*/ 39 h 41"/>
                  <a:gd name="T24" fmla="*/ 26 w 36"/>
                  <a:gd name="T25" fmla="*/ 39 h 41"/>
                  <a:gd name="T26" fmla="*/ 29 w 36"/>
                  <a:gd name="T27" fmla="*/ 41 h 41"/>
                  <a:gd name="T28" fmla="*/ 32 w 36"/>
                  <a:gd name="T29" fmla="*/ 41 h 41"/>
                  <a:gd name="T30" fmla="*/ 30 w 36"/>
                  <a:gd name="T31" fmla="*/ 38 h 41"/>
                  <a:gd name="T32" fmla="*/ 31 w 36"/>
                  <a:gd name="T33" fmla="*/ 36 h 41"/>
                  <a:gd name="T34" fmla="*/ 30 w 36"/>
                  <a:gd name="T35" fmla="*/ 31 h 41"/>
                  <a:gd name="T36" fmla="*/ 31 w 36"/>
                  <a:gd name="T37" fmla="*/ 23 h 41"/>
                  <a:gd name="T38" fmla="*/ 32 w 36"/>
                  <a:gd name="T39" fmla="*/ 23 h 41"/>
                  <a:gd name="T40" fmla="*/ 33 w 36"/>
                  <a:gd name="T41" fmla="*/ 10 h 41"/>
                  <a:gd name="T42" fmla="*/ 36 w 36"/>
                  <a:gd name="T43" fmla="*/ 5 h 41"/>
                  <a:gd name="T44" fmla="*/ 35 w 36"/>
                  <a:gd name="T45" fmla="*/ 0 h 41"/>
                  <a:gd name="T46" fmla="*/ 29 w 36"/>
                  <a:gd name="T47" fmla="*/ 1 h 41"/>
                  <a:gd name="T48" fmla="*/ 26 w 36"/>
                  <a:gd name="T49" fmla="*/ 5 h 41"/>
                  <a:gd name="T50" fmla="*/ 20 w 36"/>
                  <a:gd name="T51" fmla="*/ 7 h 41"/>
                  <a:gd name="T52" fmla="*/ 16 w 36"/>
                  <a:gd name="T53" fmla="*/ 7 h 41"/>
                  <a:gd name="T54" fmla="*/ 11 w 36"/>
                  <a:gd name="T55" fmla="*/ 6 h 41"/>
                  <a:gd name="T56" fmla="*/ 4 w 36"/>
                  <a:gd name="T57" fmla="*/ 9 h 41"/>
                  <a:gd name="T58" fmla="*/ 4 w 36"/>
                  <a:gd name="T59" fmla="*/ 17 h 41"/>
                  <a:gd name="T60" fmla="*/ 0 w 36"/>
                  <a:gd name="T61" fmla="*/ 18 h 41"/>
                  <a:gd name="T62" fmla="*/ 7 w 36"/>
                  <a:gd name="T63" fmla="*/ 24 h 41"/>
                  <a:gd name="T64" fmla="*/ 9 w 36"/>
                  <a:gd name="T65" fmla="*/ 27 h 41"/>
                  <a:gd name="T66" fmla="*/ 7 w 36"/>
                  <a:gd name="T67"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 h="41">
                    <a:moveTo>
                      <a:pt x="0" y="18"/>
                    </a:moveTo>
                    <a:cubicBezTo>
                      <a:pt x="0" y="19"/>
                      <a:pt x="0" y="20"/>
                      <a:pt x="0" y="21"/>
                    </a:cubicBezTo>
                    <a:cubicBezTo>
                      <a:pt x="1" y="22"/>
                      <a:pt x="4" y="24"/>
                      <a:pt x="5" y="25"/>
                    </a:cubicBezTo>
                    <a:cubicBezTo>
                      <a:pt x="7" y="27"/>
                      <a:pt x="6" y="30"/>
                      <a:pt x="8" y="33"/>
                    </a:cubicBezTo>
                    <a:cubicBezTo>
                      <a:pt x="9" y="34"/>
                      <a:pt x="10" y="35"/>
                      <a:pt x="12" y="36"/>
                    </a:cubicBezTo>
                    <a:cubicBezTo>
                      <a:pt x="12" y="36"/>
                      <a:pt x="13" y="36"/>
                      <a:pt x="15" y="37"/>
                    </a:cubicBezTo>
                    <a:cubicBezTo>
                      <a:pt x="15" y="36"/>
                      <a:pt x="14" y="35"/>
                      <a:pt x="14" y="34"/>
                    </a:cubicBezTo>
                    <a:cubicBezTo>
                      <a:pt x="14" y="33"/>
                      <a:pt x="12" y="34"/>
                      <a:pt x="12" y="31"/>
                    </a:cubicBezTo>
                    <a:cubicBezTo>
                      <a:pt x="14" y="29"/>
                      <a:pt x="14" y="29"/>
                      <a:pt x="14" y="29"/>
                    </a:cubicBezTo>
                    <a:cubicBezTo>
                      <a:pt x="14" y="30"/>
                      <a:pt x="15" y="32"/>
                      <a:pt x="16" y="33"/>
                    </a:cubicBezTo>
                    <a:cubicBezTo>
                      <a:pt x="18" y="34"/>
                      <a:pt x="18" y="32"/>
                      <a:pt x="20" y="35"/>
                    </a:cubicBezTo>
                    <a:cubicBezTo>
                      <a:pt x="21" y="37"/>
                      <a:pt x="21" y="38"/>
                      <a:pt x="22" y="39"/>
                    </a:cubicBezTo>
                    <a:cubicBezTo>
                      <a:pt x="24" y="39"/>
                      <a:pt x="26" y="39"/>
                      <a:pt x="26" y="39"/>
                    </a:cubicBezTo>
                    <a:cubicBezTo>
                      <a:pt x="26" y="39"/>
                      <a:pt x="27" y="41"/>
                      <a:pt x="29" y="41"/>
                    </a:cubicBezTo>
                    <a:cubicBezTo>
                      <a:pt x="31" y="41"/>
                      <a:pt x="32" y="41"/>
                      <a:pt x="32" y="41"/>
                    </a:cubicBezTo>
                    <a:cubicBezTo>
                      <a:pt x="32" y="40"/>
                      <a:pt x="30" y="39"/>
                      <a:pt x="30" y="38"/>
                    </a:cubicBezTo>
                    <a:cubicBezTo>
                      <a:pt x="30" y="36"/>
                      <a:pt x="31" y="37"/>
                      <a:pt x="31" y="36"/>
                    </a:cubicBezTo>
                    <a:cubicBezTo>
                      <a:pt x="32" y="34"/>
                      <a:pt x="30" y="31"/>
                      <a:pt x="30" y="31"/>
                    </a:cubicBezTo>
                    <a:cubicBezTo>
                      <a:pt x="30" y="28"/>
                      <a:pt x="31" y="26"/>
                      <a:pt x="31" y="23"/>
                    </a:cubicBezTo>
                    <a:cubicBezTo>
                      <a:pt x="32" y="23"/>
                      <a:pt x="32" y="23"/>
                      <a:pt x="32" y="23"/>
                    </a:cubicBezTo>
                    <a:cubicBezTo>
                      <a:pt x="33" y="18"/>
                      <a:pt x="31" y="15"/>
                      <a:pt x="33" y="10"/>
                    </a:cubicBezTo>
                    <a:cubicBezTo>
                      <a:pt x="34" y="8"/>
                      <a:pt x="36" y="6"/>
                      <a:pt x="36" y="5"/>
                    </a:cubicBezTo>
                    <a:cubicBezTo>
                      <a:pt x="36" y="4"/>
                      <a:pt x="35" y="0"/>
                      <a:pt x="35" y="0"/>
                    </a:cubicBezTo>
                    <a:cubicBezTo>
                      <a:pt x="29" y="1"/>
                      <a:pt x="29" y="1"/>
                      <a:pt x="29" y="1"/>
                    </a:cubicBezTo>
                    <a:cubicBezTo>
                      <a:pt x="29" y="1"/>
                      <a:pt x="26" y="3"/>
                      <a:pt x="26" y="5"/>
                    </a:cubicBezTo>
                    <a:cubicBezTo>
                      <a:pt x="26" y="6"/>
                      <a:pt x="22" y="6"/>
                      <a:pt x="20" y="7"/>
                    </a:cubicBezTo>
                    <a:cubicBezTo>
                      <a:pt x="18" y="8"/>
                      <a:pt x="16" y="9"/>
                      <a:pt x="16" y="7"/>
                    </a:cubicBezTo>
                    <a:cubicBezTo>
                      <a:pt x="15" y="6"/>
                      <a:pt x="13" y="6"/>
                      <a:pt x="11" y="6"/>
                    </a:cubicBezTo>
                    <a:cubicBezTo>
                      <a:pt x="8" y="7"/>
                      <a:pt x="4" y="9"/>
                      <a:pt x="4" y="9"/>
                    </a:cubicBezTo>
                    <a:cubicBezTo>
                      <a:pt x="4" y="9"/>
                      <a:pt x="5" y="15"/>
                      <a:pt x="4" y="17"/>
                    </a:cubicBezTo>
                    <a:cubicBezTo>
                      <a:pt x="3" y="19"/>
                      <a:pt x="0" y="18"/>
                      <a:pt x="0" y="18"/>
                    </a:cubicBezTo>
                    <a:close/>
                    <a:moveTo>
                      <a:pt x="7" y="24"/>
                    </a:moveTo>
                    <a:cubicBezTo>
                      <a:pt x="10" y="24"/>
                      <a:pt x="14" y="26"/>
                      <a:pt x="9" y="27"/>
                    </a:cubicBezTo>
                    <a:cubicBezTo>
                      <a:pt x="9" y="27"/>
                      <a:pt x="6" y="24"/>
                      <a:pt x="7"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9" name="Freeform 125">
                <a:extLst>
                  <a:ext uri="{FF2B5EF4-FFF2-40B4-BE49-F238E27FC236}">
                    <a16:creationId xmlns:a16="http://schemas.microsoft.com/office/drawing/2014/main" id="{F24FD7D6-6376-43C7-B3E8-1EBB7A2102FE}"/>
                  </a:ext>
                </a:extLst>
              </p:cNvPr>
              <p:cNvSpPr>
                <a:spLocks noEditPoints="1"/>
              </p:cNvSpPr>
              <p:nvPr/>
            </p:nvSpPr>
            <p:spPr bwMode="auto">
              <a:xfrm>
                <a:off x="1637" y="1939"/>
                <a:ext cx="70" cy="80"/>
              </a:xfrm>
              <a:custGeom>
                <a:avLst/>
                <a:gdLst>
                  <a:gd name="T0" fmla="*/ 0 w 36"/>
                  <a:gd name="T1" fmla="*/ 18 h 41"/>
                  <a:gd name="T2" fmla="*/ 0 w 36"/>
                  <a:gd name="T3" fmla="*/ 21 h 41"/>
                  <a:gd name="T4" fmla="*/ 5 w 36"/>
                  <a:gd name="T5" fmla="*/ 25 h 41"/>
                  <a:gd name="T6" fmla="*/ 8 w 36"/>
                  <a:gd name="T7" fmla="*/ 33 h 41"/>
                  <a:gd name="T8" fmla="*/ 12 w 36"/>
                  <a:gd name="T9" fmla="*/ 36 h 41"/>
                  <a:gd name="T10" fmla="*/ 15 w 36"/>
                  <a:gd name="T11" fmla="*/ 37 h 41"/>
                  <a:gd name="T12" fmla="*/ 14 w 36"/>
                  <a:gd name="T13" fmla="*/ 34 h 41"/>
                  <a:gd name="T14" fmla="*/ 12 w 36"/>
                  <a:gd name="T15" fmla="*/ 31 h 41"/>
                  <a:gd name="T16" fmla="*/ 14 w 36"/>
                  <a:gd name="T17" fmla="*/ 29 h 41"/>
                  <a:gd name="T18" fmla="*/ 16 w 36"/>
                  <a:gd name="T19" fmla="*/ 33 h 41"/>
                  <a:gd name="T20" fmla="*/ 20 w 36"/>
                  <a:gd name="T21" fmla="*/ 35 h 41"/>
                  <a:gd name="T22" fmla="*/ 22 w 36"/>
                  <a:gd name="T23" fmla="*/ 39 h 41"/>
                  <a:gd name="T24" fmla="*/ 26 w 36"/>
                  <a:gd name="T25" fmla="*/ 39 h 41"/>
                  <a:gd name="T26" fmla="*/ 29 w 36"/>
                  <a:gd name="T27" fmla="*/ 41 h 41"/>
                  <a:gd name="T28" fmla="*/ 32 w 36"/>
                  <a:gd name="T29" fmla="*/ 41 h 41"/>
                  <a:gd name="T30" fmla="*/ 30 w 36"/>
                  <a:gd name="T31" fmla="*/ 38 h 41"/>
                  <a:gd name="T32" fmla="*/ 31 w 36"/>
                  <a:gd name="T33" fmla="*/ 36 h 41"/>
                  <a:gd name="T34" fmla="*/ 30 w 36"/>
                  <a:gd name="T35" fmla="*/ 31 h 41"/>
                  <a:gd name="T36" fmla="*/ 31 w 36"/>
                  <a:gd name="T37" fmla="*/ 23 h 41"/>
                  <a:gd name="T38" fmla="*/ 32 w 36"/>
                  <a:gd name="T39" fmla="*/ 23 h 41"/>
                  <a:gd name="T40" fmla="*/ 33 w 36"/>
                  <a:gd name="T41" fmla="*/ 10 h 41"/>
                  <a:gd name="T42" fmla="*/ 36 w 36"/>
                  <a:gd name="T43" fmla="*/ 5 h 41"/>
                  <a:gd name="T44" fmla="*/ 35 w 36"/>
                  <a:gd name="T45" fmla="*/ 0 h 41"/>
                  <a:gd name="T46" fmla="*/ 29 w 36"/>
                  <a:gd name="T47" fmla="*/ 1 h 41"/>
                  <a:gd name="T48" fmla="*/ 26 w 36"/>
                  <a:gd name="T49" fmla="*/ 5 h 41"/>
                  <a:gd name="T50" fmla="*/ 20 w 36"/>
                  <a:gd name="T51" fmla="*/ 7 h 41"/>
                  <a:gd name="T52" fmla="*/ 16 w 36"/>
                  <a:gd name="T53" fmla="*/ 7 h 41"/>
                  <a:gd name="T54" fmla="*/ 11 w 36"/>
                  <a:gd name="T55" fmla="*/ 6 h 41"/>
                  <a:gd name="T56" fmla="*/ 4 w 36"/>
                  <a:gd name="T57" fmla="*/ 9 h 41"/>
                  <a:gd name="T58" fmla="*/ 4 w 36"/>
                  <a:gd name="T59" fmla="*/ 17 h 41"/>
                  <a:gd name="T60" fmla="*/ 0 w 36"/>
                  <a:gd name="T61" fmla="*/ 18 h 41"/>
                  <a:gd name="T62" fmla="*/ 7 w 36"/>
                  <a:gd name="T63" fmla="*/ 24 h 41"/>
                  <a:gd name="T64" fmla="*/ 9 w 36"/>
                  <a:gd name="T65" fmla="*/ 27 h 41"/>
                  <a:gd name="T66" fmla="*/ 7 w 36"/>
                  <a:gd name="T67"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 h="41">
                    <a:moveTo>
                      <a:pt x="0" y="18"/>
                    </a:moveTo>
                    <a:cubicBezTo>
                      <a:pt x="0" y="19"/>
                      <a:pt x="0" y="20"/>
                      <a:pt x="0" y="21"/>
                    </a:cubicBezTo>
                    <a:cubicBezTo>
                      <a:pt x="1" y="22"/>
                      <a:pt x="4" y="24"/>
                      <a:pt x="5" y="25"/>
                    </a:cubicBezTo>
                    <a:cubicBezTo>
                      <a:pt x="7" y="27"/>
                      <a:pt x="6" y="30"/>
                      <a:pt x="8" y="33"/>
                    </a:cubicBezTo>
                    <a:cubicBezTo>
                      <a:pt x="9" y="34"/>
                      <a:pt x="10" y="35"/>
                      <a:pt x="12" y="36"/>
                    </a:cubicBezTo>
                    <a:cubicBezTo>
                      <a:pt x="12" y="36"/>
                      <a:pt x="13" y="36"/>
                      <a:pt x="15" y="37"/>
                    </a:cubicBezTo>
                    <a:cubicBezTo>
                      <a:pt x="15" y="36"/>
                      <a:pt x="14" y="35"/>
                      <a:pt x="14" y="34"/>
                    </a:cubicBezTo>
                    <a:cubicBezTo>
                      <a:pt x="14" y="33"/>
                      <a:pt x="12" y="34"/>
                      <a:pt x="12" y="31"/>
                    </a:cubicBezTo>
                    <a:cubicBezTo>
                      <a:pt x="14" y="29"/>
                      <a:pt x="14" y="29"/>
                      <a:pt x="14" y="29"/>
                    </a:cubicBezTo>
                    <a:cubicBezTo>
                      <a:pt x="14" y="30"/>
                      <a:pt x="15" y="32"/>
                      <a:pt x="16" y="33"/>
                    </a:cubicBezTo>
                    <a:cubicBezTo>
                      <a:pt x="18" y="34"/>
                      <a:pt x="18" y="32"/>
                      <a:pt x="20" y="35"/>
                    </a:cubicBezTo>
                    <a:cubicBezTo>
                      <a:pt x="21" y="37"/>
                      <a:pt x="21" y="38"/>
                      <a:pt x="22" y="39"/>
                    </a:cubicBezTo>
                    <a:cubicBezTo>
                      <a:pt x="24" y="39"/>
                      <a:pt x="26" y="39"/>
                      <a:pt x="26" y="39"/>
                    </a:cubicBezTo>
                    <a:cubicBezTo>
                      <a:pt x="26" y="39"/>
                      <a:pt x="27" y="41"/>
                      <a:pt x="29" y="41"/>
                    </a:cubicBezTo>
                    <a:cubicBezTo>
                      <a:pt x="31" y="41"/>
                      <a:pt x="32" y="41"/>
                      <a:pt x="32" y="41"/>
                    </a:cubicBezTo>
                    <a:cubicBezTo>
                      <a:pt x="32" y="40"/>
                      <a:pt x="30" y="39"/>
                      <a:pt x="30" y="38"/>
                    </a:cubicBezTo>
                    <a:cubicBezTo>
                      <a:pt x="30" y="36"/>
                      <a:pt x="31" y="37"/>
                      <a:pt x="31" y="36"/>
                    </a:cubicBezTo>
                    <a:cubicBezTo>
                      <a:pt x="32" y="34"/>
                      <a:pt x="30" y="31"/>
                      <a:pt x="30" y="31"/>
                    </a:cubicBezTo>
                    <a:cubicBezTo>
                      <a:pt x="30" y="28"/>
                      <a:pt x="31" y="26"/>
                      <a:pt x="31" y="23"/>
                    </a:cubicBezTo>
                    <a:cubicBezTo>
                      <a:pt x="32" y="23"/>
                      <a:pt x="32" y="23"/>
                      <a:pt x="32" y="23"/>
                    </a:cubicBezTo>
                    <a:cubicBezTo>
                      <a:pt x="33" y="18"/>
                      <a:pt x="31" y="15"/>
                      <a:pt x="33" y="10"/>
                    </a:cubicBezTo>
                    <a:cubicBezTo>
                      <a:pt x="34" y="8"/>
                      <a:pt x="36" y="6"/>
                      <a:pt x="36" y="5"/>
                    </a:cubicBezTo>
                    <a:cubicBezTo>
                      <a:pt x="36" y="4"/>
                      <a:pt x="35" y="0"/>
                      <a:pt x="35" y="0"/>
                    </a:cubicBezTo>
                    <a:cubicBezTo>
                      <a:pt x="29" y="1"/>
                      <a:pt x="29" y="1"/>
                      <a:pt x="29" y="1"/>
                    </a:cubicBezTo>
                    <a:cubicBezTo>
                      <a:pt x="29" y="1"/>
                      <a:pt x="26" y="3"/>
                      <a:pt x="26" y="5"/>
                    </a:cubicBezTo>
                    <a:cubicBezTo>
                      <a:pt x="26" y="6"/>
                      <a:pt x="22" y="6"/>
                      <a:pt x="20" y="7"/>
                    </a:cubicBezTo>
                    <a:cubicBezTo>
                      <a:pt x="18" y="8"/>
                      <a:pt x="16" y="9"/>
                      <a:pt x="16" y="7"/>
                    </a:cubicBezTo>
                    <a:cubicBezTo>
                      <a:pt x="15" y="6"/>
                      <a:pt x="13" y="6"/>
                      <a:pt x="11" y="6"/>
                    </a:cubicBezTo>
                    <a:cubicBezTo>
                      <a:pt x="8" y="7"/>
                      <a:pt x="4" y="9"/>
                      <a:pt x="4" y="9"/>
                    </a:cubicBezTo>
                    <a:cubicBezTo>
                      <a:pt x="4" y="9"/>
                      <a:pt x="5" y="15"/>
                      <a:pt x="4" y="17"/>
                    </a:cubicBezTo>
                    <a:cubicBezTo>
                      <a:pt x="3" y="19"/>
                      <a:pt x="0" y="18"/>
                      <a:pt x="0" y="18"/>
                    </a:cubicBezTo>
                    <a:close/>
                    <a:moveTo>
                      <a:pt x="7" y="24"/>
                    </a:moveTo>
                    <a:cubicBezTo>
                      <a:pt x="10" y="24"/>
                      <a:pt x="14" y="26"/>
                      <a:pt x="9" y="27"/>
                    </a:cubicBezTo>
                    <a:cubicBezTo>
                      <a:pt x="9" y="27"/>
                      <a:pt x="6" y="24"/>
                      <a:pt x="7" y="2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0" name="Freeform 126">
                <a:extLst>
                  <a:ext uri="{FF2B5EF4-FFF2-40B4-BE49-F238E27FC236}">
                    <a16:creationId xmlns:a16="http://schemas.microsoft.com/office/drawing/2014/main" id="{A5FF6F34-4ED0-4325-BE5D-F4CA87FE14E8}"/>
                  </a:ext>
                </a:extLst>
              </p:cNvPr>
              <p:cNvSpPr>
                <a:spLocks noEditPoints="1"/>
              </p:cNvSpPr>
              <p:nvPr/>
            </p:nvSpPr>
            <p:spPr bwMode="auto">
              <a:xfrm>
                <a:off x="5924" y="3010"/>
                <a:ext cx="209" cy="308"/>
              </a:xfrm>
              <a:custGeom>
                <a:avLst/>
                <a:gdLst>
                  <a:gd name="T0" fmla="*/ 16 w 107"/>
                  <a:gd name="T1" fmla="*/ 156 h 157"/>
                  <a:gd name="T2" fmla="*/ 15 w 107"/>
                  <a:gd name="T3" fmla="*/ 150 h 157"/>
                  <a:gd name="T4" fmla="*/ 52 w 107"/>
                  <a:gd name="T5" fmla="*/ 75 h 157"/>
                  <a:gd name="T6" fmla="*/ 46 w 107"/>
                  <a:gd name="T7" fmla="*/ 91 h 157"/>
                  <a:gd name="T8" fmla="*/ 40 w 107"/>
                  <a:gd name="T9" fmla="*/ 98 h 157"/>
                  <a:gd name="T10" fmla="*/ 32 w 107"/>
                  <a:gd name="T11" fmla="*/ 109 h 157"/>
                  <a:gd name="T12" fmla="*/ 18 w 107"/>
                  <a:gd name="T13" fmla="*/ 117 h 157"/>
                  <a:gd name="T14" fmla="*/ 9 w 107"/>
                  <a:gd name="T15" fmla="*/ 126 h 157"/>
                  <a:gd name="T16" fmla="*/ 3 w 107"/>
                  <a:gd name="T17" fmla="*/ 129 h 157"/>
                  <a:gd name="T18" fmla="*/ 3 w 107"/>
                  <a:gd name="T19" fmla="*/ 135 h 157"/>
                  <a:gd name="T20" fmla="*/ 0 w 107"/>
                  <a:gd name="T21" fmla="*/ 140 h 157"/>
                  <a:gd name="T22" fmla="*/ 11 w 107"/>
                  <a:gd name="T23" fmla="*/ 143 h 157"/>
                  <a:gd name="T24" fmla="*/ 17 w 107"/>
                  <a:gd name="T25" fmla="*/ 147 h 157"/>
                  <a:gd name="T26" fmla="*/ 29 w 107"/>
                  <a:gd name="T27" fmla="*/ 144 h 157"/>
                  <a:gd name="T28" fmla="*/ 36 w 107"/>
                  <a:gd name="T29" fmla="*/ 139 h 157"/>
                  <a:gd name="T30" fmla="*/ 42 w 107"/>
                  <a:gd name="T31" fmla="*/ 119 h 157"/>
                  <a:gd name="T32" fmla="*/ 58 w 107"/>
                  <a:gd name="T33" fmla="*/ 115 h 157"/>
                  <a:gd name="T34" fmla="*/ 60 w 107"/>
                  <a:gd name="T35" fmla="*/ 104 h 157"/>
                  <a:gd name="T36" fmla="*/ 67 w 107"/>
                  <a:gd name="T37" fmla="*/ 91 h 157"/>
                  <a:gd name="T38" fmla="*/ 69 w 107"/>
                  <a:gd name="T39" fmla="*/ 85 h 157"/>
                  <a:gd name="T40" fmla="*/ 65 w 107"/>
                  <a:gd name="T41" fmla="*/ 82 h 157"/>
                  <a:gd name="T42" fmla="*/ 62 w 107"/>
                  <a:gd name="T43" fmla="*/ 82 h 157"/>
                  <a:gd name="T44" fmla="*/ 58 w 107"/>
                  <a:gd name="T45" fmla="*/ 78 h 157"/>
                  <a:gd name="T46" fmla="*/ 57 w 107"/>
                  <a:gd name="T47" fmla="*/ 72 h 157"/>
                  <a:gd name="T48" fmla="*/ 54 w 107"/>
                  <a:gd name="T49" fmla="*/ 2 h 157"/>
                  <a:gd name="T50" fmla="*/ 67 w 107"/>
                  <a:gd name="T51" fmla="*/ 21 h 157"/>
                  <a:gd name="T52" fmla="*/ 71 w 107"/>
                  <a:gd name="T53" fmla="*/ 27 h 157"/>
                  <a:gd name="T54" fmla="*/ 72 w 107"/>
                  <a:gd name="T55" fmla="*/ 34 h 157"/>
                  <a:gd name="T56" fmla="*/ 70 w 107"/>
                  <a:gd name="T57" fmla="*/ 55 h 157"/>
                  <a:gd name="T58" fmla="*/ 64 w 107"/>
                  <a:gd name="T59" fmla="*/ 60 h 157"/>
                  <a:gd name="T60" fmla="*/ 73 w 107"/>
                  <a:gd name="T61" fmla="*/ 82 h 157"/>
                  <a:gd name="T62" fmla="*/ 86 w 107"/>
                  <a:gd name="T63" fmla="*/ 80 h 157"/>
                  <a:gd name="T64" fmla="*/ 93 w 107"/>
                  <a:gd name="T65" fmla="*/ 71 h 157"/>
                  <a:gd name="T66" fmla="*/ 93 w 107"/>
                  <a:gd name="T67" fmla="*/ 62 h 157"/>
                  <a:gd name="T68" fmla="*/ 103 w 107"/>
                  <a:gd name="T69" fmla="*/ 54 h 157"/>
                  <a:gd name="T70" fmla="*/ 95 w 107"/>
                  <a:gd name="T71" fmla="*/ 46 h 157"/>
                  <a:gd name="T72" fmla="*/ 84 w 107"/>
                  <a:gd name="T73" fmla="*/ 31 h 157"/>
                  <a:gd name="T74" fmla="*/ 80 w 107"/>
                  <a:gd name="T75" fmla="*/ 27 h 157"/>
                  <a:gd name="T76" fmla="*/ 75 w 107"/>
                  <a:gd name="T77" fmla="*/ 32 h 157"/>
                  <a:gd name="T78" fmla="*/ 74 w 107"/>
                  <a:gd name="T79" fmla="*/ 17 h 157"/>
                  <a:gd name="T80" fmla="*/ 70 w 107"/>
                  <a:gd name="T81" fmla="*/ 10 h 157"/>
                  <a:gd name="T82" fmla="*/ 64 w 107"/>
                  <a:gd name="T83" fmla="*/ 5 h 157"/>
                  <a:gd name="T84" fmla="*/ 58 w 107"/>
                  <a:gd name="T8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 h="157">
                    <a:moveTo>
                      <a:pt x="11" y="147"/>
                    </a:moveTo>
                    <a:cubicBezTo>
                      <a:pt x="11" y="150"/>
                      <a:pt x="10" y="154"/>
                      <a:pt x="9" y="157"/>
                    </a:cubicBezTo>
                    <a:cubicBezTo>
                      <a:pt x="12" y="157"/>
                      <a:pt x="15" y="156"/>
                      <a:pt x="16" y="156"/>
                    </a:cubicBezTo>
                    <a:cubicBezTo>
                      <a:pt x="16" y="155"/>
                      <a:pt x="16" y="154"/>
                      <a:pt x="17" y="153"/>
                    </a:cubicBezTo>
                    <a:cubicBezTo>
                      <a:pt x="15" y="153"/>
                      <a:pt x="15" y="153"/>
                      <a:pt x="15" y="153"/>
                    </a:cubicBezTo>
                    <a:cubicBezTo>
                      <a:pt x="14" y="152"/>
                      <a:pt x="15" y="151"/>
                      <a:pt x="15" y="150"/>
                    </a:cubicBezTo>
                    <a:cubicBezTo>
                      <a:pt x="14" y="149"/>
                      <a:pt x="12" y="148"/>
                      <a:pt x="11" y="147"/>
                    </a:cubicBezTo>
                    <a:close/>
                    <a:moveTo>
                      <a:pt x="54" y="72"/>
                    </a:moveTo>
                    <a:cubicBezTo>
                      <a:pt x="53" y="72"/>
                      <a:pt x="52" y="74"/>
                      <a:pt x="52" y="75"/>
                    </a:cubicBezTo>
                    <a:cubicBezTo>
                      <a:pt x="47" y="80"/>
                      <a:pt x="50" y="79"/>
                      <a:pt x="48" y="86"/>
                    </a:cubicBezTo>
                    <a:cubicBezTo>
                      <a:pt x="48" y="87"/>
                      <a:pt x="46" y="87"/>
                      <a:pt x="46" y="88"/>
                    </a:cubicBezTo>
                    <a:cubicBezTo>
                      <a:pt x="46" y="89"/>
                      <a:pt x="46" y="90"/>
                      <a:pt x="46" y="91"/>
                    </a:cubicBezTo>
                    <a:cubicBezTo>
                      <a:pt x="46" y="91"/>
                      <a:pt x="43" y="92"/>
                      <a:pt x="43" y="92"/>
                    </a:cubicBezTo>
                    <a:cubicBezTo>
                      <a:pt x="42" y="94"/>
                      <a:pt x="43" y="96"/>
                      <a:pt x="42" y="97"/>
                    </a:cubicBezTo>
                    <a:cubicBezTo>
                      <a:pt x="42" y="98"/>
                      <a:pt x="41" y="98"/>
                      <a:pt x="40" y="98"/>
                    </a:cubicBezTo>
                    <a:cubicBezTo>
                      <a:pt x="39" y="101"/>
                      <a:pt x="39" y="104"/>
                      <a:pt x="36" y="106"/>
                    </a:cubicBezTo>
                    <a:cubicBezTo>
                      <a:pt x="36" y="107"/>
                      <a:pt x="34" y="106"/>
                      <a:pt x="33" y="107"/>
                    </a:cubicBezTo>
                    <a:cubicBezTo>
                      <a:pt x="33" y="108"/>
                      <a:pt x="33" y="109"/>
                      <a:pt x="32" y="109"/>
                    </a:cubicBezTo>
                    <a:cubicBezTo>
                      <a:pt x="31" y="111"/>
                      <a:pt x="29" y="111"/>
                      <a:pt x="27" y="113"/>
                    </a:cubicBezTo>
                    <a:cubicBezTo>
                      <a:pt x="26" y="113"/>
                      <a:pt x="25" y="115"/>
                      <a:pt x="25" y="115"/>
                    </a:cubicBezTo>
                    <a:cubicBezTo>
                      <a:pt x="22" y="117"/>
                      <a:pt x="20" y="115"/>
                      <a:pt x="18" y="117"/>
                    </a:cubicBezTo>
                    <a:cubicBezTo>
                      <a:pt x="16" y="118"/>
                      <a:pt x="14" y="122"/>
                      <a:pt x="13" y="123"/>
                    </a:cubicBezTo>
                    <a:cubicBezTo>
                      <a:pt x="12" y="124"/>
                      <a:pt x="11" y="123"/>
                      <a:pt x="10" y="123"/>
                    </a:cubicBezTo>
                    <a:cubicBezTo>
                      <a:pt x="10" y="124"/>
                      <a:pt x="10" y="126"/>
                      <a:pt x="9" y="126"/>
                    </a:cubicBezTo>
                    <a:cubicBezTo>
                      <a:pt x="8" y="127"/>
                      <a:pt x="7" y="126"/>
                      <a:pt x="7" y="127"/>
                    </a:cubicBezTo>
                    <a:cubicBezTo>
                      <a:pt x="6" y="127"/>
                      <a:pt x="6" y="129"/>
                      <a:pt x="5" y="129"/>
                    </a:cubicBezTo>
                    <a:cubicBezTo>
                      <a:pt x="5" y="130"/>
                      <a:pt x="4" y="129"/>
                      <a:pt x="3" y="129"/>
                    </a:cubicBezTo>
                    <a:cubicBezTo>
                      <a:pt x="3" y="129"/>
                      <a:pt x="3" y="131"/>
                      <a:pt x="3" y="131"/>
                    </a:cubicBezTo>
                    <a:cubicBezTo>
                      <a:pt x="4" y="130"/>
                      <a:pt x="5" y="133"/>
                      <a:pt x="5" y="133"/>
                    </a:cubicBezTo>
                    <a:cubicBezTo>
                      <a:pt x="4" y="133"/>
                      <a:pt x="3" y="134"/>
                      <a:pt x="3" y="135"/>
                    </a:cubicBezTo>
                    <a:cubicBezTo>
                      <a:pt x="2" y="135"/>
                      <a:pt x="3" y="137"/>
                      <a:pt x="3" y="137"/>
                    </a:cubicBezTo>
                    <a:cubicBezTo>
                      <a:pt x="0" y="138"/>
                      <a:pt x="0" y="138"/>
                      <a:pt x="0" y="138"/>
                    </a:cubicBezTo>
                    <a:cubicBezTo>
                      <a:pt x="0" y="139"/>
                      <a:pt x="0" y="139"/>
                      <a:pt x="0" y="140"/>
                    </a:cubicBezTo>
                    <a:cubicBezTo>
                      <a:pt x="0" y="141"/>
                      <a:pt x="3" y="142"/>
                      <a:pt x="5" y="143"/>
                    </a:cubicBezTo>
                    <a:cubicBezTo>
                      <a:pt x="5" y="144"/>
                      <a:pt x="5" y="144"/>
                      <a:pt x="5" y="144"/>
                    </a:cubicBezTo>
                    <a:cubicBezTo>
                      <a:pt x="8" y="145"/>
                      <a:pt x="9" y="142"/>
                      <a:pt x="11" y="143"/>
                    </a:cubicBezTo>
                    <a:cubicBezTo>
                      <a:pt x="12" y="146"/>
                      <a:pt x="12" y="146"/>
                      <a:pt x="12" y="146"/>
                    </a:cubicBezTo>
                    <a:cubicBezTo>
                      <a:pt x="13" y="146"/>
                      <a:pt x="15" y="146"/>
                      <a:pt x="16" y="146"/>
                    </a:cubicBezTo>
                    <a:cubicBezTo>
                      <a:pt x="16" y="146"/>
                      <a:pt x="16" y="147"/>
                      <a:pt x="17" y="147"/>
                    </a:cubicBezTo>
                    <a:cubicBezTo>
                      <a:pt x="18" y="148"/>
                      <a:pt x="24" y="149"/>
                      <a:pt x="25" y="149"/>
                    </a:cubicBezTo>
                    <a:cubicBezTo>
                      <a:pt x="25" y="148"/>
                      <a:pt x="29" y="146"/>
                      <a:pt x="29" y="145"/>
                    </a:cubicBezTo>
                    <a:cubicBezTo>
                      <a:pt x="29" y="144"/>
                      <a:pt x="29" y="144"/>
                      <a:pt x="29" y="144"/>
                    </a:cubicBezTo>
                    <a:cubicBezTo>
                      <a:pt x="30" y="143"/>
                      <a:pt x="31" y="144"/>
                      <a:pt x="32" y="143"/>
                    </a:cubicBezTo>
                    <a:cubicBezTo>
                      <a:pt x="32" y="142"/>
                      <a:pt x="32" y="142"/>
                      <a:pt x="32" y="142"/>
                    </a:cubicBezTo>
                    <a:cubicBezTo>
                      <a:pt x="32" y="141"/>
                      <a:pt x="35" y="140"/>
                      <a:pt x="36" y="139"/>
                    </a:cubicBezTo>
                    <a:cubicBezTo>
                      <a:pt x="37" y="137"/>
                      <a:pt x="36" y="135"/>
                      <a:pt x="37" y="133"/>
                    </a:cubicBezTo>
                    <a:cubicBezTo>
                      <a:pt x="39" y="129"/>
                      <a:pt x="40" y="127"/>
                      <a:pt x="41" y="120"/>
                    </a:cubicBezTo>
                    <a:cubicBezTo>
                      <a:pt x="42" y="120"/>
                      <a:pt x="42" y="119"/>
                      <a:pt x="42" y="119"/>
                    </a:cubicBezTo>
                    <a:cubicBezTo>
                      <a:pt x="45" y="118"/>
                      <a:pt x="46" y="120"/>
                      <a:pt x="49" y="117"/>
                    </a:cubicBezTo>
                    <a:cubicBezTo>
                      <a:pt x="49" y="117"/>
                      <a:pt x="50" y="115"/>
                      <a:pt x="50" y="115"/>
                    </a:cubicBezTo>
                    <a:cubicBezTo>
                      <a:pt x="52" y="114"/>
                      <a:pt x="57" y="115"/>
                      <a:pt x="58" y="115"/>
                    </a:cubicBezTo>
                    <a:cubicBezTo>
                      <a:pt x="58" y="114"/>
                      <a:pt x="57" y="114"/>
                      <a:pt x="55" y="114"/>
                    </a:cubicBezTo>
                    <a:cubicBezTo>
                      <a:pt x="55" y="109"/>
                      <a:pt x="55" y="107"/>
                      <a:pt x="58" y="105"/>
                    </a:cubicBezTo>
                    <a:cubicBezTo>
                      <a:pt x="59" y="104"/>
                      <a:pt x="60" y="105"/>
                      <a:pt x="60" y="104"/>
                    </a:cubicBezTo>
                    <a:cubicBezTo>
                      <a:pt x="62" y="102"/>
                      <a:pt x="61" y="101"/>
                      <a:pt x="62" y="99"/>
                    </a:cubicBezTo>
                    <a:cubicBezTo>
                      <a:pt x="62" y="98"/>
                      <a:pt x="64" y="97"/>
                      <a:pt x="64" y="97"/>
                    </a:cubicBezTo>
                    <a:cubicBezTo>
                      <a:pt x="65" y="96"/>
                      <a:pt x="66" y="92"/>
                      <a:pt x="67" y="91"/>
                    </a:cubicBezTo>
                    <a:cubicBezTo>
                      <a:pt x="68" y="91"/>
                      <a:pt x="68" y="91"/>
                      <a:pt x="68" y="91"/>
                    </a:cubicBezTo>
                    <a:cubicBezTo>
                      <a:pt x="69" y="89"/>
                      <a:pt x="67" y="88"/>
                      <a:pt x="67" y="86"/>
                    </a:cubicBezTo>
                    <a:cubicBezTo>
                      <a:pt x="67" y="86"/>
                      <a:pt x="69" y="85"/>
                      <a:pt x="69" y="85"/>
                    </a:cubicBezTo>
                    <a:cubicBezTo>
                      <a:pt x="70" y="83"/>
                      <a:pt x="69" y="81"/>
                      <a:pt x="69" y="80"/>
                    </a:cubicBezTo>
                    <a:cubicBezTo>
                      <a:pt x="68" y="80"/>
                      <a:pt x="67" y="81"/>
                      <a:pt x="66" y="81"/>
                    </a:cubicBezTo>
                    <a:cubicBezTo>
                      <a:pt x="68" y="81"/>
                      <a:pt x="65" y="82"/>
                      <a:pt x="65" y="82"/>
                    </a:cubicBezTo>
                    <a:cubicBezTo>
                      <a:pt x="65" y="81"/>
                      <a:pt x="65" y="80"/>
                      <a:pt x="64" y="80"/>
                    </a:cubicBezTo>
                    <a:cubicBezTo>
                      <a:pt x="64" y="79"/>
                      <a:pt x="62" y="80"/>
                      <a:pt x="62" y="80"/>
                    </a:cubicBezTo>
                    <a:cubicBezTo>
                      <a:pt x="61" y="80"/>
                      <a:pt x="62" y="81"/>
                      <a:pt x="62" y="82"/>
                    </a:cubicBezTo>
                    <a:cubicBezTo>
                      <a:pt x="61" y="82"/>
                      <a:pt x="60" y="81"/>
                      <a:pt x="59" y="82"/>
                    </a:cubicBezTo>
                    <a:cubicBezTo>
                      <a:pt x="59" y="81"/>
                      <a:pt x="59" y="79"/>
                      <a:pt x="58" y="78"/>
                    </a:cubicBezTo>
                    <a:cubicBezTo>
                      <a:pt x="58" y="78"/>
                      <a:pt x="58" y="78"/>
                      <a:pt x="58" y="78"/>
                    </a:cubicBezTo>
                    <a:cubicBezTo>
                      <a:pt x="57" y="78"/>
                      <a:pt x="56" y="76"/>
                      <a:pt x="56" y="76"/>
                    </a:cubicBezTo>
                    <a:cubicBezTo>
                      <a:pt x="55" y="77"/>
                      <a:pt x="55" y="74"/>
                      <a:pt x="55" y="74"/>
                    </a:cubicBezTo>
                    <a:cubicBezTo>
                      <a:pt x="56" y="73"/>
                      <a:pt x="56" y="74"/>
                      <a:pt x="57" y="72"/>
                    </a:cubicBezTo>
                    <a:cubicBezTo>
                      <a:pt x="56" y="72"/>
                      <a:pt x="55" y="72"/>
                      <a:pt x="54" y="72"/>
                    </a:cubicBezTo>
                    <a:close/>
                    <a:moveTo>
                      <a:pt x="55" y="0"/>
                    </a:moveTo>
                    <a:cubicBezTo>
                      <a:pt x="55" y="1"/>
                      <a:pt x="54" y="0"/>
                      <a:pt x="54" y="2"/>
                    </a:cubicBezTo>
                    <a:cubicBezTo>
                      <a:pt x="55" y="4"/>
                      <a:pt x="59" y="6"/>
                      <a:pt x="60" y="8"/>
                    </a:cubicBezTo>
                    <a:cubicBezTo>
                      <a:pt x="61" y="10"/>
                      <a:pt x="61" y="13"/>
                      <a:pt x="62" y="15"/>
                    </a:cubicBezTo>
                    <a:cubicBezTo>
                      <a:pt x="64" y="17"/>
                      <a:pt x="66" y="19"/>
                      <a:pt x="67" y="21"/>
                    </a:cubicBezTo>
                    <a:cubicBezTo>
                      <a:pt x="68" y="22"/>
                      <a:pt x="67" y="22"/>
                      <a:pt x="68" y="23"/>
                    </a:cubicBezTo>
                    <a:cubicBezTo>
                      <a:pt x="69" y="24"/>
                      <a:pt x="69" y="23"/>
                      <a:pt x="70" y="24"/>
                    </a:cubicBezTo>
                    <a:cubicBezTo>
                      <a:pt x="70" y="25"/>
                      <a:pt x="71" y="26"/>
                      <a:pt x="71" y="27"/>
                    </a:cubicBezTo>
                    <a:cubicBezTo>
                      <a:pt x="69" y="28"/>
                      <a:pt x="70" y="30"/>
                      <a:pt x="70" y="32"/>
                    </a:cubicBezTo>
                    <a:cubicBezTo>
                      <a:pt x="71" y="33"/>
                      <a:pt x="73" y="32"/>
                      <a:pt x="74" y="33"/>
                    </a:cubicBezTo>
                    <a:cubicBezTo>
                      <a:pt x="74" y="34"/>
                      <a:pt x="73" y="34"/>
                      <a:pt x="72" y="34"/>
                    </a:cubicBezTo>
                    <a:cubicBezTo>
                      <a:pt x="73" y="39"/>
                      <a:pt x="75" y="43"/>
                      <a:pt x="73" y="48"/>
                    </a:cubicBezTo>
                    <a:cubicBezTo>
                      <a:pt x="73" y="48"/>
                      <a:pt x="71" y="49"/>
                      <a:pt x="71" y="50"/>
                    </a:cubicBezTo>
                    <a:cubicBezTo>
                      <a:pt x="70" y="51"/>
                      <a:pt x="70" y="53"/>
                      <a:pt x="70" y="55"/>
                    </a:cubicBezTo>
                    <a:cubicBezTo>
                      <a:pt x="68" y="55"/>
                      <a:pt x="66" y="56"/>
                      <a:pt x="64" y="56"/>
                    </a:cubicBezTo>
                    <a:cubicBezTo>
                      <a:pt x="64" y="58"/>
                      <a:pt x="65" y="57"/>
                      <a:pt x="64" y="58"/>
                    </a:cubicBezTo>
                    <a:cubicBezTo>
                      <a:pt x="64" y="58"/>
                      <a:pt x="64" y="59"/>
                      <a:pt x="64" y="60"/>
                    </a:cubicBezTo>
                    <a:cubicBezTo>
                      <a:pt x="69" y="63"/>
                      <a:pt x="78" y="66"/>
                      <a:pt x="76" y="76"/>
                    </a:cubicBezTo>
                    <a:cubicBezTo>
                      <a:pt x="76" y="77"/>
                      <a:pt x="73" y="79"/>
                      <a:pt x="73" y="80"/>
                    </a:cubicBezTo>
                    <a:cubicBezTo>
                      <a:pt x="73" y="81"/>
                      <a:pt x="73" y="81"/>
                      <a:pt x="73" y="82"/>
                    </a:cubicBezTo>
                    <a:cubicBezTo>
                      <a:pt x="74" y="82"/>
                      <a:pt x="78" y="83"/>
                      <a:pt x="78" y="83"/>
                    </a:cubicBezTo>
                    <a:cubicBezTo>
                      <a:pt x="79" y="84"/>
                      <a:pt x="80" y="86"/>
                      <a:pt x="80" y="86"/>
                    </a:cubicBezTo>
                    <a:cubicBezTo>
                      <a:pt x="84" y="84"/>
                      <a:pt x="84" y="85"/>
                      <a:pt x="86" y="80"/>
                    </a:cubicBezTo>
                    <a:cubicBezTo>
                      <a:pt x="86" y="80"/>
                      <a:pt x="88" y="78"/>
                      <a:pt x="88" y="78"/>
                    </a:cubicBezTo>
                    <a:cubicBezTo>
                      <a:pt x="88" y="77"/>
                      <a:pt x="87" y="75"/>
                      <a:pt x="88" y="74"/>
                    </a:cubicBezTo>
                    <a:cubicBezTo>
                      <a:pt x="89" y="72"/>
                      <a:pt x="92" y="72"/>
                      <a:pt x="93" y="71"/>
                    </a:cubicBezTo>
                    <a:cubicBezTo>
                      <a:pt x="94" y="70"/>
                      <a:pt x="93" y="68"/>
                      <a:pt x="93" y="66"/>
                    </a:cubicBezTo>
                    <a:cubicBezTo>
                      <a:pt x="93" y="66"/>
                      <a:pt x="95" y="65"/>
                      <a:pt x="95" y="64"/>
                    </a:cubicBezTo>
                    <a:cubicBezTo>
                      <a:pt x="94" y="63"/>
                      <a:pt x="94" y="63"/>
                      <a:pt x="93" y="62"/>
                    </a:cubicBezTo>
                    <a:cubicBezTo>
                      <a:pt x="98" y="58"/>
                      <a:pt x="97" y="57"/>
                      <a:pt x="102" y="60"/>
                    </a:cubicBezTo>
                    <a:cubicBezTo>
                      <a:pt x="102" y="58"/>
                      <a:pt x="101" y="56"/>
                      <a:pt x="101" y="55"/>
                    </a:cubicBezTo>
                    <a:cubicBezTo>
                      <a:pt x="101" y="55"/>
                      <a:pt x="103" y="54"/>
                      <a:pt x="103" y="54"/>
                    </a:cubicBezTo>
                    <a:cubicBezTo>
                      <a:pt x="105" y="51"/>
                      <a:pt x="106" y="47"/>
                      <a:pt x="107" y="44"/>
                    </a:cubicBezTo>
                    <a:cubicBezTo>
                      <a:pt x="102" y="38"/>
                      <a:pt x="102" y="42"/>
                      <a:pt x="96" y="44"/>
                    </a:cubicBezTo>
                    <a:cubicBezTo>
                      <a:pt x="95" y="46"/>
                      <a:pt x="95" y="46"/>
                      <a:pt x="95" y="46"/>
                    </a:cubicBezTo>
                    <a:cubicBezTo>
                      <a:pt x="95" y="46"/>
                      <a:pt x="88" y="43"/>
                      <a:pt x="88" y="43"/>
                    </a:cubicBezTo>
                    <a:cubicBezTo>
                      <a:pt x="85" y="42"/>
                      <a:pt x="86" y="40"/>
                      <a:pt x="85" y="36"/>
                    </a:cubicBezTo>
                    <a:cubicBezTo>
                      <a:pt x="85" y="36"/>
                      <a:pt x="85" y="32"/>
                      <a:pt x="84" y="31"/>
                    </a:cubicBezTo>
                    <a:cubicBezTo>
                      <a:pt x="84" y="31"/>
                      <a:pt x="82" y="32"/>
                      <a:pt x="82" y="32"/>
                    </a:cubicBezTo>
                    <a:cubicBezTo>
                      <a:pt x="82" y="30"/>
                      <a:pt x="82" y="27"/>
                      <a:pt x="82" y="27"/>
                    </a:cubicBezTo>
                    <a:cubicBezTo>
                      <a:pt x="80" y="27"/>
                      <a:pt x="80" y="27"/>
                      <a:pt x="80" y="27"/>
                    </a:cubicBezTo>
                    <a:cubicBezTo>
                      <a:pt x="80" y="30"/>
                      <a:pt x="79" y="33"/>
                      <a:pt x="79" y="35"/>
                    </a:cubicBezTo>
                    <a:cubicBezTo>
                      <a:pt x="79" y="35"/>
                      <a:pt x="78" y="33"/>
                      <a:pt x="78" y="33"/>
                    </a:cubicBezTo>
                    <a:cubicBezTo>
                      <a:pt x="78" y="32"/>
                      <a:pt x="76" y="32"/>
                      <a:pt x="75" y="32"/>
                    </a:cubicBezTo>
                    <a:cubicBezTo>
                      <a:pt x="75" y="28"/>
                      <a:pt x="75" y="26"/>
                      <a:pt x="75" y="24"/>
                    </a:cubicBezTo>
                    <a:cubicBezTo>
                      <a:pt x="75" y="22"/>
                      <a:pt x="72" y="21"/>
                      <a:pt x="72" y="19"/>
                    </a:cubicBezTo>
                    <a:cubicBezTo>
                      <a:pt x="72" y="18"/>
                      <a:pt x="74" y="17"/>
                      <a:pt x="74" y="17"/>
                    </a:cubicBezTo>
                    <a:cubicBezTo>
                      <a:pt x="74" y="15"/>
                      <a:pt x="73" y="14"/>
                      <a:pt x="73" y="12"/>
                    </a:cubicBezTo>
                    <a:cubicBezTo>
                      <a:pt x="71" y="12"/>
                      <a:pt x="71" y="13"/>
                      <a:pt x="70" y="13"/>
                    </a:cubicBezTo>
                    <a:cubicBezTo>
                      <a:pt x="69" y="12"/>
                      <a:pt x="70" y="11"/>
                      <a:pt x="70" y="10"/>
                    </a:cubicBezTo>
                    <a:cubicBezTo>
                      <a:pt x="70" y="10"/>
                      <a:pt x="67" y="7"/>
                      <a:pt x="67" y="7"/>
                    </a:cubicBezTo>
                    <a:cubicBezTo>
                      <a:pt x="67" y="7"/>
                      <a:pt x="65" y="7"/>
                      <a:pt x="64" y="7"/>
                    </a:cubicBezTo>
                    <a:cubicBezTo>
                      <a:pt x="65" y="7"/>
                      <a:pt x="64" y="5"/>
                      <a:pt x="64" y="5"/>
                    </a:cubicBezTo>
                    <a:cubicBezTo>
                      <a:pt x="60" y="6"/>
                      <a:pt x="64" y="10"/>
                      <a:pt x="60" y="4"/>
                    </a:cubicBezTo>
                    <a:cubicBezTo>
                      <a:pt x="59" y="4"/>
                      <a:pt x="57" y="2"/>
                      <a:pt x="57" y="2"/>
                    </a:cubicBezTo>
                    <a:cubicBezTo>
                      <a:pt x="57" y="0"/>
                      <a:pt x="58" y="1"/>
                      <a:pt x="58" y="0"/>
                    </a:cubicBezTo>
                    <a:cubicBezTo>
                      <a:pt x="57" y="0"/>
                      <a:pt x="56" y="0"/>
                      <a:pt x="5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1" name="Freeform 127">
                <a:extLst>
                  <a:ext uri="{FF2B5EF4-FFF2-40B4-BE49-F238E27FC236}">
                    <a16:creationId xmlns:a16="http://schemas.microsoft.com/office/drawing/2014/main" id="{E6297BB9-645C-47B4-BDCB-27AC386E4816}"/>
                  </a:ext>
                </a:extLst>
              </p:cNvPr>
              <p:cNvSpPr>
                <a:spLocks noEditPoints="1"/>
              </p:cNvSpPr>
              <p:nvPr/>
            </p:nvSpPr>
            <p:spPr bwMode="auto">
              <a:xfrm>
                <a:off x="5924" y="3010"/>
                <a:ext cx="209" cy="308"/>
              </a:xfrm>
              <a:custGeom>
                <a:avLst/>
                <a:gdLst>
                  <a:gd name="T0" fmla="*/ 16 w 107"/>
                  <a:gd name="T1" fmla="*/ 156 h 157"/>
                  <a:gd name="T2" fmla="*/ 15 w 107"/>
                  <a:gd name="T3" fmla="*/ 150 h 157"/>
                  <a:gd name="T4" fmla="*/ 52 w 107"/>
                  <a:gd name="T5" fmla="*/ 75 h 157"/>
                  <a:gd name="T6" fmla="*/ 46 w 107"/>
                  <a:gd name="T7" fmla="*/ 91 h 157"/>
                  <a:gd name="T8" fmla="*/ 40 w 107"/>
                  <a:gd name="T9" fmla="*/ 98 h 157"/>
                  <a:gd name="T10" fmla="*/ 32 w 107"/>
                  <a:gd name="T11" fmla="*/ 109 h 157"/>
                  <a:gd name="T12" fmla="*/ 18 w 107"/>
                  <a:gd name="T13" fmla="*/ 117 h 157"/>
                  <a:gd name="T14" fmla="*/ 9 w 107"/>
                  <a:gd name="T15" fmla="*/ 126 h 157"/>
                  <a:gd name="T16" fmla="*/ 3 w 107"/>
                  <a:gd name="T17" fmla="*/ 129 h 157"/>
                  <a:gd name="T18" fmla="*/ 3 w 107"/>
                  <a:gd name="T19" fmla="*/ 135 h 157"/>
                  <a:gd name="T20" fmla="*/ 0 w 107"/>
                  <a:gd name="T21" fmla="*/ 140 h 157"/>
                  <a:gd name="T22" fmla="*/ 11 w 107"/>
                  <a:gd name="T23" fmla="*/ 143 h 157"/>
                  <a:gd name="T24" fmla="*/ 17 w 107"/>
                  <a:gd name="T25" fmla="*/ 147 h 157"/>
                  <a:gd name="T26" fmla="*/ 29 w 107"/>
                  <a:gd name="T27" fmla="*/ 144 h 157"/>
                  <a:gd name="T28" fmla="*/ 36 w 107"/>
                  <a:gd name="T29" fmla="*/ 139 h 157"/>
                  <a:gd name="T30" fmla="*/ 42 w 107"/>
                  <a:gd name="T31" fmla="*/ 119 h 157"/>
                  <a:gd name="T32" fmla="*/ 58 w 107"/>
                  <a:gd name="T33" fmla="*/ 115 h 157"/>
                  <a:gd name="T34" fmla="*/ 60 w 107"/>
                  <a:gd name="T35" fmla="*/ 104 h 157"/>
                  <a:gd name="T36" fmla="*/ 67 w 107"/>
                  <a:gd name="T37" fmla="*/ 91 h 157"/>
                  <a:gd name="T38" fmla="*/ 69 w 107"/>
                  <a:gd name="T39" fmla="*/ 85 h 157"/>
                  <a:gd name="T40" fmla="*/ 65 w 107"/>
                  <a:gd name="T41" fmla="*/ 82 h 157"/>
                  <a:gd name="T42" fmla="*/ 62 w 107"/>
                  <a:gd name="T43" fmla="*/ 82 h 157"/>
                  <a:gd name="T44" fmla="*/ 58 w 107"/>
                  <a:gd name="T45" fmla="*/ 78 h 157"/>
                  <a:gd name="T46" fmla="*/ 57 w 107"/>
                  <a:gd name="T47" fmla="*/ 72 h 157"/>
                  <a:gd name="T48" fmla="*/ 54 w 107"/>
                  <a:gd name="T49" fmla="*/ 2 h 157"/>
                  <a:gd name="T50" fmla="*/ 67 w 107"/>
                  <a:gd name="T51" fmla="*/ 21 h 157"/>
                  <a:gd name="T52" fmla="*/ 71 w 107"/>
                  <a:gd name="T53" fmla="*/ 27 h 157"/>
                  <a:gd name="T54" fmla="*/ 72 w 107"/>
                  <a:gd name="T55" fmla="*/ 34 h 157"/>
                  <a:gd name="T56" fmla="*/ 70 w 107"/>
                  <a:gd name="T57" fmla="*/ 55 h 157"/>
                  <a:gd name="T58" fmla="*/ 64 w 107"/>
                  <a:gd name="T59" fmla="*/ 60 h 157"/>
                  <a:gd name="T60" fmla="*/ 73 w 107"/>
                  <a:gd name="T61" fmla="*/ 82 h 157"/>
                  <a:gd name="T62" fmla="*/ 86 w 107"/>
                  <a:gd name="T63" fmla="*/ 80 h 157"/>
                  <a:gd name="T64" fmla="*/ 93 w 107"/>
                  <a:gd name="T65" fmla="*/ 71 h 157"/>
                  <a:gd name="T66" fmla="*/ 93 w 107"/>
                  <a:gd name="T67" fmla="*/ 62 h 157"/>
                  <a:gd name="T68" fmla="*/ 103 w 107"/>
                  <a:gd name="T69" fmla="*/ 54 h 157"/>
                  <a:gd name="T70" fmla="*/ 95 w 107"/>
                  <a:gd name="T71" fmla="*/ 46 h 157"/>
                  <a:gd name="T72" fmla="*/ 84 w 107"/>
                  <a:gd name="T73" fmla="*/ 31 h 157"/>
                  <a:gd name="T74" fmla="*/ 80 w 107"/>
                  <a:gd name="T75" fmla="*/ 27 h 157"/>
                  <a:gd name="T76" fmla="*/ 75 w 107"/>
                  <a:gd name="T77" fmla="*/ 32 h 157"/>
                  <a:gd name="T78" fmla="*/ 74 w 107"/>
                  <a:gd name="T79" fmla="*/ 17 h 157"/>
                  <a:gd name="T80" fmla="*/ 70 w 107"/>
                  <a:gd name="T81" fmla="*/ 10 h 157"/>
                  <a:gd name="T82" fmla="*/ 64 w 107"/>
                  <a:gd name="T83" fmla="*/ 5 h 157"/>
                  <a:gd name="T84" fmla="*/ 58 w 107"/>
                  <a:gd name="T8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 h="157">
                    <a:moveTo>
                      <a:pt x="11" y="147"/>
                    </a:moveTo>
                    <a:cubicBezTo>
                      <a:pt x="11" y="150"/>
                      <a:pt x="10" y="154"/>
                      <a:pt x="9" y="157"/>
                    </a:cubicBezTo>
                    <a:cubicBezTo>
                      <a:pt x="12" y="157"/>
                      <a:pt x="15" y="156"/>
                      <a:pt x="16" y="156"/>
                    </a:cubicBezTo>
                    <a:cubicBezTo>
                      <a:pt x="16" y="155"/>
                      <a:pt x="16" y="154"/>
                      <a:pt x="17" y="153"/>
                    </a:cubicBezTo>
                    <a:cubicBezTo>
                      <a:pt x="15" y="153"/>
                      <a:pt x="15" y="153"/>
                      <a:pt x="15" y="153"/>
                    </a:cubicBezTo>
                    <a:cubicBezTo>
                      <a:pt x="14" y="152"/>
                      <a:pt x="15" y="151"/>
                      <a:pt x="15" y="150"/>
                    </a:cubicBezTo>
                    <a:cubicBezTo>
                      <a:pt x="14" y="149"/>
                      <a:pt x="12" y="148"/>
                      <a:pt x="11" y="147"/>
                    </a:cubicBezTo>
                    <a:close/>
                    <a:moveTo>
                      <a:pt x="54" y="72"/>
                    </a:moveTo>
                    <a:cubicBezTo>
                      <a:pt x="53" y="72"/>
                      <a:pt x="52" y="74"/>
                      <a:pt x="52" y="75"/>
                    </a:cubicBezTo>
                    <a:cubicBezTo>
                      <a:pt x="47" y="80"/>
                      <a:pt x="50" y="79"/>
                      <a:pt x="48" y="86"/>
                    </a:cubicBezTo>
                    <a:cubicBezTo>
                      <a:pt x="48" y="87"/>
                      <a:pt x="46" y="87"/>
                      <a:pt x="46" y="88"/>
                    </a:cubicBezTo>
                    <a:cubicBezTo>
                      <a:pt x="46" y="89"/>
                      <a:pt x="46" y="90"/>
                      <a:pt x="46" y="91"/>
                    </a:cubicBezTo>
                    <a:cubicBezTo>
                      <a:pt x="46" y="91"/>
                      <a:pt x="43" y="92"/>
                      <a:pt x="43" y="92"/>
                    </a:cubicBezTo>
                    <a:cubicBezTo>
                      <a:pt x="42" y="94"/>
                      <a:pt x="43" y="96"/>
                      <a:pt x="42" y="97"/>
                    </a:cubicBezTo>
                    <a:cubicBezTo>
                      <a:pt x="42" y="98"/>
                      <a:pt x="41" y="98"/>
                      <a:pt x="40" y="98"/>
                    </a:cubicBezTo>
                    <a:cubicBezTo>
                      <a:pt x="39" y="101"/>
                      <a:pt x="39" y="104"/>
                      <a:pt x="36" y="106"/>
                    </a:cubicBezTo>
                    <a:cubicBezTo>
                      <a:pt x="36" y="107"/>
                      <a:pt x="34" y="106"/>
                      <a:pt x="33" y="107"/>
                    </a:cubicBezTo>
                    <a:cubicBezTo>
                      <a:pt x="33" y="108"/>
                      <a:pt x="33" y="109"/>
                      <a:pt x="32" y="109"/>
                    </a:cubicBezTo>
                    <a:cubicBezTo>
                      <a:pt x="31" y="111"/>
                      <a:pt x="29" y="111"/>
                      <a:pt x="27" y="113"/>
                    </a:cubicBezTo>
                    <a:cubicBezTo>
                      <a:pt x="26" y="113"/>
                      <a:pt x="25" y="115"/>
                      <a:pt x="25" y="115"/>
                    </a:cubicBezTo>
                    <a:cubicBezTo>
                      <a:pt x="22" y="117"/>
                      <a:pt x="20" y="115"/>
                      <a:pt x="18" y="117"/>
                    </a:cubicBezTo>
                    <a:cubicBezTo>
                      <a:pt x="16" y="118"/>
                      <a:pt x="14" y="122"/>
                      <a:pt x="13" y="123"/>
                    </a:cubicBezTo>
                    <a:cubicBezTo>
                      <a:pt x="12" y="124"/>
                      <a:pt x="11" y="123"/>
                      <a:pt x="10" y="123"/>
                    </a:cubicBezTo>
                    <a:cubicBezTo>
                      <a:pt x="10" y="124"/>
                      <a:pt x="10" y="126"/>
                      <a:pt x="9" y="126"/>
                    </a:cubicBezTo>
                    <a:cubicBezTo>
                      <a:pt x="8" y="127"/>
                      <a:pt x="7" y="126"/>
                      <a:pt x="7" y="127"/>
                    </a:cubicBezTo>
                    <a:cubicBezTo>
                      <a:pt x="6" y="127"/>
                      <a:pt x="6" y="129"/>
                      <a:pt x="5" y="129"/>
                    </a:cubicBezTo>
                    <a:cubicBezTo>
                      <a:pt x="5" y="130"/>
                      <a:pt x="4" y="129"/>
                      <a:pt x="3" y="129"/>
                    </a:cubicBezTo>
                    <a:cubicBezTo>
                      <a:pt x="3" y="129"/>
                      <a:pt x="3" y="131"/>
                      <a:pt x="3" y="131"/>
                    </a:cubicBezTo>
                    <a:cubicBezTo>
                      <a:pt x="4" y="130"/>
                      <a:pt x="5" y="133"/>
                      <a:pt x="5" y="133"/>
                    </a:cubicBezTo>
                    <a:cubicBezTo>
                      <a:pt x="4" y="133"/>
                      <a:pt x="3" y="134"/>
                      <a:pt x="3" y="135"/>
                    </a:cubicBezTo>
                    <a:cubicBezTo>
                      <a:pt x="2" y="135"/>
                      <a:pt x="3" y="137"/>
                      <a:pt x="3" y="137"/>
                    </a:cubicBezTo>
                    <a:cubicBezTo>
                      <a:pt x="0" y="138"/>
                      <a:pt x="0" y="138"/>
                      <a:pt x="0" y="138"/>
                    </a:cubicBezTo>
                    <a:cubicBezTo>
                      <a:pt x="0" y="139"/>
                      <a:pt x="0" y="139"/>
                      <a:pt x="0" y="140"/>
                    </a:cubicBezTo>
                    <a:cubicBezTo>
                      <a:pt x="0" y="141"/>
                      <a:pt x="3" y="142"/>
                      <a:pt x="5" y="143"/>
                    </a:cubicBezTo>
                    <a:cubicBezTo>
                      <a:pt x="5" y="144"/>
                      <a:pt x="5" y="144"/>
                      <a:pt x="5" y="144"/>
                    </a:cubicBezTo>
                    <a:cubicBezTo>
                      <a:pt x="8" y="145"/>
                      <a:pt x="9" y="142"/>
                      <a:pt x="11" y="143"/>
                    </a:cubicBezTo>
                    <a:cubicBezTo>
                      <a:pt x="12" y="146"/>
                      <a:pt x="12" y="146"/>
                      <a:pt x="12" y="146"/>
                    </a:cubicBezTo>
                    <a:cubicBezTo>
                      <a:pt x="13" y="146"/>
                      <a:pt x="15" y="146"/>
                      <a:pt x="16" y="146"/>
                    </a:cubicBezTo>
                    <a:cubicBezTo>
                      <a:pt x="16" y="146"/>
                      <a:pt x="16" y="147"/>
                      <a:pt x="17" y="147"/>
                    </a:cubicBezTo>
                    <a:cubicBezTo>
                      <a:pt x="18" y="148"/>
                      <a:pt x="24" y="149"/>
                      <a:pt x="25" y="149"/>
                    </a:cubicBezTo>
                    <a:cubicBezTo>
                      <a:pt x="25" y="148"/>
                      <a:pt x="29" y="146"/>
                      <a:pt x="29" y="145"/>
                    </a:cubicBezTo>
                    <a:cubicBezTo>
                      <a:pt x="29" y="144"/>
                      <a:pt x="29" y="144"/>
                      <a:pt x="29" y="144"/>
                    </a:cubicBezTo>
                    <a:cubicBezTo>
                      <a:pt x="30" y="143"/>
                      <a:pt x="31" y="144"/>
                      <a:pt x="32" y="143"/>
                    </a:cubicBezTo>
                    <a:cubicBezTo>
                      <a:pt x="32" y="142"/>
                      <a:pt x="32" y="142"/>
                      <a:pt x="32" y="142"/>
                    </a:cubicBezTo>
                    <a:cubicBezTo>
                      <a:pt x="32" y="141"/>
                      <a:pt x="35" y="140"/>
                      <a:pt x="36" y="139"/>
                    </a:cubicBezTo>
                    <a:cubicBezTo>
                      <a:pt x="37" y="137"/>
                      <a:pt x="36" y="135"/>
                      <a:pt x="37" y="133"/>
                    </a:cubicBezTo>
                    <a:cubicBezTo>
                      <a:pt x="39" y="129"/>
                      <a:pt x="40" y="127"/>
                      <a:pt x="41" y="120"/>
                    </a:cubicBezTo>
                    <a:cubicBezTo>
                      <a:pt x="42" y="120"/>
                      <a:pt x="42" y="119"/>
                      <a:pt x="42" y="119"/>
                    </a:cubicBezTo>
                    <a:cubicBezTo>
                      <a:pt x="45" y="118"/>
                      <a:pt x="46" y="120"/>
                      <a:pt x="49" y="117"/>
                    </a:cubicBezTo>
                    <a:cubicBezTo>
                      <a:pt x="49" y="117"/>
                      <a:pt x="50" y="115"/>
                      <a:pt x="50" y="115"/>
                    </a:cubicBezTo>
                    <a:cubicBezTo>
                      <a:pt x="52" y="114"/>
                      <a:pt x="57" y="115"/>
                      <a:pt x="58" y="115"/>
                    </a:cubicBezTo>
                    <a:cubicBezTo>
                      <a:pt x="58" y="114"/>
                      <a:pt x="57" y="114"/>
                      <a:pt x="55" y="114"/>
                    </a:cubicBezTo>
                    <a:cubicBezTo>
                      <a:pt x="55" y="109"/>
                      <a:pt x="55" y="107"/>
                      <a:pt x="58" y="105"/>
                    </a:cubicBezTo>
                    <a:cubicBezTo>
                      <a:pt x="59" y="104"/>
                      <a:pt x="60" y="105"/>
                      <a:pt x="60" y="104"/>
                    </a:cubicBezTo>
                    <a:cubicBezTo>
                      <a:pt x="62" y="102"/>
                      <a:pt x="61" y="101"/>
                      <a:pt x="62" y="99"/>
                    </a:cubicBezTo>
                    <a:cubicBezTo>
                      <a:pt x="62" y="98"/>
                      <a:pt x="64" y="97"/>
                      <a:pt x="64" y="97"/>
                    </a:cubicBezTo>
                    <a:cubicBezTo>
                      <a:pt x="65" y="96"/>
                      <a:pt x="66" y="92"/>
                      <a:pt x="67" y="91"/>
                    </a:cubicBezTo>
                    <a:cubicBezTo>
                      <a:pt x="68" y="91"/>
                      <a:pt x="68" y="91"/>
                      <a:pt x="68" y="91"/>
                    </a:cubicBezTo>
                    <a:cubicBezTo>
                      <a:pt x="69" y="89"/>
                      <a:pt x="67" y="88"/>
                      <a:pt x="67" y="86"/>
                    </a:cubicBezTo>
                    <a:cubicBezTo>
                      <a:pt x="67" y="86"/>
                      <a:pt x="69" y="85"/>
                      <a:pt x="69" y="85"/>
                    </a:cubicBezTo>
                    <a:cubicBezTo>
                      <a:pt x="70" y="83"/>
                      <a:pt x="69" y="81"/>
                      <a:pt x="69" y="80"/>
                    </a:cubicBezTo>
                    <a:cubicBezTo>
                      <a:pt x="68" y="80"/>
                      <a:pt x="67" y="81"/>
                      <a:pt x="66" y="81"/>
                    </a:cubicBezTo>
                    <a:cubicBezTo>
                      <a:pt x="68" y="81"/>
                      <a:pt x="65" y="82"/>
                      <a:pt x="65" y="82"/>
                    </a:cubicBezTo>
                    <a:cubicBezTo>
                      <a:pt x="65" y="81"/>
                      <a:pt x="65" y="80"/>
                      <a:pt x="64" y="80"/>
                    </a:cubicBezTo>
                    <a:cubicBezTo>
                      <a:pt x="64" y="79"/>
                      <a:pt x="62" y="80"/>
                      <a:pt x="62" y="80"/>
                    </a:cubicBezTo>
                    <a:cubicBezTo>
                      <a:pt x="61" y="80"/>
                      <a:pt x="62" y="81"/>
                      <a:pt x="62" y="82"/>
                    </a:cubicBezTo>
                    <a:cubicBezTo>
                      <a:pt x="61" y="82"/>
                      <a:pt x="60" y="81"/>
                      <a:pt x="59" y="82"/>
                    </a:cubicBezTo>
                    <a:cubicBezTo>
                      <a:pt x="59" y="81"/>
                      <a:pt x="59" y="79"/>
                      <a:pt x="58" y="78"/>
                    </a:cubicBezTo>
                    <a:cubicBezTo>
                      <a:pt x="58" y="78"/>
                      <a:pt x="58" y="78"/>
                      <a:pt x="58" y="78"/>
                    </a:cubicBezTo>
                    <a:cubicBezTo>
                      <a:pt x="57" y="78"/>
                      <a:pt x="56" y="76"/>
                      <a:pt x="56" y="76"/>
                    </a:cubicBezTo>
                    <a:cubicBezTo>
                      <a:pt x="55" y="77"/>
                      <a:pt x="55" y="74"/>
                      <a:pt x="55" y="74"/>
                    </a:cubicBezTo>
                    <a:cubicBezTo>
                      <a:pt x="56" y="73"/>
                      <a:pt x="56" y="74"/>
                      <a:pt x="57" y="72"/>
                    </a:cubicBezTo>
                    <a:cubicBezTo>
                      <a:pt x="56" y="72"/>
                      <a:pt x="55" y="72"/>
                      <a:pt x="54" y="72"/>
                    </a:cubicBezTo>
                    <a:close/>
                    <a:moveTo>
                      <a:pt x="55" y="0"/>
                    </a:moveTo>
                    <a:cubicBezTo>
                      <a:pt x="55" y="1"/>
                      <a:pt x="54" y="0"/>
                      <a:pt x="54" y="2"/>
                    </a:cubicBezTo>
                    <a:cubicBezTo>
                      <a:pt x="55" y="4"/>
                      <a:pt x="59" y="6"/>
                      <a:pt x="60" y="8"/>
                    </a:cubicBezTo>
                    <a:cubicBezTo>
                      <a:pt x="61" y="10"/>
                      <a:pt x="61" y="13"/>
                      <a:pt x="62" y="15"/>
                    </a:cubicBezTo>
                    <a:cubicBezTo>
                      <a:pt x="64" y="17"/>
                      <a:pt x="66" y="19"/>
                      <a:pt x="67" y="21"/>
                    </a:cubicBezTo>
                    <a:cubicBezTo>
                      <a:pt x="68" y="22"/>
                      <a:pt x="67" y="22"/>
                      <a:pt x="68" y="23"/>
                    </a:cubicBezTo>
                    <a:cubicBezTo>
                      <a:pt x="69" y="24"/>
                      <a:pt x="69" y="23"/>
                      <a:pt x="70" y="24"/>
                    </a:cubicBezTo>
                    <a:cubicBezTo>
                      <a:pt x="70" y="25"/>
                      <a:pt x="71" y="26"/>
                      <a:pt x="71" y="27"/>
                    </a:cubicBezTo>
                    <a:cubicBezTo>
                      <a:pt x="69" y="28"/>
                      <a:pt x="70" y="30"/>
                      <a:pt x="70" y="32"/>
                    </a:cubicBezTo>
                    <a:cubicBezTo>
                      <a:pt x="71" y="33"/>
                      <a:pt x="73" y="32"/>
                      <a:pt x="74" y="33"/>
                    </a:cubicBezTo>
                    <a:cubicBezTo>
                      <a:pt x="74" y="34"/>
                      <a:pt x="73" y="34"/>
                      <a:pt x="72" y="34"/>
                    </a:cubicBezTo>
                    <a:cubicBezTo>
                      <a:pt x="73" y="39"/>
                      <a:pt x="75" y="43"/>
                      <a:pt x="73" y="48"/>
                    </a:cubicBezTo>
                    <a:cubicBezTo>
                      <a:pt x="73" y="48"/>
                      <a:pt x="71" y="49"/>
                      <a:pt x="71" y="50"/>
                    </a:cubicBezTo>
                    <a:cubicBezTo>
                      <a:pt x="70" y="51"/>
                      <a:pt x="70" y="53"/>
                      <a:pt x="70" y="55"/>
                    </a:cubicBezTo>
                    <a:cubicBezTo>
                      <a:pt x="68" y="55"/>
                      <a:pt x="66" y="56"/>
                      <a:pt x="64" y="56"/>
                    </a:cubicBezTo>
                    <a:cubicBezTo>
                      <a:pt x="64" y="58"/>
                      <a:pt x="65" y="57"/>
                      <a:pt x="64" y="58"/>
                    </a:cubicBezTo>
                    <a:cubicBezTo>
                      <a:pt x="64" y="58"/>
                      <a:pt x="64" y="59"/>
                      <a:pt x="64" y="60"/>
                    </a:cubicBezTo>
                    <a:cubicBezTo>
                      <a:pt x="69" y="63"/>
                      <a:pt x="78" y="66"/>
                      <a:pt x="76" y="76"/>
                    </a:cubicBezTo>
                    <a:cubicBezTo>
                      <a:pt x="76" y="77"/>
                      <a:pt x="73" y="79"/>
                      <a:pt x="73" y="80"/>
                    </a:cubicBezTo>
                    <a:cubicBezTo>
                      <a:pt x="73" y="81"/>
                      <a:pt x="73" y="81"/>
                      <a:pt x="73" y="82"/>
                    </a:cubicBezTo>
                    <a:cubicBezTo>
                      <a:pt x="74" y="82"/>
                      <a:pt x="78" y="83"/>
                      <a:pt x="78" y="83"/>
                    </a:cubicBezTo>
                    <a:cubicBezTo>
                      <a:pt x="79" y="84"/>
                      <a:pt x="80" y="86"/>
                      <a:pt x="80" y="86"/>
                    </a:cubicBezTo>
                    <a:cubicBezTo>
                      <a:pt x="84" y="84"/>
                      <a:pt x="84" y="85"/>
                      <a:pt x="86" y="80"/>
                    </a:cubicBezTo>
                    <a:cubicBezTo>
                      <a:pt x="86" y="80"/>
                      <a:pt x="88" y="78"/>
                      <a:pt x="88" y="78"/>
                    </a:cubicBezTo>
                    <a:cubicBezTo>
                      <a:pt x="88" y="77"/>
                      <a:pt x="87" y="75"/>
                      <a:pt x="88" y="74"/>
                    </a:cubicBezTo>
                    <a:cubicBezTo>
                      <a:pt x="89" y="72"/>
                      <a:pt x="92" y="72"/>
                      <a:pt x="93" y="71"/>
                    </a:cubicBezTo>
                    <a:cubicBezTo>
                      <a:pt x="94" y="70"/>
                      <a:pt x="93" y="68"/>
                      <a:pt x="93" y="66"/>
                    </a:cubicBezTo>
                    <a:cubicBezTo>
                      <a:pt x="93" y="66"/>
                      <a:pt x="95" y="65"/>
                      <a:pt x="95" y="64"/>
                    </a:cubicBezTo>
                    <a:cubicBezTo>
                      <a:pt x="94" y="63"/>
                      <a:pt x="94" y="63"/>
                      <a:pt x="93" y="62"/>
                    </a:cubicBezTo>
                    <a:cubicBezTo>
                      <a:pt x="98" y="58"/>
                      <a:pt x="97" y="57"/>
                      <a:pt x="102" y="60"/>
                    </a:cubicBezTo>
                    <a:cubicBezTo>
                      <a:pt x="102" y="58"/>
                      <a:pt x="101" y="56"/>
                      <a:pt x="101" y="55"/>
                    </a:cubicBezTo>
                    <a:cubicBezTo>
                      <a:pt x="101" y="55"/>
                      <a:pt x="103" y="54"/>
                      <a:pt x="103" y="54"/>
                    </a:cubicBezTo>
                    <a:cubicBezTo>
                      <a:pt x="105" y="51"/>
                      <a:pt x="106" y="47"/>
                      <a:pt x="107" y="44"/>
                    </a:cubicBezTo>
                    <a:cubicBezTo>
                      <a:pt x="102" y="38"/>
                      <a:pt x="102" y="42"/>
                      <a:pt x="96" y="44"/>
                    </a:cubicBezTo>
                    <a:cubicBezTo>
                      <a:pt x="95" y="46"/>
                      <a:pt x="95" y="46"/>
                      <a:pt x="95" y="46"/>
                    </a:cubicBezTo>
                    <a:cubicBezTo>
                      <a:pt x="95" y="46"/>
                      <a:pt x="88" y="43"/>
                      <a:pt x="88" y="43"/>
                    </a:cubicBezTo>
                    <a:cubicBezTo>
                      <a:pt x="85" y="42"/>
                      <a:pt x="86" y="40"/>
                      <a:pt x="85" y="36"/>
                    </a:cubicBezTo>
                    <a:cubicBezTo>
                      <a:pt x="85" y="36"/>
                      <a:pt x="85" y="32"/>
                      <a:pt x="84" y="31"/>
                    </a:cubicBezTo>
                    <a:cubicBezTo>
                      <a:pt x="84" y="31"/>
                      <a:pt x="82" y="32"/>
                      <a:pt x="82" y="32"/>
                    </a:cubicBezTo>
                    <a:cubicBezTo>
                      <a:pt x="82" y="30"/>
                      <a:pt x="82" y="27"/>
                      <a:pt x="82" y="27"/>
                    </a:cubicBezTo>
                    <a:cubicBezTo>
                      <a:pt x="80" y="27"/>
                      <a:pt x="80" y="27"/>
                      <a:pt x="80" y="27"/>
                    </a:cubicBezTo>
                    <a:cubicBezTo>
                      <a:pt x="80" y="30"/>
                      <a:pt x="79" y="33"/>
                      <a:pt x="79" y="35"/>
                    </a:cubicBezTo>
                    <a:cubicBezTo>
                      <a:pt x="79" y="35"/>
                      <a:pt x="78" y="33"/>
                      <a:pt x="78" y="33"/>
                    </a:cubicBezTo>
                    <a:cubicBezTo>
                      <a:pt x="78" y="32"/>
                      <a:pt x="76" y="32"/>
                      <a:pt x="75" y="32"/>
                    </a:cubicBezTo>
                    <a:cubicBezTo>
                      <a:pt x="75" y="28"/>
                      <a:pt x="75" y="26"/>
                      <a:pt x="75" y="24"/>
                    </a:cubicBezTo>
                    <a:cubicBezTo>
                      <a:pt x="75" y="22"/>
                      <a:pt x="72" y="21"/>
                      <a:pt x="72" y="19"/>
                    </a:cubicBezTo>
                    <a:cubicBezTo>
                      <a:pt x="72" y="18"/>
                      <a:pt x="74" y="17"/>
                      <a:pt x="74" y="17"/>
                    </a:cubicBezTo>
                    <a:cubicBezTo>
                      <a:pt x="74" y="15"/>
                      <a:pt x="73" y="14"/>
                      <a:pt x="73" y="12"/>
                    </a:cubicBezTo>
                    <a:cubicBezTo>
                      <a:pt x="71" y="12"/>
                      <a:pt x="71" y="13"/>
                      <a:pt x="70" y="13"/>
                    </a:cubicBezTo>
                    <a:cubicBezTo>
                      <a:pt x="69" y="12"/>
                      <a:pt x="70" y="11"/>
                      <a:pt x="70" y="10"/>
                    </a:cubicBezTo>
                    <a:cubicBezTo>
                      <a:pt x="70" y="10"/>
                      <a:pt x="67" y="7"/>
                      <a:pt x="67" y="7"/>
                    </a:cubicBezTo>
                    <a:cubicBezTo>
                      <a:pt x="67" y="7"/>
                      <a:pt x="65" y="7"/>
                      <a:pt x="64" y="7"/>
                    </a:cubicBezTo>
                    <a:cubicBezTo>
                      <a:pt x="65" y="7"/>
                      <a:pt x="64" y="5"/>
                      <a:pt x="64" y="5"/>
                    </a:cubicBezTo>
                    <a:cubicBezTo>
                      <a:pt x="60" y="6"/>
                      <a:pt x="64" y="10"/>
                      <a:pt x="60" y="4"/>
                    </a:cubicBezTo>
                    <a:cubicBezTo>
                      <a:pt x="59" y="4"/>
                      <a:pt x="57" y="2"/>
                      <a:pt x="57" y="2"/>
                    </a:cubicBezTo>
                    <a:cubicBezTo>
                      <a:pt x="57" y="0"/>
                      <a:pt x="58" y="1"/>
                      <a:pt x="58" y="0"/>
                    </a:cubicBezTo>
                    <a:cubicBezTo>
                      <a:pt x="57" y="0"/>
                      <a:pt x="56" y="0"/>
                      <a:pt x="55"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2" name="Freeform 128">
                <a:extLst>
                  <a:ext uri="{FF2B5EF4-FFF2-40B4-BE49-F238E27FC236}">
                    <a16:creationId xmlns:a16="http://schemas.microsoft.com/office/drawing/2014/main" id="{D11C3F0A-D463-4FF2-9D69-5FC0B8AB6AB3}"/>
                  </a:ext>
                </a:extLst>
              </p:cNvPr>
              <p:cNvSpPr>
                <a:spLocks noEditPoints="1"/>
              </p:cNvSpPr>
              <p:nvPr/>
            </p:nvSpPr>
            <p:spPr bwMode="auto">
              <a:xfrm>
                <a:off x="3172" y="1046"/>
                <a:ext cx="75" cy="66"/>
              </a:xfrm>
              <a:custGeom>
                <a:avLst/>
                <a:gdLst>
                  <a:gd name="T0" fmla="*/ 38 w 38"/>
                  <a:gd name="T1" fmla="*/ 9 h 34"/>
                  <a:gd name="T2" fmla="*/ 36 w 38"/>
                  <a:gd name="T3" fmla="*/ 8 h 34"/>
                  <a:gd name="T4" fmla="*/ 36 w 38"/>
                  <a:gd name="T5" fmla="*/ 5 h 34"/>
                  <a:gd name="T6" fmla="*/ 31 w 38"/>
                  <a:gd name="T7" fmla="*/ 5 h 34"/>
                  <a:gd name="T8" fmla="*/ 28 w 38"/>
                  <a:gd name="T9" fmla="*/ 5 h 34"/>
                  <a:gd name="T10" fmla="*/ 27 w 38"/>
                  <a:gd name="T11" fmla="*/ 4 h 34"/>
                  <a:gd name="T12" fmla="*/ 24 w 38"/>
                  <a:gd name="T13" fmla="*/ 4 h 34"/>
                  <a:gd name="T14" fmla="*/ 22 w 38"/>
                  <a:gd name="T15" fmla="*/ 5 h 34"/>
                  <a:gd name="T16" fmla="*/ 20 w 38"/>
                  <a:gd name="T17" fmla="*/ 8 h 34"/>
                  <a:gd name="T18" fmla="*/ 14 w 38"/>
                  <a:gd name="T19" fmla="*/ 10 h 34"/>
                  <a:gd name="T20" fmla="*/ 10 w 38"/>
                  <a:gd name="T21" fmla="*/ 18 h 34"/>
                  <a:gd name="T22" fmla="*/ 12 w 38"/>
                  <a:gd name="T23" fmla="*/ 21 h 34"/>
                  <a:gd name="T24" fmla="*/ 9 w 38"/>
                  <a:gd name="T25" fmla="*/ 23 h 34"/>
                  <a:gd name="T26" fmla="*/ 10 w 38"/>
                  <a:gd name="T27" fmla="*/ 26 h 34"/>
                  <a:gd name="T28" fmla="*/ 8 w 38"/>
                  <a:gd name="T29" fmla="*/ 28 h 34"/>
                  <a:gd name="T30" fmla="*/ 4 w 38"/>
                  <a:gd name="T31" fmla="*/ 28 h 34"/>
                  <a:gd name="T32" fmla="*/ 0 w 38"/>
                  <a:gd name="T33" fmla="*/ 26 h 34"/>
                  <a:gd name="T34" fmla="*/ 0 w 38"/>
                  <a:gd name="T35" fmla="*/ 26 h 34"/>
                  <a:gd name="T36" fmla="*/ 7 w 38"/>
                  <a:gd name="T37" fmla="*/ 32 h 34"/>
                  <a:gd name="T38" fmla="*/ 12 w 38"/>
                  <a:gd name="T39" fmla="*/ 31 h 34"/>
                  <a:gd name="T40" fmla="*/ 16 w 38"/>
                  <a:gd name="T41" fmla="*/ 32 h 34"/>
                  <a:gd name="T42" fmla="*/ 20 w 38"/>
                  <a:gd name="T43" fmla="*/ 34 h 34"/>
                  <a:gd name="T44" fmla="*/ 23 w 38"/>
                  <a:gd name="T45" fmla="*/ 25 h 34"/>
                  <a:gd name="T46" fmla="*/ 28 w 38"/>
                  <a:gd name="T47" fmla="*/ 23 h 34"/>
                  <a:gd name="T48" fmla="*/ 32 w 38"/>
                  <a:gd name="T49" fmla="*/ 21 h 34"/>
                  <a:gd name="T50" fmla="*/ 35 w 38"/>
                  <a:gd name="T51" fmla="*/ 18 h 34"/>
                  <a:gd name="T52" fmla="*/ 36 w 38"/>
                  <a:gd name="T53" fmla="*/ 16 h 34"/>
                  <a:gd name="T54" fmla="*/ 38 w 38"/>
                  <a:gd name="T55" fmla="*/ 9 h 34"/>
                  <a:gd name="T56" fmla="*/ 2 w 38"/>
                  <a:gd name="T57" fmla="*/ 24 h 34"/>
                  <a:gd name="T58" fmla="*/ 4 w 38"/>
                  <a:gd name="T59" fmla="*/ 26 h 34"/>
                  <a:gd name="T60" fmla="*/ 7 w 38"/>
                  <a:gd name="T61" fmla="*/ 26 h 34"/>
                  <a:gd name="T62" fmla="*/ 6 w 38"/>
                  <a:gd name="T63" fmla="*/ 24 h 34"/>
                  <a:gd name="T64" fmla="*/ 2 w 38"/>
                  <a:gd name="T65" fmla="*/ 24 h 34"/>
                  <a:gd name="T66" fmla="*/ 24 w 38"/>
                  <a:gd name="T67" fmla="*/ 0 h 34"/>
                  <a:gd name="T68" fmla="*/ 24 w 38"/>
                  <a:gd name="T69" fmla="*/ 2 h 34"/>
                  <a:gd name="T70" fmla="*/ 24 w 38"/>
                  <a:gd name="T7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8" h="34">
                    <a:moveTo>
                      <a:pt x="38" y="9"/>
                    </a:moveTo>
                    <a:cubicBezTo>
                      <a:pt x="38" y="9"/>
                      <a:pt x="36" y="8"/>
                      <a:pt x="36" y="8"/>
                    </a:cubicBezTo>
                    <a:cubicBezTo>
                      <a:pt x="36" y="7"/>
                      <a:pt x="36" y="5"/>
                      <a:pt x="36" y="5"/>
                    </a:cubicBezTo>
                    <a:cubicBezTo>
                      <a:pt x="34" y="4"/>
                      <a:pt x="32" y="4"/>
                      <a:pt x="31" y="5"/>
                    </a:cubicBezTo>
                    <a:cubicBezTo>
                      <a:pt x="30" y="5"/>
                      <a:pt x="29" y="5"/>
                      <a:pt x="28" y="5"/>
                    </a:cubicBezTo>
                    <a:cubicBezTo>
                      <a:pt x="27" y="4"/>
                      <a:pt x="27" y="4"/>
                      <a:pt x="27" y="4"/>
                    </a:cubicBezTo>
                    <a:cubicBezTo>
                      <a:pt x="26" y="3"/>
                      <a:pt x="24" y="4"/>
                      <a:pt x="24" y="4"/>
                    </a:cubicBezTo>
                    <a:cubicBezTo>
                      <a:pt x="24" y="5"/>
                      <a:pt x="22" y="5"/>
                      <a:pt x="22" y="5"/>
                    </a:cubicBezTo>
                    <a:cubicBezTo>
                      <a:pt x="21" y="6"/>
                      <a:pt x="21" y="8"/>
                      <a:pt x="20" y="8"/>
                    </a:cubicBezTo>
                    <a:cubicBezTo>
                      <a:pt x="18" y="9"/>
                      <a:pt x="16" y="9"/>
                      <a:pt x="14" y="10"/>
                    </a:cubicBezTo>
                    <a:cubicBezTo>
                      <a:pt x="13" y="11"/>
                      <a:pt x="13" y="16"/>
                      <a:pt x="10" y="18"/>
                    </a:cubicBezTo>
                    <a:cubicBezTo>
                      <a:pt x="9" y="19"/>
                      <a:pt x="12" y="20"/>
                      <a:pt x="12" y="21"/>
                    </a:cubicBezTo>
                    <a:cubicBezTo>
                      <a:pt x="12" y="22"/>
                      <a:pt x="9" y="22"/>
                      <a:pt x="9" y="23"/>
                    </a:cubicBezTo>
                    <a:cubicBezTo>
                      <a:pt x="9" y="24"/>
                      <a:pt x="9" y="25"/>
                      <a:pt x="10" y="26"/>
                    </a:cubicBezTo>
                    <a:cubicBezTo>
                      <a:pt x="9" y="27"/>
                      <a:pt x="9" y="27"/>
                      <a:pt x="8" y="28"/>
                    </a:cubicBezTo>
                    <a:cubicBezTo>
                      <a:pt x="8" y="28"/>
                      <a:pt x="5" y="28"/>
                      <a:pt x="4" y="28"/>
                    </a:cubicBezTo>
                    <a:cubicBezTo>
                      <a:pt x="3" y="27"/>
                      <a:pt x="3" y="26"/>
                      <a:pt x="0" y="26"/>
                    </a:cubicBezTo>
                    <a:cubicBezTo>
                      <a:pt x="0" y="26"/>
                      <a:pt x="0" y="26"/>
                      <a:pt x="0" y="26"/>
                    </a:cubicBezTo>
                    <a:cubicBezTo>
                      <a:pt x="0" y="26"/>
                      <a:pt x="2" y="32"/>
                      <a:pt x="7" y="32"/>
                    </a:cubicBezTo>
                    <a:cubicBezTo>
                      <a:pt x="10" y="33"/>
                      <a:pt x="10" y="31"/>
                      <a:pt x="12" y="31"/>
                    </a:cubicBezTo>
                    <a:cubicBezTo>
                      <a:pt x="15" y="31"/>
                      <a:pt x="16" y="30"/>
                      <a:pt x="16" y="32"/>
                    </a:cubicBezTo>
                    <a:cubicBezTo>
                      <a:pt x="16" y="34"/>
                      <a:pt x="20" y="34"/>
                      <a:pt x="20" y="34"/>
                    </a:cubicBezTo>
                    <a:cubicBezTo>
                      <a:pt x="20" y="34"/>
                      <a:pt x="22" y="28"/>
                      <a:pt x="23" y="25"/>
                    </a:cubicBezTo>
                    <a:cubicBezTo>
                      <a:pt x="24" y="23"/>
                      <a:pt x="23" y="21"/>
                      <a:pt x="28" y="23"/>
                    </a:cubicBezTo>
                    <a:cubicBezTo>
                      <a:pt x="32" y="25"/>
                      <a:pt x="32" y="21"/>
                      <a:pt x="32" y="21"/>
                    </a:cubicBezTo>
                    <a:cubicBezTo>
                      <a:pt x="32" y="21"/>
                      <a:pt x="37" y="20"/>
                      <a:pt x="35" y="18"/>
                    </a:cubicBezTo>
                    <a:cubicBezTo>
                      <a:pt x="33" y="17"/>
                      <a:pt x="34" y="15"/>
                      <a:pt x="36" y="16"/>
                    </a:cubicBezTo>
                    <a:cubicBezTo>
                      <a:pt x="38" y="16"/>
                      <a:pt x="38" y="9"/>
                      <a:pt x="38" y="9"/>
                    </a:cubicBezTo>
                    <a:close/>
                    <a:moveTo>
                      <a:pt x="2" y="24"/>
                    </a:moveTo>
                    <a:cubicBezTo>
                      <a:pt x="2" y="24"/>
                      <a:pt x="4" y="26"/>
                      <a:pt x="4" y="26"/>
                    </a:cubicBezTo>
                    <a:cubicBezTo>
                      <a:pt x="5" y="26"/>
                      <a:pt x="6" y="26"/>
                      <a:pt x="7" y="26"/>
                    </a:cubicBezTo>
                    <a:cubicBezTo>
                      <a:pt x="7" y="26"/>
                      <a:pt x="7" y="24"/>
                      <a:pt x="6" y="24"/>
                    </a:cubicBezTo>
                    <a:cubicBezTo>
                      <a:pt x="5" y="23"/>
                      <a:pt x="4" y="24"/>
                      <a:pt x="2" y="24"/>
                    </a:cubicBezTo>
                    <a:close/>
                    <a:moveTo>
                      <a:pt x="24" y="0"/>
                    </a:moveTo>
                    <a:cubicBezTo>
                      <a:pt x="23" y="0"/>
                      <a:pt x="20" y="3"/>
                      <a:pt x="24" y="2"/>
                    </a:cubicBezTo>
                    <a:cubicBezTo>
                      <a:pt x="24" y="2"/>
                      <a:pt x="27" y="0"/>
                      <a:pt x="2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3" name="Freeform 129">
                <a:extLst>
                  <a:ext uri="{FF2B5EF4-FFF2-40B4-BE49-F238E27FC236}">
                    <a16:creationId xmlns:a16="http://schemas.microsoft.com/office/drawing/2014/main" id="{E275D182-B592-4381-9A80-DDACE5F0DA91}"/>
                  </a:ext>
                </a:extLst>
              </p:cNvPr>
              <p:cNvSpPr>
                <a:spLocks noEditPoints="1"/>
              </p:cNvSpPr>
              <p:nvPr/>
            </p:nvSpPr>
            <p:spPr bwMode="auto">
              <a:xfrm>
                <a:off x="3172" y="1046"/>
                <a:ext cx="75" cy="66"/>
              </a:xfrm>
              <a:custGeom>
                <a:avLst/>
                <a:gdLst>
                  <a:gd name="T0" fmla="*/ 38 w 38"/>
                  <a:gd name="T1" fmla="*/ 9 h 34"/>
                  <a:gd name="T2" fmla="*/ 36 w 38"/>
                  <a:gd name="T3" fmla="*/ 8 h 34"/>
                  <a:gd name="T4" fmla="*/ 36 w 38"/>
                  <a:gd name="T5" fmla="*/ 5 h 34"/>
                  <a:gd name="T6" fmla="*/ 31 w 38"/>
                  <a:gd name="T7" fmla="*/ 5 h 34"/>
                  <a:gd name="T8" fmla="*/ 28 w 38"/>
                  <a:gd name="T9" fmla="*/ 5 h 34"/>
                  <a:gd name="T10" fmla="*/ 27 w 38"/>
                  <a:gd name="T11" fmla="*/ 4 h 34"/>
                  <a:gd name="T12" fmla="*/ 24 w 38"/>
                  <a:gd name="T13" fmla="*/ 4 h 34"/>
                  <a:gd name="T14" fmla="*/ 22 w 38"/>
                  <a:gd name="T15" fmla="*/ 5 h 34"/>
                  <a:gd name="T16" fmla="*/ 20 w 38"/>
                  <a:gd name="T17" fmla="*/ 8 h 34"/>
                  <a:gd name="T18" fmla="*/ 14 w 38"/>
                  <a:gd name="T19" fmla="*/ 10 h 34"/>
                  <a:gd name="T20" fmla="*/ 10 w 38"/>
                  <a:gd name="T21" fmla="*/ 18 h 34"/>
                  <a:gd name="T22" fmla="*/ 12 w 38"/>
                  <a:gd name="T23" fmla="*/ 21 h 34"/>
                  <a:gd name="T24" fmla="*/ 9 w 38"/>
                  <a:gd name="T25" fmla="*/ 23 h 34"/>
                  <a:gd name="T26" fmla="*/ 10 w 38"/>
                  <a:gd name="T27" fmla="*/ 26 h 34"/>
                  <a:gd name="T28" fmla="*/ 8 w 38"/>
                  <a:gd name="T29" fmla="*/ 28 h 34"/>
                  <a:gd name="T30" fmla="*/ 4 w 38"/>
                  <a:gd name="T31" fmla="*/ 28 h 34"/>
                  <a:gd name="T32" fmla="*/ 0 w 38"/>
                  <a:gd name="T33" fmla="*/ 26 h 34"/>
                  <a:gd name="T34" fmla="*/ 0 w 38"/>
                  <a:gd name="T35" fmla="*/ 26 h 34"/>
                  <a:gd name="T36" fmla="*/ 7 w 38"/>
                  <a:gd name="T37" fmla="*/ 32 h 34"/>
                  <a:gd name="T38" fmla="*/ 12 w 38"/>
                  <a:gd name="T39" fmla="*/ 31 h 34"/>
                  <a:gd name="T40" fmla="*/ 16 w 38"/>
                  <a:gd name="T41" fmla="*/ 32 h 34"/>
                  <a:gd name="T42" fmla="*/ 20 w 38"/>
                  <a:gd name="T43" fmla="*/ 34 h 34"/>
                  <a:gd name="T44" fmla="*/ 23 w 38"/>
                  <a:gd name="T45" fmla="*/ 25 h 34"/>
                  <a:gd name="T46" fmla="*/ 28 w 38"/>
                  <a:gd name="T47" fmla="*/ 23 h 34"/>
                  <a:gd name="T48" fmla="*/ 32 w 38"/>
                  <a:gd name="T49" fmla="*/ 21 h 34"/>
                  <a:gd name="T50" fmla="*/ 35 w 38"/>
                  <a:gd name="T51" fmla="*/ 18 h 34"/>
                  <a:gd name="T52" fmla="*/ 36 w 38"/>
                  <a:gd name="T53" fmla="*/ 16 h 34"/>
                  <a:gd name="T54" fmla="*/ 38 w 38"/>
                  <a:gd name="T55" fmla="*/ 9 h 34"/>
                  <a:gd name="T56" fmla="*/ 2 w 38"/>
                  <a:gd name="T57" fmla="*/ 24 h 34"/>
                  <a:gd name="T58" fmla="*/ 4 w 38"/>
                  <a:gd name="T59" fmla="*/ 26 h 34"/>
                  <a:gd name="T60" fmla="*/ 7 w 38"/>
                  <a:gd name="T61" fmla="*/ 26 h 34"/>
                  <a:gd name="T62" fmla="*/ 6 w 38"/>
                  <a:gd name="T63" fmla="*/ 24 h 34"/>
                  <a:gd name="T64" fmla="*/ 2 w 38"/>
                  <a:gd name="T65" fmla="*/ 24 h 34"/>
                  <a:gd name="T66" fmla="*/ 24 w 38"/>
                  <a:gd name="T67" fmla="*/ 0 h 34"/>
                  <a:gd name="T68" fmla="*/ 24 w 38"/>
                  <a:gd name="T69" fmla="*/ 2 h 34"/>
                  <a:gd name="T70" fmla="*/ 24 w 38"/>
                  <a:gd name="T7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8" h="34">
                    <a:moveTo>
                      <a:pt x="38" y="9"/>
                    </a:moveTo>
                    <a:cubicBezTo>
                      <a:pt x="38" y="9"/>
                      <a:pt x="36" y="8"/>
                      <a:pt x="36" y="8"/>
                    </a:cubicBezTo>
                    <a:cubicBezTo>
                      <a:pt x="36" y="7"/>
                      <a:pt x="36" y="5"/>
                      <a:pt x="36" y="5"/>
                    </a:cubicBezTo>
                    <a:cubicBezTo>
                      <a:pt x="34" y="4"/>
                      <a:pt x="32" y="4"/>
                      <a:pt x="31" y="5"/>
                    </a:cubicBezTo>
                    <a:cubicBezTo>
                      <a:pt x="30" y="5"/>
                      <a:pt x="29" y="5"/>
                      <a:pt x="28" y="5"/>
                    </a:cubicBezTo>
                    <a:cubicBezTo>
                      <a:pt x="27" y="4"/>
                      <a:pt x="27" y="4"/>
                      <a:pt x="27" y="4"/>
                    </a:cubicBezTo>
                    <a:cubicBezTo>
                      <a:pt x="26" y="3"/>
                      <a:pt x="24" y="4"/>
                      <a:pt x="24" y="4"/>
                    </a:cubicBezTo>
                    <a:cubicBezTo>
                      <a:pt x="24" y="5"/>
                      <a:pt x="22" y="5"/>
                      <a:pt x="22" y="5"/>
                    </a:cubicBezTo>
                    <a:cubicBezTo>
                      <a:pt x="21" y="6"/>
                      <a:pt x="21" y="8"/>
                      <a:pt x="20" y="8"/>
                    </a:cubicBezTo>
                    <a:cubicBezTo>
                      <a:pt x="18" y="9"/>
                      <a:pt x="16" y="9"/>
                      <a:pt x="14" y="10"/>
                    </a:cubicBezTo>
                    <a:cubicBezTo>
                      <a:pt x="13" y="11"/>
                      <a:pt x="13" y="16"/>
                      <a:pt x="10" y="18"/>
                    </a:cubicBezTo>
                    <a:cubicBezTo>
                      <a:pt x="9" y="19"/>
                      <a:pt x="12" y="20"/>
                      <a:pt x="12" y="21"/>
                    </a:cubicBezTo>
                    <a:cubicBezTo>
                      <a:pt x="12" y="22"/>
                      <a:pt x="9" y="22"/>
                      <a:pt x="9" y="23"/>
                    </a:cubicBezTo>
                    <a:cubicBezTo>
                      <a:pt x="9" y="24"/>
                      <a:pt x="9" y="25"/>
                      <a:pt x="10" y="26"/>
                    </a:cubicBezTo>
                    <a:cubicBezTo>
                      <a:pt x="9" y="27"/>
                      <a:pt x="9" y="27"/>
                      <a:pt x="8" y="28"/>
                    </a:cubicBezTo>
                    <a:cubicBezTo>
                      <a:pt x="8" y="28"/>
                      <a:pt x="5" y="28"/>
                      <a:pt x="4" y="28"/>
                    </a:cubicBezTo>
                    <a:cubicBezTo>
                      <a:pt x="3" y="27"/>
                      <a:pt x="3" y="26"/>
                      <a:pt x="0" y="26"/>
                    </a:cubicBezTo>
                    <a:cubicBezTo>
                      <a:pt x="0" y="26"/>
                      <a:pt x="0" y="26"/>
                      <a:pt x="0" y="26"/>
                    </a:cubicBezTo>
                    <a:cubicBezTo>
                      <a:pt x="0" y="26"/>
                      <a:pt x="2" y="32"/>
                      <a:pt x="7" y="32"/>
                    </a:cubicBezTo>
                    <a:cubicBezTo>
                      <a:pt x="10" y="33"/>
                      <a:pt x="10" y="31"/>
                      <a:pt x="12" y="31"/>
                    </a:cubicBezTo>
                    <a:cubicBezTo>
                      <a:pt x="15" y="31"/>
                      <a:pt x="16" y="30"/>
                      <a:pt x="16" y="32"/>
                    </a:cubicBezTo>
                    <a:cubicBezTo>
                      <a:pt x="16" y="34"/>
                      <a:pt x="20" y="34"/>
                      <a:pt x="20" y="34"/>
                    </a:cubicBezTo>
                    <a:cubicBezTo>
                      <a:pt x="20" y="34"/>
                      <a:pt x="22" y="28"/>
                      <a:pt x="23" y="25"/>
                    </a:cubicBezTo>
                    <a:cubicBezTo>
                      <a:pt x="24" y="23"/>
                      <a:pt x="23" y="21"/>
                      <a:pt x="28" y="23"/>
                    </a:cubicBezTo>
                    <a:cubicBezTo>
                      <a:pt x="32" y="25"/>
                      <a:pt x="32" y="21"/>
                      <a:pt x="32" y="21"/>
                    </a:cubicBezTo>
                    <a:cubicBezTo>
                      <a:pt x="32" y="21"/>
                      <a:pt x="37" y="20"/>
                      <a:pt x="35" y="18"/>
                    </a:cubicBezTo>
                    <a:cubicBezTo>
                      <a:pt x="33" y="17"/>
                      <a:pt x="34" y="15"/>
                      <a:pt x="36" y="16"/>
                    </a:cubicBezTo>
                    <a:cubicBezTo>
                      <a:pt x="38" y="16"/>
                      <a:pt x="38" y="9"/>
                      <a:pt x="38" y="9"/>
                    </a:cubicBezTo>
                    <a:close/>
                    <a:moveTo>
                      <a:pt x="2" y="24"/>
                    </a:moveTo>
                    <a:cubicBezTo>
                      <a:pt x="2" y="24"/>
                      <a:pt x="4" y="26"/>
                      <a:pt x="4" y="26"/>
                    </a:cubicBezTo>
                    <a:cubicBezTo>
                      <a:pt x="5" y="26"/>
                      <a:pt x="6" y="26"/>
                      <a:pt x="7" y="26"/>
                    </a:cubicBezTo>
                    <a:cubicBezTo>
                      <a:pt x="7" y="26"/>
                      <a:pt x="7" y="24"/>
                      <a:pt x="6" y="24"/>
                    </a:cubicBezTo>
                    <a:cubicBezTo>
                      <a:pt x="5" y="23"/>
                      <a:pt x="4" y="24"/>
                      <a:pt x="2" y="24"/>
                    </a:cubicBezTo>
                    <a:close/>
                    <a:moveTo>
                      <a:pt x="24" y="0"/>
                    </a:moveTo>
                    <a:cubicBezTo>
                      <a:pt x="23" y="0"/>
                      <a:pt x="20" y="3"/>
                      <a:pt x="24" y="2"/>
                    </a:cubicBezTo>
                    <a:cubicBezTo>
                      <a:pt x="24" y="2"/>
                      <a:pt x="27" y="0"/>
                      <a:pt x="24"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4" name="Freeform 130">
                <a:extLst>
                  <a:ext uri="{FF2B5EF4-FFF2-40B4-BE49-F238E27FC236}">
                    <a16:creationId xmlns:a16="http://schemas.microsoft.com/office/drawing/2014/main" id="{7110FAD3-B6E1-4007-99DE-A12DE183F0A0}"/>
                  </a:ext>
                </a:extLst>
              </p:cNvPr>
              <p:cNvSpPr>
                <a:spLocks/>
              </p:cNvSpPr>
              <p:nvPr/>
            </p:nvSpPr>
            <p:spPr bwMode="auto">
              <a:xfrm>
                <a:off x="4470" y="1613"/>
                <a:ext cx="140" cy="84"/>
              </a:xfrm>
              <a:custGeom>
                <a:avLst/>
                <a:gdLst>
                  <a:gd name="T0" fmla="*/ 140 w 140"/>
                  <a:gd name="T1" fmla="*/ 53 h 84"/>
                  <a:gd name="T2" fmla="*/ 126 w 140"/>
                  <a:gd name="T3" fmla="*/ 51 h 84"/>
                  <a:gd name="T4" fmla="*/ 112 w 140"/>
                  <a:gd name="T5" fmla="*/ 49 h 84"/>
                  <a:gd name="T6" fmla="*/ 102 w 140"/>
                  <a:gd name="T7" fmla="*/ 45 h 84"/>
                  <a:gd name="T8" fmla="*/ 95 w 140"/>
                  <a:gd name="T9" fmla="*/ 43 h 84"/>
                  <a:gd name="T10" fmla="*/ 91 w 140"/>
                  <a:gd name="T11" fmla="*/ 37 h 84"/>
                  <a:gd name="T12" fmla="*/ 83 w 140"/>
                  <a:gd name="T13" fmla="*/ 29 h 84"/>
                  <a:gd name="T14" fmla="*/ 75 w 140"/>
                  <a:gd name="T15" fmla="*/ 25 h 84"/>
                  <a:gd name="T16" fmla="*/ 75 w 140"/>
                  <a:gd name="T17" fmla="*/ 17 h 84"/>
                  <a:gd name="T18" fmla="*/ 69 w 140"/>
                  <a:gd name="T19" fmla="*/ 14 h 84"/>
                  <a:gd name="T20" fmla="*/ 59 w 140"/>
                  <a:gd name="T21" fmla="*/ 15 h 84"/>
                  <a:gd name="T22" fmla="*/ 51 w 140"/>
                  <a:gd name="T23" fmla="*/ 15 h 84"/>
                  <a:gd name="T24" fmla="*/ 44 w 140"/>
                  <a:gd name="T25" fmla="*/ 2 h 84"/>
                  <a:gd name="T26" fmla="*/ 38 w 140"/>
                  <a:gd name="T27" fmla="*/ 2 h 84"/>
                  <a:gd name="T28" fmla="*/ 30 w 140"/>
                  <a:gd name="T29" fmla="*/ 2 h 84"/>
                  <a:gd name="T30" fmla="*/ 22 w 140"/>
                  <a:gd name="T31" fmla="*/ 0 h 84"/>
                  <a:gd name="T32" fmla="*/ 18 w 140"/>
                  <a:gd name="T33" fmla="*/ 2 h 84"/>
                  <a:gd name="T34" fmla="*/ 8 w 140"/>
                  <a:gd name="T35" fmla="*/ 8 h 84"/>
                  <a:gd name="T36" fmla="*/ 0 w 140"/>
                  <a:gd name="T37" fmla="*/ 19 h 84"/>
                  <a:gd name="T38" fmla="*/ 2 w 140"/>
                  <a:gd name="T39" fmla="*/ 29 h 84"/>
                  <a:gd name="T40" fmla="*/ 12 w 140"/>
                  <a:gd name="T41" fmla="*/ 33 h 84"/>
                  <a:gd name="T42" fmla="*/ 16 w 140"/>
                  <a:gd name="T43" fmla="*/ 39 h 84"/>
                  <a:gd name="T44" fmla="*/ 24 w 140"/>
                  <a:gd name="T45" fmla="*/ 43 h 84"/>
                  <a:gd name="T46" fmla="*/ 34 w 140"/>
                  <a:gd name="T47" fmla="*/ 47 h 84"/>
                  <a:gd name="T48" fmla="*/ 46 w 140"/>
                  <a:gd name="T49" fmla="*/ 53 h 84"/>
                  <a:gd name="T50" fmla="*/ 55 w 140"/>
                  <a:gd name="T51" fmla="*/ 53 h 84"/>
                  <a:gd name="T52" fmla="*/ 63 w 140"/>
                  <a:gd name="T53" fmla="*/ 59 h 84"/>
                  <a:gd name="T54" fmla="*/ 67 w 140"/>
                  <a:gd name="T55" fmla="*/ 65 h 84"/>
                  <a:gd name="T56" fmla="*/ 75 w 140"/>
                  <a:gd name="T57" fmla="*/ 65 h 84"/>
                  <a:gd name="T58" fmla="*/ 83 w 140"/>
                  <a:gd name="T59" fmla="*/ 72 h 84"/>
                  <a:gd name="T60" fmla="*/ 97 w 140"/>
                  <a:gd name="T61" fmla="*/ 72 h 84"/>
                  <a:gd name="T62" fmla="*/ 110 w 140"/>
                  <a:gd name="T63" fmla="*/ 80 h 84"/>
                  <a:gd name="T64" fmla="*/ 120 w 140"/>
                  <a:gd name="T65" fmla="*/ 80 h 84"/>
                  <a:gd name="T66" fmla="*/ 128 w 140"/>
                  <a:gd name="T67" fmla="*/ 84 h 84"/>
                  <a:gd name="T68" fmla="*/ 136 w 140"/>
                  <a:gd name="T69" fmla="*/ 82 h 84"/>
                  <a:gd name="T70" fmla="*/ 140 w 140"/>
                  <a:gd name="T71" fmla="*/ 78 h 84"/>
                  <a:gd name="T72" fmla="*/ 140 w 140"/>
                  <a:gd name="T73" fmla="*/ 72 h 84"/>
                  <a:gd name="T74" fmla="*/ 136 w 140"/>
                  <a:gd name="T75" fmla="*/ 68 h 84"/>
                  <a:gd name="T76" fmla="*/ 138 w 140"/>
                  <a:gd name="T77" fmla="*/ 63 h 84"/>
                  <a:gd name="T78" fmla="*/ 140 w 140"/>
                  <a:gd name="T79" fmla="*/ 5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0" h="84">
                    <a:moveTo>
                      <a:pt x="140" y="53"/>
                    </a:moveTo>
                    <a:lnTo>
                      <a:pt x="126" y="51"/>
                    </a:lnTo>
                    <a:lnTo>
                      <a:pt x="112" y="49"/>
                    </a:lnTo>
                    <a:lnTo>
                      <a:pt x="102" y="45"/>
                    </a:lnTo>
                    <a:lnTo>
                      <a:pt x="95" y="43"/>
                    </a:lnTo>
                    <a:lnTo>
                      <a:pt x="91" y="37"/>
                    </a:lnTo>
                    <a:lnTo>
                      <a:pt x="83" y="29"/>
                    </a:lnTo>
                    <a:lnTo>
                      <a:pt x="75" y="25"/>
                    </a:lnTo>
                    <a:lnTo>
                      <a:pt x="75" y="17"/>
                    </a:lnTo>
                    <a:lnTo>
                      <a:pt x="69" y="14"/>
                    </a:lnTo>
                    <a:lnTo>
                      <a:pt x="59" y="15"/>
                    </a:lnTo>
                    <a:lnTo>
                      <a:pt x="51" y="15"/>
                    </a:lnTo>
                    <a:lnTo>
                      <a:pt x="44" y="2"/>
                    </a:lnTo>
                    <a:lnTo>
                      <a:pt x="38" y="2"/>
                    </a:lnTo>
                    <a:lnTo>
                      <a:pt x="30" y="2"/>
                    </a:lnTo>
                    <a:lnTo>
                      <a:pt x="22" y="0"/>
                    </a:lnTo>
                    <a:lnTo>
                      <a:pt x="18" y="2"/>
                    </a:lnTo>
                    <a:lnTo>
                      <a:pt x="8" y="8"/>
                    </a:lnTo>
                    <a:lnTo>
                      <a:pt x="0" y="19"/>
                    </a:lnTo>
                    <a:lnTo>
                      <a:pt x="2" y="29"/>
                    </a:lnTo>
                    <a:lnTo>
                      <a:pt x="12" y="33"/>
                    </a:lnTo>
                    <a:lnTo>
                      <a:pt x="16" y="39"/>
                    </a:lnTo>
                    <a:lnTo>
                      <a:pt x="24" y="43"/>
                    </a:lnTo>
                    <a:lnTo>
                      <a:pt x="34" y="47"/>
                    </a:lnTo>
                    <a:lnTo>
                      <a:pt x="46" y="53"/>
                    </a:lnTo>
                    <a:lnTo>
                      <a:pt x="55" y="53"/>
                    </a:lnTo>
                    <a:lnTo>
                      <a:pt x="63" y="59"/>
                    </a:lnTo>
                    <a:lnTo>
                      <a:pt x="67" y="65"/>
                    </a:lnTo>
                    <a:lnTo>
                      <a:pt x="75" y="65"/>
                    </a:lnTo>
                    <a:lnTo>
                      <a:pt x="83" y="72"/>
                    </a:lnTo>
                    <a:lnTo>
                      <a:pt x="97" y="72"/>
                    </a:lnTo>
                    <a:lnTo>
                      <a:pt x="110" y="80"/>
                    </a:lnTo>
                    <a:lnTo>
                      <a:pt x="120" y="80"/>
                    </a:lnTo>
                    <a:lnTo>
                      <a:pt x="128" y="84"/>
                    </a:lnTo>
                    <a:lnTo>
                      <a:pt x="136" y="82"/>
                    </a:lnTo>
                    <a:lnTo>
                      <a:pt x="140" y="78"/>
                    </a:lnTo>
                    <a:lnTo>
                      <a:pt x="140" y="72"/>
                    </a:lnTo>
                    <a:lnTo>
                      <a:pt x="136" y="68"/>
                    </a:lnTo>
                    <a:lnTo>
                      <a:pt x="138" y="63"/>
                    </a:lnTo>
                    <a:lnTo>
                      <a:pt x="140" y="5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5" name="Freeform 131">
                <a:extLst>
                  <a:ext uri="{FF2B5EF4-FFF2-40B4-BE49-F238E27FC236}">
                    <a16:creationId xmlns:a16="http://schemas.microsoft.com/office/drawing/2014/main" id="{E0314FCE-6BB5-4618-A706-3888E1930326}"/>
                  </a:ext>
                </a:extLst>
              </p:cNvPr>
              <p:cNvSpPr>
                <a:spLocks/>
              </p:cNvSpPr>
              <p:nvPr/>
            </p:nvSpPr>
            <p:spPr bwMode="auto">
              <a:xfrm>
                <a:off x="4470" y="1613"/>
                <a:ext cx="140" cy="84"/>
              </a:xfrm>
              <a:custGeom>
                <a:avLst/>
                <a:gdLst>
                  <a:gd name="T0" fmla="*/ 140 w 140"/>
                  <a:gd name="T1" fmla="*/ 53 h 84"/>
                  <a:gd name="T2" fmla="*/ 126 w 140"/>
                  <a:gd name="T3" fmla="*/ 51 h 84"/>
                  <a:gd name="T4" fmla="*/ 112 w 140"/>
                  <a:gd name="T5" fmla="*/ 49 h 84"/>
                  <a:gd name="T6" fmla="*/ 102 w 140"/>
                  <a:gd name="T7" fmla="*/ 45 h 84"/>
                  <a:gd name="T8" fmla="*/ 95 w 140"/>
                  <a:gd name="T9" fmla="*/ 43 h 84"/>
                  <a:gd name="T10" fmla="*/ 91 w 140"/>
                  <a:gd name="T11" fmla="*/ 37 h 84"/>
                  <a:gd name="T12" fmla="*/ 83 w 140"/>
                  <a:gd name="T13" fmla="*/ 29 h 84"/>
                  <a:gd name="T14" fmla="*/ 75 w 140"/>
                  <a:gd name="T15" fmla="*/ 25 h 84"/>
                  <a:gd name="T16" fmla="*/ 75 w 140"/>
                  <a:gd name="T17" fmla="*/ 17 h 84"/>
                  <a:gd name="T18" fmla="*/ 69 w 140"/>
                  <a:gd name="T19" fmla="*/ 14 h 84"/>
                  <a:gd name="T20" fmla="*/ 59 w 140"/>
                  <a:gd name="T21" fmla="*/ 15 h 84"/>
                  <a:gd name="T22" fmla="*/ 51 w 140"/>
                  <a:gd name="T23" fmla="*/ 15 h 84"/>
                  <a:gd name="T24" fmla="*/ 44 w 140"/>
                  <a:gd name="T25" fmla="*/ 2 h 84"/>
                  <a:gd name="T26" fmla="*/ 38 w 140"/>
                  <a:gd name="T27" fmla="*/ 2 h 84"/>
                  <a:gd name="T28" fmla="*/ 30 w 140"/>
                  <a:gd name="T29" fmla="*/ 2 h 84"/>
                  <a:gd name="T30" fmla="*/ 22 w 140"/>
                  <a:gd name="T31" fmla="*/ 0 h 84"/>
                  <a:gd name="T32" fmla="*/ 18 w 140"/>
                  <a:gd name="T33" fmla="*/ 2 h 84"/>
                  <a:gd name="T34" fmla="*/ 8 w 140"/>
                  <a:gd name="T35" fmla="*/ 8 h 84"/>
                  <a:gd name="T36" fmla="*/ 0 w 140"/>
                  <a:gd name="T37" fmla="*/ 19 h 84"/>
                  <a:gd name="T38" fmla="*/ 2 w 140"/>
                  <a:gd name="T39" fmla="*/ 29 h 84"/>
                  <a:gd name="T40" fmla="*/ 12 w 140"/>
                  <a:gd name="T41" fmla="*/ 33 h 84"/>
                  <a:gd name="T42" fmla="*/ 16 w 140"/>
                  <a:gd name="T43" fmla="*/ 39 h 84"/>
                  <a:gd name="T44" fmla="*/ 24 w 140"/>
                  <a:gd name="T45" fmla="*/ 43 h 84"/>
                  <a:gd name="T46" fmla="*/ 34 w 140"/>
                  <a:gd name="T47" fmla="*/ 47 h 84"/>
                  <a:gd name="T48" fmla="*/ 46 w 140"/>
                  <a:gd name="T49" fmla="*/ 53 h 84"/>
                  <a:gd name="T50" fmla="*/ 55 w 140"/>
                  <a:gd name="T51" fmla="*/ 53 h 84"/>
                  <a:gd name="T52" fmla="*/ 63 w 140"/>
                  <a:gd name="T53" fmla="*/ 59 h 84"/>
                  <a:gd name="T54" fmla="*/ 67 w 140"/>
                  <a:gd name="T55" fmla="*/ 65 h 84"/>
                  <a:gd name="T56" fmla="*/ 75 w 140"/>
                  <a:gd name="T57" fmla="*/ 65 h 84"/>
                  <a:gd name="T58" fmla="*/ 83 w 140"/>
                  <a:gd name="T59" fmla="*/ 72 h 84"/>
                  <a:gd name="T60" fmla="*/ 97 w 140"/>
                  <a:gd name="T61" fmla="*/ 72 h 84"/>
                  <a:gd name="T62" fmla="*/ 110 w 140"/>
                  <a:gd name="T63" fmla="*/ 80 h 84"/>
                  <a:gd name="T64" fmla="*/ 120 w 140"/>
                  <a:gd name="T65" fmla="*/ 80 h 84"/>
                  <a:gd name="T66" fmla="*/ 128 w 140"/>
                  <a:gd name="T67" fmla="*/ 84 h 84"/>
                  <a:gd name="T68" fmla="*/ 136 w 140"/>
                  <a:gd name="T69" fmla="*/ 82 h 84"/>
                  <a:gd name="T70" fmla="*/ 140 w 140"/>
                  <a:gd name="T71" fmla="*/ 78 h 84"/>
                  <a:gd name="T72" fmla="*/ 140 w 140"/>
                  <a:gd name="T73" fmla="*/ 72 h 84"/>
                  <a:gd name="T74" fmla="*/ 136 w 140"/>
                  <a:gd name="T75" fmla="*/ 68 h 84"/>
                  <a:gd name="T76" fmla="*/ 138 w 140"/>
                  <a:gd name="T77" fmla="*/ 63 h 84"/>
                  <a:gd name="T78" fmla="*/ 140 w 140"/>
                  <a:gd name="T79" fmla="*/ 5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0" h="84">
                    <a:moveTo>
                      <a:pt x="140" y="53"/>
                    </a:moveTo>
                    <a:lnTo>
                      <a:pt x="126" y="51"/>
                    </a:lnTo>
                    <a:lnTo>
                      <a:pt x="112" y="49"/>
                    </a:lnTo>
                    <a:lnTo>
                      <a:pt x="102" y="45"/>
                    </a:lnTo>
                    <a:lnTo>
                      <a:pt x="95" y="43"/>
                    </a:lnTo>
                    <a:lnTo>
                      <a:pt x="91" y="37"/>
                    </a:lnTo>
                    <a:lnTo>
                      <a:pt x="83" y="29"/>
                    </a:lnTo>
                    <a:lnTo>
                      <a:pt x="75" y="25"/>
                    </a:lnTo>
                    <a:lnTo>
                      <a:pt x="75" y="17"/>
                    </a:lnTo>
                    <a:lnTo>
                      <a:pt x="69" y="14"/>
                    </a:lnTo>
                    <a:lnTo>
                      <a:pt x="59" y="15"/>
                    </a:lnTo>
                    <a:lnTo>
                      <a:pt x="51" y="15"/>
                    </a:lnTo>
                    <a:lnTo>
                      <a:pt x="44" y="2"/>
                    </a:lnTo>
                    <a:lnTo>
                      <a:pt x="38" y="2"/>
                    </a:lnTo>
                    <a:lnTo>
                      <a:pt x="30" y="2"/>
                    </a:lnTo>
                    <a:lnTo>
                      <a:pt x="22" y="0"/>
                    </a:lnTo>
                    <a:lnTo>
                      <a:pt x="18" y="2"/>
                    </a:lnTo>
                    <a:lnTo>
                      <a:pt x="8" y="8"/>
                    </a:lnTo>
                    <a:lnTo>
                      <a:pt x="0" y="19"/>
                    </a:lnTo>
                    <a:lnTo>
                      <a:pt x="2" y="29"/>
                    </a:lnTo>
                    <a:lnTo>
                      <a:pt x="12" y="33"/>
                    </a:lnTo>
                    <a:lnTo>
                      <a:pt x="16" y="39"/>
                    </a:lnTo>
                    <a:lnTo>
                      <a:pt x="24" y="43"/>
                    </a:lnTo>
                    <a:lnTo>
                      <a:pt x="34" y="47"/>
                    </a:lnTo>
                    <a:lnTo>
                      <a:pt x="46" y="53"/>
                    </a:lnTo>
                    <a:lnTo>
                      <a:pt x="55" y="53"/>
                    </a:lnTo>
                    <a:lnTo>
                      <a:pt x="63" y="59"/>
                    </a:lnTo>
                    <a:lnTo>
                      <a:pt x="67" y="65"/>
                    </a:lnTo>
                    <a:lnTo>
                      <a:pt x="75" y="65"/>
                    </a:lnTo>
                    <a:lnTo>
                      <a:pt x="83" y="72"/>
                    </a:lnTo>
                    <a:lnTo>
                      <a:pt x="97" y="72"/>
                    </a:lnTo>
                    <a:lnTo>
                      <a:pt x="110" y="80"/>
                    </a:lnTo>
                    <a:lnTo>
                      <a:pt x="120" y="80"/>
                    </a:lnTo>
                    <a:lnTo>
                      <a:pt x="128" y="84"/>
                    </a:lnTo>
                    <a:lnTo>
                      <a:pt x="136" y="82"/>
                    </a:lnTo>
                    <a:lnTo>
                      <a:pt x="140" y="78"/>
                    </a:lnTo>
                    <a:lnTo>
                      <a:pt x="140" y="72"/>
                    </a:lnTo>
                    <a:lnTo>
                      <a:pt x="136" y="68"/>
                    </a:lnTo>
                    <a:lnTo>
                      <a:pt x="138" y="63"/>
                    </a:lnTo>
                    <a:lnTo>
                      <a:pt x="140" y="53"/>
                    </a:lnTo>
                    <a:close/>
                  </a:path>
                </a:pathLst>
              </a:custGeom>
              <a:grpFill/>
              <a:ln w="2" cap="rnd">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6" name="Freeform 132">
                <a:extLst>
                  <a:ext uri="{FF2B5EF4-FFF2-40B4-BE49-F238E27FC236}">
                    <a16:creationId xmlns:a16="http://schemas.microsoft.com/office/drawing/2014/main" id="{BAEE0711-22CA-485C-9E57-E7C92D716292}"/>
                  </a:ext>
                </a:extLst>
              </p:cNvPr>
              <p:cNvSpPr>
                <a:spLocks noEditPoints="1"/>
              </p:cNvSpPr>
              <p:nvPr/>
            </p:nvSpPr>
            <p:spPr bwMode="auto">
              <a:xfrm>
                <a:off x="3313" y="2612"/>
                <a:ext cx="228" cy="261"/>
              </a:xfrm>
              <a:custGeom>
                <a:avLst/>
                <a:gdLst>
                  <a:gd name="T0" fmla="*/ 2 w 116"/>
                  <a:gd name="T1" fmla="*/ 5 h 133"/>
                  <a:gd name="T2" fmla="*/ 1 w 116"/>
                  <a:gd name="T3" fmla="*/ 15 h 133"/>
                  <a:gd name="T4" fmla="*/ 8 w 116"/>
                  <a:gd name="T5" fmla="*/ 23 h 133"/>
                  <a:gd name="T6" fmla="*/ 10 w 116"/>
                  <a:gd name="T7" fmla="*/ 30 h 133"/>
                  <a:gd name="T8" fmla="*/ 12 w 116"/>
                  <a:gd name="T9" fmla="*/ 39 h 133"/>
                  <a:gd name="T10" fmla="*/ 18 w 116"/>
                  <a:gd name="T11" fmla="*/ 45 h 133"/>
                  <a:gd name="T12" fmla="*/ 20 w 116"/>
                  <a:gd name="T13" fmla="*/ 53 h 133"/>
                  <a:gd name="T14" fmla="*/ 24 w 116"/>
                  <a:gd name="T15" fmla="*/ 58 h 133"/>
                  <a:gd name="T16" fmla="*/ 24 w 116"/>
                  <a:gd name="T17" fmla="*/ 60 h 133"/>
                  <a:gd name="T18" fmla="*/ 23 w 116"/>
                  <a:gd name="T19" fmla="*/ 64 h 133"/>
                  <a:gd name="T20" fmla="*/ 24 w 116"/>
                  <a:gd name="T21" fmla="*/ 70 h 133"/>
                  <a:gd name="T22" fmla="*/ 24 w 116"/>
                  <a:gd name="T23" fmla="*/ 72 h 133"/>
                  <a:gd name="T24" fmla="*/ 24 w 116"/>
                  <a:gd name="T25" fmla="*/ 82 h 133"/>
                  <a:gd name="T26" fmla="*/ 28 w 116"/>
                  <a:gd name="T27" fmla="*/ 96 h 133"/>
                  <a:gd name="T28" fmla="*/ 28 w 116"/>
                  <a:gd name="T29" fmla="*/ 100 h 133"/>
                  <a:gd name="T30" fmla="*/ 29 w 116"/>
                  <a:gd name="T31" fmla="*/ 110 h 133"/>
                  <a:gd name="T32" fmla="*/ 35 w 116"/>
                  <a:gd name="T33" fmla="*/ 124 h 133"/>
                  <a:gd name="T34" fmla="*/ 39 w 116"/>
                  <a:gd name="T35" fmla="*/ 128 h 133"/>
                  <a:gd name="T36" fmla="*/ 45 w 116"/>
                  <a:gd name="T37" fmla="*/ 127 h 133"/>
                  <a:gd name="T38" fmla="*/ 49 w 116"/>
                  <a:gd name="T39" fmla="*/ 129 h 133"/>
                  <a:gd name="T40" fmla="*/ 58 w 116"/>
                  <a:gd name="T41" fmla="*/ 131 h 133"/>
                  <a:gd name="T42" fmla="*/ 67 w 116"/>
                  <a:gd name="T43" fmla="*/ 126 h 133"/>
                  <a:gd name="T44" fmla="*/ 68 w 116"/>
                  <a:gd name="T45" fmla="*/ 53 h 133"/>
                  <a:gd name="T46" fmla="*/ 78 w 116"/>
                  <a:gd name="T47" fmla="*/ 17 h 133"/>
                  <a:gd name="T48" fmla="*/ 104 w 116"/>
                  <a:gd name="T49" fmla="*/ 15 h 133"/>
                  <a:gd name="T50" fmla="*/ 112 w 116"/>
                  <a:gd name="T51" fmla="*/ 13 h 133"/>
                  <a:gd name="T52" fmla="*/ 113 w 116"/>
                  <a:gd name="T53" fmla="*/ 9 h 133"/>
                  <a:gd name="T54" fmla="*/ 98 w 116"/>
                  <a:gd name="T55" fmla="*/ 9 h 133"/>
                  <a:gd name="T56" fmla="*/ 73 w 116"/>
                  <a:gd name="T57" fmla="*/ 11 h 133"/>
                  <a:gd name="T58" fmla="*/ 63 w 116"/>
                  <a:gd name="T59" fmla="*/ 9 h 133"/>
                  <a:gd name="T60" fmla="*/ 55 w 116"/>
                  <a:gd name="T61" fmla="*/ 4 h 133"/>
                  <a:gd name="T62" fmla="*/ 12 w 116"/>
                  <a:gd name="T63" fmla="*/ 0 h 133"/>
                  <a:gd name="T64" fmla="*/ 1 w 116"/>
                  <a:gd name="T65" fmla="*/ 2 h 133"/>
                  <a:gd name="T66" fmla="*/ 24 w 116"/>
                  <a:gd name="T67"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33">
                    <a:moveTo>
                      <a:pt x="1" y="2"/>
                    </a:moveTo>
                    <a:cubicBezTo>
                      <a:pt x="1" y="4"/>
                      <a:pt x="2" y="5"/>
                      <a:pt x="2" y="5"/>
                    </a:cubicBezTo>
                    <a:cubicBezTo>
                      <a:pt x="1" y="6"/>
                      <a:pt x="0" y="9"/>
                      <a:pt x="0" y="13"/>
                    </a:cubicBezTo>
                    <a:cubicBezTo>
                      <a:pt x="1" y="15"/>
                      <a:pt x="1" y="15"/>
                      <a:pt x="1" y="15"/>
                    </a:cubicBezTo>
                    <a:cubicBezTo>
                      <a:pt x="1" y="16"/>
                      <a:pt x="4" y="16"/>
                      <a:pt x="4" y="17"/>
                    </a:cubicBezTo>
                    <a:cubicBezTo>
                      <a:pt x="6" y="18"/>
                      <a:pt x="7" y="22"/>
                      <a:pt x="8" y="23"/>
                    </a:cubicBezTo>
                    <a:cubicBezTo>
                      <a:pt x="9" y="24"/>
                      <a:pt x="11" y="24"/>
                      <a:pt x="11" y="25"/>
                    </a:cubicBezTo>
                    <a:cubicBezTo>
                      <a:pt x="11" y="26"/>
                      <a:pt x="10" y="29"/>
                      <a:pt x="10" y="30"/>
                    </a:cubicBezTo>
                    <a:cubicBezTo>
                      <a:pt x="10" y="31"/>
                      <a:pt x="12" y="33"/>
                      <a:pt x="12" y="35"/>
                    </a:cubicBezTo>
                    <a:cubicBezTo>
                      <a:pt x="12" y="36"/>
                      <a:pt x="12" y="37"/>
                      <a:pt x="12" y="39"/>
                    </a:cubicBezTo>
                    <a:cubicBezTo>
                      <a:pt x="16" y="45"/>
                      <a:pt x="16" y="45"/>
                      <a:pt x="16" y="45"/>
                    </a:cubicBezTo>
                    <a:cubicBezTo>
                      <a:pt x="16" y="45"/>
                      <a:pt x="18" y="45"/>
                      <a:pt x="18" y="45"/>
                    </a:cubicBezTo>
                    <a:cubicBezTo>
                      <a:pt x="20" y="48"/>
                      <a:pt x="18" y="51"/>
                      <a:pt x="19" y="53"/>
                    </a:cubicBezTo>
                    <a:cubicBezTo>
                      <a:pt x="20" y="53"/>
                      <a:pt x="20" y="53"/>
                      <a:pt x="20" y="53"/>
                    </a:cubicBezTo>
                    <a:cubicBezTo>
                      <a:pt x="20" y="53"/>
                      <a:pt x="21" y="55"/>
                      <a:pt x="21" y="56"/>
                    </a:cubicBezTo>
                    <a:cubicBezTo>
                      <a:pt x="21" y="56"/>
                      <a:pt x="23" y="57"/>
                      <a:pt x="24" y="58"/>
                    </a:cubicBezTo>
                    <a:cubicBezTo>
                      <a:pt x="24" y="58"/>
                      <a:pt x="23" y="60"/>
                      <a:pt x="24" y="60"/>
                    </a:cubicBezTo>
                    <a:cubicBezTo>
                      <a:pt x="24" y="60"/>
                      <a:pt x="24" y="60"/>
                      <a:pt x="24" y="60"/>
                    </a:cubicBezTo>
                    <a:cubicBezTo>
                      <a:pt x="24" y="61"/>
                      <a:pt x="24" y="61"/>
                      <a:pt x="25" y="62"/>
                    </a:cubicBezTo>
                    <a:cubicBezTo>
                      <a:pt x="25" y="62"/>
                      <a:pt x="23" y="64"/>
                      <a:pt x="23" y="64"/>
                    </a:cubicBezTo>
                    <a:cubicBezTo>
                      <a:pt x="23" y="64"/>
                      <a:pt x="24" y="66"/>
                      <a:pt x="24" y="66"/>
                    </a:cubicBezTo>
                    <a:cubicBezTo>
                      <a:pt x="24" y="66"/>
                      <a:pt x="23" y="69"/>
                      <a:pt x="24" y="70"/>
                    </a:cubicBezTo>
                    <a:cubicBezTo>
                      <a:pt x="24" y="71"/>
                      <a:pt x="25" y="71"/>
                      <a:pt x="25" y="72"/>
                    </a:cubicBezTo>
                    <a:cubicBezTo>
                      <a:pt x="24" y="72"/>
                      <a:pt x="24" y="72"/>
                      <a:pt x="24" y="72"/>
                    </a:cubicBezTo>
                    <a:cubicBezTo>
                      <a:pt x="24" y="73"/>
                      <a:pt x="25" y="78"/>
                      <a:pt x="25" y="78"/>
                    </a:cubicBezTo>
                    <a:cubicBezTo>
                      <a:pt x="24" y="79"/>
                      <a:pt x="24" y="80"/>
                      <a:pt x="24" y="82"/>
                    </a:cubicBezTo>
                    <a:cubicBezTo>
                      <a:pt x="25" y="84"/>
                      <a:pt x="27" y="86"/>
                      <a:pt x="28" y="88"/>
                    </a:cubicBezTo>
                    <a:cubicBezTo>
                      <a:pt x="28" y="90"/>
                      <a:pt x="27" y="93"/>
                      <a:pt x="28" y="96"/>
                    </a:cubicBezTo>
                    <a:cubicBezTo>
                      <a:pt x="27" y="96"/>
                      <a:pt x="26" y="96"/>
                      <a:pt x="26" y="96"/>
                    </a:cubicBezTo>
                    <a:cubicBezTo>
                      <a:pt x="26" y="98"/>
                      <a:pt x="28" y="99"/>
                      <a:pt x="28" y="100"/>
                    </a:cubicBezTo>
                    <a:cubicBezTo>
                      <a:pt x="27" y="101"/>
                      <a:pt x="27" y="106"/>
                      <a:pt x="28" y="109"/>
                    </a:cubicBezTo>
                    <a:cubicBezTo>
                      <a:pt x="28" y="109"/>
                      <a:pt x="29" y="109"/>
                      <a:pt x="29" y="110"/>
                    </a:cubicBezTo>
                    <a:cubicBezTo>
                      <a:pt x="30" y="112"/>
                      <a:pt x="30" y="113"/>
                      <a:pt x="30" y="116"/>
                    </a:cubicBezTo>
                    <a:cubicBezTo>
                      <a:pt x="31" y="117"/>
                      <a:pt x="34" y="124"/>
                      <a:pt x="35" y="124"/>
                    </a:cubicBezTo>
                    <a:cubicBezTo>
                      <a:pt x="36" y="125"/>
                      <a:pt x="38" y="124"/>
                      <a:pt x="39" y="124"/>
                    </a:cubicBezTo>
                    <a:cubicBezTo>
                      <a:pt x="40" y="125"/>
                      <a:pt x="39" y="127"/>
                      <a:pt x="39" y="128"/>
                    </a:cubicBezTo>
                    <a:cubicBezTo>
                      <a:pt x="40" y="129"/>
                      <a:pt x="40" y="129"/>
                      <a:pt x="41" y="130"/>
                    </a:cubicBezTo>
                    <a:cubicBezTo>
                      <a:pt x="41" y="130"/>
                      <a:pt x="44" y="128"/>
                      <a:pt x="45" y="127"/>
                    </a:cubicBezTo>
                    <a:cubicBezTo>
                      <a:pt x="45" y="125"/>
                      <a:pt x="46" y="125"/>
                      <a:pt x="48" y="125"/>
                    </a:cubicBezTo>
                    <a:cubicBezTo>
                      <a:pt x="50" y="125"/>
                      <a:pt x="48" y="127"/>
                      <a:pt x="49" y="129"/>
                    </a:cubicBezTo>
                    <a:cubicBezTo>
                      <a:pt x="50" y="131"/>
                      <a:pt x="50" y="131"/>
                      <a:pt x="53" y="131"/>
                    </a:cubicBezTo>
                    <a:cubicBezTo>
                      <a:pt x="56" y="131"/>
                      <a:pt x="56" y="133"/>
                      <a:pt x="58" y="131"/>
                    </a:cubicBezTo>
                    <a:cubicBezTo>
                      <a:pt x="60" y="130"/>
                      <a:pt x="61" y="130"/>
                      <a:pt x="62" y="128"/>
                    </a:cubicBezTo>
                    <a:cubicBezTo>
                      <a:pt x="63" y="126"/>
                      <a:pt x="67" y="126"/>
                      <a:pt x="67" y="126"/>
                    </a:cubicBezTo>
                    <a:cubicBezTo>
                      <a:pt x="68" y="93"/>
                      <a:pt x="68" y="93"/>
                      <a:pt x="68" y="93"/>
                    </a:cubicBezTo>
                    <a:cubicBezTo>
                      <a:pt x="68" y="53"/>
                      <a:pt x="68" y="53"/>
                      <a:pt x="68" y="53"/>
                    </a:cubicBezTo>
                    <a:cubicBezTo>
                      <a:pt x="78" y="53"/>
                      <a:pt x="78" y="53"/>
                      <a:pt x="78" y="53"/>
                    </a:cubicBezTo>
                    <a:cubicBezTo>
                      <a:pt x="78" y="17"/>
                      <a:pt x="78" y="17"/>
                      <a:pt x="78" y="17"/>
                    </a:cubicBezTo>
                    <a:cubicBezTo>
                      <a:pt x="85" y="17"/>
                      <a:pt x="85" y="17"/>
                      <a:pt x="85" y="17"/>
                    </a:cubicBezTo>
                    <a:cubicBezTo>
                      <a:pt x="104" y="15"/>
                      <a:pt x="104" y="15"/>
                      <a:pt x="104" y="15"/>
                    </a:cubicBezTo>
                    <a:cubicBezTo>
                      <a:pt x="104" y="15"/>
                      <a:pt x="107" y="17"/>
                      <a:pt x="107" y="14"/>
                    </a:cubicBezTo>
                    <a:cubicBezTo>
                      <a:pt x="107" y="11"/>
                      <a:pt x="112" y="16"/>
                      <a:pt x="112" y="13"/>
                    </a:cubicBezTo>
                    <a:cubicBezTo>
                      <a:pt x="112" y="10"/>
                      <a:pt x="116" y="11"/>
                      <a:pt x="116" y="11"/>
                    </a:cubicBezTo>
                    <a:cubicBezTo>
                      <a:pt x="116" y="11"/>
                      <a:pt x="114" y="11"/>
                      <a:pt x="113" y="9"/>
                    </a:cubicBezTo>
                    <a:cubicBezTo>
                      <a:pt x="112" y="7"/>
                      <a:pt x="110" y="8"/>
                      <a:pt x="110" y="8"/>
                    </a:cubicBezTo>
                    <a:cubicBezTo>
                      <a:pt x="98" y="9"/>
                      <a:pt x="98" y="9"/>
                      <a:pt x="98" y="9"/>
                    </a:cubicBezTo>
                    <a:cubicBezTo>
                      <a:pt x="80" y="12"/>
                      <a:pt x="80" y="12"/>
                      <a:pt x="80" y="12"/>
                    </a:cubicBezTo>
                    <a:cubicBezTo>
                      <a:pt x="80" y="12"/>
                      <a:pt x="75" y="10"/>
                      <a:pt x="73" y="11"/>
                    </a:cubicBezTo>
                    <a:cubicBezTo>
                      <a:pt x="71" y="11"/>
                      <a:pt x="72" y="9"/>
                      <a:pt x="70" y="11"/>
                    </a:cubicBezTo>
                    <a:cubicBezTo>
                      <a:pt x="67" y="12"/>
                      <a:pt x="66" y="8"/>
                      <a:pt x="63" y="9"/>
                    </a:cubicBezTo>
                    <a:cubicBezTo>
                      <a:pt x="60" y="10"/>
                      <a:pt x="61" y="7"/>
                      <a:pt x="59" y="7"/>
                    </a:cubicBezTo>
                    <a:cubicBezTo>
                      <a:pt x="57" y="7"/>
                      <a:pt x="55" y="4"/>
                      <a:pt x="55" y="4"/>
                    </a:cubicBezTo>
                    <a:cubicBezTo>
                      <a:pt x="17" y="3"/>
                      <a:pt x="17" y="3"/>
                      <a:pt x="17" y="3"/>
                    </a:cubicBezTo>
                    <a:cubicBezTo>
                      <a:pt x="17" y="3"/>
                      <a:pt x="14" y="0"/>
                      <a:pt x="12" y="0"/>
                    </a:cubicBezTo>
                    <a:cubicBezTo>
                      <a:pt x="10" y="0"/>
                      <a:pt x="10" y="4"/>
                      <a:pt x="7" y="3"/>
                    </a:cubicBezTo>
                    <a:cubicBezTo>
                      <a:pt x="4" y="2"/>
                      <a:pt x="1" y="2"/>
                      <a:pt x="1" y="2"/>
                    </a:cubicBezTo>
                    <a:close/>
                    <a:moveTo>
                      <a:pt x="25" y="31"/>
                    </a:moveTo>
                    <a:cubicBezTo>
                      <a:pt x="27" y="31"/>
                      <a:pt x="25" y="32"/>
                      <a:pt x="24" y="33"/>
                    </a:cubicBezTo>
                    <a:cubicBezTo>
                      <a:pt x="25" y="32"/>
                      <a:pt x="24" y="30"/>
                      <a:pt x="25"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7" name="Freeform 133">
                <a:extLst>
                  <a:ext uri="{FF2B5EF4-FFF2-40B4-BE49-F238E27FC236}">
                    <a16:creationId xmlns:a16="http://schemas.microsoft.com/office/drawing/2014/main" id="{AE5B2118-0835-404A-B3CF-7411F8BF7AA5}"/>
                  </a:ext>
                </a:extLst>
              </p:cNvPr>
              <p:cNvSpPr>
                <a:spLocks noEditPoints="1"/>
              </p:cNvSpPr>
              <p:nvPr/>
            </p:nvSpPr>
            <p:spPr bwMode="auto">
              <a:xfrm>
                <a:off x="3313" y="2612"/>
                <a:ext cx="228" cy="261"/>
              </a:xfrm>
              <a:custGeom>
                <a:avLst/>
                <a:gdLst>
                  <a:gd name="T0" fmla="*/ 2 w 116"/>
                  <a:gd name="T1" fmla="*/ 5 h 133"/>
                  <a:gd name="T2" fmla="*/ 1 w 116"/>
                  <a:gd name="T3" fmla="*/ 15 h 133"/>
                  <a:gd name="T4" fmla="*/ 8 w 116"/>
                  <a:gd name="T5" fmla="*/ 23 h 133"/>
                  <a:gd name="T6" fmla="*/ 10 w 116"/>
                  <a:gd name="T7" fmla="*/ 30 h 133"/>
                  <a:gd name="T8" fmla="*/ 12 w 116"/>
                  <a:gd name="T9" fmla="*/ 39 h 133"/>
                  <a:gd name="T10" fmla="*/ 18 w 116"/>
                  <a:gd name="T11" fmla="*/ 45 h 133"/>
                  <a:gd name="T12" fmla="*/ 20 w 116"/>
                  <a:gd name="T13" fmla="*/ 53 h 133"/>
                  <a:gd name="T14" fmla="*/ 24 w 116"/>
                  <a:gd name="T15" fmla="*/ 58 h 133"/>
                  <a:gd name="T16" fmla="*/ 24 w 116"/>
                  <a:gd name="T17" fmla="*/ 60 h 133"/>
                  <a:gd name="T18" fmla="*/ 23 w 116"/>
                  <a:gd name="T19" fmla="*/ 64 h 133"/>
                  <a:gd name="T20" fmla="*/ 24 w 116"/>
                  <a:gd name="T21" fmla="*/ 70 h 133"/>
                  <a:gd name="T22" fmla="*/ 24 w 116"/>
                  <a:gd name="T23" fmla="*/ 72 h 133"/>
                  <a:gd name="T24" fmla="*/ 24 w 116"/>
                  <a:gd name="T25" fmla="*/ 82 h 133"/>
                  <a:gd name="T26" fmla="*/ 28 w 116"/>
                  <a:gd name="T27" fmla="*/ 96 h 133"/>
                  <a:gd name="T28" fmla="*/ 28 w 116"/>
                  <a:gd name="T29" fmla="*/ 100 h 133"/>
                  <a:gd name="T30" fmla="*/ 29 w 116"/>
                  <a:gd name="T31" fmla="*/ 110 h 133"/>
                  <a:gd name="T32" fmla="*/ 35 w 116"/>
                  <a:gd name="T33" fmla="*/ 124 h 133"/>
                  <a:gd name="T34" fmla="*/ 39 w 116"/>
                  <a:gd name="T35" fmla="*/ 128 h 133"/>
                  <a:gd name="T36" fmla="*/ 45 w 116"/>
                  <a:gd name="T37" fmla="*/ 127 h 133"/>
                  <a:gd name="T38" fmla="*/ 49 w 116"/>
                  <a:gd name="T39" fmla="*/ 129 h 133"/>
                  <a:gd name="T40" fmla="*/ 58 w 116"/>
                  <a:gd name="T41" fmla="*/ 131 h 133"/>
                  <a:gd name="T42" fmla="*/ 67 w 116"/>
                  <a:gd name="T43" fmla="*/ 126 h 133"/>
                  <a:gd name="T44" fmla="*/ 68 w 116"/>
                  <a:gd name="T45" fmla="*/ 53 h 133"/>
                  <a:gd name="T46" fmla="*/ 78 w 116"/>
                  <a:gd name="T47" fmla="*/ 17 h 133"/>
                  <a:gd name="T48" fmla="*/ 104 w 116"/>
                  <a:gd name="T49" fmla="*/ 15 h 133"/>
                  <a:gd name="T50" fmla="*/ 112 w 116"/>
                  <a:gd name="T51" fmla="*/ 13 h 133"/>
                  <a:gd name="T52" fmla="*/ 113 w 116"/>
                  <a:gd name="T53" fmla="*/ 9 h 133"/>
                  <a:gd name="T54" fmla="*/ 98 w 116"/>
                  <a:gd name="T55" fmla="*/ 9 h 133"/>
                  <a:gd name="T56" fmla="*/ 73 w 116"/>
                  <a:gd name="T57" fmla="*/ 11 h 133"/>
                  <a:gd name="T58" fmla="*/ 63 w 116"/>
                  <a:gd name="T59" fmla="*/ 9 h 133"/>
                  <a:gd name="T60" fmla="*/ 55 w 116"/>
                  <a:gd name="T61" fmla="*/ 4 h 133"/>
                  <a:gd name="T62" fmla="*/ 12 w 116"/>
                  <a:gd name="T63" fmla="*/ 0 h 133"/>
                  <a:gd name="T64" fmla="*/ 1 w 116"/>
                  <a:gd name="T65" fmla="*/ 2 h 133"/>
                  <a:gd name="T66" fmla="*/ 24 w 116"/>
                  <a:gd name="T67"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33">
                    <a:moveTo>
                      <a:pt x="1" y="2"/>
                    </a:moveTo>
                    <a:cubicBezTo>
                      <a:pt x="1" y="4"/>
                      <a:pt x="2" y="5"/>
                      <a:pt x="2" y="5"/>
                    </a:cubicBezTo>
                    <a:cubicBezTo>
                      <a:pt x="1" y="6"/>
                      <a:pt x="0" y="9"/>
                      <a:pt x="0" y="13"/>
                    </a:cubicBezTo>
                    <a:cubicBezTo>
                      <a:pt x="1" y="15"/>
                      <a:pt x="1" y="15"/>
                      <a:pt x="1" y="15"/>
                    </a:cubicBezTo>
                    <a:cubicBezTo>
                      <a:pt x="1" y="16"/>
                      <a:pt x="4" y="16"/>
                      <a:pt x="4" y="17"/>
                    </a:cubicBezTo>
                    <a:cubicBezTo>
                      <a:pt x="6" y="18"/>
                      <a:pt x="7" y="22"/>
                      <a:pt x="8" y="23"/>
                    </a:cubicBezTo>
                    <a:cubicBezTo>
                      <a:pt x="9" y="24"/>
                      <a:pt x="11" y="24"/>
                      <a:pt x="11" y="25"/>
                    </a:cubicBezTo>
                    <a:cubicBezTo>
                      <a:pt x="11" y="26"/>
                      <a:pt x="10" y="29"/>
                      <a:pt x="10" y="30"/>
                    </a:cubicBezTo>
                    <a:cubicBezTo>
                      <a:pt x="10" y="31"/>
                      <a:pt x="12" y="33"/>
                      <a:pt x="12" y="35"/>
                    </a:cubicBezTo>
                    <a:cubicBezTo>
                      <a:pt x="12" y="36"/>
                      <a:pt x="12" y="37"/>
                      <a:pt x="12" y="39"/>
                    </a:cubicBezTo>
                    <a:cubicBezTo>
                      <a:pt x="16" y="45"/>
                      <a:pt x="16" y="45"/>
                      <a:pt x="16" y="45"/>
                    </a:cubicBezTo>
                    <a:cubicBezTo>
                      <a:pt x="16" y="45"/>
                      <a:pt x="18" y="45"/>
                      <a:pt x="18" y="45"/>
                    </a:cubicBezTo>
                    <a:cubicBezTo>
                      <a:pt x="20" y="48"/>
                      <a:pt x="18" y="51"/>
                      <a:pt x="19" y="53"/>
                    </a:cubicBezTo>
                    <a:cubicBezTo>
                      <a:pt x="20" y="53"/>
                      <a:pt x="20" y="53"/>
                      <a:pt x="20" y="53"/>
                    </a:cubicBezTo>
                    <a:cubicBezTo>
                      <a:pt x="20" y="53"/>
                      <a:pt x="21" y="55"/>
                      <a:pt x="21" y="56"/>
                    </a:cubicBezTo>
                    <a:cubicBezTo>
                      <a:pt x="21" y="56"/>
                      <a:pt x="23" y="57"/>
                      <a:pt x="24" y="58"/>
                    </a:cubicBezTo>
                    <a:cubicBezTo>
                      <a:pt x="24" y="58"/>
                      <a:pt x="23" y="60"/>
                      <a:pt x="24" y="60"/>
                    </a:cubicBezTo>
                    <a:cubicBezTo>
                      <a:pt x="24" y="60"/>
                      <a:pt x="24" y="60"/>
                      <a:pt x="24" y="60"/>
                    </a:cubicBezTo>
                    <a:cubicBezTo>
                      <a:pt x="24" y="61"/>
                      <a:pt x="24" y="61"/>
                      <a:pt x="25" y="62"/>
                    </a:cubicBezTo>
                    <a:cubicBezTo>
                      <a:pt x="25" y="62"/>
                      <a:pt x="23" y="64"/>
                      <a:pt x="23" y="64"/>
                    </a:cubicBezTo>
                    <a:cubicBezTo>
                      <a:pt x="23" y="64"/>
                      <a:pt x="24" y="66"/>
                      <a:pt x="24" y="66"/>
                    </a:cubicBezTo>
                    <a:cubicBezTo>
                      <a:pt x="24" y="66"/>
                      <a:pt x="23" y="69"/>
                      <a:pt x="24" y="70"/>
                    </a:cubicBezTo>
                    <a:cubicBezTo>
                      <a:pt x="24" y="71"/>
                      <a:pt x="25" y="71"/>
                      <a:pt x="25" y="72"/>
                    </a:cubicBezTo>
                    <a:cubicBezTo>
                      <a:pt x="24" y="72"/>
                      <a:pt x="24" y="72"/>
                      <a:pt x="24" y="72"/>
                    </a:cubicBezTo>
                    <a:cubicBezTo>
                      <a:pt x="24" y="73"/>
                      <a:pt x="25" y="78"/>
                      <a:pt x="25" y="78"/>
                    </a:cubicBezTo>
                    <a:cubicBezTo>
                      <a:pt x="24" y="79"/>
                      <a:pt x="24" y="80"/>
                      <a:pt x="24" y="82"/>
                    </a:cubicBezTo>
                    <a:cubicBezTo>
                      <a:pt x="25" y="84"/>
                      <a:pt x="27" y="86"/>
                      <a:pt x="28" y="88"/>
                    </a:cubicBezTo>
                    <a:cubicBezTo>
                      <a:pt x="28" y="90"/>
                      <a:pt x="27" y="93"/>
                      <a:pt x="28" y="96"/>
                    </a:cubicBezTo>
                    <a:cubicBezTo>
                      <a:pt x="27" y="96"/>
                      <a:pt x="26" y="96"/>
                      <a:pt x="26" y="96"/>
                    </a:cubicBezTo>
                    <a:cubicBezTo>
                      <a:pt x="26" y="98"/>
                      <a:pt x="28" y="99"/>
                      <a:pt x="28" y="100"/>
                    </a:cubicBezTo>
                    <a:cubicBezTo>
                      <a:pt x="27" y="101"/>
                      <a:pt x="27" y="106"/>
                      <a:pt x="28" y="109"/>
                    </a:cubicBezTo>
                    <a:cubicBezTo>
                      <a:pt x="28" y="109"/>
                      <a:pt x="29" y="109"/>
                      <a:pt x="29" y="110"/>
                    </a:cubicBezTo>
                    <a:cubicBezTo>
                      <a:pt x="30" y="112"/>
                      <a:pt x="30" y="113"/>
                      <a:pt x="30" y="116"/>
                    </a:cubicBezTo>
                    <a:cubicBezTo>
                      <a:pt x="31" y="117"/>
                      <a:pt x="34" y="124"/>
                      <a:pt x="35" y="124"/>
                    </a:cubicBezTo>
                    <a:cubicBezTo>
                      <a:pt x="36" y="125"/>
                      <a:pt x="38" y="124"/>
                      <a:pt x="39" y="124"/>
                    </a:cubicBezTo>
                    <a:cubicBezTo>
                      <a:pt x="40" y="125"/>
                      <a:pt x="39" y="127"/>
                      <a:pt x="39" y="128"/>
                    </a:cubicBezTo>
                    <a:cubicBezTo>
                      <a:pt x="40" y="129"/>
                      <a:pt x="40" y="129"/>
                      <a:pt x="41" y="130"/>
                    </a:cubicBezTo>
                    <a:cubicBezTo>
                      <a:pt x="41" y="130"/>
                      <a:pt x="44" y="128"/>
                      <a:pt x="45" y="127"/>
                    </a:cubicBezTo>
                    <a:cubicBezTo>
                      <a:pt x="45" y="125"/>
                      <a:pt x="46" y="125"/>
                      <a:pt x="48" y="125"/>
                    </a:cubicBezTo>
                    <a:cubicBezTo>
                      <a:pt x="50" y="125"/>
                      <a:pt x="48" y="127"/>
                      <a:pt x="49" y="129"/>
                    </a:cubicBezTo>
                    <a:cubicBezTo>
                      <a:pt x="50" y="131"/>
                      <a:pt x="50" y="131"/>
                      <a:pt x="53" y="131"/>
                    </a:cubicBezTo>
                    <a:cubicBezTo>
                      <a:pt x="56" y="131"/>
                      <a:pt x="56" y="133"/>
                      <a:pt x="58" y="131"/>
                    </a:cubicBezTo>
                    <a:cubicBezTo>
                      <a:pt x="60" y="130"/>
                      <a:pt x="61" y="130"/>
                      <a:pt x="62" y="128"/>
                    </a:cubicBezTo>
                    <a:cubicBezTo>
                      <a:pt x="63" y="126"/>
                      <a:pt x="67" y="126"/>
                      <a:pt x="67" y="126"/>
                    </a:cubicBezTo>
                    <a:cubicBezTo>
                      <a:pt x="68" y="93"/>
                      <a:pt x="68" y="93"/>
                      <a:pt x="68" y="93"/>
                    </a:cubicBezTo>
                    <a:cubicBezTo>
                      <a:pt x="68" y="53"/>
                      <a:pt x="68" y="53"/>
                      <a:pt x="68" y="53"/>
                    </a:cubicBezTo>
                    <a:cubicBezTo>
                      <a:pt x="78" y="53"/>
                      <a:pt x="78" y="53"/>
                      <a:pt x="78" y="53"/>
                    </a:cubicBezTo>
                    <a:cubicBezTo>
                      <a:pt x="78" y="17"/>
                      <a:pt x="78" y="17"/>
                      <a:pt x="78" y="17"/>
                    </a:cubicBezTo>
                    <a:cubicBezTo>
                      <a:pt x="85" y="17"/>
                      <a:pt x="85" y="17"/>
                      <a:pt x="85" y="17"/>
                    </a:cubicBezTo>
                    <a:cubicBezTo>
                      <a:pt x="104" y="15"/>
                      <a:pt x="104" y="15"/>
                      <a:pt x="104" y="15"/>
                    </a:cubicBezTo>
                    <a:cubicBezTo>
                      <a:pt x="104" y="15"/>
                      <a:pt x="107" y="17"/>
                      <a:pt x="107" y="14"/>
                    </a:cubicBezTo>
                    <a:cubicBezTo>
                      <a:pt x="107" y="11"/>
                      <a:pt x="112" y="16"/>
                      <a:pt x="112" y="13"/>
                    </a:cubicBezTo>
                    <a:cubicBezTo>
                      <a:pt x="112" y="10"/>
                      <a:pt x="116" y="11"/>
                      <a:pt x="116" y="11"/>
                    </a:cubicBezTo>
                    <a:cubicBezTo>
                      <a:pt x="116" y="11"/>
                      <a:pt x="114" y="11"/>
                      <a:pt x="113" y="9"/>
                    </a:cubicBezTo>
                    <a:cubicBezTo>
                      <a:pt x="112" y="7"/>
                      <a:pt x="110" y="8"/>
                      <a:pt x="110" y="8"/>
                    </a:cubicBezTo>
                    <a:cubicBezTo>
                      <a:pt x="98" y="9"/>
                      <a:pt x="98" y="9"/>
                      <a:pt x="98" y="9"/>
                    </a:cubicBezTo>
                    <a:cubicBezTo>
                      <a:pt x="80" y="12"/>
                      <a:pt x="80" y="12"/>
                      <a:pt x="80" y="12"/>
                    </a:cubicBezTo>
                    <a:cubicBezTo>
                      <a:pt x="80" y="12"/>
                      <a:pt x="75" y="10"/>
                      <a:pt x="73" y="11"/>
                    </a:cubicBezTo>
                    <a:cubicBezTo>
                      <a:pt x="71" y="11"/>
                      <a:pt x="72" y="9"/>
                      <a:pt x="70" y="11"/>
                    </a:cubicBezTo>
                    <a:cubicBezTo>
                      <a:pt x="67" y="12"/>
                      <a:pt x="66" y="8"/>
                      <a:pt x="63" y="9"/>
                    </a:cubicBezTo>
                    <a:cubicBezTo>
                      <a:pt x="60" y="10"/>
                      <a:pt x="61" y="7"/>
                      <a:pt x="59" y="7"/>
                    </a:cubicBezTo>
                    <a:cubicBezTo>
                      <a:pt x="57" y="7"/>
                      <a:pt x="55" y="4"/>
                      <a:pt x="55" y="4"/>
                    </a:cubicBezTo>
                    <a:cubicBezTo>
                      <a:pt x="17" y="3"/>
                      <a:pt x="17" y="3"/>
                      <a:pt x="17" y="3"/>
                    </a:cubicBezTo>
                    <a:cubicBezTo>
                      <a:pt x="17" y="3"/>
                      <a:pt x="14" y="0"/>
                      <a:pt x="12" y="0"/>
                    </a:cubicBezTo>
                    <a:cubicBezTo>
                      <a:pt x="10" y="0"/>
                      <a:pt x="10" y="4"/>
                      <a:pt x="7" y="3"/>
                    </a:cubicBezTo>
                    <a:cubicBezTo>
                      <a:pt x="4" y="2"/>
                      <a:pt x="1" y="2"/>
                      <a:pt x="1" y="2"/>
                    </a:cubicBezTo>
                    <a:close/>
                    <a:moveTo>
                      <a:pt x="25" y="31"/>
                    </a:moveTo>
                    <a:cubicBezTo>
                      <a:pt x="27" y="31"/>
                      <a:pt x="25" y="32"/>
                      <a:pt x="24" y="33"/>
                    </a:cubicBezTo>
                    <a:cubicBezTo>
                      <a:pt x="25" y="32"/>
                      <a:pt x="24" y="30"/>
                      <a:pt x="25" y="3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8" name="Freeform 134">
                <a:extLst>
                  <a:ext uri="{FF2B5EF4-FFF2-40B4-BE49-F238E27FC236}">
                    <a16:creationId xmlns:a16="http://schemas.microsoft.com/office/drawing/2014/main" id="{27F663C0-9B1E-4F8E-82FC-512CB2576076}"/>
                  </a:ext>
                </a:extLst>
              </p:cNvPr>
              <p:cNvSpPr>
                <a:spLocks/>
              </p:cNvSpPr>
              <p:nvPr/>
            </p:nvSpPr>
            <p:spPr bwMode="auto">
              <a:xfrm>
                <a:off x="3910" y="1371"/>
                <a:ext cx="15" cy="18"/>
              </a:xfrm>
              <a:custGeom>
                <a:avLst/>
                <a:gdLst>
                  <a:gd name="T0" fmla="*/ 6 w 8"/>
                  <a:gd name="T1" fmla="*/ 9 h 9"/>
                  <a:gd name="T2" fmla="*/ 0 w 8"/>
                  <a:gd name="T3" fmla="*/ 1 h 9"/>
                  <a:gd name="T4" fmla="*/ 4 w 8"/>
                  <a:gd name="T5" fmla="*/ 0 h 9"/>
                  <a:gd name="T6" fmla="*/ 5 w 8"/>
                  <a:gd name="T7" fmla="*/ 2 h 9"/>
                  <a:gd name="T8" fmla="*/ 4 w 8"/>
                  <a:gd name="T9" fmla="*/ 2 h 9"/>
                  <a:gd name="T10" fmla="*/ 5 w 8"/>
                  <a:gd name="T11" fmla="*/ 5 h 9"/>
                  <a:gd name="T12" fmla="*/ 8 w 8"/>
                  <a:gd name="T13" fmla="*/ 7 h 9"/>
                  <a:gd name="T14" fmla="*/ 6 w 8"/>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9">
                    <a:moveTo>
                      <a:pt x="6" y="9"/>
                    </a:moveTo>
                    <a:cubicBezTo>
                      <a:pt x="4" y="7"/>
                      <a:pt x="1" y="4"/>
                      <a:pt x="0" y="1"/>
                    </a:cubicBezTo>
                    <a:cubicBezTo>
                      <a:pt x="4" y="0"/>
                      <a:pt x="4" y="0"/>
                      <a:pt x="4" y="0"/>
                    </a:cubicBezTo>
                    <a:cubicBezTo>
                      <a:pt x="5" y="2"/>
                      <a:pt x="5" y="2"/>
                      <a:pt x="5" y="2"/>
                    </a:cubicBezTo>
                    <a:cubicBezTo>
                      <a:pt x="4" y="2"/>
                      <a:pt x="4" y="2"/>
                      <a:pt x="4" y="2"/>
                    </a:cubicBezTo>
                    <a:cubicBezTo>
                      <a:pt x="5" y="5"/>
                      <a:pt x="5" y="5"/>
                      <a:pt x="5" y="5"/>
                    </a:cubicBezTo>
                    <a:cubicBezTo>
                      <a:pt x="7" y="5"/>
                      <a:pt x="8" y="6"/>
                      <a:pt x="8" y="7"/>
                    </a:cubicBezTo>
                    <a:cubicBezTo>
                      <a:pt x="8" y="8"/>
                      <a:pt x="7" y="9"/>
                      <a:pt x="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9" name="Freeform 135">
                <a:extLst>
                  <a:ext uri="{FF2B5EF4-FFF2-40B4-BE49-F238E27FC236}">
                    <a16:creationId xmlns:a16="http://schemas.microsoft.com/office/drawing/2014/main" id="{985F0E24-4E0D-4B65-AFA7-BCBDFD09F999}"/>
                  </a:ext>
                </a:extLst>
              </p:cNvPr>
              <p:cNvSpPr>
                <a:spLocks/>
              </p:cNvSpPr>
              <p:nvPr/>
            </p:nvSpPr>
            <p:spPr bwMode="auto">
              <a:xfrm>
                <a:off x="3625" y="2484"/>
                <a:ext cx="183" cy="336"/>
              </a:xfrm>
              <a:custGeom>
                <a:avLst/>
                <a:gdLst>
                  <a:gd name="T0" fmla="*/ 42 w 93"/>
                  <a:gd name="T1" fmla="*/ 30 h 171"/>
                  <a:gd name="T2" fmla="*/ 47 w 93"/>
                  <a:gd name="T3" fmla="*/ 40 h 171"/>
                  <a:gd name="T4" fmla="*/ 48 w 93"/>
                  <a:gd name="T5" fmla="*/ 52 h 171"/>
                  <a:gd name="T6" fmla="*/ 43 w 93"/>
                  <a:gd name="T7" fmla="*/ 62 h 171"/>
                  <a:gd name="T8" fmla="*/ 39 w 93"/>
                  <a:gd name="T9" fmla="*/ 62 h 171"/>
                  <a:gd name="T10" fmla="*/ 31 w 93"/>
                  <a:gd name="T11" fmla="*/ 56 h 171"/>
                  <a:gd name="T12" fmla="*/ 33 w 93"/>
                  <a:gd name="T13" fmla="*/ 45 h 171"/>
                  <a:gd name="T14" fmla="*/ 25 w 93"/>
                  <a:gd name="T15" fmla="*/ 43 h 171"/>
                  <a:gd name="T16" fmla="*/ 20 w 93"/>
                  <a:gd name="T17" fmla="*/ 37 h 171"/>
                  <a:gd name="T18" fmla="*/ 3 w 93"/>
                  <a:gd name="T19" fmla="*/ 48 h 171"/>
                  <a:gd name="T20" fmla="*/ 2 w 93"/>
                  <a:gd name="T21" fmla="*/ 55 h 171"/>
                  <a:gd name="T22" fmla="*/ 10 w 93"/>
                  <a:gd name="T23" fmla="*/ 57 h 171"/>
                  <a:gd name="T24" fmla="*/ 21 w 93"/>
                  <a:gd name="T25" fmla="*/ 63 h 171"/>
                  <a:gd name="T26" fmla="*/ 20 w 93"/>
                  <a:gd name="T27" fmla="*/ 72 h 171"/>
                  <a:gd name="T28" fmla="*/ 24 w 93"/>
                  <a:gd name="T29" fmla="*/ 83 h 171"/>
                  <a:gd name="T30" fmla="*/ 20 w 93"/>
                  <a:gd name="T31" fmla="*/ 90 h 171"/>
                  <a:gd name="T32" fmla="*/ 20 w 93"/>
                  <a:gd name="T33" fmla="*/ 99 h 171"/>
                  <a:gd name="T34" fmla="*/ 20 w 93"/>
                  <a:gd name="T35" fmla="*/ 109 h 171"/>
                  <a:gd name="T36" fmla="*/ 18 w 93"/>
                  <a:gd name="T37" fmla="*/ 117 h 171"/>
                  <a:gd name="T38" fmla="*/ 11 w 93"/>
                  <a:gd name="T39" fmla="*/ 134 h 171"/>
                  <a:gd name="T40" fmla="*/ 11 w 93"/>
                  <a:gd name="T41" fmla="*/ 153 h 171"/>
                  <a:gd name="T42" fmla="*/ 12 w 93"/>
                  <a:gd name="T43" fmla="*/ 161 h 171"/>
                  <a:gd name="T44" fmla="*/ 15 w 93"/>
                  <a:gd name="T45" fmla="*/ 171 h 171"/>
                  <a:gd name="T46" fmla="*/ 22 w 93"/>
                  <a:gd name="T47" fmla="*/ 167 h 171"/>
                  <a:gd name="T48" fmla="*/ 19 w 93"/>
                  <a:gd name="T49" fmla="*/ 163 h 171"/>
                  <a:gd name="T50" fmla="*/ 45 w 93"/>
                  <a:gd name="T51" fmla="*/ 147 h 171"/>
                  <a:gd name="T52" fmla="*/ 44 w 93"/>
                  <a:gd name="T53" fmla="*/ 126 h 171"/>
                  <a:gd name="T54" fmla="*/ 41 w 93"/>
                  <a:gd name="T55" fmla="*/ 109 h 171"/>
                  <a:gd name="T56" fmla="*/ 37 w 93"/>
                  <a:gd name="T57" fmla="*/ 96 h 171"/>
                  <a:gd name="T58" fmla="*/ 45 w 93"/>
                  <a:gd name="T59" fmla="*/ 89 h 171"/>
                  <a:gd name="T60" fmla="*/ 50 w 93"/>
                  <a:gd name="T61" fmla="*/ 78 h 171"/>
                  <a:gd name="T62" fmla="*/ 58 w 93"/>
                  <a:gd name="T63" fmla="*/ 77 h 171"/>
                  <a:gd name="T64" fmla="*/ 62 w 93"/>
                  <a:gd name="T65" fmla="*/ 76 h 171"/>
                  <a:gd name="T66" fmla="*/ 68 w 93"/>
                  <a:gd name="T67" fmla="*/ 72 h 171"/>
                  <a:gd name="T68" fmla="*/ 80 w 93"/>
                  <a:gd name="T69" fmla="*/ 64 h 171"/>
                  <a:gd name="T70" fmla="*/ 85 w 93"/>
                  <a:gd name="T71" fmla="*/ 58 h 171"/>
                  <a:gd name="T72" fmla="*/ 89 w 93"/>
                  <a:gd name="T73" fmla="*/ 50 h 171"/>
                  <a:gd name="T74" fmla="*/ 91 w 93"/>
                  <a:gd name="T75" fmla="*/ 47 h 171"/>
                  <a:gd name="T76" fmla="*/ 89 w 93"/>
                  <a:gd name="T77" fmla="*/ 42 h 171"/>
                  <a:gd name="T78" fmla="*/ 92 w 93"/>
                  <a:gd name="T79" fmla="*/ 29 h 171"/>
                  <a:gd name="T80" fmla="*/ 88 w 93"/>
                  <a:gd name="T81" fmla="*/ 4 h 171"/>
                  <a:gd name="T82" fmla="*/ 81 w 93"/>
                  <a:gd name="T83" fmla="*/ 4 h 171"/>
                  <a:gd name="T84" fmla="*/ 70 w 93"/>
                  <a:gd name="T85" fmla="*/ 9 h 171"/>
                  <a:gd name="T86" fmla="*/ 63 w 93"/>
                  <a:gd name="T87" fmla="*/ 11 h 171"/>
                  <a:gd name="T88" fmla="*/ 50 w 93"/>
                  <a:gd name="T89" fmla="*/ 13 h 171"/>
                  <a:gd name="T90" fmla="*/ 43 w 93"/>
                  <a:gd name="T91" fmla="*/ 11 h 171"/>
                  <a:gd name="T92" fmla="*/ 38 w 93"/>
                  <a:gd name="T93" fmla="*/ 17 h 171"/>
                  <a:gd name="T94" fmla="*/ 39 w 93"/>
                  <a:gd name="T95" fmla="*/ 2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3" h="171">
                    <a:moveTo>
                      <a:pt x="40" y="29"/>
                    </a:moveTo>
                    <a:cubicBezTo>
                      <a:pt x="41" y="29"/>
                      <a:pt x="41" y="29"/>
                      <a:pt x="42" y="30"/>
                    </a:cubicBezTo>
                    <a:cubicBezTo>
                      <a:pt x="43" y="32"/>
                      <a:pt x="44" y="33"/>
                      <a:pt x="44" y="36"/>
                    </a:cubicBezTo>
                    <a:cubicBezTo>
                      <a:pt x="45" y="39"/>
                      <a:pt x="46" y="39"/>
                      <a:pt x="47" y="40"/>
                    </a:cubicBezTo>
                    <a:cubicBezTo>
                      <a:pt x="49" y="41"/>
                      <a:pt x="48" y="43"/>
                      <a:pt x="47" y="47"/>
                    </a:cubicBezTo>
                    <a:cubicBezTo>
                      <a:pt x="46" y="50"/>
                      <a:pt x="48" y="49"/>
                      <a:pt x="48" y="52"/>
                    </a:cubicBezTo>
                    <a:cubicBezTo>
                      <a:pt x="47" y="55"/>
                      <a:pt x="44" y="54"/>
                      <a:pt x="43" y="54"/>
                    </a:cubicBezTo>
                    <a:cubicBezTo>
                      <a:pt x="41" y="53"/>
                      <a:pt x="42" y="60"/>
                      <a:pt x="43" y="62"/>
                    </a:cubicBezTo>
                    <a:cubicBezTo>
                      <a:pt x="45" y="63"/>
                      <a:pt x="43" y="66"/>
                      <a:pt x="41" y="66"/>
                    </a:cubicBezTo>
                    <a:cubicBezTo>
                      <a:pt x="39" y="67"/>
                      <a:pt x="39" y="62"/>
                      <a:pt x="39" y="62"/>
                    </a:cubicBezTo>
                    <a:cubicBezTo>
                      <a:pt x="39" y="62"/>
                      <a:pt x="39" y="62"/>
                      <a:pt x="37" y="61"/>
                    </a:cubicBezTo>
                    <a:cubicBezTo>
                      <a:pt x="35" y="60"/>
                      <a:pt x="33" y="58"/>
                      <a:pt x="31" y="56"/>
                    </a:cubicBezTo>
                    <a:cubicBezTo>
                      <a:pt x="30" y="55"/>
                      <a:pt x="31" y="53"/>
                      <a:pt x="32" y="52"/>
                    </a:cubicBezTo>
                    <a:cubicBezTo>
                      <a:pt x="33" y="50"/>
                      <a:pt x="33" y="47"/>
                      <a:pt x="33" y="45"/>
                    </a:cubicBezTo>
                    <a:cubicBezTo>
                      <a:pt x="33" y="43"/>
                      <a:pt x="31" y="41"/>
                      <a:pt x="31" y="41"/>
                    </a:cubicBezTo>
                    <a:cubicBezTo>
                      <a:pt x="31" y="41"/>
                      <a:pt x="27" y="43"/>
                      <a:pt x="25" y="43"/>
                    </a:cubicBezTo>
                    <a:cubicBezTo>
                      <a:pt x="24" y="44"/>
                      <a:pt x="25" y="42"/>
                      <a:pt x="24" y="40"/>
                    </a:cubicBezTo>
                    <a:cubicBezTo>
                      <a:pt x="23" y="38"/>
                      <a:pt x="20" y="37"/>
                      <a:pt x="20" y="37"/>
                    </a:cubicBezTo>
                    <a:cubicBezTo>
                      <a:pt x="0" y="43"/>
                      <a:pt x="0" y="43"/>
                      <a:pt x="0" y="43"/>
                    </a:cubicBezTo>
                    <a:cubicBezTo>
                      <a:pt x="0" y="43"/>
                      <a:pt x="4" y="46"/>
                      <a:pt x="3" y="48"/>
                    </a:cubicBezTo>
                    <a:cubicBezTo>
                      <a:pt x="3" y="48"/>
                      <a:pt x="3" y="48"/>
                      <a:pt x="3" y="48"/>
                    </a:cubicBezTo>
                    <a:cubicBezTo>
                      <a:pt x="2" y="55"/>
                      <a:pt x="2" y="55"/>
                      <a:pt x="2" y="55"/>
                    </a:cubicBezTo>
                    <a:cubicBezTo>
                      <a:pt x="2" y="55"/>
                      <a:pt x="4" y="55"/>
                      <a:pt x="6" y="55"/>
                    </a:cubicBezTo>
                    <a:cubicBezTo>
                      <a:pt x="7" y="55"/>
                      <a:pt x="9" y="56"/>
                      <a:pt x="10" y="57"/>
                    </a:cubicBezTo>
                    <a:cubicBezTo>
                      <a:pt x="12" y="58"/>
                      <a:pt x="13" y="60"/>
                      <a:pt x="16" y="60"/>
                    </a:cubicBezTo>
                    <a:cubicBezTo>
                      <a:pt x="18" y="61"/>
                      <a:pt x="19" y="62"/>
                      <a:pt x="21" y="63"/>
                    </a:cubicBezTo>
                    <a:cubicBezTo>
                      <a:pt x="22" y="64"/>
                      <a:pt x="22" y="67"/>
                      <a:pt x="22" y="67"/>
                    </a:cubicBezTo>
                    <a:cubicBezTo>
                      <a:pt x="22" y="67"/>
                      <a:pt x="20" y="69"/>
                      <a:pt x="20" y="72"/>
                    </a:cubicBezTo>
                    <a:cubicBezTo>
                      <a:pt x="21" y="74"/>
                      <a:pt x="20" y="76"/>
                      <a:pt x="21" y="79"/>
                    </a:cubicBezTo>
                    <a:cubicBezTo>
                      <a:pt x="22" y="81"/>
                      <a:pt x="24" y="83"/>
                      <a:pt x="24" y="83"/>
                    </a:cubicBezTo>
                    <a:cubicBezTo>
                      <a:pt x="24" y="83"/>
                      <a:pt x="22" y="85"/>
                      <a:pt x="21" y="86"/>
                    </a:cubicBezTo>
                    <a:cubicBezTo>
                      <a:pt x="20" y="88"/>
                      <a:pt x="18" y="89"/>
                      <a:pt x="20" y="90"/>
                    </a:cubicBezTo>
                    <a:cubicBezTo>
                      <a:pt x="21" y="92"/>
                      <a:pt x="22" y="92"/>
                      <a:pt x="21" y="94"/>
                    </a:cubicBezTo>
                    <a:cubicBezTo>
                      <a:pt x="19" y="97"/>
                      <a:pt x="21" y="96"/>
                      <a:pt x="20" y="99"/>
                    </a:cubicBezTo>
                    <a:cubicBezTo>
                      <a:pt x="19" y="102"/>
                      <a:pt x="22" y="104"/>
                      <a:pt x="21" y="106"/>
                    </a:cubicBezTo>
                    <a:cubicBezTo>
                      <a:pt x="20" y="111"/>
                      <a:pt x="20" y="107"/>
                      <a:pt x="20" y="109"/>
                    </a:cubicBezTo>
                    <a:cubicBezTo>
                      <a:pt x="20" y="111"/>
                      <a:pt x="24" y="109"/>
                      <a:pt x="22" y="111"/>
                    </a:cubicBezTo>
                    <a:cubicBezTo>
                      <a:pt x="21" y="113"/>
                      <a:pt x="18" y="117"/>
                      <a:pt x="18" y="117"/>
                    </a:cubicBezTo>
                    <a:cubicBezTo>
                      <a:pt x="12" y="125"/>
                      <a:pt x="12" y="125"/>
                      <a:pt x="12" y="125"/>
                    </a:cubicBezTo>
                    <a:cubicBezTo>
                      <a:pt x="12" y="125"/>
                      <a:pt x="13" y="132"/>
                      <a:pt x="11" y="134"/>
                    </a:cubicBezTo>
                    <a:cubicBezTo>
                      <a:pt x="10" y="137"/>
                      <a:pt x="11" y="140"/>
                      <a:pt x="12" y="144"/>
                    </a:cubicBezTo>
                    <a:cubicBezTo>
                      <a:pt x="13" y="148"/>
                      <a:pt x="12" y="151"/>
                      <a:pt x="11" y="153"/>
                    </a:cubicBezTo>
                    <a:cubicBezTo>
                      <a:pt x="11" y="155"/>
                      <a:pt x="10" y="156"/>
                      <a:pt x="11" y="158"/>
                    </a:cubicBezTo>
                    <a:cubicBezTo>
                      <a:pt x="12" y="160"/>
                      <a:pt x="12" y="161"/>
                      <a:pt x="12" y="161"/>
                    </a:cubicBezTo>
                    <a:cubicBezTo>
                      <a:pt x="12" y="161"/>
                      <a:pt x="16" y="163"/>
                      <a:pt x="16" y="165"/>
                    </a:cubicBezTo>
                    <a:cubicBezTo>
                      <a:pt x="16" y="167"/>
                      <a:pt x="15" y="171"/>
                      <a:pt x="15" y="171"/>
                    </a:cubicBezTo>
                    <a:cubicBezTo>
                      <a:pt x="21" y="171"/>
                      <a:pt x="21" y="171"/>
                      <a:pt x="21" y="171"/>
                    </a:cubicBezTo>
                    <a:cubicBezTo>
                      <a:pt x="21" y="170"/>
                      <a:pt x="22" y="169"/>
                      <a:pt x="22" y="167"/>
                    </a:cubicBezTo>
                    <a:cubicBezTo>
                      <a:pt x="21" y="167"/>
                      <a:pt x="19" y="167"/>
                      <a:pt x="19" y="165"/>
                    </a:cubicBezTo>
                    <a:cubicBezTo>
                      <a:pt x="18" y="165"/>
                      <a:pt x="19" y="164"/>
                      <a:pt x="19" y="163"/>
                    </a:cubicBezTo>
                    <a:cubicBezTo>
                      <a:pt x="25" y="156"/>
                      <a:pt x="38" y="156"/>
                      <a:pt x="44" y="149"/>
                    </a:cubicBezTo>
                    <a:cubicBezTo>
                      <a:pt x="44" y="149"/>
                      <a:pt x="45" y="147"/>
                      <a:pt x="45" y="147"/>
                    </a:cubicBezTo>
                    <a:cubicBezTo>
                      <a:pt x="46" y="145"/>
                      <a:pt x="44" y="144"/>
                      <a:pt x="44" y="143"/>
                    </a:cubicBezTo>
                    <a:cubicBezTo>
                      <a:pt x="43" y="139"/>
                      <a:pt x="45" y="130"/>
                      <a:pt x="44" y="126"/>
                    </a:cubicBezTo>
                    <a:cubicBezTo>
                      <a:pt x="44" y="125"/>
                      <a:pt x="41" y="120"/>
                      <a:pt x="41" y="118"/>
                    </a:cubicBezTo>
                    <a:cubicBezTo>
                      <a:pt x="40" y="115"/>
                      <a:pt x="41" y="110"/>
                      <a:pt x="41" y="109"/>
                    </a:cubicBezTo>
                    <a:cubicBezTo>
                      <a:pt x="40" y="108"/>
                      <a:pt x="38" y="108"/>
                      <a:pt x="38" y="108"/>
                    </a:cubicBezTo>
                    <a:cubicBezTo>
                      <a:pt x="37" y="106"/>
                      <a:pt x="37" y="98"/>
                      <a:pt x="37" y="96"/>
                    </a:cubicBezTo>
                    <a:cubicBezTo>
                      <a:pt x="37" y="96"/>
                      <a:pt x="41" y="95"/>
                      <a:pt x="42" y="94"/>
                    </a:cubicBezTo>
                    <a:cubicBezTo>
                      <a:pt x="44" y="93"/>
                      <a:pt x="43" y="90"/>
                      <a:pt x="45" y="89"/>
                    </a:cubicBezTo>
                    <a:cubicBezTo>
                      <a:pt x="45" y="88"/>
                      <a:pt x="47" y="88"/>
                      <a:pt x="48" y="88"/>
                    </a:cubicBezTo>
                    <a:cubicBezTo>
                      <a:pt x="50" y="86"/>
                      <a:pt x="50" y="80"/>
                      <a:pt x="50" y="78"/>
                    </a:cubicBezTo>
                    <a:cubicBezTo>
                      <a:pt x="53" y="78"/>
                      <a:pt x="55" y="78"/>
                      <a:pt x="57" y="78"/>
                    </a:cubicBezTo>
                    <a:cubicBezTo>
                      <a:pt x="57" y="78"/>
                      <a:pt x="58" y="77"/>
                      <a:pt x="58" y="77"/>
                    </a:cubicBezTo>
                    <a:cubicBezTo>
                      <a:pt x="59" y="77"/>
                      <a:pt x="61" y="77"/>
                      <a:pt x="62" y="77"/>
                    </a:cubicBezTo>
                    <a:cubicBezTo>
                      <a:pt x="62" y="76"/>
                      <a:pt x="62" y="76"/>
                      <a:pt x="62" y="76"/>
                    </a:cubicBezTo>
                    <a:cubicBezTo>
                      <a:pt x="63" y="75"/>
                      <a:pt x="65" y="75"/>
                      <a:pt x="66" y="74"/>
                    </a:cubicBezTo>
                    <a:cubicBezTo>
                      <a:pt x="66" y="74"/>
                      <a:pt x="67" y="72"/>
                      <a:pt x="68" y="72"/>
                    </a:cubicBezTo>
                    <a:cubicBezTo>
                      <a:pt x="70" y="70"/>
                      <a:pt x="73" y="71"/>
                      <a:pt x="76" y="70"/>
                    </a:cubicBezTo>
                    <a:cubicBezTo>
                      <a:pt x="78" y="69"/>
                      <a:pt x="78" y="66"/>
                      <a:pt x="80" y="64"/>
                    </a:cubicBezTo>
                    <a:cubicBezTo>
                      <a:pt x="81" y="63"/>
                      <a:pt x="83" y="64"/>
                      <a:pt x="84" y="62"/>
                    </a:cubicBezTo>
                    <a:cubicBezTo>
                      <a:pt x="85" y="61"/>
                      <a:pt x="84" y="60"/>
                      <a:pt x="85" y="58"/>
                    </a:cubicBezTo>
                    <a:cubicBezTo>
                      <a:pt x="85" y="57"/>
                      <a:pt x="87" y="57"/>
                      <a:pt x="88" y="56"/>
                    </a:cubicBezTo>
                    <a:cubicBezTo>
                      <a:pt x="89" y="54"/>
                      <a:pt x="88" y="53"/>
                      <a:pt x="89" y="50"/>
                    </a:cubicBezTo>
                    <a:cubicBezTo>
                      <a:pt x="89" y="50"/>
                      <a:pt x="91" y="50"/>
                      <a:pt x="91" y="49"/>
                    </a:cubicBezTo>
                    <a:cubicBezTo>
                      <a:pt x="91" y="48"/>
                      <a:pt x="92" y="48"/>
                      <a:pt x="91" y="47"/>
                    </a:cubicBezTo>
                    <a:cubicBezTo>
                      <a:pt x="90" y="47"/>
                      <a:pt x="90" y="47"/>
                      <a:pt x="90" y="47"/>
                    </a:cubicBezTo>
                    <a:cubicBezTo>
                      <a:pt x="90" y="47"/>
                      <a:pt x="88" y="42"/>
                      <a:pt x="89" y="42"/>
                    </a:cubicBezTo>
                    <a:cubicBezTo>
                      <a:pt x="90" y="43"/>
                      <a:pt x="90" y="31"/>
                      <a:pt x="91" y="30"/>
                    </a:cubicBezTo>
                    <a:cubicBezTo>
                      <a:pt x="91" y="30"/>
                      <a:pt x="93" y="29"/>
                      <a:pt x="92" y="29"/>
                    </a:cubicBezTo>
                    <a:cubicBezTo>
                      <a:pt x="90" y="29"/>
                      <a:pt x="91" y="21"/>
                      <a:pt x="91" y="21"/>
                    </a:cubicBezTo>
                    <a:cubicBezTo>
                      <a:pt x="90" y="16"/>
                      <a:pt x="90" y="6"/>
                      <a:pt x="88" y="4"/>
                    </a:cubicBezTo>
                    <a:cubicBezTo>
                      <a:pt x="87" y="4"/>
                      <a:pt x="88" y="2"/>
                      <a:pt x="89" y="0"/>
                    </a:cubicBezTo>
                    <a:cubicBezTo>
                      <a:pt x="89" y="0"/>
                      <a:pt x="83" y="3"/>
                      <a:pt x="81" y="4"/>
                    </a:cubicBezTo>
                    <a:cubicBezTo>
                      <a:pt x="79" y="5"/>
                      <a:pt x="77" y="5"/>
                      <a:pt x="74" y="6"/>
                    </a:cubicBezTo>
                    <a:cubicBezTo>
                      <a:pt x="72" y="6"/>
                      <a:pt x="72" y="8"/>
                      <a:pt x="70" y="9"/>
                    </a:cubicBezTo>
                    <a:cubicBezTo>
                      <a:pt x="68" y="9"/>
                      <a:pt x="68" y="10"/>
                      <a:pt x="67" y="9"/>
                    </a:cubicBezTo>
                    <a:cubicBezTo>
                      <a:pt x="65" y="8"/>
                      <a:pt x="65" y="10"/>
                      <a:pt x="63" y="11"/>
                    </a:cubicBezTo>
                    <a:cubicBezTo>
                      <a:pt x="61" y="12"/>
                      <a:pt x="59" y="12"/>
                      <a:pt x="57" y="12"/>
                    </a:cubicBezTo>
                    <a:cubicBezTo>
                      <a:pt x="54" y="12"/>
                      <a:pt x="53" y="13"/>
                      <a:pt x="50" y="13"/>
                    </a:cubicBezTo>
                    <a:cubicBezTo>
                      <a:pt x="48" y="14"/>
                      <a:pt x="48" y="10"/>
                      <a:pt x="46" y="10"/>
                    </a:cubicBezTo>
                    <a:cubicBezTo>
                      <a:pt x="44" y="9"/>
                      <a:pt x="45" y="9"/>
                      <a:pt x="43" y="11"/>
                    </a:cubicBezTo>
                    <a:cubicBezTo>
                      <a:pt x="41" y="11"/>
                      <a:pt x="40" y="12"/>
                      <a:pt x="39" y="12"/>
                    </a:cubicBezTo>
                    <a:cubicBezTo>
                      <a:pt x="38" y="13"/>
                      <a:pt x="38" y="15"/>
                      <a:pt x="38" y="17"/>
                    </a:cubicBezTo>
                    <a:cubicBezTo>
                      <a:pt x="38" y="17"/>
                      <a:pt x="40" y="19"/>
                      <a:pt x="40" y="19"/>
                    </a:cubicBezTo>
                    <a:cubicBezTo>
                      <a:pt x="41" y="21"/>
                      <a:pt x="39" y="23"/>
                      <a:pt x="39" y="24"/>
                    </a:cubicBezTo>
                    <a:cubicBezTo>
                      <a:pt x="39" y="25"/>
                      <a:pt x="40" y="27"/>
                      <a:pt x="40"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0" name="Freeform 136">
                <a:extLst>
                  <a:ext uri="{FF2B5EF4-FFF2-40B4-BE49-F238E27FC236}">
                    <a16:creationId xmlns:a16="http://schemas.microsoft.com/office/drawing/2014/main" id="{98781F07-8F42-4F38-9BCE-F497DC2643E2}"/>
                  </a:ext>
                </a:extLst>
              </p:cNvPr>
              <p:cNvSpPr>
                <a:spLocks/>
              </p:cNvSpPr>
              <p:nvPr/>
            </p:nvSpPr>
            <p:spPr bwMode="auto">
              <a:xfrm>
                <a:off x="3625" y="2484"/>
                <a:ext cx="183" cy="336"/>
              </a:xfrm>
              <a:custGeom>
                <a:avLst/>
                <a:gdLst>
                  <a:gd name="T0" fmla="*/ 42 w 93"/>
                  <a:gd name="T1" fmla="*/ 30 h 171"/>
                  <a:gd name="T2" fmla="*/ 47 w 93"/>
                  <a:gd name="T3" fmla="*/ 40 h 171"/>
                  <a:gd name="T4" fmla="*/ 48 w 93"/>
                  <a:gd name="T5" fmla="*/ 52 h 171"/>
                  <a:gd name="T6" fmla="*/ 43 w 93"/>
                  <a:gd name="T7" fmla="*/ 62 h 171"/>
                  <a:gd name="T8" fmla="*/ 39 w 93"/>
                  <a:gd name="T9" fmla="*/ 62 h 171"/>
                  <a:gd name="T10" fmla="*/ 31 w 93"/>
                  <a:gd name="T11" fmla="*/ 56 h 171"/>
                  <a:gd name="T12" fmla="*/ 33 w 93"/>
                  <a:gd name="T13" fmla="*/ 45 h 171"/>
                  <a:gd name="T14" fmla="*/ 25 w 93"/>
                  <a:gd name="T15" fmla="*/ 43 h 171"/>
                  <a:gd name="T16" fmla="*/ 20 w 93"/>
                  <a:gd name="T17" fmla="*/ 37 h 171"/>
                  <a:gd name="T18" fmla="*/ 3 w 93"/>
                  <a:gd name="T19" fmla="*/ 48 h 171"/>
                  <a:gd name="T20" fmla="*/ 2 w 93"/>
                  <a:gd name="T21" fmla="*/ 55 h 171"/>
                  <a:gd name="T22" fmla="*/ 10 w 93"/>
                  <a:gd name="T23" fmla="*/ 57 h 171"/>
                  <a:gd name="T24" fmla="*/ 21 w 93"/>
                  <a:gd name="T25" fmla="*/ 63 h 171"/>
                  <a:gd name="T26" fmla="*/ 20 w 93"/>
                  <a:gd name="T27" fmla="*/ 72 h 171"/>
                  <a:gd name="T28" fmla="*/ 24 w 93"/>
                  <a:gd name="T29" fmla="*/ 83 h 171"/>
                  <a:gd name="T30" fmla="*/ 20 w 93"/>
                  <a:gd name="T31" fmla="*/ 90 h 171"/>
                  <a:gd name="T32" fmla="*/ 20 w 93"/>
                  <a:gd name="T33" fmla="*/ 99 h 171"/>
                  <a:gd name="T34" fmla="*/ 20 w 93"/>
                  <a:gd name="T35" fmla="*/ 109 h 171"/>
                  <a:gd name="T36" fmla="*/ 18 w 93"/>
                  <a:gd name="T37" fmla="*/ 117 h 171"/>
                  <a:gd name="T38" fmla="*/ 11 w 93"/>
                  <a:gd name="T39" fmla="*/ 134 h 171"/>
                  <a:gd name="T40" fmla="*/ 11 w 93"/>
                  <a:gd name="T41" fmla="*/ 153 h 171"/>
                  <a:gd name="T42" fmla="*/ 12 w 93"/>
                  <a:gd name="T43" fmla="*/ 161 h 171"/>
                  <a:gd name="T44" fmla="*/ 15 w 93"/>
                  <a:gd name="T45" fmla="*/ 171 h 171"/>
                  <a:gd name="T46" fmla="*/ 22 w 93"/>
                  <a:gd name="T47" fmla="*/ 167 h 171"/>
                  <a:gd name="T48" fmla="*/ 19 w 93"/>
                  <a:gd name="T49" fmla="*/ 163 h 171"/>
                  <a:gd name="T50" fmla="*/ 45 w 93"/>
                  <a:gd name="T51" fmla="*/ 147 h 171"/>
                  <a:gd name="T52" fmla="*/ 44 w 93"/>
                  <a:gd name="T53" fmla="*/ 126 h 171"/>
                  <a:gd name="T54" fmla="*/ 41 w 93"/>
                  <a:gd name="T55" fmla="*/ 109 h 171"/>
                  <a:gd name="T56" fmla="*/ 37 w 93"/>
                  <a:gd name="T57" fmla="*/ 96 h 171"/>
                  <a:gd name="T58" fmla="*/ 45 w 93"/>
                  <a:gd name="T59" fmla="*/ 89 h 171"/>
                  <a:gd name="T60" fmla="*/ 50 w 93"/>
                  <a:gd name="T61" fmla="*/ 78 h 171"/>
                  <a:gd name="T62" fmla="*/ 58 w 93"/>
                  <a:gd name="T63" fmla="*/ 77 h 171"/>
                  <a:gd name="T64" fmla="*/ 62 w 93"/>
                  <a:gd name="T65" fmla="*/ 76 h 171"/>
                  <a:gd name="T66" fmla="*/ 68 w 93"/>
                  <a:gd name="T67" fmla="*/ 72 h 171"/>
                  <a:gd name="T68" fmla="*/ 80 w 93"/>
                  <a:gd name="T69" fmla="*/ 64 h 171"/>
                  <a:gd name="T70" fmla="*/ 85 w 93"/>
                  <a:gd name="T71" fmla="*/ 58 h 171"/>
                  <a:gd name="T72" fmla="*/ 89 w 93"/>
                  <a:gd name="T73" fmla="*/ 50 h 171"/>
                  <a:gd name="T74" fmla="*/ 91 w 93"/>
                  <a:gd name="T75" fmla="*/ 47 h 171"/>
                  <a:gd name="T76" fmla="*/ 89 w 93"/>
                  <a:gd name="T77" fmla="*/ 42 h 171"/>
                  <a:gd name="T78" fmla="*/ 92 w 93"/>
                  <a:gd name="T79" fmla="*/ 29 h 171"/>
                  <a:gd name="T80" fmla="*/ 88 w 93"/>
                  <a:gd name="T81" fmla="*/ 4 h 171"/>
                  <a:gd name="T82" fmla="*/ 81 w 93"/>
                  <a:gd name="T83" fmla="*/ 4 h 171"/>
                  <a:gd name="T84" fmla="*/ 70 w 93"/>
                  <a:gd name="T85" fmla="*/ 9 h 171"/>
                  <a:gd name="T86" fmla="*/ 63 w 93"/>
                  <a:gd name="T87" fmla="*/ 11 h 171"/>
                  <a:gd name="T88" fmla="*/ 50 w 93"/>
                  <a:gd name="T89" fmla="*/ 13 h 171"/>
                  <a:gd name="T90" fmla="*/ 43 w 93"/>
                  <a:gd name="T91" fmla="*/ 11 h 171"/>
                  <a:gd name="T92" fmla="*/ 38 w 93"/>
                  <a:gd name="T93" fmla="*/ 17 h 171"/>
                  <a:gd name="T94" fmla="*/ 39 w 93"/>
                  <a:gd name="T95" fmla="*/ 2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3" h="171">
                    <a:moveTo>
                      <a:pt x="40" y="29"/>
                    </a:moveTo>
                    <a:cubicBezTo>
                      <a:pt x="41" y="29"/>
                      <a:pt x="41" y="29"/>
                      <a:pt x="42" y="30"/>
                    </a:cubicBezTo>
                    <a:cubicBezTo>
                      <a:pt x="43" y="32"/>
                      <a:pt x="44" y="33"/>
                      <a:pt x="44" y="36"/>
                    </a:cubicBezTo>
                    <a:cubicBezTo>
                      <a:pt x="45" y="39"/>
                      <a:pt x="46" y="39"/>
                      <a:pt x="47" y="40"/>
                    </a:cubicBezTo>
                    <a:cubicBezTo>
                      <a:pt x="49" y="41"/>
                      <a:pt x="48" y="43"/>
                      <a:pt x="47" y="47"/>
                    </a:cubicBezTo>
                    <a:cubicBezTo>
                      <a:pt x="46" y="50"/>
                      <a:pt x="48" y="49"/>
                      <a:pt x="48" y="52"/>
                    </a:cubicBezTo>
                    <a:cubicBezTo>
                      <a:pt x="47" y="55"/>
                      <a:pt x="44" y="54"/>
                      <a:pt x="43" y="54"/>
                    </a:cubicBezTo>
                    <a:cubicBezTo>
                      <a:pt x="41" y="53"/>
                      <a:pt x="42" y="60"/>
                      <a:pt x="43" y="62"/>
                    </a:cubicBezTo>
                    <a:cubicBezTo>
                      <a:pt x="45" y="63"/>
                      <a:pt x="43" y="66"/>
                      <a:pt x="41" y="66"/>
                    </a:cubicBezTo>
                    <a:cubicBezTo>
                      <a:pt x="39" y="67"/>
                      <a:pt x="39" y="62"/>
                      <a:pt x="39" y="62"/>
                    </a:cubicBezTo>
                    <a:cubicBezTo>
                      <a:pt x="39" y="62"/>
                      <a:pt x="39" y="62"/>
                      <a:pt x="37" y="61"/>
                    </a:cubicBezTo>
                    <a:cubicBezTo>
                      <a:pt x="35" y="60"/>
                      <a:pt x="33" y="58"/>
                      <a:pt x="31" y="56"/>
                    </a:cubicBezTo>
                    <a:cubicBezTo>
                      <a:pt x="30" y="55"/>
                      <a:pt x="31" y="53"/>
                      <a:pt x="32" y="52"/>
                    </a:cubicBezTo>
                    <a:cubicBezTo>
                      <a:pt x="33" y="50"/>
                      <a:pt x="33" y="47"/>
                      <a:pt x="33" y="45"/>
                    </a:cubicBezTo>
                    <a:cubicBezTo>
                      <a:pt x="33" y="43"/>
                      <a:pt x="31" y="41"/>
                      <a:pt x="31" y="41"/>
                    </a:cubicBezTo>
                    <a:cubicBezTo>
                      <a:pt x="31" y="41"/>
                      <a:pt x="27" y="43"/>
                      <a:pt x="25" y="43"/>
                    </a:cubicBezTo>
                    <a:cubicBezTo>
                      <a:pt x="24" y="44"/>
                      <a:pt x="25" y="42"/>
                      <a:pt x="24" y="40"/>
                    </a:cubicBezTo>
                    <a:cubicBezTo>
                      <a:pt x="23" y="38"/>
                      <a:pt x="20" y="37"/>
                      <a:pt x="20" y="37"/>
                    </a:cubicBezTo>
                    <a:cubicBezTo>
                      <a:pt x="0" y="43"/>
                      <a:pt x="0" y="43"/>
                      <a:pt x="0" y="43"/>
                    </a:cubicBezTo>
                    <a:cubicBezTo>
                      <a:pt x="0" y="43"/>
                      <a:pt x="4" y="46"/>
                      <a:pt x="3" y="48"/>
                    </a:cubicBezTo>
                    <a:cubicBezTo>
                      <a:pt x="3" y="48"/>
                      <a:pt x="3" y="48"/>
                      <a:pt x="3" y="48"/>
                    </a:cubicBezTo>
                    <a:cubicBezTo>
                      <a:pt x="2" y="55"/>
                      <a:pt x="2" y="55"/>
                      <a:pt x="2" y="55"/>
                    </a:cubicBezTo>
                    <a:cubicBezTo>
                      <a:pt x="2" y="55"/>
                      <a:pt x="4" y="55"/>
                      <a:pt x="6" y="55"/>
                    </a:cubicBezTo>
                    <a:cubicBezTo>
                      <a:pt x="7" y="55"/>
                      <a:pt x="9" y="56"/>
                      <a:pt x="10" y="57"/>
                    </a:cubicBezTo>
                    <a:cubicBezTo>
                      <a:pt x="12" y="58"/>
                      <a:pt x="13" y="60"/>
                      <a:pt x="16" y="60"/>
                    </a:cubicBezTo>
                    <a:cubicBezTo>
                      <a:pt x="18" y="61"/>
                      <a:pt x="19" y="62"/>
                      <a:pt x="21" y="63"/>
                    </a:cubicBezTo>
                    <a:cubicBezTo>
                      <a:pt x="22" y="64"/>
                      <a:pt x="22" y="67"/>
                      <a:pt x="22" y="67"/>
                    </a:cubicBezTo>
                    <a:cubicBezTo>
                      <a:pt x="22" y="67"/>
                      <a:pt x="20" y="69"/>
                      <a:pt x="20" y="72"/>
                    </a:cubicBezTo>
                    <a:cubicBezTo>
                      <a:pt x="21" y="74"/>
                      <a:pt x="20" y="76"/>
                      <a:pt x="21" y="79"/>
                    </a:cubicBezTo>
                    <a:cubicBezTo>
                      <a:pt x="22" y="81"/>
                      <a:pt x="24" y="83"/>
                      <a:pt x="24" y="83"/>
                    </a:cubicBezTo>
                    <a:cubicBezTo>
                      <a:pt x="24" y="83"/>
                      <a:pt x="22" y="85"/>
                      <a:pt x="21" y="86"/>
                    </a:cubicBezTo>
                    <a:cubicBezTo>
                      <a:pt x="20" y="88"/>
                      <a:pt x="18" y="89"/>
                      <a:pt x="20" y="90"/>
                    </a:cubicBezTo>
                    <a:cubicBezTo>
                      <a:pt x="21" y="92"/>
                      <a:pt x="22" y="92"/>
                      <a:pt x="21" y="94"/>
                    </a:cubicBezTo>
                    <a:cubicBezTo>
                      <a:pt x="19" y="97"/>
                      <a:pt x="21" y="96"/>
                      <a:pt x="20" y="99"/>
                    </a:cubicBezTo>
                    <a:cubicBezTo>
                      <a:pt x="19" y="102"/>
                      <a:pt x="22" y="104"/>
                      <a:pt x="21" y="106"/>
                    </a:cubicBezTo>
                    <a:cubicBezTo>
                      <a:pt x="20" y="111"/>
                      <a:pt x="20" y="107"/>
                      <a:pt x="20" y="109"/>
                    </a:cubicBezTo>
                    <a:cubicBezTo>
                      <a:pt x="20" y="111"/>
                      <a:pt x="24" y="109"/>
                      <a:pt x="22" y="111"/>
                    </a:cubicBezTo>
                    <a:cubicBezTo>
                      <a:pt x="21" y="113"/>
                      <a:pt x="18" y="117"/>
                      <a:pt x="18" y="117"/>
                    </a:cubicBezTo>
                    <a:cubicBezTo>
                      <a:pt x="12" y="125"/>
                      <a:pt x="12" y="125"/>
                      <a:pt x="12" y="125"/>
                    </a:cubicBezTo>
                    <a:cubicBezTo>
                      <a:pt x="12" y="125"/>
                      <a:pt x="13" y="132"/>
                      <a:pt x="11" y="134"/>
                    </a:cubicBezTo>
                    <a:cubicBezTo>
                      <a:pt x="10" y="137"/>
                      <a:pt x="11" y="140"/>
                      <a:pt x="12" y="144"/>
                    </a:cubicBezTo>
                    <a:cubicBezTo>
                      <a:pt x="13" y="148"/>
                      <a:pt x="12" y="151"/>
                      <a:pt x="11" y="153"/>
                    </a:cubicBezTo>
                    <a:cubicBezTo>
                      <a:pt x="11" y="155"/>
                      <a:pt x="10" y="156"/>
                      <a:pt x="11" y="158"/>
                    </a:cubicBezTo>
                    <a:cubicBezTo>
                      <a:pt x="12" y="160"/>
                      <a:pt x="12" y="161"/>
                      <a:pt x="12" y="161"/>
                    </a:cubicBezTo>
                    <a:cubicBezTo>
                      <a:pt x="12" y="161"/>
                      <a:pt x="16" y="163"/>
                      <a:pt x="16" y="165"/>
                    </a:cubicBezTo>
                    <a:cubicBezTo>
                      <a:pt x="16" y="167"/>
                      <a:pt x="15" y="171"/>
                      <a:pt x="15" y="171"/>
                    </a:cubicBezTo>
                    <a:cubicBezTo>
                      <a:pt x="21" y="171"/>
                      <a:pt x="21" y="171"/>
                      <a:pt x="21" y="171"/>
                    </a:cubicBezTo>
                    <a:cubicBezTo>
                      <a:pt x="21" y="170"/>
                      <a:pt x="22" y="169"/>
                      <a:pt x="22" y="167"/>
                    </a:cubicBezTo>
                    <a:cubicBezTo>
                      <a:pt x="21" y="167"/>
                      <a:pt x="19" y="167"/>
                      <a:pt x="19" y="165"/>
                    </a:cubicBezTo>
                    <a:cubicBezTo>
                      <a:pt x="18" y="165"/>
                      <a:pt x="19" y="164"/>
                      <a:pt x="19" y="163"/>
                    </a:cubicBezTo>
                    <a:cubicBezTo>
                      <a:pt x="25" y="156"/>
                      <a:pt x="38" y="156"/>
                      <a:pt x="44" y="149"/>
                    </a:cubicBezTo>
                    <a:cubicBezTo>
                      <a:pt x="44" y="149"/>
                      <a:pt x="45" y="147"/>
                      <a:pt x="45" y="147"/>
                    </a:cubicBezTo>
                    <a:cubicBezTo>
                      <a:pt x="46" y="145"/>
                      <a:pt x="44" y="144"/>
                      <a:pt x="44" y="143"/>
                    </a:cubicBezTo>
                    <a:cubicBezTo>
                      <a:pt x="43" y="139"/>
                      <a:pt x="45" y="130"/>
                      <a:pt x="44" y="126"/>
                    </a:cubicBezTo>
                    <a:cubicBezTo>
                      <a:pt x="44" y="125"/>
                      <a:pt x="41" y="120"/>
                      <a:pt x="41" y="118"/>
                    </a:cubicBezTo>
                    <a:cubicBezTo>
                      <a:pt x="40" y="115"/>
                      <a:pt x="41" y="110"/>
                      <a:pt x="41" y="109"/>
                    </a:cubicBezTo>
                    <a:cubicBezTo>
                      <a:pt x="40" y="108"/>
                      <a:pt x="38" y="108"/>
                      <a:pt x="38" y="108"/>
                    </a:cubicBezTo>
                    <a:cubicBezTo>
                      <a:pt x="37" y="106"/>
                      <a:pt x="37" y="98"/>
                      <a:pt x="37" y="96"/>
                    </a:cubicBezTo>
                    <a:cubicBezTo>
                      <a:pt x="37" y="96"/>
                      <a:pt x="41" y="95"/>
                      <a:pt x="42" y="94"/>
                    </a:cubicBezTo>
                    <a:cubicBezTo>
                      <a:pt x="44" y="93"/>
                      <a:pt x="43" y="90"/>
                      <a:pt x="45" y="89"/>
                    </a:cubicBezTo>
                    <a:cubicBezTo>
                      <a:pt x="45" y="88"/>
                      <a:pt x="47" y="88"/>
                      <a:pt x="48" y="88"/>
                    </a:cubicBezTo>
                    <a:cubicBezTo>
                      <a:pt x="50" y="86"/>
                      <a:pt x="50" y="80"/>
                      <a:pt x="50" y="78"/>
                    </a:cubicBezTo>
                    <a:cubicBezTo>
                      <a:pt x="53" y="78"/>
                      <a:pt x="55" y="78"/>
                      <a:pt x="57" y="78"/>
                    </a:cubicBezTo>
                    <a:cubicBezTo>
                      <a:pt x="57" y="78"/>
                      <a:pt x="58" y="77"/>
                      <a:pt x="58" y="77"/>
                    </a:cubicBezTo>
                    <a:cubicBezTo>
                      <a:pt x="59" y="77"/>
                      <a:pt x="61" y="77"/>
                      <a:pt x="62" y="77"/>
                    </a:cubicBezTo>
                    <a:cubicBezTo>
                      <a:pt x="62" y="76"/>
                      <a:pt x="62" y="76"/>
                      <a:pt x="62" y="76"/>
                    </a:cubicBezTo>
                    <a:cubicBezTo>
                      <a:pt x="63" y="75"/>
                      <a:pt x="65" y="75"/>
                      <a:pt x="66" y="74"/>
                    </a:cubicBezTo>
                    <a:cubicBezTo>
                      <a:pt x="66" y="74"/>
                      <a:pt x="67" y="72"/>
                      <a:pt x="68" y="72"/>
                    </a:cubicBezTo>
                    <a:cubicBezTo>
                      <a:pt x="70" y="70"/>
                      <a:pt x="73" y="71"/>
                      <a:pt x="76" y="70"/>
                    </a:cubicBezTo>
                    <a:cubicBezTo>
                      <a:pt x="78" y="69"/>
                      <a:pt x="78" y="66"/>
                      <a:pt x="80" y="64"/>
                    </a:cubicBezTo>
                    <a:cubicBezTo>
                      <a:pt x="81" y="63"/>
                      <a:pt x="83" y="64"/>
                      <a:pt x="84" y="62"/>
                    </a:cubicBezTo>
                    <a:cubicBezTo>
                      <a:pt x="85" y="61"/>
                      <a:pt x="84" y="60"/>
                      <a:pt x="85" y="58"/>
                    </a:cubicBezTo>
                    <a:cubicBezTo>
                      <a:pt x="85" y="57"/>
                      <a:pt x="87" y="57"/>
                      <a:pt x="88" y="56"/>
                    </a:cubicBezTo>
                    <a:cubicBezTo>
                      <a:pt x="89" y="54"/>
                      <a:pt x="88" y="53"/>
                      <a:pt x="89" y="50"/>
                    </a:cubicBezTo>
                    <a:cubicBezTo>
                      <a:pt x="89" y="50"/>
                      <a:pt x="91" y="50"/>
                      <a:pt x="91" y="49"/>
                    </a:cubicBezTo>
                    <a:cubicBezTo>
                      <a:pt x="91" y="48"/>
                      <a:pt x="92" y="48"/>
                      <a:pt x="91" y="47"/>
                    </a:cubicBezTo>
                    <a:cubicBezTo>
                      <a:pt x="90" y="47"/>
                      <a:pt x="90" y="47"/>
                      <a:pt x="90" y="47"/>
                    </a:cubicBezTo>
                    <a:cubicBezTo>
                      <a:pt x="90" y="47"/>
                      <a:pt x="88" y="42"/>
                      <a:pt x="89" y="42"/>
                    </a:cubicBezTo>
                    <a:cubicBezTo>
                      <a:pt x="90" y="43"/>
                      <a:pt x="90" y="31"/>
                      <a:pt x="91" y="30"/>
                    </a:cubicBezTo>
                    <a:cubicBezTo>
                      <a:pt x="91" y="30"/>
                      <a:pt x="93" y="29"/>
                      <a:pt x="92" y="29"/>
                    </a:cubicBezTo>
                    <a:cubicBezTo>
                      <a:pt x="90" y="29"/>
                      <a:pt x="91" y="21"/>
                      <a:pt x="91" y="21"/>
                    </a:cubicBezTo>
                    <a:cubicBezTo>
                      <a:pt x="90" y="16"/>
                      <a:pt x="90" y="6"/>
                      <a:pt x="88" y="4"/>
                    </a:cubicBezTo>
                    <a:cubicBezTo>
                      <a:pt x="87" y="4"/>
                      <a:pt x="88" y="2"/>
                      <a:pt x="89" y="0"/>
                    </a:cubicBezTo>
                    <a:cubicBezTo>
                      <a:pt x="89" y="0"/>
                      <a:pt x="83" y="3"/>
                      <a:pt x="81" y="4"/>
                    </a:cubicBezTo>
                    <a:cubicBezTo>
                      <a:pt x="79" y="5"/>
                      <a:pt x="77" y="5"/>
                      <a:pt x="74" y="6"/>
                    </a:cubicBezTo>
                    <a:cubicBezTo>
                      <a:pt x="72" y="6"/>
                      <a:pt x="72" y="8"/>
                      <a:pt x="70" y="9"/>
                    </a:cubicBezTo>
                    <a:cubicBezTo>
                      <a:pt x="68" y="9"/>
                      <a:pt x="68" y="10"/>
                      <a:pt x="67" y="9"/>
                    </a:cubicBezTo>
                    <a:cubicBezTo>
                      <a:pt x="65" y="8"/>
                      <a:pt x="65" y="10"/>
                      <a:pt x="63" y="11"/>
                    </a:cubicBezTo>
                    <a:cubicBezTo>
                      <a:pt x="61" y="12"/>
                      <a:pt x="59" y="12"/>
                      <a:pt x="57" y="12"/>
                    </a:cubicBezTo>
                    <a:cubicBezTo>
                      <a:pt x="54" y="12"/>
                      <a:pt x="53" y="13"/>
                      <a:pt x="50" y="13"/>
                    </a:cubicBezTo>
                    <a:cubicBezTo>
                      <a:pt x="48" y="14"/>
                      <a:pt x="48" y="10"/>
                      <a:pt x="46" y="10"/>
                    </a:cubicBezTo>
                    <a:cubicBezTo>
                      <a:pt x="44" y="9"/>
                      <a:pt x="45" y="9"/>
                      <a:pt x="43" y="11"/>
                    </a:cubicBezTo>
                    <a:cubicBezTo>
                      <a:pt x="41" y="11"/>
                      <a:pt x="40" y="12"/>
                      <a:pt x="39" y="12"/>
                    </a:cubicBezTo>
                    <a:cubicBezTo>
                      <a:pt x="38" y="13"/>
                      <a:pt x="38" y="15"/>
                      <a:pt x="38" y="17"/>
                    </a:cubicBezTo>
                    <a:cubicBezTo>
                      <a:pt x="38" y="17"/>
                      <a:pt x="40" y="19"/>
                      <a:pt x="40" y="19"/>
                    </a:cubicBezTo>
                    <a:cubicBezTo>
                      <a:pt x="41" y="21"/>
                      <a:pt x="39" y="23"/>
                      <a:pt x="39" y="24"/>
                    </a:cubicBezTo>
                    <a:cubicBezTo>
                      <a:pt x="39" y="25"/>
                      <a:pt x="40" y="27"/>
                      <a:pt x="40" y="2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1" name="Freeform 137">
                <a:extLst>
                  <a:ext uri="{FF2B5EF4-FFF2-40B4-BE49-F238E27FC236}">
                    <a16:creationId xmlns:a16="http://schemas.microsoft.com/office/drawing/2014/main" id="{45A0D067-E119-4BF5-9B3D-41E72757B155}"/>
                  </a:ext>
                </a:extLst>
              </p:cNvPr>
              <p:cNvSpPr>
                <a:spLocks/>
              </p:cNvSpPr>
              <p:nvPr/>
            </p:nvSpPr>
            <p:spPr bwMode="auto">
              <a:xfrm>
                <a:off x="2906" y="1475"/>
                <a:ext cx="190" cy="189"/>
              </a:xfrm>
              <a:custGeom>
                <a:avLst/>
                <a:gdLst>
                  <a:gd name="T0" fmla="*/ 88 w 97"/>
                  <a:gd name="T1" fmla="*/ 8 h 96"/>
                  <a:gd name="T2" fmla="*/ 87 w 97"/>
                  <a:gd name="T3" fmla="*/ 8 h 96"/>
                  <a:gd name="T4" fmla="*/ 84 w 97"/>
                  <a:gd name="T5" fmla="*/ 7 h 96"/>
                  <a:gd name="T6" fmla="*/ 84 w 97"/>
                  <a:gd name="T7" fmla="*/ 5 h 96"/>
                  <a:gd name="T8" fmla="*/ 83 w 97"/>
                  <a:gd name="T9" fmla="*/ 5 h 96"/>
                  <a:gd name="T10" fmla="*/ 80 w 97"/>
                  <a:gd name="T11" fmla="*/ 7 h 96"/>
                  <a:gd name="T12" fmla="*/ 72 w 97"/>
                  <a:gd name="T13" fmla="*/ 7 h 96"/>
                  <a:gd name="T14" fmla="*/ 67 w 97"/>
                  <a:gd name="T15" fmla="*/ 8 h 96"/>
                  <a:gd name="T16" fmla="*/ 61 w 97"/>
                  <a:gd name="T17" fmla="*/ 0 h 96"/>
                  <a:gd name="T18" fmla="*/ 59 w 97"/>
                  <a:gd name="T19" fmla="*/ 0 h 96"/>
                  <a:gd name="T20" fmla="*/ 55 w 97"/>
                  <a:gd name="T21" fmla="*/ 3 h 96"/>
                  <a:gd name="T22" fmla="*/ 54 w 97"/>
                  <a:gd name="T23" fmla="*/ 9 h 96"/>
                  <a:gd name="T24" fmla="*/ 53 w 97"/>
                  <a:gd name="T25" fmla="*/ 9 h 96"/>
                  <a:gd name="T26" fmla="*/ 53 w 97"/>
                  <a:gd name="T27" fmla="*/ 14 h 96"/>
                  <a:gd name="T28" fmla="*/ 49 w 97"/>
                  <a:gd name="T29" fmla="*/ 19 h 96"/>
                  <a:gd name="T30" fmla="*/ 48 w 97"/>
                  <a:gd name="T31" fmla="*/ 23 h 96"/>
                  <a:gd name="T32" fmla="*/ 37 w 97"/>
                  <a:gd name="T33" fmla="*/ 30 h 96"/>
                  <a:gd name="T34" fmla="*/ 34 w 97"/>
                  <a:gd name="T35" fmla="*/ 30 h 96"/>
                  <a:gd name="T36" fmla="*/ 25 w 97"/>
                  <a:gd name="T37" fmla="*/ 39 h 96"/>
                  <a:gd name="T38" fmla="*/ 25 w 97"/>
                  <a:gd name="T39" fmla="*/ 44 h 96"/>
                  <a:gd name="T40" fmla="*/ 22 w 97"/>
                  <a:gd name="T41" fmla="*/ 48 h 96"/>
                  <a:gd name="T42" fmla="*/ 21 w 97"/>
                  <a:gd name="T43" fmla="*/ 74 h 96"/>
                  <a:gd name="T44" fmla="*/ 20 w 97"/>
                  <a:gd name="T45" fmla="*/ 75 h 96"/>
                  <a:gd name="T46" fmla="*/ 14 w 97"/>
                  <a:gd name="T47" fmla="*/ 86 h 96"/>
                  <a:gd name="T48" fmla="*/ 11 w 97"/>
                  <a:gd name="T49" fmla="*/ 86 h 96"/>
                  <a:gd name="T50" fmla="*/ 6 w 97"/>
                  <a:gd name="T51" fmla="*/ 92 h 96"/>
                  <a:gd name="T52" fmla="*/ 3 w 97"/>
                  <a:gd name="T53" fmla="*/ 93 h 96"/>
                  <a:gd name="T54" fmla="*/ 0 w 97"/>
                  <a:gd name="T55" fmla="*/ 96 h 96"/>
                  <a:gd name="T56" fmla="*/ 37 w 97"/>
                  <a:gd name="T57" fmla="*/ 95 h 96"/>
                  <a:gd name="T58" fmla="*/ 37 w 97"/>
                  <a:gd name="T59" fmla="*/ 86 h 96"/>
                  <a:gd name="T60" fmla="*/ 39 w 97"/>
                  <a:gd name="T61" fmla="*/ 83 h 96"/>
                  <a:gd name="T62" fmla="*/ 44 w 97"/>
                  <a:gd name="T63" fmla="*/ 79 h 96"/>
                  <a:gd name="T64" fmla="*/ 50 w 97"/>
                  <a:gd name="T65" fmla="*/ 75 h 96"/>
                  <a:gd name="T66" fmla="*/ 59 w 97"/>
                  <a:gd name="T67" fmla="*/ 72 h 96"/>
                  <a:gd name="T68" fmla="*/ 65 w 97"/>
                  <a:gd name="T69" fmla="*/ 70 h 96"/>
                  <a:gd name="T70" fmla="*/ 71 w 97"/>
                  <a:gd name="T71" fmla="*/ 66 h 96"/>
                  <a:gd name="T72" fmla="*/ 77 w 97"/>
                  <a:gd name="T73" fmla="*/ 56 h 96"/>
                  <a:gd name="T74" fmla="*/ 83 w 97"/>
                  <a:gd name="T75" fmla="*/ 54 h 96"/>
                  <a:gd name="T76" fmla="*/ 84 w 97"/>
                  <a:gd name="T77" fmla="*/ 49 h 96"/>
                  <a:gd name="T78" fmla="*/ 89 w 97"/>
                  <a:gd name="T79" fmla="*/ 44 h 96"/>
                  <a:gd name="T80" fmla="*/ 95 w 97"/>
                  <a:gd name="T81" fmla="*/ 38 h 96"/>
                  <a:gd name="T82" fmla="*/ 93 w 97"/>
                  <a:gd name="T83" fmla="*/ 33 h 96"/>
                  <a:gd name="T84" fmla="*/ 92 w 97"/>
                  <a:gd name="T85" fmla="*/ 27 h 96"/>
                  <a:gd name="T86" fmla="*/ 89 w 97"/>
                  <a:gd name="T87" fmla="*/ 22 h 96"/>
                  <a:gd name="T88" fmla="*/ 91 w 97"/>
                  <a:gd name="T89" fmla="*/ 14 h 96"/>
                  <a:gd name="T90" fmla="*/ 88 w 97"/>
                  <a:gd name="T9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96">
                    <a:moveTo>
                      <a:pt x="88" y="8"/>
                    </a:moveTo>
                    <a:cubicBezTo>
                      <a:pt x="87" y="8"/>
                      <a:pt x="87" y="8"/>
                      <a:pt x="87" y="8"/>
                    </a:cubicBezTo>
                    <a:cubicBezTo>
                      <a:pt x="86" y="7"/>
                      <a:pt x="85" y="7"/>
                      <a:pt x="84" y="7"/>
                    </a:cubicBezTo>
                    <a:cubicBezTo>
                      <a:pt x="84" y="6"/>
                      <a:pt x="84" y="5"/>
                      <a:pt x="84" y="5"/>
                    </a:cubicBezTo>
                    <a:cubicBezTo>
                      <a:pt x="83" y="5"/>
                      <a:pt x="83" y="5"/>
                      <a:pt x="83" y="5"/>
                    </a:cubicBezTo>
                    <a:cubicBezTo>
                      <a:pt x="82" y="5"/>
                      <a:pt x="81" y="7"/>
                      <a:pt x="80" y="7"/>
                    </a:cubicBezTo>
                    <a:cubicBezTo>
                      <a:pt x="77" y="8"/>
                      <a:pt x="75" y="6"/>
                      <a:pt x="72" y="7"/>
                    </a:cubicBezTo>
                    <a:cubicBezTo>
                      <a:pt x="71" y="7"/>
                      <a:pt x="69" y="9"/>
                      <a:pt x="67" y="8"/>
                    </a:cubicBezTo>
                    <a:cubicBezTo>
                      <a:pt x="64" y="7"/>
                      <a:pt x="63" y="3"/>
                      <a:pt x="61" y="0"/>
                    </a:cubicBezTo>
                    <a:cubicBezTo>
                      <a:pt x="61" y="0"/>
                      <a:pt x="59" y="0"/>
                      <a:pt x="59" y="0"/>
                    </a:cubicBezTo>
                    <a:cubicBezTo>
                      <a:pt x="58" y="1"/>
                      <a:pt x="56" y="3"/>
                      <a:pt x="55" y="3"/>
                    </a:cubicBezTo>
                    <a:cubicBezTo>
                      <a:pt x="54" y="5"/>
                      <a:pt x="55" y="7"/>
                      <a:pt x="54" y="9"/>
                    </a:cubicBezTo>
                    <a:cubicBezTo>
                      <a:pt x="53" y="9"/>
                      <a:pt x="53" y="9"/>
                      <a:pt x="53" y="9"/>
                    </a:cubicBezTo>
                    <a:cubicBezTo>
                      <a:pt x="52" y="11"/>
                      <a:pt x="53" y="12"/>
                      <a:pt x="53" y="14"/>
                    </a:cubicBezTo>
                    <a:cubicBezTo>
                      <a:pt x="52" y="16"/>
                      <a:pt x="50" y="18"/>
                      <a:pt x="49" y="19"/>
                    </a:cubicBezTo>
                    <a:cubicBezTo>
                      <a:pt x="48" y="20"/>
                      <a:pt x="49" y="22"/>
                      <a:pt x="48" y="23"/>
                    </a:cubicBezTo>
                    <a:cubicBezTo>
                      <a:pt x="47" y="24"/>
                      <a:pt x="39" y="29"/>
                      <a:pt x="37" y="30"/>
                    </a:cubicBezTo>
                    <a:cubicBezTo>
                      <a:pt x="36" y="30"/>
                      <a:pt x="35" y="29"/>
                      <a:pt x="34" y="30"/>
                    </a:cubicBezTo>
                    <a:cubicBezTo>
                      <a:pt x="33" y="30"/>
                      <a:pt x="26" y="37"/>
                      <a:pt x="25" y="39"/>
                    </a:cubicBezTo>
                    <a:cubicBezTo>
                      <a:pt x="25" y="40"/>
                      <a:pt x="26" y="42"/>
                      <a:pt x="25" y="44"/>
                    </a:cubicBezTo>
                    <a:cubicBezTo>
                      <a:pt x="25" y="45"/>
                      <a:pt x="23" y="47"/>
                      <a:pt x="22" y="48"/>
                    </a:cubicBezTo>
                    <a:cubicBezTo>
                      <a:pt x="19" y="58"/>
                      <a:pt x="27" y="65"/>
                      <a:pt x="21" y="74"/>
                    </a:cubicBezTo>
                    <a:cubicBezTo>
                      <a:pt x="21" y="75"/>
                      <a:pt x="20" y="75"/>
                      <a:pt x="20" y="75"/>
                    </a:cubicBezTo>
                    <a:cubicBezTo>
                      <a:pt x="18" y="77"/>
                      <a:pt x="16" y="84"/>
                      <a:pt x="14" y="86"/>
                    </a:cubicBezTo>
                    <a:cubicBezTo>
                      <a:pt x="13" y="86"/>
                      <a:pt x="12" y="86"/>
                      <a:pt x="11" y="86"/>
                    </a:cubicBezTo>
                    <a:cubicBezTo>
                      <a:pt x="9" y="88"/>
                      <a:pt x="8" y="91"/>
                      <a:pt x="6" y="92"/>
                    </a:cubicBezTo>
                    <a:cubicBezTo>
                      <a:pt x="5" y="93"/>
                      <a:pt x="4" y="93"/>
                      <a:pt x="3" y="93"/>
                    </a:cubicBezTo>
                    <a:cubicBezTo>
                      <a:pt x="2" y="93"/>
                      <a:pt x="1" y="95"/>
                      <a:pt x="0" y="96"/>
                    </a:cubicBezTo>
                    <a:cubicBezTo>
                      <a:pt x="37" y="95"/>
                      <a:pt x="37" y="95"/>
                      <a:pt x="37" y="95"/>
                    </a:cubicBezTo>
                    <a:cubicBezTo>
                      <a:pt x="37" y="86"/>
                      <a:pt x="37" y="86"/>
                      <a:pt x="37" y="86"/>
                    </a:cubicBezTo>
                    <a:cubicBezTo>
                      <a:pt x="37" y="86"/>
                      <a:pt x="38" y="85"/>
                      <a:pt x="39" y="83"/>
                    </a:cubicBezTo>
                    <a:cubicBezTo>
                      <a:pt x="41" y="82"/>
                      <a:pt x="42" y="80"/>
                      <a:pt x="44" y="79"/>
                    </a:cubicBezTo>
                    <a:cubicBezTo>
                      <a:pt x="45" y="77"/>
                      <a:pt x="47" y="76"/>
                      <a:pt x="50" y="75"/>
                    </a:cubicBezTo>
                    <a:cubicBezTo>
                      <a:pt x="54" y="75"/>
                      <a:pt x="57" y="75"/>
                      <a:pt x="59" y="72"/>
                    </a:cubicBezTo>
                    <a:cubicBezTo>
                      <a:pt x="62" y="68"/>
                      <a:pt x="62" y="70"/>
                      <a:pt x="65" y="70"/>
                    </a:cubicBezTo>
                    <a:cubicBezTo>
                      <a:pt x="67" y="69"/>
                      <a:pt x="67" y="68"/>
                      <a:pt x="71" y="66"/>
                    </a:cubicBezTo>
                    <a:cubicBezTo>
                      <a:pt x="74" y="64"/>
                      <a:pt x="77" y="56"/>
                      <a:pt x="77" y="56"/>
                    </a:cubicBezTo>
                    <a:cubicBezTo>
                      <a:pt x="77" y="56"/>
                      <a:pt x="80" y="56"/>
                      <a:pt x="83" y="54"/>
                    </a:cubicBezTo>
                    <a:cubicBezTo>
                      <a:pt x="85" y="52"/>
                      <a:pt x="84" y="52"/>
                      <a:pt x="84" y="49"/>
                    </a:cubicBezTo>
                    <a:cubicBezTo>
                      <a:pt x="84" y="46"/>
                      <a:pt x="89" y="46"/>
                      <a:pt x="89" y="44"/>
                    </a:cubicBezTo>
                    <a:cubicBezTo>
                      <a:pt x="89" y="41"/>
                      <a:pt x="94" y="40"/>
                      <a:pt x="95" y="38"/>
                    </a:cubicBezTo>
                    <a:cubicBezTo>
                      <a:pt x="97" y="37"/>
                      <a:pt x="95" y="35"/>
                      <a:pt x="93" y="33"/>
                    </a:cubicBezTo>
                    <a:cubicBezTo>
                      <a:pt x="92" y="30"/>
                      <a:pt x="92" y="30"/>
                      <a:pt x="92" y="27"/>
                    </a:cubicBezTo>
                    <a:cubicBezTo>
                      <a:pt x="92" y="24"/>
                      <a:pt x="89" y="25"/>
                      <a:pt x="89" y="22"/>
                    </a:cubicBezTo>
                    <a:cubicBezTo>
                      <a:pt x="89" y="19"/>
                      <a:pt x="90" y="17"/>
                      <a:pt x="91" y="14"/>
                    </a:cubicBezTo>
                    <a:cubicBezTo>
                      <a:pt x="91" y="12"/>
                      <a:pt x="88" y="8"/>
                      <a:pt x="88"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2" name="Freeform 138">
                <a:extLst>
                  <a:ext uri="{FF2B5EF4-FFF2-40B4-BE49-F238E27FC236}">
                    <a16:creationId xmlns:a16="http://schemas.microsoft.com/office/drawing/2014/main" id="{29837F7C-BA8E-41C7-AC7E-88FDCAFF924F}"/>
                  </a:ext>
                </a:extLst>
              </p:cNvPr>
              <p:cNvSpPr>
                <a:spLocks/>
              </p:cNvSpPr>
              <p:nvPr/>
            </p:nvSpPr>
            <p:spPr bwMode="auto">
              <a:xfrm>
                <a:off x="2906" y="1475"/>
                <a:ext cx="190" cy="189"/>
              </a:xfrm>
              <a:custGeom>
                <a:avLst/>
                <a:gdLst>
                  <a:gd name="T0" fmla="*/ 88 w 97"/>
                  <a:gd name="T1" fmla="*/ 8 h 96"/>
                  <a:gd name="T2" fmla="*/ 87 w 97"/>
                  <a:gd name="T3" fmla="*/ 8 h 96"/>
                  <a:gd name="T4" fmla="*/ 84 w 97"/>
                  <a:gd name="T5" fmla="*/ 7 h 96"/>
                  <a:gd name="T6" fmla="*/ 84 w 97"/>
                  <a:gd name="T7" fmla="*/ 5 h 96"/>
                  <a:gd name="T8" fmla="*/ 83 w 97"/>
                  <a:gd name="T9" fmla="*/ 5 h 96"/>
                  <a:gd name="T10" fmla="*/ 80 w 97"/>
                  <a:gd name="T11" fmla="*/ 7 h 96"/>
                  <a:gd name="T12" fmla="*/ 72 w 97"/>
                  <a:gd name="T13" fmla="*/ 7 h 96"/>
                  <a:gd name="T14" fmla="*/ 67 w 97"/>
                  <a:gd name="T15" fmla="*/ 8 h 96"/>
                  <a:gd name="T16" fmla="*/ 61 w 97"/>
                  <a:gd name="T17" fmla="*/ 0 h 96"/>
                  <a:gd name="T18" fmla="*/ 59 w 97"/>
                  <a:gd name="T19" fmla="*/ 0 h 96"/>
                  <a:gd name="T20" fmla="*/ 55 w 97"/>
                  <a:gd name="T21" fmla="*/ 3 h 96"/>
                  <a:gd name="T22" fmla="*/ 54 w 97"/>
                  <a:gd name="T23" fmla="*/ 9 h 96"/>
                  <a:gd name="T24" fmla="*/ 53 w 97"/>
                  <a:gd name="T25" fmla="*/ 9 h 96"/>
                  <a:gd name="T26" fmla="*/ 53 w 97"/>
                  <a:gd name="T27" fmla="*/ 14 h 96"/>
                  <a:gd name="T28" fmla="*/ 49 w 97"/>
                  <a:gd name="T29" fmla="*/ 19 h 96"/>
                  <a:gd name="T30" fmla="*/ 48 w 97"/>
                  <a:gd name="T31" fmla="*/ 23 h 96"/>
                  <a:gd name="T32" fmla="*/ 37 w 97"/>
                  <a:gd name="T33" fmla="*/ 30 h 96"/>
                  <a:gd name="T34" fmla="*/ 34 w 97"/>
                  <a:gd name="T35" fmla="*/ 30 h 96"/>
                  <a:gd name="T36" fmla="*/ 25 w 97"/>
                  <a:gd name="T37" fmla="*/ 39 h 96"/>
                  <a:gd name="T38" fmla="*/ 25 w 97"/>
                  <a:gd name="T39" fmla="*/ 44 h 96"/>
                  <a:gd name="T40" fmla="*/ 22 w 97"/>
                  <a:gd name="T41" fmla="*/ 48 h 96"/>
                  <a:gd name="T42" fmla="*/ 21 w 97"/>
                  <a:gd name="T43" fmla="*/ 74 h 96"/>
                  <a:gd name="T44" fmla="*/ 20 w 97"/>
                  <a:gd name="T45" fmla="*/ 75 h 96"/>
                  <a:gd name="T46" fmla="*/ 14 w 97"/>
                  <a:gd name="T47" fmla="*/ 86 h 96"/>
                  <a:gd name="T48" fmla="*/ 11 w 97"/>
                  <a:gd name="T49" fmla="*/ 86 h 96"/>
                  <a:gd name="T50" fmla="*/ 6 w 97"/>
                  <a:gd name="T51" fmla="*/ 92 h 96"/>
                  <a:gd name="T52" fmla="*/ 3 w 97"/>
                  <a:gd name="T53" fmla="*/ 93 h 96"/>
                  <a:gd name="T54" fmla="*/ 0 w 97"/>
                  <a:gd name="T55" fmla="*/ 96 h 96"/>
                  <a:gd name="T56" fmla="*/ 37 w 97"/>
                  <a:gd name="T57" fmla="*/ 95 h 96"/>
                  <a:gd name="T58" fmla="*/ 37 w 97"/>
                  <a:gd name="T59" fmla="*/ 86 h 96"/>
                  <a:gd name="T60" fmla="*/ 39 w 97"/>
                  <a:gd name="T61" fmla="*/ 83 h 96"/>
                  <a:gd name="T62" fmla="*/ 44 w 97"/>
                  <a:gd name="T63" fmla="*/ 79 h 96"/>
                  <a:gd name="T64" fmla="*/ 50 w 97"/>
                  <a:gd name="T65" fmla="*/ 75 h 96"/>
                  <a:gd name="T66" fmla="*/ 59 w 97"/>
                  <a:gd name="T67" fmla="*/ 72 h 96"/>
                  <a:gd name="T68" fmla="*/ 65 w 97"/>
                  <a:gd name="T69" fmla="*/ 70 h 96"/>
                  <a:gd name="T70" fmla="*/ 71 w 97"/>
                  <a:gd name="T71" fmla="*/ 66 h 96"/>
                  <a:gd name="T72" fmla="*/ 77 w 97"/>
                  <a:gd name="T73" fmla="*/ 56 h 96"/>
                  <a:gd name="T74" fmla="*/ 83 w 97"/>
                  <a:gd name="T75" fmla="*/ 54 h 96"/>
                  <a:gd name="T76" fmla="*/ 84 w 97"/>
                  <a:gd name="T77" fmla="*/ 49 h 96"/>
                  <a:gd name="T78" fmla="*/ 89 w 97"/>
                  <a:gd name="T79" fmla="*/ 44 h 96"/>
                  <a:gd name="T80" fmla="*/ 95 w 97"/>
                  <a:gd name="T81" fmla="*/ 38 h 96"/>
                  <a:gd name="T82" fmla="*/ 93 w 97"/>
                  <a:gd name="T83" fmla="*/ 33 h 96"/>
                  <a:gd name="T84" fmla="*/ 92 w 97"/>
                  <a:gd name="T85" fmla="*/ 27 h 96"/>
                  <a:gd name="T86" fmla="*/ 89 w 97"/>
                  <a:gd name="T87" fmla="*/ 22 h 96"/>
                  <a:gd name="T88" fmla="*/ 91 w 97"/>
                  <a:gd name="T89" fmla="*/ 14 h 96"/>
                  <a:gd name="T90" fmla="*/ 88 w 97"/>
                  <a:gd name="T9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96">
                    <a:moveTo>
                      <a:pt x="88" y="8"/>
                    </a:moveTo>
                    <a:cubicBezTo>
                      <a:pt x="87" y="8"/>
                      <a:pt x="87" y="8"/>
                      <a:pt x="87" y="8"/>
                    </a:cubicBezTo>
                    <a:cubicBezTo>
                      <a:pt x="86" y="7"/>
                      <a:pt x="85" y="7"/>
                      <a:pt x="84" y="7"/>
                    </a:cubicBezTo>
                    <a:cubicBezTo>
                      <a:pt x="84" y="6"/>
                      <a:pt x="84" y="5"/>
                      <a:pt x="84" y="5"/>
                    </a:cubicBezTo>
                    <a:cubicBezTo>
                      <a:pt x="83" y="5"/>
                      <a:pt x="83" y="5"/>
                      <a:pt x="83" y="5"/>
                    </a:cubicBezTo>
                    <a:cubicBezTo>
                      <a:pt x="82" y="5"/>
                      <a:pt x="81" y="7"/>
                      <a:pt x="80" y="7"/>
                    </a:cubicBezTo>
                    <a:cubicBezTo>
                      <a:pt x="77" y="8"/>
                      <a:pt x="75" y="6"/>
                      <a:pt x="72" y="7"/>
                    </a:cubicBezTo>
                    <a:cubicBezTo>
                      <a:pt x="71" y="7"/>
                      <a:pt x="69" y="9"/>
                      <a:pt x="67" y="8"/>
                    </a:cubicBezTo>
                    <a:cubicBezTo>
                      <a:pt x="64" y="7"/>
                      <a:pt x="63" y="3"/>
                      <a:pt x="61" y="0"/>
                    </a:cubicBezTo>
                    <a:cubicBezTo>
                      <a:pt x="61" y="0"/>
                      <a:pt x="59" y="0"/>
                      <a:pt x="59" y="0"/>
                    </a:cubicBezTo>
                    <a:cubicBezTo>
                      <a:pt x="58" y="1"/>
                      <a:pt x="56" y="3"/>
                      <a:pt x="55" y="3"/>
                    </a:cubicBezTo>
                    <a:cubicBezTo>
                      <a:pt x="54" y="5"/>
                      <a:pt x="55" y="7"/>
                      <a:pt x="54" y="9"/>
                    </a:cubicBezTo>
                    <a:cubicBezTo>
                      <a:pt x="53" y="9"/>
                      <a:pt x="53" y="9"/>
                      <a:pt x="53" y="9"/>
                    </a:cubicBezTo>
                    <a:cubicBezTo>
                      <a:pt x="52" y="11"/>
                      <a:pt x="53" y="12"/>
                      <a:pt x="53" y="14"/>
                    </a:cubicBezTo>
                    <a:cubicBezTo>
                      <a:pt x="52" y="16"/>
                      <a:pt x="50" y="18"/>
                      <a:pt x="49" y="19"/>
                    </a:cubicBezTo>
                    <a:cubicBezTo>
                      <a:pt x="48" y="20"/>
                      <a:pt x="49" y="22"/>
                      <a:pt x="48" y="23"/>
                    </a:cubicBezTo>
                    <a:cubicBezTo>
                      <a:pt x="47" y="24"/>
                      <a:pt x="39" y="29"/>
                      <a:pt x="37" y="30"/>
                    </a:cubicBezTo>
                    <a:cubicBezTo>
                      <a:pt x="36" y="30"/>
                      <a:pt x="35" y="29"/>
                      <a:pt x="34" y="30"/>
                    </a:cubicBezTo>
                    <a:cubicBezTo>
                      <a:pt x="33" y="30"/>
                      <a:pt x="26" y="37"/>
                      <a:pt x="25" y="39"/>
                    </a:cubicBezTo>
                    <a:cubicBezTo>
                      <a:pt x="25" y="40"/>
                      <a:pt x="26" y="42"/>
                      <a:pt x="25" y="44"/>
                    </a:cubicBezTo>
                    <a:cubicBezTo>
                      <a:pt x="25" y="45"/>
                      <a:pt x="23" y="47"/>
                      <a:pt x="22" y="48"/>
                    </a:cubicBezTo>
                    <a:cubicBezTo>
                      <a:pt x="19" y="58"/>
                      <a:pt x="27" y="65"/>
                      <a:pt x="21" y="74"/>
                    </a:cubicBezTo>
                    <a:cubicBezTo>
                      <a:pt x="21" y="75"/>
                      <a:pt x="20" y="75"/>
                      <a:pt x="20" y="75"/>
                    </a:cubicBezTo>
                    <a:cubicBezTo>
                      <a:pt x="18" y="77"/>
                      <a:pt x="16" y="84"/>
                      <a:pt x="14" y="86"/>
                    </a:cubicBezTo>
                    <a:cubicBezTo>
                      <a:pt x="13" y="86"/>
                      <a:pt x="12" y="86"/>
                      <a:pt x="11" y="86"/>
                    </a:cubicBezTo>
                    <a:cubicBezTo>
                      <a:pt x="9" y="88"/>
                      <a:pt x="8" y="91"/>
                      <a:pt x="6" y="92"/>
                    </a:cubicBezTo>
                    <a:cubicBezTo>
                      <a:pt x="5" y="93"/>
                      <a:pt x="4" y="93"/>
                      <a:pt x="3" y="93"/>
                    </a:cubicBezTo>
                    <a:cubicBezTo>
                      <a:pt x="2" y="93"/>
                      <a:pt x="1" y="95"/>
                      <a:pt x="0" y="96"/>
                    </a:cubicBezTo>
                    <a:cubicBezTo>
                      <a:pt x="37" y="95"/>
                      <a:pt x="37" y="95"/>
                      <a:pt x="37" y="95"/>
                    </a:cubicBezTo>
                    <a:cubicBezTo>
                      <a:pt x="37" y="86"/>
                      <a:pt x="37" y="86"/>
                      <a:pt x="37" y="86"/>
                    </a:cubicBezTo>
                    <a:cubicBezTo>
                      <a:pt x="37" y="86"/>
                      <a:pt x="38" y="85"/>
                      <a:pt x="39" y="83"/>
                    </a:cubicBezTo>
                    <a:cubicBezTo>
                      <a:pt x="41" y="82"/>
                      <a:pt x="42" y="80"/>
                      <a:pt x="44" y="79"/>
                    </a:cubicBezTo>
                    <a:cubicBezTo>
                      <a:pt x="45" y="77"/>
                      <a:pt x="47" y="76"/>
                      <a:pt x="50" y="75"/>
                    </a:cubicBezTo>
                    <a:cubicBezTo>
                      <a:pt x="54" y="75"/>
                      <a:pt x="57" y="75"/>
                      <a:pt x="59" y="72"/>
                    </a:cubicBezTo>
                    <a:cubicBezTo>
                      <a:pt x="62" y="68"/>
                      <a:pt x="62" y="70"/>
                      <a:pt x="65" y="70"/>
                    </a:cubicBezTo>
                    <a:cubicBezTo>
                      <a:pt x="67" y="69"/>
                      <a:pt x="67" y="68"/>
                      <a:pt x="71" y="66"/>
                    </a:cubicBezTo>
                    <a:cubicBezTo>
                      <a:pt x="74" y="64"/>
                      <a:pt x="77" y="56"/>
                      <a:pt x="77" y="56"/>
                    </a:cubicBezTo>
                    <a:cubicBezTo>
                      <a:pt x="77" y="56"/>
                      <a:pt x="80" y="56"/>
                      <a:pt x="83" y="54"/>
                    </a:cubicBezTo>
                    <a:cubicBezTo>
                      <a:pt x="85" y="52"/>
                      <a:pt x="84" y="52"/>
                      <a:pt x="84" y="49"/>
                    </a:cubicBezTo>
                    <a:cubicBezTo>
                      <a:pt x="84" y="46"/>
                      <a:pt x="89" y="46"/>
                      <a:pt x="89" y="44"/>
                    </a:cubicBezTo>
                    <a:cubicBezTo>
                      <a:pt x="89" y="41"/>
                      <a:pt x="94" y="40"/>
                      <a:pt x="95" y="38"/>
                    </a:cubicBezTo>
                    <a:cubicBezTo>
                      <a:pt x="97" y="37"/>
                      <a:pt x="95" y="35"/>
                      <a:pt x="93" y="33"/>
                    </a:cubicBezTo>
                    <a:cubicBezTo>
                      <a:pt x="92" y="30"/>
                      <a:pt x="92" y="30"/>
                      <a:pt x="92" y="27"/>
                    </a:cubicBezTo>
                    <a:cubicBezTo>
                      <a:pt x="92" y="24"/>
                      <a:pt x="89" y="25"/>
                      <a:pt x="89" y="22"/>
                    </a:cubicBezTo>
                    <a:cubicBezTo>
                      <a:pt x="89" y="19"/>
                      <a:pt x="90" y="17"/>
                      <a:pt x="91" y="14"/>
                    </a:cubicBezTo>
                    <a:cubicBezTo>
                      <a:pt x="91" y="12"/>
                      <a:pt x="88" y="8"/>
                      <a:pt x="88"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3" name="Freeform 139">
                <a:extLst>
                  <a:ext uri="{FF2B5EF4-FFF2-40B4-BE49-F238E27FC236}">
                    <a16:creationId xmlns:a16="http://schemas.microsoft.com/office/drawing/2014/main" id="{B4DDB4E8-4D84-4B0E-9DEC-E1242CF455F2}"/>
                  </a:ext>
                </a:extLst>
              </p:cNvPr>
              <p:cNvSpPr>
                <a:spLocks noEditPoints="1"/>
              </p:cNvSpPr>
              <p:nvPr/>
            </p:nvSpPr>
            <p:spPr bwMode="auto">
              <a:xfrm>
                <a:off x="4612" y="1083"/>
                <a:ext cx="531" cy="261"/>
              </a:xfrm>
              <a:custGeom>
                <a:avLst/>
                <a:gdLst>
                  <a:gd name="T0" fmla="*/ 8 w 271"/>
                  <a:gd name="T1" fmla="*/ 34 h 133"/>
                  <a:gd name="T2" fmla="*/ 12 w 271"/>
                  <a:gd name="T3" fmla="*/ 26 h 133"/>
                  <a:gd name="T4" fmla="*/ 26 w 271"/>
                  <a:gd name="T5" fmla="*/ 20 h 133"/>
                  <a:gd name="T6" fmla="*/ 39 w 271"/>
                  <a:gd name="T7" fmla="*/ 18 h 133"/>
                  <a:gd name="T8" fmla="*/ 52 w 271"/>
                  <a:gd name="T9" fmla="*/ 22 h 133"/>
                  <a:gd name="T10" fmla="*/ 69 w 271"/>
                  <a:gd name="T11" fmla="*/ 26 h 133"/>
                  <a:gd name="T12" fmla="*/ 86 w 271"/>
                  <a:gd name="T13" fmla="*/ 23 h 133"/>
                  <a:gd name="T14" fmla="*/ 78 w 271"/>
                  <a:gd name="T15" fmla="*/ 11 h 133"/>
                  <a:gd name="T16" fmla="*/ 84 w 271"/>
                  <a:gd name="T17" fmla="*/ 0 h 133"/>
                  <a:gd name="T18" fmla="*/ 100 w 271"/>
                  <a:gd name="T19" fmla="*/ 2 h 133"/>
                  <a:gd name="T20" fmla="*/ 117 w 271"/>
                  <a:gd name="T21" fmla="*/ 12 h 133"/>
                  <a:gd name="T22" fmla="*/ 128 w 271"/>
                  <a:gd name="T23" fmla="*/ 24 h 133"/>
                  <a:gd name="T24" fmla="*/ 141 w 271"/>
                  <a:gd name="T25" fmla="*/ 27 h 133"/>
                  <a:gd name="T26" fmla="*/ 155 w 271"/>
                  <a:gd name="T27" fmla="*/ 25 h 133"/>
                  <a:gd name="T28" fmla="*/ 166 w 271"/>
                  <a:gd name="T29" fmla="*/ 31 h 133"/>
                  <a:gd name="T30" fmla="*/ 178 w 271"/>
                  <a:gd name="T31" fmla="*/ 37 h 133"/>
                  <a:gd name="T32" fmla="*/ 190 w 271"/>
                  <a:gd name="T33" fmla="*/ 36 h 133"/>
                  <a:gd name="T34" fmla="*/ 206 w 271"/>
                  <a:gd name="T35" fmla="*/ 34 h 133"/>
                  <a:gd name="T36" fmla="*/ 224 w 271"/>
                  <a:gd name="T37" fmla="*/ 26 h 133"/>
                  <a:gd name="T38" fmla="*/ 241 w 271"/>
                  <a:gd name="T39" fmla="*/ 32 h 133"/>
                  <a:gd name="T40" fmla="*/ 236 w 271"/>
                  <a:gd name="T41" fmla="*/ 52 h 133"/>
                  <a:gd name="T42" fmla="*/ 248 w 271"/>
                  <a:gd name="T43" fmla="*/ 58 h 133"/>
                  <a:gd name="T44" fmla="*/ 258 w 271"/>
                  <a:gd name="T45" fmla="*/ 57 h 133"/>
                  <a:gd name="T46" fmla="*/ 271 w 271"/>
                  <a:gd name="T47" fmla="*/ 66 h 133"/>
                  <a:gd name="T48" fmla="*/ 256 w 271"/>
                  <a:gd name="T49" fmla="*/ 75 h 133"/>
                  <a:gd name="T50" fmla="*/ 242 w 271"/>
                  <a:gd name="T51" fmla="*/ 77 h 133"/>
                  <a:gd name="T52" fmla="*/ 234 w 271"/>
                  <a:gd name="T53" fmla="*/ 84 h 133"/>
                  <a:gd name="T54" fmla="*/ 214 w 271"/>
                  <a:gd name="T55" fmla="*/ 97 h 133"/>
                  <a:gd name="T56" fmla="*/ 201 w 271"/>
                  <a:gd name="T57" fmla="*/ 90 h 133"/>
                  <a:gd name="T58" fmla="*/ 195 w 271"/>
                  <a:gd name="T59" fmla="*/ 102 h 133"/>
                  <a:gd name="T60" fmla="*/ 195 w 271"/>
                  <a:gd name="T61" fmla="*/ 116 h 133"/>
                  <a:gd name="T62" fmla="*/ 175 w 271"/>
                  <a:gd name="T63" fmla="*/ 122 h 133"/>
                  <a:gd name="T64" fmla="*/ 159 w 271"/>
                  <a:gd name="T65" fmla="*/ 123 h 133"/>
                  <a:gd name="T66" fmla="*/ 143 w 271"/>
                  <a:gd name="T67" fmla="*/ 130 h 133"/>
                  <a:gd name="T68" fmla="*/ 124 w 271"/>
                  <a:gd name="T69" fmla="*/ 129 h 133"/>
                  <a:gd name="T70" fmla="*/ 104 w 271"/>
                  <a:gd name="T71" fmla="*/ 123 h 133"/>
                  <a:gd name="T72" fmla="*/ 83 w 271"/>
                  <a:gd name="T73" fmla="*/ 122 h 133"/>
                  <a:gd name="T74" fmla="*/ 68 w 271"/>
                  <a:gd name="T75" fmla="*/ 114 h 133"/>
                  <a:gd name="T76" fmla="*/ 58 w 271"/>
                  <a:gd name="T77" fmla="*/ 103 h 133"/>
                  <a:gd name="T78" fmla="*/ 47 w 271"/>
                  <a:gd name="T79" fmla="*/ 95 h 133"/>
                  <a:gd name="T80" fmla="*/ 32 w 271"/>
                  <a:gd name="T81" fmla="*/ 90 h 133"/>
                  <a:gd name="T82" fmla="*/ 33 w 271"/>
                  <a:gd name="T83" fmla="*/ 77 h 133"/>
                  <a:gd name="T84" fmla="*/ 25 w 271"/>
                  <a:gd name="T85" fmla="*/ 67 h 133"/>
                  <a:gd name="T86" fmla="*/ 9 w 271"/>
                  <a:gd name="T87" fmla="*/ 59 h 133"/>
                  <a:gd name="T88" fmla="*/ 1 w 271"/>
                  <a:gd name="T89" fmla="*/ 52 h 133"/>
                  <a:gd name="T90" fmla="*/ 39 w 271"/>
                  <a:gd name="T91" fmla="*/ 20 h 133"/>
                  <a:gd name="T92" fmla="*/ 37 w 271"/>
                  <a:gd name="T93" fmla="*/ 24 h 133"/>
                  <a:gd name="T94" fmla="*/ 105 w 271"/>
                  <a:gd name="T95" fmla="*/ 11 h 133"/>
                  <a:gd name="T96" fmla="*/ 105 w 271"/>
                  <a:gd name="T97" fmla="*/ 1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1" h="133">
                    <a:moveTo>
                      <a:pt x="0" y="37"/>
                    </a:moveTo>
                    <a:cubicBezTo>
                      <a:pt x="5" y="36"/>
                      <a:pt x="5" y="36"/>
                      <a:pt x="5" y="36"/>
                    </a:cubicBezTo>
                    <a:cubicBezTo>
                      <a:pt x="8" y="34"/>
                      <a:pt x="8" y="34"/>
                      <a:pt x="8" y="34"/>
                    </a:cubicBezTo>
                    <a:cubicBezTo>
                      <a:pt x="10" y="31"/>
                      <a:pt x="10" y="31"/>
                      <a:pt x="10" y="31"/>
                    </a:cubicBezTo>
                    <a:cubicBezTo>
                      <a:pt x="10" y="29"/>
                      <a:pt x="10" y="29"/>
                      <a:pt x="10" y="29"/>
                    </a:cubicBezTo>
                    <a:cubicBezTo>
                      <a:pt x="12" y="26"/>
                      <a:pt x="12" y="26"/>
                      <a:pt x="12" y="26"/>
                    </a:cubicBezTo>
                    <a:cubicBezTo>
                      <a:pt x="16" y="24"/>
                      <a:pt x="16" y="24"/>
                      <a:pt x="16" y="24"/>
                    </a:cubicBezTo>
                    <a:cubicBezTo>
                      <a:pt x="20" y="22"/>
                      <a:pt x="20" y="22"/>
                      <a:pt x="20" y="22"/>
                    </a:cubicBezTo>
                    <a:cubicBezTo>
                      <a:pt x="26" y="20"/>
                      <a:pt x="26" y="20"/>
                      <a:pt x="26" y="20"/>
                    </a:cubicBezTo>
                    <a:cubicBezTo>
                      <a:pt x="29" y="17"/>
                      <a:pt x="29" y="17"/>
                      <a:pt x="29" y="17"/>
                    </a:cubicBezTo>
                    <a:cubicBezTo>
                      <a:pt x="34" y="17"/>
                      <a:pt x="34" y="17"/>
                      <a:pt x="34" y="17"/>
                    </a:cubicBezTo>
                    <a:cubicBezTo>
                      <a:pt x="39" y="18"/>
                      <a:pt x="39" y="18"/>
                      <a:pt x="39" y="18"/>
                    </a:cubicBezTo>
                    <a:cubicBezTo>
                      <a:pt x="41" y="21"/>
                      <a:pt x="41" y="21"/>
                      <a:pt x="41" y="21"/>
                    </a:cubicBezTo>
                    <a:cubicBezTo>
                      <a:pt x="46" y="18"/>
                      <a:pt x="46" y="18"/>
                      <a:pt x="46" y="18"/>
                    </a:cubicBezTo>
                    <a:cubicBezTo>
                      <a:pt x="52" y="22"/>
                      <a:pt x="52" y="22"/>
                      <a:pt x="52" y="22"/>
                    </a:cubicBezTo>
                    <a:cubicBezTo>
                      <a:pt x="57" y="24"/>
                      <a:pt x="57" y="24"/>
                      <a:pt x="57" y="24"/>
                    </a:cubicBezTo>
                    <a:cubicBezTo>
                      <a:pt x="63" y="25"/>
                      <a:pt x="63" y="25"/>
                      <a:pt x="63" y="25"/>
                    </a:cubicBezTo>
                    <a:cubicBezTo>
                      <a:pt x="69" y="26"/>
                      <a:pt x="69" y="26"/>
                      <a:pt x="69" y="26"/>
                    </a:cubicBezTo>
                    <a:cubicBezTo>
                      <a:pt x="77" y="25"/>
                      <a:pt x="77" y="25"/>
                      <a:pt x="77" y="25"/>
                    </a:cubicBezTo>
                    <a:cubicBezTo>
                      <a:pt x="84" y="25"/>
                      <a:pt x="84" y="25"/>
                      <a:pt x="84" y="25"/>
                    </a:cubicBezTo>
                    <a:cubicBezTo>
                      <a:pt x="86" y="23"/>
                      <a:pt x="86" y="23"/>
                      <a:pt x="86" y="23"/>
                    </a:cubicBezTo>
                    <a:cubicBezTo>
                      <a:pt x="85" y="17"/>
                      <a:pt x="85" y="17"/>
                      <a:pt x="85" y="17"/>
                    </a:cubicBezTo>
                    <a:cubicBezTo>
                      <a:pt x="83" y="13"/>
                      <a:pt x="83" y="13"/>
                      <a:pt x="83" y="13"/>
                    </a:cubicBezTo>
                    <a:cubicBezTo>
                      <a:pt x="78" y="11"/>
                      <a:pt x="78" y="11"/>
                      <a:pt x="78" y="11"/>
                    </a:cubicBezTo>
                    <a:cubicBezTo>
                      <a:pt x="80" y="7"/>
                      <a:pt x="80" y="7"/>
                      <a:pt x="80" y="7"/>
                    </a:cubicBezTo>
                    <a:cubicBezTo>
                      <a:pt x="82" y="4"/>
                      <a:pt x="82" y="4"/>
                      <a:pt x="82" y="4"/>
                    </a:cubicBezTo>
                    <a:cubicBezTo>
                      <a:pt x="84" y="0"/>
                      <a:pt x="84" y="0"/>
                      <a:pt x="84" y="0"/>
                    </a:cubicBezTo>
                    <a:cubicBezTo>
                      <a:pt x="90" y="1"/>
                      <a:pt x="90" y="1"/>
                      <a:pt x="90" y="1"/>
                    </a:cubicBezTo>
                    <a:cubicBezTo>
                      <a:pt x="94" y="2"/>
                      <a:pt x="94" y="2"/>
                      <a:pt x="94" y="2"/>
                    </a:cubicBezTo>
                    <a:cubicBezTo>
                      <a:pt x="100" y="2"/>
                      <a:pt x="100" y="2"/>
                      <a:pt x="100" y="2"/>
                    </a:cubicBezTo>
                    <a:cubicBezTo>
                      <a:pt x="103" y="5"/>
                      <a:pt x="103" y="5"/>
                      <a:pt x="103" y="5"/>
                    </a:cubicBezTo>
                    <a:cubicBezTo>
                      <a:pt x="109" y="5"/>
                      <a:pt x="109" y="5"/>
                      <a:pt x="109" y="5"/>
                    </a:cubicBezTo>
                    <a:cubicBezTo>
                      <a:pt x="117" y="12"/>
                      <a:pt x="117" y="12"/>
                      <a:pt x="117" y="12"/>
                    </a:cubicBezTo>
                    <a:cubicBezTo>
                      <a:pt x="122" y="16"/>
                      <a:pt x="122" y="16"/>
                      <a:pt x="122" y="16"/>
                    </a:cubicBezTo>
                    <a:cubicBezTo>
                      <a:pt x="125" y="22"/>
                      <a:pt x="125" y="22"/>
                      <a:pt x="125" y="22"/>
                    </a:cubicBezTo>
                    <a:cubicBezTo>
                      <a:pt x="128" y="24"/>
                      <a:pt x="128" y="24"/>
                      <a:pt x="128" y="24"/>
                    </a:cubicBezTo>
                    <a:cubicBezTo>
                      <a:pt x="134" y="28"/>
                      <a:pt x="134" y="28"/>
                      <a:pt x="134" y="28"/>
                    </a:cubicBezTo>
                    <a:cubicBezTo>
                      <a:pt x="138" y="27"/>
                      <a:pt x="138" y="27"/>
                      <a:pt x="138" y="27"/>
                    </a:cubicBezTo>
                    <a:cubicBezTo>
                      <a:pt x="141" y="27"/>
                      <a:pt x="141" y="27"/>
                      <a:pt x="141" y="27"/>
                    </a:cubicBezTo>
                    <a:cubicBezTo>
                      <a:pt x="146" y="26"/>
                      <a:pt x="146" y="26"/>
                      <a:pt x="146" y="26"/>
                    </a:cubicBezTo>
                    <a:cubicBezTo>
                      <a:pt x="149" y="23"/>
                      <a:pt x="149" y="23"/>
                      <a:pt x="149" y="23"/>
                    </a:cubicBezTo>
                    <a:cubicBezTo>
                      <a:pt x="155" y="25"/>
                      <a:pt x="155" y="25"/>
                      <a:pt x="155" y="25"/>
                    </a:cubicBezTo>
                    <a:cubicBezTo>
                      <a:pt x="163" y="27"/>
                      <a:pt x="163" y="27"/>
                      <a:pt x="163" y="27"/>
                    </a:cubicBezTo>
                    <a:cubicBezTo>
                      <a:pt x="166" y="28"/>
                      <a:pt x="166" y="28"/>
                      <a:pt x="166" y="28"/>
                    </a:cubicBezTo>
                    <a:cubicBezTo>
                      <a:pt x="166" y="31"/>
                      <a:pt x="166" y="31"/>
                      <a:pt x="166" y="31"/>
                    </a:cubicBezTo>
                    <a:cubicBezTo>
                      <a:pt x="169" y="34"/>
                      <a:pt x="169" y="34"/>
                      <a:pt x="169" y="34"/>
                    </a:cubicBezTo>
                    <a:cubicBezTo>
                      <a:pt x="174" y="34"/>
                      <a:pt x="174" y="34"/>
                      <a:pt x="174" y="34"/>
                    </a:cubicBezTo>
                    <a:cubicBezTo>
                      <a:pt x="178" y="37"/>
                      <a:pt x="178" y="37"/>
                      <a:pt x="178" y="37"/>
                    </a:cubicBezTo>
                    <a:cubicBezTo>
                      <a:pt x="182" y="37"/>
                      <a:pt x="182" y="37"/>
                      <a:pt x="182" y="37"/>
                    </a:cubicBezTo>
                    <a:cubicBezTo>
                      <a:pt x="186" y="35"/>
                      <a:pt x="186" y="35"/>
                      <a:pt x="186" y="35"/>
                    </a:cubicBezTo>
                    <a:cubicBezTo>
                      <a:pt x="190" y="36"/>
                      <a:pt x="190" y="36"/>
                      <a:pt x="190" y="36"/>
                    </a:cubicBezTo>
                    <a:cubicBezTo>
                      <a:pt x="195" y="38"/>
                      <a:pt x="195" y="38"/>
                      <a:pt x="195" y="38"/>
                    </a:cubicBezTo>
                    <a:cubicBezTo>
                      <a:pt x="202" y="36"/>
                      <a:pt x="202" y="36"/>
                      <a:pt x="202" y="36"/>
                    </a:cubicBezTo>
                    <a:cubicBezTo>
                      <a:pt x="206" y="34"/>
                      <a:pt x="206" y="34"/>
                      <a:pt x="206" y="34"/>
                    </a:cubicBezTo>
                    <a:cubicBezTo>
                      <a:pt x="214" y="33"/>
                      <a:pt x="214" y="33"/>
                      <a:pt x="214" y="33"/>
                    </a:cubicBezTo>
                    <a:cubicBezTo>
                      <a:pt x="222" y="27"/>
                      <a:pt x="222" y="27"/>
                      <a:pt x="222" y="27"/>
                    </a:cubicBezTo>
                    <a:cubicBezTo>
                      <a:pt x="224" y="26"/>
                      <a:pt x="224" y="26"/>
                      <a:pt x="224" y="26"/>
                    </a:cubicBezTo>
                    <a:cubicBezTo>
                      <a:pt x="230" y="31"/>
                      <a:pt x="230" y="31"/>
                      <a:pt x="230" y="31"/>
                    </a:cubicBezTo>
                    <a:cubicBezTo>
                      <a:pt x="235" y="30"/>
                      <a:pt x="235" y="30"/>
                      <a:pt x="235" y="30"/>
                    </a:cubicBezTo>
                    <a:cubicBezTo>
                      <a:pt x="241" y="32"/>
                      <a:pt x="241" y="32"/>
                      <a:pt x="241" y="32"/>
                    </a:cubicBezTo>
                    <a:cubicBezTo>
                      <a:pt x="237" y="42"/>
                      <a:pt x="237" y="42"/>
                      <a:pt x="237" y="42"/>
                    </a:cubicBezTo>
                    <a:cubicBezTo>
                      <a:pt x="237" y="42"/>
                      <a:pt x="237" y="44"/>
                      <a:pt x="238" y="45"/>
                    </a:cubicBezTo>
                    <a:cubicBezTo>
                      <a:pt x="239" y="49"/>
                      <a:pt x="236" y="52"/>
                      <a:pt x="236" y="52"/>
                    </a:cubicBezTo>
                    <a:cubicBezTo>
                      <a:pt x="235" y="57"/>
                      <a:pt x="235" y="57"/>
                      <a:pt x="235" y="57"/>
                    </a:cubicBezTo>
                    <a:cubicBezTo>
                      <a:pt x="242" y="59"/>
                      <a:pt x="242" y="59"/>
                      <a:pt x="242" y="59"/>
                    </a:cubicBezTo>
                    <a:cubicBezTo>
                      <a:pt x="248" y="58"/>
                      <a:pt x="248" y="58"/>
                      <a:pt x="248" y="58"/>
                    </a:cubicBezTo>
                    <a:cubicBezTo>
                      <a:pt x="253" y="53"/>
                      <a:pt x="253" y="53"/>
                      <a:pt x="253" y="53"/>
                    </a:cubicBezTo>
                    <a:cubicBezTo>
                      <a:pt x="256" y="54"/>
                      <a:pt x="256" y="54"/>
                      <a:pt x="256" y="54"/>
                    </a:cubicBezTo>
                    <a:cubicBezTo>
                      <a:pt x="258" y="57"/>
                      <a:pt x="258" y="57"/>
                      <a:pt x="258" y="57"/>
                    </a:cubicBezTo>
                    <a:cubicBezTo>
                      <a:pt x="262" y="60"/>
                      <a:pt x="262" y="60"/>
                      <a:pt x="262" y="60"/>
                    </a:cubicBezTo>
                    <a:cubicBezTo>
                      <a:pt x="268" y="62"/>
                      <a:pt x="268" y="62"/>
                      <a:pt x="268" y="62"/>
                    </a:cubicBezTo>
                    <a:cubicBezTo>
                      <a:pt x="271" y="66"/>
                      <a:pt x="271" y="66"/>
                      <a:pt x="271" y="66"/>
                    </a:cubicBezTo>
                    <a:cubicBezTo>
                      <a:pt x="270" y="70"/>
                      <a:pt x="270" y="70"/>
                      <a:pt x="270" y="70"/>
                    </a:cubicBezTo>
                    <a:cubicBezTo>
                      <a:pt x="270" y="70"/>
                      <a:pt x="265" y="69"/>
                      <a:pt x="262" y="70"/>
                    </a:cubicBezTo>
                    <a:cubicBezTo>
                      <a:pt x="260" y="70"/>
                      <a:pt x="256" y="75"/>
                      <a:pt x="256" y="75"/>
                    </a:cubicBezTo>
                    <a:cubicBezTo>
                      <a:pt x="251" y="74"/>
                      <a:pt x="251" y="74"/>
                      <a:pt x="251" y="74"/>
                    </a:cubicBezTo>
                    <a:cubicBezTo>
                      <a:pt x="244" y="79"/>
                      <a:pt x="244" y="79"/>
                      <a:pt x="244" y="79"/>
                    </a:cubicBezTo>
                    <a:cubicBezTo>
                      <a:pt x="242" y="77"/>
                      <a:pt x="242" y="77"/>
                      <a:pt x="242" y="77"/>
                    </a:cubicBezTo>
                    <a:cubicBezTo>
                      <a:pt x="239" y="77"/>
                      <a:pt x="239" y="77"/>
                      <a:pt x="239" y="77"/>
                    </a:cubicBezTo>
                    <a:cubicBezTo>
                      <a:pt x="237" y="82"/>
                      <a:pt x="237" y="82"/>
                      <a:pt x="237" y="82"/>
                    </a:cubicBezTo>
                    <a:cubicBezTo>
                      <a:pt x="234" y="84"/>
                      <a:pt x="234" y="84"/>
                      <a:pt x="234" y="84"/>
                    </a:cubicBezTo>
                    <a:cubicBezTo>
                      <a:pt x="223" y="87"/>
                      <a:pt x="223" y="87"/>
                      <a:pt x="223" y="87"/>
                    </a:cubicBezTo>
                    <a:cubicBezTo>
                      <a:pt x="221" y="93"/>
                      <a:pt x="221" y="93"/>
                      <a:pt x="221" y="93"/>
                    </a:cubicBezTo>
                    <a:cubicBezTo>
                      <a:pt x="214" y="97"/>
                      <a:pt x="214" y="97"/>
                      <a:pt x="214" y="97"/>
                    </a:cubicBezTo>
                    <a:cubicBezTo>
                      <a:pt x="209" y="95"/>
                      <a:pt x="209" y="95"/>
                      <a:pt x="209" y="95"/>
                    </a:cubicBezTo>
                    <a:cubicBezTo>
                      <a:pt x="205" y="91"/>
                      <a:pt x="205" y="91"/>
                      <a:pt x="205" y="91"/>
                    </a:cubicBezTo>
                    <a:cubicBezTo>
                      <a:pt x="201" y="90"/>
                      <a:pt x="201" y="90"/>
                      <a:pt x="201" y="90"/>
                    </a:cubicBezTo>
                    <a:cubicBezTo>
                      <a:pt x="197" y="92"/>
                      <a:pt x="197" y="92"/>
                      <a:pt x="197" y="92"/>
                    </a:cubicBezTo>
                    <a:cubicBezTo>
                      <a:pt x="195" y="97"/>
                      <a:pt x="195" y="97"/>
                      <a:pt x="195" y="97"/>
                    </a:cubicBezTo>
                    <a:cubicBezTo>
                      <a:pt x="195" y="102"/>
                      <a:pt x="195" y="102"/>
                      <a:pt x="195" y="102"/>
                    </a:cubicBezTo>
                    <a:cubicBezTo>
                      <a:pt x="196" y="107"/>
                      <a:pt x="196" y="107"/>
                      <a:pt x="196" y="107"/>
                    </a:cubicBezTo>
                    <a:cubicBezTo>
                      <a:pt x="198" y="111"/>
                      <a:pt x="198" y="111"/>
                      <a:pt x="198" y="111"/>
                    </a:cubicBezTo>
                    <a:cubicBezTo>
                      <a:pt x="195" y="116"/>
                      <a:pt x="195" y="116"/>
                      <a:pt x="195" y="116"/>
                    </a:cubicBezTo>
                    <a:cubicBezTo>
                      <a:pt x="191" y="118"/>
                      <a:pt x="191" y="118"/>
                      <a:pt x="191" y="118"/>
                    </a:cubicBezTo>
                    <a:cubicBezTo>
                      <a:pt x="184" y="120"/>
                      <a:pt x="184" y="120"/>
                      <a:pt x="184" y="120"/>
                    </a:cubicBezTo>
                    <a:cubicBezTo>
                      <a:pt x="175" y="122"/>
                      <a:pt x="175" y="122"/>
                      <a:pt x="175" y="122"/>
                    </a:cubicBezTo>
                    <a:cubicBezTo>
                      <a:pt x="167" y="121"/>
                      <a:pt x="167" y="121"/>
                      <a:pt x="167" y="121"/>
                    </a:cubicBezTo>
                    <a:cubicBezTo>
                      <a:pt x="163" y="123"/>
                      <a:pt x="163" y="123"/>
                      <a:pt x="163" y="123"/>
                    </a:cubicBezTo>
                    <a:cubicBezTo>
                      <a:pt x="159" y="123"/>
                      <a:pt x="159" y="123"/>
                      <a:pt x="159" y="123"/>
                    </a:cubicBezTo>
                    <a:cubicBezTo>
                      <a:pt x="155" y="128"/>
                      <a:pt x="155" y="128"/>
                      <a:pt x="155" y="128"/>
                    </a:cubicBezTo>
                    <a:cubicBezTo>
                      <a:pt x="149" y="130"/>
                      <a:pt x="149" y="130"/>
                      <a:pt x="149" y="130"/>
                    </a:cubicBezTo>
                    <a:cubicBezTo>
                      <a:pt x="143" y="130"/>
                      <a:pt x="143" y="130"/>
                      <a:pt x="143" y="130"/>
                    </a:cubicBezTo>
                    <a:cubicBezTo>
                      <a:pt x="137" y="133"/>
                      <a:pt x="137" y="133"/>
                      <a:pt x="137" y="133"/>
                    </a:cubicBezTo>
                    <a:cubicBezTo>
                      <a:pt x="128" y="133"/>
                      <a:pt x="128" y="133"/>
                      <a:pt x="128" y="133"/>
                    </a:cubicBezTo>
                    <a:cubicBezTo>
                      <a:pt x="124" y="129"/>
                      <a:pt x="124" y="129"/>
                      <a:pt x="124" y="129"/>
                    </a:cubicBezTo>
                    <a:cubicBezTo>
                      <a:pt x="119" y="125"/>
                      <a:pt x="119" y="125"/>
                      <a:pt x="119" y="125"/>
                    </a:cubicBezTo>
                    <a:cubicBezTo>
                      <a:pt x="117" y="124"/>
                      <a:pt x="117" y="124"/>
                      <a:pt x="117" y="124"/>
                    </a:cubicBezTo>
                    <a:cubicBezTo>
                      <a:pt x="104" y="123"/>
                      <a:pt x="104" y="123"/>
                      <a:pt x="104" y="123"/>
                    </a:cubicBezTo>
                    <a:cubicBezTo>
                      <a:pt x="96" y="122"/>
                      <a:pt x="96" y="122"/>
                      <a:pt x="96" y="122"/>
                    </a:cubicBezTo>
                    <a:cubicBezTo>
                      <a:pt x="89" y="121"/>
                      <a:pt x="89" y="121"/>
                      <a:pt x="89" y="121"/>
                    </a:cubicBezTo>
                    <a:cubicBezTo>
                      <a:pt x="83" y="122"/>
                      <a:pt x="83" y="122"/>
                      <a:pt x="83" y="122"/>
                    </a:cubicBezTo>
                    <a:cubicBezTo>
                      <a:pt x="77" y="121"/>
                      <a:pt x="77" y="121"/>
                      <a:pt x="77" y="121"/>
                    </a:cubicBezTo>
                    <a:cubicBezTo>
                      <a:pt x="73" y="119"/>
                      <a:pt x="73" y="119"/>
                      <a:pt x="73" y="119"/>
                    </a:cubicBezTo>
                    <a:cubicBezTo>
                      <a:pt x="68" y="114"/>
                      <a:pt x="68" y="114"/>
                      <a:pt x="68" y="114"/>
                    </a:cubicBezTo>
                    <a:cubicBezTo>
                      <a:pt x="63" y="110"/>
                      <a:pt x="63" y="110"/>
                      <a:pt x="63" y="110"/>
                    </a:cubicBezTo>
                    <a:cubicBezTo>
                      <a:pt x="60" y="107"/>
                      <a:pt x="60" y="107"/>
                      <a:pt x="60" y="107"/>
                    </a:cubicBezTo>
                    <a:cubicBezTo>
                      <a:pt x="58" y="103"/>
                      <a:pt x="58" y="103"/>
                      <a:pt x="58" y="103"/>
                    </a:cubicBezTo>
                    <a:cubicBezTo>
                      <a:pt x="55" y="99"/>
                      <a:pt x="55" y="99"/>
                      <a:pt x="55" y="99"/>
                    </a:cubicBezTo>
                    <a:cubicBezTo>
                      <a:pt x="50" y="97"/>
                      <a:pt x="50" y="97"/>
                      <a:pt x="50" y="97"/>
                    </a:cubicBezTo>
                    <a:cubicBezTo>
                      <a:pt x="47" y="95"/>
                      <a:pt x="47" y="95"/>
                      <a:pt x="47" y="95"/>
                    </a:cubicBezTo>
                    <a:cubicBezTo>
                      <a:pt x="42" y="92"/>
                      <a:pt x="42" y="92"/>
                      <a:pt x="42" y="92"/>
                    </a:cubicBezTo>
                    <a:cubicBezTo>
                      <a:pt x="37" y="92"/>
                      <a:pt x="37" y="92"/>
                      <a:pt x="37" y="92"/>
                    </a:cubicBezTo>
                    <a:cubicBezTo>
                      <a:pt x="32" y="90"/>
                      <a:pt x="32" y="90"/>
                      <a:pt x="32" y="90"/>
                    </a:cubicBezTo>
                    <a:cubicBezTo>
                      <a:pt x="31" y="86"/>
                      <a:pt x="31" y="86"/>
                      <a:pt x="31" y="86"/>
                    </a:cubicBezTo>
                    <a:cubicBezTo>
                      <a:pt x="32" y="81"/>
                      <a:pt x="32" y="81"/>
                      <a:pt x="32" y="81"/>
                    </a:cubicBezTo>
                    <a:cubicBezTo>
                      <a:pt x="33" y="77"/>
                      <a:pt x="33" y="77"/>
                      <a:pt x="33" y="77"/>
                    </a:cubicBezTo>
                    <a:cubicBezTo>
                      <a:pt x="30" y="72"/>
                      <a:pt x="30" y="72"/>
                      <a:pt x="30" y="72"/>
                    </a:cubicBezTo>
                    <a:cubicBezTo>
                      <a:pt x="25" y="70"/>
                      <a:pt x="25" y="70"/>
                      <a:pt x="25" y="70"/>
                    </a:cubicBezTo>
                    <a:cubicBezTo>
                      <a:pt x="25" y="67"/>
                      <a:pt x="25" y="67"/>
                      <a:pt x="25" y="67"/>
                    </a:cubicBezTo>
                    <a:cubicBezTo>
                      <a:pt x="20" y="61"/>
                      <a:pt x="20" y="61"/>
                      <a:pt x="20" y="61"/>
                    </a:cubicBezTo>
                    <a:cubicBezTo>
                      <a:pt x="15" y="58"/>
                      <a:pt x="15" y="58"/>
                      <a:pt x="15" y="58"/>
                    </a:cubicBezTo>
                    <a:cubicBezTo>
                      <a:pt x="9" y="59"/>
                      <a:pt x="9" y="59"/>
                      <a:pt x="9" y="59"/>
                    </a:cubicBezTo>
                    <a:cubicBezTo>
                      <a:pt x="5" y="58"/>
                      <a:pt x="5" y="58"/>
                      <a:pt x="5" y="58"/>
                    </a:cubicBezTo>
                    <a:cubicBezTo>
                      <a:pt x="2" y="55"/>
                      <a:pt x="2" y="55"/>
                      <a:pt x="2" y="55"/>
                    </a:cubicBezTo>
                    <a:cubicBezTo>
                      <a:pt x="1" y="52"/>
                      <a:pt x="1" y="52"/>
                      <a:pt x="1" y="52"/>
                    </a:cubicBezTo>
                    <a:cubicBezTo>
                      <a:pt x="0" y="45"/>
                      <a:pt x="0" y="45"/>
                      <a:pt x="0" y="45"/>
                    </a:cubicBezTo>
                    <a:lnTo>
                      <a:pt x="0" y="37"/>
                    </a:lnTo>
                    <a:close/>
                    <a:moveTo>
                      <a:pt x="39" y="20"/>
                    </a:moveTo>
                    <a:cubicBezTo>
                      <a:pt x="39" y="20"/>
                      <a:pt x="41" y="21"/>
                      <a:pt x="41" y="21"/>
                    </a:cubicBezTo>
                    <a:cubicBezTo>
                      <a:pt x="40" y="22"/>
                      <a:pt x="40" y="23"/>
                      <a:pt x="40" y="24"/>
                    </a:cubicBezTo>
                    <a:cubicBezTo>
                      <a:pt x="39" y="24"/>
                      <a:pt x="39" y="24"/>
                      <a:pt x="37" y="24"/>
                    </a:cubicBezTo>
                    <a:cubicBezTo>
                      <a:pt x="37" y="24"/>
                      <a:pt x="36" y="22"/>
                      <a:pt x="36" y="22"/>
                    </a:cubicBezTo>
                    <a:cubicBezTo>
                      <a:pt x="37" y="21"/>
                      <a:pt x="38" y="21"/>
                      <a:pt x="39" y="20"/>
                    </a:cubicBezTo>
                    <a:close/>
                    <a:moveTo>
                      <a:pt x="105" y="11"/>
                    </a:moveTo>
                    <a:cubicBezTo>
                      <a:pt x="106" y="13"/>
                      <a:pt x="106" y="13"/>
                      <a:pt x="106" y="13"/>
                    </a:cubicBezTo>
                    <a:cubicBezTo>
                      <a:pt x="107" y="16"/>
                      <a:pt x="103" y="22"/>
                      <a:pt x="103" y="14"/>
                    </a:cubicBezTo>
                    <a:lnTo>
                      <a:pt x="105"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4" name="Freeform 140">
                <a:extLst>
                  <a:ext uri="{FF2B5EF4-FFF2-40B4-BE49-F238E27FC236}">
                    <a16:creationId xmlns:a16="http://schemas.microsoft.com/office/drawing/2014/main" id="{2FA4DF86-6F1E-4427-8938-1A6FC2DDD0B9}"/>
                  </a:ext>
                </a:extLst>
              </p:cNvPr>
              <p:cNvSpPr>
                <a:spLocks noEditPoints="1"/>
              </p:cNvSpPr>
              <p:nvPr/>
            </p:nvSpPr>
            <p:spPr bwMode="auto">
              <a:xfrm>
                <a:off x="4612" y="1083"/>
                <a:ext cx="531" cy="261"/>
              </a:xfrm>
              <a:custGeom>
                <a:avLst/>
                <a:gdLst>
                  <a:gd name="T0" fmla="*/ 8 w 271"/>
                  <a:gd name="T1" fmla="*/ 34 h 133"/>
                  <a:gd name="T2" fmla="*/ 12 w 271"/>
                  <a:gd name="T3" fmla="*/ 26 h 133"/>
                  <a:gd name="T4" fmla="*/ 26 w 271"/>
                  <a:gd name="T5" fmla="*/ 20 h 133"/>
                  <a:gd name="T6" fmla="*/ 39 w 271"/>
                  <a:gd name="T7" fmla="*/ 18 h 133"/>
                  <a:gd name="T8" fmla="*/ 52 w 271"/>
                  <a:gd name="T9" fmla="*/ 22 h 133"/>
                  <a:gd name="T10" fmla="*/ 69 w 271"/>
                  <a:gd name="T11" fmla="*/ 26 h 133"/>
                  <a:gd name="T12" fmla="*/ 86 w 271"/>
                  <a:gd name="T13" fmla="*/ 23 h 133"/>
                  <a:gd name="T14" fmla="*/ 78 w 271"/>
                  <a:gd name="T15" fmla="*/ 11 h 133"/>
                  <a:gd name="T16" fmla="*/ 84 w 271"/>
                  <a:gd name="T17" fmla="*/ 0 h 133"/>
                  <a:gd name="T18" fmla="*/ 100 w 271"/>
                  <a:gd name="T19" fmla="*/ 2 h 133"/>
                  <a:gd name="T20" fmla="*/ 117 w 271"/>
                  <a:gd name="T21" fmla="*/ 12 h 133"/>
                  <a:gd name="T22" fmla="*/ 128 w 271"/>
                  <a:gd name="T23" fmla="*/ 24 h 133"/>
                  <a:gd name="T24" fmla="*/ 141 w 271"/>
                  <a:gd name="T25" fmla="*/ 27 h 133"/>
                  <a:gd name="T26" fmla="*/ 155 w 271"/>
                  <a:gd name="T27" fmla="*/ 25 h 133"/>
                  <a:gd name="T28" fmla="*/ 166 w 271"/>
                  <a:gd name="T29" fmla="*/ 31 h 133"/>
                  <a:gd name="T30" fmla="*/ 178 w 271"/>
                  <a:gd name="T31" fmla="*/ 37 h 133"/>
                  <a:gd name="T32" fmla="*/ 190 w 271"/>
                  <a:gd name="T33" fmla="*/ 36 h 133"/>
                  <a:gd name="T34" fmla="*/ 206 w 271"/>
                  <a:gd name="T35" fmla="*/ 34 h 133"/>
                  <a:gd name="T36" fmla="*/ 224 w 271"/>
                  <a:gd name="T37" fmla="*/ 26 h 133"/>
                  <a:gd name="T38" fmla="*/ 241 w 271"/>
                  <a:gd name="T39" fmla="*/ 32 h 133"/>
                  <a:gd name="T40" fmla="*/ 236 w 271"/>
                  <a:gd name="T41" fmla="*/ 52 h 133"/>
                  <a:gd name="T42" fmla="*/ 248 w 271"/>
                  <a:gd name="T43" fmla="*/ 58 h 133"/>
                  <a:gd name="T44" fmla="*/ 258 w 271"/>
                  <a:gd name="T45" fmla="*/ 57 h 133"/>
                  <a:gd name="T46" fmla="*/ 271 w 271"/>
                  <a:gd name="T47" fmla="*/ 66 h 133"/>
                  <a:gd name="T48" fmla="*/ 256 w 271"/>
                  <a:gd name="T49" fmla="*/ 75 h 133"/>
                  <a:gd name="T50" fmla="*/ 242 w 271"/>
                  <a:gd name="T51" fmla="*/ 77 h 133"/>
                  <a:gd name="T52" fmla="*/ 234 w 271"/>
                  <a:gd name="T53" fmla="*/ 84 h 133"/>
                  <a:gd name="T54" fmla="*/ 214 w 271"/>
                  <a:gd name="T55" fmla="*/ 97 h 133"/>
                  <a:gd name="T56" fmla="*/ 201 w 271"/>
                  <a:gd name="T57" fmla="*/ 90 h 133"/>
                  <a:gd name="T58" fmla="*/ 195 w 271"/>
                  <a:gd name="T59" fmla="*/ 102 h 133"/>
                  <a:gd name="T60" fmla="*/ 195 w 271"/>
                  <a:gd name="T61" fmla="*/ 116 h 133"/>
                  <a:gd name="T62" fmla="*/ 175 w 271"/>
                  <a:gd name="T63" fmla="*/ 122 h 133"/>
                  <a:gd name="T64" fmla="*/ 159 w 271"/>
                  <a:gd name="T65" fmla="*/ 123 h 133"/>
                  <a:gd name="T66" fmla="*/ 143 w 271"/>
                  <a:gd name="T67" fmla="*/ 130 h 133"/>
                  <a:gd name="T68" fmla="*/ 124 w 271"/>
                  <a:gd name="T69" fmla="*/ 129 h 133"/>
                  <a:gd name="T70" fmla="*/ 104 w 271"/>
                  <a:gd name="T71" fmla="*/ 123 h 133"/>
                  <a:gd name="T72" fmla="*/ 83 w 271"/>
                  <a:gd name="T73" fmla="*/ 122 h 133"/>
                  <a:gd name="T74" fmla="*/ 68 w 271"/>
                  <a:gd name="T75" fmla="*/ 114 h 133"/>
                  <a:gd name="T76" fmla="*/ 58 w 271"/>
                  <a:gd name="T77" fmla="*/ 103 h 133"/>
                  <a:gd name="T78" fmla="*/ 47 w 271"/>
                  <a:gd name="T79" fmla="*/ 95 h 133"/>
                  <a:gd name="T80" fmla="*/ 32 w 271"/>
                  <a:gd name="T81" fmla="*/ 90 h 133"/>
                  <a:gd name="T82" fmla="*/ 33 w 271"/>
                  <a:gd name="T83" fmla="*/ 77 h 133"/>
                  <a:gd name="T84" fmla="*/ 25 w 271"/>
                  <a:gd name="T85" fmla="*/ 67 h 133"/>
                  <a:gd name="T86" fmla="*/ 9 w 271"/>
                  <a:gd name="T87" fmla="*/ 59 h 133"/>
                  <a:gd name="T88" fmla="*/ 1 w 271"/>
                  <a:gd name="T89" fmla="*/ 52 h 133"/>
                  <a:gd name="T90" fmla="*/ 39 w 271"/>
                  <a:gd name="T91" fmla="*/ 20 h 133"/>
                  <a:gd name="T92" fmla="*/ 37 w 271"/>
                  <a:gd name="T93" fmla="*/ 24 h 133"/>
                  <a:gd name="T94" fmla="*/ 105 w 271"/>
                  <a:gd name="T95" fmla="*/ 11 h 133"/>
                  <a:gd name="T96" fmla="*/ 105 w 271"/>
                  <a:gd name="T97" fmla="*/ 1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1" h="133">
                    <a:moveTo>
                      <a:pt x="0" y="37"/>
                    </a:moveTo>
                    <a:cubicBezTo>
                      <a:pt x="5" y="36"/>
                      <a:pt x="5" y="36"/>
                      <a:pt x="5" y="36"/>
                    </a:cubicBezTo>
                    <a:cubicBezTo>
                      <a:pt x="8" y="34"/>
                      <a:pt x="8" y="34"/>
                      <a:pt x="8" y="34"/>
                    </a:cubicBezTo>
                    <a:cubicBezTo>
                      <a:pt x="10" y="31"/>
                      <a:pt x="10" y="31"/>
                      <a:pt x="10" y="31"/>
                    </a:cubicBezTo>
                    <a:cubicBezTo>
                      <a:pt x="10" y="29"/>
                      <a:pt x="10" y="29"/>
                      <a:pt x="10" y="29"/>
                    </a:cubicBezTo>
                    <a:cubicBezTo>
                      <a:pt x="12" y="26"/>
                      <a:pt x="12" y="26"/>
                      <a:pt x="12" y="26"/>
                    </a:cubicBezTo>
                    <a:cubicBezTo>
                      <a:pt x="16" y="24"/>
                      <a:pt x="16" y="24"/>
                      <a:pt x="16" y="24"/>
                    </a:cubicBezTo>
                    <a:cubicBezTo>
                      <a:pt x="20" y="22"/>
                      <a:pt x="20" y="22"/>
                      <a:pt x="20" y="22"/>
                    </a:cubicBezTo>
                    <a:cubicBezTo>
                      <a:pt x="26" y="20"/>
                      <a:pt x="26" y="20"/>
                      <a:pt x="26" y="20"/>
                    </a:cubicBezTo>
                    <a:cubicBezTo>
                      <a:pt x="29" y="17"/>
                      <a:pt x="29" y="17"/>
                      <a:pt x="29" y="17"/>
                    </a:cubicBezTo>
                    <a:cubicBezTo>
                      <a:pt x="34" y="17"/>
                      <a:pt x="34" y="17"/>
                      <a:pt x="34" y="17"/>
                    </a:cubicBezTo>
                    <a:cubicBezTo>
                      <a:pt x="39" y="18"/>
                      <a:pt x="39" y="18"/>
                      <a:pt x="39" y="18"/>
                    </a:cubicBezTo>
                    <a:cubicBezTo>
                      <a:pt x="41" y="21"/>
                      <a:pt x="41" y="21"/>
                      <a:pt x="41" y="21"/>
                    </a:cubicBezTo>
                    <a:cubicBezTo>
                      <a:pt x="46" y="18"/>
                      <a:pt x="46" y="18"/>
                      <a:pt x="46" y="18"/>
                    </a:cubicBezTo>
                    <a:cubicBezTo>
                      <a:pt x="52" y="22"/>
                      <a:pt x="52" y="22"/>
                      <a:pt x="52" y="22"/>
                    </a:cubicBezTo>
                    <a:cubicBezTo>
                      <a:pt x="57" y="24"/>
                      <a:pt x="57" y="24"/>
                      <a:pt x="57" y="24"/>
                    </a:cubicBezTo>
                    <a:cubicBezTo>
                      <a:pt x="63" y="25"/>
                      <a:pt x="63" y="25"/>
                      <a:pt x="63" y="25"/>
                    </a:cubicBezTo>
                    <a:cubicBezTo>
                      <a:pt x="69" y="26"/>
                      <a:pt x="69" y="26"/>
                      <a:pt x="69" y="26"/>
                    </a:cubicBezTo>
                    <a:cubicBezTo>
                      <a:pt x="77" y="25"/>
                      <a:pt x="77" y="25"/>
                      <a:pt x="77" y="25"/>
                    </a:cubicBezTo>
                    <a:cubicBezTo>
                      <a:pt x="84" y="25"/>
                      <a:pt x="84" y="25"/>
                      <a:pt x="84" y="25"/>
                    </a:cubicBezTo>
                    <a:cubicBezTo>
                      <a:pt x="86" y="23"/>
                      <a:pt x="86" y="23"/>
                      <a:pt x="86" y="23"/>
                    </a:cubicBezTo>
                    <a:cubicBezTo>
                      <a:pt x="85" y="17"/>
                      <a:pt x="85" y="17"/>
                      <a:pt x="85" y="17"/>
                    </a:cubicBezTo>
                    <a:cubicBezTo>
                      <a:pt x="83" y="13"/>
                      <a:pt x="83" y="13"/>
                      <a:pt x="83" y="13"/>
                    </a:cubicBezTo>
                    <a:cubicBezTo>
                      <a:pt x="78" y="11"/>
                      <a:pt x="78" y="11"/>
                      <a:pt x="78" y="11"/>
                    </a:cubicBezTo>
                    <a:cubicBezTo>
                      <a:pt x="80" y="7"/>
                      <a:pt x="80" y="7"/>
                      <a:pt x="80" y="7"/>
                    </a:cubicBezTo>
                    <a:cubicBezTo>
                      <a:pt x="82" y="4"/>
                      <a:pt x="82" y="4"/>
                      <a:pt x="82" y="4"/>
                    </a:cubicBezTo>
                    <a:cubicBezTo>
                      <a:pt x="84" y="0"/>
                      <a:pt x="84" y="0"/>
                      <a:pt x="84" y="0"/>
                    </a:cubicBezTo>
                    <a:cubicBezTo>
                      <a:pt x="90" y="1"/>
                      <a:pt x="90" y="1"/>
                      <a:pt x="90" y="1"/>
                    </a:cubicBezTo>
                    <a:cubicBezTo>
                      <a:pt x="94" y="2"/>
                      <a:pt x="94" y="2"/>
                      <a:pt x="94" y="2"/>
                    </a:cubicBezTo>
                    <a:cubicBezTo>
                      <a:pt x="100" y="2"/>
                      <a:pt x="100" y="2"/>
                      <a:pt x="100" y="2"/>
                    </a:cubicBezTo>
                    <a:cubicBezTo>
                      <a:pt x="103" y="5"/>
                      <a:pt x="103" y="5"/>
                      <a:pt x="103" y="5"/>
                    </a:cubicBezTo>
                    <a:cubicBezTo>
                      <a:pt x="109" y="5"/>
                      <a:pt x="109" y="5"/>
                      <a:pt x="109" y="5"/>
                    </a:cubicBezTo>
                    <a:cubicBezTo>
                      <a:pt x="117" y="12"/>
                      <a:pt x="117" y="12"/>
                      <a:pt x="117" y="12"/>
                    </a:cubicBezTo>
                    <a:cubicBezTo>
                      <a:pt x="122" y="16"/>
                      <a:pt x="122" y="16"/>
                      <a:pt x="122" y="16"/>
                    </a:cubicBezTo>
                    <a:cubicBezTo>
                      <a:pt x="125" y="22"/>
                      <a:pt x="125" y="22"/>
                      <a:pt x="125" y="22"/>
                    </a:cubicBezTo>
                    <a:cubicBezTo>
                      <a:pt x="128" y="24"/>
                      <a:pt x="128" y="24"/>
                      <a:pt x="128" y="24"/>
                    </a:cubicBezTo>
                    <a:cubicBezTo>
                      <a:pt x="134" y="28"/>
                      <a:pt x="134" y="28"/>
                      <a:pt x="134" y="28"/>
                    </a:cubicBezTo>
                    <a:cubicBezTo>
                      <a:pt x="138" y="27"/>
                      <a:pt x="138" y="27"/>
                      <a:pt x="138" y="27"/>
                    </a:cubicBezTo>
                    <a:cubicBezTo>
                      <a:pt x="141" y="27"/>
                      <a:pt x="141" y="27"/>
                      <a:pt x="141" y="27"/>
                    </a:cubicBezTo>
                    <a:cubicBezTo>
                      <a:pt x="146" y="26"/>
                      <a:pt x="146" y="26"/>
                      <a:pt x="146" y="26"/>
                    </a:cubicBezTo>
                    <a:cubicBezTo>
                      <a:pt x="149" y="23"/>
                      <a:pt x="149" y="23"/>
                      <a:pt x="149" y="23"/>
                    </a:cubicBezTo>
                    <a:cubicBezTo>
                      <a:pt x="155" y="25"/>
                      <a:pt x="155" y="25"/>
                      <a:pt x="155" y="25"/>
                    </a:cubicBezTo>
                    <a:cubicBezTo>
                      <a:pt x="163" y="27"/>
                      <a:pt x="163" y="27"/>
                      <a:pt x="163" y="27"/>
                    </a:cubicBezTo>
                    <a:cubicBezTo>
                      <a:pt x="166" y="28"/>
                      <a:pt x="166" y="28"/>
                      <a:pt x="166" y="28"/>
                    </a:cubicBezTo>
                    <a:cubicBezTo>
                      <a:pt x="166" y="31"/>
                      <a:pt x="166" y="31"/>
                      <a:pt x="166" y="31"/>
                    </a:cubicBezTo>
                    <a:cubicBezTo>
                      <a:pt x="169" y="34"/>
                      <a:pt x="169" y="34"/>
                      <a:pt x="169" y="34"/>
                    </a:cubicBezTo>
                    <a:cubicBezTo>
                      <a:pt x="174" y="34"/>
                      <a:pt x="174" y="34"/>
                      <a:pt x="174" y="34"/>
                    </a:cubicBezTo>
                    <a:cubicBezTo>
                      <a:pt x="178" y="37"/>
                      <a:pt x="178" y="37"/>
                      <a:pt x="178" y="37"/>
                    </a:cubicBezTo>
                    <a:cubicBezTo>
                      <a:pt x="182" y="37"/>
                      <a:pt x="182" y="37"/>
                      <a:pt x="182" y="37"/>
                    </a:cubicBezTo>
                    <a:cubicBezTo>
                      <a:pt x="186" y="35"/>
                      <a:pt x="186" y="35"/>
                      <a:pt x="186" y="35"/>
                    </a:cubicBezTo>
                    <a:cubicBezTo>
                      <a:pt x="190" y="36"/>
                      <a:pt x="190" y="36"/>
                      <a:pt x="190" y="36"/>
                    </a:cubicBezTo>
                    <a:cubicBezTo>
                      <a:pt x="195" y="38"/>
                      <a:pt x="195" y="38"/>
                      <a:pt x="195" y="38"/>
                    </a:cubicBezTo>
                    <a:cubicBezTo>
                      <a:pt x="202" y="36"/>
                      <a:pt x="202" y="36"/>
                      <a:pt x="202" y="36"/>
                    </a:cubicBezTo>
                    <a:cubicBezTo>
                      <a:pt x="206" y="34"/>
                      <a:pt x="206" y="34"/>
                      <a:pt x="206" y="34"/>
                    </a:cubicBezTo>
                    <a:cubicBezTo>
                      <a:pt x="214" y="33"/>
                      <a:pt x="214" y="33"/>
                      <a:pt x="214" y="33"/>
                    </a:cubicBezTo>
                    <a:cubicBezTo>
                      <a:pt x="222" y="27"/>
                      <a:pt x="222" y="27"/>
                      <a:pt x="222" y="27"/>
                    </a:cubicBezTo>
                    <a:cubicBezTo>
                      <a:pt x="224" y="26"/>
                      <a:pt x="224" y="26"/>
                      <a:pt x="224" y="26"/>
                    </a:cubicBezTo>
                    <a:cubicBezTo>
                      <a:pt x="230" y="31"/>
                      <a:pt x="230" y="31"/>
                      <a:pt x="230" y="31"/>
                    </a:cubicBezTo>
                    <a:cubicBezTo>
                      <a:pt x="235" y="30"/>
                      <a:pt x="235" y="30"/>
                      <a:pt x="235" y="30"/>
                    </a:cubicBezTo>
                    <a:cubicBezTo>
                      <a:pt x="241" y="32"/>
                      <a:pt x="241" y="32"/>
                      <a:pt x="241" y="32"/>
                    </a:cubicBezTo>
                    <a:cubicBezTo>
                      <a:pt x="237" y="42"/>
                      <a:pt x="237" y="42"/>
                      <a:pt x="237" y="42"/>
                    </a:cubicBezTo>
                    <a:cubicBezTo>
                      <a:pt x="237" y="42"/>
                      <a:pt x="237" y="44"/>
                      <a:pt x="238" y="45"/>
                    </a:cubicBezTo>
                    <a:cubicBezTo>
                      <a:pt x="239" y="49"/>
                      <a:pt x="236" y="52"/>
                      <a:pt x="236" y="52"/>
                    </a:cubicBezTo>
                    <a:cubicBezTo>
                      <a:pt x="235" y="57"/>
                      <a:pt x="235" y="57"/>
                      <a:pt x="235" y="57"/>
                    </a:cubicBezTo>
                    <a:cubicBezTo>
                      <a:pt x="242" y="59"/>
                      <a:pt x="242" y="59"/>
                      <a:pt x="242" y="59"/>
                    </a:cubicBezTo>
                    <a:cubicBezTo>
                      <a:pt x="248" y="58"/>
                      <a:pt x="248" y="58"/>
                      <a:pt x="248" y="58"/>
                    </a:cubicBezTo>
                    <a:cubicBezTo>
                      <a:pt x="253" y="53"/>
                      <a:pt x="253" y="53"/>
                      <a:pt x="253" y="53"/>
                    </a:cubicBezTo>
                    <a:cubicBezTo>
                      <a:pt x="256" y="54"/>
                      <a:pt x="256" y="54"/>
                      <a:pt x="256" y="54"/>
                    </a:cubicBezTo>
                    <a:cubicBezTo>
                      <a:pt x="258" y="57"/>
                      <a:pt x="258" y="57"/>
                      <a:pt x="258" y="57"/>
                    </a:cubicBezTo>
                    <a:cubicBezTo>
                      <a:pt x="262" y="60"/>
                      <a:pt x="262" y="60"/>
                      <a:pt x="262" y="60"/>
                    </a:cubicBezTo>
                    <a:cubicBezTo>
                      <a:pt x="268" y="62"/>
                      <a:pt x="268" y="62"/>
                      <a:pt x="268" y="62"/>
                    </a:cubicBezTo>
                    <a:cubicBezTo>
                      <a:pt x="271" y="66"/>
                      <a:pt x="271" y="66"/>
                      <a:pt x="271" y="66"/>
                    </a:cubicBezTo>
                    <a:cubicBezTo>
                      <a:pt x="270" y="70"/>
                      <a:pt x="270" y="70"/>
                      <a:pt x="270" y="70"/>
                    </a:cubicBezTo>
                    <a:cubicBezTo>
                      <a:pt x="270" y="70"/>
                      <a:pt x="265" y="69"/>
                      <a:pt x="262" y="70"/>
                    </a:cubicBezTo>
                    <a:cubicBezTo>
                      <a:pt x="260" y="70"/>
                      <a:pt x="256" y="75"/>
                      <a:pt x="256" y="75"/>
                    </a:cubicBezTo>
                    <a:cubicBezTo>
                      <a:pt x="251" y="74"/>
                      <a:pt x="251" y="74"/>
                      <a:pt x="251" y="74"/>
                    </a:cubicBezTo>
                    <a:cubicBezTo>
                      <a:pt x="244" y="79"/>
                      <a:pt x="244" y="79"/>
                      <a:pt x="244" y="79"/>
                    </a:cubicBezTo>
                    <a:cubicBezTo>
                      <a:pt x="242" y="77"/>
                      <a:pt x="242" y="77"/>
                      <a:pt x="242" y="77"/>
                    </a:cubicBezTo>
                    <a:cubicBezTo>
                      <a:pt x="239" y="77"/>
                      <a:pt x="239" y="77"/>
                      <a:pt x="239" y="77"/>
                    </a:cubicBezTo>
                    <a:cubicBezTo>
                      <a:pt x="237" y="82"/>
                      <a:pt x="237" y="82"/>
                      <a:pt x="237" y="82"/>
                    </a:cubicBezTo>
                    <a:cubicBezTo>
                      <a:pt x="234" y="84"/>
                      <a:pt x="234" y="84"/>
                      <a:pt x="234" y="84"/>
                    </a:cubicBezTo>
                    <a:cubicBezTo>
                      <a:pt x="223" y="87"/>
                      <a:pt x="223" y="87"/>
                      <a:pt x="223" y="87"/>
                    </a:cubicBezTo>
                    <a:cubicBezTo>
                      <a:pt x="221" y="93"/>
                      <a:pt x="221" y="93"/>
                      <a:pt x="221" y="93"/>
                    </a:cubicBezTo>
                    <a:cubicBezTo>
                      <a:pt x="214" y="97"/>
                      <a:pt x="214" y="97"/>
                      <a:pt x="214" y="97"/>
                    </a:cubicBezTo>
                    <a:cubicBezTo>
                      <a:pt x="209" y="95"/>
                      <a:pt x="209" y="95"/>
                      <a:pt x="209" y="95"/>
                    </a:cubicBezTo>
                    <a:cubicBezTo>
                      <a:pt x="205" y="91"/>
                      <a:pt x="205" y="91"/>
                      <a:pt x="205" y="91"/>
                    </a:cubicBezTo>
                    <a:cubicBezTo>
                      <a:pt x="201" y="90"/>
                      <a:pt x="201" y="90"/>
                      <a:pt x="201" y="90"/>
                    </a:cubicBezTo>
                    <a:cubicBezTo>
                      <a:pt x="197" y="92"/>
                      <a:pt x="197" y="92"/>
                      <a:pt x="197" y="92"/>
                    </a:cubicBezTo>
                    <a:cubicBezTo>
                      <a:pt x="195" y="97"/>
                      <a:pt x="195" y="97"/>
                      <a:pt x="195" y="97"/>
                    </a:cubicBezTo>
                    <a:cubicBezTo>
                      <a:pt x="195" y="102"/>
                      <a:pt x="195" y="102"/>
                      <a:pt x="195" y="102"/>
                    </a:cubicBezTo>
                    <a:cubicBezTo>
                      <a:pt x="196" y="107"/>
                      <a:pt x="196" y="107"/>
                      <a:pt x="196" y="107"/>
                    </a:cubicBezTo>
                    <a:cubicBezTo>
                      <a:pt x="198" y="111"/>
                      <a:pt x="198" y="111"/>
                      <a:pt x="198" y="111"/>
                    </a:cubicBezTo>
                    <a:cubicBezTo>
                      <a:pt x="195" y="116"/>
                      <a:pt x="195" y="116"/>
                      <a:pt x="195" y="116"/>
                    </a:cubicBezTo>
                    <a:cubicBezTo>
                      <a:pt x="191" y="118"/>
                      <a:pt x="191" y="118"/>
                      <a:pt x="191" y="118"/>
                    </a:cubicBezTo>
                    <a:cubicBezTo>
                      <a:pt x="184" y="120"/>
                      <a:pt x="184" y="120"/>
                      <a:pt x="184" y="120"/>
                    </a:cubicBezTo>
                    <a:cubicBezTo>
                      <a:pt x="175" y="122"/>
                      <a:pt x="175" y="122"/>
                      <a:pt x="175" y="122"/>
                    </a:cubicBezTo>
                    <a:cubicBezTo>
                      <a:pt x="167" y="121"/>
                      <a:pt x="167" y="121"/>
                      <a:pt x="167" y="121"/>
                    </a:cubicBezTo>
                    <a:cubicBezTo>
                      <a:pt x="163" y="123"/>
                      <a:pt x="163" y="123"/>
                      <a:pt x="163" y="123"/>
                    </a:cubicBezTo>
                    <a:cubicBezTo>
                      <a:pt x="159" y="123"/>
                      <a:pt x="159" y="123"/>
                      <a:pt x="159" y="123"/>
                    </a:cubicBezTo>
                    <a:cubicBezTo>
                      <a:pt x="155" y="128"/>
                      <a:pt x="155" y="128"/>
                      <a:pt x="155" y="128"/>
                    </a:cubicBezTo>
                    <a:cubicBezTo>
                      <a:pt x="149" y="130"/>
                      <a:pt x="149" y="130"/>
                      <a:pt x="149" y="130"/>
                    </a:cubicBezTo>
                    <a:cubicBezTo>
                      <a:pt x="143" y="130"/>
                      <a:pt x="143" y="130"/>
                      <a:pt x="143" y="130"/>
                    </a:cubicBezTo>
                    <a:cubicBezTo>
                      <a:pt x="137" y="133"/>
                      <a:pt x="137" y="133"/>
                      <a:pt x="137" y="133"/>
                    </a:cubicBezTo>
                    <a:cubicBezTo>
                      <a:pt x="128" y="133"/>
                      <a:pt x="128" y="133"/>
                      <a:pt x="128" y="133"/>
                    </a:cubicBezTo>
                    <a:cubicBezTo>
                      <a:pt x="124" y="129"/>
                      <a:pt x="124" y="129"/>
                      <a:pt x="124" y="129"/>
                    </a:cubicBezTo>
                    <a:cubicBezTo>
                      <a:pt x="119" y="125"/>
                      <a:pt x="119" y="125"/>
                      <a:pt x="119" y="125"/>
                    </a:cubicBezTo>
                    <a:cubicBezTo>
                      <a:pt x="117" y="124"/>
                      <a:pt x="117" y="124"/>
                      <a:pt x="117" y="124"/>
                    </a:cubicBezTo>
                    <a:cubicBezTo>
                      <a:pt x="104" y="123"/>
                      <a:pt x="104" y="123"/>
                      <a:pt x="104" y="123"/>
                    </a:cubicBezTo>
                    <a:cubicBezTo>
                      <a:pt x="96" y="122"/>
                      <a:pt x="96" y="122"/>
                      <a:pt x="96" y="122"/>
                    </a:cubicBezTo>
                    <a:cubicBezTo>
                      <a:pt x="89" y="121"/>
                      <a:pt x="89" y="121"/>
                      <a:pt x="89" y="121"/>
                    </a:cubicBezTo>
                    <a:cubicBezTo>
                      <a:pt x="83" y="122"/>
                      <a:pt x="83" y="122"/>
                      <a:pt x="83" y="122"/>
                    </a:cubicBezTo>
                    <a:cubicBezTo>
                      <a:pt x="77" y="121"/>
                      <a:pt x="77" y="121"/>
                      <a:pt x="77" y="121"/>
                    </a:cubicBezTo>
                    <a:cubicBezTo>
                      <a:pt x="73" y="119"/>
                      <a:pt x="73" y="119"/>
                      <a:pt x="73" y="119"/>
                    </a:cubicBezTo>
                    <a:cubicBezTo>
                      <a:pt x="68" y="114"/>
                      <a:pt x="68" y="114"/>
                      <a:pt x="68" y="114"/>
                    </a:cubicBezTo>
                    <a:cubicBezTo>
                      <a:pt x="63" y="110"/>
                      <a:pt x="63" y="110"/>
                      <a:pt x="63" y="110"/>
                    </a:cubicBezTo>
                    <a:cubicBezTo>
                      <a:pt x="60" y="107"/>
                      <a:pt x="60" y="107"/>
                      <a:pt x="60" y="107"/>
                    </a:cubicBezTo>
                    <a:cubicBezTo>
                      <a:pt x="58" y="103"/>
                      <a:pt x="58" y="103"/>
                      <a:pt x="58" y="103"/>
                    </a:cubicBezTo>
                    <a:cubicBezTo>
                      <a:pt x="55" y="99"/>
                      <a:pt x="55" y="99"/>
                      <a:pt x="55" y="99"/>
                    </a:cubicBezTo>
                    <a:cubicBezTo>
                      <a:pt x="50" y="97"/>
                      <a:pt x="50" y="97"/>
                      <a:pt x="50" y="97"/>
                    </a:cubicBezTo>
                    <a:cubicBezTo>
                      <a:pt x="47" y="95"/>
                      <a:pt x="47" y="95"/>
                      <a:pt x="47" y="95"/>
                    </a:cubicBezTo>
                    <a:cubicBezTo>
                      <a:pt x="42" y="92"/>
                      <a:pt x="42" y="92"/>
                      <a:pt x="42" y="92"/>
                    </a:cubicBezTo>
                    <a:cubicBezTo>
                      <a:pt x="37" y="92"/>
                      <a:pt x="37" y="92"/>
                      <a:pt x="37" y="92"/>
                    </a:cubicBezTo>
                    <a:cubicBezTo>
                      <a:pt x="32" y="90"/>
                      <a:pt x="32" y="90"/>
                      <a:pt x="32" y="90"/>
                    </a:cubicBezTo>
                    <a:cubicBezTo>
                      <a:pt x="31" y="86"/>
                      <a:pt x="31" y="86"/>
                      <a:pt x="31" y="86"/>
                    </a:cubicBezTo>
                    <a:cubicBezTo>
                      <a:pt x="32" y="81"/>
                      <a:pt x="32" y="81"/>
                      <a:pt x="32" y="81"/>
                    </a:cubicBezTo>
                    <a:cubicBezTo>
                      <a:pt x="33" y="77"/>
                      <a:pt x="33" y="77"/>
                      <a:pt x="33" y="77"/>
                    </a:cubicBezTo>
                    <a:cubicBezTo>
                      <a:pt x="30" y="72"/>
                      <a:pt x="30" y="72"/>
                      <a:pt x="30" y="72"/>
                    </a:cubicBezTo>
                    <a:cubicBezTo>
                      <a:pt x="25" y="70"/>
                      <a:pt x="25" y="70"/>
                      <a:pt x="25" y="70"/>
                    </a:cubicBezTo>
                    <a:cubicBezTo>
                      <a:pt x="25" y="67"/>
                      <a:pt x="25" y="67"/>
                      <a:pt x="25" y="67"/>
                    </a:cubicBezTo>
                    <a:cubicBezTo>
                      <a:pt x="20" y="61"/>
                      <a:pt x="20" y="61"/>
                      <a:pt x="20" y="61"/>
                    </a:cubicBezTo>
                    <a:cubicBezTo>
                      <a:pt x="15" y="58"/>
                      <a:pt x="15" y="58"/>
                      <a:pt x="15" y="58"/>
                    </a:cubicBezTo>
                    <a:cubicBezTo>
                      <a:pt x="9" y="59"/>
                      <a:pt x="9" y="59"/>
                      <a:pt x="9" y="59"/>
                    </a:cubicBezTo>
                    <a:cubicBezTo>
                      <a:pt x="5" y="58"/>
                      <a:pt x="5" y="58"/>
                      <a:pt x="5" y="58"/>
                    </a:cubicBezTo>
                    <a:cubicBezTo>
                      <a:pt x="2" y="55"/>
                      <a:pt x="2" y="55"/>
                      <a:pt x="2" y="55"/>
                    </a:cubicBezTo>
                    <a:cubicBezTo>
                      <a:pt x="1" y="52"/>
                      <a:pt x="1" y="52"/>
                      <a:pt x="1" y="52"/>
                    </a:cubicBezTo>
                    <a:cubicBezTo>
                      <a:pt x="0" y="45"/>
                      <a:pt x="0" y="45"/>
                      <a:pt x="0" y="45"/>
                    </a:cubicBezTo>
                    <a:lnTo>
                      <a:pt x="0" y="37"/>
                    </a:lnTo>
                    <a:close/>
                    <a:moveTo>
                      <a:pt x="39" y="20"/>
                    </a:moveTo>
                    <a:cubicBezTo>
                      <a:pt x="39" y="20"/>
                      <a:pt x="41" y="21"/>
                      <a:pt x="41" y="21"/>
                    </a:cubicBezTo>
                    <a:cubicBezTo>
                      <a:pt x="40" y="22"/>
                      <a:pt x="40" y="23"/>
                      <a:pt x="40" y="24"/>
                    </a:cubicBezTo>
                    <a:cubicBezTo>
                      <a:pt x="39" y="24"/>
                      <a:pt x="39" y="24"/>
                      <a:pt x="37" y="24"/>
                    </a:cubicBezTo>
                    <a:cubicBezTo>
                      <a:pt x="37" y="24"/>
                      <a:pt x="36" y="22"/>
                      <a:pt x="36" y="22"/>
                    </a:cubicBezTo>
                    <a:cubicBezTo>
                      <a:pt x="37" y="21"/>
                      <a:pt x="38" y="21"/>
                      <a:pt x="39" y="20"/>
                    </a:cubicBezTo>
                    <a:close/>
                    <a:moveTo>
                      <a:pt x="105" y="11"/>
                    </a:moveTo>
                    <a:cubicBezTo>
                      <a:pt x="106" y="13"/>
                      <a:pt x="106" y="13"/>
                      <a:pt x="106" y="13"/>
                    </a:cubicBezTo>
                    <a:cubicBezTo>
                      <a:pt x="107" y="16"/>
                      <a:pt x="103" y="22"/>
                      <a:pt x="103" y="14"/>
                    </a:cubicBezTo>
                    <a:lnTo>
                      <a:pt x="105" y="11"/>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5" name="Freeform 141">
                <a:extLst>
                  <a:ext uri="{FF2B5EF4-FFF2-40B4-BE49-F238E27FC236}">
                    <a16:creationId xmlns:a16="http://schemas.microsoft.com/office/drawing/2014/main" id="{C2E1CC8A-4CC3-482A-AA6C-3CB5397429D1}"/>
                  </a:ext>
                </a:extLst>
              </p:cNvPr>
              <p:cNvSpPr>
                <a:spLocks/>
              </p:cNvSpPr>
              <p:nvPr/>
            </p:nvSpPr>
            <p:spPr bwMode="auto">
              <a:xfrm>
                <a:off x="3231" y="1291"/>
                <a:ext cx="6" cy="6"/>
              </a:xfrm>
              <a:custGeom>
                <a:avLst/>
                <a:gdLst>
                  <a:gd name="T0" fmla="*/ 1 w 3"/>
                  <a:gd name="T1" fmla="*/ 3 h 3"/>
                  <a:gd name="T2" fmla="*/ 0 w 3"/>
                  <a:gd name="T3" fmla="*/ 1 h 3"/>
                  <a:gd name="T4" fmla="*/ 2 w 3"/>
                  <a:gd name="T5" fmla="*/ 0 h 3"/>
                  <a:gd name="T6" fmla="*/ 3 w 3"/>
                  <a:gd name="T7" fmla="*/ 2 h 3"/>
                  <a:gd name="T8" fmla="*/ 2 w 3"/>
                  <a:gd name="T9" fmla="*/ 3 h 3"/>
                  <a:gd name="T10" fmla="*/ 1 w 3"/>
                  <a:gd name="T11" fmla="*/ 3 h 3"/>
                </a:gdLst>
                <a:ahLst/>
                <a:cxnLst>
                  <a:cxn ang="0">
                    <a:pos x="T0" y="T1"/>
                  </a:cxn>
                  <a:cxn ang="0">
                    <a:pos x="T2" y="T3"/>
                  </a:cxn>
                  <a:cxn ang="0">
                    <a:pos x="T4" y="T5"/>
                  </a:cxn>
                  <a:cxn ang="0">
                    <a:pos x="T6" y="T7"/>
                  </a:cxn>
                  <a:cxn ang="0">
                    <a:pos x="T8" y="T9"/>
                  </a:cxn>
                  <a:cxn ang="0">
                    <a:pos x="T10" y="T11"/>
                  </a:cxn>
                </a:cxnLst>
                <a:rect l="0" t="0" r="r" b="b"/>
                <a:pathLst>
                  <a:path w="3" h="3">
                    <a:moveTo>
                      <a:pt x="1" y="3"/>
                    </a:moveTo>
                    <a:cubicBezTo>
                      <a:pt x="0" y="1"/>
                      <a:pt x="0" y="1"/>
                      <a:pt x="0" y="1"/>
                    </a:cubicBezTo>
                    <a:cubicBezTo>
                      <a:pt x="2" y="0"/>
                      <a:pt x="2" y="0"/>
                      <a:pt x="2" y="0"/>
                    </a:cubicBezTo>
                    <a:cubicBezTo>
                      <a:pt x="3" y="2"/>
                      <a:pt x="3" y="2"/>
                      <a:pt x="3" y="2"/>
                    </a:cubicBezTo>
                    <a:cubicBezTo>
                      <a:pt x="2" y="2"/>
                      <a:pt x="2" y="3"/>
                      <a:pt x="2" y="3"/>
                    </a:cubicBezTo>
                    <a:lnTo>
                      <a:pt x="1"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6" name="Freeform 142">
                <a:extLst>
                  <a:ext uri="{FF2B5EF4-FFF2-40B4-BE49-F238E27FC236}">
                    <a16:creationId xmlns:a16="http://schemas.microsoft.com/office/drawing/2014/main" id="{74638ADA-F336-4FF4-B274-F3D1A92057B6}"/>
                  </a:ext>
                </a:extLst>
              </p:cNvPr>
              <p:cNvSpPr>
                <a:spLocks/>
              </p:cNvSpPr>
              <p:nvPr/>
            </p:nvSpPr>
            <p:spPr bwMode="auto">
              <a:xfrm>
                <a:off x="3231" y="1291"/>
                <a:ext cx="6" cy="6"/>
              </a:xfrm>
              <a:custGeom>
                <a:avLst/>
                <a:gdLst>
                  <a:gd name="T0" fmla="*/ 1 w 3"/>
                  <a:gd name="T1" fmla="*/ 3 h 3"/>
                  <a:gd name="T2" fmla="*/ 0 w 3"/>
                  <a:gd name="T3" fmla="*/ 1 h 3"/>
                  <a:gd name="T4" fmla="*/ 2 w 3"/>
                  <a:gd name="T5" fmla="*/ 0 h 3"/>
                  <a:gd name="T6" fmla="*/ 3 w 3"/>
                  <a:gd name="T7" fmla="*/ 2 h 3"/>
                  <a:gd name="T8" fmla="*/ 2 w 3"/>
                  <a:gd name="T9" fmla="*/ 3 h 3"/>
                  <a:gd name="T10" fmla="*/ 1 w 3"/>
                  <a:gd name="T11" fmla="*/ 3 h 3"/>
                </a:gdLst>
                <a:ahLst/>
                <a:cxnLst>
                  <a:cxn ang="0">
                    <a:pos x="T0" y="T1"/>
                  </a:cxn>
                  <a:cxn ang="0">
                    <a:pos x="T2" y="T3"/>
                  </a:cxn>
                  <a:cxn ang="0">
                    <a:pos x="T4" y="T5"/>
                  </a:cxn>
                  <a:cxn ang="0">
                    <a:pos x="T6" y="T7"/>
                  </a:cxn>
                  <a:cxn ang="0">
                    <a:pos x="T8" y="T9"/>
                  </a:cxn>
                  <a:cxn ang="0">
                    <a:pos x="T10" y="T11"/>
                  </a:cxn>
                </a:cxnLst>
                <a:rect l="0" t="0" r="r" b="b"/>
                <a:pathLst>
                  <a:path w="3" h="3">
                    <a:moveTo>
                      <a:pt x="1" y="3"/>
                    </a:moveTo>
                    <a:cubicBezTo>
                      <a:pt x="0" y="1"/>
                      <a:pt x="0" y="1"/>
                      <a:pt x="0" y="1"/>
                    </a:cubicBezTo>
                    <a:cubicBezTo>
                      <a:pt x="2" y="0"/>
                      <a:pt x="2" y="0"/>
                      <a:pt x="2" y="0"/>
                    </a:cubicBezTo>
                    <a:cubicBezTo>
                      <a:pt x="3" y="2"/>
                      <a:pt x="3" y="2"/>
                      <a:pt x="3" y="2"/>
                    </a:cubicBezTo>
                    <a:cubicBezTo>
                      <a:pt x="2" y="2"/>
                      <a:pt x="2" y="3"/>
                      <a:pt x="2" y="3"/>
                    </a:cubicBezTo>
                    <a:lnTo>
                      <a:pt x="1" y="3"/>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7" name="Freeform 143">
                <a:extLst>
                  <a:ext uri="{FF2B5EF4-FFF2-40B4-BE49-F238E27FC236}">
                    <a16:creationId xmlns:a16="http://schemas.microsoft.com/office/drawing/2014/main" id="{567A7EE2-EF4D-4537-BB29-C008AAB82F4D}"/>
                  </a:ext>
                </a:extLst>
              </p:cNvPr>
              <p:cNvSpPr>
                <a:spLocks/>
              </p:cNvSpPr>
              <p:nvPr/>
            </p:nvSpPr>
            <p:spPr bwMode="auto">
              <a:xfrm>
                <a:off x="3570" y="1167"/>
                <a:ext cx="65" cy="83"/>
              </a:xfrm>
              <a:custGeom>
                <a:avLst/>
                <a:gdLst>
                  <a:gd name="T0" fmla="*/ 16 w 33"/>
                  <a:gd name="T1" fmla="*/ 42 h 42"/>
                  <a:gd name="T2" fmla="*/ 19 w 33"/>
                  <a:gd name="T3" fmla="*/ 36 h 42"/>
                  <a:gd name="T4" fmla="*/ 23 w 33"/>
                  <a:gd name="T5" fmla="*/ 31 h 42"/>
                  <a:gd name="T6" fmla="*/ 27 w 33"/>
                  <a:gd name="T7" fmla="*/ 32 h 42"/>
                  <a:gd name="T8" fmla="*/ 33 w 33"/>
                  <a:gd name="T9" fmla="*/ 35 h 42"/>
                  <a:gd name="T10" fmla="*/ 28 w 33"/>
                  <a:gd name="T11" fmla="*/ 28 h 42"/>
                  <a:gd name="T12" fmla="*/ 25 w 33"/>
                  <a:gd name="T13" fmla="*/ 22 h 42"/>
                  <a:gd name="T14" fmla="*/ 24 w 33"/>
                  <a:gd name="T15" fmla="*/ 17 h 42"/>
                  <a:gd name="T16" fmla="*/ 22 w 33"/>
                  <a:gd name="T17" fmla="*/ 13 h 42"/>
                  <a:gd name="T18" fmla="*/ 19 w 33"/>
                  <a:gd name="T19" fmla="*/ 7 h 42"/>
                  <a:gd name="T20" fmla="*/ 15 w 33"/>
                  <a:gd name="T21" fmla="*/ 4 h 42"/>
                  <a:gd name="T22" fmla="*/ 10 w 33"/>
                  <a:gd name="T23" fmla="*/ 1 h 42"/>
                  <a:gd name="T24" fmla="*/ 5 w 33"/>
                  <a:gd name="T25" fmla="*/ 1 h 42"/>
                  <a:gd name="T26" fmla="*/ 0 w 33"/>
                  <a:gd name="T27" fmla="*/ 4 h 42"/>
                  <a:gd name="T28" fmla="*/ 6 w 33"/>
                  <a:gd name="T29" fmla="*/ 10 h 42"/>
                  <a:gd name="T30" fmla="*/ 9 w 33"/>
                  <a:gd name="T31" fmla="*/ 16 h 42"/>
                  <a:gd name="T32" fmla="*/ 13 w 33"/>
                  <a:gd name="T33" fmla="*/ 22 h 42"/>
                  <a:gd name="T34" fmla="*/ 13 w 33"/>
                  <a:gd name="T35" fmla="*/ 27 h 42"/>
                  <a:gd name="T36" fmla="*/ 13 w 33"/>
                  <a:gd name="T37" fmla="*/ 31 h 42"/>
                  <a:gd name="T38" fmla="*/ 13 w 33"/>
                  <a:gd name="T39" fmla="*/ 36 h 42"/>
                  <a:gd name="T40" fmla="*/ 14 w 33"/>
                  <a:gd name="T41" fmla="*/ 41 h 42"/>
                  <a:gd name="T42" fmla="*/ 16 w 33"/>
                  <a:gd name="T43"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42">
                    <a:moveTo>
                      <a:pt x="16" y="42"/>
                    </a:moveTo>
                    <a:cubicBezTo>
                      <a:pt x="16" y="42"/>
                      <a:pt x="19" y="38"/>
                      <a:pt x="19" y="36"/>
                    </a:cubicBezTo>
                    <a:cubicBezTo>
                      <a:pt x="19" y="35"/>
                      <a:pt x="23" y="33"/>
                      <a:pt x="23" y="31"/>
                    </a:cubicBezTo>
                    <a:cubicBezTo>
                      <a:pt x="23" y="29"/>
                      <a:pt x="25" y="32"/>
                      <a:pt x="27" y="32"/>
                    </a:cubicBezTo>
                    <a:cubicBezTo>
                      <a:pt x="29" y="32"/>
                      <a:pt x="33" y="35"/>
                      <a:pt x="33" y="35"/>
                    </a:cubicBezTo>
                    <a:cubicBezTo>
                      <a:pt x="28" y="28"/>
                      <a:pt x="28" y="28"/>
                      <a:pt x="28" y="28"/>
                    </a:cubicBezTo>
                    <a:cubicBezTo>
                      <a:pt x="28" y="28"/>
                      <a:pt x="24" y="26"/>
                      <a:pt x="25" y="22"/>
                    </a:cubicBezTo>
                    <a:cubicBezTo>
                      <a:pt x="25" y="20"/>
                      <a:pt x="25" y="20"/>
                      <a:pt x="24" y="17"/>
                    </a:cubicBezTo>
                    <a:cubicBezTo>
                      <a:pt x="22" y="15"/>
                      <a:pt x="21" y="16"/>
                      <a:pt x="22" y="13"/>
                    </a:cubicBezTo>
                    <a:cubicBezTo>
                      <a:pt x="22" y="10"/>
                      <a:pt x="20" y="8"/>
                      <a:pt x="19" y="7"/>
                    </a:cubicBezTo>
                    <a:cubicBezTo>
                      <a:pt x="17" y="6"/>
                      <a:pt x="16" y="5"/>
                      <a:pt x="15" y="4"/>
                    </a:cubicBezTo>
                    <a:cubicBezTo>
                      <a:pt x="13" y="3"/>
                      <a:pt x="12" y="2"/>
                      <a:pt x="10" y="1"/>
                    </a:cubicBezTo>
                    <a:cubicBezTo>
                      <a:pt x="9" y="1"/>
                      <a:pt x="6" y="0"/>
                      <a:pt x="5" y="1"/>
                    </a:cubicBezTo>
                    <a:cubicBezTo>
                      <a:pt x="4" y="2"/>
                      <a:pt x="0" y="1"/>
                      <a:pt x="0" y="4"/>
                    </a:cubicBezTo>
                    <a:cubicBezTo>
                      <a:pt x="0" y="4"/>
                      <a:pt x="5" y="7"/>
                      <a:pt x="6" y="10"/>
                    </a:cubicBezTo>
                    <a:cubicBezTo>
                      <a:pt x="7" y="14"/>
                      <a:pt x="7" y="13"/>
                      <a:pt x="9" y="16"/>
                    </a:cubicBezTo>
                    <a:cubicBezTo>
                      <a:pt x="12" y="19"/>
                      <a:pt x="12" y="20"/>
                      <a:pt x="13" y="22"/>
                    </a:cubicBezTo>
                    <a:cubicBezTo>
                      <a:pt x="14" y="24"/>
                      <a:pt x="12" y="26"/>
                      <a:pt x="13" y="27"/>
                    </a:cubicBezTo>
                    <a:cubicBezTo>
                      <a:pt x="15" y="29"/>
                      <a:pt x="13" y="29"/>
                      <a:pt x="13" y="31"/>
                    </a:cubicBezTo>
                    <a:cubicBezTo>
                      <a:pt x="14" y="33"/>
                      <a:pt x="12" y="36"/>
                      <a:pt x="13" y="36"/>
                    </a:cubicBezTo>
                    <a:cubicBezTo>
                      <a:pt x="15" y="37"/>
                      <a:pt x="12" y="40"/>
                      <a:pt x="14" y="41"/>
                    </a:cubicBezTo>
                    <a:cubicBezTo>
                      <a:pt x="15" y="42"/>
                      <a:pt x="16" y="42"/>
                      <a:pt x="16" y="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8" name="Freeform 144">
                <a:extLst>
                  <a:ext uri="{FF2B5EF4-FFF2-40B4-BE49-F238E27FC236}">
                    <a16:creationId xmlns:a16="http://schemas.microsoft.com/office/drawing/2014/main" id="{4374D968-91CE-4215-87E8-01C0E3FA840F}"/>
                  </a:ext>
                </a:extLst>
              </p:cNvPr>
              <p:cNvSpPr>
                <a:spLocks/>
              </p:cNvSpPr>
              <p:nvPr/>
            </p:nvSpPr>
            <p:spPr bwMode="auto">
              <a:xfrm>
                <a:off x="3570" y="1167"/>
                <a:ext cx="65" cy="83"/>
              </a:xfrm>
              <a:custGeom>
                <a:avLst/>
                <a:gdLst>
                  <a:gd name="T0" fmla="*/ 16 w 33"/>
                  <a:gd name="T1" fmla="*/ 42 h 42"/>
                  <a:gd name="T2" fmla="*/ 19 w 33"/>
                  <a:gd name="T3" fmla="*/ 36 h 42"/>
                  <a:gd name="T4" fmla="*/ 23 w 33"/>
                  <a:gd name="T5" fmla="*/ 31 h 42"/>
                  <a:gd name="T6" fmla="*/ 27 w 33"/>
                  <a:gd name="T7" fmla="*/ 32 h 42"/>
                  <a:gd name="T8" fmla="*/ 33 w 33"/>
                  <a:gd name="T9" fmla="*/ 35 h 42"/>
                  <a:gd name="T10" fmla="*/ 28 w 33"/>
                  <a:gd name="T11" fmla="*/ 28 h 42"/>
                  <a:gd name="T12" fmla="*/ 25 w 33"/>
                  <a:gd name="T13" fmla="*/ 22 h 42"/>
                  <a:gd name="T14" fmla="*/ 24 w 33"/>
                  <a:gd name="T15" fmla="*/ 17 h 42"/>
                  <a:gd name="T16" fmla="*/ 22 w 33"/>
                  <a:gd name="T17" fmla="*/ 13 h 42"/>
                  <a:gd name="T18" fmla="*/ 19 w 33"/>
                  <a:gd name="T19" fmla="*/ 7 h 42"/>
                  <a:gd name="T20" fmla="*/ 15 w 33"/>
                  <a:gd name="T21" fmla="*/ 4 h 42"/>
                  <a:gd name="T22" fmla="*/ 10 w 33"/>
                  <a:gd name="T23" fmla="*/ 1 h 42"/>
                  <a:gd name="T24" fmla="*/ 5 w 33"/>
                  <a:gd name="T25" fmla="*/ 1 h 42"/>
                  <a:gd name="T26" fmla="*/ 0 w 33"/>
                  <a:gd name="T27" fmla="*/ 4 h 42"/>
                  <a:gd name="T28" fmla="*/ 6 w 33"/>
                  <a:gd name="T29" fmla="*/ 10 h 42"/>
                  <a:gd name="T30" fmla="*/ 9 w 33"/>
                  <a:gd name="T31" fmla="*/ 16 h 42"/>
                  <a:gd name="T32" fmla="*/ 13 w 33"/>
                  <a:gd name="T33" fmla="*/ 22 h 42"/>
                  <a:gd name="T34" fmla="*/ 13 w 33"/>
                  <a:gd name="T35" fmla="*/ 27 h 42"/>
                  <a:gd name="T36" fmla="*/ 13 w 33"/>
                  <a:gd name="T37" fmla="*/ 31 h 42"/>
                  <a:gd name="T38" fmla="*/ 13 w 33"/>
                  <a:gd name="T39" fmla="*/ 36 h 42"/>
                  <a:gd name="T40" fmla="*/ 14 w 33"/>
                  <a:gd name="T41" fmla="*/ 41 h 42"/>
                  <a:gd name="T42" fmla="*/ 16 w 33"/>
                  <a:gd name="T43"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42">
                    <a:moveTo>
                      <a:pt x="16" y="42"/>
                    </a:moveTo>
                    <a:cubicBezTo>
                      <a:pt x="16" y="42"/>
                      <a:pt x="19" y="38"/>
                      <a:pt x="19" y="36"/>
                    </a:cubicBezTo>
                    <a:cubicBezTo>
                      <a:pt x="19" y="35"/>
                      <a:pt x="23" y="33"/>
                      <a:pt x="23" y="31"/>
                    </a:cubicBezTo>
                    <a:cubicBezTo>
                      <a:pt x="23" y="29"/>
                      <a:pt x="25" y="32"/>
                      <a:pt x="27" y="32"/>
                    </a:cubicBezTo>
                    <a:cubicBezTo>
                      <a:pt x="29" y="32"/>
                      <a:pt x="33" y="35"/>
                      <a:pt x="33" y="35"/>
                    </a:cubicBezTo>
                    <a:cubicBezTo>
                      <a:pt x="28" y="28"/>
                      <a:pt x="28" y="28"/>
                      <a:pt x="28" y="28"/>
                    </a:cubicBezTo>
                    <a:cubicBezTo>
                      <a:pt x="28" y="28"/>
                      <a:pt x="24" y="26"/>
                      <a:pt x="25" y="22"/>
                    </a:cubicBezTo>
                    <a:cubicBezTo>
                      <a:pt x="25" y="20"/>
                      <a:pt x="25" y="20"/>
                      <a:pt x="24" y="17"/>
                    </a:cubicBezTo>
                    <a:cubicBezTo>
                      <a:pt x="22" y="15"/>
                      <a:pt x="21" y="16"/>
                      <a:pt x="22" y="13"/>
                    </a:cubicBezTo>
                    <a:cubicBezTo>
                      <a:pt x="22" y="10"/>
                      <a:pt x="20" y="8"/>
                      <a:pt x="19" y="7"/>
                    </a:cubicBezTo>
                    <a:cubicBezTo>
                      <a:pt x="17" y="6"/>
                      <a:pt x="16" y="5"/>
                      <a:pt x="15" y="4"/>
                    </a:cubicBezTo>
                    <a:cubicBezTo>
                      <a:pt x="13" y="3"/>
                      <a:pt x="12" y="2"/>
                      <a:pt x="10" y="1"/>
                    </a:cubicBezTo>
                    <a:cubicBezTo>
                      <a:pt x="9" y="1"/>
                      <a:pt x="6" y="0"/>
                      <a:pt x="5" y="1"/>
                    </a:cubicBezTo>
                    <a:cubicBezTo>
                      <a:pt x="4" y="2"/>
                      <a:pt x="0" y="1"/>
                      <a:pt x="0" y="4"/>
                    </a:cubicBezTo>
                    <a:cubicBezTo>
                      <a:pt x="0" y="4"/>
                      <a:pt x="5" y="7"/>
                      <a:pt x="6" y="10"/>
                    </a:cubicBezTo>
                    <a:cubicBezTo>
                      <a:pt x="7" y="14"/>
                      <a:pt x="7" y="13"/>
                      <a:pt x="9" y="16"/>
                    </a:cubicBezTo>
                    <a:cubicBezTo>
                      <a:pt x="12" y="19"/>
                      <a:pt x="12" y="20"/>
                      <a:pt x="13" y="22"/>
                    </a:cubicBezTo>
                    <a:cubicBezTo>
                      <a:pt x="14" y="24"/>
                      <a:pt x="12" y="26"/>
                      <a:pt x="13" y="27"/>
                    </a:cubicBezTo>
                    <a:cubicBezTo>
                      <a:pt x="15" y="29"/>
                      <a:pt x="13" y="29"/>
                      <a:pt x="13" y="31"/>
                    </a:cubicBezTo>
                    <a:cubicBezTo>
                      <a:pt x="14" y="33"/>
                      <a:pt x="12" y="36"/>
                      <a:pt x="13" y="36"/>
                    </a:cubicBezTo>
                    <a:cubicBezTo>
                      <a:pt x="15" y="37"/>
                      <a:pt x="12" y="40"/>
                      <a:pt x="14" y="41"/>
                    </a:cubicBezTo>
                    <a:cubicBezTo>
                      <a:pt x="15" y="42"/>
                      <a:pt x="16" y="42"/>
                      <a:pt x="16" y="4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9" name="Freeform 145">
                <a:extLst>
                  <a:ext uri="{FF2B5EF4-FFF2-40B4-BE49-F238E27FC236}">
                    <a16:creationId xmlns:a16="http://schemas.microsoft.com/office/drawing/2014/main" id="{8763F70C-AD78-4EC7-A1D8-4C8348C7CF59}"/>
                  </a:ext>
                </a:extLst>
              </p:cNvPr>
              <p:cNvSpPr>
                <a:spLocks/>
              </p:cNvSpPr>
              <p:nvPr/>
            </p:nvSpPr>
            <p:spPr bwMode="auto">
              <a:xfrm>
                <a:off x="1133" y="1544"/>
                <a:ext cx="518" cy="387"/>
              </a:xfrm>
              <a:custGeom>
                <a:avLst/>
                <a:gdLst>
                  <a:gd name="T0" fmla="*/ 4 w 264"/>
                  <a:gd name="T1" fmla="*/ 11 h 197"/>
                  <a:gd name="T2" fmla="*/ 11 w 264"/>
                  <a:gd name="T3" fmla="*/ 25 h 197"/>
                  <a:gd name="T4" fmla="*/ 19 w 264"/>
                  <a:gd name="T5" fmla="*/ 31 h 197"/>
                  <a:gd name="T6" fmla="*/ 24 w 264"/>
                  <a:gd name="T7" fmla="*/ 53 h 197"/>
                  <a:gd name="T8" fmla="*/ 25 w 264"/>
                  <a:gd name="T9" fmla="*/ 62 h 197"/>
                  <a:gd name="T10" fmla="*/ 41 w 264"/>
                  <a:gd name="T11" fmla="*/ 73 h 197"/>
                  <a:gd name="T12" fmla="*/ 46 w 264"/>
                  <a:gd name="T13" fmla="*/ 90 h 197"/>
                  <a:gd name="T14" fmla="*/ 58 w 264"/>
                  <a:gd name="T15" fmla="*/ 109 h 197"/>
                  <a:gd name="T16" fmla="*/ 63 w 264"/>
                  <a:gd name="T17" fmla="*/ 105 h 197"/>
                  <a:gd name="T18" fmla="*/ 57 w 264"/>
                  <a:gd name="T19" fmla="*/ 94 h 197"/>
                  <a:gd name="T20" fmla="*/ 51 w 264"/>
                  <a:gd name="T21" fmla="*/ 86 h 197"/>
                  <a:gd name="T22" fmla="*/ 41 w 264"/>
                  <a:gd name="T23" fmla="*/ 63 h 197"/>
                  <a:gd name="T24" fmla="*/ 36 w 264"/>
                  <a:gd name="T25" fmla="*/ 52 h 197"/>
                  <a:gd name="T26" fmla="*/ 33 w 264"/>
                  <a:gd name="T27" fmla="*/ 42 h 197"/>
                  <a:gd name="T28" fmla="*/ 31 w 264"/>
                  <a:gd name="T29" fmla="*/ 36 h 197"/>
                  <a:gd name="T30" fmla="*/ 22 w 264"/>
                  <a:gd name="T31" fmla="*/ 25 h 197"/>
                  <a:gd name="T32" fmla="*/ 18 w 264"/>
                  <a:gd name="T33" fmla="*/ 9 h 197"/>
                  <a:gd name="T34" fmla="*/ 27 w 264"/>
                  <a:gd name="T35" fmla="*/ 10 h 197"/>
                  <a:gd name="T36" fmla="*/ 37 w 264"/>
                  <a:gd name="T37" fmla="*/ 25 h 197"/>
                  <a:gd name="T38" fmla="*/ 46 w 264"/>
                  <a:gd name="T39" fmla="*/ 43 h 197"/>
                  <a:gd name="T40" fmla="*/ 57 w 264"/>
                  <a:gd name="T41" fmla="*/ 53 h 197"/>
                  <a:gd name="T42" fmla="*/ 67 w 264"/>
                  <a:gd name="T43" fmla="*/ 65 h 197"/>
                  <a:gd name="T44" fmla="*/ 66 w 264"/>
                  <a:gd name="T45" fmla="*/ 72 h 197"/>
                  <a:gd name="T46" fmla="*/ 74 w 264"/>
                  <a:gd name="T47" fmla="*/ 81 h 197"/>
                  <a:gd name="T48" fmla="*/ 86 w 264"/>
                  <a:gd name="T49" fmla="*/ 96 h 197"/>
                  <a:gd name="T50" fmla="*/ 92 w 264"/>
                  <a:gd name="T51" fmla="*/ 105 h 197"/>
                  <a:gd name="T52" fmla="*/ 100 w 264"/>
                  <a:gd name="T53" fmla="*/ 124 h 197"/>
                  <a:gd name="T54" fmla="*/ 99 w 264"/>
                  <a:gd name="T55" fmla="*/ 142 h 197"/>
                  <a:gd name="T56" fmla="*/ 108 w 264"/>
                  <a:gd name="T57" fmla="*/ 154 h 197"/>
                  <a:gd name="T58" fmla="*/ 119 w 264"/>
                  <a:gd name="T59" fmla="*/ 164 h 197"/>
                  <a:gd name="T60" fmla="*/ 142 w 264"/>
                  <a:gd name="T61" fmla="*/ 176 h 197"/>
                  <a:gd name="T62" fmla="*/ 158 w 264"/>
                  <a:gd name="T63" fmla="*/ 181 h 197"/>
                  <a:gd name="T64" fmla="*/ 164 w 264"/>
                  <a:gd name="T65" fmla="*/ 187 h 197"/>
                  <a:gd name="T66" fmla="*/ 175 w 264"/>
                  <a:gd name="T67" fmla="*/ 189 h 197"/>
                  <a:gd name="T68" fmla="*/ 193 w 264"/>
                  <a:gd name="T69" fmla="*/ 185 h 197"/>
                  <a:gd name="T70" fmla="*/ 208 w 264"/>
                  <a:gd name="T71" fmla="*/ 190 h 197"/>
                  <a:gd name="T72" fmla="*/ 218 w 264"/>
                  <a:gd name="T73" fmla="*/ 184 h 197"/>
                  <a:gd name="T74" fmla="*/ 222 w 264"/>
                  <a:gd name="T75" fmla="*/ 171 h 197"/>
                  <a:gd name="T76" fmla="*/ 244 w 264"/>
                  <a:gd name="T77" fmla="*/ 164 h 197"/>
                  <a:gd name="T78" fmla="*/ 254 w 264"/>
                  <a:gd name="T79" fmla="*/ 164 h 197"/>
                  <a:gd name="T80" fmla="*/ 259 w 264"/>
                  <a:gd name="T81" fmla="*/ 126 h 197"/>
                  <a:gd name="T82" fmla="*/ 246 w 264"/>
                  <a:gd name="T83" fmla="*/ 129 h 197"/>
                  <a:gd name="T84" fmla="*/ 231 w 264"/>
                  <a:gd name="T85" fmla="*/ 146 h 197"/>
                  <a:gd name="T86" fmla="*/ 222 w 264"/>
                  <a:gd name="T87" fmla="*/ 160 h 197"/>
                  <a:gd name="T88" fmla="*/ 208 w 264"/>
                  <a:gd name="T89" fmla="*/ 164 h 197"/>
                  <a:gd name="T90" fmla="*/ 184 w 264"/>
                  <a:gd name="T91" fmla="*/ 159 h 197"/>
                  <a:gd name="T92" fmla="*/ 178 w 264"/>
                  <a:gd name="T93" fmla="*/ 146 h 197"/>
                  <a:gd name="T94" fmla="*/ 168 w 264"/>
                  <a:gd name="T95" fmla="*/ 132 h 197"/>
                  <a:gd name="T96" fmla="*/ 168 w 264"/>
                  <a:gd name="T97" fmla="*/ 113 h 197"/>
                  <a:gd name="T98" fmla="*/ 166 w 264"/>
                  <a:gd name="T99" fmla="*/ 98 h 197"/>
                  <a:gd name="T100" fmla="*/ 168 w 264"/>
                  <a:gd name="T101" fmla="*/ 85 h 197"/>
                  <a:gd name="T102" fmla="*/ 168 w 264"/>
                  <a:gd name="T103" fmla="*/ 79 h 197"/>
                  <a:gd name="T104" fmla="*/ 156 w 264"/>
                  <a:gd name="T105" fmla="*/ 73 h 197"/>
                  <a:gd name="T106" fmla="*/ 149 w 264"/>
                  <a:gd name="T107" fmla="*/ 58 h 197"/>
                  <a:gd name="T108" fmla="*/ 142 w 264"/>
                  <a:gd name="T109" fmla="*/ 44 h 197"/>
                  <a:gd name="T110" fmla="*/ 133 w 264"/>
                  <a:gd name="T111" fmla="*/ 34 h 197"/>
                  <a:gd name="T112" fmla="*/ 122 w 264"/>
                  <a:gd name="T113" fmla="*/ 41 h 197"/>
                  <a:gd name="T114" fmla="*/ 111 w 264"/>
                  <a:gd name="T115" fmla="*/ 36 h 197"/>
                  <a:gd name="T116" fmla="*/ 103 w 264"/>
                  <a:gd name="T117" fmla="*/ 22 h 197"/>
                  <a:gd name="T118" fmla="*/ 93 w 264"/>
                  <a:gd name="T119" fmla="*/ 11 h 197"/>
                  <a:gd name="T120" fmla="*/ 24 w 264"/>
                  <a:gd name="T121" fmla="*/ 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 h="197">
                    <a:moveTo>
                      <a:pt x="0" y="1"/>
                    </a:moveTo>
                    <a:cubicBezTo>
                      <a:pt x="0" y="3"/>
                      <a:pt x="0" y="4"/>
                      <a:pt x="1" y="6"/>
                    </a:cubicBezTo>
                    <a:cubicBezTo>
                      <a:pt x="1" y="7"/>
                      <a:pt x="3" y="7"/>
                      <a:pt x="4" y="8"/>
                    </a:cubicBezTo>
                    <a:cubicBezTo>
                      <a:pt x="4" y="9"/>
                      <a:pt x="3" y="10"/>
                      <a:pt x="4" y="11"/>
                    </a:cubicBezTo>
                    <a:cubicBezTo>
                      <a:pt x="4" y="12"/>
                      <a:pt x="6" y="13"/>
                      <a:pt x="7" y="14"/>
                    </a:cubicBezTo>
                    <a:cubicBezTo>
                      <a:pt x="8" y="16"/>
                      <a:pt x="6" y="19"/>
                      <a:pt x="8" y="22"/>
                    </a:cubicBezTo>
                    <a:cubicBezTo>
                      <a:pt x="8" y="22"/>
                      <a:pt x="10" y="23"/>
                      <a:pt x="10" y="23"/>
                    </a:cubicBezTo>
                    <a:cubicBezTo>
                      <a:pt x="11" y="23"/>
                      <a:pt x="10" y="25"/>
                      <a:pt x="11" y="25"/>
                    </a:cubicBezTo>
                    <a:cubicBezTo>
                      <a:pt x="11" y="26"/>
                      <a:pt x="13" y="26"/>
                      <a:pt x="14" y="27"/>
                    </a:cubicBezTo>
                    <a:cubicBezTo>
                      <a:pt x="14" y="27"/>
                      <a:pt x="14" y="28"/>
                      <a:pt x="14" y="29"/>
                    </a:cubicBezTo>
                    <a:cubicBezTo>
                      <a:pt x="15" y="29"/>
                      <a:pt x="17" y="28"/>
                      <a:pt x="18" y="29"/>
                    </a:cubicBezTo>
                    <a:cubicBezTo>
                      <a:pt x="18" y="29"/>
                      <a:pt x="18" y="31"/>
                      <a:pt x="19" y="31"/>
                    </a:cubicBezTo>
                    <a:cubicBezTo>
                      <a:pt x="20" y="32"/>
                      <a:pt x="21" y="32"/>
                      <a:pt x="22" y="33"/>
                    </a:cubicBezTo>
                    <a:cubicBezTo>
                      <a:pt x="24" y="36"/>
                      <a:pt x="22" y="37"/>
                      <a:pt x="23" y="41"/>
                    </a:cubicBezTo>
                    <a:cubicBezTo>
                      <a:pt x="23" y="41"/>
                      <a:pt x="25" y="43"/>
                      <a:pt x="25" y="43"/>
                    </a:cubicBezTo>
                    <a:cubicBezTo>
                      <a:pt x="25" y="47"/>
                      <a:pt x="24" y="50"/>
                      <a:pt x="24" y="53"/>
                    </a:cubicBezTo>
                    <a:cubicBezTo>
                      <a:pt x="22" y="53"/>
                      <a:pt x="20" y="53"/>
                      <a:pt x="17" y="53"/>
                    </a:cubicBezTo>
                    <a:cubicBezTo>
                      <a:pt x="17" y="55"/>
                      <a:pt x="17" y="55"/>
                      <a:pt x="17" y="55"/>
                    </a:cubicBezTo>
                    <a:cubicBezTo>
                      <a:pt x="19" y="56"/>
                      <a:pt x="21" y="57"/>
                      <a:pt x="22" y="58"/>
                    </a:cubicBezTo>
                    <a:cubicBezTo>
                      <a:pt x="23" y="59"/>
                      <a:pt x="24" y="62"/>
                      <a:pt x="25" y="62"/>
                    </a:cubicBezTo>
                    <a:cubicBezTo>
                      <a:pt x="25" y="62"/>
                      <a:pt x="26" y="62"/>
                      <a:pt x="27" y="62"/>
                    </a:cubicBezTo>
                    <a:cubicBezTo>
                      <a:pt x="27" y="63"/>
                      <a:pt x="27" y="64"/>
                      <a:pt x="28" y="65"/>
                    </a:cubicBezTo>
                    <a:cubicBezTo>
                      <a:pt x="28" y="65"/>
                      <a:pt x="30" y="64"/>
                      <a:pt x="31" y="65"/>
                    </a:cubicBezTo>
                    <a:cubicBezTo>
                      <a:pt x="32" y="65"/>
                      <a:pt x="40" y="72"/>
                      <a:pt x="41" y="73"/>
                    </a:cubicBezTo>
                    <a:cubicBezTo>
                      <a:pt x="41" y="75"/>
                      <a:pt x="40" y="74"/>
                      <a:pt x="40" y="76"/>
                    </a:cubicBezTo>
                    <a:cubicBezTo>
                      <a:pt x="40" y="76"/>
                      <a:pt x="42" y="79"/>
                      <a:pt x="42" y="80"/>
                    </a:cubicBezTo>
                    <a:cubicBezTo>
                      <a:pt x="43" y="82"/>
                      <a:pt x="41" y="86"/>
                      <a:pt x="42" y="88"/>
                    </a:cubicBezTo>
                    <a:cubicBezTo>
                      <a:pt x="43" y="89"/>
                      <a:pt x="45" y="89"/>
                      <a:pt x="46" y="90"/>
                    </a:cubicBezTo>
                    <a:cubicBezTo>
                      <a:pt x="47" y="90"/>
                      <a:pt x="46" y="92"/>
                      <a:pt x="47" y="93"/>
                    </a:cubicBezTo>
                    <a:cubicBezTo>
                      <a:pt x="47" y="93"/>
                      <a:pt x="49" y="94"/>
                      <a:pt x="50" y="95"/>
                    </a:cubicBezTo>
                    <a:cubicBezTo>
                      <a:pt x="51" y="96"/>
                      <a:pt x="58" y="104"/>
                      <a:pt x="58" y="105"/>
                    </a:cubicBezTo>
                    <a:cubicBezTo>
                      <a:pt x="58" y="106"/>
                      <a:pt x="58" y="107"/>
                      <a:pt x="58" y="109"/>
                    </a:cubicBezTo>
                    <a:cubicBezTo>
                      <a:pt x="61" y="109"/>
                      <a:pt x="61" y="109"/>
                      <a:pt x="61" y="109"/>
                    </a:cubicBezTo>
                    <a:cubicBezTo>
                      <a:pt x="61" y="109"/>
                      <a:pt x="60" y="108"/>
                      <a:pt x="61" y="107"/>
                    </a:cubicBezTo>
                    <a:cubicBezTo>
                      <a:pt x="61" y="107"/>
                      <a:pt x="61" y="107"/>
                      <a:pt x="61" y="107"/>
                    </a:cubicBezTo>
                    <a:cubicBezTo>
                      <a:pt x="62" y="107"/>
                      <a:pt x="63" y="106"/>
                      <a:pt x="63" y="105"/>
                    </a:cubicBezTo>
                    <a:cubicBezTo>
                      <a:pt x="63" y="104"/>
                      <a:pt x="64" y="103"/>
                      <a:pt x="63" y="101"/>
                    </a:cubicBezTo>
                    <a:cubicBezTo>
                      <a:pt x="63" y="101"/>
                      <a:pt x="58" y="98"/>
                      <a:pt x="58" y="98"/>
                    </a:cubicBezTo>
                    <a:cubicBezTo>
                      <a:pt x="58" y="97"/>
                      <a:pt x="58" y="96"/>
                      <a:pt x="58" y="95"/>
                    </a:cubicBezTo>
                    <a:cubicBezTo>
                      <a:pt x="57" y="95"/>
                      <a:pt x="57" y="94"/>
                      <a:pt x="57" y="94"/>
                    </a:cubicBezTo>
                    <a:cubicBezTo>
                      <a:pt x="56" y="94"/>
                      <a:pt x="55" y="94"/>
                      <a:pt x="54" y="94"/>
                    </a:cubicBezTo>
                    <a:cubicBezTo>
                      <a:pt x="53" y="94"/>
                      <a:pt x="54" y="92"/>
                      <a:pt x="53" y="92"/>
                    </a:cubicBezTo>
                    <a:cubicBezTo>
                      <a:pt x="53" y="91"/>
                      <a:pt x="55" y="90"/>
                      <a:pt x="54" y="88"/>
                    </a:cubicBezTo>
                    <a:cubicBezTo>
                      <a:pt x="54" y="87"/>
                      <a:pt x="52" y="87"/>
                      <a:pt x="51" y="86"/>
                    </a:cubicBezTo>
                    <a:cubicBezTo>
                      <a:pt x="51" y="84"/>
                      <a:pt x="52" y="83"/>
                      <a:pt x="52" y="81"/>
                    </a:cubicBezTo>
                    <a:cubicBezTo>
                      <a:pt x="52" y="81"/>
                      <a:pt x="48" y="76"/>
                      <a:pt x="48" y="76"/>
                    </a:cubicBezTo>
                    <a:cubicBezTo>
                      <a:pt x="48" y="75"/>
                      <a:pt x="48" y="74"/>
                      <a:pt x="48" y="73"/>
                    </a:cubicBezTo>
                    <a:cubicBezTo>
                      <a:pt x="47" y="69"/>
                      <a:pt x="45" y="65"/>
                      <a:pt x="41" y="63"/>
                    </a:cubicBezTo>
                    <a:cubicBezTo>
                      <a:pt x="42" y="62"/>
                      <a:pt x="43" y="60"/>
                      <a:pt x="42" y="59"/>
                    </a:cubicBezTo>
                    <a:cubicBezTo>
                      <a:pt x="42" y="58"/>
                      <a:pt x="40" y="58"/>
                      <a:pt x="39" y="57"/>
                    </a:cubicBezTo>
                    <a:cubicBezTo>
                      <a:pt x="39" y="57"/>
                      <a:pt x="40" y="55"/>
                      <a:pt x="39" y="55"/>
                    </a:cubicBezTo>
                    <a:cubicBezTo>
                      <a:pt x="39" y="54"/>
                      <a:pt x="37" y="53"/>
                      <a:pt x="36" y="52"/>
                    </a:cubicBezTo>
                    <a:cubicBezTo>
                      <a:pt x="35" y="50"/>
                      <a:pt x="36" y="47"/>
                      <a:pt x="35" y="45"/>
                    </a:cubicBezTo>
                    <a:cubicBezTo>
                      <a:pt x="33" y="44"/>
                      <a:pt x="33" y="44"/>
                      <a:pt x="33" y="44"/>
                    </a:cubicBezTo>
                    <a:cubicBezTo>
                      <a:pt x="33" y="44"/>
                      <a:pt x="34" y="42"/>
                      <a:pt x="33" y="42"/>
                    </a:cubicBezTo>
                    <a:cubicBezTo>
                      <a:pt x="33" y="42"/>
                      <a:pt x="33" y="42"/>
                      <a:pt x="33" y="42"/>
                    </a:cubicBezTo>
                    <a:cubicBezTo>
                      <a:pt x="33" y="41"/>
                      <a:pt x="33" y="41"/>
                      <a:pt x="33" y="41"/>
                    </a:cubicBezTo>
                    <a:cubicBezTo>
                      <a:pt x="32" y="41"/>
                      <a:pt x="31" y="42"/>
                      <a:pt x="30" y="41"/>
                    </a:cubicBezTo>
                    <a:cubicBezTo>
                      <a:pt x="30" y="40"/>
                      <a:pt x="30" y="37"/>
                      <a:pt x="31" y="37"/>
                    </a:cubicBezTo>
                    <a:cubicBezTo>
                      <a:pt x="31" y="36"/>
                      <a:pt x="31" y="36"/>
                      <a:pt x="31" y="36"/>
                    </a:cubicBezTo>
                    <a:cubicBezTo>
                      <a:pt x="28" y="31"/>
                      <a:pt x="28" y="31"/>
                      <a:pt x="28" y="31"/>
                    </a:cubicBezTo>
                    <a:cubicBezTo>
                      <a:pt x="27" y="31"/>
                      <a:pt x="26" y="31"/>
                      <a:pt x="25" y="31"/>
                    </a:cubicBezTo>
                    <a:cubicBezTo>
                      <a:pt x="25" y="31"/>
                      <a:pt x="25" y="29"/>
                      <a:pt x="25" y="29"/>
                    </a:cubicBezTo>
                    <a:cubicBezTo>
                      <a:pt x="25" y="28"/>
                      <a:pt x="23" y="26"/>
                      <a:pt x="22" y="25"/>
                    </a:cubicBezTo>
                    <a:cubicBezTo>
                      <a:pt x="21" y="23"/>
                      <a:pt x="22" y="21"/>
                      <a:pt x="20" y="19"/>
                    </a:cubicBezTo>
                    <a:cubicBezTo>
                      <a:pt x="20" y="18"/>
                      <a:pt x="17" y="16"/>
                      <a:pt x="17" y="16"/>
                    </a:cubicBezTo>
                    <a:cubicBezTo>
                      <a:pt x="16" y="13"/>
                      <a:pt x="18" y="11"/>
                      <a:pt x="18" y="10"/>
                    </a:cubicBezTo>
                    <a:cubicBezTo>
                      <a:pt x="18" y="9"/>
                      <a:pt x="17" y="10"/>
                      <a:pt x="18" y="9"/>
                    </a:cubicBezTo>
                    <a:cubicBezTo>
                      <a:pt x="19" y="9"/>
                      <a:pt x="20" y="8"/>
                      <a:pt x="22" y="9"/>
                    </a:cubicBezTo>
                    <a:cubicBezTo>
                      <a:pt x="22" y="9"/>
                      <a:pt x="22" y="11"/>
                      <a:pt x="23" y="11"/>
                    </a:cubicBezTo>
                    <a:cubicBezTo>
                      <a:pt x="24" y="12"/>
                      <a:pt x="25" y="11"/>
                      <a:pt x="26" y="12"/>
                    </a:cubicBezTo>
                    <a:cubicBezTo>
                      <a:pt x="26" y="12"/>
                      <a:pt x="27" y="10"/>
                      <a:pt x="27" y="10"/>
                    </a:cubicBezTo>
                    <a:cubicBezTo>
                      <a:pt x="28" y="9"/>
                      <a:pt x="29" y="10"/>
                      <a:pt x="31" y="10"/>
                    </a:cubicBezTo>
                    <a:cubicBezTo>
                      <a:pt x="33" y="14"/>
                      <a:pt x="30" y="11"/>
                      <a:pt x="34" y="15"/>
                    </a:cubicBezTo>
                    <a:cubicBezTo>
                      <a:pt x="33" y="20"/>
                      <a:pt x="34" y="22"/>
                      <a:pt x="36" y="25"/>
                    </a:cubicBezTo>
                    <a:cubicBezTo>
                      <a:pt x="37" y="25"/>
                      <a:pt x="37" y="25"/>
                      <a:pt x="37" y="25"/>
                    </a:cubicBezTo>
                    <a:cubicBezTo>
                      <a:pt x="39" y="28"/>
                      <a:pt x="38" y="30"/>
                      <a:pt x="39" y="33"/>
                    </a:cubicBezTo>
                    <a:cubicBezTo>
                      <a:pt x="41" y="35"/>
                      <a:pt x="43" y="37"/>
                      <a:pt x="44" y="39"/>
                    </a:cubicBezTo>
                    <a:cubicBezTo>
                      <a:pt x="44" y="39"/>
                      <a:pt x="46" y="39"/>
                      <a:pt x="46" y="39"/>
                    </a:cubicBezTo>
                    <a:cubicBezTo>
                      <a:pt x="47" y="41"/>
                      <a:pt x="46" y="42"/>
                      <a:pt x="46" y="43"/>
                    </a:cubicBezTo>
                    <a:cubicBezTo>
                      <a:pt x="46" y="45"/>
                      <a:pt x="46" y="45"/>
                      <a:pt x="46" y="45"/>
                    </a:cubicBezTo>
                    <a:cubicBezTo>
                      <a:pt x="47" y="45"/>
                      <a:pt x="50" y="45"/>
                      <a:pt x="51" y="46"/>
                    </a:cubicBezTo>
                    <a:cubicBezTo>
                      <a:pt x="52" y="47"/>
                      <a:pt x="52" y="53"/>
                      <a:pt x="54" y="53"/>
                    </a:cubicBezTo>
                    <a:cubicBezTo>
                      <a:pt x="55" y="54"/>
                      <a:pt x="57" y="53"/>
                      <a:pt x="57" y="53"/>
                    </a:cubicBezTo>
                    <a:cubicBezTo>
                      <a:pt x="59" y="55"/>
                      <a:pt x="57" y="57"/>
                      <a:pt x="57" y="59"/>
                    </a:cubicBezTo>
                    <a:cubicBezTo>
                      <a:pt x="58" y="60"/>
                      <a:pt x="61" y="60"/>
                      <a:pt x="62" y="61"/>
                    </a:cubicBezTo>
                    <a:cubicBezTo>
                      <a:pt x="62" y="62"/>
                      <a:pt x="62" y="65"/>
                      <a:pt x="63" y="65"/>
                    </a:cubicBezTo>
                    <a:cubicBezTo>
                      <a:pt x="64" y="66"/>
                      <a:pt x="66" y="65"/>
                      <a:pt x="67" y="65"/>
                    </a:cubicBezTo>
                    <a:cubicBezTo>
                      <a:pt x="68" y="66"/>
                      <a:pt x="68" y="67"/>
                      <a:pt x="68" y="68"/>
                    </a:cubicBezTo>
                    <a:cubicBezTo>
                      <a:pt x="69" y="68"/>
                      <a:pt x="69" y="68"/>
                      <a:pt x="69" y="68"/>
                    </a:cubicBezTo>
                    <a:cubicBezTo>
                      <a:pt x="69" y="69"/>
                      <a:pt x="69" y="70"/>
                      <a:pt x="69" y="71"/>
                    </a:cubicBezTo>
                    <a:cubicBezTo>
                      <a:pt x="68" y="71"/>
                      <a:pt x="66" y="71"/>
                      <a:pt x="66" y="72"/>
                    </a:cubicBezTo>
                    <a:cubicBezTo>
                      <a:pt x="66" y="73"/>
                      <a:pt x="66" y="75"/>
                      <a:pt x="66" y="76"/>
                    </a:cubicBezTo>
                    <a:cubicBezTo>
                      <a:pt x="67" y="76"/>
                      <a:pt x="68" y="76"/>
                      <a:pt x="69" y="77"/>
                    </a:cubicBezTo>
                    <a:cubicBezTo>
                      <a:pt x="70" y="77"/>
                      <a:pt x="70" y="79"/>
                      <a:pt x="70" y="79"/>
                    </a:cubicBezTo>
                    <a:cubicBezTo>
                      <a:pt x="71" y="80"/>
                      <a:pt x="73" y="81"/>
                      <a:pt x="74" y="81"/>
                    </a:cubicBezTo>
                    <a:cubicBezTo>
                      <a:pt x="74" y="81"/>
                      <a:pt x="79" y="88"/>
                      <a:pt x="79" y="88"/>
                    </a:cubicBezTo>
                    <a:cubicBezTo>
                      <a:pt x="80" y="89"/>
                      <a:pt x="79" y="90"/>
                      <a:pt x="80" y="91"/>
                    </a:cubicBezTo>
                    <a:cubicBezTo>
                      <a:pt x="81" y="92"/>
                      <a:pt x="82" y="92"/>
                      <a:pt x="83" y="93"/>
                    </a:cubicBezTo>
                    <a:cubicBezTo>
                      <a:pt x="84" y="94"/>
                      <a:pt x="86" y="96"/>
                      <a:pt x="86" y="96"/>
                    </a:cubicBezTo>
                    <a:cubicBezTo>
                      <a:pt x="86" y="97"/>
                      <a:pt x="86" y="98"/>
                      <a:pt x="86" y="99"/>
                    </a:cubicBezTo>
                    <a:cubicBezTo>
                      <a:pt x="87" y="99"/>
                      <a:pt x="89" y="101"/>
                      <a:pt x="90" y="102"/>
                    </a:cubicBezTo>
                    <a:cubicBezTo>
                      <a:pt x="90" y="103"/>
                      <a:pt x="90" y="103"/>
                      <a:pt x="90" y="104"/>
                    </a:cubicBezTo>
                    <a:cubicBezTo>
                      <a:pt x="90" y="104"/>
                      <a:pt x="92" y="105"/>
                      <a:pt x="92" y="105"/>
                    </a:cubicBezTo>
                    <a:cubicBezTo>
                      <a:pt x="93" y="107"/>
                      <a:pt x="92" y="108"/>
                      <a:pt x="93" y="110"/>
                    </a:cubicBezTo>
                    <a:cubicBezTo>
                      <a:pt x="95" y="113"/>
                      <a:pt x="97" y="114"/>
                      <a:pt x="99" y="119"/>
                    </a:cubicBezTo>
                    <a:cubicBezTo>
                      <a:pt x="100" y="119"/>
                      <a:pt x="100" y="119"/>
                      <a:pt x="100" y="119"/>
                    </a:cubicBezTo>
                    <a:cubicBezTo>
                      <a:pt x="100" y="121"/>
                      <a:pt x="100" y="122"/>
                      <a:pt x="100" y="124"/>
                    </a:cubicBezTo>
                    <a:cubicBezTo>
                      <a:pt x="100" y="125"/>
                      <a:pt x="103" y="126"/>
                      <a:pt x="102" y="131"/>
                    </a:cubicBezTo>
                    <a:cubicBezTo>
                      <a:pt x="102" y="132"/>
                      <a:pt x="100" y="134"/>
                      <a:pt x="99" y="134"/>
                    </a:cubicBezTo>
                    <a:cubicBezTo>
                      <a:pt x="98" y="136"/>
                      <a:pt x="101" y="137"/>
                      <a:pt x="101" y="138"/>
                    </a:cubicBezTo>
                    <a:cubicBezTo>
                      <a:pt x="100" y="139"/>
                      <a:pt x="98" y="139"/>
                      <a:pt x="99" y="142"/>
                    </a:cubicBezTo>
                    <a:cubicBezTo>
                      <a:pt x="99" y="142"/>
                      <a:pt x="100" y="145"/>
                      <a:pt x="101" y="146"/>
                    </a:cubicBezTo>
                    <a:cubicBezTo>
                      <a:pt x="102" y="146"/>
                      <a:pt x="102" y="146"/>
                      <a:pt x="102" y="146"/>
                    </a:cubicBezTo>
                    <a:cubicBezTo>
                      <a:pt x="103" y="147"/>
                      <a:pt x="102" y="148"/>
                      <a:pt x="103" y="149"/>
                    </a:cubicBezTo>
                    <a:cubicBezTo>
                      <a:pt x="103" y="150"/>
                      <a:pt x="107" y="153"/>
                      <a:pt x="108" y="154"/>
                    </a:cubicBezTo>
                    <a:cubicBezTo>
                      <a:pt x="109" y="154"/>
                      <a:pt x="110" y="154"/>
                      <a:pt x="111" y="154"/>
                    </a:cubicBezTo>
                    <a:cubicBezTo>
                      <a:pt x="112" y="155"/>
                      <a:pt x="111" y="156"/>
                      <a:pt x="112" y="157"/>
                    </a:cubicBezTo>
                    <a:cubicBezTo>
                      <a:pt x="113" y="158"/>
                      <a:pt x="115" y="159"/>
                      <a:pt x="117" y="160"/>
                    </a:cubicBezTo>
                    <a:cubicBezTo>
                      <a:pt x="117" y="161"/>
                      <a:pt x="119" y="163"/>
                      <a:pt x="119" y="164"/>
                    </a:cubicBezTo>
                    <a:cubicBezTo>
                      <a:pt x="119" y="164"/>
                      <a:pt x="121" y="167"/>
                      <a:pt x="121" y="167"/>
                    </a:cubicBezTo>
                    <a:cubicBezTo>
                      <a:pt x="125" y="169"/>
                      <a:pt x="128" y="167"/>
                      <a:pt x="131" y="168"/>
                    </a:cubicBezTo>
                    <a:cubicBezTo>
                      <a:pt x="132" y="169"/>
                      <a:pt x="133" y="172"/>
                      <a:pt x="134" y="172"/>
                    </a:cubicBezTo>
                    <a:cubicBezTo>
                      <a:pt x="136" y="174"/>
                      <a:pt x="140" y="175"/>
                      <a:pt x="142" y="176"/>
                    </a:cubicBezTo>
                    <a:cubicBezTo>
                      <a:pt x="143" y="177"/>
                      <a:pt x="143" y="178"/>
                      <a:pt x="144" y="178"/>
                    </a:cubicBezTo>
                    <a:cubicBezTo>
                      <a:pt x="147" y="180"/>
                      <a:pt x="149" y="179"/>
                      <a:pt x="153" y="180"/>
                    </a:cubicBezTo>
                    <a:cubicBezTo>
                      <a:pt x="154" y="182"/>
                      <a:pt x="154" y="182"/>
                      <a:pt x="154" y="182"/>
                    </a:cubicBezTo>
                    <a:cubicBezTo>
                      <a:pt x="156" y="182"/>
                      <a:pt x="156" y="181"/>
                      <a:pt x="158" y="181"/>
                    </a:cubicBezTo>
                    <a:cubicBezTo>
                      <a:pt x="158" y="181"/>
                      <a:pt x="158" y="183"/>
                      <a:pt x="158" y="183"/>
                    </a:cubicBezTo>
                    <a:cubicBezTo>
                      <a:pt x="159" y="183"/>
                      <a:pt x="160" y="183"/>
                      <a:pt x="161" y="183"/>
                    </a:cubicBezTo>
                    <a:cubicBezTo>
                      <a:pt x="162" y="183"/>
                      <a:pt x="163" y="185"/>
                      <a:pt x="164" y="186"/>
                    </a:cubicBezTo>
                    <a:cubicBezTo>
                      <a:pt x="164" y="187"/>
                      <a:pt x="164" y="187"/>
                      <a:pt x="164" y="187"/>
                    </a:cubicBezTo>
                    <a:cubicBezTo>
                      <a:pt x="165" y="187"/>
                      <a:pt x="166" y="186"/>
                      <a:pt x="166" y="186"/>
                    </a:cubicBezTo>
                    <a:cubicBezTo>
                      <a:pt x="169" y="186"/>
                      <a:pt x="168" y="187"/>
                      <a:pt x="169" y="188"/>
                    </a:cubicBezTo>
                    <a:cubicBezTo>
                      <a:pt x="171" y="188"/>
                      <a:pt x="173" y="187"/>
                      <a:pt x="174" y="187"/>
                    </a:cubicBezTo>
                    <a:cubicBezTo>
                      <a:pt x="175" y="187"/>
                      <a:pt x="175" y="188"/>
                      <a:pt x="175" y="189"/>
                    </a:cubicBezTo>
                    <a:cubicBezTo>
                      <a:pt x="176" y="189"/>
                      <a:pt x="178" y="190"/>
                      <a:pt x="178" y="190"/>
                    </a:cubicBezTo>
                    <a:cubicBezTo>
                      <a:pt x="181" y="190"/>
                      <a:pt x="182" y="187"/>
                      <a:pt x="184" y="187"/>
                    </a:cubicBezTo>
                    <a:cubicBezTo>
                      <a:pt x="186" y="186"/>
                      <a:pt x="188" y="187"/>
                      <a:pt x="190" y="187"/>
                    </a:cubicBezTo>
                    <a:cubicBezTo>
                      <a:pt x="191" y="187"/>
                      <a:pt x="193" y="185"/>
                      <a:pt x="193" y="185"/>
                    </a:cubicBezTo>
                    <a:cubicBezTo>
                      <a:pt x="195" y="185"/>
                      <a:pt x="194" y="186"/>
                      <a:pt x="195" y="186"/>
                    </a:cubicBezTo>
                    <a:cubicBezTo>
                      <a:pt x="198" y="187"/>
                      <a:pt x="200" y="186"/>
                      <a:pt x="202" y="187"/>
                    </a:cubicBezTo>
                    <a:cubicBezTo>
                      <a:pt x="203" y="187"/>
                      <a:pt x="204" y="190"/>
                      <a:pt x="205" y="190"/>
                    </a:cubicBezTo>
                    <a:cubicBezTo>
                      <a:pt x="206" y="191"/>
                      <a:pt x="207" y="190"/>
                      <a:pt x="208" y="190"/>
                    </a:cubicBezTo>
                    <a:cubicBezTo>
                      <a:pt x="210" y="191"/>
                      <a:pt x="211" y="194"/>
                      <a:pt x="212" y="197"/>
                    </a:cubicBezTo>
                    <a:cubicBezTo>
                      <a:pt x="212" y="197"/>
                      <a:pt x="212" y="197"/>
                      <a:pt x="212" y="197"/>
                    </a:cubicBezTo>
                    <a:cubicBezTo>
                      <a:pt x="212" y="197"/>
                      <a:pt x="214" y="194"/>
                      <a:pt x="213" y="192"/>
                    </a:cubicBezTo>
                    <a:cubicBezTo>
                      <a:pt x="212" y="191"/>
                      <a:pt x="218" y="184"/>
                      <a:pt x="218" y="184"/>
                    </a:cubicBezTo>
                    <a:cubicBezTo>
                      <a:pt x="229" y="184"/>
                      <a:pt x="229" y="184"/>
                      <a:pt x="229" y="184"/>
                    </a:cubicBezTo>
                    <a:cubicBezTo>
                      <a:pt x="229" y="184"/>
                      <a:pt x="229" y="181"/>
                      <a:pt x="227" y="179"/>
                    </a:cubicBezTo>
                    <a:cubicBezTo>
                      <a:pt x="224" y="178"/>
                      <a:pt x="222" y="174"/>
                      <a:pt x="222" y="174"/>
                    </a:cubicBezTo>
                    <a:cubicBezTo>
                      <a:pt x="222" y="171"/>
                      <a:pt x="222" y="171"/>
                      <a:pt x="222" y="171"/>
                    </a:cubicBezTo>
                    <a:cubicBezTo>
                      <a:pt x="225" y="171"/>
                      <a:pt x="225" y="171"/>
                      <a:pt x="225" y="171"/>
                    </a:cubicBezTo>
                    <a:cubicBezTo>
                      <a:pt x="226" y="166"/>
                      <a:pt x="226" y="166"/>
                      <a:pt x="226" y="166"/>
                    </a:cubicBezTo>
                    <a:cubicBezTo>
                      <a:pt x="241" y="166"/>
                      <a:pt x="241" y="166"/>
                      <a:pt x="241" y="166"/>
                    </a:cubicBezTo>
                    <a:cubicBezTo>
                      <a:pt x="244" y="164"/>
                      <a:pt x="244" y="164"/>
                      <a:pt x="244" y="164"/>
                    </a:cubicBezTo>
                    <a:cubicBezTo>
                      <a:pt x="244" y="164"/>
                      <a:pt x="246" y="161"/>
                      <a:pt x="248" y="163"/>
                    </a:cubicBezTo>
                    <a:cubicBezTo>
                      <a:pt x="249" y="161"/>
                      <a:pt x="250" y="160"/>
                      <a:pt x="251" y="158"/>
                    </a:cubicBezTo>
                    <a:cubicBezTo>
                      <a:pt x="251" y="160"/>
                      <a:pt x="251" y="162"/>
                      <a:pt x="250" y="162"/>
                    </a:cubicBezTo>
                    <a:cubicBezTo>
                      <a:pt x="252" y="163"/>
                      <a:pt x="253" y="164"/>
                      <a:pt x="254" y="164"/>
                    </a:cubicBezTo>
                    <a:cubicBezTo>
                      <a:pt x="254" y="158"/>
                      <a:pt x="255" y="154"/>
                      <a:pt x="256" y="148"/>
                    </a:cubicBezTo>
                    <a:cubicBezTo>
                      <a:pt x="257" y="148"/>
                      <a:pt x="257" y="148"/>
                      <a:pt x="257" y="148"/>
                    </a:cubicBezTo>
                    <a:cubicBezTo>
                      <a:pt x="258" y="147"/>
                      <a:pt x="256" y="146"/>
                      <a:pt x="256" y="143"/>
                    </a:cubicBezTo>
                    <a:cubicBezTo>
                      <a:pt x="256" y="139"/>
                      <a:pt x="264" y="129"/>
                      <a:pt x="259" y="126"/>
                    </a:cubicBezTo>
                    <a:cubicBezTo>
                      <a:pt x="258" y="126"/>
                      <a:pt x="257" y="126"/>
                      <a:pt x="257" y="126"/>
                    </a:cubicBezTo>
                    <a:cubicBezTo>
                      <a:pt x="255" y="125"/>
                      <a:pt x="255" y="125"/>
                      <a:pt x="255" y="125"/>
                    </a:cubicBezTo>
                    <a:cubicBezTo>
                      <a:pt x="254" y="124"/>
                      <a:pt x="249" y="125"/>
                      <a:pt x="248" y="126"/>
                    </a:cubicBezTo>
                    <a:cubicBezTo>
                      <a:pt x="247" y="126"/>
                      <a:pt x="246" y="128"/>
                      <a:pt x="246" y="129"/>
                    </a:cubicBezTo>
                    <a:cubicBezTo>
                      <a:pt x="244" y="129"/>
                      <a:pt x="243" y="128"/>
                      <a:pt x="242" y="129"/>
                    </a:cubicBezTo>
                    <a:cubicBezTo>
                      <a:pt x="241" y="129"/>
                      <a:pt x="240" y="131"/>
                      <a:pt x="240" y="131"/>
                    </a:cubicBezTo>
                    <a:cubicBezTo>
                      <a:pt x="236" y="132"/>
                      <a:pt x="235" y="130"/>
                      <a:pt x="234" y="134"/>
                    </a:cubicBezTo>
                    <a:cubicBezTo>
                      <a:pt x="232" y="137"/>
                      <a:pt x="232" y="142"/>
                      <a:pt x="231" y="146"/>
                    </a:cubicBezTo>
                    <a:cubicBezTo>
                      <a:pt x="231" y="146"/>
                      <a:pt x="228" y="148"/>
                      <a:pt x="228" y="148"/>
                    </a:cubicBezTo>
                    <a:cubicBezTo>
                      <a:pt x="228" y="150"/>
                      <a:pt x="229" y="152"/>
                      <a:pt x="228" y="154"/>
                    </a:cubicBezTo>
                    <a:cubicBezTo>
                      <a:pt x="228" y="154"/>
                      <a:pt x="228" y="154"/>
                      <a:pt x="228" y="154"/>
                    </a:cubicBezTo>
                    <a:cubicBezTo>
                      <a:pt x="225" y="155"/>
                      <a:pt x="224" y="158"/>
                      <a:pt x="222" y="160"/>
                    </a:cubicBezTo>
                    <a:cubicBezTo>
                      <a:pt x="221" y="160"/>
                      <a:pt x="219" y="161"/>
                      <a:pt x="219" y="161"/>
                    </a:cubicBezTo>
                    <a:cubicBezTo>
                      <a:pt x="219" y="161"/>
                      <a:pt x="218" y="159"/>
                      <a:pt x="218" y="158"/>
                    </a:cubicBezTo>
                    <a:cubicBezTo>
                      <a:pt x="213" y="159"/>
                      <a:pt x="212" y="159"/>
                      <a:pt x="209" y="162"/>
                    </a:cubicBezTo>
                    <a:cubicBezTo>
                      <a:pt x="209" y="162"/>
                      <a:pt x="208" y="164"/>
                      <a:pt x="208" y="164"/>
                    </a:cubicBezTo>
                    <a:cubicBezTo>
                      <a:pt x="207" y="164"/>
                      <a:pt x="205" y="164"/>
                      <a:pt x="203" y="164"/>
                    </a:cubicBezTo>
                    <a:cubicBezTo>
                      <a:pt x="203" y="165"/>
                      <a:pt x="203" y="165"/>
                      <a:pt x="203" y="165"/>
                    </a:cubicBezTo>
                    <a:cubicBezTo>
                      <a:pt x="201" y="166"/>
                      <a:pt x="198" y="165"/>
                      <a:pt x="195" y="165"/>
                    </a:cubicBezTo>
                    <a:cubicBezTo>
                      <a:pt x="192" y="159"/>
                      <a:pt x="191" y="159"/>
                      <a:pt x="184" y="159"/>
                    </a:cubicBezTo>
                    <a:cubicBezTo>
                      <a:pt x="183" y="158"/>
                      <a:pt x="184" y="157"/>
                      <a:pt x="184" y="156"/>
                    </a:cubicBezTo>
                    <a:cubicBezTo>
                      <a:pt x="183" y="154"/>
                      <a:pt x="180" y="152"/>
                      <a:pt x="180" y="150"/>
                    </a:cubicBezTo>
                    <a:cubicBezTo>
                      <a:pt x="180" y="149"/>
                      <a:pt x="180" y="147"/>
                      <a:pt x="180" y="146"/>
                    </a:cubicBezTo>
                    <a:cubicBezTo>
                      <a:pt x="180" y="146"/>
                      <a:pt x="178" y="147"/>
                      <a:pt x="178" y="146"/>
                    </a:cubicBezTo>
                    <a:cubicBezTo>
                      <a:pt x="177" y="146"/>
                      <a:pt x="176" y="143"/>
                      <a:pt x="175" y="142"/>
                    </a:cubicBezTo>
                    <a:cubicBezTo>
                      <a:pt x="175" y="141"/>
                      <a:pt x="173" y="141"/>
                      <a:pt x="172" y="140"/>
                    </a:cubicBezTo>
                    <a:cubicBezTo>
                      <a:pt x="171" y="138"/>
                      <a:pt x="172" y="136"/>
                      <a:pt x="171" y="134"/>
                    </a:cubicBezTo>
                    <a:cubicBezTo>
                      <a:pt x="171" y="134"/>
                      <a:pt x="169" y="133"/>
                      <a:pt x="168" y="132"/>
                    </a:cubicBezTo>
                    <a:cubicBezTo>
                      <a:pt x="168" y="131"/>
                      <a:pt x="168" y="129"/>
                      <a:pt x="168" y="129"/>
                    </a:cubicBezTo>
                    <a:cubicBezTo>
                      <a:pt x="167" y="129"/>
                      <a:pt x="166" y="130"/>
                      <a:pt x="166" y="130"/>
                    </a:cubicBezTo>
                    <a:cubicBezTo>
                      <a:pt x="167" y="125"/>
                      <a:pt x="166" y="124"/>
                      <a:pt x="166" y="119"/>
                    </a:cubicBezTo>
                    <a:cubicBezTo>
                      <a:pt x="167" y="118"/>
                      <a:pt x="169" y="116"/>
                      <a:pt x="168" y="113"/>
                    </a:cubicBezTo>
                    <a:cubicBezTo>
                      <a:pt x="167" y="111"/>
                      <a:pt x="167" y="111"/>
                      <a:pt x="167" y="111"/>
                    </a:cubicBezTo>
                    <a:cubicBezTo>
                      <a:pt x="167" y="109"/>
                      <a:pt x="168" y="107"/>
                      <a:pt x="167" y="106"/>
                    </a:cubicBezTo>
                    <a:cubicBezTo>
                      <a:pt x="166" y="105"/>
                      <a:pt x="166" y="105"/>
                      <a:pt x="166" y="105"/>
                    </a:cubicBezTo>
                    <a:cubicBezTo>
                      <a:pt x="165" y="102"/>
                      <a:pt x="167" y="101"/>
                      <a:pt x="166" y="98"/>
                    </a:cubicBezTo>
                    <a:cubicBezTo>
                      <a:pt x="165" y="95"/>
                      <a:pt x="165" y="95"/>
                      <a:pt x="165" y="95"/>
                    </a:cubicBezTo>
                    <a:cubicBezTo>
                      <a:pt x="165" y="94"/>
                      <a:pt x="167" y="90"/>
                      <a:pt x="165" y="89"/>
                    </a:cubicBezTo>
                    <a:cubicBezTo>
                      <a:pt x="166" y="88"/>
                      <a:pt x="167" y="88"/>
                      <a:pt x="168" y="87"/>
                    </a:cubicBezTo>
                    <a:cubicBezTo>
                      <a:pt x="168" y="86"/>
                      <a:pt x="167" y="85"/>
                      <a:pt x="168" y="85"/>
                    </a:cubicBezTo>
                    <a:cubicBezTo>
                      <a:pt x="168" y="85"/>
                      <a:pt x="170" y="85"/>
                      <a:pt x="170" y="85"/>
                    </a:cubicBezTo>
                    <a:cubicBezTo>
                      <a:pt x="171" y="83"/>
                      <a:pt x="171" y="82"/>
                      <a:pt x="172" y="81"/>
                    </a:cubicBezTo>
                    <a:cubicBezTo>
                      <a:pt x="173" y="80"/>
                      <a:pt x="172" y="79"/>
                      <a:pt x="172" y="79"/>
                    </a:cubicBezTo>
                    <a:cubicBezTo>
                      <a:pt x="168" y="79"/>
                      <a:pt x="168" y="79"/>
                      <a:pt x="168" y="79"/>
                    </a:cubicBezTo>
                    <a:cubicBezTo>
                      <a:pt x="166" y="76"/>
                      <a:pt x="166" y="76"/>
                      <a:pt x="166" y="76"/>
                    </a:cubicBezTo>
                    <a:cubicBezTo>
                      <a:pt x="162" y="76"/>
                      <a:pt x="162" y="76"/>
                      <a:pt x="162" y="76"/>
                    </a:cubicBezTo>
                    <a:cubicBezTo>
                      <a:pt x="158" y="74"/>
                      <a:pt x="158" y="74"/>
                      <a:pt x="158" y="74"/>
                    </a:cubicBezTo>
                    <a:cubicBezTo>
                      <a:pt x="156" y="73"/>
                      <a:pt x="156" y="73"/>
                      <a:pt x="156" y="73"/>
                    </a:cubicBezTo>
                    <a:cubicBezTo>
                      <a:pt x="155" y="69"/>
                      <a:pt x="155" y="69"/>
                      <a:pt x="155" y="69"/>
                    </a:cubicBezTo>
                    <a:cubicBezTo>
                      <a:pt x="153" y="63"/>
                      <a:pt x="153" y="63"/>
                      <a:pt x="153" y="63"/>
                    </a:cubicBezTo>
                    <a:cubicBezTo>
                      <a:pt x="152" y="60"/>
                      <a:pt x="152" y="60"/>
                      <a:pt x="152" y="60"/>
                    </a:cubicBezTo>
                    <a:cubicBezTo>
                      <a:pt x="149" y="58"/>
                      <a:pt x="149" y="58"/>
                      <a:pt x="149" y="58"/>
                    </a:cubicBezTo>
                    <a:cubicBezTo>
                      <a:pt x="147" y="54"/>
                      <a:pt x="147" y="54"/>
                      <a:pt x="147" y="54"/>
                    </a:cubicBezTo>
                    <a:cubicBezTo>
                      <a:pt x="145" y="50"/>
                      <a:pt x="145" y="50"/>
                      <a:pt x="145" y="50"/>
                    </a:cubicBezTo>
                    <a:cubicBezTo>
                      <a:pt x="143" y="46"/>
                      <a:pt x="143" y="46"/>
                      <a:pt x="143" y="46"/>
                    </a:cubicBezTo>
                    <a:cubicBezTo>
                      <a:pt x="142" y="44"/>
                      <a:pt x="142" y="44"/>
                      <a:pt x="142" y="44"/>
                    </a:cubicBezTo>
                    <a:cubicBezTo>
                      <a:pt x="141" y="41"/>
                      <a:pt x="141" y="41"/>
                      <a:pt x="141" y="41"/>
                    </a:cubicBezTo>
                    <a:cubicBezTo>
                      <a:pt x="139" y="38"/>
                      <a:pt x="139" y="38"/>
                      <a:pt x="139" y="38"/>
                    </a:cubicBezTo>
                    <a:cubicBezTo>
                      <a:pt x="136" y="36"/>
                      <a:pt x="136" y="36"/>
                      <a:pt x="136" y="36"/>
                    </a:cubicBezTo>
                    <a:cubicBezTo>
                      <a:pt x="133" y="34"/>
                      <a:pt x="133" y="34"/>
                      <a:pt x="133" y="34"/>
                    </a:cubicBezTo>
                    <a:cubicBezTo>
                      <a:pt x="130" y="34"/>
                      <a:pt x="130" y="34"/>
                      <a:pt x="130" y="34"/>
                    </a:cubicBezTo>
                    <a:cubicBezTo>
                      <a:pt x="127" y="35"/>
                      <a:pt x="127" y="35"/>
                      <a:pt x="127" y="35"/>
                    </a:cubicBezTo>
                    <a:cubicBezTo>
                      <a:pt x="124" y="39"/>
                      <a:pt x="124" y="39"/>
                      <a:pt x="124" y="39"/>
                    </a:cubicBezTo>
                    <a:cubicBezTo>
                      <a:pt x="122" y="41"/>
                      <a:pt x="122" y="41"/>
                      <a:pt x="122" y="41"/>
                    </a:cubicBezTo>
                    <a:cubicBezTo>
                      <a:pt x="119" y="41"/>
                      <a:pt x="119" y="41"/>
                      <a:pt x="119" y="41"/>
                    </a:cubicBezTo>
                    <a:cubicBezTo>
                      <a:pt x="116" y="41"/>
                      <a:pt x="116" y="41"/>
                      <a:pt x="116" y="41"/>
                    </a:cubicBezTo>
                    <a:cubicBezTo>
                      <a:pt x="113" y="39"/>
                      <a:pt x="113" y="39"/>
                      <a:pt x="113" y="39"/>
                    </a:cubicBezTo>
                    <a:cubicBezTo>
                      <a:pt x="111" y="36"/>
                      <a:pt x="111" y="36"/>
                      <a:pt x="111" y="36"/>
                    </a:cubicBezTo>
                    <a:cubicBezTo>
                      <a:pt x="109" y="32"/>
                      <a:pt x="109" y="32"/>
                      <a:pt x="109" y="32"/>
                    </a:cubicBezTo>
                    <a:cubicBezTo>
                      <a:pt x="108" y="30"/>
                      <a:pt x="108" y="30"/>
                      <a:pt x="108" y="30"/>
                    </a:cubicBezTo>
                    <a:cubicBezTo>
                      <a:pt x="107" y="26"/>
                      <a:pt x="107" y="26"/>
                      <a:pt x="107" y="26"/>
                    </a:cubicBezTo>
                    <a:cubicBezTo>
                      <a:pt x="103" y="22"/>
                      <a:pt x="103" y="22"/>
                      <a:pt x="103" y="22"/>
                    </a:cubicBezTo>
                    <a:cubicBezTo>
                      <a:pt x="101" y="20"/>
                      <a:pt x="101" y="20"/>
                      <a:pt x="101" y="20"/>
                    </a:cubicBezTo>
                    <a:cubicBezTo>
                      <a:pt x="100" y="18"/>
                      <a:pt x="100" y="18"/>
                      <a:pt x="100" y="18"/>
                    </a:cubicBezTo>
                    <a:cubicBezTo>
                      <a:pt x="96" y="16"/>
                      <a:pt x="96" y="16"/>
                      <a:pt x="96" y="16"/>
                    </a:cubicBezTo>
                    <a:cubicBezTo>
                      <a:pt x="93" y="11"/>
                      <a:pt x="93" y="11"/>
                      <a:pt x="93" y="11"/>
                    </a:cubicBezTo>
                    <a:cubicBezTo>
                      <a:pt x="75" y="11"/>
                      <a:pt x="75" y="11"/>
                      <a:pt x="75" y="11"/>
                    </a:cubicBezTo>
                    <a:cubicBezTo>
                      <a:pt x="75" y="16"/>
                      <a:pt x="75" y="16"/>
                      <a:pt x="75" y="16"/>
                    </a:cubicBezTo>
                    <a:cubicBezTo>
                      <a:pt x="47" y="15"/>
                      <a:pt x="47" y="15"/>
                      <a:pt x="47" y="15"/>
                    </a:cubicBezTo>
                    <a:cubicBezTo>
                      <a:pt x="24" y="3"/>
                      <a:pt x="24" y="3"/>
                      <a:pt x="24" y="3"/>
                    </a:cubicBezTo>
                    <a:cubicBezTo>
                      <a:pt x="24" y="0"/>
                      <a:pt x="24" y="0"/>
                      <a:pt x="24"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0" name="Freeform 146">
                <a:extLst>
                  <a:ext uri="{FF2B5EF4-FFF2-40B4-BE49-F238E27FC236}">
                    <a16:creationId xmlns:a16="http://schemas.microsoft.com/office/drawing/2014/main" id="{A02EB769-98ED-4057-AA69-0FA9F44FD24E}"/>
                  </a:ext>
                </a:extLst>
              </p:cNvPr>
              <p:cNvSpPr>
                <a:spLocks/>
              </p:cNvSpPr>
              <p:nvPr/>
            </p:nvSpPr>
            <p:spPr bwMode="auto">
              <a:xfrm>
                <a:off x="1133" y="1544"/>
                <a:ext cx="518" cy="387"/>
              </a:xfrm>
              <a:custGeom>
                <a:avLst/>
                <a:gdLst>
                  <a:gd name="T0" fmla="*/ 4 w 264"/>
                  <a:gd name="T1" fmla="*/ 11 h 197"/>
                  <a:gd name="T2" fmla="*/ 11 w 264"/>
                  <a:gd name="T3" fmla="*/ 25 h 197"/>
                  <a:gd name="T4" fmla="*/ 19 w 264"/>
                  <a:gd name="T5" fmla="*/ 31 h 197"/>
                  <a:gd name="T6" fmla="*/ 24 w 264"/>
                  <a:gd name="T7" fmla="*/ 53 h 197"/>
                  <a:gd name="T8" fmla="*/ 25 w 264"/>
                  <a:gd name="T9" fmla="*/ 62 h 197"/>
                  <a:gd name="T10" fmla="*/ 41 w 264"/>
                  <a:gd name="T11" fmla="*/ 73 h 197"/>
                  <a:gd name="T12" fmla="*/ 46 w 264"/>
                  <a:gd name="T13" fmla="*/ 90 h 197"/>
                  <a:gd name="T14" fmla="*/ 58 w 264"/>
                  <a:gd name="T15" fmla="*/ 109 h 197"/>
                  <a:gd name="T16" fmla="*/ 63 w 264"/>
                  <a:gd name="T17" fmla="*/ 105 h 197"/>
                  <a:gd name="T18" fmla="*/ 57 w 264"/>
                  <a:gd name="T19" fmla="*/ 94 h 197"/>
                  <a:gd name="T20" fmla="*/ 51 w 264"/>
                  <a:gd name="T21" fmla="*/ 86 h 197"/>
                  <a:gd name="T22" fmla="*/ 41 w 264"/>
                  <a:gd name="T23" fmla="*/ 63 h 197"/>
                  <a:gd name="T24" fmla="*/ 36 w 264"/>
                  <a:gd name="T25" fmla="*/ 52 h 197"/>
                  <a:gd name="T26" fmla="*/ 33 w 264"/>
                  <a:gd name="T27" fmla="*/ 42 h 197"/>
                  <a:gd name="T28" fmla="*/ 31 w 264"/>
                  <a:gd name="T29" fmla="*/ 36 h 197"/>
                  <a:gd name="T30" fmla="*/ 22 w 264"/>
                  <a:gd name="T31" fmla="*/ 25 h 197"/>
                  <a:gd name="T32" fmla="*/ 18 w 264"/>
                  <a:gd name="T33" fmla="*/ 9 h 197"/>
                  <a:gd name="T34" fmla="*/ 27 w 264"/>
                  <a:gd name="T35" fmla="*/ 10 h 197"/>
                  <a:gd name="T36" fmla="*/ 37 w 264"/>
                  <a:gd name="T37" fmla="*/ 25 h 197"/>
                  <a:gd name="T38" fmla="*/ 46 w 264"/>
                  <a:gd name="T39" fmla="*/ 43 h 197"/>
                  <a:gd name="T40" fmla="*/ 57 w 264"/>
                  <a:gd name="T41" fmla="*/ 53 h 197"/>
                  <a:gd name="T42" fmla="*/ 67 w 264"/>
                  <a:gd name="T43" fmla="*/ 65 h 197"/>
                  <a:gd name="T44" fmla="*/ 66 w 264"/>
                  <a:gd name="T45" fmla="*/ 72 h 197"/>
                  <a:gd name="T46" fmla="*/ 74 w 264"/>
                  <a:gd name="T47" fmla="*/ 81 h 197"/>
                  <a:gd name="T48" fmla="*/ 86 w 264"/>
                  <a:gd name="T49" fmla="*/ 96 h 197"/>
                  <a:gd name="T50" fmla="*/ 92 w 264"/>
                  <a:gd name="T51" fmla="*/ 105 h 197"/>
                  <a:gd name="T52" fmla="*/ 100 w 264"/>
                  <a:gd name="T53" fmla="*/ 124 h 197"/>
                  <a:gd name="T54" fmla="*/ 99 w 264"/>
                  <a:gd name="T55" fmla="*/ 142 h 197"/>
                  <a:gd name="T56" fmla="*/ 108 w 264"/>
                  <a:gd name="T57" fmla="*/ 154 h 197"/>
                  <a:gd name="T58" fmla="*/ 119 w 264"/>
                  <a:gd name="T59" fmla="*/ 164 h 197"/>
                  <a:gd name="T60" fmla="*/ 142 w 264"/>
                  <a:gd name="T61" fmla="*/ 176 h 197"/>
                  <a:gd name="T62" fmla="*/ 158 w 264"/>
                  <a:gd name="T63" fmla="*/ 181 h 197"/>
                  <a:gd name="T64" fmla="*/ 164 w 264"/>
                  <a:gd name="T65" fmla="*/ 187 h 197"/>
                  <a:gd name="T66" fmla="*/ 175 w 264"/>
                  <a:gd name="T67" fmla="*/ 189 h 197"/>
                  <a:gd name="T68" fmla="*/ 193 w 264"/>
                  <a:gd name="T69" fmla="*/ 185 h 197"/>
                  <a:gd name="T70" fmla="*/ 208 w 264"/>
                  <a:gd name="T71" fmla="*/ 190 h 197"/>
                  <a:gd name="T72" fmla="*/ 218 w 264"/>
                  <a:gd name="T73" fmla="*/ 184 h 197"/>
                  <a:gd name="T74" fmla="*/ 222 w 264"/>
                  <a:gd name="T75" fmla="*/ 171 h 197"/>
                  <a:gd name="T76" fmla="*/ 244 w 264"/>
                  <a:gd name="T77" fmla="*/ 164 h 197"/>
                  <a:gd name="T78" fmla="*/ 254 w 264"/>
                  <a:gd name="T79" fmla="*/ 164 h 197"/>
                  <a:gd name="T80" fmla="*/ 259 w 264"/>
                  <a:gd name="T81" fmla="*/ 126 h 197"/>
                  <a:gd name="T82" fmla="*/ 246 w 264"/>
                  <a:gd name="T83" fmla="*/ 129 h 197"/>
                  <a:gd name="T84" fmla="*/ 231 w 264"/>
                  <a:gd name="T85" fmla="*/ 146 h 197"/>
                  <a:gd name="T86" fmla="*/ 222 w 264"/>
                  <a:gd name="T87" fmla="*/ 160 h 197"/>
                  <a:gd name="T88" fmla="*/ 208 w 264"/>
                  <a:gd name="T89" fmla="*/ 164 h 197"/>
                  <a:gd name="T90" fmla="*/ 184 w 264"/>
                  <a:gd name="T91" fmla="*/ 159 h 197"/>
                  <a:gd name="T92" fmla="*/ 178 w 264"/>
                  <a:gd name="T93" fmla="*/ 146 h 197"/>
                  <a:gd name="T94" fmla="*/ 168 w 264"/>
                  <a:gd name="T95" fmla="*/ 132 h 197"/>
                  <a:gd name="T96" fmla="*/ 168 w 264"/>
                  <a:gd name="T97" fmla="*/ 113 h 197"/>
                  <a:gd name="T98" fmla="*/ 166 w 264"/>
                  <a:gd name="T99" fmla="*/ 98 h 197"/>
                  <a:gd name="T100" fmla="*/ 168 w 264"/>
                  <a:gd name="T101" fmla="*/ 85 h 197"/>
                  <a:gd name="T102" fmla="*/ 168 w 264"/>
                  <a:gd name="T103" fmla="*/ 79 h 197"/>
                  <a:gd name="T104" fmla="*/ 156 w 264"/>
                  <a:gd name="T105" fmla="*/ 73 h 197"/>
                  <a:gd name="T106" fmla="*/ 149 w 264"/>
                  <a:gd name="T107" fmla="*/ 58 h 197"/>
                  <a:gd name="T108" fmla="*/ 142 w 264"/>
                  <a:gd name="T109" fmla="*/ 44 h 197"/>
                  <a:gd name="T110" fmla="*/ 133 w 264"/>
                  <a:gd name="T111" fmla="*/ 34 h 197"/>
                  <a:gd name="T112" fmla="*/ 122 w 264"/>
                  <a:gd name="T113" fmla="*/ 41 h 197"/>
                  <a:gd name="T114" fmla="*/ 111 w 264"/>
                  <a:gd name="T115" fmla="*/ 36 h 197"/>
                  <a:gd name="T116" fmla="*/ 103 w 264"/>
                  <a:gd name="T117" fmla="*/ 22 h 197"/>
                  <a:gd name="T118" fmla="*/ 93 w 264"/>
                  <a:gd name="T119" fmla="*/ 11 h 197"/>
                  <a:gd name="T120" fmla="*/ 24 w 264"/>
                  <a:gd name="T121" fmla="*/ 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 h="197">
                    <a:moveTo>
                      <a:pt x="0" y="1"/>
                    </a:moveTo>
                    <a:cubicBezTo>
                      <a:pt x="0" y="3"/>
                      <a:pt x="0" y="4"/>
                      <a:pt x="1" y="6"/>
                    </a:cubicBezTo>
                    <a:cubicBezTo>
                      <a:pt x="1" y="7"/>
                      <a:pt x="3" y="7"/>
                      <a:pt x="4" y="8"/>
                    </a:cubicBezTo>
                    <a:cubicBezTo>
                      <a:pt x="4" y="9"/>
                      <a:pt x="3" y="10"/>
                      <a:pt x="4" y="11"/>
                    </a:cubicBezTo>
                    <a:cubicBezTo>
                      <a:pt x="4" y="12"/>
                      <a:pt x="6" y="13"/>
                      <a:pt x="7" y="14"/>
                    </a:cubicBezTo>
                    <a:cubicBezTo>
                      <a:pt x="8" y="16"/>
                      <a:pt x="6" y="19"/>
                      <a:pt x="8" y="22"/>
                    </a:cubicBezTo>
                    <a:cubicBezTo>
                      <a:pt x="8" y="22"/>
                      <a:pt x="10" y="23"/>
                      <a:pt x="10" y="23"/>
                    </a:cubicBezTo>
                    <a:cubicBezTo>
                      <a:pt x="11" y="23"/>
                      <a:pt x="10" y="25"/>
                      <a:pt x="11" y="25"/>
                    </a:cubicBezTo>
                    <a:cubicBezTo>
                      <a:pt x="11" y="26"/>
                      <a:pt x="13" y="26"/>
                      <a:pt x="14" y="27"/>
                    </a:cubicBezTo>
                    <a:cubicBezTo>
                      <a:pt x="14" y="27"/>
                      <a:pt x="14" y="28"/>
                      <a:pt x="14" y="29"/>
                    </a:cubicBezTo>
                    <a:cubicBezTo>
                      <a:pt x="15" y="29"/>
                      <a:pt x="17" y="28"/>
                      <a:pt x="18" y="29"/>
                    </a:cubicBezTo>
                    <a:cubicBezTo>
                      <a:pt x="18" y="29"/>
                      <a:pt x="18" y="31"/>
                      <a:pt x="19" y="31"/>
                    </a:cubicBezTo>
                    <a:cubicBezTo>
                      <a:pt x="20" y="32"/>
                      <a:pt x="21" y="32"/>
                      <a:pt x="22" y="33"/>
                    </a:cubicBezTo>
                    <a:cubicBezTo>
                      <a:pt x="24" y="36"/>
                      <a:pt x="22" y="37"/>
                      <a:pt x="23" y="41"/>
                    </a:cubicBezTo>
                    <a:cubicBezTo>
                      <a:pt x="23" y="41"/>
                      <a:pt x="25" y="43"/>
                      <a:pt x="25" y="43"/>
                    </a:cubicBezTo>
                    <a:cubicBezTo>
                      <a:pt x="25" y="47"/>
                      <a:pt x="24" y="50"/>
                      <a:pt x="24" y="53"/>
                    </a:cubicBezTo>
                    <a:cubicBezTo>
                      <a:pt x="22" y="53"/>
                      <a:pt x="20" y="53"/>
                      <a:pt x="17" y="53"/>
                    </a:cubicBezTo>
                    <a:cubicBezTo>
                      <a:pt x="17" y="55"/>
                      <a:pt x="17" y="55"/>
                      <a:pt x="17" y="55"/>
                    </a:cubicBezTo>
                    <a:cubicBezTo>
                      <a:pt x="19" y="56"/>
                      <a:pt x="21" y="57"/>
                      <a:pt x="22" y="58"/>
                    </a:cubicBezTo>
                    <a:cubicBezTo>
                      <a:pt x="23" y="59"/>
                      <a:pt x="24" y="62"/>
                      <a:pt x="25" y="62"/>
                    </a:cubicBezTo>
                    <a:cubicBezTo>
                      <a:pt x="25" y="62"/>
                      <a:pt x="26" y="62"/>
                      <a:pt x="27" y="62"/>
                    </a:cubicBezTo>
                    <a:cubicBezTo>
                      <a:pt x="27" y="63"/>
                      <a:pt x="27" y="64"/>
                      <a:pt x="28" y="65"/>
                    </a:cubicBezTo>
                    <a:cubicBezTo>
                      <a:pt x="28" y="65"/>
                      <a:pt x="30" y="64"/>
                      <a:pt x="31" y="65"/>
                    </a:cubicBezTo>
                    <a:cubicBezTo>
                      <a:pt x="32" y="65"/>
                      <a:pt x="40" y="72"/>
                      <a:pt x="41" y="73"/>
                    </a:cubicBezTo>
                    <a:cubicBezTo>
                      <a:pt x="41" y="75"/>
                      <a:pt x="40" y="74"/>
                      <a:pt x="40" y="76"/>
                    </a:cubicBezTo>
                    <a:cubicBezTo>
                      <a:pt x="40" y="76"/>
                      <a:pt x="42" y="79"/>
                      <a:pt x="42" y="80"/>
                    </a:cubicBezTo>
                    <a:cubicBezTo>
                      <a:pt x="43" y="82"/>
                      <a:pt x="41" y="86"/>
                      <a:pt x="42" y="88"/>
                    </a:cubicBezTo>
                    <a:cubicBezTo>
                      <a:pt x="43" y="89"/>
                      <a:pt x="45" y="89"/>
                      <a:pt x="46" y="90"/>
                    </a:cubicBezTo>
                    <a:cubicBezTo>
                      <a:pt x="47" y="90"/>
                      <a:pt x="46" y="92"/>
                      <a:pt x="47" y="93"/>
                    </a:cubicBezTo>
                    <a:cubicBezTo>
                      <a:pt x="47" y="93"/>
                      <a:pt x="49" y="94"/>
                      <a:pt x="50" y="95"/>
                    </a:cubicBezTo>
                    <a:cubicBezTo>
                      <a:pt x="51" y="96"/>
                      <a:pt x="58" y="104"/>
                      <a:pt x="58" y="105"/>
                    </a:cubicBezTo>
                    <a:cubicBezTo>
                      <a:pt x="58" y="106"/>
                      <a:pt x="58" y="107"/>
                      <a:pt x="58" y="109"/>
                    </a:cubicBezTo>
                    <a:cubicBezTo>
                      <a:pt x="61" y="109"/>
                      <a:pt x="61" y="109"/>
                      <a:pt x="61" y="109"/>
                    </a:cubicBezTo>
                    <a:cubicBezTo>
                      <a:pt x="61" y="109"/>
                      <a:pt x="60" y="108"/>
                      <a:pt x="61" y="107"/>
                    </a:cubicBezTo>
                    <a:cubicBezTo>
                      <a:pt x="61" y="107"/>
                      <a:pt x="61" y="107"/>
                      <a:pt x="61" y="107"/>
                    </a:cubicBezTo>
                    <a:cubicBezTo>
                      <a:pt x="62" y="107"/>
                      <a:pt x="63" y="106"/>
                      <a:pt x="63" y="105"/>
                    </a:cubicBezTo>
                    <a:cubicBezTo>
                      <a:pt x="63" y="104"/>
                      <a:pt x="64" y="103"/>
                      <a:pt x="63" y="101"/>
                    </a:cubicBezTo>
                    <a:cubicBezTo>
                      <a:pt x="63" y="101"/>
                      <a:pt x="58" y="98"/>
                      <a:pt x="58" y="98"/>
                    </a:cubicBezTo>
                    <a:cubicBezTo>
                      <a:pt x="58" y="97"/>
                      <a:pt x="58" y="96"/>
                      <a:pt x="58" y="95"/>
                    </a:cubicBezTo>
                    <a:cubicBezTo>
                      <a:pt x="57" y="95"/>
                      <a:pt x="57" y="94"/>
                      <a:pt x="57" y="94"/>
                    </a:cubicBezTo>
                    <a:cubicBezTo>
                      <a:pt x="56" y="94"/>
                      <a:pt x="55" y="94"/>
                      <a:pt x="54" y="94"/>
                    </a:cubicBezTo>
                    <a:cubicBezTo>
                      <a:pt x="53" y="94"/>
                      <a:pt x="54" y="92"/>
                      <a:pt x="53" y="92"/>
                    </a:cubicBezTo>
                    <a:cubicBezTo>
                      <a:pt x="53" y="91"/>
                      <a:pt x="55" y="90"/>
                      <a:pt x="54" y="88"/>
                    </a:cubicBezTo>
                    <a:cubicBezTo>
                      <a:pt x="54" y="87"/>
                      <a:pt x="52" y="87"/>
                      <a:pt x="51" y="86"/>
                    </a:cubicBezTo>
                    <a:cubicBezTo>
                      <a:pt x="51" y="84"/>
                      <a:pt x="52" y="83"/>
                      <a:pt x="52" y="81"/>
                    </a:cubicBezTo>
                    <a:cubicBezTo>
                      <a:pt x="52" y="81"/>
                      <a:pt x="48" y="76"/>
                      <a:pt x="48" y="76"/>
                    </a:cubicBezTo>
                    <a:cubicBezTo>
                      <a:pt x="48" y="75"/>
                      <a:pt x="48" y="74"/>
                      <a:pt x="48" y="73"/>
                    </a:cubicBezTo>
                    <a:cubicBezTo>
                      <a:pt x="47" y="69"/>
                      <a:pt x="45" y="65"/>
                      <a:pt x="41" y="63"/>
                    </a:cubicBezTo>
                    <a:cubicBezTo>
                      <a:pt x="42" y="62"/>
                      <a:pt x="43" y="60"/>
                      <a:pt x="42" y="59"/>
                    </a:cubicBezTo>
                    <a:cubicBezTo>
                      <a:pt x="42" y="58"/>
                      <a:pt x="40" y="58"/>
                      <a:pt x="39" y="57"/>
                    </a:cubicBezTo>
                    <a:cubicBezTo>
                      <a:pt x="39" y="57"/>
                      <a:pt x="40" y="55"/>
                      <a:pt x="39" y="55"/>
                    </a:cubicBezTo>
                    <a:cubicBezTo>
                      <a:pt x="39" y="54"/>
                      <a:pt x="37" y="53"/>
                      <a:pt x="36" y="52"/>
                    </a:cubicBezTo>
                    <a:cubicBezTo>
                      <a:pt x="35" y="50"/>
                      <a:pt x="36" y="47"/>
                      <a:pt x="35" y="45"/>
                    </a:cubicBezTo>
                    <a:cubicBezTo>
                      <a:pt x="33" y="44"/>
                      <a:pt x="33" y="44"/>
                      <a:pt x="33" y="44"/>
                    </a:cubicBezTo>
                    <a:cubicBezTo>
                      <a:pt x="33" y="44"/>
                      <a:pt x="34" y="42"/>
                      <a:pt x="33" y="42"/>
                    </a:cubicBezTo>
                    <a:cubicBezTo>
                      <a:pt x="33" y="42"/>
                      <a:pt x="33" y="42"/>
                      <a:pt x="33" y="42"/>
                    </a:cubicBezTo>
                    <a:cubicBezTo>
                      <a:pt x="33" y="41"/>
                      <a:pt x="33" y="41"/>
                      <a:pt x="33" y="41"/>
                    </a:cubicBezTo>
                    <a:cubicBezTo>
                      <a:pt x="32" y="41"/>
                      <a:pt x="31" y="42"/>
                      <a:pt x="30" y="41"/>
                    </a:cubicBezTo>
                    <a:cubicBezTo>
                      <a:pt x="30" y="40"/>
                      <a:pt x="30" y="37"/>
                      <a:pt x="31" y="37"/>
                    </a:cubicBezTo>
                    <a:cubicBezTo>
                      <a:pt x="31" y="36"/>
                      <a:pt x="31" y="36"/>
                      <a:pt x="31" y="36"/>
                    </a:cubicBezTo>
                    <a:cubicBezTo>
                      <a:pt x="28" y="31"/>
                      <a:pt x="28" y="31"/>
                      <a:pt x="28" y="31"/>
                    </a:cubicBezTo>
                    <a:cubicBezTo>
                      <a:pt x="27" y="31"/>
                      <a:pt x="26" y="31"/>
                      <a:pt x="25" y="31"/>
                    </a:cubicBezTo>
                    <a:cubicBezTo>
                      <a:pt x="25" y="31"/>
                      <a:pt x="25" y="29"/>
                      <a:pt x="25" y="29"/>
                    </a:cubicBezTo>
                    <a:cubicBezTo>
                      <a:pt x="25" y="28"/>
                      <a:pt x="23" y="26"/>
                      <a:pt x="22" y="25"/>
                    </a:cubicBezTo>
                    <a:cubicBezTo>
                      <a:pt x="21" y="23"/>
                      <a:pt x="22" y="21"/>
                      <a:pt x="20" y="19"/>
                    </a:cubicBezTo>
                    <a:cubicBezTo>
                      <a:pt x="20" y="18"/>
                      <a:pt x="17" y="16"/>
                      <a:pt x="17" y="16"/>
                    </a:cubicBezTo>
                    <a:cubicBezTo>
                      <a:pt x="16" y="13"/>
                      <a:pt x="18" y="11"/>
                      <a:pt x="18" y="10"/>
                    </a:cubicBezTo>
                    <a:cubicBezTo>
                      <a:pt x="18" y="9"/>
                      <a:pt x="17" y="10"/>
                      <a:pt x="18" y="9"/>
                    </a:cubicBezTo>
                    <a:cubicBezTo>
                      <a:pt x="19" y="9"/>
                      <a:pt x="20" y="8"/>
                      <a:pt x="22" y="9"/>
                    </a:cubicBezTo>
                    <a:cubicBezTo>
                      <a:pt x="22" y="9"/>
                      <a:pt x="22" y="11"/>
                      <a:pt x="23" y="11"/>
                    </a:cubicBezTo>
                    <a:cubicBezTo>
                      <a:pt x="24" y="12"/>
                      <a:pt x="25" y="11"/>
                      <a:pt x="26" y="12"/>
                    </a:cubicBezTo>
                    <a:cubicBezTo>
                      <a:pt x="26" y="12"/>
                      <a:pt x="27" y="10"/>
                      <a:pt x="27" y="10"/>
                    </a:cubicBezTo>
                    <a:cubicBezTo>
                      <a:pt x="28" y="9"/>
                      <a:pt x="29" y="10"/>
                      <a:pt x="31" y="10"/>
                    </a:cubicBezTo>
                    <a:cubicBezTo>
                      <a:pt x="33" y="14"/>
                      <a:pt x="30" y="11"/>
                      <a:pt x="34" y="15"/>
                    </a:cubicBezTo>
                    <a:cubicBezTo>
                      <a:pt x="33" y="20"/>
                      <a:pt x="34" y="22"/>
                      <a:pt x="36" y="25"/>
                    </a:cubicBezTo>
                    <a:cubicBezTo>
                      <a:pt x="37" y="25"/>
                      <a:pt x="37" y="25"/>
                      <a:pt x="37" y="25"/>
                    </a:cubicBezTo>
                    <a:cubicBezTo>
                      <a:pt x="39" y="28"/>
                      <a:pt x="38" y="30"/>
                      <a:pt x="39" y="33"/>
                    </a:cubicBezTo>
                    <a:cubicBezTo>
                      <a:pt x="41" y="35"/>
                      <a:pt x="43" y="37"/>
                      <a:pt x="44" y="39"/>
                    </a:cubicBezTo>
                    <a:cubicBezTo>
                      <a:pt x="44" y="39"/>
                      <a:pt x="46" y="39"/>
                      <a:pt x="46" y="39"/>
                    </a:cubicBezTo>
                    <a:cubicBezTo>
                      <a:pt x="47" y="41"/>
                      <a:pt x="46" y="42"/>
                      <a:pt x="46" y="43"/>
                    </a:cubicBezTo>
                    <a:cubicBezTo>
                      <a:pt x="46" y="45"/>
                      <a:pt x="46" y="45"/>
                      <a:pt x="46" y="45"/>
                    </a:cubicBezTo>
                    <a:cubicBezTo>
                      <a:pt x="47" y="45"/>
                      <a:pt x="50" y="45"/>
                      <a:pt x="51" y="46"/>
                    </a:cubicBezTo>
                    <a:cubicBezTo>
                      <a:pt x="52" y="47"/>
                      <a:pt x="52" y="53"/>
                      <a:pt x="54" y="53"/>
                    </a:cubicBezTo>
                    <a:cubicBezTo>
                      <a:pt x="55" y="54"/>
                      <a:pt x="57" y="53"/>
                      <a:pt x="57" y="53"/>
                    </a:cubicBezTo>
                    <a:cubicBezTo>
                      <a:pt x="59" y="55"/>
                      <a:pt x="57" y="57"/>
                      <a:pt x="57" y="59"/>
                    </a:cubicBezTo>
                    <a:cubicBezTo>
                      <a:pt x="58" y="60"/>
                      <a:pt x="61" y="60"/>
                      <a:pt x="62" y="61"/>
                    </a:cubicBezTo>
                    <a:cubicBezTo>
                      <a:pt x="62" y="62"/>
                      <a:pt x="62" y="65"/>
                      <a:pt x="63" y="65"/>
                    </a:cubicBezTo>
                    <a:cubicBezTo>
                      <a:pt x="64" y="66"/>
                      <a:pt x="66" y="65"/>
                      <a:pt x="67" y="65"/>
                    </a:cubicBezTo>
                    <a:cubicBezTo>
                      <a:pt x="68" y="66"/>
                      <a:pt x="68" y="67"/>
                      <a:pt x="68" y="68"/>
                    </a:cubicBezTo>
                    <a:cubicBezTo>
                      <a:pt x="69" y="68"/>
                      <a:pt x="69" y="68"/>
                      <a:pt x="69" y="68"/>
                    </a:cubicBezTo>
                    <a:cubicBezTo>
                      <a:pt x="69" y="69"/>
                      <a:pt x="69" y="70"/>
                      <a:pt x="69" y="71"/>
                    </a:cubicBezTo>
                    <a:cubicBezTo>
                      <a:pt x="68" y="71"/>
                      <a:pt x="66" y="71"/>
                      <a:pt x="66" y="72"/>
                    </a:cubicBezTo>
                    <a:cubicBezTo>
                      <a:pt x="66" y="73"/>
                      <a:pt x="66" y="75"/>
                      <a:pt x="66" y="76"/>
                    </a:cubicBezTo>
                    <a:cubicBezTo>
                      <a:pt x="67" y="76"/>
                      <a:pt x="68" y="76"/>
                      <a:pt x="69" y="77"/>
                    </a:cubicBezTo>
                    <a:cubicBezTo>
                      <a:pt x="70" y="77"/>
                      <a:pt x="70" y="79"/>
                      <a:pt x="70" y="79"/>
                    </a:cubicBezTo>
                    <a:cubicBezTo>
                      <a:pt x="71" y="80"/>
                      <a:pt x="73" y="81"/>
                      <a:pt x="74" y="81"/>
                    </a:cubicBezTo>
                    <a:cubicBezTo>
                      <a:pt x="74" y="81"/>
                      <a:pt x="79" y="88"/>
                      <a:pt x="79" y="88"/>
                    </a:cubicBezTo>
                    <a:cubicBezTo>
                      <a:pt x="80" y="89"/>
                      <a:pt x="79" y="90"/>
                      <a:pt x="80" y="91"/>
                    </a:cubicBezTo>
                    <a:cubicBezTo>
                      <a:pt x="81" y="92"/>
                      <a:pt x="82" y="92"/>
                      <a:pt x="83" y="93"/>
                    </a:cubicBezTo>
                    <a:cubicBezTo>
                      <a:pt x="84" y="94"/>
                      <a:pt x="86" y="96"/>
                      <a:pt x="86" y="96"/>
                    </a:cubicBezTo>
                    <a:cubicBezTo>
                      <a:pt x="86" y="97"/>
                      <a:pt x="86" y="98"/>
                      <a:pt x="86" y="99"/>
                    </a:cubicBezTo>
                    <a:cubicBezTo>
                      <a:pt x="87" y="99"/>
                      <a:pt x="89" y="101"/>
                      <a:pt x="90" y="102"/>
                    </a:cubicBezTo>
                    <a:cubicBezTo>
                      <a:pt x="90" y="103"/>
                      <a:pt x="90" y="103"/>
                      <a:pt x="90" y="104"/>
                    </a:cubicBezTo>
                    <a:cubicBezTo>
                      <a:pt x="90" y="104"/>
                      <a:pt x="92" y="105"/>
                      <a:pt x="92" y="105"/>
                    </a:cubicBezTo>
                    <a:cubicBezTo>
                      <a:pt x="93" y="107"/>
                      <a:pt x="92" y="108"/>
                      <a:pt x="93" y="110"/>
                    </a:cubicBezTo>
                    <a:cubicBezTo>
                      <a:pt x="95" y="113"/>
                      <a:pt x="97" y="114"/>
                      <a:pt x="99" y="119"/>
                    </a:cubicBezTo>
                    <a:cubicBezTo>
                      <a:pt x="100" y="119"/>
                      <a:pt x="100" y="119"/>
                      <a:pt x="100" y="119"/>
                    </a:cubicBezTo>
                    <a:cubicBezTo>
                      <a:pt x="100" y="121"/>
                      <a:pt x="100" y="122"/>
                      <a:pt x="100" y="124"/>
                    </a:cubicBezTo>
                    <a:cubicBezTo>
                      <a:pt x="100" y="125"/>
                      <a:pt x="103" y="126"/>
                      <a:pt x="102" y="131"/>
                    </a:cubicBezTo>
                    <a:cubicBezTo>
                      <a:pt x="102" y="132"/>
                      <a:pt x="100" y="134"/>
                      <a:pt x="99" y="134"/>
                    </a:cubicBezTo>
                    <a:cubicBezTo>
                      <a:pt x="98" y="136"/>
                      <a:pt x="101" y="137"/>
                      <a:pt x="101" y="138"/>
                    </a:cubicBezTo>
                    <a:cubicBezTo>
                      <a:pt x="100" y="139"/>
                      <a:pt x="98" y="139"/>
                      <a:pt x="99" y="142"/>
                    </a:cubicBezTo>
                    <a:cubicBezTo>
                      <a:pt x="99" y="142"/>
                      <a:pt x="100" y="145"/>
                      <a:pt x="101" y="146"/>
                    </a:cubicBezTo>
                    <a:cubicBezTo>
                      <a:pt x="102" y="146"/>
                      <a:pt x="102" y="146"/>
                      <a:pt x="102" y="146"/>
                    </a:cubicBezTo>
                    <a:cubicBezTo>
                      <a:pt x="103" y="147"/>
                      <a:pt x="102" y="148"/>
                      <a:pt x="103" y="149"/>
                    </a:cubicBezTo>
                    <a:cubicBezTo>
                      <a:pt x="103" y="150"/>
                      <a:pt x="107" y="153"/>
                      <a:pt x="108" y="154"/>
                    </a:cubicBezTo>
                    <a:cubicBezTo>
                      <a:pt x="109" y="154"/>
                      <a:pt x="110" y="154"/>
                      <a:pt x="111" y="154"/>
                    </a:cubicBezTo>
                    <a:cubicBezTo>
                      <a:pt x="112" y="155"/>
                      <a:pt x="111" y="156"/>
                      <a:pt x="112" y="157"/>
                    </a:cubicBezTo>
                    <a:cubicBezTo>
                      <a:pt x="113" y="158"/>
                      <a:pt x="115" y="159"/>
                      <a:pt x="117" y="160"/>
                    </a:cubicBezTo>
                    <a:cubicBezTo>
                      <a:pt x="117" y="161"/>
                      <a:pt x="119" y="163"/>
                      <a:pt x="119" y="164"/>
                    </a:cubicBezTo>
                    <a:cubicBezTo>
                      <a:pt x="119" y="164"/>
                      <a:pt x="121" y="167"/>
                      <a:pt x="121" y="167"/>
                    </a:cubicBezTo>
                    <a:cubicBezTo>
                      <a:pt x="125" y="169"/>
                      <a:pt x="128" y="167"/>
                      <a:pt x="131" y="168"/>
                    </a:cubicBezTo>
                    <a:cubicBezTo>
                      <a:pt x="132" y="169"/>
                      <a:pt x="133" y="172"/>
                      <a:pt x="134" y="172"/>
                    </a:cubicBezTo>
                    <a:cubicBezTo>
                      <a:pt x="136" y="174"/>
                      <a:pt x="140" y="175"/>
                      <a:pt x="142" y="176"/>
                    </a:cubicBezTo>
                    <a:cubicBezTo>
                      <a:pt x="143" y="177"/>
                      <a:pt x="143" y="178"/>
                      <a:pt x="144" y="178"/>
                    </a:cubicBezTo>
                    <a:cubicBezTo>
                      <a:pt x="147" y="180"/>
                      <a:pt x="149" y="179"/>
                      <a:pt x="153" y="180"/>
                    </a:cubicBezTo>
                    <a:cubicBezTo>
                      <a:pt x="154" y="182"/>
                      <a:pt x="154" y="182"/>
                      <a:pt x="154" y="182"/>
                    </a:cubicBezTo>
                    <a:cubicBezTo>
                      <a:pt x="156" y="182"/>
                      <a:pt x="156" y="181"/>
                      <a:pt x="158" y="181"/>
                    </a:cubicBezTo>
                    <a:cubicBezTo>
                      <a:pt x="158" y="181"/>
                      <a:pt x="158" y="183"/>
                      <a:pt x="158" y="183"/>
                    </a:cubicBezTo>
                    <a:cubicBezTo>
                      <a:pt x="159" y="183"/>
                      <a:pt x="160" y="183"/>
                      <a:pt x="161" y="183"/>
                    </a:cubicBezTo>
                    <a:cubicBezTo>
                      <a:pt x="162" y="183"/>
                      <a:pt x="163" y="185"/>
                      <a:pt x="164" y="186"/>
                    </a:cubicBezTo>
                    <a:cubicBezTo>
                      <a:pt x="164" y="187"/>
                      <a:pt x="164" y="187"/>
                      <a:pt x="164" y="187"/>
                    </a:cubicBezTo>
                    <a:cubicBezTo>
                      <a:pt x="165" y="187"/>
                      <a:pt x="166" y="186"/>
                      <a:pt x="166" y="186"/>
                    </a:cubicBezTo>
                    <a:cubicBezTo>
                      <a:pt x="169" y="186"/>
                      <a:pt x="168" y="187"/>
                      <a:pt x="169" y="188"/>
                    </a:cubicBezTo>
                    <a:cubicBezTo>
                      <a:pt x="171" y="188"/>
                      <a:pt x="173" y="187"/>
                      <a:pt x="174" y="187"/>
                    </a:cubicBezTo>
                    <a:cubicBezTo>
                      <a:pt x="175" y="187"/>
                      <a:pt x="175" y="188"/>
                      <a:pt x="175" y="189"/>
                    </a:cubicBezTo>
                    <a:cubicBezTo>
                      <a:pt x="176" y="189"/>
                      <a:pt x="178" y="190"/>
                      <a:pt x="178" y="190"/>
                    </a:cubicBezTo>
                    <a:cubicBezTo>
                      <a:pt x="181" y="190"/>
                      <a:pt x="182" y="187"/>
                      <a:pt x="184" y="187"/>
                    </a:cubicBezTo>
                    <a:cubicBezTo>
                      <a:pt x="186" y="186"/>
                      <a:pt x="188" y="187"/>
                      <a:pt x="190" y="187"/>
                    </a:cubicBezTo>
                    <a:cubicBezTo>
                      <a:pt x="191" y="187"/>
                      <a:pt x="193" y="185"/>
                      <a:pt x="193" y="185"/>
                    </a:cubicBezTo>
                    <a:cubicBezTo>
                      <a:pt x="195" y="185"/>
                      <a:pt x="194" y="186"/>
                      <a:pt x="195" y="186"/>
                    </a:cubicBezTo>
                    <a:cubicBezTo>
                      <a:pt x="198" y="187"/>
                      <a:pt x="200" y="186"/>
                      <a:pt x="202" y="187"/>
                    </a:cubicBezTo>
                    <a:cubicBezTo>
                      <a:pt x="203" y="187"/>
                      <a:pt x="204" y="190"/>
                      <a:pt x="205" y="190"/>
                    </a:cubicBezTo>
                    <a:cubicBezTo>
                      <a:pt x="206" y="191"/>
                      <a:pt x="207" y="190"/>
                      <a:pt x="208" y="190"/>
                    </a:cubicBezTo>
                    <a:cubicBezTo>
                      <a:pt x="210" y="191"/>
                      <a:pt x="211" y="194"/>
                      <a:pt x="212" y="197"/>
                    </a:cubicBezTo>
                    <a:cubicBezTo>
                      <a:pt x="212" y="197"/>
                      <a:pt x="212" y="197"/>
                      <a:pt x="212" y="197"/>
                    </a:cubicBezTo>
                    <a:cubicBezTo>
                      <a:pt x="212" y="197"/>
                      <a:pt x="214" y="194"/>
                      <a:pt x="213" y="192"/>
                    </a:cubicBezTo>
                    <a:cubicBezTo>
                      <a:pt x="212" y="191"/>
                      <a:pt x="218" y="184"/>
                      <a:pt x="218" y="184"/>
                    </a:cubicBezTo>
                    <a:cubicBezTo>
                      <a:pt x="229" y="184"/>
                      <a:pt x="229" y="184"/>
                      <a:pt x="229" y="184"/>
                    </a:cubicBezTo>
                    <a:cubicBezTo>
                      <a:pt x="229" y="184"/>
                      <a:pt x="229" y="181"/>
                      <a:pt x="227" y="179"/>
                    </a:cubicBezTo>
                    <a:cubicBezTo>
                      <a:pt x="224" y="178"/>
                      <a:pt x="222" y="174"/>
                      <a:pt x="222" y="174"/>
                    </a:cubicBezTo>
                    <a:cubicBezTo>
                      <a:pt x="222" y="171"/>
                      <a:pt x="222" y="171"/>
                      <a:pt x="222" y="171"/>
                    </a:cubicBezTo>
                    <a:cubicBezTo>
                      <a:pt x="225" y="171"/>
                      <a:pt x="225" y="171"/>
                      <a:pt x="225" y="171"/>
                    </a:cubicBezTo>
                    <a:cubicBezTo>
                      <a:pt x="226" y="166"/>
                      <a:pt x="226" y="166"/>
                      <a:pt x="226" y="166"/>
                    </a:cubicBezTo>
                    <a:cubicBezTo>
                      <a:pt x="241" y="166"/>
                      <a:pt x="241" y="166"/>
                      <a:pt x="241" y="166"/>
                    </a:cubicBezTo>
                    <a:cubicBezTo>
                      <a:pt x="244" y="164"/>
                      <a:pt x="244" y="164"/>
                      <a:pt x="244" y="164"/>
                    </a:cubicBezTo>
                    <a:cubicBezTo>
                      <a:pt x="244" y="164"/>
                      <a:pt x="246" y="161"/>
                      <a:pt x="248" y="163"/>
                    </a:cubicBezTo>
                    <a:cubicBezTo>
                      <a:pt x="249" y="161"/>
                      <a:pt x="250" y="160"/>
                      <a:pt x="251" y="158"/>
                    </a:cubicBezTo>
                    <a:cubicBezTo>
                      <a:pt x="251" y="160"/>
                      <a:pt x="251" y="162"/>
                      <a:pt x="250" y="162"/>
                    </a:cubicBezTo>
                    <a:cubicBezTo>
                      <a:pt x="252" y="163"/>
                      <a:pt x="253" y="164"/>
                      <a:pt x="254" y="164"/>
                    </a:cubicBezTo>
                    <a:cubicBezTo>
                      <a:pt x="254" y="158"/>
                      <a:pt x="255" y="154"/>
                      <a:pt x="256" y="148"/>
                    </a:cubicBezTo>
                    <a:cubicBezTo>
                      <a:pt x="257" y="148"/>
                      <a:pt x="257" y="148"/>
                      <a:pt x="257" y="148"/>
                    </a:cubicBezTo>
                    <a:cubicBezTo>
                      <a:pt x="258" y="147"/>
                      <a:pt x="256" y="146"/>
                      <a:pt x="256" y="143"/>
                    </a:cubicBezTo>
                    <a:cubicBezTo>
                      <a:pt x="256" y="139"/>
                      <a:pt x="264" y="129"/>
                      <a:pt x="259" y="126"/>
                    </a:cubicBezTo>
                    <a:cubicBezTo>
                      <a:pt x="258" y="126"/>
                      <a:pt x="257" y="126"/>
                      <a:pt x="257" y="126"/>
                    </a:cubicBezTo>
                    <a:cubicBezTo>
                      <a:pt x="255" y="125"/>
                      <a:pt x="255" y="125"/>
                      <a:pt x="255" y="125"/>
                    </a:cubicBezTo>
                    <a:cubicBezTo>
                      <a:pt x="254" y="124"/>
                      <a:pt x="249" y="125"/>
                      <a:pt x="248" y="126"/>
                    </a:cubicBezTo>
                    <a:cubicBezTo>
                      <a:pt x="247" y="126"/>
                      <a:pt x="246" y="128"/>
                      <a:pt x="246" y="129"/>
                    </a:cubicBezTo>
                    <a:cubicBezTo>
                      <a:pt x="244" y="129"/>
                      <a:pt x="243" y="128"/>
                      <a:pt x="242" y="129"/>
                    </a:cubicBezTo>
                    <a:cubicBezTo>
                      <a:pt x="241" y="129"/>
                      <a:pt x="240" y="131"/>
                      <a:pt x="240" y="131"/>
                    </a:cubicBezTo>
                    <a:cubicBezTo>
                      <a:pt x="236" y="132"/>
                      <a:pt x="235" y="130"/>
                      <a:pt x="234" y="134"/>
                    </a:cubicBezTo>
                    <a:cubicBezTo>
                      <a:pt x="232" y="137"/>
                      <a:pt x="232" y="142"/>
                      <a:pt x="231" y="146"/>
                    </a:cubicBezTo>
                    <a:cubicBezTo>
                      <a:pt x="231" y="146"/>
                      <a:pt x="228" y="148"/>
                      <a:pt x="228" y="148"/>
                    </a:cubicBezTo>
                    <a:cubicBezTo>
                      <a:pt x="228" y="150"/>
                      <a:pt x="229" y="152"/>
                      <a:pt x="228" y="154"/>
                    </a:cubicBezTo>
                    <a:cubicBezTo>
                      <a:pt x="228" y="154"/>
                      <a:pt x="228" y="154"/>
                      <a:pt x="228" y="154"/>
                    </a:cubicBezTo>
                    <a:cubicBezTo>
                      <a:pt x="225" y="155"/>
                      <a:pt x="224" y="158"/>
                      <a:pt x="222" y="160"/>
                    </a:cubicBezTo>
                    <a:cubicBezTo>
                      <a:pt x="221" y="160"/>
                      <a:pt x="219" y="161"/>
                      <a:pt x="219" y="161"/>
                    </a:cubicBezTo>
                    <a:cubicBezTo>
                      <a:pt x="219" y="161"/>
                      <a:pt x="218" y="159"/>
                      <a:pt x="218" y="158"/>
                    </a:cubicBezTo>
                    <a:cubicBezTo>
                      <a:pt x="213" y="159"/>
                      <a:pt x="212" y="159"/>
                      <a:pt x="209" y="162"/>
                    </a:cubicBezTo>
                    <a:cubicBezTo>
                      <a:pt x="209" y="162"/>
                      <a:pt x="208" y="164"/>
                      <a:pt x="208" y="164"/>
                    </a:cubicBezTo>
                    <a:cubicBezTo>
                      <a:pt x="207" y="164"/>
                      <a:pt x="205" y="164"/>
                      <a:pt x="203" y="164"/>
                    </a:cubicBezTo>
                    <a:cubicBezTo>
                      <a:pt x="203" y="165"/>
                      <a:pt x="203" y="165"/>
                      <a:pt x="203" y="165"/>
                    </a:cubicBezTo>
                    <a:cubicBezTo>
                      <a:pt x="201" y="166"/>
                      <a:pt x="198" y="165"/>
                      <a:pt x="195" y="165"/>
                    </a:cubicBezTo>
                    <a:cubicBezTo>
                      <a:pt x="192" y="159"/>
                      <a:pt x="191" y="159"/>
                      <a:pt x="184" y="159"/>
                    </a:cubicBezTo>
                    <a:cubicBezTo>
                      <a:pt x="183" y="158"/>
                      <a:pt x="184" y="157"/>
                      <a:pt x="184" y="156"/>
                    </a:cubicBezTo>
                    <a:cubicBezTo>
                      <a:pt x="183" y="154"/>
                      <a:pt x="180" y="152"/>
                      <a:pt x="180" y="150"/>
                    </a:cubicBezTo>
                    <a:cubicBezTo>
                      <a:pt x="180" y="149"/>
                      <a:pt x="180" y="147"/>
                      <a:pt x="180" y="146"/>
                    </a:cubicBezTo>
                    <a:cubicBezTo>
                      <a:pt x="180" y="146"/>
                      <a:pt x="178" y="147"/>
                      <a:pt x="178" y="146"/>
                    </a:cubicBezTo>
                    <a:cubicBezTo>
                      <a:pt x="177" y="146"/>
                      <a:pt x="176" y="143"/>
                      <a:pt x="175" y="142"/>
                    </a:cubicBezTo>
                    <a:cubicBezTo>
                      <a:pt x="175" y="141"/>
                      <a:pt x="173" y="141"/>
                      <a:pt x="172" y="140"/>
                    </a:cubicBezTo>
                    <a:cubicBezTo>
                      <a:pt x="171" y="138"/>
                      <a:pt x="172" y="136"/>
                      <a:pt x="171" y="134"/>
                    </a:cubicBezTo>
                    <a:cubicBezTo>
                      <a:pt x="171" y="134"/>
                      <a:pt x="169" y="133"/>
                      <a:pt x="168" y="132"/>
                    </a:cubicBezTo>
                    <a:cubicBezTo>
                      <a:pt x="168" y="131"/>
                      <a:pt x="168" y="129"/>
                      <a:pt x="168" y="129"/>
                    </a:cubicBezTo>
                    <a:cubicBezTo>
                      <a:pt x="167" y="129"/>
                      <a:pt x="166" y="130"/>
                      <a:pt x="166" y="130"/>
                    </a:cubicBezTo>
                    <a:cubicBezTo>
                      <a:pt x="167" y="125"/>
                      <a:pt x="166" y="124"/>
                      <a:pt x="166" y="119"/>
                    </a:cubicBezTo>
                    <a:cubicBezTo>
                      <a:pt x="167" y="118"/>
                      <a:pt x="169" y="116"/>
                      <a:pt x="168" y="113"/>
                    </a:cubicBezTo>
                    <a:cubicBezTo>
                      <a:pt x="167" y="111"/>
                      <a:pt x="167" y="111"/>
                      <a:pt x="167" y="111"/>
                    </a:cubicBezTo>
                    <a:cubicBezTo>
                      <a:pt x="167" y="109"/>
                      <a:pt x="168" y="107"/>
                      <a:pt x="167" y="106"/>
                    </a:cubicBezTo>
                    <a:cubicBezTo>
                      <a:pt x="166" y="105"/>
                      <a:pt x="166" y="105"/>
                      <a:pt x="166" y="105"/>
                    </a:cubicBezTo>
                    <a:cubicBezTo>
                      <a:pt x="165" y="102"/>
                      <a:pt x="167" y="101"/>
                      <a:pt x="166" y="98"/>
                    </a:cubicBezTo>
                    <a:cubicBezTo>
                      <a:pt x="165" y="95"/>
                      <a:pt x="165" y="95"/>
                      <a:pt x="165" y="95"/>
                    </a:cubicBezTo>
                    <a:cubicBezTo>
                      <a:pt x="165" y="94"/>
                      <a:pt x="167" y="90"/>
                      <a:pt x="165" y="89"/>
                    </a:cubicBezTo>
                    <a:cubicBezTo>
                      <a:pt x="166" y="88"/>
                      <a:pt x="167" y="88"/>
                      <a:pt x="168" y="87"/>
                    </a:cubicBezTo>
                    <a:cubicBezTo>
                      <a:pt x="168" y="86"/>
                      <a:pt x="167" y="85"/>
                      <a:pt x="168" y="85"/>
                    </a:cubicBezTo>
                    <a:cubicBezTo>
                      <a:pt x="168" y="85"/>
                      <a:pt x="170" y="85"/>
                      <a:pt x="170" y="85"/>
                    </a:cubicBezTo>
                    <a:cubicBezTo>
                      <a:pt x="171" y="83"/>
                      <a:pt x="171" y="82"/>
                      <a:pt x="172" y="81"/>
                    </a:cubicBezTo>
                    <a:cubicBezTo>
                      <a:pt x="173" y="80"/>
                      <a:pt x="172" y="79"/>
                      <a:pt x="172" y="79"/>
                    </a:cubicBezTo>
                    <a:cubicBezTo>
                      <a:pt x="168" y="79"/>
                      <a:pt x="168" y="79"/>
                      <a:pt x="168" y="79"/>
                    </a:cubicBezTo>
                    <a:cubicBezTo>
                      <a:pt x="166" y="76"/>
                      <a:pt x="166" y="76"/>
                      <a:pt x="166" y="76"/>
                    </a:cubicBezTo>
                    <a:cubicBezTo>
                      <a:pt x="162" y="76"/>
                      <a:pt x="162" y="76"/>
                      <a:pt x="162" y="76"/>
                    </a:cubicBezTo>
                    <a:cubicBezTo>
                      <a:pt x="158" y="74"/>
                      <a:pt x="158" y="74"/>
                      <a:pt x="158" y="74"/>
                    </a:cubicBezTo>
                    <a:cubicBezTo>
                      <a:pt x="156" y="73"/>
                      <a:pt x="156" y="73"/>
                      <a:pt x="156" y="73"/>
                    </a:cubicBezTo>
                    <a:cubicBezTo>
                      <a:pt x="155" y="69"/>
                      <a:pt x="155" y="69"/>
                      <a:pt x="155" y="69"/>
                    </a:cubicBezTo>
                    <a:cubicBezTo>
                      <a:pt x="153" y="63"/>
                      <a:pt x="153" y="63"/>
                      <a:pt x="153" y="63"/>
                    </a:cubicBezTo>
                    <a:cubicBezTo>
                      <a:pt x="152" y="60"/>
                      <a:pt x="152" y="60"/>
                      <a:pt x="152" y="60"/>
                    </a:cubicBezTo>
                    <a:cubicBezTo>
                      <a:pt x="149" y="58"/>
                      <a:pt x="149" y="58"/>
                      <a:pt x="149" y="58"/>
                    </a:cubicBezTo>
                    <a:cubicBezTo>
                      <a:pt x="147" y="54"/>
                      <a:pt x="147" y="54"/>
                      <a:pt x="147" y="54"/>
                    </a:cubicBezTo>
                    <a:cubicBezTo>
                      <a:pt x="145" y="50"/>
                      <a:pt x="145" y="50"/>
                      <a:pt x="145" y="50"/>
                    </a:cubicBezTo>
                    <a:cubicBezTo>
                      <a:pt x="143" y="46"/>
                      <a:pt x="143" y="46"/>
                      <a:pt x="143" y="46"/>
                    </a:cubicBezTo>
                    <a:cubicBezTo>
                      <a:pt x="142" y="44"/>
                      <a:pt x="142" y="44"/>
                      <a:pt x="142" y="44"/>
                    </a:cubicBezTo>
                    <a:cubicBezTo>
                      <a:pt x="141" y="41"/>
                      <a:pt x="141" y="41"/>
                      <a:pt x="141" y="41"/>
                    </a:cubicBezTo>
                    <a:cubicBezTo>
                      <a:pt x="139" y="38"/>
                      <a:pt x="139" y="38"/>
                      <a:pt x="139" y="38"/>
                    </a:cubicBezTo>
                    <a:cubicBezTo>
                      <a:pt x="136" y="36"/>
                      <a:pt x="136" y="36"/>
                      <a:pt x="136" y="36"/>
                    </a:cubicBezTo>
                    <a:cubicBezTo>
                      <a:pt x="133" y="34"/>
                      <a:pt x="133" y="34"/>
                      <a:pt x="133" y="34"/>
                    </a:cubicBezTo>
                    <a:cubicBezTo>
                      <a:pt x="130" y="34"/>
                      <a:pt x="130" y="34"/>
                      <a:pt x="130" y="34"/>
                    </a:cubicBezTo>
                    <a:cubicBezTo>
                      <a:pt x="127" y="35"/>
                      <a:pt x="127" y="35"/>
                      <a:pt x="127" y="35"/>
                    </a:cubicBezTo>
                    <a:cubicBezTo>
                      <a:pt x="124" y="39"/>
                      <a:pt x="124" y="39"/>
                      <a:pt x="124" y="39"/>
                    </a:cubicBezTo>
                    <a:cubicBezTo>
                      <a:pt x="122" y="41"/>
                      <a:pt x="122" y="41"/>
                      <a:pt x="122" y="41"/>
                    </a:cubicBezTo>
                    <a:cubicBezTo>
                      <a:pt x="119" y="41"/>
                      <a:pt x="119" y="41"/>
                      <a:pt x="119" y="41"/>
                    </a:cubicBezTo>
                    <a:cubicBezTo>
                      <a:pt x="116" y="41"/>
                      <a:pt x="116" y="41"/>
                      <a:pt x="116" y="41"/>
                    </a:cubicBezTo>
                    <a:cubicBezTo>
                      <a:pt x="113" y="39"/>
                      <a:pt x="113" y="39"/>
                      <a:pt x="113" y="39"/>
                    </a:cubicBezTo>
                    <a:cubicBezTo>
                      <a:pt x="111" y="36"/>
                      <a:pt x="111" y="36"/>
                      <a:pt x="111" y="36"/>
                    </a:cubicBezTo>
                    <a:cubicBezTo>
                      <a:pt x="109" y="32"/>
                      <a:pt x="109" y="32"/>
                      <a:pt x="109" y="32"/>
                    </a:cubicBezTo>
                    <a:cubicBezTo>
                      <a:pt x="108" y="30"/>
                      <a:pt x="108" y="30"/>
                      <a:pt x="108" y="30"/>
                    </a:cubicBezTo>
                    <a:cubicBezTo>
                      <a:pt x="107" y="26"/>
                      <a:pt x="107" y="26"/>
                      <a:pt x="107" y="26"/>
                    </a:cubicBezTo>
                    <a:cubicBezTo>
                      <a:pt x="103" y="22"/>
                      <a:pt x="103" y="22"/>
                      <a:pt x="103" y="22"/>
                    </a:cubicBezTo>
                    <a:cubicBezTo>
                      <a:pt x="101" y="20"/>
                      <a:pt x="101" y="20"/>
                      <a:pt x="101" y="20"/>
                    </a:cubicBezTo>
                    <a:cubicBezTo>
                      <a:pt x="100" y="18"/>
                      <a:pt x="100" y="18"/>
                      <a:pt x="100" y="18"/>
                    </a:cubicBezTo>
                    <a:cubicBezTo>
                      <a:pt x="96" y="16"/>
                      <a:pt x="96" y="16"/>
                      <a:pt x="96" y="16"/>
                    </a:cubicBezTo>
                    <a:cubicBezTo>
                      <a:pt x="93" y="11"/>
                      <a:pt x="93" y="11"/>
                      <a:pt x="93" y="11"/>
                    </a:cubicBezTo>
                    <a:cubicBezTo>
                      <a:pt x="75" y="11"/>
                      <a:pt x="75" y="11"/>
                      <a:pt x="75" y="11"/>
                    </a:cubicBezTo>
                    <a:cubicBezTo>
                      <a:pt x="75" y="16"/>
                      <a:pt x="75" y="16"/>
                      <a:pt x="75" y="16"/>
                    </a:cubicBezTo>
                    <a:cubicBezTo>
                      <a:pt x="47" y="15"/>
                      <a:pt x="47" y="15"/>
                      <a:pt x="47" y="15"/>
                    </a:cubicBezTo>
                    <a:cubicBezTo>
                      <a:pt x="24" y="3"/>
                      <a:pt x="24" y="3"/>
                      <a:pt x="24" y="3"/>
                    </a:cubicBezTo>
                    <a:cubicBezTo>
                      <a:pt x="24" y="0"/>
                      <a:pt x="24" y="0"/>
                      <a:pt x="24" y="0"/>
                    </a:cubicBezTo>
                    <a:lnTo>
                      <a:pt x="0" y="1"/>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1" name="Freeform 147">
                <a:extLst>
                  <a:ext uri="{FF2B5EF4-FFF2-40B4-BE49-F238E27FC236}">
                    <a16:creationId xmlns:a16="http://schemas.microsoft.com/office/drawing/2014/main" id="{EF874AD3-FE94-442E-9525-8C9C818C769E}"/>
                  </a:ext>
                </a:extLst>
              </p:cNvPr>
              <p:cNvSpPr>
                <a:spLocks/>
              </p:cNvSpPr>
              <p:nvPr/>
            </p:nvSpPr>
            <p:spPr bwMode="auto">
              <a:xfrm>
                <a:off x="4078" y="2680"/>
                <a:ext cx="14" cy="16"/>
              </a:xfrm>
              <a:custGeom>
                <a:avLst/>
                <a:gdLst>
                  <a:gd name="T0" fmla="*/ 4 w 7"/>
                  <a:gd name="T1" fmla="*/ 0 h 8"/>
                  <a:gd name="T2" fmla="*/ 2 w 7"/>
                  <a:gd name="T3" fmla="*/ 2 h 8"/>
                  <a:gd name="T4" fmla="*/ 0 w 7"/>
                  <a:gd name="T5" fmla="*/ 2 h 8"/>
                  <a:gd name="T6" fmla="*/ 0 w 7"/>
                  <a:gd name="T7" fmla="*/ 7 h 8"/>
                  <a:gd name="T8" fmla="*/ 6 w 7"/>
                  <a:gd name="T9" fmla="*/ 2 h 8"/>
                  <a:gd name="T10" fmla="*/ 5 w 7"/>
                  <a:gd name="T11" fmla="*/ 0 h 8"/>
                  <a:gd name="T12" fmla="*/ 4 w 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4" y="0"/>
                    </a:moveTo>
                    <a:cubicBezTo>
                      <a:pt x="3" y="0"/>
                      <a:pt x="3" y="2"/>
                      <a:pt x="2" y="2"/>
                    </a:cubicBezTo>
                    <a:cubicBezTo>
                      <a:pt x="2" y="2"/>
                      <a:pt x="1" y="2"/>
                      <a:pt x="0" y="2"/>
                    </a:cubicBezTo>
                    <a:cubicBezTo>
                      <a:pt x="1" y="4"/>
                      <a:pt x="0" y="5"/>
                      <a:pt x="0" y="7"/>
                    </a:cubicBezTo>
                    <a:cubicBezTo>
                      <a:pt x="4" y="7"/>
                      <a:pt x="7" y="8"/>
                      <a:pt x="6" y="2"/>
                    </a:cubicBezTo>
                    <a:cubicBezTo>
                      <a:pt x="6" y="2"/>
                      <a:pt x="5" y="0"/>
                      <a:pt x="5" y="0"/>
                    </a:cubicBezTo>
                    <a:lnTo>
                      <a:pt x="4"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2" name="Freeform 148">
                <a:extLst>
                  <a:ext uri="{FF2B5EF4-FFF2-40B4-BE49-F238E27FC236}">
                    <a16:creationId xmlns:a16="http://schemas.microsoft.com/office/drawing/2014/main" id="{44E4F43A-45FC-471C-9CA6-35BBE846FD77}"/>
                  </a:ext>
                </a:extLst>
              </p:cNvPr>
              <p:cNvSpPr>
                <a:spLocks/>
              </p:cNvSpPr>
              <p:nvPr/>
            </p:nvSpPr>
            <p:spPr bwMode="auto">
              <a:xfrm>
                <a:off x="4078" y="2680"/>
                <a:ext cx="14" cy="16"/>
              </a:xfrm>
              <a:custGeom>
                <a:avLst/>
                <a:gdLst>
                  <a:gd name="T0" fmla="*/ 4 w 7"/>
                  <a:gd name="T1" fmla="*/ 0 h 8"/>
                  <a:gd name="T2" fmla="*/ 2 w 7"/>
                  <a:gd name="T3" fmla="*/ 2 h 8"/>
                  <a:gd name="T4" fmla="*/ 0 w 7"/>
                  <a:gd name="T5" fmla="*/ 2 h 8"/>
                  <a:gd name="T6" fmla="*/ 0 w 7"/>
                  <a:gd name="T7" fmla="*/ 7 h 8"/>
                  <a:gd name="T8" fmla="*/ 6 w 7"/>
                  <a:gd name="T9" fmla="*/ 2 h 8"/>
                  <a:gd name="T10" fmla="*/ 5 w 7"/>
                  <a:gd name="T11" fmla="*/ 0 h 8"/>
                  <a:gd name="T12" fmla="*/ 4 w 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4" y="0"/>
                    </a:moveTo>
                    <a:cubicBezTo>
                      <a:pt x="3" y="0"/>
                      <a:pt x="3" y="2"/>
                      <a:pt x="2" y="2"/>
                    </a:cubicBezTo>
                    <a:cubicBezTo>
                      <a:pt x="2" y="2"/>
                      <a:pt x="1" y="2"/>
                      <a:pt x="0" y="2"/>
                    </a:cubicBezTo>
                    <a:cubicBezTo>
                      <a:pt x="1" y="4"/>
                      <a:pt x="0" y="5"/>
                      <a:pt x="0" y="7"/>
                    </a:cubicBezTo>
                    <a:cubicBezTo>
                      <a:pt x="4" y="7"/>
                      <a:pt x="7" y="8"/>
                      <a:pt x="6" y="2"/>
                    </a:cubicBezTo>
                    <a:cubicBezTo>
                      <a:pt x="6" y="2"/>
                      <a:pt x="5" y="0"/>
                      <a:pt x="5" y="0"/>
                    </a:cubicBezTo>
                    <a:lnTo>
                      <a:pt x="4"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3" name="Freeform 149">
                <a:extLst>
                  <a:ext uri="{FF2B5EF4-FFF2-40B4-BE49-F238E27FC236}">
                    <a16:creationId xmlns:a16="http://schemas.microsoft.com/office/drawing/2014/main" id="{A5457CE1-7738-4FFD-B925-AD528F7F3E35}"/>
                  </a:ext>
                </a:extLst>
              </p:cNvPr>
              <p:cNvSpPr>
                <a:spLocks/>
              </p:cNvSpPr>
              <p:nvPr/>
            </p:nvSpPr>
            <p:spPr bwMode="auto">
              <a:xfrm>
                <a:off x="2827" y="1676"/>
                <a:ext cx="208" cy="261"/>
              </a:xfrm>
              <a:custGeom>
                <a:avLst/>
                <a:gdLst>
                  <a:gd name="T0" fmla="*/ 5 w 106"/>
                  <a:gd name="T1" fmla="*/ 115 h 133"/>
                  <a:gd name="T2" fmla="*/ 7 w 106"/>
                  <a:gd name="T3" fmla="*/ 114 h 133"/>
                  <a:gd name="T4" fmla="*/ 11 w 106"/>
                  <a:gd name="T5" fmla="*/ 112 h 133"/>
                  <a:gd name="T6" fmla="*/ 16 w 106"/>
                  <a:gd name="T7" fmla="*/ 112 h 133"/>
                  <a:gd name="T8" fmla="*/ 22 w 106"/>
                  <a:gd name="T9" fmla="*/ 111 h 133"/>
                  <a:gd name="T10" fmla="*/ 27 w 106"/>
                  <a:gd name="T11" fmla="*/ 114 h 133"/>
                  <a:gd name="T12" fmla="*/ 29 w 106"/>
                  <a:gd name="T13" fmla="*/ 119 h 133"/>
                  <a:gd name="T14" fmla="*/ 34 w 106"/>
                  <a:gd name="T15" fmla="*/ 121 h 133"/>
                  <a:gd name="T16" fmla="*/ 35 w 106"/>
                  <a:gd name="T17" fmla="*/ 127 h 133"/>
                  <a:gd name="T18" fmla="*/ 40 w 106"/>
                  <a:gd name="T19" fmla="*/ 129 h 133"/>
                  <a:gd name="T20" fmla="*/ 42 w 106"/>
                  <a:gd name="T21" fmla="*/ 132 h 133"/>
                  <a:gd name="T22" fmla="*/ 45 w 106"/>
                  <a:gd name="T23" fmla="*/ 131 h 133"/>
                  <a:gd name="T24" fmla="*/ 46 w 106"/>
                  <a:gd name="T25" fmla="*/ 125 h 133"/>
                  <a:gd name="T26" fmla="*/ 48 w 106"/>
                  <a:gd name="T27" fmla="*/ 122 h 133"/>
                  <a:gd name="T28" fmla="*/ 54 w 106"/>
                  <a:gd name="T29" fmla="*/ 123 h 133"/>
                  <a:gd name="T30" fmla="*/ 59 w 106"/>
                  <a:gd name="T31" fmla="*/ 123 h 133"/>
                  <a:gd name="T32" fmla="*/ 61 w 106"/>
                  <a:gd name="T33" fmla="*/ 122 h 133"/>
                  <a:gd name="T34" fmla="*/ 62 w 106"/>
                  <a:gd name="T35" fmla="*/ 117 h 133"/>
                  <a:gd name="T36" fmla="*/ 65 w 106"/>
                  <a:gd name="T37" fmla="*/ 120 h 133"/>
                  <a:gd name="T38" fmla="*/ 97 w 106"/>
                  <a:gd name="T39" fmla="*/ 119 h 133"/>
                  <a:gd name="T40" fmla="*/ 99 w 106"/>
                  <a:gd name="T41" fmla="*/ 114 h 133"/>
                  <a:gd name="T42" fmla="*/ 96 w 106"/>
                  <a:gd name="T43" fmla="*/ 111 h 133"/>
                  <a:gd name="T44" fmla="*/ 91 w 106"/>
                  <a:gd name="T45" fmla="*/ 23 h 133"/>
                  <a:gd name="T46" fmla="*/ 106 w 106"/>
                  <a:gd name="T47" fmla="*/ 22 h 133"/>
                  <a:gd name="T48" fmla="*/ 77 w 106"/>
                  <a:gd name="T49" fmla="*/ 0 h 133"/>
                  <a:gd name="T50" fmla="*/ 78 w 106"/>
                  <a:gd name="T51" fmla="*/ 16 h 133"/>
                  <a:gd name="T52" fmla="*/ 45 w 106"/>
                  <a:gd name="T53" fmla="*/ 17 h 133"/>
                  <a:gd name="T54" fmla="*/ 44 w 106"/>
                  <a:gd name="T55" fmla="*/ 40 h 133"/>
                  <a:gd name="T56" fmla="*/ 34 w 106"/>
                  <a:gd name="T57" fmla="*/ 46 h 133"/>
                  <a:gd name="T58" fmla="*/ 35 w 106"/>
                  <a:gd name="T59" fmla="*/ 63 h 133"/>
                  <a:gd name="T60" fmla="*/ 2 w 106"/>
                  <a:gd name="T61" fmla="*/ 64 h 133"/>
                  <a:gd name="T62" fmla="*/ 0 w 106"/>
                  <a:gd name="T63" fmla="*/ 66 h 133"/>
                  <a:gd name="T64" fmla="*/ 2 w 106"/>
                  <a:gd name="T65" fmla="*/ 70 h 133"/>
                  <a:gd name="T66" fmla="*/ 5 w 106"/>
                  <a:gd name="T67" fmla="*/ 75 h 133"/>
                  <a:gd name="T68" fmla="*/ 4 w 106"/>
                  <a:gd name="T69" fmla="*/ 78 h 133"/>
                  <a:gd name="T70" fmla="*/ 5 w 106"/>
                  <a:gd name="T71" fmla="*/ 83 h 133"/>
                  <a:gd name="T72" fmla="*/ 4 w 106"/>
                  <a:gd name="T73" fmla="*/ 83 h 133"/>
                  <a:gd name="T74" fmla="*/ 4 w 106"/>
                  <a:gd name="T75" fmla="*/ 88 h 133"/>
                  <a:gd name="T76" fmla="*/ 6 w 106"/>
                  <a:gd name="T77" fmla="*/ 93 h 133"/>
                  <a:gd name="T78" fmla="*/ 6 w 106"/>
                  <a:gd name="T79" fmla="*/ 100 h 133"/>
                  <a:gd name="T80" fmla="*/ 7 w 106"/>
                  <a:gd name="T81" fmla="*/ 101 h 133"/>
                  <a:gd name="T82" fmla="*/ 7 w 106"/>
                  <a:gd name="T83" fmla="*/ 102 h 133"/>
                  <a:gd name="T84" fmla="*/ 6 w 106"/>
                  <a:gd name="T85" fmla="*/ 105 h 133"/>
                  <a:gd name="T86" fmla="*/ 6 w 106"/>
                  <a:gd name="T87" fmla="*/ 111 h 133"/>
                  <a:gd name="T88" fmla="*/ 5 w 106"/>
                  <a:gd name="T89" fmla="*/ 11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133">
                    <a:moveTo>
                      <a:pt x="5" y="115"/>
                    </a:moveTo>
                    <a:cubicBezTo>
                      <a:pt x="7" y="114"/>
                      <a:pt x="7" y="114"/>
                      <a:pt x="7" y="114"/>
                    </a:cubicBezTo>
                    <a:cubicBezTo>
                      <a:pt x="7" y="114"/>
                      <a:pt x="10" y="114"/>
                      <a:pt x="11" y="112"/>
                    </a:cubicBezTo>
                    <a:cubicBezTo>
                      <a:pt x="12" y="109"/>
                      <a:pt x="13" y="111"/>
                      <a:pt x="16" y="112"/>
                    </a:cubicBezTo>
                    <a:cubicBezTo>
                      <a:pt x="18" y="112"/>
                      <a:pt x="18" y="112"/>
                      <a:pt x="22" y="111"/>
                    </a:cubicBezTo>
                    <a:cubicBezTo>
                      <a:pt x="25" y="111"/>
                      <a:pt x="25" y="113"/>
                      <a:pt x="27" y="114"/>
                    </a:cubicBezTo>
                    <a:cubicBezTo>
                      <a:pt x="28" y="115"/>
                      <a:pt x="29" y="116"/>
                      <a:pt x="29" y="119"/>
                    </a:cubicBezTo>
                    <a:cubicBezTo>
                      <a:pt x="29" y="122"/>
                      <a:pt x="32" y="121"/>
                      <a:pt x="34" y="121"/>
                    </a:cubicBezTo>
                    <a:cubicBezTo>
                      <a:pt x="35" y="122"/>
                      <a:pt x="34" y="124"/>
                      <a:pt x="35" y="127"/>
                    </a:cubicBezTo>
                    <a:cubicBezTo>
                      <a:pt x="36" y="130"/>
                      <a:pt x="40" y="127"/>
                      <a:pt x="40" y="129"/>
                    </a:cubicBezTo>
                    <a:cubicBezTo>
                      <a:pt x="40" y="130"/>
                      <a:pt x="42" y="132"/>
                      <a:pt x="42" y="132"/>
                    </a:cubicBezTo>
                    <a:cubicBezTo>
                      <a:pt x="42" y="132"/>
                      <a:pt x="44" y="133"/>
                      <a:pt x="45" y="131"/>
                    </a:cubicBezTo>
                    <a:cubicBezTo>
                      <a:pt x="47" y="130"/>
                      <a:pt x="45" y="128"/>
                      <a:pt x="46" y="125"/>
                    </a:cubicBezTo>
                    <a:cubicBezTo>
                      <a:pt x="48" y="123"/>
                      <a:pt x="46" y="122"/>
                      <a:pt x="48" y="122"/>
                    </a:cubicBezTo>
                    <a:cubicBezTo>
                      <a:pt x="49" y="122"/>
                      <a:pt x="51" y="122"/>
                      <a:pt x="54" y="123"/>
                    </a:cubicBezTo>
                    <a:cubicBezTo>
                      <a:pt x="57" y="124"/>
                      <a:pt x="59" y="123"/>
                      <a:pt x="59" y="123"/>
                    </a:cubicBezTo>
                    <a:cubicBezTo>
                      <a:pt x="59" y="123"/>
                      <a:pt x="63" y="124"/>
                      <a:pt x="61" y="122"/>
                    </a:cubicBezTo>
                    <a:cubicBezTo>
                      <a:pt x="60" y="120"/>
                      <a:pt x="60" y="118"/>
                      <a:pt x="62" y="117"/>
                    </a:cubicBezTo>
                    <a:cubicBezTo>
                      <a:pt x="64" y="117"/>
                      <a:pt x="65" y="120"/>
                      <a:pt x="65" y="120"/>
                    </a:cubicBezTo>
                    <a:cubicBezTo>
                      <a:pt x="97" y="119"/>
                      <a:pt x="97" y="119"/>
                      <a:pt x="97" y="119"/>
                    </a:cubicBezTo>
                    <a:cubicBezTo>
                      <a:pt x="97" y="119"/>
                      <a:pt x="98" y="118"/>
                      <a:pt x="99" y="114"/>
                    </a:cubicBezTo>
                    <a:cubicBezTo>
                      <a:pt x="101" y="110"/>
                      <a:pt x="96" y="111"/>
                      <a:pt x="96" y="111"/>
                    </a:cubicBezTo>
                    <a:cubicBezTo>
                      <a:pt x="91" y="23"/>
                      <a:pt x="91" y="23"/>
                      <a:pt x="91" y="23"/>
                    </a:cubicBezTo>
                    <a:cubicBezTo>
                      <a:pt x="106" y="22"/>
                      <a:pt x="106" y="22"/>
                      <a:pt x="106" y="22"/>
                    </a:cubicBezTo>
                    <a:cubicBezTo>
                      <a:pt x="77" y="0"/>
                      <a:pt x="77" y="0"/>
                      <a:pt x="77" y="0"/>
                    </a:cubicBezTo>
                    <a:cubicBezTo>
                      <a:pt x="78" y="16"/>
                      <a:pt x="78" y="16"/>
                      <a:pt x="78" y="16"/>
                    </a:cubicBezTo>
                    <a:cubicBezTo>
                      <a:pt x="45" y="17"/>
                      <a:pt x="45" y="17"/>
                      <a:pt x="45" y="17"/>
                    </a:cubicBezTo>
                    <a:cubicBezTo>
                      <a:pt x="44" y="40"/>
                      <a:pt x="44" y="40"/>
                      <a:pt x="44" y="40"/>
                    </a:cubicBezTo>
                    <a:cubicBezTo>
                      <a:pt x="44" y="40"/>
                      <a:pt x="34" y="39"/>
                      <a:pt x="34" y="46"/>
                    </a:cubicBezTo>
                    <a:cubicBezTo>
                      <a:pt x="34" y="52"/>
                      <a:pt x="35" y="63"/>
                      <a:pt x="35" y="63"/>
                    </a:cubicBezTo>
                    <a:cubicBezTo>
                      <a:pt x="2" y="64"/>
                      <a:pt x="2" y="64"/>
                      <a:pt x="2" y="64"/>
                    </a:cubicBezTo>
                    <a:cubicBezTo>
                      <a:pt x="2" y="64"/>
                      <a:pt x="2" y="62"/>
                      <a:pt x="0" y="66"/>
                    </a:cubicBezTo>
                    <a:cubicBezTo>
                      <a:pt x="1" y="68"/>
                      <a:pt x="1" y="69"/>
                      <a:pt x="2" y="70"/>
                    </a:cubicBezTo>
                    <a:cubicBezTo>
                      <a:pt x="3" y="72"/>
                      <a:pt x="5" y="73"/>
                      <a:pt x="5" y="75"/>
                    </a:cubicBezTo>
                    <a:cubicBezTo>
                      <a:pt x="5" y="76"/>
                      <a:pt x="4" y="76"/>
                      <a:pt x="4" y="78"/>
                    </a:cubicBezTo>
                    <a:cubicBezTo>
                      <a:pt x="4" y="79"/>
                      <a:pt x="5" y="80"/>
                      <a:pt x="5" y="83"/>
                    </a:cubicBezTo>
                    <a:cubicBezTo>
                      <a:pt x="4" y="83"/>
                      <a:pt x="4" y="83"/>
                      <a:pt x="4" y="83"/>
                    </a:cubicBezTo>
                    <a:cubicBezTo>
                      <a:pt x="4" y="84"/>
                      <a:pt x="3" y="86"/>
                      <a:pt x="4" y="88"/>
                    </a:cubicBezTo>
                    <a:cubicBezTo>
                      <a:pt x="4" y="89"/>
                      <a:pt x="6" y="91"/>
                      <a:pt x="6" y="93"/>
                    </a:cubicBezTo>
                    <a:cubicBezTo>
                      <a:pt x="7" y="96"/>
                      <a:pt x="6" y="97"/>
                      <a:pt x="6" y="100"/>
                    </a:cubicBezTo>
                    <a:cubicBezTo>
                      <a:pt x="6" y="100"/>
                      <a:pt x="7" y="101"/>
                      <a:pt x="7" y="101"/>
                    </a:cubicBezTo>
                    <a:cubicBezTo>
                      <a:pt x="7" y="102"/>
                      <a:pt x="7" y="102"/>
                      <a:pt x="7" y="102"/>
                    </a:cubicBezTo>
                    <a:cubicBezTo>
                      <a:pt x="6" y="103"/>
                      <a:pt x="6" y="103"/>
                      <a:pt x="6" y="105"/>
                    </a:cubicBezTo>
                    <a:cubicBezTo>
                      <a:pt x="6" y="106"/>
                      <a:pt x="7" y="109"/>
                      <a:pt x="6" y="111"/>
                    </a:cubicBezTo>
                    <a:cubicBezTo>
                      <a:pt x="6" y="112"/>
                      <a:pt x="5" y="114"/>
                      <a:pt x="5" y="1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4" name="Freeform 150">
                <a:extLst>
                  <a:ext uri="{FF2B5EF4-FFF2-40B4-BE49-F238E27FC236}">
                    <a16:creationId xmlns:a16="http://schemas.microsoft.com/office/drawing/2014/main" id="{1006DDDC-2DD2-443F-BE12-6F1341931A8B}"/>
                  </a:ext>
                </a:extLst>
              </p:cNvPr>
              <p:cNvSpPr>
                <a:spLocks/>
              </p:cNvSpPr>
              <p:nvPr/>
            </p:nvSpPr>
            <p:spPr bwMode="auto">
              <a:xfrm>
                <a:off x="2827" y="1676"/>
                <a:ext cx="208" cy="261"/>
              </a:xfrm>
              <a:custGeom>
                <a:avLst/>
                <a:gdLst>
                  <a:gd name="T0" fmla="*/ 5 w 106"/>
                  <a:gd name="T1" fmla="*/ 115 h 133"/>
                  <a:gd name="T2" fmla="*/ 7 w 106"/>
                  <a:gd name="T3" fmla="*/ 114 h 133"/>
                  <a:gd name="T4" fmla="*/ 11 w 106"/>
                  <a:gd name="T5" fmla="*/ 112 h 133"/>
                  <a:gd name="T6" fmla="*/ 16 w 106"/>
                  <a:gd name="T7" fmla="*/ 112 h 133"/>
                  <a:gd name="T8" fmla="*/ 22 w 106"/>
                  <a:gd name="T9" fmla="*/ 111 h 133"/>
                  <a:gd name="T10" fmla="*/ 27 w 106"/>
                  <a:gd name="T11" fmla="*/ 114 h 133"/>
                  <a:gd name="T12" fmla="*/ 29 w 106"/>
                  <a:gd name="T13" fmla="*/ 119 h 133"/>
                  <a:gd name="T14" fmla="*/ 34 w 106"/>
                  <a:gd name="T15" fmla="*/ 121 h 133"/>
                  <a:gd name="T16" fmla="*/ 35 w 106"/>
                  <a:gd name="T17" fmla="*/ 127 h 133"/>
                  <a:gd name="T18" fmla="*/ 40 w 106"/>
                  <a:gd name="T19" fmla="*/ 129 h 133"/>
                  <a:gd name="T20" fmla="*/ 42 w 106"/>
                  <a:gd name="T21" fmla="*/ 132 h 133"/>
                  <a:gd name="T22" fmla="*/ 45 w 106"/>
                  <a:gd name="T23" fmla="*/ 131 h 133"/>
                  <a:gd name="T24" fmla="*/ 46 w 106"/>
                  <a:gd name="T25" fmla="*/ 125 h 133"/>
                  <a:gd name="T26" fmla="*/ 48 w 106"/>
                  <a:gd name="T27" fmla="*/ 122 h 133"/>
                  <a:gd name="T28" fmla="*/ 54 w 106"/>
                  <a:gd name="T29" fmla="*/ 123 h 133"/>
                  <a:gd name="T30" fmla="*/ 59 w 106"/>
                  <a:gd name="T31" fmla="*/ 123 h 133"/>
                  <a:gd name="T32" fmla="*/ 61 w 106"/>
                  <a:gd name="T33" fmla="*/ 122 h 133"/>
                  <a:gd name="T34" fmla="*/ 62 w 106"/>
                  <a:gd name="T35" fmla="*/ 117 h 133"/>
                  <a:gd name="T36" fmla="*/ 65 w 106"/>
                  <a:gd name="T37" fmla="*/ 120 h 133"/>
                  <a:gd name="T38" fmla="*/ 97 w 106"/>
                  <a:gd name="T39" fmla="*/ 119 h 133"/>
                  <a:gd name="T40" fmla="*/ 99 w 106"/>
                  <a:gd name="T41" fmla="*/ 114 h 133"/>
                  <a:gd name="T42" fmla="*/ 96 w 106"/>
                  <a:gd name="T43" fmla="*/ 111 h 133"/>
                  <a:gd name="T44" fmla="*/ 91 w 106"/>
                  <a:gd name="T45" fmla="*/ 23 h 133"/>
                  <a:gd name="T46" fmla="*/ 106 w 106"/>
                  <a:gd name="T47" fmla="*/ 22 h 133"/>
                  <a:gd name="T48" fmla="*/ 77 w 106"/>
                  <a:gd name="T49" fmla="*/ 0 h 133"/>
                  <a:gd name="T50" fmla="*/ 78 w 106"/>
                  <a:gd name="T51" fmla="*/ 16 h 133"/>
                  <a:gd name="T52" fmla="*/ 45 w 106"/>
                  <a:gd name="T53" fmla="*/ 17 h 133"/>
                  <a:gd name="T54" fmla="*/ 44 w 106"/>
                  <a:gd name="T55" fmla="*/ 40 h 133"/>
                  <a:gd name="T56" fmla="*/ 34 w 106"/>
                  <a:gd name="T57" fmla="*/ 46 h 133"/>
                  <a:gd name="T58" fmla="*/ 35 w 106"/>
                  <a:gd name="T59" fmla="*/ 63 h 133"/>
                  <a:gd name="T60" fmla="*/ 2 w 106"/>
                  <a:gd name="T61" fmla="*/ 64 h 133"/>
                  <a:gd name="T62" fmla="*/ 0 w 106"/>
                  <a:gd name="T63" fmla="*/ 66 h 133"/>
                  <a:gd name="T64" fmla="*/ 2 w 106"/>
                  <a:gd name="T65" fmla="*/ 70 h 133"/>
                  <a:gd name="T66" fmla="*/ 5 w 106"/>
                  <a:gd name="T67" fmla="*/ 75 h 133"/>
                  <a:gd name="T68" fmla="*/ 4 w 106"/>
                  <a:gd name="T69" fmla="*/ 78 h 133"/>
                  <a:gd name="T70" fmla="*/ 5 w 106"/>
                  <a:gd name="T71" fmla="*/ 83 h 133"/>
                  <a:gd name="T72" fmla="*/ 4 w 106"/>
                  <a:gd name="T73" fmla="*/ 83 h 133"/>
                  <a:gd name="T74" fmla="*/ 4 w 106"/>
                  <a:gd name="T75" fmla="*/ 88 h 133"/>
                  <a:gd name="T76" fmla="*/ 6 w 106"/>
                  <a:gd name="T77" fmla="*/ 93 h 133"/>
                  <a:gd name="T78" fmla="*/ 6 w 106"/>
                  <a:gd name="T79" fmla="*/ 100 h 133"/>
                  <a:gd name="T80" fmla="*/ 7 w 106"/>
                  <a:gd name="T81" fmla="*/ 101 h 133"/>
                  <a:gd name="T82" fmla="*/ 7 w 106"/>
                  <a:gd name="T83" fmla="*/ 102 h 133"/>
                  <a:gd name="T84" fmla="*/ 6 w 106"/>
                  <a:gd name="T85" fmla="*/ 105 h 133"/>
                  <a:gd name="T86" fmla="*/ 6 w 106"/>
                  <a:gd name="T87" fmla="*/ 111 h 133"/>
                  <a:gd name="T88" fmla="*/ 5 w 106"/>
                  <a:gd name="T89" fmla="*/ 11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133">
                    <a:moveTo>
                      <a:pt x="5" y="115"/>
                    </a:moveTo>
                    <a:cubicBezTo>
                      <a:pt x="7" y="114"/>
                      <a:pt x="7" y="114"/>
                      <a:pt x="7" y="114"/>
                    </a:cubicBezTo>
                    <a:cubicBezTo>
                      <a:pt x="7" y="114"/>
                      <a:pt x="10" y="114"/>
                      <a:pt x="11" y="112"/>
                    </a:cubicBezTo>
                    <a:cubicBezTo>
                      <a:pt x="12" y="109"/>
                      <a:pt x="13" y="111"/>
                      <a:pt x="16" y="112"/>
                    </a:cubicBezTo>
                    <a:cubicBezTo>
                      <a:pt x="18" y="112"/>
                      <a:pt x="18" y="112"/>
                      <a:pt x="22" y="111"/>
                    </a:cubicBezTo>
                    <a:cubicBezTo>
                      <a:pt x="25" y="111"/>
                      <a:pt x="25" y="113"/>
                      <a:pt x="27" y="114"/>
                    </a:cubicBezTo>
                    <a:cubicBezTo>
                      <a:pt x="28" y="115"/>
                      <a:pt x="29" y="116"/>
                      <a:pt x="29" y="119"/>
                    </a:cubicBezTo>
                    <a:cubicBezTo>
                      <a:pt x="29" y="122"/>
                      <a:pt x="32" y="121"/>
                      <a:pt x="34" y="121"/>
                    </a:cubicBezTo>
                    <a:cubicBezTo>
                      <a:pt x="35" y="122"/>
                      <a:pt x="34" y="124"/>
                      <a:pt x="35" y="127"/>
                    </a:cubicBezTo>
                    <a:cubicBezTo>
                      <a:pt x="36" y="130"/>
                      <a:pt x="40" y="127"/>
                      <a:pt x="40" y="129"/>
                    </a:cubicBezTo>
                    <a:cubicBezTo>
                      <a:pt x="40" y="130"/>
                      <a:pt x="42" y="132"/>
                      <a:pt x="42" y="132"/>
                    </a:cubicBezTo>
                    <a:cubicBezTo>
                      <a:pt x="42" y="132"/>
                      <a:pt x="44" y="133"/>
                      <a:pt x="45" y="131"/>
                    </a:cubicBezTo>
                    <a:cubicBezTo>
                      <a:pt x="47" y="130"/>
                      <a:pt x="45" y="128"/>
                      <a:pt x="46" y="125"/>
                    </a:cubicBezTo>
                    <a:cubicBezTo>
                      <a:pt x="48" y="123"/>
                      <a:pt x="46" y="122"/>
                      <a:pt x="48" y="122"/>
                    </a:cubicBezTo>
                    <a:cubicBezTo>
                      <a:pt x="49" y="122"/>
                      <a:pt x="51" y="122"/>
                      <a:pt x="54" y="123"/>
                    </a:cubicBezTo>
                    <a:cubicBezTo>
                      <a:pt x="57" y="124"/>
                      <a:pt x="59" y="123"/>
                      <a:pt x="59" y="123"/>
                    </a:cubicBezTo>
                    <a:cubicBezTo>
                      <a:pt x="59" y="123"/>
                      <a:pt x="63" y="124"/>
                      <a:pt x="61" y="122"/>
                    </a:cubicBezTo>
                    <a:cubicBezTo>
                      <a:pt x="60" y="120"/>
                      <a:pt x="60" y="118"/>
                      <a:pt x="62" y="117"/>
                    </a:cubicBezTo>
                    <a:cubicBezTo>
                      <a:pt x="64" y="117"/>
                      <a:pt x="65" y="120"/>
                      <a:pt x="65" y="120"/>
                    </a:cubicBezTo>
                    <a:cubicBezTo>
                      <a:pt x="97" y="119"/>
                      <a:pt x="97" y="119"/>
                      <a:pt x="97" y="119"/>
                    </a:cubicBezTo>
                    <a:cubicBezTo>
                      <a:pt x="97" y="119"/>
                      <a:pt x="98" y="118"/>
                      <a:pt x="99" y="114"/>
                    </a:cubicBezTo>
                    <a:cubicBezTo>
                      <a:pt x="101" y="110"/>
                      <a:pt x="96" y="111"/>
                      <a:pt x="96" y="111"/>
                    </a:cubicBezTo>
                    <a:cubicBezTo>
                      <a:pt x="91" y="23"/>
                      <a:pt x="91" y="23"/>
                      <a:pt x="91" y="23"/>
                    </a:cubicBezTo>
                    <a:cubicBezTo>
                      <a:pt x="106" y="22"/>
                      <a:pt x="106" y="22"/>
                      <a:pt x="106" y="22"/>
                    </a:cubicBezTo>
                    <a:cubicBezTo>
                      <a:pt x="77" y="0"/>
                      <a:pt x="77" y="0"/>
                      <a:pt x="77" y="0"/>
                    </a:cubicBezTo>
                    <a:cubicBezTo>
                      <a:pt x="78" y="16"/>
                      <a:pt x="78" y="16"/>
                      <a:pt x="78" y="16"/>
                    </a:cubicBezTo>
                    <a:cubicBezTo>
                      <a:pt x="45" y="17"/>
                      <a:pt x="45" y="17"/>
                      <a:pt x="45" y="17"/>
                    </a:cubicBezTo>
                    <a:cubicBezTo>
                      <a:pt x="44" y="40"/>
                      <a:pt x="44" y="40"/>
                      <a:pt x="44" y="40"/>
                    </a:cubicBezTo>
                    <a:cubicBezTo>
                      <a:pt x="44" y="40"/>
                      <a:pt x="34" y="39"/>
                      <a:pt x="34" y="46"/>
                    </a:cubicBezTo>
                    <a:cubicBezTo>
                      <a:pt x="34" y="52"/>
                      <a:pt x="35" y="63"/>
                      <a:pt x="35" y="63"/>
                    </a:cubicBezTo>
                    <a:cubicBezTo>
                      <a:pt x="2" y="64"/>
                      <a:pt x="2" y="64"/>
                      <a:pt x="2" y="64"/>
                    </a:cubicBezTo>
                    <a:cubicBezTo>
                      <a:pt x="2" y="64"/>
                      <a:pt x="2" y="62"/>
                      <a:pt x="0" y="66"/>
                    </a:cubicBezTo>
                    <a:cubicBezTo>
                      <a:pt x="1" y="68"/>
                      <a:pt x="1" y="69"/>
                      <a:pt x="2" y="70"/>
                    </a:cubicBezTo>
                    <a:cubicBezTo>
                      <a:pt x="3" y="72"/>
                      <a:pt x="5" y="73"/>
                      <a:pt x="5" y="75"/>
                    </a:cubicBezTo>
                    <a:cubicBezTo>
                      <a:pt x="5" y="76"/>
                      <a:pt x="4" y="76"/>
                      <a:pt x="4" y="78"/>
                    </a:cubicBezTo>
                    <a:cubicBezTo>
                      <a:pt x="4" y="79"/>
                      <a:pt x="5" y="80"/>
                      <a:pt x="5" y="83"/>
                    </a:cubicBezTo>
                    <a:cubicBezTo>
                      <a:pt x="4" y="83"/>
                      <a:pt x="4" y="83"/>
                      <a:pt x="4" y="83"/>
                    </a:cubicBezTo>
                    <a:cubicBezTo>
                      <a:pt x="4" y="84"/>
                      <a:pt x="3" y="86"/>
                      <a:pt x="4" y="88"/>
                    </a:cubicBezTo>
                    <a:cubicBezTo>
                      <a:pt x="4" y="89"/>
                      <a:pt x="6" y="91"/>
                      <a:pt x="6" y="93"/>
                    </a:cubicBezTo>
                    <a:cubicBezTo>
                      <a:pt x="7" y="96"/>
                      <a:pt x="6" y="97"/>
                      <a:pt x="6" y="100"/>
                    </a:cubicBezTo>
                    <a:cubicBezTo>
                      <a:pt x="6" y="100"/>
                      <a:pt x="7" y="101"/>
                      <a:pt x="7" y="101"/>
                    </a:cubicBezTo>
                    <a:cubicBezTo>
                      <a:pt x="7" y="102"/>
                      <a:pt x="7" y="102"/>
                      <a:pt x="7" y="102"/>
                    </a:cubicBezTo>
                    <a:cubicBezTo>
                      <a:pt x="6" y="103"/>
                      <a:pt x="6" y="103"/>
                      <a:pt x="6" y="105"/>
                    </a:cubicBezTo>
                    <a:cubicBezTo>
                      <a:pt x="6" y="106"/>
                      <a:pt x="7" y="109"/>
                      <a:pt x="6" y="111"/>
                    </a:cubicBezTo>
                    <a:cubicBezTo>
                      <a:pt x="6" y="112"/>
                      <a:pt x="5" y="114"/>
                      <a:pt x="5" y="1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5" name="Freeform 151">
                <a:extLst>
                  <a:ext uri="{FF2B5EF4-FFF2-40B4-BE49-F238E27FC236}">
                    <a16:creationId xmlns:a16="http://schemas.microsoft.com/office/drawing/2014/main" id="{33FC328C-C4A2-404B-8F89-61C4776F0C2E}"/>
                  </a:ext>
                </a:extLst>
              </p:cNvPr>
              <p:cNvSpPr>
                <a:spLocks/>
              </p:cNvSpPr>
              <p:nvPr/>
            </p:nvSpPr>
            <p:spPr bwMode="auto">
              <a:xfrm>
                <a:off x="2908" y="1719"/>
                <a:ext cx="278" cy="331"/>
              </a:xfrm>
              <a:custGeom>
                <a:avLst/>
                <a:gdLst>
                  <a:gd name="T0" fmla="*/ 58 w 142"/>
                  <a:gd name="T1" fmla="*/ 149 h 169"/>
                  <a:gd name="T2" fmla="*/ 60 w 142"/>
                  <a:gd name="T3" fmla="*/ 140 h 169"/>
                  <a:gd name="T4" fmla="*/ 65 w 142"/>
                  <a:gd name="T5" fmla="*/ 137 h 169"/>
                  <a:gd name="T6" fmla="*/ 70 w 142"/>
                  <a:gd name="T7" fmla="*/ 126 h 169"/>
                  <a:gd name="T8" fmla="*/ 81 w 142"/>
                  <a:gd name="T9" fmla="*/ 119 h 169"/>
                  <a:gd name="T10" fmla="*/ 88 w 142"/>
                  <a:gd name="T11" fmla="*/ 111 h 169"/>
                  <a:gd name="T12" fmla="*/ 96 w 142"/>
                  <a:gd name="T13" fmla="*/ 102 h 169"/>
                  <a:gd name="T14" fmla="*/ 102 w 142"/>
                  <a:gd name="T15" fmla="*/ 101 h 169"/>
                  <a:gd name="T16" fmla="*/ 106 w 142"/>
                  <a:gd name="T17" fmla="*/ 105 h 169"/>
                  <a:gd name="T18" fmla="*/ 113 w 142"/>
                  <a:gd name="T19" fmla="*/ 102 h 169"/>
                  <a:gd name="T20" fmla="*/ 133 w 142"/>
                  <a:gd name="T21" fmla="*/ 96 h 169"/>
                  <a:gd name="T22" fmla="*/ 139 w 142"/>
                  <a:gd name="T23" fmla="*/ 94 h 169"/>
                  <a:gd name="T24" fmla="*/ 142 w 142"/>
                  <a:gd name="T25" fmla="*/ 87 h 169"/>
                  <a:gd name="T26" fmla="*/ 132 w 142"/>
                  <a:gd name="T27" fmla="*/ 64 h 169"/>
                  <a:gd name="T28" fmla="*/ 132 w 142"/>
                  <a:gd name="T29" fmla="*/ 54 h 169"/>
                  <a:gd name="T30" fmla="*/ 123 w 142"/>
                  <a:gd name="T31" fmla="*/ 46 h 169"/>
                  <a:gd name="T32" fmla="*/ 65 w 142"/>
                  <a:gd name="T33" fmla="*/ 0 h 169"/>
                  <a:gd name="T34" fmla="*/ 55 w 142"/>
                  <a:gd name="T35" fmla="*/ 89 h 169"/>
                  <a:gd name="T36" fmla="*/ 56 w 142"/>
                  <a:gd name="T37" fmla="*/ 97 h 169"/>
                  <a:gd name="T38" fmla="*/ 21 w 142"/>
                  <a:gd name="T39" fmla="*/ 95 h 169"/>
                  <a:gd name="T40" fmla="*/ 18 w 142"/>
                  <a:gd name="T41" fmla="*/ 101 h 169"/>
                  <a:gd name="T42" fmla="*/ 7 w 142"/>
                  <a:gd name="T43" fmla="*/ 100 h 169"/>
                  <a:gd name="T44" fmla="*/ 4 w 142"/>
                  <a:gd name="T45" fmla="*/ 109 h 169"/>
                  <a:gd name="T46" fmla="*/ 1 w 142"/>
                  <a:gd name="T47" fmla="*/ 115 h 169"/>
                  <a:gd name="T48" fmla="*/ 1 w 142"/>
                  <a:gd name="T49" fmla="*/ 126 h 169"/>
                  <a:gd name="T50" fmla="*/ 5 w 142"/>
                  <a:gd name="T51" fmla="*/ 136 h 169"/>
                  <a:gd name="T52" fmla="*/ 8 w 142"/>
                  <a:gd name="T53" fmla="*/ 140 h 169"/>
                  <a:gd name="T54" fmla="*/ 14 w 142"/>
                  <a:gd name="T55" fmla="*/ 140 h 169"/>
                  <a:gd name="T56" fmla="*/ 21 w 142"/>
                  <a:gd name="T57" fmla="*/ 139 h 169"/>
                  <a:gd name="T58" fmla="*/ 26 w 142"/>
                  <a:gd name="T59" fmla="*/ 144 h 169"/>
                  <a:gd name="T60" fmla="*/ 27 w 142"/>
                  <a:gd name="T61" fmla="*/ 154 h 169"/>
                  <a:gd name="T62" fmla="*/ 24 w 142"/>
                  <a:gd name="T63" fmla="*/ 159 h 169"/>
                  <a:gd name="T64" fmla="*/ 29 w 142"/>
                  <a:gd name="T65" fmla="*/ 161 h 169"/>
                  <a:gd name="T66" fmla="*/ 37 w 142"/>
                  <a:gd name="T67" fmla="*/ 167 h 169"/>
                  <a:gd name="T68" fmla="*/ 44 w 142"/>
                  <a:gd name="T69" fmla="*/ 165 h 169"/>
                  <a:gd name="T70" fmla="*/ 47 w 142"/>
                  <a:gd name="T71" fmla="*/ 162 h 169"/>
                  <a:gd name="T72" fmla="*/ 53 w 142"/>
                  <a:gd name="T73" fmla="*/ 163 h 169"/>
                  <a:gd name="T74" fmla="*/ 57 w 142"/>
                  <a:gd name="T75" fmla="*/ 15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2" h="169">
                    <a:moveTo>
                      <a:pt x="57" y="156"/>
                    </a:moveTo>
                    <a:cubicBezTo>
                      <a:pt x="57" y="156"/>
                      <a:pt x="56" y="150"/>
                      <a:pt x="58" y="149"/>
                    </a:cubicBezTo>
                    <a:cubicBezTo>
                      <a:pt x="61" y="148"/>
                      <a:pt x="60" y="146"/>
                      <a:pt x="59" y="144"/>
                    </a:cubicBezTo>
                    <a:cubicBezTo>
                      <a:pt x="58" y="143"/>
                      <a:pt x="60" y="140"/>
                      <a:pt x="60" y="140"/>
                    </a:cubicBezTo>
                    <a:cubicBezTo>
                      <a:pt x="60" y="140"/>
                      <a:pt x="61" y="137"/>
                      <a:pt x="63" y="137"/>
                    </a:cubicBezTo>
                    <a:cubicBezTo>
                      <a:pt x="64" y="136"/>
                      <a:pt x="65" y="137"/>
                      <a:pt x="65" y="137"/>
                    </a:cubicBezTo>
                    <a:cubicBezTo>
                      <a:pt x="65" y="137"/>
                      <a:pt x="66" y="132"/>
                      <a:pt x="67" y="130"/>
                    </a:cubicBezTo>
                    <a:cubicBezTo>
                      <a:pt x="68" y="128"/>
                      <a:pt x="68" y="127"/>
                      <a:pt x="70" y="126"/>
                    </a:cubicBezTo>
                    <a:cubicBezTo>
                      <a:pt x="72" y="125"/>
                      <a:pt x="75" y="123"/>
                      <a:pt x="77" y="123"/>
                    </a:cubicBezTo>
                    <a:cubicBezTo>
                      <a:pt x="78" y="124"/>
                      <a:pt x="81" y="121"/>
                      <a:pt x="81" y="119"/>
                    </a:cubicBezTo>
                    <a:cubicBezTo>
                      <a:pt x="81" y="118"/>
                      <a:pt x="81" y="116"/>
                      <a:pt x="83" y="114"/>
                    </a:cubicBezTo>
                    <a:cubicBezTo>
                      <a:pt x="86" y="112"/>
                      <a:pt x="88" y="113"/>
                      <a:pt x="88" y="111"/>
                    </a:cubicBezTo>
                    <a:cubicBezTo>
                      <a:pt x="88" y="109"/>
                      <a:pt x="89" y="105"/>
                      <a:pt x="91" y="105"/>
                    </a:cubicBezTo>
                    <a:cubicBezTo>
                      <a:pt x="94" y="105"/>
                      <a:pt x="96" y="104"/>
                      <a:pt x="96" y="102"/>
                    </a:cubicBezTo>
                    <a:cubicBezTo>
                      <a:pt x="96" y="100"/>
                      <a:pt x="98" y="99"/>
                      <a:pt x="99" y="101"/>
                    </a:cubicBezTo>
                    <a:cubicBezTo>
                      <a:pt x="100" y="102"/>
                      <a:pt x="101" y="100"/>
                      <a:pt x="102" y="101"/>
                    </a:cubicBezTo>
                    <a:cubicBezTo>
                      <a:pt x="104" y="102"/>
                      <a:pt x="105" y="104"/>
                      <a:pt x="105" y="104"/>
                    </a:cubicBezTo>
                    <a:cubicBezTo>
                      <a:pt x="106" y="105"/>
                      <a:pt x="106" y="105"/>
                      <a:pt x="106" y="105"/>
                    </a:cubicBezTo>
                    <a:cubicBezTo>
                      <a:pt x="107" y="103"/>
                      <a:pt x="107" y="103"/>
                      <a:pt x="107" y="103"/>
                    </a:cubicBezTo>
                    <a:cubicBezTo>
                      <a:pt x="107" y="103"/>
                      <a:pt x="111" y="103"/>
                      <a:pt x="113" y="102"/>
                    </a:cubicBezTo>
                    <a:cubicBezTo>
                      <a:pt x="114" y="101"/>
                      <a:pt x="119" y="101"/>
                      <a:pt x="122" y="100"/>
                    </a:cubicBezTo>
                    <a:cubicBezTo>
                      <a:pt x="125" y="100"/>
                      <a:pt x="133" y="96"/>
                      <a:pt x="133" y="96"/>
                    </a:cubicBezTo>
                    <a:cubicBezTo>
                      <a:pt x="138" y="96"/>
                      <a:pt x="138" y="96"/>
                      <a:pt x="138" y="96"/>
                    </a:cubicBezTo>
                    <a:cubicBezTo>
                      <a:pt x="138" y="96"/>
                      <a:pt x="139" y="96"/>
                      <a:pt x="139" y="94"/>
                    </a:cubicBezTo>
                    <a:cubicBezTo>
                      <a:pt x="139" y="92"/>
                      <a:pt x="139" y="89"/>
                      <a:pt x="139" y="89"/>
                    </a:cubicBezTo>
                    <a:cubicBezTo>
                      <a:pt x="142" y="87"/>
                      <a:pt x="142" y="87"/>
                      <a:pt x="142" y="87"/>
                    </a:cubicBezTo>
                    <a:cubicBezTo>
                      <a:pt x="141" y="62"/>
                      <a:pt x="141" y="62"/>
                      <a:pt x="141" y="62"/>
                    </a:cubicBezTo>
                    <a:cubicBezTo>
                      <a:pt x="141" y="62"/>
                      <a:pt x="132" y="65"/>
                      <a:pt x="132" y="64"/>
                    </a:cubicBezTo>
                    <a:cubicBezTo>
                      <a:pt x="133" y="63"/>
                      <a:pt x="133" y="61"/>
                      <a:pt x="132" y="59"/>
                    </a:cubicBezTo>
                    <a:cubicBezTo>
                      <a:pt x="131" y="57"/>
                      <a:pt x="131" y="58"/>
                      <a:pt x="132" y="54"/>
                    </a:cubicBezTo>
                    <a:cubicBezTo>
                      <a:pt x="133" y="50"/>
                      <a:pt x="131" y="51"/>
                      <a:pt x="129" y="49"/>
                    </a:cubicBezTo>
                    <a:cubicBezTo>
                      <a:pt x="127" y="48"/>
                      <a:pt x="125" y="48"/>
                      <a:pt x="123" y="46"/>
                    </a:cubicBezTo>
                    <a:cubicBezTo>
                      <a:pt x="120" y="45"/>
                      <a:pt x="120" y="42"/>
                      <a:pt x="120" y="42"/>
                    </a:cubicBezTo>
                    <a:cubicBezTo>
                      <a:pt x="65" y="0"/>
                      <a:pt x="65" y="0"/>
                      <a:pt x="65" y="0"/>
                    </a:cubicBezTo>
                    <a:cubicBezTo>
                      <a:pt x="50" y="1"/>
                      <a:pt x="50" y="1"/>
                      <a:pt x="50" y="1"/>
                    </a:cubicBezTo>
                    <a:cubicBezTo>
                      <a:pt x="55" y="89"/>
                      <a:pt x="55" y="89"/>
                      <a:pt x="55" y="89"/>
                    </a:cubicBezTo>
                    <a:cubicBezTo>
                      <a:pt x="55" y="89"/>
                      <a:pt x="60" y="88"/>
                      <a:pt x="58" y="92"/>
                    </a:cubicBezTo>
                    <a:cubicBezTo>
                      <a:pt x="57" y="96"/>
                      <a:pt x="56" y="97"/>
                      <a:pt x="56" y="97"/>
                    </a:cubicBezTo>
                    <a:cubicBezTo>
                      <a:pt x="24" y="98"/>
                      <a:pt x="24" y="98"/>
                      <a:pt x="24" y="98"/>
                    </a:cubicBezTo>
                    <a:cubicBezTo>
                      <a:pt x="24" y="98"/>
                      <a:pt x="23" y="95"/>
                      <a:pt x="21" y="95"/>
                    </a:cubicBezTo>
                    <a:cubicBezTo>
                      <a:pt x="19" y="96"/>
                      <a:pt x="19" y="98"/>
                      <a:pt x="20" y="100"/>
                    </a:cubicBezTo>
                    <a:cubicBezTo>
                      <a:pt x="22" y="102"/>
                      <a:pt x="18" y="101"/>
                      <a:pt x="18" y="101"/>
                    </a:cubicBezTo>
                    <a:cubicBezTo>
                      <a:pt x="18" y="101"/>
                      <a:pt x="16" y="102"/>
                      <a:pt x="13" y="101"/>
                    </a:cubicBezTo>
                    <a:cubicBezTo>
                      <a:pt x="10" y="100"/>
                      <a:pt x="8" y="100"/>
                      <a:pt x="7" y="100"/>
                    </a:cubicBezTo>
                    <a:cubicBezTo>
                      <a:pt x="5" y="100"/>
                      <a:pt x="7" y="101"/>
                      <a:pt x="5" y="103"/>
                    </a:cubicBezTo>
                    <a:cubicBezTo>
                      <a:pt x="4" y="106"/>
                      <a:pt x="6" y="108"/>
                      <a:pt x="4" y="109"/>
                    </a:cubicBezTo>
                    <a:cubicBezTo>
                      <a:pt x="3" y="111"/>
                      <a:pt x="1" y="110"/>
                      <a:pt x="1" y="110"/>
                    </a:cubicBezTo>
                    <a:cubicBezTo>
                      <a:pt x="1" y="110"/>
                      <a:pt x="0" y="115"/>
                      <a:pt x="1" y="115"/>
                    </a:cubicBezTo>
                    <a:cubicBezTo>
                      <a:pt x="3" y="116"/>
                      <a:pt x="0" y="123"/>
                      <a:pt x="0" y="123"/>
                    </a:cubicBezTo>
                    <a:cubicBezTo>
                      <a:pt x="0" y="123"/>
                      <a:pt x="0" y="125"/>
                      <a:pt x="1" y="126"/>
                    </a:cubicBezTo>
                    <a:cubicBezTo>
                      <a:pt x="3" y="128"/>
                      <a:pt x="4" y="128"/>
                      <a:pt x="4" y="130"/>
                    </a:cubicBezTo>
                    <a:cubicBezTo>
                      <a:pt x="4" y="131"/>
                      <a:pt x="5" y="136"/>
                      <a:pt x="5" y="136"/>
                    </a:cubicBezTo>
                    <a:cubicBezTo>
                      <a:pt x="5" y="140"/>
                      <a:pt x="5" y="140"/>
                      <a:pt x="5" y="140"/>
                    </a:cubicBezTo>
                    <a:cubicBezTo>
                      <a:pt x="8" y="140"/>
                      <a:pt x="8" y="140"/>
                      <a:pt x="8" y="140"/>
                    </a:cubicBezTo>
                    <a:cubicBezTo>
                      <a:pt x="8" y="140"/>
                      <a:pt x="9" y="138"/>
                      <a:pt x="11" y="138"/>
                    </a:cubicBezTo>
                    <a:cubicBezTo>
                      <a:pt x="13" y="139"/>
                      <a:pt x="13" y="141"/>
                      <a:pt x="14" y="140"/>
                    </a:cubicBezTo>
                    <a:cubicBezTo>
                      <a:pt x="16" y="140"/>
                      <a:pt x="17" y="137"/>
                      <a:pt x="17" y="137"/>
                    </a:cubicBezTo>
                    <a:cubicBezTo>
                      <a:pt x="17" y="137"/>
                      <a:pt x="18" y="140"/>
                      <a:pt x="21" y="139"/>
                    </a:cubicBezTo>
                    <a:cubicBezTo>
                      <a:pt x="24" y="138"/>
                      <a:pt x="25" y="139"/>
                      <a:pt x="25" y="139"/>
                    </a:cubicBezTo>
                    <a:cubicBezTo>
                      <a:pt x="25" y="139"/>
                      <a:pt x="26" y="142"/>
                      <a:pt x="26" y="144"/>
                    </a:cubicBezTo>
                    <a:cubicBezTo>
                      <a:pt x="26" y="147"/>
                      <a:pt x="23" y="149"/>
                      <a:pt x="25" y="150"/>
                    </a:cubicBezTo>
                    <a:cubicBezTo>
                      <a:pt x="26" y="150"/>
                      <a:pt x="27" y="153"/>
                      <a:pt x="27" y="154"/>
                    </a:cubicBezTo>
                    <a:cubicBezTo>
                      <a:pt x="27" y="156"/>
                      <a:pt x="30" y="155"/>
                      <a:pt x="30" y="155"/>
                    </a:cubicBezTo>
                    <a:cubicBezTo>
                      <a:pt x="24" y="159"/>
                      <a:pt x="24" y="159"/>
                      <a:pt x="24" y="159"/>
                    </a:cubicBezTo>
                    <a:cubicBezTo>
                      <a:pt x="24" y="159"/>
                      <a:pt x="24" y="161"/>
                      <a:pt x="26" y="161"/>
                    </a:cubicBezTo>
                    <a:cubicBezTo>
                      <a:pt x="28" y="161"/>
                      <a:pt x="28" y="158"/>
                      <a:pt x="29" y="161"/>
                    </a:cubicBezTo>
                    <a:cubicBezTo>
                      <a:pt x="30" y="163"/>
                      <a:pt x="32" y="160"/>
                      <a:pt x="34" y="163"/>
                    </a:cubicBezTo>
                    <a:cubicBezTo>
                      <a:pt x="35" y="165"/>
                      <a:pt x="36" y="167"/>
                      <a:pt x="37" y="167"/>
                    </a:cubicBezTo>
                    <a:cubicBezTo>
                      <a:pt x="39" y="167"/>
                      <a:pt x="40" y="169"/>
                      <a:pt x="40" y="169"/>
                    </a:cubicBezTo>
                    <a:cubicBezTo>
                      <a:pt x="40" y="169"/>
                      <a:pt x="41" y="167"/>
                      <a:pt x="44" y="165"/>
                    </a:cubicBezTo>
                    <a:cubicBezTo>
                      <a:pt x="46" y="164"/>
                      <a:pt x="46" y="167"/>
                      <a:pt x="46" y="167"/>
                    </a:cubicBezTo>
                    <a:cubicBezTo>
                      <a:pt x="47" y="162"/>
                      <a:pt x="47" y="162"/>
                      <a:pt x="47" y="162"/>
                    </a:cubicBezTo>
                    <a:cubicBezTo>
                      <a:pt x="49" y="160"/>
                      <a:pt x="49" y="160"/>
                      <a:pt x="49" y="160"/>
                    </a:cubicBezTo>
                    <a:cubicBezTo>
                      <a:pt x="49" y="160"/>
                      <a:pt x="51" y="164"/>
                      <a:pt x="53" y="163"/>
                    </a:cubicBezTo>
                    <a:cubicBezTo>
                      <a:pt x="56" y="162"/>
                      <a:pt x="55" y="159"/>
                      <a:pt x="55" y="159"/>
                    </a:cubicBezTo>
                    <a:lnTo>
                      <a:pt x="57" y="1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6" name="Freeform 152">
                <a:extLst>
                  <a:ext uri="{FF2B5EF4-FFF2-40B4-BE49-F238E27FC236}">
                    <a16:creationId xmlns:a16="http://schemas.microsoft.com/office/drawing/2014/main" id="{C6F31E8C-7D76-4C77-8892-8FC81FFD6E83}"/>
                  </a:ext>
                </a:extLst>
              </p:cNvPr>
              <p:cNvSpPr>
                <a:spLocks/>
              </p:cNvSpPr>
              <p:nvPr/>
            </p:nvSpPr>
            <p:spPr bwMode="auto">
              <a:xfrm>
                <a:off x="2908" y="1719"/>
                <a:ext cx="278" cy="331"/>
              </a:xfrm>
              <a:custGeom>
                <a:avLst/>
                <a:gdLst>
                  <a:gd name="T0" fmla="*/ 58 w 142"/>
                  <a:gd name="T1" fmla="*/ 149 h 169"/>
                  <a:gd name="T2" fmla="*/ 60 w 142"/>
                  <a:gd name="T3" fmla="*/ 140 h 169"/>
                  <a:gd name="T4" fmla="*/ 65 w 142"/>
                  <a:gd name="T5" fmla="*/ 137 h 169"/>
                  <a:gd name="T6" fmla="*/ 70 w 142"/>
                  <a:gd name="T7" fmla="*/ 126 h 169"/>
                  <a:gd name="T8" fmla="*/ 81 w 142"/>
                  <a:gd name="T9" fmla="*/ 119 h 169"/>
                  <a:gd name="T10" fmla="*/ 88 w 142"/>
                  <a:gd name="T11" fmla="*/ 111 h 169"/>
                  <a:gd name="T12" fmla="*/ 96 w 142"/>
                  <a:gd name="T13" fmla="*/ 102 h 169"/>
                  <a:gd name="T14" fmla="*/ 102 w 142"/>
                  <a:gd name="T15" fmla="*/ 101 h 169"/>
                  <a:gd name="T16" fmla="*/ 106 w 142"/>
                  <a:gd name="T17" fmla="*/ 105 h 169"/>
                  <a:gd name="T18" fmla="*/ 113 w 142"/>
                  <a:gd name="T19" fmla="*/ 102 h 169"/>
                  <a:gd name="T20" fmla="*/ 133 w 142"/>
                  <a:gd name="T21" fmla="*/ 96 h 169"/>
                  <a:gd name="T22" fmla="*/ 139 w 142"/>
                  <a:gd name="T23" fmla="*/ 94 h 169"/>
                  <a:gd name="T24" fmla="*/ 142 w 142"/>
                  <a:gd name="T25" fmla="*/ 87 h 169"/>
                  <a:gd name="T26" fmla="*/ 132 w 142"/>
                  <a:gd name="T27" fmla="*/ 64 h 169"/>
                  <a:gd name="T28" fmla="*/ 132 w 142"/>
                  <a:gd name="T29" fmla="*/ 54 h 169"/>
                  <a:gd name="T30" fmla="*/ 123 w 142"/>
                  <a:gd name="T31" fmla="*/ 46 h 169"/>
                  <a:gd name="T32" fmla="*/ 65 w 142"/>
                  <a:gd name="T33" fmla="*/ 0 h 169"/>
                  <a:gd name="T34" fmla="*/ 55 w 142"/>
                  <a:gd name="T35" fmla="*/ 89 h 169"/>
                  <a:gd name="T36" fmla="*/ 56 w 142"/>
                  <a:gd name="T37" fmla="*/ 97 h 169"/>
                  <a:gd name="T38" fmla="*/ 21 w 142"/>
                  <a:gd name="T39" fmla="*/ 95 h 169"/>
                  <a:gd name="T40" fmla="*/ 18 w 142"/>
                  <a:gd name="T41" fmla="*/ 101 h 169"/>
                  <a:gd name="T42" fmla="*/ 7 w 142"/>
                  <a:gd name="T43" fmla="*/ 100 h 169"/>
                  <a:gd name="T44" fmla="*/ 4 w 142"/>
                  <a:gd name="T45" fmla="*/ 109 h 169"/>
                  <a:gd name="T46" fmla="*/ 1 w 142"/>
                  <a:gd name="T47" fmla="*/ 115 h 169"/>
                  <a:gd name="T48" fmla="*/ 1 w 142"/>
                  <a:gd name="T49" fmla="*/ 126 h 169"/>
                  <a:gd name="T50" fmla="*/ 5 w 142"/>
                  <a:gd name="T51" fmla="*/ 136 h 169"/>
                  <a:gd name="T52" fmla="*/ 8 w 142"/>
                  <a:gd name="T53" fmla="*/ 140 h 169"/>
                  <a:gd name="T54" fmla="*/ 14 w 142"/>
                  <a:gd name="T55" fmla="*/ 140 h 169"/>
                  <a:gd name="T56" fmla="*/ 21 w 142"/>
                  <a:gd name="T57" fmla="*/ 139 h 169"/>
                  <a:gd name="T58" fmla="*/ 26 w 142"/>
                  <a:gd name="T59" fmla="*/ 144 h 169"/>
                  <a:gd name="T60" fmla="*/ 27 w 142"/>
                  <a:gd name="T61" fmla="*/ 154 h 169"/>
                  <a:gd name="T62" fmla="*/ 24 w 142"/>
                  <a:gd name="T63" fmla="*/ 159 h 169"/>
                  <a:gd name="T64" fmla="*/ 29 w 142"/>
                  <a:gd name="T65" fmla="*/ 161 h 169"/>
                  <a:gd name="T66" fmla="*/ 37 w 142"/>
                  <a:gd name="T67" fmla="*/ 167 h 169"/>
                  <a:gd name="T68" fmla="*/ 44 w 142"/>
                  <a:gd name="T69" fmla="*/ 165 h 169"/>
                  <a:gd name="T70" fmla="*/ 47 w 142"/>
                  <a:gd name="T71" fmla="*/ 162 h 169"/>
                  <a:gd name="T72" fmla="*/ 53 w 142"/>
                  <a:gd name="T73" fmla="*/ 163 h 169"/>
                  <a:gd name="T74" fmla="*/ 57 w 142"/>
                  <a:gd name="T75" fmla="*/ 15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2" h="169">
                    <a:moveTo>
                      <a:pt x="57" y="156"/>
                    </a:moveTo>
                    <a:cubicBezTo>
                      <a:pt x="57" y="156"/>
                      <a:pt x="56" y="150"/>
                      <a:pt x="58" y="149"/>
                    </a:cubicBezTo>
                    <a:cubicBezTo>
                      <a:pt x="61" y="148"/>
                      <a:pt x="60" y="146"/>
                      <a:pt x="59" y="144"/>
                    </a:cubicBezTo>
                    <a:cubicBezTo>
                      <a:pt x="58" y="143"/>
                      <a:pt x="60" y="140"/>
                      <a:pt x="60" y="140"/>
                    </a:cubicBezTo>
                    <a:cubicBezTo>
                      <a:pt x="60" y="140"/>
                      <a:pt x="61" y="137"/>
                      <a:pt x="63" y="137"/>
                    </a:cubicBezTo>
                    <a:cubicBezTo>
                      <a:pt x="64" y="136"/>
                      <a:pt x="65" y="137"/>
                      <a:pt x="65" y="137"/>
                    </a:cubicBezTo>
                    <a:cubicBezTo>
                      <a:pt x="65" y="137"/>
                      <a:pt x="66" y="132"/>
                      <a:pt x="67" y="130"/>
                    </a:cubicBezTo>
                    <a:cubicBezTo>
                      <a:pt x="68" y="128"/>
                      <a:pt x="68" y="127"/>
                      <a:pt x="70" y="126"/>
                    </a:cubicBezTo>
                    <a:cubicBezTo>
                      <a:pt x="72" y="125"/>
                      <a:pt x="75" y="123"/>
                      <a:pt x="77" y="123"/>
                    </a:cubicBezTo>
                    <a:cubicBezTo>
                      <a:pt x="78" y="124"/>
                      <a:pt x="81" y="121"/>
                      <a:pt x="81" y="119"/>
                    </a:cubicBezTo>
                    <a:cubicBezTo>
                      <a:pt x="81" y="118"/>
                      <a:pt x="81" y="116"/>
                      <a:pt x="83" y="114"/>
                    </a:cubicBezTo>
                    <a:cubicBezTo>
                      <a:pt x="86" y="112"/>
                      <a:pt x="88" y="113"/>
                      <a:pt x="88" y="111"/>
                    </a:cubicBezTo>
                    <a:cubicBezTo>
                      <a:pt x="88" y="109"/>
                      <a:pt x="89" y="105"/>
                      <a:pt x="91" y="105"/>
                    </a:cubicBezTo>
                    <a:cubicBezTo>
                      <a:pt x="94" y="105"/>
                      <a:pt x="96" y="104"/>
                      <a:pt x="96" y="102"/>
                    </a:cubicBezTo>
                    <a:cubicBezTo>
                      <a:pt x="96" y="100"/>
                      <a:pt x="98" y="99"/>
                      <a:pt x="99" y="101"/>
                    </a:cubicBezTo>
                    <a:cubicBezTo>
                      <a:pt x="100" y="102"/>
                      <a:pt x="101" y="100"/>
                      <a:pt x="102" y="101"/>
                    </a:cubicBezTo>
                    <a:cubicBezTo>
                      <a:pt x="104" y="102"/>
                      <a:pt x="105" y="104"/>
                      <a:pt x="105" y="104"/>
                    </a:cubicBezTo>
                    <a:cubicBezTo>
                      <a:pt x="106" y="105"/>
                      <a:pt x="106" y="105"/>
                      <a:pt x="106" y="105"/>
                    </a:cubicBezTo>
                    <a:cubicBezTo>
                      <a:pt x="107" y="103"/>
                      <a:pt x="107" y="103"/>
                      <a:pt x="107" y="103"/>
                    </a:cubicBezTo>
                    <a:cubicBezTo>
                      <a:pt x="107" y="103"/>
                      <a:pt x="111" y="103"/>
                      <a:pt x="113" y="102"/>
                    </a:cubicBezTo>
                    <a:cubicBezTo>
                      <a:pt x="114" y="101"/>
                      <a:pt x="119" y="101"/>
                      <a:pt x="122" y="100"/>
                    </a:cubicBezTo>
                    <a:cubicBezTo>
                      <a:pt x="125" y="100"/>
                      <a:pt x="133" y="96"/>
                      <a:pt x="133" y="96"/>
                    </a:cubicBezTo>
                    <a:cubicBezTo>
                      <a:pt x="138" y="96"/>
                      <a:pt x="138" y="96"/>
                      <a:pt x="138" y="96"/>
                    </a:cubicBezTo>
                    <a:cubicBezTo>
                      <a:pt x="138" y="96"/>
                      <a:pt x="139" y="96"/>
                      <a:pt x="139" y="94"/>
                    </a:cubicBezTo>
                    <a:cubicBezTo>
                      <a:pt x="139" y="92"/>
                      <a:pt x="139" y="89"/>
                      <a:pt x="139" y="89"/>
                    </a:cubicBezTo>
                    <a:cubicBezTo>
                      <a:pt x="142" y="87"/>
                      <a:pt x="142" y="87"/>
                      <a:pt x="142" y="87"/>
                    </a:cubicBezTo>
                    <a:cubicBezTo>
                      <a:pt x="141" y="62"/>
                      <a:pt x="141" y="62"/>
                      <a:pt x="141" y="62"/>
                    </a:cubicBezTo>
                    <a:cubicBezTo>
                      <a:pt x="141" y="62"/>
                      <a:pt x="132" y="65"/>
                      <a:pt x="132" y="64"/>
                    </a:cubicBezTo>
                    <a:cubicBezTo>
                      <a:pt x="133" y="63"/>
                      <a:pt x="133" y="61"/>
                      <a:pt x="132" y="59"/>
                    </a:cubicBezTo>
                    <a:cubicBezTo>
                      <a:pt x="131" y="57"/>
                      <a:pt x="131" y="58"/>
                      <a:pt x="132" y="54"/>
                    </a:cubicBezTo>
                    <a:cubicBezTo>
                      <a:pt x="133" y="50"/>
                      <a:pt x="131" y="51"/>
                      <a:pt x="129" y="49"/>
                    </a:cubicBezTo>
                    <a:cubicBezTo>
                      <a:pt x="127" y="48"/>
                      <a:pt x="125" y="48"/>
                      <a:pt x="123" y="46"/>
                    </a:cubicBezTo>
                    <a:cubicBezTo>
                      <a:pt x="120" y="45"/>
                      <a:pt x="120" y="42"/>
                      <a:pt x="120" y="42"/>
                    </a:cubicBezTo>
                    <a:cubicBezTo>
                      <a:pt x="65" y="0"/>
                      <a:pt x="65" y="0"/>
                      <a:pt x="65" y="0"/>
                    </a:cubicBezTo>
                    <a:cubicBezTo>
                      <a:pt x="50" y="1"/>
                      <a:pt x="50" y="1"/>
                      <a:pt x="50" y="1"/>
                    </a:cubicBezTo>
                    <a:cubicBezTo>
                      <a:pt x="55" y="89"/>
                      <a:pt x="55" y="89"/>
                      <a:pt x="55" y="89"/>
                    </a:cubicBezTo>
                    <a:cubicBezTo>
                      <a:pt x="55" y="89"/>
                      <a:pt x="60" y="88"/>
                      <a:pt x="58" y="92"/>
                    </a:cubicBezTo>
                    <a:cubicBezTo>
                      <a:pt x="57" y="96"/>
                      <a:pt x="56" y="97"/>
                      <a:pt x="56" y="97"/>
                    </a:cubicBezTo>
                    <a:cubicBezTo>
                      <a:pt x="24" y="98"/>
                      <a:pt x="24" y="98"/>
                      <a:pt x="24" y="98"/>
                    </a:cubicBezTo>
                    <a:cubicBezTo>
                      <a:pt x="24" y="98"/>
                      <a:pt x="23" y="95"/>
                      <a:pt x="21" y="95"/>
                    </a:cubicBezTo>
                    <a:cubicBezTo>
                      <a:pt x="19" y="96"/>
                      <a:pt x="19" y="98"/>
                      <a:pt x="20" y="100"/>
                    </a:cubicBezTo>
                    <a:cubicBezTo>
                      <a:pt x="22" y="102"/>
                      <a:pt x="18" y="101"/>
                      <a:pt x="18" y="101"/>
                    </a:cubicBezTo>
                    <a:cubicBezTo>
                      <a:pt x="18" y="101"/>
                      <a:pt x="16" y="102"/>
                      <a:pt x="13" y="101"/>
                    </a:cubicBezTo>
                    <a:cubicBezTo>
                      <a:pt x="10" y="100"/>
                      <a:pt x="8" y="100"/>
                      <a:pt x="7" y="100"/>
                    </a:cubicBezTo>
                    <a:cubicBezTo>
                      <a:pt x="5" y="100"/>
                      <a:pt x="7" y="101"/>
                      <a:pt x="5" y="103"/>
                    </a:cubicBezTo>
                    <a:cubicBezTo>
                      <a:pt x="4" y="106"/>
                      <a:pt x="6" y="108"/>
                      <a:pt x="4" y="109"/>
                    </a:cubicBezTo>
                    <a:cubicBezTo>
                      <a:pt x="3" y="111"/>
                      <a:pt x="1" y="110"/>
                      <a:pt x="1" y="110"/>
                    </a:cubicBezTo>
                    <a:cubicBezTo>
                      <a:pt x="1" y="110"/>
                      <a:pt x="0" y="115"/>
                      <a:pt x="1" y="115"/>
                    </a:cubicBezTo>
                    <a:cubicBezTo>
                      <a:pt x="3" y="116"/>
                      <a:pt x="0" y="123"/>
                      <a:pt x="0" y="123"/>
                    </a:cubicBezTo>
                    <a:cubicBezTo>
                      <a:pt x="0" y="123"/>
                      <a:pt x="0" y="125"/>
                      <a:pt x="1" y="126"/>
                    </a:cubicBezTo>
                    <a:cubicBezTo>
                      <a:pt x="3" y="128"/>
                      <a:pt x="4" y="128"/>
                      <a:pt x="4" y="130"/>
                    </a:cubicBezTo>
                    <a:cubicBezTo>
                      <a:pt x="4" y="131"/>
                      <a:pt x="5" y="136"/>
                      <a:pt x="5" y="136"/>
                    </a:cubicBezTo>
                    <a:cubicBezTo>
                      <a:pt x="5" y="140"/>
                      <a:pt x="5" y="140"/>
                      <a:pt x="5" y="140"/>
                    </a:cubicBezTo>
                    <a:cubicBezTo>
                      <a:pt x="8" y="140"/>
                      <a:pt x="8" y="140"/>
                      <a:pt x="8" y="140"/>
                    </a:cubicBezTo>
                    <a:cubicBezTo>
                      <a:pt x="8" y="140"/>
                      <a:pt x="9" y="138"/>
                      <a:pt x="11" y="138"/>
                    </a:cubicBezTo>
                    <a:cubicBezTo>
                      <a:pt x="13" y="139"/>
                      <a:pt x="13" y="141"/>
                      <a:pt x="14" y="140"/>
                    </a:cubicBezTo>
                    <a:cubicBezTo>
                      <a:pt x="16" y="140"/>
                      <a:pt x="17" y="137"/>
                      <a:pt x="17" y="137"/>
                    </a:cubicBezTo>
                    <a:cubicBezTo>
                      <a:pt x="17" y="137"/>
                      <a:pt x="18" y="140"/>
                      <a:pt x="21" y="139"/>
                    </a:cubicBezTo>
                    <a:cubicBezTo>
                      <a:pt x="24" y="138"/>
                      <a:pt x="25" y="139"/>
                      <a:pt x="25" y="139"/>
                    </a:cubicBezTo>
                    <a:cubicBezTo>
                      <a:pt x="25" y="139"/>
                      <a:pt x="26" y="142"/>
                      <a:pt x="26" y="144"/>
                    </a:cubicBezTo>
                    <a:cubicBezTo>
                      <a:pt x="26" y="147"/>
                      <a:pt x="23" y="149"/>
                      <a:pt x="25" y="150"/>
                    </a:cubicBezTo>
                    <a:cubicBezTo>
                      <a:pt x="26" y="150"/>
                      <a:pt x="27" y="153"/>
                      <a:pt x="27" y="154"/>
                    </a:cubicBezTo>
                    <a:cubicBezTo>
                      <a:pt x="27" y="156"/>
                      <a:pt x="30" y="155"/>
                      <a:pt x="30" y="155"/>
                    </a:cubicBezTo>
                    <a:cubicBezTo>
                      <a:pt x="24" y="159"/>
                      <a:pt x="24" y="159"/>
                      <a:pt x="24" y="159"/>
                    </a:cubicBezTo>
                    <a:cubicBezTo>
                      <a:pt x="24" y="159"/>
                      <a:pt x="24" y="161"/>
                      <a:pt x="26" y="161"/>
                    </a:cubicBezTo>
                    <a:cubicBezTo>
                      <a:pt x="28" y="161"/>
                      <a:pt x="28" y="158"/>
                      <a:pt x="29" y="161"/>
                    </a:cubicBezTo>
                    <a:cubicBezTo>
                      <a:pt x="30" y="163"/>
                      <a:pt x="32" y="160"/>
                      <a:pt x="34" y="163"/>
                    </a:cubicBezTo>
                    <a:cubicBezTo>
                      <a:pt x="35" y="165"/>
                      <a:pt x="36" y="167"/>
                      <a:pt x="37" y="167"/>
                    </a:cubicBezTo>
                    <a:cubicBezTo>
                      <a:pt x="39" y="167"/>
                      <a:pt x="40" y="169"/>
                      <a:pt x="40" y="169"/>
                    </a:cubicBezTo>
                    <a:cubicBezTo>
                      <a:pt x="40" y="169"/>
                      <a:pt x="41" y="167"/>
                      <a:pt x="44" y="165"/>
                    </a:cubicBezTo>
                    <a:cubicBezTo>
                      <a:pt x="46" y="164"/>
                      <a:pt x="46" y="167"/>
                      <a:pt x="46" y="167"/>
                    </a:cubicBezTo>
                    <a:cubicBezTo>
                      <a:pt x="47" y="162"/>
                      <a:pt x="47" y="162"/>
                      <a:pt x="47" y="162"/>
                    </a:cubicBezTo>
                    <a:cubicBezTo>
                      <a:pt x="49" y="160"/>
                      <a:pt x="49" y="160"/>
                      <a:pt x="49" y="160"/>
                    </a:cubicBezTo>
                    <a:cubicBezTo>
                      <a:pt x="49" y="160"/>
                      <a:pt x="51" y="164"/>
                      <a:pt x="53" y="163"/>
                    </a:cubicBezTo>
                    <a:cubicBezTo>
                      <a:pt x="56" y="162"/>
                      <a:pt x="55" y="159"/>
                      <a:pt x="55" y="159"/>
                    </a:cubicBezTo>
                    <a:lnTo>
                      <a:pt x="57" y="15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7" name="Freeform 153">
                <a:extLst>
                  <a:ext uri="{FF2B5EF4-FFF2-40B4-BE49-F238E27FC236}">
                    <a16:creationId xmlns:a16="http://schemas.microsoft.com/office/drawing/2014/main" id="{F755363C-E404-4EEA-BB5C-D2DD1B1D5A90}"/>
                  </a:ext>
                </a:extLst>
              </p:cNvPr>
              <p:cNvSpPr>
                <a:spLocks noEditPoints="1"/>
              </p:cNvSpPr>
              <p:nvPr/>
            </p:nvSpPr>
            <p:spPr bwMode="auto">
              <a:xfrm>
                <a:off x="4814" y="2109"/>
                <a:ext cx="313" cy="130"/>
              </a:xfrm>
              <a:custGeom>
                <a:avLst/>
                <a:gdLst>
                  <a:gd name="T0" fmla="*/ 80 w 160"/>
                  <a:gd name="T1" fmla="*/ 58 h 66"/>
                  <a:gd name="T2" fmla="*/ 84 w 160"/>
                  <a:gd name="T3" fmla="*/ 63 h 66"/>
                  <a:gd name="T4" fmla="*/ 91 w 160"/>
                  <a:gd name="T5" fmla="*/ 66 h 66"/>
                  <a:gd name="T6" fmla="*/ 100 w 160"/>
                  <a:gd name="T7" fmla="*/ 64 h 66"/>
                  <a:gd name="T8" fmla="*/ 107 w 160"/>
                  <a:gd name="T9" fmla="*/ 61 h 66"/>
                  <a:gd name="T10" fmla="*/ 114 w 160"/>
                  <a:gd name="T11" fmla="*/ 62 h 66"/>
                  <a:gd name="T12" fmla="*/ 119 w 160"/>
                  <a:gd name="T13" fmla="*/ 58 h 66"/>
                  <a:gd name="T14" fmla="*/ 122 w 160"/>
                  <a:gd name="T15" fmla="*/ 50 h 66"/>
                  <a:gd name="T16" fmla="*/ 126 w 160"/>
                  <a:gd name="T17" fmla="*/ 46 h 66"/>
                  <a:gd name="T18" fmla="*/ 130 w 160"/>
                  <a:gd name="T19" fmla="*/ 41 h 66"/>
                  <a:gd name="T20" fmla="*/ 133 w 160"/>
                  <a:gd name="T21" fmla="*/ 32 h 66"/>
                  <a:gd name="T22" fmla="*/ 144 w 160"/>
                  <a:gd name="T23" fmla="*/ 33 h 66"/>
                  <a:gd name="T24" fmla="*/ 151 w 160"/>
                  <a:gd name="T25" fmla="*/ 31 h 66"/>
                  <a:gd name="T26" fmla="*/ 154 w 160"/>
                  <a:gd name="T27" fmla="*/ 29 h 66"/>
                  <a:gd name="T28" fmla="*/ 152 w 160"/>
                  <a:gd name="T29" fmla="*/ 25 h 66"/>
                  <a:gd name="T30" fmla="*/ 160 w 160"/>
                  <a:gd name="T31" fmla="*/ 20 h 66"/>
                  <a:gd name="T32" fmla="*/ 156 w 160"/>
                  <a:gd name="T33" fmla="*/ 13 h 66"/>
                  <a:gd name="T34" fmla="*/ 152 w 160"/>
                  <a:gd name="T35" fmla="*/ 11 h 66"/>
                  <a:gd name="T36" fmla="*/ 151 w 160"/>
                  <a:gd name="T37" fmla="*/ 7 h 66"/>
                  <a:gd name="T38" fmla="*/ 147 w 160"/>
                  <a:gd name="T39" fmla="*/ 4 h 66"/>
                  <a:gd name="T40" fmla="*/ 145 w 160"/>
                  <a:gd name="T41" fmla="*/ 3 h 66"/>
                  <a:gd name="T42" fmla="*/ 141 w 160"/>
                  <a:gd name="T43" fmla="*/ 1 h 66"/>
                  <a:gd name="T44" fmla="*/ 129 w 160"/>
                  <a:gd name="T45" fmla="*/ 16 h 66"/>
                  <a:gd name="T46" fmla="*/ 131 w 160"/>
                  <a:gd name="T47" fmla="*/ 20 h 66"/>
                  <a:gd name="T48" fmla="*/ 130 w 160"/>
                  <a:gd name="T49" fmla="*/ 30 h 66"/>
                  <a:gd name="T50" fmla="*/ 126 w 160"/>
                  <a:gd name="T51" fmla="*/ 29 h 66"/>
                  <a:gd name="T52" fmla="*/ 124 w 160"/>
                  <a:gd name="T53" fmla="*/ 32 h 66"/>
                  <a:gd name="T54" fmla="*/ 117 w 160"/>
                  <a:gd name="T55" fmla="*/ 29 h 66"/>
                  <a:gd name="T56" fmla="*/ 110 w 160"/>
                  <a:gd name="T57" fmla="*/ 43 h 66"/>
                  <a:gd name="T58" fmla="*/ 94 w 160"/>
                  <a:gd name="T59" fmla="*/ 47 h 66"/>
                  <a:gd name="T60" fmla="*/ 94 w 160"/>
                  <a:gd name="T61" fmla="*/ 51 h 66"/>
                  <a:gd name="T62" fmla="*/ 91 w 160"/>
                  <a:gd name="T63" fmla="*/ 56 h 66"/>
                  <a:gd name="T64" fmla="*/ 87 w 160"/>
                  <a:gd name="T65" fmla="*/ 55 h 66"/>
                  <a:gd name="T66" fmla="*/ 80 w 160"/>
                  <a:gd name="T67" fmla="*/ 54 h 66"/>
                  <a:gd name="T68" fmla="*/ 0 w 160"/>
                  <a:gd name="T69" fmla="*/ 12 h 66"/>
                  <a:gd name="T70" fmla="*/ 2 w 160"/>
                  <a:gd name="T71" fmla="*/ 23 h 66"/>
                  <a:gd name="T72" fmla="*/ 5 w 160"/>
                  <a:gd name="T73" fmla="*/ 37 h 66"/>
                  <a:gd name="T74" fmla="*/ 10 w 160"/>
                  <a:gd name="T75" fmla="*/ 47 h 66"/>
                  <a:gd name="T76" fmla="*/ 18 w 160"/>
                  <a:gd name="T77" fmla="*/ 55 h 66"/>
                  <a:gd name="T78" fmla="*/ 27 w 160"/>
                  <a:gd name="T79" fmla="*/ 59 h 66"/>
                  <a:gd name="T80" fmla="*/ 34 w 160"/>
                  <a:gd name="T81" fmla="*/ 57 h 66"/>
                  <a:gd name="T82" fmla="*/ 30 w 160"/>
                  <a:gd name="T83" fmla="*/ 49 h 66"/>
                  <a:gd name="T84" fmla="*/ 27 w 160"/>
                  <a:gd name="T85" fmla="*/ 43 h 66"/>
                  <a:gd name="T86" fmla="*/ 26 w 160"/>
                  <a:gd name="T87" fmla="*/ 22 h 66"/>
                  <a:gd name="T88" fmla="*/ 20 w 160"/>
                  <a:gd name="T89" fmla="*/ 13 h 66"/>
                  <a:gd name="T90" fmla="*/ 14 w 160"/>
                  <a:gd name="T91" fmla="*/ 11 h 66"/>
                  <a:gd name="T92" fmla="*/ 11 w 160"/>
                  <a:gd name="T93" fmla="*/ 15 h 66"/>
                  <a:gd name="T94" fmla="*/ 8 w 160"/>
                  <a:gd name="T95" fmla="*/ 17 h 66"/>
                  <a:gd name="T96" fmla="*/ 3 w 160"/>
                  <a:gd name="T97" fmla="*/ 1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 h="66">
                    <a:moveTo>
                      <a:pt x="80" y="53"/>
                    </a:moveTo>
                    <a:cubicBezTo>
                      <a:pt x="80" y="58"/>
                      <a:pt x="80" y="58"/>
                      <a:pt x="80" y="58"/>
                    </a:cubicBezTo>
                    <a:cubicBezTo>
                      <a:pt x="81" y="62"/>
                      <a:pt x="81" y="62"/>
                      <a:pt x="81" y="62"/>
                    </a:cubicBezTo>
                    <a:cubicBezTo>
                      <a:pt x="84" y="63"/>
                      <a:pt x="84" y="63"/>
                      <a:pt x="84" y="63"/>
                    </a:cubicBezTo>
                    <a:cubicBezTo>
                      <a:pt x="87" y="65"/>
                      <a:pt x="87" y="65"/>
                      <a:pt x="87" y="65"/>
                    </a:cubicBezTo>
                    <a:cubicBezTo>
                      <a:pt x="91" y="66"/>
                      <a:pt x="91" y="66"/>
                      <a:pt x="91" y="66"/>
                    </a:cubicBezTo>
                    <a:cubicBezTo>
                      <a:pt x="96" y="65"/>
                      <a:pt x="96" y="65"/>
                      <a:pt x="96" y="65"/>
                    </a:cubicBezTo>
                    <a:cubicBezTo>
                      <a:pt x="100" y="64"/>
                      <a:pt x="100" y="64"/>
                      <a:pt x="100" y="64"/>
                    </a:cubicBezTo>
                    <a:cubicBezTo>
                      <a:pt x="102" y="62"/>
                      <a:pt x="102" y="62"/>
                      <a:pt x="102" y="62"/>
                    </a:cubicBezTo>
                    <a:cubicBezTo>
                      <a:pt x="107" y="61"/>
                      <a:pt x="107" y="61"/>
                      <a:pt x="107" y="61"/>
                    </a:cubicBezTo>
                    <a:cubicBezTo>
                      <a:pt x="109" y="62"/>
                      <a:pt x="109" y="62"/>
                      <a:pt x="109" y="62"/>
                    </a:cubicBezTo>
                    <a:cubicBezTo>
                      <a:pt x="114" y="62"/>
                      <a:pt x="114" y="62"/>
                      <a:pt x="114" y="62"/>
                    </a:cubicBezTo>
                    <a:cubicBezTo>
                      <a:pt x="118" y="60"/>
                      <a:pt x="118" y="60"/>
                      <a:pt x="118" y="60"/>
                    </a:cubicBezTo>
                    <a:cubicBezTo>
                      <a:pt x="119" y="58"/>
                      <a:pt x="119" y="58"/>
                      <a:pt x="119" y="58"/>
                    </a:cubicBezTo>
                    <a:cubicBezTo>
                      <a:pt x="121" y="53"/>
                      <a:pt x="121" y="53"/>
                      <a:pt x="121" y="53"/>
                    </a:cubicBezTo>
                    <a:cubicBezTo>
                      <a:pt x="122" y="50"/>
                      <a:pt x="122" y="50"/>
                      <a:pt x="122" y="50"/>
                    </a:cubicBezTo>
                    <a:cubicBezTo>
                      <a:pt x="124" y="49"/>
                      <a:pt x="124" y="49"/>
                      <a:pt x="124" y="49"/>
                    </a:cubicBezTo>
                    <a:cubicBezTo>
                      <a:pt x="126" y="46"/>
                      <a:pt x="126" y="46"/>
                      <a:pt x="126" y="46"/>
                    </a:cubicBezTo>
                    <a:cubicBezTo>
                      <a:pt x="128" y="44"/>
                      <a:pt x="128" y="44"/>
                      <a:pt x="128" y="44"/>
                    </a:cubicBezTo>
                    <a:cubicBezTo>
                      <a:pt x="130" y="41"/>
                      <a:pt x="130" y="41"/>
                      <a:pt x="130" y="41"/>
                    </a:cubicBezTo>
                    <a:cubicBezTo>
                      <a:pt x="131" y="35"/>
                      <a:pt x="131" y="35"/>
                      <a:pt x="131" y="35"/>
                    </a:cubicBezTo>
                    <a:cubicBezTo>
                      <a:pt x="133" y="32"/>
                      <a:pt x="133" y="32"/>
                      <a:pt x="133" y="32"/>
                    </a:cubicBezTo>
                    <a:cubicBezTo>
                      <a:pt x="139" y="33"/>
                      <a:pt x="139" y="33"/>
                      <a:pt x="139" y="33"/>
                    </a:cubicBezTo>
                    <a:cubicBezTo>
                      <a:pt x="144" y="33"/>
                      <a:pt x="144" y="33"/>
                      <a:pt x="144" y="33"/>
                    </a:cubicBezTo>
                    <a:cubicBezTo>
                      <a:pt x="145" y="32"/>
                      <a:pt x="145" y="31"/>
                      <a:pt x="146" y="30"/>
                    </a:cubicBezTo>
                    <a:cubicBezTo>
                      <a:pt x="148" y="31"/>
                      <a:pt x="149" y="31"/>
                      <a:pt x="151" y="31"/>
                    </a:cubicBezTo>
                    <a:cubicBezTo>
                      <a:pt x="151" y="31"/>
                      <a:pt x="152" y="29"/>
                      <a:pt x="152" y="29"/>
                    </a:cubicBezTo>
                    <a:cubicBezTo>
                      <a:pt x="152" y="29"/>
                      <a:pt x="153" y="29"/>
                      <a:pt x="154" y="29"/>
                    </a:cubicBezTo>
                    <a:cubicBezTo>
                      <a:pt x="154" y="28"/>
                      <a:pt x="153" y="27"/>
                      <a:pt x="154" y="26"/>
                    </a:cubicBezTo>
                    <a:cubicBezTo>
                      <a:pt x="153" y="26"/>
                      <a:pt x="152" y="26"/>
                      <a:pt x="152" y="25"/>
                    </a:cubicBezTo>
                    <a:cubicBezTo>
                      <a:pt x="151" y="24"/>
                      <a:pt x="153" y="23"/>
                      <a:pt x="152" y="23"/>
                    </a:cubicBezTo>
                    <a:cubicBezTo>
                      <a:pt x="155" y="22"/>
                      <a:pt x="159" y="23"/>
                      <a:pt x="160" y="20"/>
                    </a:cubicBezTo>
                    <a:cubicBezTo>
                      <a:pt x="160" y="19"/>
                      <a:pt x="160" y="19"/>
                      <a:pt x="160" y="19"/>
                    </a:cubicBezTo>
                    <a:cubicBezTo>
                      <a:pt x="158" y="17"/>
                      <a:pt x="157" y="16"/>
                      <a:pt x="156" y="13"/>
                    </a:cubicBezTo>
                    <a:cubicBezTo>
                      <a:pt x="155" y="14"/>
                      <a:pt x="153" y="14"/>
                      <a:pt x="152" y="14"/>
                    </a:cubicBezTo>
                    <a:cubicBezTo>
                      <a:pt x="152" y="14"/>
                      <a:pt x="153" y="12"/>
                      <a:pt x="152" y="11"/>
                    </a:cubicBezTo>
                    <a:cubicBezTo>
                      <a:pt x="152" y="11"/>
                      <a:pt x="151" y="11"/>
                      <a:pt x="150" y="11"/>
                    </a:cubicBezTo>
                    <a:cubicBezTo>
                      <a:pt x="149" y="10"/>
                      <a:pt x="150" y="7"/>
                      <a:pt x="151" y="7"/>
                    </a:cubicBezTo>
                    <a:cubicBezTo>
                      <a:pt x="150" y="6"/>
                      <a:pt x="149" y="4"/>
                      <a:pt x="149" y="4"/>
                    </a:cubicBezTo>
                    <a:cubicBezTo>
                      <a:pt x="148" y="4"/>
                      <a:pt x="147" y="4"/>
                      <a:pt x="147" y="4"/>
                    </a:cubicBezTo>
                    <a:cubicBezTo>
                      <a:pt x="146" y="4"/>
                      <a:pt x="147" y="2"/>
                      <a:pt x="147" y="1"/>
                    </a:cubicBezTo>
                    <a:cubicBezTo>
                      <a:pt x="143" y="3"/>
                      <a:pt x="146" y="2"/>
                      <a:pt x="145" y="3"/>
                    </a:cubicBezTo>
                    <a:cubicBezTo>
                      <a:pt x="145" y="3"/>
                      <a:pt x="143" y="3"/>
                      <a:pt x="143" y="3"/>
                    </a:cubicBezTo>
                    <a:cubicBezTo>
                      <a:pt x="142" y="2"/>
                      <a:pt x="143" y="2"/>
                      <a:pt x="141" y="1"/>
                    </a:cubicBezTo>
                    <a:cubicBezTo>
                      <a:pt x="141" y="0"/>
                      <a:pt x="141" y="0"/>
                      <a:pt x="141" y="0"/>
                    </a:cubicBezTo>
                    <a:cubicBezTo>
                      <a:pt x="138" y="8"/>
                      <a:pt x="135" y="12"/>
                      <a:pt x="129" y="16"/>
                    </a:cubicBezTo>
                    <a:cubicBezTo>
                      <a:pt x="130" y="18"/>
                      <a:pt x="129" y="17"/>
                      <a:pt x="131" y="17"/>
                    </a:cubicBezTo>
                    <a:cubicBezTo>
                      <a:pt x="131" y="17"/>
                      <a:pt x="131" y="20"/>
                      <a:pt x="131" y="20"/>
                    </a:cubicBezTo>
                    <a:cubicBezTo>
                      <a:pt x="132" y="19"/>
                      <a:pt x="131" y="23"/>
                      <a:pt x="128" y="24"/>
                    </a:cubicBezTo>
                    <a:cubicBezTo>
                      <a:pt x="130" y="30"/>
                      <a:pt x="130" y="30"/>
                      <a:pt x="130" y="30"/>
                    </a:cubicBezTo>
                    <a:cubicBezTo>
                      <a:pt x="128" y="30"/>
                      <a:pt x="128" y="30"/>
                      <a:pt x="128" y="30"/>
                    </a:cubicBezTo>
                    <a:cubicBezTo>
                      <a:pt x="126" y="29"/>
                      <a:pt x="126" y="29"/>
                      <a:pt x="126" y="29"/>
                    </a:cubicBezTo>
                    <a:cubicBezTo>
                      <a:pt x="125" y="31"/>
                      <a:pt x="125" y="31"/>
                      <a:pt x="125" y="31"/>
                    </a:cubicBezTo>
                    <a:cubicBezTo>
                      <a:pt x="124" y="32"/>
                      <a:pt x="124" y="32"/>
                      <a:pt x="124" y="32"/>
                    </a:cubicBezTo>
                    <a:cubicBezTo>
                      <a:pt x="121" y="33"/>
                      <a:pt x="121" y="33"/>
                      <a:pt x="121" y="33"/>
                    </a:cubicBezTo>
                    <a:cubicBezTo>
                      <a:pt x="117" y="29"/>
                      <a:pt x="117" y="29"/>
                      <a:pt x="117" y="29"/>
                    </a:cubicBezTo>
                    <a:cubicBezTo>
                      <a:pt x="117" y="29"/>
                      <a:pt x="117" y="30"/>
                      <a:pt x="117" y="31"/>
                    </a:cubicBezTo>
                    <a:cubicBezTo>
                      <a:pt x="110" y="43"/>
                      <a:pt x="110" y="43"/>
                      <a:pt x="110" y="43"/>
                    </a:cubicBezTo>
                    <a:cubicBezTo>
                      <a:pt x="109" y="43"/>
                      <a:pt x="106" y="42"/>
                      <a:pt x="105" y="43"/>
                    </a:cubicBezTo>
                    <a:cubicBezTo>
                      <a:pt x="102" y="43"/>
                      <a:pt x="95" y="46"/>
                      <a:pt x="94" y="47"/>
                    </a:cubicBezTo>
                    <a:cubicBezTo>
                      <a:pt x="93" y="49"/>
                      <a:pt x="95" y="51"/>
                      <a:pt x="95" y="51"/>
                    </a:cubicBezTo>
                    <a:cubicBezTo>
                      <a:pt x="94" y="51"/>
                      <a:pt x="94" y="51"/>
                      <a:pt x="94" y="51"/>
                    </a:cubicBezTo>
                    <a:cubicBezTo>
                      <a:pt x="94" y="53"/>
                      <a:pt x="94" y="54"/>
                      <a:pt x="93" y="56"/>
                    </a:cubicBezTo>
                    <a:cubicBezTo>
                      <a:pt x="93" y="56"/>
                      <a:pt x="91" y="56"/>
                      <a:pt x="91" y="56"/>
                    </a:cubicBezTo>
                    <a:cubicBezTo>
                      <a:pt x="91" y="56"/>
                      <a:pt x="91" y="59"/>
                      <a:pt x="91" y="59"/>
                    </a:cubicBezTo>
                    <a:cubicBezTo>
                      <a:pt x="87" y="60"/>
                      <a:pt x="88" y="56"/>
                      <a:pt x="87" y="55"/>
                    </a:cubicBezTo>
                    <a:cubicBezTo>
                      <a:pt x="84" y="54"/>
                      <a:pt x="84" y="57"/>
                      <a:pt x="82" y="56"/>
                    </a:cubicBezTo>
                    <a:cubicBezTo>
                      <a:pt x="81" y="56"/>
                      <a:pt x="81" y="55"/>
                      <a:pt x="80" y="54"/>
                    </a:cubicBezTo>
                    <a:lnTo>
                      <a:pt x="80" y="53"/>
                    </a:lnTo>
                    <a:close/>
                    <a:moveTo>
                      <a:pt x="0" y="12"/>
                    </a:moveTo>
                    <a:cubicBezTo>
                      <a:pt x="0" y="14"/>
                      <a:pt x="2" y="17"/>
                      <a:pt x="2" y="19"/>
                    </a:cubicBezTo>
                    <a:cubicBezTo>
                      <a:pt x="2" y="19"/>
                      <a:pt x="1" y="22"/>
                      <a:pt x="2" y="23"/>
                    </a:cubicBezTo>
                    <a:cubicBezTo>
                      <a:pt x="2" y="25"/>
                      <a:pt x="5" y="30"/>
                      <a:pt x="5" y="33"/>
                    </a:cubicBezTo>
                    <a:cubicBezTo>
                      <a:pt x="5" y="34"/>
                      <a:pt x="4" y="35"/>
                      <a:pt x="5" y="37"/>
                    </a:cubicBezTo>
                    <a:cubicBezTo>
                      <a:pt x="5" y="37"/>
                      <a:pt x="8" y="39"/>
                      <a:pt x="9" y="41"/>
                    </a:cubicBezTo>
                    <a:cubicBezTo>
                      <a:pt x="10" y="43"/>
                      <a:pt x="9" y="45"/>
                      <a:pt x="10" y="47"/>
                    </a:cubicBezTo>
                    <a:cubicBezTo>
                      <a:pt x="10" y="49"/>
                      <a:pt x="15" y="51"/>
                      <a:pt x="17" y="52"/>
                    </a:cubicBezTo>
                    <a:cubicBezTo>
                      <a:pt x="18" y="52"/>
                      <a:pt x="18" y="54"/>
                      <a:pt x="18" y="55"/>
                    </a:cubicBezTo>
                    <a:cubicBezTo>
                      <a:pt x="21" y="57"/>
                      <a:pt x="24" y="58"/>
                      <a:pt x="27" y="60"/>
                    </a:cubicBezTo>
                    <a:cubicBezTo>
                      <a:pt x="27" y="59"/>
                      <a:pt x="27" y="59"/>
                      <a:pt x="27" y="59"/>
                    </a:cubicBezTo>
                    <a:cubicBezTo>
                      <a:pt x="28" y="58"/>
                      <a:pt x="28" y="57"/>
                      <a:pt x="29" y="57"/>
                    </a:cubicBezTo>
                    <a:cubicBezTo>
                      <a:pt x="30" y="56"/>
                      <a:pt x="32" y="57"/>
                      <a:pt x="34" y="57"/>
                    </a:cubicBezTo>
                    <a:cubicBezTo>
                      <a:pt x="33" y="55"/>
                      <a:pt x="34" y="54"/>
                      <a:pt x="34" y="53"/>
                    </a:cubicBezTo>
                    <a:cubicBezTo>
                      <a:pt x="33" y="52"/>
                      <a:pt x="31" y="50"/>
                      <a:pt x="30" y="49"/>
                    </a:cubicBezTo>
                    <a:cubicBezTo>
                      <a:pt x="30" y="48"/>
                      <a:pt x="31" y="47"/>
                      <a:pt x="30" y="46"/>
                    </a:cubicBezTo>
                    <a:cubicBezTo>
                      <a:pt x="29" y="45"/>
                      <a:pt x="27" y="45"/>
                      <a:pt x="27" y="43"/>
                    </a:cubicBezTo>
                    <a:cubicBezTo>
                      <a:pt x="26" y="40"/>
                      <a:pt x="27" y="36"/>
                      <a:pt x="28" y="35"/>
                    </a:cubicBezTo>
                    <a:cubicBezTo>
                      <a:pt x="28" y="29"/>
                      <a:pt x="28" y="26"/>
                      <a:pt x="26" y="22"/>
                    </a:cubicBezTo>
                    <a:cubicBezTo>
                      <a:pt x="26" y="21"/>
                      <a:pt x="24" y="21"/>
                      <a:pt x="24" y="21"/>
                    </a:cubicBezTo>
                    <a:cubicBezTo>
                      <a:pt x="22" y="17"/>
                      <a:pt x="23" y="15"/>
                      <a:pt x="20" y="13"/>
                    </a:cubicBezTo>
                    <a:cubicBezTo>
                      <a:pt x="19" y="11"/>
                      <a:pt x="17" y="11"/>
                      <a:pt x="16" y="9"/>
                    </a:cubicBezTo>
                    <a:cubicBezTo>
                      <a:pt x="14" y="11"/>
                      <a:pt x="14" y="11"/>
                      <a:pt x="14" y="11"/>
                    </a:cubicBezTo>
                    <a:cubicBezTo>
                      <a:pt x="13" y="15"/>
                      <a:pt x="13" y="15"/>
                      <a:pt x="13" y="15"/>
                    </a:cubicBezTo>
                    <a:cubicBezTo>
                      <a:pt x="11" y="15"/>
                      <a:pt x="11" y="15"/>
                      <a:pt x="11" y="15"/>
                    </a:cubicBezTo>
                    <a:cubicBezTo>
                      <a:pt x="10" y="17"/>
                      <a:pt x="10" y="17"/>
                      <a:pt x="10" y="17"/>
                    </a:cubicBezTo>
                    <a:cubicBezTo>
                      <a:pt x="8" y="17"/>
                      <a:pt x="8" y="17"/>
                      <a:pt x="8" y="17"/>
                    </a:cubicBezTo>
                    <a:cubicBezTo>
                      <a:pt x="8" y="13"/>
                      <a:pt x="8" y="13"/>
                      <a:pt x="8" y="13"/>
                    </a:cubicBezTo>
                    <a:cubicBezTo>
                      <a:pt x="3" y="10"/>
                      <a:pt x="3" y="10"/>
                      <a:pt x="3" y="10"/>
                    </a:cubicBezTo>
                    <a:cubicBezTo>
                      <a:pt x="0" y="12"/>
                      <a:pt x="0" y="12"/>
                      <a:pt x="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8" name="Freeform 154">
                <a:extLst>
                  <a:ext uri="{FF2B5EF4-FFF2-40B4-BE49-F238E27FC236}">
                    <a16:creationId xmlns:a16="http://schemas.microsoft.com/office/drawing/2014/main" id="{97A0CA1E-71ED-4F79-A40E-45D3E2786C8C}"/>
                  </a:ext>
                </a:extLst>
              </p:cNvPr>
              <p:cNvSpPr>
                <a:spLocks noEditPoints="1"/>
              </p:cNvSpPr>
              <p:nvPr/>
            </p:nvSpPr>
            <p:spPr bwMode="auto">
              <a:xfrm>
                <a:off x="4814" y="2109"/>
                <a:ext cx="313" cy="130"/>
              </a:xfrm>
              <a:custGeom>
                <a:avLst/>
                <a:gdLst>
                  <a:gd name="T0" fmla="*/ 80 w 160"/>
                  <a:gd name="T1" fmla="*/ 58 h 66"/>
                  <a:gd name="T2" fmla="*/ 84 w 160"/>
                  <a:gd name="T3" fmla="*/ 63 h 66"/>
                  <a:gd name="T4" fmla="*/ 91 w 160"/>
                  <a:gd name="T5" fmla="*/ 66 h 66"/>
                  <a:gd name="T6" fmla="*/ 100 w 160"/>
                  <a:gd name="T7" fmla="*/ 64 h 66"/>
                  <a:gd name="T8" fmla="*/ 107 w 160"/>
                  <a:gd name="T9" fmla="*/ 61 h 66"/>
                  <a:gd name="T10" fmla="*/ 114 w 160"/>
                  <a:gd name="T11" fmla="*/ 62 h 66"/>
                  <a:gd name="T12" fmla="*/ 119 w 160"/>
                  <a:gd name="T13" fmla="*/ 58 h 66"/>
                  <a:gd name="T14" fmla="*/ 122 w 160"/>
                  <a:gd name="T15" fmla="*/ 50 h 66"/>
                  <a:gd name="T16" fmla="*/ 126 w 160"/>
                  <a:gd name="T17" fmla="*/ 46 h 66"/>
                  <a:gd name="T18" fmla="*/ 130 w 160"/>
                  <a:gd name="T19" fmla="*/ 41 h 66"/>
                  <a:gd name="T20" fmla="*/ 133 w 160"/>
                  <a:gd name="T21" fmla="*/ 32 h 66"/>
                  <a:gd name="T22" fmla="*/ 144 w 160"/>
                  <a:gd name="T23" fmla="*/ 33 h 66"/>
                  <a:gd name="T24" fmla="*/ 151 w 160"/>
                  <a:gd name="T25" fmla="*/ 31 h 66"/>
                  <a:gd name="T26" fmla="*/ 154 w 160"/>
                  <a:gd name="T27" fmla="*/ 29 h 66"/>
                  <a:gd name="T28" fmla="*/ 152 w 160"/>
                  <a:gd name="T29" fmla="*/ 25 h 66"/>
                  <a:gd name="T30" fmla="*/ 160 w 160"/>
                  <a:gd name="T31" fmla="*/ 20 h 66"/>
                  <a:gd name="T32" fmla="*/ 156 w 160"/>
                  <a:gd name="T33" fmla="*/ 13 h 66"/>
                  <a:gd name="T34" fmla="*/ 152 w 160"/>
                  <a:gd name="T35" fmla="*/ 11 h 66"/>
                  <a:gd name="T36" fmla="*/ 151 w 160"/>
                  <a:gd name="T37" fmla="*/ 7 h 66"/>
                  <a:gd name="T38" fmla="*/ 147 w 160"/>
                  <a:gd name="T39" fmla="*/ 4 h 66"/>
                  <a:gd name="T40" fmla="*/ 145 w 160"/>
                  <a:gd name="T41" fmla="*/ 3 h 66"/>
                  <a:gd name="T42" fmla="*/ 141 w 160"/>
                  <a:gd name="T43" fmla="*/ 1 h 66"/>
                  <a:gd name="T44" fmla="*/ 129 w 160"/>
                  <a:gd name="T45" fmla="*/ 16 h 66"/>
                  <a:gd name="T46" fmla="*/ 131 w 160"/>
                  <a:gd name="T47" fmla="*/ 20 h 66"/>
                  <a:gd name="T48" fmla="*/ 130 w 160"/>
                  <a:gd name="T49" fmla="*/ 30 h 66"/>
                  <a:gd name="T50" fmla="*/ 126 w 160"/>
                  <a:gd name="T51" fmla="*/ 29 h 66"/>
                  <a:gd name="T52" fmla="*/ 124 w 160"/>
                  <a:gd name="T53" fmla="*/ 32 h 66"/>
                  <a:gd name="T54" fmla="*/ 117 w 160"/>
                  <a:gd name="T55" fmla="*/ 29 h 66"/>
                  <a:gd name="T56" fmla="*/ 110 w 160"/>
                  <a:gd name="T57" fmla="*/ 43 h 66"/>
                  <a:gd name="T58" fmla="*/ 94 w 160"/>
                  <a:gd name="T59" fmla="*/ 47 h 66"/>
                  <a:gd name="T60" fmla="*/ 94 w 160"/>
                  <a:gd name="T61" fmla="*/ 51 h 66"/>
                  <a:gd name="T62" fmla="*/ 91 w 160"/>
                  <a:gd name="T63" fmla="*/ 56 h 66"/>
                  <a:gd name="T64" fmla="*/ 87 w 160"/>
                  <a:gd name="T65" fmla="*/ 55 h 66"/>
                  <a:gd name="T66" fmla="*/ 80 w 160"/>
                  <a:gd name="T67" fmla="*/ 54 h 66"/>
                  <a:gd name="T68" fmla="*/ 0 w 160"/>
                  <a:gd name="T69" fmla="*/ 12 h 66"/>
                  <a:gd name="T70" fmla="*/ 2 w 160"/>
                  <a:gd name="T71" fmla="*/ 23 h 66"/>
                  <a:gd name="T72" fmla="*/ 5 w 160"/>
                  <a:gd name="T73" fmla="*/ 37 h 66"/>
                  <a:gd name="T74" fmla="*/ 10 w 160"/>
                  <a:gd name="T75" fmla="*/ 47 h 66"/>
                  <a:gd name="T76" fmla="*/ 18 w 160"/>
                  <a:gd name="T77" fmla="*/ 55 h 66"/>
                  <a:gd name="T78" fmla="*/ 27 w 160"/>
                  <a:gd name="T79" fmla="*/ 59 h 66"/>
                  <a:gd name="T80" fmla="*/ 34 w 160"/>
                  <a:gd name="T81" fmla="*/ 57 h 66"/>
                  <a:gd name="T82" fmla="*/ 30 w 160"/>
                  <a:gd name="T83" fmla="*/ 49 h 66"/>
                  <a:gd name="T84" fmla="*/ 27 w 160"/>
                  <a:gd name="T85" fmla="*/ 43 h 66"/>
                  <a:gd name="T86" fmla="*/ 26 w 160"/>
                  <a:gd name="T87" fmla="*/ 22 h 66"/>
                  <a:gd name="T88" fmla="*/ 20 w 160"/>
                  <a:gd name="T89" fmla="*/ 13 h 66"/>
                  <a:gd name="T90" fmla="*/ 14 w 160"/>
                  <a:gd name="T91" fmla="*/ 11 h 66"/>
                  <a:gd name="T92" fmla="*/ 11 w 160"/>
                  <a:gd name="T93" fmla="*/ 15 h 66"/>
                  <a:gd name="T94" fmla="*/ 8 w 160"/>
                  <a:gd name="T95" fmla="*/ 17 h 66"/>
                  <a:gd name="T96" fmla="*/ 3 w 160"/>
                  <a:gd name="T97" fmla="*/ 1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 h="66">
                    <a:moveTo>
                      <a:pt x="80" y="53"/>
                    </a:moveTo>
                    <a:cubicBezTo>
                      <a:pt x="80" y="58"/>
                      <a:pt x="80" y="58"/>
                      <a:pt x="80" y="58"/>
                    </a:cubicBezTo>
                    <a:cubicBezTo>
                      <a:pt x="81" y="62"/>
                      <a:pt x="81" y="62"/>
                      <a:pt x="81" y="62"/>
                    </a:cubicBezTo>
                    <a:cubicBezTo>
                      <a:pt x="84" y="63"/>
                      <a:pt x="84" y="63"/>
                      <a:pt x="84" y="63"/>
                    </a:cubicBezTo>
                    <a:cubicBezTo>
                      <a:pt x="87" y="65"/>
                      <a:pt x="87" y="65"/>
                      <a:pt x="87" y="65"/>
                    </a:cubicBezTo>
                    <a:cubicBezTo>
                      <a:pt x="91" y="66"/>
                      <a:pt x="91" y="66"/>
                      <a:pt x="91" y="66"/>
                    </a:cubicBezTo>
                    <a:cubicBezTo>
                      <a:pt x="96" y="65"/>
                      <a:pt x="96" y="65"/>
                      <a:pt x="96" y="65"/>
                    </a:cubicBezTo>
                    <a:cubicBezTo>
                      <a:pt x="100" y="64"/>
                      <a:pt x="100" y="64"/>
                      <a:pt x="100" y="64"/>
                    </a:cubicBezTo>
                    <a:cubicBezTo>
                      <a:pt x="102" y="62"/>
                      <a:pt x="102" y="62"/>
                      <a:pt x="102" y="62"/>
                    </a:cubicBezTo>
                    <a:cubicBezTo>
                      <a:pt x="107" y="61"/>
                      <a:pt x="107" y="61"/>
                      <a:pt x="107" y="61"/>
                    </a:cubicBezTo>
                    <a:cubicBezTo>
                      <a:pt x="109" y="62"/>
                      <a:pt x="109" y="62"/>
                      <a:pt x="109" y="62"/>
                    </a:cubicBezTo>
                    <a:cubicBezTo>
                      <a:pt x="114" y="62"/>
                      <a:pt x="114" y="62"/>
                      <a:pt x="114" y="62"/>
                    </a:cubicBezTo>
                    <a:cubicBezTo>
                      <a:pt x="118" y="60"/>
                      <a:pt x="118" y="60"/>
                      <a:pt x="118" y="60"/>
                    </a:cubicBezTo>
                    <a:cubicBezTo>
                      <a:pt x="119" y="58"/>
                      <a:pt x="119" y="58"/>
                      <a:pt x="119" y="58"/>
                    </a:cubicBezTo>
                    <a:cubicBezTo>
                      <a:pt x="121" y="53"/>
                      <a:pt x="121" y="53"/>
                      <a:pt x="121" y="53"/>
                    </a:cubicBezTo>
                    <a:cubicBezTo>
                      <a:pt x="122" y="50"/>
                      <a:pt x="122" y="50"/>
                      <a:pt x="122" y="50"/>
                    </a:cubicBezTo>
                    <a:cubicBezTo>
                      <a:pt x="124" y="49"/>
                      <a:pt x="124" y="49"/>
                      <a:pt x="124" y="49"/>
                    </a:cubicBezTo>
                    <a:cubicBezTo>
                      <a:pt x="126" y="46"/>
                      <a:pt x="126" y="46"/>
                      <a:pt x="126" y="46"/>
                    </a:cubicBezTo>
                    <a:cubicBezTo>
                      <a:pt x="128" y="44"/>
                      <a:pt x="128" y="44"/>
                      <a:pt x="128" y="44"/>
                    </a:cubicBezTo>
                    <a:cubicBezTo>
                      <a:pt x="130" y="41"/>
                      <a:pt x="130" y="41"/>
                      <a:pt x="130" y="41"/>
                    </a:cubicBezTo>
                    <a:cubicBezTo>
                      <a:pt x="131" y="35"/>
                      <a:pt x="131" y="35"/>
                      <a:pt x="131" y="35"/>
                    </a:cubicBezTo>
                    <a:cubicBezTo>
                      <a:pt x="133" y="32"/>
                      <a:pt x="133" y="32"/>
                      <a:pt x="133" y="32"/>
                    </a:cubicBezTo>
                    <a:cubicBezTo>
                      <a:pt x="139" y="33"/>
                      <a:pt x="139" y="33"/>
                      <a:pt x="139" y="33"/>
                    </a:cubicBezTo>
                    <a:cubicBezTo>
                      <a:pt x="144" y="33"/>
                      <a:pt x="144" y="33"/>
                      <a:pt x="144" y="33"/>
                    </a:cubicBezTo>
                    <a:cubicBezTo>
                      <a:pt x="145" y="32"/>
                      <a:pt x="145" y="31"/>
                      <a:pt x="146" y="30"/>
                    </a:cubicBezTo>
                    <a:cubicBezTo>
                      <a:pt x="148" y="31"/>
                      <a:pt x="149" y="31"/>
                      <a:pt x="151" y="31"/>
                    </a:cubicBezTo>
                    <a:cubicBezTo>
                      <a:pt x="151" y="31"/>
                      <a:pt x="152" y="29"/>
                      <a:pt x="152" y="29"/>
                    </a:cubicBezTo>
                    <a:cubicBezTo>
                      <a:pt x="152" y="29"/>
                      <a:pt x="153" y="29"/>
                      <a:pt x="154" y="29"/>
                    </a:cubicBezTo>
                    <a:cubicBezTo>
                      <a:pt x="154" y="28"/>
                      <a:pt x="153" y="27"/>
                      <a:pt x="154" y="26"/>
                    </a:cubicBezTo>
                    <a:cubicBezTo>
                      <a:pt x="153" y="26"/>
                      <a:pt x="152" y="26"/>
                      <a:pt x="152" y="25"/>
                    </a:cubicBezTo>
                    <a:cubicBezTo>
                      <a:pt x="151" y="24"/>
                      <a:pt x="153" y="23"/>
                      <a:pt x="152" y="23"/>
                    </a:cubicBezTo>
                    <a:cubicBezTo>
                      <a:pt x="155" y="22"/>
                      <a:pt x="159" y="23"/>
                      <a:pt x="160" y="20"/>
                    </a:cubicBezTo>
                    <a:cubicBezTo>
                      <a:pt x="160" y="19"/>
                      <a:pt x="160" y="19"/>
                      <a:pt x="160" y="19"/>
                    </a:cubicBezTo>
                    <a:cubicBezTo>
                      <a:pt x="158" y="17"/>
                      <a:pt x="157" y="16"/>
                      <a:pt x="156" y="13"/>
                    </a:cubicBezTo>
                    <a:cubicBezTo>
                      <a:pt x="155" y="14"/>
                      <a:pt x="153" y="14"/>
                      <a:pt x="152" y="14"/>
                    </a:cubicBezTo>
                    <a:cubicBezTo>
                      <a:pt x="152" y="14"/>
                      <a:pt x="153" y="12"/>
                      <a:pt x="152" y="11"/>
                    </a:cubicBezTo>
                    <a:cubicBezTo>
                      <a:pt x="152" y="11"/>
                      <a:pt x="151" y="11"/>
                      <a:pt x="150" y="11"/>
                    </a:cubicBezTo>
                    <a:cubicBezTo>
                      <a:pt x="149" y="10"/>
                      <a:pt x="150" y="7"/>
                      <a:pt x="151" y="7"/>
                    </a:cubicBezTo>
                    <a:cubicBezTo>
                      <a:pt x="150" y="6"/>
                      <a:pt x="149" y="4"/>
                      <a:pt x="149" y="4"/>
                    </a:cubicBezTo>
                    <a:cubicBezTo>
                      <a:pt x="148" y="4"/>
                      <a:pt x="147" y="4"/>
                      <a:pt x="147" y="4"/>
                    </a:cubicBezTo>
                    <a:cubicBezTo>
                      <a:pt x="146" y="4"/>
                      <a:pt x="147" y="2"/>
                      <a:pt x="147" y="1"/>
                    </a:cubicBezTo>
                    <a:cubicBezTo>
                      <a:pt x="143" y="3"/>
                      <a:pt x="146" y="2"/>
                      <a:pt x="145" y="3"/>
                    </a:cubicBezTo>
                    <a:cubicBezTo>
                      <a:pt x="145" y="3"/>
                      <a:pt x="143" y="3"/>
                      <a:pt x="143" y="3"/>
                    </a:cubicBezTo>
                    <a:cubicBezTo>
                      <a:pt x="142" y="2"/>
                      <a:pt x="143" y="2"/>
                      <a:pt x="141" y="1"/>
                    </a:cubicBezTo>
                    <a:cubicBezTo>
                      <a:pt x="141" y="0"/>
                      <a:pt x="141" y="0"/>
                      <a:pt x="141" y="0"/>
                    </a:cubicBezTo>
                    <a:cubicBezTo>
                      <a:pt x="138" y="8"/>
                      <a:pt x="135" y="12"/>
                      <a:pt x="129" y="16"/>
                    </a:cubicBezTo>
                    <a:cubicBezTo>
                      <a:pt x="130" y="18"/>
                      <a:pt x="129" y="17"/>
                      <a:pt x="131" y="17"/>
                    </a:cubicBezTo>
                    <a:cubicBezTo>
                      <a:pt x="131" y="17"/>
                      <a:pt x="131" y="20"/>
                      <a:pt x="131" y="20"/>
                    </a:cubicBezTo>
                    <a:cubicBezTo>
                      <a:pt x="132" y="19"/>
                      <a:pt x="131" y="23"/>
                      <a:pt x="128" y="24"/>
                    </a:cubicBezTo>
                    <a:cubicBezTo>
                      <a:pt x="130" y="30"/>
                      <a:pt x="130" y="30"/>
                      <a:pt x="130" y="30"/>
                    </a:cubicBezTo>
                    <a:cubicBezTo>
                      <a:pt x="128" y="30"/>
                      <a:pt x="128" y="30"/>
                      <a:pt x="128" y="30"/>
                    </a:cubicBezTo>
                    <a:cubicBezTo>
                      <a:pt x="126" y="29"/>
                      <a:pt x="126" y="29"/>
                      <a:pt x="126" y="29"/>
                    </a:cubicBezTo>
                    <a:cubicBezTo>
                      <a:pt x="125" y="31"/>
                      <a:pt x="125" y="31"/>
                      <a:pt x="125" y="31"/>
                    </a:cubicBezTo>
                    <a:cubicBezTo>
                      <a:pt x="124" y="32"/>
                      <a:pt x="124" y="32"/>
                      <a:pt x="124" y="32"/>
                    </a:cubicBezTo>
                    <a:cubicBezTo>
                      <a:pt x="121" y="33"/>
                      <a:pt x="121" y="33"/>
                      <a:pt x="121" y="33"/>
                    </a:cubicBezTo>
                    <a:cubicBezTo>
                      <a:pt x="117" y="29"/>
                      <a:pt x="117" y="29"/>
                      <a:pt x="117" y="29"/>
                    </a:cubicBezTo>
                    <a:cubicBezTo>
                      <a:pt x="117" y="29"/>
                      <a:pt x="117" y="30"/>
                      <a:pt x="117" y="31"/>
                    </a:cubicBezTo>
                    <a:cubicBezTo>
                      <a:pt x="110" y="43"/>
                      <a:pt x="110" y="43"/>
                      <a:pt x="110" y="43"/>
                    </a:cubicBezTo>
                    <a:cubicBezTo>
                      <a:pt x="109" y="43"/>
                      <a:pt x="106" y="42"/>
                      <a:pt x="105" y="43"/>
                    </a:cubicBezTo>
                    <a:cubicBezTo>
                      <a:pt x="102" y="43"/>
                      <a:pt x="95" y="46"/>
                      <a:pt x="94" y="47"/>
                    </a:cubicBezTo>
                    <a:cubicBezTo>
                      <a:pt x="93" y="49"/>
                      <a:pt x="95" y="51"/>
                      <a:pt x="95" y="51"/>
                    </a:cubicBezTo>
                    <a:cubicBezTo>
                      <a:pt x="94" y="51"/>
                      <a:pt x="94" y="51"/>
                      <a:pt x="94" y="51"/>
                    </a:cubicBezTo>
                    <a:cubicBezTo>
                      <a:pt x="94" y="53"/>
                      <a:pt x="94" y="54"/>
                      <a:pt x="93" y="56"/>
                    </a:cubicBezTo>
                    <a:cubicBezTo>
                      <a:pt x="93" y="56"/>
                      <a:pt x="91" y="56"/>
                      <a:pt x="91" y="56"/>
                    </a:cubicBezTo>
                    <a:cubicBezTo>
                      <a:pt x="91" y="56"/>
                      <a:pt x="91" y="59"/>
                      <a:pt x="91" y="59"/>
                    </a:cubicBezTo>
                    <a:cubicBezTo>
                      <a:pt x="87" y="60"/>
                      <a:pt x="88" y="56"/>
                      <a:pt x="87" y="55"/>
                    </a:cubicBezTo>
                    <a:cubicBezTo>
                      <a:pt x="84" y="54"/>
                      <a:pt x="84" y="57"/>
                      <a:pt x="82" y="56"/>
                    </a:cubicBezTo>
                    <a:cubicBezTo>
                      <a:pt x="81" y="56"/>
                      <a:pt x="81" y="55"/>
                      <a:pt x="80" y="54"/>
                    </a:cubicBezTo>
                    <a:lnTo>
                      <a:pt x="80" y="53"/>
                    </a:lnTo>
                    <a:close/>
                    <a:moveTo>
                      <a:pt x="0" y="12"/>
                    </a:moveTo>
                    <a:cubicBezTo>
                      <a:pt x="0" y="14"/>
                      <a:pt x="2" y="17"/>
                      <a:pt x="2" y="19"/>
                    </a:cubicBezTo>
                    <a:cubicBezTo>
                      <a:pt x="2" y="19"/>
                      <a:pt x="1" y="22"/>
                      <a:pt x="2" y="23"/>
                    </a:cubicBezTo>
                    <a:cubicBezTo>
                      <a:pt x="2" y="25"/>
                      <a:pt x="5" y="30"/>
                      <a:pt x="5" y="33"/>
                    </a:cubicBezTo>
                    <a:cubicBezTo>
                      <a:pt x="5" y="34"/>
                      <a:pt x="4" y="35"/>
                      <a:pt x="5" y="37"/>
                    </a:cubicBezTo>
                    <a:cubicBezTo>
                      <a:pt x="5" y="37"/>
                      <a:pt x="8" y="39"/>
                      <a:pt x="9" y="41"/>
                    </a:cubicBezTo>
                    <a:cubicBezTo>
                      <a:pt x="10" y="43"/>
                      <a:pt x="9" y="45"/>
                      <a:pt x="10" y="47"/>
                    </a:cubicBezTo>
                    <a:cubicBezTo>
                      <a:pt x="10" y="49"/>
                      <a:pt x="15" y="51"/>
                      <a:pt x="17" y="52"/>
                    </a:cubicBezTo>
                    <a:cubicBezTo>
                      <a:pt x="18" y="52"/>
                      <a:pt x="18" y="54"/>
                      <a:pt x="18" y="55"/>
                    </a:cubicBezTo>
                    <a:cubicBezTo>
                      <a:pt x="21" y="57"/>
                      <a:pt x="24" y="58"/>
                      <a:pt x="27" y="60"/>
                    </a:cubicBezTo>
                    <a:cubicBezTo>
                      <a:pt x="27" y="59"/>
                      <a:pt x="27" y="59"/>
                      <a:pt x="27" y="59"/>
                    </a:cubicBezTo>
                    <a:cubicBezTo>
                      <a:pt x="28" y="58"/>
                      <a:pt x="28" y="57"/>
                      <a:pt x="29" y="57"/>
                    </a:cubicBezTo>
                    <a:cubicBezTo>
                      <a:pt x="30" y="56"/>
                      <a:pt x="32" y="57"/>
                      <a:pt x="34" y="57"/>
                    </a:cubicBezTo>
                    <a:cubicBezTo>
                      <a:pt x="33" y="55"/>
                      <a:pt x="34" y="54"/>
                      <a:pt x="34" y="53"/>
                    </a:cubicBezTo>
                    <a:cubicBezTo>
                      <a:pt x="33" y="52"/>
                      <a:pt x="31" y="50"/>
                      <a:pt x="30" y="49"/>
                    </a:cubicBezTo>
                    <a:cubicBezTo>
                      <a:pt x="30" y="48"/>
                      <a:pt x="31" y="47"/>
                      <a:pt x="30" y="46"/>
                    </a:cubicBezTo>
                    <a:cubicBezTo>
                      <a:pt x="29" y="45"/>
                      <a:pt x="27" y="45"/>
                      <a:pt x="27" y="43"/>
                    </a:cubicBezTo>
                    <a:cubicBezTo>
                      <a:pt x="26" y="40"/>
                      <a:pt x="27" y="36"/>
                      <a:pt x="28" y="35"/>
                    </a:cubicBezTo>
                    <a:cubicBezTo>
                      <a:pt x="28" y="29"/>
                      <a:pt x="28" y="26"/>
                      <a:pt x="26" y="22"/>
                    </a:cubicBezTo>
                    <a:cubicBezTo>
                      <a:pt x="26" y="21"/>
                      <a:pt x="24" y="21"/>
                      <a:pt x="24" y="21"/>
                    </a:cubicBezTo>
                    <a:cubicBezTo>
                      <a:pt x="22" y="17"/>
                      <a:pt x="23" y="15"/>
                      <a:pt x="20" y="13"/>
                    </a:cubicBezTo>
                    <a:cubicBezTo>
                      <a:pt x="19" y="11"/>
                      <a:pt x="17" y="11"/>
                      <a:pt x="16" y="9"/>
                    </a:cubicBezTo>
                    <a:cubicBezTo>
                      <a:pt x="14" y="11"/>
                      <a:pt x="14" y="11"/>
                      <a:pt x="14" y="11"/>
                    </a:cubicBezTo>
                    <a:cubicBezTo>
                      <a:pt x="13" y="15"/>
                      <a:pt x="13" y="15"/>
                      <a:pt x="13" y="15"/>
                    </a:cubicBezTo>
                    <a:cubicBezTo>
                      <a:pt x="11" y="15"/>
                      <a:pt x="11" y="15"/>
                      <a:pt x="11" y="15"/>
                    </a:cubicBezTo>
                    <a:cubicBezTo>
                      <a:pt x="10" y="17"/>
                      <a:pt x="10" y="17"/>
                      <a:pt x="10" y="17"/>
                    </a:cubicBezTo>
                    <a:cubicBezTo>
                      <a:pt x="8" y="17"/>
                      <a:pt x="8" y="17"/>
                      <a:pt x="8" y="17"/>
                    </a:cubicBezTo>
                    <a:cubicBezTo>
                      <a:pt x="8" y="13"/>
                      <a:pt x="8" y="13"/>
                      <a:pt x="8" y="13"/>
                    </a:cubicBezTo>
                    <a:cubicBezTo>
                      <a:pt x="3" y="10"/>
                      <a:pt x="3" y="10"/>
                      <a:pt x="3" y="10"/>
                    </a:cubicBezTo>
                    <a:cubicBezTo>
                      <a:pt x="0" y="12"/>
                      <a:pt x="0" y="12"/>
                      <a:pt x="0" y="1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9" name="Freeform 155">
                <a:extLst>
                  <a:ext uri="{FF2B5EF4-FFF2-40B4-BE49-F238E27FC236}">
                    <a16:creationId xmlns:a16="http://schemas.microsoft.com/office/drawing/2014/main" id="{932CD643-F4FF-4C83-971E-1BA23E4C7270}"/>
                  </a:ext>
                </a:extLst>
              </p:cNvPr>
              <p:cNvSpPr>
                <a:spLocks/>
              </p:cNvSpPr>
              <p:nvPr/>
            </p:nvSpPr>
            <p:spPr bwMode="auto">
              <a:xfrm>
                <a:off x="3661" y="2453"/>
                <a:ext cx="60" cy="163"/>
              </a:xfrm>
              <a:custGeom>
                <a:avLst/>
                <a:gdLst>
                  <a:gd name="T0" fmla="*/ 16 w 31"/>
                  <a:gd name="T1" fmla="*/ 2 h 83"/>
                  <a:gd name="T2" fmla="*/ 15 w 31"/>
                  <a:gd name="T3" fmla="*/ 2 h 83"/>
                  <a:gd name="T4" fmla="*/ 6 w 31"/>
                  <a:gd name="T5" fmla="*/ 0 h 83"/>
                  <a:gd name="T6" fmla="*/ 9 w 31"/>
                  <a:gd name="T7" fmla="*/ 5 h 83"/>
                  <a:gd name="T8" fmla="*/ 10 w 31"/>
                  <a:gd name="T9" fmla="*/ 11 h 83"/>
                  <a:gd name="T10" fmla="*/ 8 w 31"/>
                  <a:gd name="T11" fmla="*/ 16 h 83"/>
                  <a:gd name="T12" fmla="*/ 5 w 31"/>
                  <a:gd name="T13" fmla="*/ 20 h 83"/>
                  <a:gd name="T14" fmla="*/ 6 w 31"/>
                  <a:gd name="T15" fmla="*/ 27 h 83"/>
                  <a:gd name="T16" fmla="*/ 8 w 31"/>
                  <a:gd name="T17" fmla="*/ 29 h 83"/>
                  <a:gd name="T18" fmla="*/ 3 w 31"/>
                  <a:gd name="T19" fmla="*/ 34 h 83"/>
                  <a:gd name="T20" fmla="*/ 2 w 31"/>
                  <a:gd name="T21" fmla="*/ 42 h 83"/>
                  <a:gd name="T22" fmla="*/ 1 w 31"/>
                  <a:gd name="T23" fmla="*/ 47 h 83"/>
                  <a:gd name="T24" fmla="*/ 2 w 31"/>
                  <a:gd name="T25" fmla="*/ 53 h 83"/>
                  <a:gd name="T26" fmla="*/ 6 w 31"/>
                  <a:gd name="T27" fmla="*/ 56 h 83"/>
                  <a:gd name="T28" fmla="*/ 7 w 31"/>
                  <a:gd name="T29" fmla="*/ 59 h 83"/>
                  <a:gd name="T30" fmla="*/ 13 w 31"/>
                  <a:gd name="T31" fmla="*/ 57 h 83"/>
                  <a:gd name="T32" fmla="*/ 15 w 31"/>
                  <a:gd name="T33" fmla="*/ 61 h 83"/>
                  <a:gd name="T34" fmla="*/ 14 w 31"/>
                  <a:gd name="T35" fmla="*/ 68 h 83"/>
                  <a:gd name="T36" fmla="*/ 13 w 31"/>
                  <a:gd name="T37" fmla="*/ 72 h 83"/>
                  <a:gd name="T38" fmla="*/ 19 w 31"/>
                  <a:gd name="T39" fmla="*/ 77 h 83"/>
                  <a:gd name="T40" fmla="*/ 21 w 31"/>
                  <a:gd name="T41" fmla="*/ 78 h 83"/>
                  <a:gd name="T42" fmla="*/ 23 w 31"/>
                  <a:gd name="T43" fmla="*/ 82 h 83"/>
                  <a:gd name="T44" fmla="*/ 25 w 31"/>
                  <a:gd name="T45" fmla="*/ 78 h 83"/>
                  <a:gd name="T46" fmla="*/ 25 w 31"/>
                  <a:gd name="T47" fmla="*/ 70 h 83"/>
                  <a:gd name="T48" fmla="*/ 30 w 31"/>
                  <a:gd name="T49" fmla="*/ 68 h 83"/>
                  <a:gd name="T50" fmla="*/ 29 w 31"/>
                  <a:gd name="T51" fmla="*/ 63 h 83"/>
                  <a:gd name="T52" fmla="*/ 29 w 31"/>
                  <a:gd name="T53" fmla="*/ 56 h 83"/>
                  <a:gd name="T54" fmla="*/ 26 w 31"/>
                  <a:gd name="T55" fmla="*/ 52 h 83"/>
                  <a:gd name="T56" fmla="*/ 24 w 31"/>
                  <a:gd name="T57" fmla="*/ 46 h 83"/>
                  <a:gd name="T58" fmla="*/ 22 w 31"/>
                  <a:gd name="T59" fmla="*/ 45 h 83"/>
                  <a:gd name="T60" fmla="*/ 23 w 31"/>
                  <a:gd name="T61" fmla="*/ 46 h 83"/>
                  <a:gd name="T62" fmla="*/ 24 w 31"/>
                  <a:gd name="T63" fmla="*/ 47 h 83"/>
                  <a:gd name="T64" fmla="*/ 24 w 31"/>
                  <a:gd name="T65" fmla="*/ 50 h 83"/>
                  <a:gd name="T66" fmla="*/ 21 w 31"/>
                  <a:gd name="T67" fmla="*/ 48 h 83"/>
                  <a:gd name="T68" fmla="*/ 19 w 31"/>
                  <a:gd name="T69" fmla="*/ 49 h 83"/>
                  <a:gd name="T70" fmla="*/ 19 w 31"/>
                  <a:gd name="T71" fmla="*/ 44 h 83"/>
                  <a:gd name="T72" fmla="*/ 17 w 31"/>
                  <a:gd name="T73" fmla="*/ 42 h 83"/>
                  <a:gd name="T74" fmla="*/ 18 w 31"/>
                  <a:gd name="T75" fmla="*/ 38 h 83"/>
                  <a:gd name="T76" fmla="*/ 17 w 31"/>
                  <a:gd name="T77" fmla="*/ 34 h 83"/>
                  <a:gd name="T78" fmla="*/ 17 w 31"/>
                  <a:gd name="T79" fmla="*/ 28 h 83"/>
                  <a:gd name="T80" fmla="*/ 15 w 31"/>
                  <a:gd name="T81" fmla="*/ 28 h 83"/>
                  <a:gd name="T82" fmla="*/ 15 w 31"/>
                  <a:gd name="T83" fmla="*/ 26 h 83"/>
                  <a:gd name="T84" fmla="*/ 17 w 31"/>
                  <a:gd name="T85" fmla="*/ 21 h 83"/>
                  <a:gd name="T86" fmla="*/ 17 w 31"/>
                  <a:gd name="T87" fmla="*/ 7 h 83"/>
                  <a:gd name="T88" fmla="*/ 16 w 31"/>
                  <a:gd name="T8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1" h="83">
                    <a:moveTo>
                      <a:pt x="16" y="2"/>
                    </a:moveTo>
                    <a:cubicBezTo>
                      <a:pt x="15" y="2"/>
                      <a:pt x="15" y="2"/>
                      <a:pt x="15" y="2"/>
                    </a:cubicBezTo>
                    <a:cubicBezTo>
                      <a:pt x="6" y="0"/>
                      <a:pt x="6" y="0"/>
                      <a:pt x="6" y="0"/>
                    </a:cubicBezTo>
                    <a:cubicBezTo>
                      <a:pt x="6" y="0"/>
                      <a:pt x="7" y="4"/>
                      <a:pt x="9" y="5"/>
                    </a:cubicBezTo>
                    <a:cubicBezTo>
                      <a:pt x="10" y="6"/>
                      <a:pt x="8" y="10"/>
                      <a:pt x="10" y="11"/>
                    </a:cubicBezTo>
                    <a:cubicBezTo>
                      <a:pt x="12" y="13"/>
                      <a:pt x="9" y="15"/>
                      <a:pt x="8" y="16"/>
                    </a:cubicBezTo>
                    <a:cubicBezTo>
                      <a:pt x="8" y="18"/>
                      <a:pt x="4" y="18"/>
                      <a:pt x="5" y="20"/>
                    </a:cubicBezTo>
                    <a:cubicBezTo>
                      <a:pt x="6" y="22"/>
                      <a:pt x="6" y="24"/>
                      <a:pt x="6" y="27"/>
                    </a:cubicBezTo>
                    <a:cubicBezTo>
                      <a:pt x="5" y="29"/>
                      <a:pt x="8" y="26"/>
                      <a:pt x="8" y="29"/>
                    </a:cubicBezTo>
                    <a:cubicBezTo>
                      <a:pt x="9" y="32"/>
                      <a:pt x="5" y="33"/>
                      <a:pt x="3" y="34"/>
                    </a:cubicBezTo>
                    <a:cubicBezTo>
                      <a:pt x="1" y="36"/>
                      <a:pt x="1" y="40"/>
                      <a:pt x="2" y="42"/>
                    </a:cubicBezTo>
                    <a:cubicBezTo>
                      <a:pt x="3" y="44"/>
                      <a:pt x="0" y="45"/>
                      <a:pt x="1" y="47"/>
                    </a:cubicBezTo>
                    <a:cubicBezTo>
                      <a:pt x="1" y="49"/>
                      <a:pt x="2" y="53"/>
                      <a:pt x="2" y="53"/>
                    </a:cubicBezTo>
                    <a:cubicBezTo>
                      <a:pt x="2" y="53"/>
                      <a:pt x="5" y="54"/>
                      <a:pt x="6" y="56"/>
                    </a:cubicBezTo>
                    <a:cubicBezTo>
                      <a:pt x="7" y="58"/>
                      <a:pt x="6" y="60"/>
                      <a:pt x="7" y="59"/>
                    </a:cubicBezTo>
                    <a:cubicBezTo>
                      <a:pt x="9" y="59"/>
                      <a:pt x="13" y="57"/>
                      <a:pt x="13" y="57"/>
                    </a:cubicBezTo>
                    <a:cubicBezTo>
                      <a:pt x="13" y="57"/>
                      <a:pt x="15" y="59"/>
                      <a:pt x="15" y="61"/>
                    </a:cubicBezTo>
                    <a:cubicBezTo>
                      <a:pt x="15" y="63"/>
                      <a:pt x="15" y="66"/>
                      <a:pt x="14" y="68"/>
                    </a:cubicBezTo>
                    <a:cubicBezTo>
                      <a:pt x="13" y="69"/>
                      <a:pt x="12" y="71"/>
                      <a:pt x="13" y="72"/>
                    </a:cubicBezTo>
                    <a:cubicBezTo>
                      <a:pt x="15" y="74"/>
                      <a:pt x="17" y="76"/>
                      <a:pt x="19" y="77"/>
                    </a:cubicBezTo>
                    <a:cubicBezTo>
                      <a:pt x="21" y="78"/>
                      <a:pt x="21" y="78"/>
                      <a:pt x="21" y="78"/>
                    </a:cubicBezTo>
                    <a:cubicBezTo>
                      <a:pt x="21" y="78"/>
                      <a:pt x="21" y="83"/>
                      <a:pt x="23" y="82"/>
                    </a:cubicBezTo>
                    <a:cubicBezTo>
                      <a:pt x="25" y="82"/>
                      <a:pt x="27" y="79"/>
                      <a:pt x="25" y="78"/>
                    </a:cubicBezTo>
                    <a:cubicBezTo>
                      <a:pt x="24" y="76"/>
                      <a:pt x="23" y="69"/>
                      <a:pt x="25" y="70"/>
                    </a:cubicBezTo>
                    <a:cubicBezTo>
                      <a:pt x="26" y="70"/>
                      <a:pt x="29" y="71"/>
                      <a:pt x="30" y="68"/>
                    </a:cubicBezTo>
                    <a:cubicBezTo>
                      <a:pt x="30" y="65"/>
                      <a:pt x="28" y="66"/>
                      <a:pt x="29" y="63"/>
                    </a:cubicBezTo>
                    <a:cubicBezTo>
                      <a:pt x="30" y="59"/>
                      <a:pt x="31" y="57"/>
                      <a:pt x="29" y="56"/>
                    </a:cubicBezTo>
                    <a:cubicBezTo>
                      <a:pt x="28" y="55"/>
                      <a:pt x="27" y="55"/>
                      <a:pt x="26" y="52"/>
                    </a:cubicBezTo>
                    <a:cubicBezTo>
                      <a:pt x="26" y="49"/>
                      <a:pt x="25" y="48"/>
                      <a:pt x="24" y="46"/>
                    </a:cubicBezTo>
                    <a:cubicBezTo>
                      <a:pt x="23" y="45"/>
                      <a:pt x="23" y="45"/>
                      <a:pt x="22" y="45"/>
                    </a:cubicBezTo>
                    <a:cubicBezTo>
                      <a:pt x="22" y="45"/>
                      <a:pt x="22" y="46"/>
                      <a:pt x="23" y="46"/>
                    </a:cubicBezTo>
                    <a:cubicBezTo>
                      <a:pt x="23" y="47"/>
                      <a:pt x="24" y="47"/>
                      <a:pt x="24" y="47"/>
                    </a:cubicBezTo>
                    <a:cubicBezTo>
                      <a:pt x="24" y="48"/>
                      <a:pt x="24" y="49"/>
                      <a:pt x="24" y="50"/>
                    </a:cubicBezTo>
                    <a:cubicBezTo>
                      <a:pt x="23" y="50"/>
                      <a:pt x="22" y="48"/>
                      <a:pt x="21" y="48"/>
                    </a:cubicBezTo>
                    <a:cubicBezTo>
                      <a:pt x="20" y="48"/>
                      <a:pt x="21" y="50"/>
                      <a:pt x="19" y="49"/>
                    </a:cubicBezTo>
                    <a:cubicBezTo>
                      <a:pt x="19" y="47"/>
                      <a:pt x="20" y="45"/>
                      <a:pt x="19" y="44"/>
                    </a:cubicBezTo>
                    <a:cubicBezTo>
                      <a:pt x="19" y="43"/>
                      <a:pt x="17" y="43"/>
                      <a:pt x="17" y="42"/>
                    </a:cubicBezTo>
                    <a:cubicBezTo>
                      <a:pt x="17" y="42"/>
                      <a:pt x="17" y="38"/>
                      <a:pt x="18" y="38"/>
                    </a:cubicBezTo>
                    <a:cubicBezTo>
                      <a:pt x="19" y="38"/>
                      <a:pt x="17" y="34"/>
                      <a:pt x="17" y="34"/>
                    </a:cubicBezTo>
                    <a:cubicBezTo>
                      <a:pt x="16" y="32"/>
                      <a:pt x="17" y="30"/>
                      <a:pt x="17" y="28"/>
                    </a:cubicBezTo>
                    <a:cubicBezTo>
                      <a:pt x="16" y="28"/>
                      <a:pt x="16" y="28"/>
                      <a:pt x="15" y="28"/>
                    </a:cubicBezTo>
                    <a:cubicBezTo>
                      <a:pt x="15" y="28"/>
                      <a:pt x="15" y="26"/>
                      <a:pt x="15" y="26"/>
                    </a:cubicBezTo>
                    <a:cubicBezTo>
                      <a:pt x="17" y="21"/>
                      <a:pt x="17" y="21"/>
                      <a:pt x="17" y="21"/>
                    </a:cubicBezTo>
                    <a:cubicBezTo>
                      <a:pt x="18" y="17"/>
                      <a:pt x="17" y="11"/>
                      <a:pt x="17" y="7"/>
                    </a:cubicBezTo>
                    <a:cubicBezTo>
                      <a:pt x="17" y="7"/>
                      <a:pt x="14" y="2"/>
                      <a:pt x="1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0" name="Freeform 156">
                <a:extLst>
                  <a:ext uri="{FF2B5EF4-FFF2-40B4-BE49-F238E27FC236}">
                    <a16:creationId xmlns:a16="http://schemas.microsoft.com/office/drawing/2014/main" id="{A44015BA-CAAB-43C1-8933-2080FCC10372}"/>
                  </a:ext>
                </a:extLst>
              </p:cNvPr>
              <p:cNvSpPr>
                <a:spLocks/>
              </p:cNvSpPr>
              <p:nvPr/>
            </p:nvSpPr>
            <p:spPr bwMode="auto">
              <a:xfrm>
                <a:off x="3661" y="2453"/>
                <a:ext cx="60" cy="163"/>
              </a:xfrm>
              <a:custGeom>
                <a:avLst/>
                <a:gdLst>
                  <a:gd name="T0" fmla="*/ 16 w 31"/>
                  <a:gd name="T1" fmla="*/ 2 h 83"/>
                  <a:gd name="T2" fmla="*/ 15 w 31"/>
                  <a:gd name="T3" fmla="*/ 2 h 83"/>
                  <a:gd name="T4" fmla="*/ 6 w 31"/>
                  <a:gd name="T5" fmla="*/ 0 h 83"/>
                  <a:gd name="T6" fmla="*/ 9 w 31"/>
                  <a:gd name="T7" fmla="*/ 5 h 83"/>
                  <a:gd name="T8" fmla="*/ 10 w 31"/>
                  <a:gd name="T9" fmla="*/ 11 h 83"/>
                  <a:gd name="T10" fmla="*/ 8 w 31"/>
                  <a:gd name="T11" fmla="*/ 16 h 83"/>
                  <a:gd name="T12" fmla="*/ 5 w 31"/>
                  <a:gd name="T13" fmla="*/ 20 h 83"/>
                  <a:gd name="T14" fmla="*/ 6 w 31"/>
                  <a:gd name="T15" fmla="*/ 27 h 83"/>
                  <a:gd name="T16" fmla="*/ 8 w 31"/>
                  <a:gd name="T17" fmla="*/ 29 h 83"/>
                  <a:gd name="T18" fmla="*/ 3 w 31"/>
                  <a:gd name="T19" fmla="*/ 34 h 83"/>
                  <a:gd name="T20" fmla="*/ 2 w 31"/>
                  <a:gd name="T21" fmla="*/ 42 h 83"/>
                  <a:gd name="T22" fmla="*/ 1 w 31"/>
                  <a:gd name="T23" fmla="*/ 47 h 83"/>
                  <a:gd name="T24" fmla="*/ 2 w 31"/>
                  <a:gd name="T25" fmla="*/ 53 h 83"/>
                  <a:gd name="T26" fmla="*/ 6 w 31"/>
                  <a:gd name="T27" fmla="*/ 56 h 83"/>
                  <a:gd name="T28" fmla="*/ 7 w 31"/>
                  <a:gd name="T29" fmla="*/ 59 h 83"/>
                  <a:gd name="T30" fmla="*/ 13 w 31"/>
                  <a:gd name="T31" fmla="*/ 57 h 83"/>
                  <a:gd name="T32" fmla="*/ 15 w 31"/>
                  <a:gd name="T33" fmla="*/ 61 h 83"/>
                  <a:gd name="T34" fmla="*/ 14 w 31"/>
                  <a:gd name="T35" fmla="*/ 68 h 83"/>
                  <a:gd name="T36" fmla="*/ 13 w 31"/>
                  <a:gd name="T37" fmla="*/ 72 h 83"/>
                  <a:gd name="T38" fmla="*/ 19 w 31"/>
                  <a:gd name="T39" fmla="*/ 77 h 83"/>
                  <a:gd name="T40" fmla="*/ 21 w 31"/>
                  <a:gd name="T41" fmla="*/ 78 h 83"/>
                  <a:gd name="T42" fmla="*/ 23 w 31"/>
                  <a:gd name="T43" fmla="*/ 82 h 83"/>
                  <a:gd name="T44" fmla="*/ 25 w 31"/>
                  <a:gd name="T45" fmla="*/ 78 h 83"/>
                  <a:gd name="T46" fmla="*/ 25 w 31"/>
                  <a:gd name="T47" fmla="*/ 70 h 83"/>
                  <a:gd name="T48" fmla="*/ 30 w 31"/>
                  <a:gd name="T49" fmla="*/ 68 h 83"/>
                  <a:gd name="T50" fmla="*/ 29 w 31"/>
                  <a:gd name="T51" fmla="*/ 63 h 83"/>
                  <a:gd name="T52" fmla="*/ 29 w 31"/>
                  <a:gd name="T53" fmla="*/ 56 h 83"/>
                  <a:gd name="T54" fmla="*/ 26 w 31"/>
                  <a:gd name="T55" fmla="*/ 52 h 83"/>
                  <a:gd name="T56" fmla="*/ 24 w 31"/>
                  <a:gd name="T57" fmla="*/ 46 h 83"/>
                  <a:gd name="T58" fmla="*/ 22 w 31"/>
                  <a:gd name="T59" fmla="*/ 45 h 83"/>
                  <a:gd name="T60" fmla="*/ 23 w 31"/>
                  <a:gd name="T61" fmla="*/ 46 h 83"/>
                  <a:gd name="T62" fmla="*/ 24 w 31"/>
                  <a:gd name="T63" fmla="*/ 47 h 83"/>
                  <a:gd name="T64" fmla="*/ 24 w 31"/>
                  <a:gd name="T65" fmla="*/ 50 h 83"/>
                  <a:gd name="T66" fmla="*/ 21 w 31"/>
                  <a:gd name="T67" fmla="*/ 48 h 83"/>
                  <a:gd name="T68" fmla="*/ 19 w 31"/>
                  <a:gd name="T69" fmla="*/ 49 h 83"/>
                  <a:gd name="T70" fmla="*/ 19 w 31"/>
                  <a:gd name="T71" fmla="*/ 44 h 83"/>
                  <a:gd name="T72" fmla="*/ 17 w 31"/>
                  <a:gd name="T73" fmla="*/ 42 h 83"/>
                  <a:gd name="T74" fmla="*/ 18 w 31"/>
                  <a:gd name="T75" fmla="*/ 38 h 83"/>
                  <a:gd name="T76" fmla="*/ 17 w 31"/>
                  <a:gd name="T77" fmla="*/ 34 h 83"/>
                  <a:gd name="T78" fmla="*/ 17 w 31"/>
                  <a:gd name="T79" fmla="*/ 28 h 83"/>
                  <a:gd name="T80" fmla="*/ 15 w 31"/>
                  <a:gd name="T81" fmla="*/ 28 h 83"/>
                  <a:gd name="T82" fmla="*/ 15 w 31"/>
                  <a:gd name="T83" fmla="*/ 26 h 83"/>
                  <a:gd name="T84" fmla="*/ 17 w 31"/>
                  <a:gd name="T85" fmla="*/ 21 h 83"/>
                  <a:gd name="T86" fmla="*/ 17 w 31"/>
                  <a:gd name="T87" fmla="*/ 7 h 83"/>
                  <a:gd name="T88" fmla="*/ 16 w 31"/>
                  <a:gd name="T8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1" h="83">
                    <a:moveTo>
                      <a:pt x="16" y="2"/>
                    </a:moveTo>
                    <a:cubicBezTo>
                      <a:pt x="15" y="2"/>
                      <a:pt x="15" y="2"/>
                      <a:pt x="15" y="2"/>
                    </a:cubicBezTo>
                    <a:cubicBezTo>
                      <a:pt x="6" y="0"/>
                      <a:pt x="6" y="0"/>
                      <a:pt x="6" y="0"/>
                    </a:cubicBezTo>
                    <a:cubicBezTo>
                      <a:pt x="6" y="0"/>
                      <a:pt x="7" y="4"/>
                      <a:pt x="9" y="5"/>
                    </a:cubicBezTo>
                    <a:cubicBezTo>
                      <a:pt x="10" y="6"/>
                      <a:pt x="8" y="10"/>
                      <a:pt x="10" y="11"/>
                    </a:cubicBezTo>
                    <a:cubicBezTo>
                      <a:pt x="12" y="13"/>
                      <a:pt x="9" y="15"/>
                      <a:pt x="8" y="16"/>
                    </a:cubicBezTo>
                    <a:cubicBezTo>
                      <a:pt x="8" y="18"/>
                      <a:pt x="4" y="18"/>
                      <a:pt x="5" y="20"/>
                    </a:cubicBezTo>
                    <a:cubicBezTo>
                      <a:pt x="6" y="22"/>
                      <a:pt x="6" y="24"/>
                      <a:pt x="6" y="27"/>
                    </a:cubicBezTo>
                    <a:cubicBezTo>
                      <a:pt x="5" y="29"/>
                      <a:pt x="8" y="26"/>
                      <a:pt x="8" y="29"/>
                    </a:cubicBezTo>
                    <a:cubicBezTo>
                      <a:pt x="9" y="32"/>
                      <a:pt x="5" y="33"/>
                      <a:pt x="3" y="34"/>
                    </a:cubicBezTo>
                    <a:cubicBezTo>
                      <a:pt x="1" y="36"/>
                      <a:pt x="1" y="40"/>
                      <a:pt x="2" y="42"/>
                    </a:cubicBezTo>
                    <a:cubicBezTo>
                      <a:pt x="3" y="44"/>
                      <a:pt x="0" y="45"/>
                      <a:pt x="1" y="47"/>
                    </a:cubicBezTo>
                    <a:cubicBezTo>
                      <a:pt x="1" y="49"/>
                      <a:pt x="2" y="53"/>
                      <a:pt x="2" y="53"/>
                    </a:cubicBezTo>
                    <a:cubicBezTo>
                      <a:pt x="2" y="53"/>
                      <a:pt x="5" y="54"/>
                      <a:pt x="6" y="56"/>
                    </a:cubicBezTo>
                    <a:cubicBezTo>
                      <a:pt x="7" y="58"/>
                      <a:pt x="6" y="60"/>
                      <a:pt x="7" y="59"/>
                    </a:cubicBezTo>
                    <a:cubicBezTo>
                      <a:pt x="9" y="59"/>
                      <a:pt x="13" y="57"/>
                      <a:pt x="13" y="57"/>
                    </a:cubicBezTo>
                    <a:cubicBezTo>
                      <a:pt x="13" y="57"/>
                      <a:pt x="15" y="59"/>
                      <a:pt x="15" y="61"/>
                    </a:cubicBezTo>
                    <a:cubicBezTo>
                      <a:pt x="15" y="63"/>
                      <a:pt x="15" y="66"/>
                      <a:pt x="14" y="68"/>
                    </a:cubicBezTo>
                    <a:cubicBezTo>
                      <a:pt x="13" y="69"/>
                      <a:pt x="12" y="71"/>
                      <a:pt x="13" y="72"/>
                    </a:cubicBezTo>
                    <a:cubicBezTo>
                      <a:pt x="15" y="74"/>
                      <a:pt x="17" y="76"/>
                      <a:pt x="19" y="77"/>
                    </a:cubicBezTo>
                    <a:cubicBezTo>
                      <a:pt x="21" y="78"/>
                      <a:pt x="21" y="78"/>
                      <a:pt x="21" y="78"/>
                    </a:cubicBezTo>
                    <a:cubicBezTo>
                      <a:pt x="21" y="78"/>
                      <a:pt x="21" y="83"/>
                      <a:pt x="23" y="82"/>
                    </a:cubicBezTo>
                    <a:cubicBezTo>
                      <a:pt x="25" y="82"/>
                      <a:pt x="27" y="79"/>
                      <a:pt x="25" y="78"/>
                    </a:cubicBezTo>
                    <a:cubicBezTo>
                      <a:pt x="24" y="76"/>
                      <a:pt x="23" y="69"/>
                      <a:pt x="25" y="70"/>
                    </a:cubicBezTo>
                    <a:cubicBezTo>
                      <a:pt x="26" y="70"/>
                      <a:pt x="29" y="71"/>
                      <a:pt x="30" y="68"/>
                    </a:cubicBezTo>
                    <a:cubicBezTo>
                      <a:pt x="30" y="65"/>
                      <a:pt x="28" y="66"/>
                      <a:pt x="29" y="63"/>
                    </a:cubicBezTo>
                    <a:cubicBezTo>
                      <a:pt x="30" y="59"/>
                      <a:pt x="31" y="57"/>
                      <a:pt x="29" y="56"/>
                    </a:cubicBezTo>
                    <a:cubicBezTo>
                      <a:pt x="28" y="55"/>
                      <a:pt x="27" y="55"/>
                      <a:pt x="26" y="52"/>
                    </a:cubicBezTo>
                    <a:cubicBezTo>
                      <a:pt x="26" y="49"/>
                      <a:pt x="25" y="48"/>
                      <a:pt x="24" y="46"/>
                    </a:cubicBezTo>
                    <a:cubicBezTo>
                      <a:pt x="23" y="45"/>
                      <a:pt x="23" y="45"/>
                      <a:pt x="22" y="45"/>
                    </a:cubicBezTo>
                    <a:cubicBezTo>
                      <a:pt x="22" y="45"/>
                      <a:pt x="22" y="46"/>
                      <a:pt x="23" y="46"/>
                    </a:cubicBezTo>
                    <a:cubicBezTo>
                      <a:pt x="23" y="47"/>
                      <a:pt x="24" y="47"/>
                      <a:pt x="24" y="47"/>
                    </a:cubicBezTo>
                    <a:cubicBezTo>
                      <a:pt x="24" y="48"/>
                      <a:pt x="24" y="49"/>
                      <a:pt x="24" y="50"/>
                    </a:cubicBezTo>
                    <a:cubicBezTo>
                      <a:pt x="23" y="50"/>
                      <a:pt x="22" y="48"/>
                      <a:pt x="21" y="48"/>
                    </a:cubicBezTo>
                    <a:cubicBezTo>
                      <a:pt x="20" y="48"/>
                      <a:pt x="21" y="50"/>
                      <a:pt x="19" y="49"/>
                    </a:cubicBezTo>
                    <a:cubicBezTo>
                      <a:pt x="19" y="47"/>
                      <a:pt x="20" y="45"/>
                      <a:pt x="19" y="44"/>
                    </a:cubicBezTo>
                    <a:cubicBezTo>
                      <a:pt x="19" y="43"/>
                      <a:pt x="17" y="43"/>
                      <a:pt x="17" y="42"/>
                    </a:cubicBezTo>
                    <a:cubicBezTo>
                      <a:pt x="17" y="42"/>
                      <a:pt x="17" y="38"/>
                      <a:pt x="18" y="38"/>
                    </a:cubicBezTo>
                    <a:cubicBezTo>
                      <a:pt x="19" y="38"/>
                      <a:pt x="17" y="34"/>
                      <a:pt x="17" y="34"/>
                    </a:cubicBezTo>
                    <a:cubicBezTo>
                      <a:pt x="16" y="32"/>
                      <a:pt x="17" y="30"/>
                      <a:pt x="17" y="28"/>
                    </a:cubicBezTo>
                    <a:cubicBezTo>
                      <a:pt x="16" y="28"/>
                      <a:pt x="16" y="28"/>
                      <a:pt x="15" y="28"/>
                    </a:cubicBezTo>
                    <a:cubicBezTo>
                      <a:pt x="15" y="28"/>
                      <a:pt x="15" y="26"/>
                      <a:pt x="15" y="26"/>
                    </a:cubicBezTo>
                    <a:cubicBezTo>
                      <a:pt x="17" y="21"/>
                      <a:pt x="17" y="21"/>
                      <a:pt x="17" y="21"/>
                    </a:cubicBezTo>
                    <a:cubicBezTo>
                      <a:pt x="18" y="17"/>
                      <a:pt x="17" y="11"/>
                      <a:pt x="17" y="7"/>
                    </a:cubicBezTo>
                    <a:cubicBezTo>
                      <a:pt x="17" y="7"/>
                      <a:pt x="14" y="2"/>
                      <a:pt x="16" y="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1" name="Freeform 157">
                <a:extLst>
                  <a:ext uri="{FF2B5EF4-FFF2-40B4-BE49-F238E27FC236}">
                    <a16:creationId xmlns:a16="http://schemas.microsoft.com/office/drawing/2014/main" id="{EA73428E-D5B6-43D7-B372-AD1B0C5F4E0A}"/>
                  </a:ext>
                </a:extLst>
              </p:cNvPr>
              <p:cNvSpPr>
                <a:spLocks/>
              </p:cNvSpPr>
              <p:nvPr/>
            </p:nvSpPr>
            <p:spPr bwMode="auto">
              <a:xfrm>
                <a:off x="3837" y="2519"/>
                <a:ext cx="133" cy="285"/>
              </a:xfrm>
              <a:custGeom>
                <a:avLst/>
                <a:gdLst>
                  <a:gd name="T0" fmla="*/ 52 w 68"/>
                  <a:gd name="T1" fmla="*/ 4 h 145"/>
                  <a:gd name="T2" fmla="*/ 48 w 68"/>
                  <a:gd name="T3" fmla="*/ 16 h 145"/>
                  <a:gd name="T4" fmla="*/ 44 w 68"/>
                  <a:gd name="T5" fmla="*/ 17 h 145"/>
                  <a:gd name="T6" fmla="*/ 43 w 68"/>
                  <a:gd name="T7" fmla="*/ 24 h 145"/>
                  <a:gd name="T8" fmla="*/ 42 w 68"/>
                  <a:gd name="T9" fmla="*/ 26 h 145"/>
                  <a:gd name="T10" fmla="*/ 39 w 68"/>
                  <a:gd name="T11" fmla="*/ 28 h 145"/>
                  <a:gd name="T12" fmla="*/ 37 w 68"/>
                  <a:gd name="T13" fmla="*/ 36 h 145"/>
                  <a:gd name="T14" fmla="*/ 30 w 68"/>
                  <a:gd name="T15" fmla="*/ 36 h 145"/>
                  <a:gd name="T16" fmla="*/ 24 w 68"/>
                  <a:gd name="T17" fmla="*/ 37 h 145"/>
                  <a:gd name="T18" fmla="*/ 21 w 68"/>
                  <a:gd name="T19" fmla="*/ 39 h 145"/>
                  <a:gd name="T20" fmla="*/ 16 w 68"/>
                  <a:gd name="T21" fmla="*/ 42 h 145"/>
                  <a:gd name="T22" fmla="*/ 12 w 68"/>
                  <a:gd name="T23" fmla="*/ 46 h 145"/>
                  <a:gd name="T24" fmla="*/ 11 w 68"/>
                  <a:gd name="T25" fmla="*/ 49 h 145"/>
                  <a:gd name="T26" fmla="*/ 10 w 68"/>
                  <a:gd name="T27" fmla="*/ 65 h 145"/>
                  <a:gd name="T28" fmla="*/ 12 w 68"/>
                  <a:gd name="T29" fmla="*/ 74 h 145"/>
                  <a:gd name="T30" fmla="*/ 11 w 68"/>
                  <a:gd name="T31" fmla="*/ 82 h 145"/>
                  <a:gd name="T32" fmla="*/ 6 w 68"/>
                  <a:gd name="T33" fmla="*/ 88 h 145"/>
                  <a:gd name="T34" fmla="*/ 6 w 68"/>
                  <a:gd name="T35" fmla="*/ 94 h 145"/>
                  <a:gd name="T36" fmla="*/ 2 w 68"/>
                  <a:gd name="T37" fmla="*/ 101 h 145"/>
                  <a:gd name="T38" fmla="*/ 3 w 68"/>
                  <a:gd name="T39" fmla="*/ 119 h 145"/>
                  <a:gd name="T40" fmla="*/ 5 w 68"/>
                  <a:gd name="T41" fmla="*/ 123 h 145"/>
                  <a:gd name="T42" fmla="*/ 11 w 68"/>
                  <a:gd name="T43" fmla="*/ 138 h 145"/>
                  <a:gd name="T44" fmla="*/ 20 w 68"/>
                  <a:gd name="T45" fmla="*/ 144 h 145"/>
                  <a:gd name="T46" fmla="*/ 35 w 68"/>
                  <a:gd name="T47" fmla="*/ 137 h 145"/>
                  <a:gd name="T48" fmla="*/ 36 w 68"/>
                  <a:gd name="T49" fmla="*/ 134 h 145"/>
                  <a:gd name="T50" fmla="*/ 40 w 68"/>
                  <a:gd name="T51" fmla="*/ 119 h 145"/>
                  <a:gd name="T52" fmla="*/ 44 w 68"/>
                  <a:gd name="T53" fmla="*/ 105 h 145"/>
                  <a:gd name="T54" fmla="*/ 46 w 68"/>
                  <a:gd name="T55" fmla="*/ 101 h 145"/>
                  <a:gd name="T56" fmla="*/ 48 w 68"/>
                  <a:gd name="T57" fmla="*/ 96 h 145"/>
                  <a:gd name="T58" fmla="*/ 50 w 68"/>
                  <a:gd name="T59" fmla="*/ 86 h 145"/>
                  <a:gd name="T60" fmla="*/ 52 w 68"/>
                  <a:gd name="T61" fmla="*/ 76 h 145"/>
                  <a:gd name="T62" fmla="*/ 55 w 68"/>
                  <a:gd name="T63" fmla="*/ 70 h 145"/>
                  <a:gd name="T64" fmla="*/ 58 w 68"/>
                  <a:gd name="T65" fmla="*/ 64 h 145"/>
                  <a:gd name="T66" fmla="*/ 61 w 68"/>
                  <a:gd name="T67" fmla="*/ 52 h 145"/>
                  <a:gd name="T68" fmla="*/ 62 w 68"/>
                  <a:gd name="T69" fmla="*/ 48 h 145"/>
                  <a:gd name="T70" fmla="*/ 60 w 68"/>
                  <a:gd name="T71" fmla="*/ 42 h 145"/>
                  <a:gd name="T72" fmla="*/ 60 w 68"/>
                  <a:gd name="T73" fmla="*/ 34 h 145"/>
                  <a:gd name="T74" fmla="*/ 64 w 68"/>
                  <a:gd name="T75" fmla="*/ 39 h 145"/>
                  <a:gd name="T76" fmla="*/ 64 w 68"/>
                  <a:gd name="T77" fmla="*/ 22 h 145"/>
                  <a:gd name="T78" fmla="*/ 64 w 68"/>
                  <a:gd name="T79" fmla="*/ 17 h 145"/>
                  <a:gd name="T80" fmla="*/ 58 w 68"/>
                  <a:gd name="T81" fmla="*/ 6 h 145"/>
                  <a:gd name="T82" fmla="*/ 55 w 68"/>
                  <a:gd name="T83" fmla="*/ 2 h 145"/>
                  <a:gd name="T84" fmla="*/ 54 w 68"/>
                  <a:gd name="T8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145">
                    <a:moveTo>
                      <a:pt x="54" y="0"/>
                    </a:moveTo>
                    <a:cubicBezTo>
                      <a:pt x="54" y="1"/>
                      <a:pt x="52" y="3"/>
                      <a:pt x="52" y="4"/>
                    </a:cubicBezTo>
                    <a:cubicBezTo>
                      <a:pt x="50" y="8"/>
                      <a:pt x="51" y="13"/>
                      <a:pt x="51" y="16"/>
                    </a:cubicBezTo>
                    <a:cubicBezTo>
                      <a:pt x="50" y="16"/>
                      <a:pt x="49" y="16"/>
                      <a:pt x="48" y="16"/>
                    </a:cubicBezTo>
                    <a:cubicBezTo>
                      <a:pt x="47" y="18"/>
                      <a:pt x="47" y="18"/>
                      <a:pt x="47" y="18"/>
                    </a:cubicBezTo>
                    <a:cubicBezTo>
                      <a:pt x="45" y="18"/>
                      <a:pt x="46" y="18"/>
                      <a:pt x="44" y="17"/>
                    </a:cubicBezTo>
                    <a:cubicBezTo>
                      <a:pt x="45" y="19"/>
                      <a:pt x="44" y="20"/>
                      <a:pt x="45" y="23"/>
                    </a:cubicBezTo>
                    <a:cubicBezTo>
                      <a:pt x="44" y="23"/>
                      <a:pt x="43" y="23"/>
                      <a:pt x="43" y="24"/>
                    </a:cubicBezTo>
                    <a:cubicBezTo>
                      <a:pt x="42" y="25"/>
                      <a:pt x="44" y="26"/>
                      <a:pt x="44" y="26"/>
                    </a:cubicBezTo>
                    <a:cubicBezTo>
                      <a:pt x="44" y="26"/>
                      <a:pt x="42" y="26"/>
                      <a:pt x="42" y="26"/>
                    </a:cubicBezTo>
                    <a:cubicBezTo>
                      <a:pt x="41" y="28"/>
                      <a:pt x="41" y="29"/>
                      <a:pt x="41" y="30"/>
                    </a:cubicBezTo>
                    <a:cubicBezTo>
                      <a:pt x="40" y="29"/>
                      <a:pt x="40" y="28"/>
                      <a:pt x="39" y="28"/>
                    </a:cubicBezTo>
                    <a:cubicBezTo>
                      <a:pt x="39" y="28"/>
                      <a:pt x="37" y="29"/>
                      <a:pt x="37" y="29"/>
                    </a:cubicBezTo>
                    <a:cubicBezTo>
                      <a:pt x="36" y="31"/>
                      <a:pt x="37" y="34"/>
                      <a:pt x="37" y="36"/>
                    </a:cubicBezTo>
                    <a:cubicBezTo>
                      <a:pt x="35" y="35"/>
                      <a:pt x="36" y="35"/>
                      <a:pt x="36" y="34"/>
                    </a:cubicBezTo>
                    <a:cubicBezTo>
                      <a:pt x="34" y="34"/>
                      <a:pt x="31" y="36"/>
                      <a:pt x="30" y="36"/>
                    </a:cubicBezTo>
                    <a:cubicBezTo>
                      <a:pt x="30" y="38"/>
                      <a:pt x="30" y="38"/>
                      <a:pt x="30" y="38"/>
                    </a:cubicBezTo>
                    <a:cubicBezTo>
                      <a:pt x="29" y="39"/>
                      <a:pt x="25" y="37"/>
                      <a:pt x="24" y="37"/>
                    </a:cubicBezTo>
                    <a:cubicBezTo>
                      <a:pt x="24" y="37"/>
                      <a:pt x="24" y="39"/>
                      <a:pt x="24" y="40"/>
                    </a:cubicBezTo>
                    <a:cubicBezTo>
                      <a:pt x="23" y="40"/>
                      <a:pt x="22" y="39"/>
                      <a:pt x="21" y="39"/>
                    </a:cubicBezTo>
                    <a:cubicBezTo>
                      <a:pt x="20" y="40"/>
                      <a:pt x="20" y="40"/>
                      <a:pt x="20" y="40"/>
                    </a:cubicBezTo>
                    <a:cubicBezTo>
                      <a:pt x="19" y="41"/>
                      <a:pt x="18" y="41"/>
                      <a:pt x="16" y="42"/>
                    </a:cubicBezTo>
                    <a:cubicBezTo>
                      <a:pt x="16" y="42"/>
                      <a:pt x="16" y="43"/>
                      <a:pt x="16" y="44"/>
                    </a:cubicBezTo>
                    <a:cubicBezTo>
                      <a:pt x="15" y="45"/>
                      <a:pt x="12" y="46"/>
                      <a:pt x="12" y="46"/>
                    </a:cubicBezTo>
                    <a:cubicBezTo>
                      <a:pt x="11" y="46"/>
                      <a:pt x="11" y="46"/>
                      <a:pt x="11" y="46"/>
                    </a:cubicBezTo>
                    <a:cubicBezTo>
                      <a:pt x="11" y="47"/>
                      <a:pt x="11" y="48"/>
                      <a:pt x="11" y="49"/>
                    </a:cubicBezTo>
                    <a:cubicBezTo>
                      <a:pt x="11" y="50"/>
                      <a:pt x="8" y="52"/>
                      <a:pt x="8" y="53"/>
                    </a:cubicBezTo>
                    <a:cubicBezTo>
                      <a:pt x="6" y="59"/>
                      <a:pt x="10" y="62"/>
                      <a:pt x="10" y="65"/>
                    </a:cubicBezTo>
                    <a:cubicBezTo>
                      <a:pt x="11" y="68"/>
                      <a:pt x="10" y="70"/>
                      <a:pt x="11" y="73"/>
                    </a:cubicBezTo>
                    <a:cubicBezTo>
                      <a:pt x="11" y="73"/>
                      <a:pt x="12" y="73"/>
                      <a:pt x="12" y="74"/>
                    </a:cubicBezTo>
                    <a:cubicBezTo>
                      <a:pt x="13" y="77"/>
                      <a:pt x="14" y="78"/>
                      <a:pt x="13" y="81"/>
                    </a:cubicBezTo>
                    <a:cubicBezTo>
                      <a:pt x="13" y="81"/>
                      <a:pt x="11" y="82"/>
                      <a:pt x="11" y="82"/>
                    </a:cubicBezTo>
                    <a:cubicBezTo>
                      <a:pt x="10" y="83"/>
                      <a:pt x="11" y="84"/>
                      <a:pt x="10" y="86"/>
                    </a:cubicBezTo>
                    <a:cubicBezTo>
                      <a:pt x="10" y="87"/>
                      <a:pt x="7" y="87"/>
                      <a:pt x="6" y="88"/>
                    </a:cubicBezTo>
                    <a:cubicBezTo>
                      <a:pt x="6" y="89"/>
                      <a:pt x="6" y="92"/>
                      <a:pt x="6" y="92"/>
                    </a:cubicBezTo>
                    <a:cubicBezTo>
                      <a:pt x="6" y="94"/>
                      <a:pt x="6" y="94"/>
                      <a:pt x="6" y="94"/>
                    </a:cubicBezTo>
                    <a:cubicBezTo>
                      <a:pt x="2" y="97"/>
                      <a:pt x="2" y="97"/>
                      <a:pt x="2" y="97"/>
                    </a:cubicBezTo>
                    <a:cubicBezTo>
                      <a:pt x="1" y="99"/>
                      <a:pt x="3" y="99"/>
                      <a:pt x="2" y="101"/>
                    </a:cubicBezTo>
                    <a:cubicBezTo>
                      <a:pt x="2" y="102"/>
                      <a:pt x="1" y="104"/>
                      <a:pt x="0" y="104"/>
                    </a:cubicBezTo>
                    <a:cubicBezTo>
                      <a:pt x="0" y="108"/>
                      <a:pt x="1" y="116"/>
                      <a:pt x="3" y="119"/>
                    </a:cubicBezTo>
                    <a:cubicBezTo>
                      <a:pt x="3" y="119"/>
                      <a:pt x="6" y="120"/>
                      <a:pt x="6" y="121"/>
                    </a:cubicBezTo>
                    <a:cubicBezTo>
                      <a:pt x="6" y="122"/>
                      <a:pt x="5" y="122"/>
                      <a:pt x="5" y="123"/>
                    </a:cubicBezTo>
                    <a:cubicBezTo>
                      <a:pt x="6" y="125"/>
                      <a:pt x="6" y="125"/>
                      <a:pt x="6" y="125"/>
                    </a:cubicBezTo>
                    <a:cubicBezTo>
                      <a:pt x="8" y="129"/>
                      <a:pt x="8" y="135"/>
                      <a:pt x="11" y="138"/>
                    </a:cubicBezTo>
                    <a:cubicBezTo>
                      <a:pt x="13" y="140"/>
                      <a:pt x="16" y="140"/>
                      <a:pt x="18" y="141"/>
                    </a:cubicBezTo>
                    <a:cubicBezTo>
                      <a:pt x="18" y="142"/>
                      <a:pt x="20" y="144"/>
                      <a:pt x="20" y="144"/>
                    </a:cubicBezTo>
                    <a:cubicBezTo>
                      <a:pt x="23" y="145"/>
                      <a:pt x="25" y="142"/>
                      <a:pt x="26" y="141"/>
                    </a:cubicBezTo>
                    <a:cubicBezTo>
                      <a:pt x="29" y="140"/>
                      <a:pt x="33" y="139"/>
                      <a:pt x="35" y="137"/>
                    </a:cubicBezTo>
                    <a:cubicBezTo>
                      <a:pt x="35" y="136"/>
                      <a:pt x="35" y="135"/>
                      <a:pt x="35" y="135"/>
                    </a:cubicBezTo>
                    <a:cubicBezTo>
                      <a:pt x="35" y="134"/>
                      <a:pt x="36" y="134"/>
                      <a:pt x="36" y="134"/>
                    </a:cubicBezTo>
                    <a:cubicBezTo>
                      <a:pt x="37" y="131"/>
                      <a:pt x="38" y="128"/>
                      <a:pt x="39" y="126"/>
                    </a:cubicBezTo>
                    <a:cubicBezTo>
                      <a:pt x="40" y="123"/>
                      <a:pt x="39" y="122"/>
                      <a:pt x="40" y="119"/>
                    </a:cubicBezTo>
                    <a:cubicBezTo>
                      <a:pt x="40" y="118"/>
                      <a:pt x="42" y="115"/>
                      <a:pt x="43" y="113"/>
                    </a:cubicBezTo>
                    <a:cubicBezTo>
                      <a:pt x="44" y="110"/>
                      <a:pt x="43" y="109"/>
                      <a:pt x="44" y="105"/>
                    </a:cubicBezTo>
                    <a:cubicBezTo>
                      <a:pt x="46" y="104"/>
                      <a:pt x="46" y="104"/>
                      <a:pt x="46" y="104"/>
                    </a:cubicBezTo>
                    <a:cubicBezTo>
                      <a:pt x="46" y="103"/>
                      <a:pt x="46" y="101"/>
                      <a:pt x="46" y="101"/>
                    </a:cubicBezTo>
                    <a:cubicBezTo>
                      <a:pt x="46" y="101"/>
                      <a:pt x="46" y="99"/>
                      <a:pt x="46" y="99"/>
                    </a:cubicBezTo>
                    <a:cubicBezTo>
                      <a:pt x="46" y="98"/>
                      <a:pt x="48" y="97"/>
                      <a:pt x="48" y="96"/>
                    </a:cubicBezTo>
                    <a:cubicBezTo>
                      <a:pt x="49" y="95"/>
                      <a:pt x="48" y="93"/>
                      <a:pt x="48" y="92"/>
                    </a:cubicBezTo>
                    <a:cubicBezTo>
                      <a:pt x="48" y="90"/>
                      <a:pt x="50" y="87"/>
                      <a:pt x="50" y="86"/>
                    </a:cubicBezTo>
                    <a:cubicBezTo>
                      <a:pt x="50" y="83"/>
                      <a:pt x="49" y="82"/>
                      <a:pt x="50" y="80"/>
                    </a:cubicBezTo>
                    <a:cubicBezTo>
                      <a:pt x="50" y="79"/>
                      <a:pt x="52" y="77"/>
                      <a:pt x="52" y="76"/>
                    </a:cubicBezTo>
                    <a:cubicBezTo>
                      <a:pt x="53" y="75"/>
                      <a:pt x="52" y="74"/>
                      <a:pt x="52" y="73"/>
                    </a:cubicBezTo>
                    <a:cubicBezTo>
                      <a:pt x="53" y="72"/>
                      <a:pt x="55" y="70"/>
                      <a:pt x="55" y="70"/>
                    </a:cubicBezTo>
                    <a:cubicBezTo>
                      <a:pt x="56" y="69"/>
                      <a:pt x="55" y="68"/>
                      <a:pt x="56" y="66"/>
                    </a:cubicBezTo>
                    <a:cubicBezTo>
                      <a:pt x="56" y="66"/>
                      <a:pt x="57" y="64"/>
                      <a:pt x="58" y="64"/>
                    </a:cubicBezTo>
                    <a:cubicBezTo>
                      <a:pt x="59" y="60"/>
                      <a:pt x="56" y="57"/>
                      <a:pt x="58" y="54"/>
                    </a:cubicBezTo>
                    <a:cubicBezTo>
                      <a:pt x="59" y="53"/>
                      <a:pt x="61" y="52"/>
                      <a:pt x="61" y="52"/>
                    </a:cubicBezTo>
                    <a:cubicBezTo>
                      <a:pt x="61" y="50"/>
                      <a:pt x="61" y="50"/>
                      <a:pt x="61" y="50"/>
                    </a:cubicBezTo>
                    <a:cubicBezTo>
                      <a:pt x="60" y="51"/>
                      <a:pt x="59" y="49"/>
                      <a:pt x="62" y="48"/>
                    </a:cubicBezTo>
                    <a:cubicBezTo>
                      <a:pt x="61" y="46"/>
                      <a:pt x="62" y="45"/>
                      <a:pt x="62" y="44"/>
                    </a:cubicBezTo>
                    <a:cubicBezTo>
                      <a:pt x="61" y="43"/>
                      <a:pt x="60" y="43"/>
                      <a:pt x="60" y="42"/>
                    </a:cubicBezTo>
                    <a:cubicBezTo>
                      <a:pt x="59" y="40"/>
                      <a:pt x="59" y="37"/>
                      <a:pt x="58" y="34"/>
                    </a:cubicBezTo>
                    <a:cubicBezTo>
                      <a:pt x="60" y="35"/>
                      <a:pt x="59" y="34"/>
                      <a:pt x="60" y="34"/>
                    </a:cubicBezTo>
                    <a:cubicBezTo>
                      <a:pt x="61" y="36"/>
                      <a:pt x="62" y="36"/>
                      <a:pt x="63" y="39"/>
                    </a:cubicBezTo>
                    <a:cubicBezTo>
                      <a:pt x="64" y="39"/>
                      <a:pt x="64" y="39"/>
                      <a:pt x="64" y="39"/>
                    </a:cubicBezTo>
                    <a:cubicBezTo>
                      <a:pt x="65" y="35"/>
                      <a:pt x="68" y="31"/>
                      <a:pt x="66" y="26"/>
                    </a:cubicBezTo>
                    <a:cubicBezTo>
                      <a:pt x="66" y="25"/>
                      <a:pt x="64" y="23"/>
                      <a:pt x="64" y="22"/>
                    </a:cubicBezTo>
                    <a:cubicBezTo>
                      <a:pt x="63" y="21"/>
                      <a:pt x="64" y="20"/>
                      <a:pt x="64" y="19"/>
                    </a:cubicBezTo>
                    <a:cubicBezTo>
                      <a:pt x="64" y="20"/>
                      <a:pt x="64" y="18"/>
                      <a:pt x="64" y="17"/>
                    </a:cubicBezTo>
                    <a:cubicBezTo>
                      <a:pt x="64" y="15"/>
                      <a:pt x="63" y="8"/>
                      <a:pt x="62" y="6"/>
                    </a:cubicBezTo>
                    <a:cubicBezTo>
                      <a:pt x="60" y="4"/>
                      <a:pt x="60" y="7"/>
                      <a:pt x="58" y="6"/>
                    </a:cubicBezTo>
                    <a:cubicBezTo>
                      <a:pt x="58" y="5"/>
                      <a:pt x="58" y="4"/>
                      <a:pt x="57" y="3"/>
                    </a:cubicBezTo>
                    <a:cubicBezTo>
                      <a:pt x="56" y="3"/>
                      <a:pt x="55" y="3"/>
                      <a:pt x="55" y="2"/>
                    </a:cubicBezTo>
                    <a:cubicBezTo>
                      <a:pt x="56" y="2"/>
                      <a:pt x="55" y="0"/>
                      <a:pt x="55" y="0"/>
                    </a:cubicBezTo>
                    <a:lnTo>
                      <a:pt x="54"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2" name="Freeform 158">
                <a:extLst>
                  <a:ext uri="{FF2B5EF4-FFF2-40B4-BE49-F238E27FC236}">
                    <a16:creationId xmlns:a16="http://schemas.microsoft.com/office/drawing/2014/main" id="{006EFD05-ED87-4166-90C3-3B1DE420C78D}"/>
                  </a:ext>
                </a:extLst>
              </p:cNvPr>
              <p:cNvSpPr>
                <a:spLocks/>
              </p:cNvSpPr>
              <p:nvPr/>
            </p:nvSpPr>
            <p:spPr bwMode="auto">
              <a:xfrm>
                <a:off x="3837" y="2519"/>
                <a:ext cx="133" cy="285"/>
              </a:xfrm>
              <a:custGeom>
                <a:avLst/>
                <a:gdLst>
                  <a:gd name="T0" fmla="*/ 52 w 68"/>
                  <a:gd name="T1" fmla="*/ 4 h 145"/>
                  <a:gd name="T2" fmla="*/ 48 w 68"/>
                  <a:gd name="T3" fmla="*/ 16 h 145"/>
                  <a:gd name="T4" fmla="*/ 44 w 68"/>
                  <a:gd name="T5" fmla="*/ 17 h 145"/>
                  <a:gd name="T6" fmla="*/ 43 w 68"/>
                  <a:gd name="T7" fmla="*/ 24 h 145"/>
                  <a:gd name="T8" fmla="*/ 42 w 68"/>
                  <a:gd name="T9" fmla="*/ 26 h 145"/>
                  <a:gd name="T10" fmla="*/ 39 w 68"/>
                  <a:gd name="T11" fmla="*/ 28 h 145"/>
                  <a:gd name="T12" fmla="*/ 37 w 68"/>
                  <a:gd name="T13" fmla="*/ 36 h 145"/>
                  <a:gd name="T14" fmla="*/ 30 w 68"/>
                  <a:gd name="T15" fmla="*/ 36 h 145"/>
                  <a:gd name="T16" fmla="*/ 24 w 68"/>
                  <a:gd name="T17" fmla="*/ 37 h 145"/>
                  <a:gd name="T18" fmla="*/ 21 w 68"/>
                  <a:gd name="T19" fmla="*/ 39 h 145"/>
                  <a:gd name="T20" fmla="*/ 16 w 68"/>
                  <a:gd name="T21" fmla="*/ 42 h 145"/>
                  <a:gd name="T22" fmla="*/ 12 w 68"/>
                  <a:gd name="T23" fmla="*/ 46 h 145"/>
                  <a:gd name="T24" fmla="*/ 11 w 68"/>
                  <a:gd name="T25" fmla="*/ 49 h 145"/>
                  <a:gd name="T26" fmla="*/ 10 w 68"/>
                  <a:gd name="T27" fmla="*/ 65 h 145"/>
                  <a:gd name="T28" fmla="*/ 12 w 68"/>
                  <a:gd name="T29" fmla="*/ 74 h 145"/>
                  <a:gd name="T30" fmla="*/ 11 w 68"/>
                  <a:gd name="T31" fmla="*/ 82 h 145"/>
                  <a:gd name="T32" fmla="*/ 6 w 68"/>
                  <a:gd name="T33" fmla="*/ 88 h 145"/>
                  <a:gd name="T34" fmla="*/ 6 w 68"/>
                  <a:gd name="T35" fmla="*/ 94 h 145"/>
                  <a:gd name="T36" fmla="*/ 2 w 68"/>
                  <a:gd name="T37" fmla="*/ 101 h 145"/>
                  <a:gd name="T38" fmla="*/ 3 w 68"/>
                  <a:gd name="T39" fmla="*/ 119 h 145"/>
                  <a:gd name="T40" fmla="*/ 5 w 68"/>
                  <a:gd name="T41" fmla="*/ 123 h 145"/>
                  <a:gd name="T42" fmla="*/ 11 w 68"/>
                  <a:gd name="T43" fmla="*/ 138 h 145"/>
                  <a:gd name="T44" fmla="*/ 20 w 68"/>
                  <a:gd name="T45" fmla="*/ 144 h 145"/>
                  <a:gd name="T46" fmla="*/ 35 w 68"/>
                  <a:gd name="T47" fmla="*/ 137 h 145"/>
                  <a:gd name="T48" fmla="*/ 36 w 68"/>
                  <a:gd name="T49" fmla="*/ 134 h 145"/>
                  <a:gd name="T50" fmla="*/ 40 w 68"/>
                  <a:gd name="T51" fmla="*/ 119 h 145"/>
                  <a:gd name="T52" fmla="*/ 44 w 68"/>
                  <a:gd name="T53" fmla="*/ 105 h 145"/>
                  <a:gd name="T54" fmla="*/ 46 w 68"/>
                  <a:gd name="T55" fmla="*/ 101 h 145"/>
                  <a:gd name="T56" fmla="*/ 48 w 68"/>
                  <a:gd name="T57" fmla="*/ 96 h 145"/>
                  <a:gd name="T58" fmla="*/ 50 w 68"/>
                  <a:gd name="T59" fmla="*/ 86 h 145"/>
                  <a:gd name="T60" fmla="*/ 52 w 68"/>
                  <a:gd name="T61" fmla="*/ 76 h 145"/>
                  <a:gd name="T62" fmla="*/ 55 w 68"/>
                  <a:gd name="T63" fmla="*/ 70 h 145"/>
                  <a:gd name="T64" fmla="*/ 58 w 68"/>
                  <a:gd name="T65" fmla="*/ 64 h 145"/>
                  <a:gd name="T66" fmla="*/ 61 w 68"/>
                  <a:gd name="T67" fmla="*/ 52 h 145"/>
                  <a:gd name="T68" fmla="*/ 62 w 68"/>
                  <a:gd name="T69" fmla="*/ 48 h 145"/>
                  <a:gd name="T70" fmla="*/ 60 w 68"/>
                  <a:gd name="T71" fmla="*/ 42 h 145"/>
                  <a:gd name="T72" fmla="*/ 60 w 68"/>
                  <a:gd name="T73" fmla="*/ 34 h 145"/>
                  <a:gd name="T74" fmla="*/ 64 w 68"/>
                  <a:gd name="T75" fmla="*/ 39 h 145"/>
                  <a:gd name="T76" fmla="*/ 64 w 68"/>
                  <a:gd name="T77" fmla="*/ 22 h 145"/>
                  <a:gd name="T78" fmla="*/ 64 w 68"/>
                  <a:gd name="T79" fmla="*/ 17 h 145"/>
                  <a:gd name="T80" fmla="*/ 58 w 68"/>
                  <a:gd name="T81" fmla="*/ 6 h 145"/>
                  <a:gd name="T82" fmla="*/ 55 w 68"/>
                  <a:gd name="T83" fmla="*/ 2 h 145"/>
                  <a:gd name="T84" fmla="*/ 54 w 68"/>
                  <a:gd name="T8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145">
                    <a:moveTo>
                      <a:pt x="54" y="0"/>
                    </a:moveTo>
                    <a:cubicBezTo>
                      <a:pt x="54" y="1"/>
                      <a:pt x="52" y="3"/>
                      <a:pt x="52" y="4"/>
                    </a:cubicBezTo>
                    <a:cubicBezTo>
                      <a:pt x="50" y="8"/>
                      <a:pt x="51" y="13"/>
                      <a:pt x="51" y="16"/>
                    </a:cubicBezTo>
                    <a:cubicBezTo>
                      <a:pt x="50" y="16"/>
                      <a:pt x="49" y="16"/>
                      <a:pt x="48" y="16"/>
                    </a:cubicBezTo>
                    <a:cubicBezTo>
                      <a:pt x="47" y="18"/>
                      <a:pt x="47" y="18"/>
                      <a:pt x="47" y="18"/>
                    </a:cubicBezTo>
                    <a:cubicBezTo>
                      <a:pt x="45" y="18"/>
                      <a:pt x="46" y="18"/>
                      <a:pt x="44" y="17"/>
                    </a:cubicBezTo>
                    <a:cubicBezTo>
                      <a:pt x="45" y="19"/>
                      <a:pt x="44" y="20"/>
                      <a:pt x="45" y="23"/>
                    </a:cubicBezTo>
                    <a:cubicBezTo>
                      <a:pt x="44" y="23"/>
                      <a:pt x="43" y="23"/>
                      <a:pt x="43" y="24"/>
                    </a:cubicBezTo>
                    <a:cubicBezTo>
                      <a:pt x="42" y="25"/>
                      <a:pt x="44" y="26"/>
                      <a:pt x="44" y="26"/>
                    </a:cubicBezTo>
                    <a:cubicBezTo>
                      <a:pt x="44" y="26"/>
                      <a:pt x="42" y="26"/>
                      <a:pt x="42" y="26"/>
                    </a:cubicBezTo>
                    <a:cubicBezTo>
                      <a:pt x="41" y="28"/>
                      <a:pt x="41" y="29"/>
                      <a:pt x="41" y="30"/>
                    </a:cubicBezTo>
                    <a:cubicBezTo>
                      <a:pt x="40" y="29"/>
                      <a:pt x="40" y="28"/>
                      <a:pt x="39" y="28"/>
                    </a:cubicBezTo>
                    <a:cubicBezTo>
                      <a:pt x="39" y="28"/>
                      <a:pt x="37" y="29"/>
                      <a:pt x="37" y="29"/>
                    </a:cubicBezTo>
                    <a:cubicBezTo>
                      <a:pt x="36" y="31"/>
                      <a:pt x="37" y="34"/>
                      <a:pt x="37" y="36"/>
                    </a:cubicBezTo>
                    <a:cubicBezTo>
                      <a:pt x="35" y="35"/>
                      <a:pt x="36" y="35"/>
                      <a:pt x="36" y="34"/>
                    </a:cubicBezTo>
                    <a:cubicBezTo>
                      <a:pt x="34" y="34"/>
                      <a:pt x="31" y="36"/>
                      <a:pt x="30" y="36"/>
                    </a:cubicBezTo>
                    <a:cubicBezTo>
                      <a:pt x="30" y="38"/>
                      <a:pt x="30" y="38"/>
                      <a:pt x="30" y="38"/>
                    </a:cubicBezTo>
                    <a:cubicBezTo>
                      <a:pt x="29" y="39"/>
                      <a:pt x="25" y="37"/>
                      <a:pt x="24" y="37"/>
                    </a:cubicBezTo>
                    <a:cubicBezTo>
                      <a:pt x="24" y="37"/>
                      <a:pt x="24" y="39"/>
                      <a:pt x="24" y="40"/>
                    </a:cubicBezTo>
                    <a:cubicBezTo>
                      <a:pt x="23" y="40"/>
                      <a:pt x="22" y="39"/>
                      <a:pt x="21" y="39"/>
                    </a:cubicBezTo>
                    <a:cubicBezTo>
                      <a:pt x="20" y="40"/>
                      <a:pt x="20" y="40"/>
                      <a:pt x="20" y="40"/>
                    </a:cubicBezTo>
                    <a:cubicBezTo>
                      <a:pt x="19" y="41"/>
                      <a:pt x="18" y="41"/>
                      <a:pt x="16" y="42"/>
                    </a:cubicBezTo>
                    <a:cubicBezTo>
                      <a:pt x="16" y="42"/>
                      <a:pt x="16" y="43"/>
                      <a:pt x="16" y="44"/>
                    </a:cubicBezTo>
                    <a:cubicBezTo>
                      <a:pt x="15" y="45"/>
                      <a:pt x="12" y="46"/>
                      <a:pt x="12" y="46"/>
                    </a:cubicBezTo>
                    <a:cubicBezTo>
                      <a:pt x="11" y="46"/>
                      <a:pt x="11" y="46"/>
                      <a:pt x="11" y="46"/>
                    </a:cubicBezTo>
                    <a:cubicBezTo>
                      <a:pt x="11" y="47"/>
                      <a:pt x="11" y="48"/>
                      <a:pt x="11" y="49"/>
                    </a:cubicBezTo>
                    <a:cubicBezTo>
                      <a:pt x="11" y="50"/>
                      <a:pt x="8" y="52"/>
                      <a:pt x="8" y="53"/>
                    </a:cubicBezTo>
                    <a:cubicBezTo>
                      <a:pt x="6" y="59"/>
                      <a:pt x="10" y="62"/>
                      <a:pt x="10" y="65"/>
                    </a:cubicBezTo>
                    <a:cubicBezTo>
                      <a:pt x="11" y="68"/>
                      <a:pt x="10" y="70"/>
                      <a:pt x="11" y="73"/>
                    </a:cubicBezTo>
                    <a:cubicBezTo>
                      <a:pt x="11" y="73"/>
                      <a:pt x="12" y="73"/>
                      <a:pt x="12" y="74"/>
                    </a:cubicBezTo>
                    <a:cubicBezTo>
                      <a:pt x="13" y="77"/>
                      <a:pt x="14" y="78"/>
                      <a:pt x="13" y="81"/>
                    </a:cubicBezTo>
                    <a:cubicBezTo>
                      <a:pt x="13" y="81"/>
                      <a:pt x="11" y="82"/>
                      <a:pt x="11" y="82"/>
                    </a:cubicBezTo>
                    <a:cubicBezTo>
                      <a:pt x="10" y="83"/>
                      <a:pt x="11" y="84"/>
                      <a:pt x="10" y="86"/>
                    </a:cubicBezTo>
                    <a:cubicBezTo>
                      <a:pt x="10" y="87"/>
                      <a:pt x="7" y="87"/>
                      <a:pt x="6" y="88"/>
                    </a:cubicBezTo>
                    <a:cubicBezTo>
                      <a:pt x="6" y="89"/>
                      <a:pt x="6" y="92"/>
                      <a:pt x="6" y="92"/>
                    </a:cubicBezTo>
                    <a:cubicBezTo>
                      <a:pt x="6" y="94"/>
                      <a:pt x="6" y="94"/>
                      <a:pt x="6" y="94"/>
                    </a:cubicBezTo>
                    <a:cubicBezTo>
                      <a:pt x="2" y="97"/>
                      <a:pt x="2" y="97"/>
                      <a:pt x="2" y="97"/>
                    </a:cubicBezTo>
                    <a:cubicBezTo>
                      <a:pt x="1" y="99"/>
                      <a:pt x="3" y="99"/>
                      <a:pt x="2" y="101"/>
                    </a:cubicBezTo>
                    <a:cubicBezTo>
                      <a:pt x="2" y="102"/>
                      <a:pt x="1" y="104"/>
                      <a:pt x="0" y="104"/>
                    </a:cubicBezTo>
                    <a:cubicBezTo>
                      <a:pt x="0" y="108"/>
                      <a:pt x="1" y="116"/>
                      <a:pt x="3" y="119"/>
                    </a:cubicBezTo>
                    <a:cubicBezTo>
                      <a:pt x="3" y="119"/>
                      <a:pt x="6" y="120"/>
                      <a:pt x="6" y="121"/>
                    </a:cubicBezTo>
                    <a:cubicBezTo>
                      <a:pt x="6" y="122"/>
                      <a:pt x="5" y="122"/>
                      <a:pt x="5" y="123"/>
                    </a:cubicBezTo>
                    <a:cubicBezTo>
                      <a:pt x="6" y="125"/>
                      <a:pt x="6" y="125"/>
                      <a:pt x="6" y="125"/>
                    </a:cubicBezTo>
                    <a:cubicBezTo>
                      <a:pt x="8" y="129"/>
                      <a:pt x="8" y="135"/>
                      <a:pt x="11" y="138"/>
                    </a:cubicBezTo>
                    <a:cubicBezTo>
                      <a:pt x="13" y="140"/>
                      <a:pt x="16" y="140"/>
                      <a:pt x="18" y="141"/>
                    </a:cubicBezTo>
                    <a:cubicBezTo>
                      <a:pt x="18" y="142"/>
                      <a:pt x="20" y="144"/>
                      <a:pt x="20" y="144"/>
                    </a:cubicBezTo>
                    <a:cubicBezTo>
                      <a:pt x="23" y="145"/>
                      <a:pt x="25" y="142"/>
                      <a:pt x="26" y="141"/>
                    </a:cubicBezTo>
                    <a:cubicBezTo>
                      <a:pt x="29" y="140"/>
                      <a:pt x="33" y="139"/>
                      <a:pt x="35" y="137"/>
                    </a:cubicBezTo>
                    <a:cubicBezTo>
                      <a:pt x="35" y="136"/>
                      <a:pt x="35" y="135"/>
                      <a:pt x="35" y="135"/>
                    </a:cubicBezTo>
                    <a:cubicBezTo>
                      <a:pt x="35" y="134"/>
                      <a:pt x="36" y="134"/>
                      <a:pt x="36" y="134"/>
                    </a:cubicBezTo>
                    <a:cubicBezTo>
                      <a:pt x="37" y="131"/>
                      <a:pt x="38" y="128"/>
                      <a:pt x="39" y="126"/>
                    </a:cubicBezTo>
                    <a:cubicBezTo>
                      <a:pt x="40" y="123"/>
                      <a:pt x="39" y="122"/>
                      <a:pt x="40" y="119"/>
                    </a:cubicBezTo>
                    <a:cubicBezTo>
                      <a:pt x="40" y="118"/>
                      <a:pt x="42" y="115"/>
                      <a:pt x="43" y="113"/>
                    </a:cubicBezTo>
                    <a:cubicBezTo>
                      <a:pt x="44" y="110"/>
                      <a:pt x="43" y="109"/>
                      <a:pt x="44" y="105"/>
                    </a:cubicBezTo>
                    <a:cubicBezTo>
                      <a:pt x="46" y="104"/>
                      <a:pt x="46" y="104"/>
                      <a:pt x="46" y="104"/>
                    </a:cubicBezTo>
                    <a:cubicBezTo>
                      <a:pt x="46" y="103"/>
                      <a:pt x="46" y="101"/>
                      <a:pt x="46" y="101"/>
                    </a:cubicBezTo>
                    <a:cubicBezTo>
                      <a:pt x="46" y="101"/>
                      <a:pt x="46" y="99"/>
                      <a:pt x="46" y="99"/>
                    </a:cubicBezTo>
                    <a:cubicBezTo>
                      <a:pt x="46" y="98"/>
                      <a:pt x="48" y="97"/>
                      <a:pt x="48" y="96"/>
                    </a:cubicBezTo>
                    <a:cubicBezTo>
                      <a:pt x="49" y="95"/>
                      <a:pt x="48" y="93"/>
                      <a:pt x="48" y="92"/>
                    </a:cubicBezTo>
                    <a:cubicBezTo>
                      <a:pt x="48" y="90"/>
                      <a:pt x="50" y="87"/>
                      <a:pt x="50" y="86"/>
                    </a:cubicBezTo>
                    <a:cubicBezTo>
                      <a:pt x="50" y="83"/>
                      <a:pt x="49" y="82"/>
                      <a:pt x="50" y="80"/>
                    </a:cubicBezTo>
                    <a:cubicBezTo>
                      <a:pt x="50" y="79"/>
                      <a:pt x="52" y="77"/>
                      <a:pt x="52" y="76"/>
                    </a:cubicBezTo>
                    <a:cubicBezTo>
                      <a:pt x="53" y="75"/>
                      <a:pt x="52" y="74"/>
                      <a:pt x="52" y="73"/>
                    </a:cubicBezTo>
                    <a:cubicBezTo>
                      <a:pt x="53" y="72"/>
                      <a:pt x="55" y="70"/>
                      <a:pt x="55" y="70"/>
                    </a:cubicBezTo>
                    <a:cubicBezTo>
                      <a:pt x="56" y="69"/>
                      <a:pt x="55" y="68"/>
                      <a:pt x="56" y="66"/>
                    </a:cubicBezTo>
                    <a:cubicBezTo>
                      <a:pt x="56" y="66"/>
                      <a:pt x="57" y="64"/>
                      <a:pt x="58" y="64"/>
                    </a:cubicBezTo>
                    <a:cubicBezTo>
                      <a:pt x="59" y="60"/>
                      <a:pt x="56" y="57"/>
                      <a:pt x="58" y="54"/>
                    </a:cubicBezTo>
                    <a:cubicBezTo>
                      <a:pt x="59" y="53"/>
                      <a:pt x="61" y="52"/>
                      <a:pt x="61" y="52"/>
                    </a:cubicBezTo>
                    <a:cubicBezTo>
                      <a:pt x="61" y="50"/>
                      <a:pt x="61" y="50"/>
                      <a:pt x="61" y="50"/>
                    </a:cubicBezTo>
                    <a:cubicBezTo>
                      <a:pt x="60" y="51"/>
                      <a:pt x="59" y="49"/>
                      <a:pt x="62" y="48"/>
                    </a:cubicBezTo>
                    <a:cubicBezTo>
                      <a:pt x="61" y="46"/>
                      <a:pt x="62" y="45"/>
                      <a:pt x="62" y="44"/>
                    </a:cubicBezTo>
                    <a:cubicBezTo>
                      <a:pt x="61" y="43"/>
                      <a:pt x="60" y="43"/>
                      <a:pt x="60" y="42"/>
                    </a:cubicBezTo>
                    <a:cubicBezTo>
                      <a:pt x="59" y="40"/>
                      <a:pt x="59" y="37"/>
                      <a:pt x="58" y="34"/>
                    </a:cubicBezTo>
                    <a:cubicBezTo>
                      <a:pt x="60" y="35"/>
                      <a:pt x="59" y="34"/>
                      <a:pt x="60" y="34"/>
                    </a:cubicBezTo>
                    <a:cubicBezTo>
                      <a:pt x="61" y="36"/>
                      <a:pt x="62" y="36"/>
                      <a:pt x="63" y="39"/>
                    </a:cubicBezTo>
                    <a:cubicBezTo>
                      <a:pt x="64" y="39"/>
                      <a:pt x="64" y="39"/>
                      <a:pt x="64" y="39"/>
                    </a:cubicBezTo>
                    <a:cubicBezTo>
                      <a:pt x="65" y="35"/>
                      <a:pt x="68" y="31"/>
                      <a:pt x="66" y="26"/>
                    </a:cubicBezTo>
                    <a:cubicBezTo>
                      <a:pt x="66" y="25"/>
                      <a:pt x="64" y="23"/>
                      <a:pt x="64" y="22"/>
                    </a:cubicBezTo>
                    <a:cubicBezTo>
                      <a:pt x="63" y="21"/>
                      <a:pt x="64" y="20"/>
                      <a:pt x="64" y="19"/>
                    </a:cubicBezTo>
                    <a:cubicBezTo>
                      <a:pt x="64" y="20"/>
                      <a:pt x="64" y="18"/>
                      <a:pt x="64" y="17"/>
                    </a:cubicBezTo>
                    <a:cubicBezTo>
                      <a:pt x="64" y="15"/>
                      <a:pt x="63" y="8"/>
                      <a:pt x="62" y="6"/>
                    </a:cubicBezTo>
                    <a:cubicBezTo>
                      <a:pt x="60" y="4"/>
                      <a:pt x="60" y="7"/>
                      <a:pt x="58" y="6"/>
                    </a:cubicBezTo>
                    <a:cubicBezTo>
                      <a:pt x="58" y="5"/>
                      <a:pt x="58" y="4"/>
                      <a:pt x="57" y="3"/>
                    </a:cubicBezTo>
                    <a:cubicBezTo>
                      <a:pt x="56" y="3"/>
                      <a:pt x="55" y="3"/>
                      <a:pt x="55" y="2"/>
                    </a:cubicBezTo>
                    <a:cubicBezTo>
                      <a:pt x="56" y="2"/>
                      <a:pt x="55" y="0"/>
                      <a:pt x="55" y="0"/>
                    </a:cubicBezTo>
                    <a:lnTo>
                      <a:pt x="54"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3" name="Freeform 159">
                <a:extLst>
                  <a:ext uri="{FF2B5EF4-FFF2-40B4-BE49-F238E27FC236}">
                    <a16:creationId xmlns:a16="http://schemas.microsoft.com/office/drawing/2014/main" id="{D29C8CE4-D1F7-4734-9B48-54EFC3E910EF}"/>
                  </a:ext>
                </a:extLst>
              </p:cNvPr>
              <p:cNvSpPr>
                <a:spLocks/>
              </p:cNvSpPr>
              <p:nvPr/>
            </p:nvSpPr>
            <p:spPr bwMode="auto">
              <a:xfrm>
                <a:off x="3466" y="1326"/>
                <a:ext cx="51" cy="43"/>
              </a:xfrm>
              <a:custGeom>
                <a:avLst/>
                <a:gdLst>
                  <a:gd name="T0" fmla="*/ 3 w 26"/>
                  <a:gd name="T1" fmla="*/ 7 h 22"/>
                  <a:gd name="T2" fmla="*/ 5 w 26"/>
                  <a:gd name="T3" fmla="*/ 5 h 22"/>
                  <a:gd name="T4" fmla="*/ 7 w 26"/>
                  <a:gd name="T5" fmla="*/ 3 h 22"/>
                  <a:gd name="T6" fmla="*/ 9 w 26"/>
                  <a:gd name="T7" fmla="*/ 6 h 22"/>
                  <a:gd name="T8" fmla="*/ 11 w 26"/>
                  <a:gd name="T9" fmla="*/ 2 h 22"/>
                  <a:gd name="T10" fmla="*/ 14 w 26"/>
                  <a:gd name="T11" fmla="*/ 2 h 22"/>
                  <a:gd name="T12" fmla="*/ 16 w 26"/>
                  <a:gd name="T13" fmla="*/ 1 h 22"/>
                  <a:gd name="T14" fmla="*/ 19 w 26"/>
                  <a:gd name="T15" fmla="*/ 0 h 22"/>
                  <a:gd name="T16" fmla="*/ 20 w 26"/>
                  <a:gd name="T17" fmla="*/ 0 h 22"/>
                  <a:gd name="T18" fmla="*/ 24 w 26"/>
                  <a:gd name="T19" fmla="*/ 2 h 22"/>
                  <a:gd name="T20" fmla="*/ 24 w 26"/>
                  <a:gd name="T21" fmla="*/ 6 h 22"/>
                  <a:gd name="T22" fmla="*/ 25 w 26"/>
                  <a:gd name="T23" fmla="*/ 9 h 22"/>
                  <a:gd name="T24" fmla="*/ 25 w 26"/>
                  <a:gd name="T25" fmla="*/ 12 h 22"/>
                  <a:gd name="T26" fmla="*/ 24 w 26"/>
                  <a:gd name="T27" fmla="*/ 14 h 22"/>
                  <a:gd name="T28" fmla="*/ 22 w 26"/>
                  <a:gd name="T29" fmla="*/ 16 h 22"/>
                  <a:gd name="T30" fmla="*/ 17 w 26"/>
                  <a:gd name="T31" fmla="*/ 18 h 22"/>
                  <a:gd name="T32" fmla="*/ 14 w 26"/>
                  <a:gd name="T33" fmla="*/ 19 h 22"/>
                  <a:gd name="T34" fmla="*/ 11 w 26"/>
                  <a:gd name="T35" fmla="*/ 22 h 22"/>
                  <a:gd name="T36" fmla="*/ 4 w 26"/>
                  <a:gd name="T37" fmla="*/ 21 h 22"/>
                  <a:gd name="T38" fmla="*/ 2 w 26"/>
                  <a:gd name="T39" fmla="*/ 17 h 22"/>
                  <a:gd name="T40" fmla="*/ 1 w 26"/>
                  <a:gd name="T41" fmla="*/ 13 h 22"/>
                  <a:gd name="T42" fmla="*/ 2 w 26"/>
                  <a:gd name="T43" fmla="*/ 8 h 22"/>
                  <a:gd name="T44" fmla="*/ 3 w 26"/>
                  <a:gd name="T45"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 h="22">
                    <a:moveTo>
                      <a:pt x="3" y="7"/>
                    </a:moveTo>
                    <a:cubicBezTo>
                      <a:pt x="5" y="5"/>
                      <a:pt x="5" y="5"/>
                      <a:pt x="5" y="5"/>
                    </a:cubicBezTo>
                    <a:cubicBezTo>
                      <a:pt x="7" y="3"/>
                      <a:pt x="7" y="3"/>
                      <a:pt x="7" y="3"/>
                    </a:cubicBezTo>
                    <a:cubicBezTo>
                      <a:pt x="9" y="6"/>
                      <a:pt x="9" y="6"/>
                      <a:pt x="9" y="6"/>
                    </a:cubicBezTo>
                    <a:cubicBezTo>
                      <a:pt x="11" y="2"/>
                      <a:pt x="11" y="2"/>
                      <a:pt x="11" y="2"/>
                    </a:cubicBezTo>
                    <a:cubicBezTo>
                      <a:pt x="14" y="2"/>
                      <a:pt x="14" y="2"/>
                      <a:pt x="14" y="2"/>
                    </a:cubicBezTo>
                    <a:cubicBezTo>
                      <a:pt x="16" y="1"/>
                      <a:pt x="16" y="1"/>
                      <a:pt x="16" y="1"/>
                    </a:cubicBezTo>
                    <a:cubicBezTo>
                      <a:pt x="19" y="0"/>
                      <a:pt x="19" y="0"/>
                      <a:pt x="19" y="0"/>
                    </a:cubicBezTo>
                    <a:cubicBezTo>
                      <a:pt x="20" y="0"/>
                      <a:pt x="20" y="0"/>
                      <a:pt x="20" y="0"/>
                    </a:cubicBezTo>
                    <a:cubicBezTo>
                      <a:pt x="20" y="0"/>
                      <a:pt x="22" y="0"/>
                      <a:pt x="24" y="2"/>
                    </a:cubicBezTo>
                    <a:cubicBezTo>
                      <a:pt x="25" y="4"/>
                      <a:pt x="22" y="4"/>
                      <a:pt x="24" y="6"/>
                    </a:cubicBezTo>
                    <a:cubicBezTo>
                      <a:pt x="26" y="8"/>
                      <a:pt x="25" y="9"/>
                      <a:pt x="25" y="9"/>
                    </a:cubicBezTo>
                    <a:cubicBezTo>
                      <a:pt x="25" y="12"/>
                      <a:pt x="25" y="12"/>
                      <a:pt x="25" y="12"/>
                    </a:cubicBezTo>
                    <a:cubicBezTo>
                      <a:pt x="25" y="12"/>
                      <a:pt x="23" y="13"/>
                      <a:pt x="24" y="14"/>
                    </a:cubicBezTo>
                    <a:cubicBezTo>
                      <a:pt x="25" y="16"/>
                      <a:pt x="22" y="16"/>
                      <a:pt x="22" y="16"/>
                    </a:cubicBezTo>
                    <a:cubicBezTo>
                      <a:pt x="22" y="16"/>
                      <a:pt x="18" y="16"/>
                      <a:pt x="17" y="18"/>
                    </a:cubicBezTo>
                    <a:cubicBezTo>
                      <a:pt x="17" y="19"/>
                      <a:pt x="16" y="18"/>
                      <a:pt x="14" y="19"/>
                    </a:cubicBezTo>
                    <a:cubicBezTo>
                      <a:pt x="13" y="21"/>
                      <a:pt x="13" y="22"/>
                      <a:pt x="11" y="22"/>
                    </a:cubicBezTo>
                    <a:cubicBezTo>
                      <a:pt x="9" y="22"/>
                      <a:pt x="4" y="21"/>
                      <a:pt x="4" y="21"/>
                    </a:cubicBezTo>
                    <a:cubicBezTo>
                      <a:pt x="4" y="21"/>
                      <a:pt x="3" y="19"/>
                      <a:pt x="2" y="17"/>
                    </a:cubicBezTo>
                    <a:cubicBezTo>
                      <a:pt x="0" y="15"/>
                      <a:pt x="0" y="15"/>
                      <a:pt x="1" y="13"/>
                    </a:cubicBezTo>
                    <a:cubicBezTo>
                      <a:pt x="2" y="11"/>
                      <a:pt x="2" y="8"/>
                      <a:pt x="2" y="8"/>
                    </a:cubicBezTo>
                    <a:lnTo>
                      <a:pt x="3" y="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4" name="Freeform 160">
                <a:extLst>
                  <a:ext uri="{FF2B5EF4-FFF2-40B4-BE49-F238E27FC236}">
                    <a16:creationId xmlns:a16="http://schemas.microsoft.com/office/drawing/2014/main" id="{43E1584C-3E04-4F0B-AB50-275D7A83BFC7}"/>
                  </a:ext>
                </a:extLst>
              </p:cNvPr>
              <p:cNvSpPr>
                <a:spLocks/>
              </p:cNvSpPr>
              <p:nvPr/>
            </p:nvSpPr>
            <p:spPr bwMode="auto">
              <a:xfrm>
                <a:off x="3466" y="1326"/>
                <a:ext cx="51" cy="43"/>
              </a:xfrm>
              <a:custGeom>
                <a:avLst/>
                <a:gdLst>
                  <a:gd name="T0" fmla="*/ 3 w 26"/>
                  <a:gd name="T1" fmla="*/ 7 h 22"/>
                  <a:gd name="T2" fmla="*/ 5 w 26"/>
                  <a:gd name="T3" fmla="*/ 5 h 22"/>
                  <a:gd name="T4" fmla="*/ 7 w 26"/>
                  <a:gd name="T5" fmla="*/ 3 h 22"/>
                  <a:gd name="T6" fmla="*/ 9 w 26"/>
                  <a:gd name="T7" fmla="*/ 6 h 22"/>
                  <a:gd name="T8" fmla="*/ 11 w 26"/>
                  <a:gd name="T9" fmla="*/ 2 h 22"/>
                  <a:gd name="T10" fmla="*/ 14 w 26"/>
                  <a:gd name="T11" fmla="*/ 2 h 22"/>
                  <a:gd name="T12" fmla="*/ 16 w 26"/>
                  <a:gd name="T13" fmla="*/ 1 h 22"/>
                  <a:gd name="T14" fmla="*/ 19 w 26"/>
                  <a:gd name="T15" fmla="*/ 0 h 22"/>
                  <a:gd name="T16" fmla="*/ 20 w 26"/>
                  <a:gd name="T17" fmla="*/ 0 h 22"/>
                  <a:gd name="T18" fmla="*/ 24 w 26"/>
                  <a:gd name="T19" fmla="*/ 2 h 22"/>
                  <a:gd name="T20" fmla="*/ 24 w 26"/>
                  <a:gd name="T21" fmla="*/ 6 h 22"/>
                  <a:gd name="T22" fmla="*/ 25 w 26"/>
                  <a:gd name="T23" fmla="*/ 9 h 22"/>
                  <a:gd name="T24" fmla="*/ 25 w 26"/>
                  <a:gd name="T25" fmla="*/ 12 h 22"/>
                  <a:gd name="T26" fmla="*/ 24 w 26"/>
                  <a:gd name="T27" fmla="*/ 14 h 22"/>
                  <a:gd name="T28" fmla="*/ 22 w 26"/>
                  <a:gd name="T29" fmla="*/ 16 h 22"/>
                  <a:gd name="T30" fmla="*/ 17 w 26"/>
                  <a:gd name="T31" fmla="*/ 18 h 22"/>
                  <a:gd name="T32" fmla="*/ 14 w 26"/>
                  <a:gd name="T33" fmla="*/ 19 h 22"/>
                  <a:gd name="T34" fmla="*/ 11 w 26"/>
                  <a:gd name="T35" fmla="*/ 22 h 22"/>
                  <a:gd name="T36" fmla="*/ 4 w 26"/>
                  <a:gd name="T37" fmla="*/ 21 h 22"/>
                  <a:gd name="T38" fmla="*/ 2 w 26"/>
                  <a:gd name="T39" fmla="*/ 17 h 22"/>
                  <a:gd name="T40" fmla="*/ 1 w 26"/>
                  <a:gd name="T41" fmla="*/ 13 h 22"/>
                  <a:gd name="T42" fmla="*/ 2 w 26"/>
                  <a:gd name="T43" fmla="*/ 8 h 22"/>
                  <a:gd name="T44" fmla="*/ 3 w 26"/>
                  <a:gd name="T45"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 h="22">
                    <a:moveTo>
                      <a:pt x="3" y="7"/>
                    </a:moveTo>
                    <a:cubicBezTo>
                      <a:pt x="5" y="5"/>
                      <a:pt x="5" y="5"/>
                      <a:pt x="5" y="5"/>
                    </a:cubicBezTo>
                    <a:cubicBezTo>
                      <a:pt x="7" y="3"/>
                      <a:pt x="7" y="3"/>
                      <a:pt x="7" y="3"/>
                    </a:cubicBezTo>
                    <a:cubicBezTo>
                      <a:pt x="9" y="6"/>
                      <a:pt x="9" y="6"/>
                      <a:pt x="9" y="6"/>
                    </a:cubicBezTo>
                    <a:cubicBezTo>
                      <a:pt x="11" y="2"/>
                      <a:pt x="11" y="2"/>
                      <a:pt x="11" y="2"/>
                    </a:cubicBezTo>
                    <a:cubicBezTo>
                      <a:pt x="14" y="2"/>
                      <a:pt x="14" y="2"/>
                      <a:pt x="14" y="2"/>
                    </a:cubicBezTo>
                    <a:cubicBezTo>
                      <a:pt x="16" y="1"/>
                      <a:pt x="16" y="1"/>
                      <a:pt x="16" y="1"/>
                    </a:cubicBezTo>
                    <a:cubicBezTo>
                      <a:pt x="19" y="0"/>
                      <a:pt x="19" y="0"/>
                      <a:pt x="19" y="0"/>
                    </a:cubicBezTo>
                    <a:cubicBezTo>
                      <a:pt x="20" y="0"/>
                      <a:pt x="20" y="0"/>
                      <a:pt x="20" y="0"/>
                    </a:cubicBezTo>
                    <a:cubicBezTo>
                      <a:pt x="20" y="0"/>
                      <a:pt x="22" y="0"/>
                      <a:pt x="24" y="2"/>
                    </a:cubicBezTo>
                    <a:cubicBezTo>
                      <a:pt x="25" y="4"/>
                      <a:pt x="22" y="4"/>
                      <a:pt x="24" y="6"/>
                    </a:cubicBezTo>
                    <a:cubicBezTo>
                      <a:pt x="26" y="8"/>
                      <a:pt x="25" y="9"/>
                      <a:pt x="25" y="9"/>
                    </a:cubicBezTo>
                    <a:cubicBezTo>
                      <a:pt x="25" y="12"/>
                      <a:pt x="25" y="12"/>
                      <a:pt x="25" y="12"/>
                    </a:cubicBezTo>
                    <a:cubicBezTo>
                      <a:pt x="25" y="12"/>
                      <a:pt x="23" y="13"/>
                      <a:pt x="24" y="14"/>
                    </a:cubicBezTo>
                    <a:cubicBezTo>
                      <a:pt x="25" y="16"/>
                      <a:pt x="22" y="16"/>
                      <a:pt x="22" y="16"/>
                    </a:cubicBezTo>
                    <a:cubicBezTo>
                      <a:pt x="22" y="16"/>
                      <a:pt x="18" y="16"/>
                      <a:pt x="17" y="18"/>
                    </a:cubicBezTo>
                    <a:cubicBezTo>
                      <a:pt x="17" y="19"/>
                      <a:pt x="16" y="18"/>
                      <a:pt x="14" y="19"/>
                    </a:cubicBezTo>
                    <a:cubicBezTo>
                      <a:pt x="13" y="21"/>
                      <a:pt x="13" y="22"/>
                      <a:pt x="11" y="22"/>
                    </a:cubicBezTo>
                    <a:cubicBezTo>
                      <a:pt x="9" y="22"/>
                      <a:pt x="4" y="21"/>
                      <a:pt x="4" y="21"/>
                    </a:cubicBezTo>
                    <a:cubicBezTo>
                      <a:pt x="4" y="21"/>
                      <a:pt x="3" y="19"/>
                      <a:pt x="2" y="17"/>
                    </a:cubicBezTo>
                    <a:cubicBezTo>
                      <a:pt x="0" y="15"/>
                      <a:pt x="0" y="15"/>
                      <a:pt x="1" y="13"/>
                    </a:cubicBezTo>
                    <a:cubicBezTo>
                      <a:pt x="2" y="11"/>
                      <a:pt x="2" y="8"/>
                      <a:pt x="2" y="8"/>
                    </a:cubicBezTo>
                    <a:lnTo>
                      <a:pt x="3" y="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5" name="Freeform 161">
                <a:extLst>
                  <a:ext uri="{FF2B5EF4-FFF2-40B4-BE49-F238E27FC236}">
                    <a16:creationId xmlns:a16="http://schemas.microsoft.com/office/drawing/2014/main" id="{18C52642-4355-476C-9BAF-D3DC0D8C039E}"/>
                  </a:ext>
                </a:extLst>
              </p:cNvPr>
              <p:cNvSpPr>
                <a:spLocks/>
              </p:cNvSpPr>
              <p:nvPr/>
            </p:nvSpPr>
            <p:spPr bwMode="auto">
              <a:xfrm>
                <a:off x="3211" y="1132"/>
                <a:ext cx="16" cy="22"/>
              </a:xfrm>
              <a:custGeom>
                <a:avLst/>
                <a:gdLst>
                  <a:gd name="T0" fmla="*/ 2 w 8"/>
                  <a:gd name="T1" fmla="*/ 7 h 11"/>
                  <a:gd name="T2" fmla="*/ 2 w 8"/>
                  <a:gd name="T3" fmla="*/ 4 h 11"/>
                  <a:gd name="T4" fmla="*/ 4 w 8"/>
                  <a:gd name="T5" fmla="*/ 1 h 11"/>
                  <a:gd name="T6" fmla="*/ 5 w 8"/>
                  <a:gd name="T7" fmla="*/ 3 h 11"/>
                  <a:gd name="T8" fmla="*/ 6 w 8"/>
                  <a:gd name="T9" fmla="*/ 6 h 11"/>
                  <a:gd name="T10" fmla="*/ 6 w 8"/>
                  <a:gd name="T11" fmla="*/ 11 h 11"/>
                  <a:gd name="T12" fmla="*/ 3 w 8"/>
                  <a:gd name="T13" fmla="*/ 10 h 11"/>
                  <a:gd name="T14" fmla="*/ 2 w 8"/>
                  <a:gd name="T15" fmla="*/ 7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2" y="7"/>
                    </a:moveTo>
                    <a:cubicBezTo>
                      <a:pt x="2" y="7"/>
                      <a:pt x="0" y="6"/>
                      <a:pt x="2" y="4"/>
                    </a:cubicBezTo>
                    <a:cubicBezTo>
                      <a:pt x="2" y="3"/>
                      <a:pt x="0" y="1"/>
                      <a:pt x="4" y="1"/>
                    </a:cubicBezTo>
                    <a:cubicBezTo>
                      <a:pt x="4" y="1"/>
                      <a:pt x="4" y="0"/>
                      <a:pt x="5" y="3"/>
                    </a:cubicBezTo>
                    <a:cubicBezTo>
                      <a:pt x="7" y="6"/>
                      <a:pt x="8" y="3"/>
                      <a:pt x="6" y="6"/>
                    </a:cubicBezTo>
                    <a:cubicBezTo>
                      <a:pt x="4" y="10"/>
                      <a:pt x="6" y="11"/>
                      <a:pt x="6" y="11"/>
                    </a:cubicBezTo>
                    <a:cubicBezTo>
                      <a:pt x="6" y="11"/>
                      <a:pt x="4" y="10"/>
                      <a:pt x="3" y="10"/>
                    </a:cubicBezTo>
                    <a:cubicBezTo>
                      <a:pt x="1" y="10"/>
                      <a:pt x="2" y="7"/>
                      <a:pt x="2"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6" name="Freeform 162">
                <a:extLst>
                  <a:ext uri="{FF2B5EF4-FFF2-40B4-BE49-F238E27FC236}">
                    <a16:creationId xmlns:a16="http://schemas.microsoft.com/office/drawing/2014/main" id="{0F88E2D3-1573-4AEF-8DB9-E76627EAFC23}"/>
                  </a:ext>
                </a:extLst>
              </p:cNvPr>
              <p:cNvSpPr>
                <a:spLocks noEditPoints="1"/>
              </p:cNvSpPr>
              <p:nvPr/>
            </p:nvSpPr>
            <p:spPr bwMode="auto">
              <a:xfrm>
                <a:off x="3466" y="967"/>
                <a:ext cx="104" cy="75"/>
              </a:xfrm>
              <a:custGeom>
                <a:avLst/>
                <a:gdLst>
                  <a:gd name="T0" fmla="*/ 3 w 53"/>
                  <a:gd name="T1" fmla="*/ 2 h 38"/>
                  <a:gd name="T2" fmla="*/ 4 w 53"/>
                  <a:gd name="T3" fmla="*/ 15 h 38"/>
                  <a:gd name="T4" fmla="*/ 2 w 53"/>
                  <a:gd name="T5" fmla="*/ 17 h 38"/>
                  <a:gd name="T6" fmla="*/ 9 w 53"/>
                  <a:gd name="T7" fmla="*/ 24 h 38"/>
                  <a:gd name="T8" fmla="*/ 19 w 53"/>
                  <a:gd name="T9" fmla="*/ 26 h 38"/>
                  <a:gd name="T10" fmla="*/ 21 w 53"/>
                  <a:gd name="T11" fmla="*/ 34 h 38"/>
                  <a:gd name="T12" fmla="*/ 32 w 53"/>
                  <a:gd name="T13" fmla="*/ 35 h 38"/>
                  <a:gd name="T14" fmla="*/ 34 w 53"/>
                  <a:gd name="T15" fmla="*/ 38 h 38"/>
                  <a:gd name="T16" fmla="*/ 38 w 53"/>
                  <a:gd name="T17" fmla="*/ 36 h 38"/>
                  <a:gd name="T18" fmla="*/ 43 w 53"/>
                  <a:gd name="T19" fmla="*/ 36 h 38"/>
                  <a:gd name="T20" fmla="*/ 44 w 53"/>
                  <a:gd name="T21" fmla="*/ 33 h 38"/>
                  <a:gd name="T22" fmla="*/ 48 w 53"/>
                  <a:gd name="T23" fmla="*/ 33 h 38"/>
                  <a:gd name="T24" fmla="*/ 48 w 53"/>
                  <a:gd name="T25" fmla="*/ 28 h 38"/>
                  <a:gd name="T26" fmla="*/ 51 w 53"/>
                  <a:gd name="T27" fmla="*/ 20 h 38"/>
                  <a:gd name="T28" fmla="*/ 52 w 53"/>
                  <a:gd name="T29" fmla="*/ 15 h 38"/>
                  <a:gd name="T30" fmla="*/ 48 w 53"/>
                  <a:gd name="T31" fmla="*/ 13 h 38"/>
                  <a:gd name="T32" fmla="*/ 44 w 53"/>
                  <a:gd name="T33" fmla="*/ 11 h 38"/>
                  <a:gd name="T34" fmla="*/ 39 w 53"/>
                  <a:gd name="T35" fmla="*/ 9 h 38"/>
                  <a:gd name="T36" fmla="*/ 37 w 53"/>
                  <a:gd name="T37" fmla="*/ 5 h 38"/>
                  <a:gd name="T38" fmla="*/ 32 w 53"/>
                  <a:gd name="T39" fmla="*/ 6 h 38"/>
                  <a:gd name="T40" fmla="*/ 27 w 53"/>
                  <a:gd name="T41" fmla="*/ 4 h 38"/>
                  <a:gd name="T42" fmla="*/ 20 w 53"/>
                  <a:gd name="T43" fmla="*/ 2 h 38"/>
                  <a:gd name="T44" fmla="*/ 11 w 53"/>
                  <a:gd name="T45" fmla="*/ 0 h 38"/>
                  <a:gd name="T46" fmla="*/ 3 w 53"/>
                  <a:gd name="T47" fmla="*/ 2 h 38"/>
                  <a:gd name="T48" fmla="*/ 0 w 53"/>
                  <a:gd name="T49" fmla="*/ 12 h 38"/>
                  <a:gd name="T50" fmla="*/ 0 w 53"/>
                  <a:gd name="T51" fmla="*/ 13 h 38"/>
                  <a:gd name="T52" fmla="*/ 1 w 53"/>
                  <a:gd name="T53" fmla="*/ 13 h 38"/>
                  <a:gd name="T54" fmla="*/ 0 w 53"/>
                  <a:gd name="T5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38">
                    <a:moveTo>
                      <a:pt x="3" y="2"/>
                    </a:moveTo>
                    <a:cubicBezTo>
                      <a:pt x="3" y="6"/>
                      <a:pt x="3" y="10"/>
                      <a:pt x="4" y="15"/>
                    </a:cubicBezTo>
                    <a:cubicBezTo>
                      <a:pt x="3" y="16"/>
                      <a:pt x="3" y="16"/>
                      <a:pt x="2" y="17"/>
                    </a:cubicBezTo>
                    <a:cubicBezTo>
                      <a:pt x="2" y="17"/>
                      <a:pt x="7" y="22"/>
                      <a:pt x="9" y="24"/>
                    </a:cubicBezTo>
                    <a:cubicBezTo>
                      <a:pt x="11" y="26"/>
                      <a:pt x="19" y="26"/>
                      <a:pt x="19" y="26"/>
                    </a:cubicBezTo>
                    <a:cubicBezTo>
                      <a:pt x="21" y="34"/>
                      <a:pt x="21" y="34"/>
                      <a:pt x="21" y="34"/>
                    </a:cubicBezTo>
                    <a:cubicBezTo>
                      <a:pt x="21" y="34"/>
                      <a:pt x="30" y="34"/>
                      <a:pt x="32" y="35"/>
                    </a:cubicBezTo>
                    <a:cubicBezTo>
                      <a:pt x="35" y="36"/>
                      <a:pt x="34" y="38"/>
                      <a:pt x="34" y="38"/>
                    </a:cubicBezTo>
                    <a:cubicBezTo>
                      <a:pt x="38" y="36"/>
                      <a:pt x="38" y="36"/>
                      <a:pt x="38" y="36"/>
                    </a:cubicBezTo>
                    <a:cubicBezTo>
                      <a:pt x="43" y="36"/>
                      <a:pt x="43" y="36"/>
                      <a:pt x="43" y="36"/>
                    </a:cubicBezTo>
                    <a:cubicBezTo>
                      <a:pt x="44" y="36"/>
                      <a:pt x="44" y="33"/>
                      <a:pt x="44" y="33"/>
                    </a:cubicBezTo>
                    <a:cubicBezTo>
                      <a:pt x="48" y="33"/>
                      <a:pt x="48" y="33"/>
                      <a:pt x="48" y="33"/>
                    </a:cubicBezTo>
                    <a:cubicBezTo>
                      <a:pt x="48" y="33"/>
                      <a:pt x="48" y="31"/>
                      <a:pt x="48" y="28"/>
                    </a:cubicBezTo>
                    <a:cubicBezTo>
                      <a:pt x="47" y="25"/>
                      <a:pt x="49" y="22"/>
                      <a:pt x="51" y="20"/>
                    </a:cubicBezTo>
                    <a:cubicBezTo>
                      <a:pt x="53" y="18"/>
                      <a:pt x="52" y="15"/>
                      <a:pt x="52" y="15"/>
                    </a:cubicBezTo>
                    <a:cubicBezTo>
                      <a:pt x="52" y="15"/>
                      <a:pt x="51" y="14"/>
                      <a:pt x="48" y="13"/>
                    </a:cubicBezTo>
                    <a:cubicBezTo>
                      <a:pt x="46" y="12"/>
                      <a:pt x="46" y="12"/>
                      <a:pt x="44" y="11"/>
                    </a:cubicBezTo>
                    <a:cubicBezTo>
                      <a:pt x="43" y="9"/>
                      <a:pt x="41" y="10"/>
                      <a:pt x="39" y="9"/>
                    </a:cubicBezTo>
                    <a:cubicBezTo>
                      <a:pt x="37" y="8"/>
                      <a:pt x="37" y="5"/>
                      <a:pt x="37" y="5"/>
                    </a:cubicBezTo>
                    <a:cubicBezTo>
                      <a:pt x="37" y="5"/>
                      <a:pt x="34" y="6"/>
                      <a:pt x="32" y="6"/>
                    </a:cubicBezTo>
                    <a:cubicBezTo>
                      <a:pt x="31" y="6"/>
                      <a:pt x="29" y="4"/>
                      <a:pt x="27" y="4"/>
                    </a:cubicBezTo>
                    <a:cubicBezTo>
                      <a:pt x="25" y="4"/>
                      <a:pt x="24" y="3"/>
                      <a:pt x="20" y="2"/>
                    </a:cubicBezTo>
                    <a:cubicBezTo>
                      <a:pt x="15" y="1"/>
                      <a:pt x="13" y="0"/>
                      <a:pt x="11" y="0"/>
                    </a:cubicBezTo>
                    <a:cubicBezTo>
                      <a:pt x="9" y="0"/>
                      <a:pt x="3" y="2"/>
                      <a:pt x="3" y="2"/>
                    </a:cubicBezTo>
                    <a:close/>
                    <a:moveTo>
                      <a:pt x="0" y="12"/>
                    </a:moveTo>
                    <a:cubicBezTo>
                      <a:pt x="0" y="13"/>
                      <a:pt x="0" y="13"/>
                      <a:pt x="0" y="13"/>
                    </a:cubicBezTo>
                    <a:cubicBezTo>
                      <a:pt x="1" y="13"/>
                      <a:pt x="1" y="13"/>
                      <a:pt x="1" y="13"/>
                    </a:cubicBezTo>
                    <a:cubicBezTo>
                      <a:pt x="0" y="12"/>
                      <a:pt x="2" y="12"/>
                      <a:pt x="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7" name="Freeform 163">
                <a:extLst>
                  <a:ext uri="{FF2B5EF4-FFF2-40B4-BE49-F238E27FC236}">
                    <a16:creationId xmlns:a16="http://schemas.microsoft.com/office/drawing/2014/main" id="{230A62A2-3B2C-4496-A697-D40C5CCB30B6}"/>
                  </a:ext>
                </a:extLst>
              </p:cNvPr>
              <p:cNvSpPr>
                <a:spLocks noEditPoints="1"/>
              </p:cNvSpPr>
              <p:nvPr/>
            </p:nvSpPr>
            <p:spPr bwMode="auto">
              <a:xfrm>
                <a:off x="3466" y="967"/>
                <a:ext cx="104" cy="75"/>
              </a:xfrm>
              <a:custGeom>
                <a:avLst/>
                <a:gdLst>
                  <a:gd name="T0" fmla="*/ 3 w 53"/>
                  <a:gd name="T1" fmla="*/ 2 h 38"/>
                  <a:gd name="T2" fmla="*/ 4 w 53"/>
                  <a:gd name="T3" fmla="*/ 15 h 38"/>
                  <a:gd name="T4" fmla="*/ 2 w 53"/>
                  <a:gd name="T5" fmla="*/ 17 h 38"/>
                  <a:gd name="T6" fmla="*/ 9 w 53"/>
                  <a:gd name="T7" fmla="*/ 24 h 38"/>
                  <a:gd name="T8" fmla="*/ 19 w 53"/>
                  <a:gd name="T9" fmla="*/ 26 h 38"/>
                  <a:gd name="T10" fmla="*/ 21 w 53"/>
                  <a:gd name="T11" fmla="*/ 34 h 38"/>
                  <a:gd name="T12" fmla="*/ 32 w 53"/>
                  <a:gd name="T13" fmla="*/ 35 h 38"/>
                  <a:gd name="T14" fmla="*/ 34 w 53"/>
                  <a:gd name="T15" fmla="*/ 38 h 38"/>
                  <a:gd name="T16" fmla="*/ 38 w 53"/>
                  <a:gd name="T17" fmla="*/ 36 h 38"/>
                  <a:gd name="T18" fmla="*/ 43 w 53"/>
                  <a:gd name="T19" fmla="*/ 36 h 38"/>
                  <a:gd name="T20" fmla="*/ 44 w 53"/>
                  <a:gd name="T21" fmla="*/ 33 h 38"/>
                  <a:gd name="T22" fmla="*/ 48 w 53"/>
                  <a:gd name="T23" fmla="*/ 33 h 38"/>
                  <a:gd name="T24" fmla="*/ 48 w 53"/>
                  <a:gd name="T25" fmla="*/ 28 h 38"/>
                  <a:gd name="T26" fmla="*/ 51 w 53"/>
                  <a:gd name="T27" fmla="*/ 20 h 38"/>
                  <a:gd name="T28" fmla="*/ 52 w 53"/>
                  <a:gd name="T29" fmla="*/ 15 h 38"/>
                  <a:gd name="T30" fmla="*/ 48 w 53"/>
                  <a:gd name="T31" fmla="*/ 13 h 38"/>
                  <a:gd name="T32" fmla="*/ 44 w 53"/>
                  <a:gd name="T33" fmla="*/ 11 h 38"/>
                  <a:gd name="T34" fmla="*/ 39 w 53"/>
                  <a:gd name="T35" fmla="*/ 9 h 38"/>
                  <a:gd name="T36" fmla="*/ 37 w 53"/>
                  <a:gd name="T37" fmla="*/ 5 h 38"/>
                  <a:gd name="T38" fmla="*/ 32 w 53"/>
                  <a:gd name="T39" fmla="*/ 6 h 38"/>
                  <a:gd name="T40" fmla="*/ 27 w 53"/>
                  <a:gd name="T41" fmla="*/ 4 h 38"/>
                  <a:gd name="T42" fmla="*/ 20 w 53"/>
                  <a:gd name="T43" fmla="*/ 2 h 38"/>
                  <a:gd name="T44" fmla="*/ 11 w 53"/>
                  <a:gd name="T45" fmla="*/ 0 h 38"/>
                  <a:gd name="T46" fmla="*/ 3 w 53"/>
                  <a:gd name="T47" fmla="*/ 2 h 38"/>
                  <a:gd name="T48" fmla="*/ 0 w 53"/>
                  <a:gd name="T49" fmla="*/ 12 h 38"/>
                  <a:gd name="T50" fmla="*/ 0 w 53"/>
                  <a:gd name="T51" fmla="*/ 13 h 38"/>
                  <a:gd name="T52" fmla="*/ 1 w 53"/>
                  <a:gd name="T53" fmla="*/ 13 h 38"/>
                  <a:gd name="T54" fmla="*/ 0 w 53"/>
                  <a:gd name="T5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38">
                    <a:moveTo>
                      <a:pt x="3" y="2"/>
                    </a:moveTo>
                    <a:cubicBezTo>
                      <a:pt x="3" y="6"/>
                      <a:pt x="3" y="10"/>
                      <a:pt x="4" y="15"/>
                    </a:cubicBezTo>
                    <a:cubicBezTo>
                      <a:pt x="3" y="16"/>
                      <a:pt x="3" y="16"/>
                      <a:pt x="2" y="17"/>
                    </a:cubicBezTo>
                    <a:cubicBezTo>
                      <a:pt x="2" y="17"/>
                      <a:pt x="7" y="22"/>
                      <a:pt x="9" y="24"/>
                    </a:cubicBezTo>
                    <a:cubicBezTo>
                      <a:pt x="11" y="26"/>
                      <a:pt x="19" y="26"/>
                      <a:pt x="19" y="26"/>
                    </a:cubicBezTo>
                    <a:cubicBezTo>
                      <a:pt x="21" y="34"/>
                      <a:pt x="21" y="34"/>
                      <a:pt x="21" y="34"/>
                    </a:cubicBezTo>
                    <a:cubicBezTo>
                      <a:pt x="21" y="34"/>
                      <a:pt x="30" y="34"/>
                      <a:pt x="32" y="35"/>
                    </a:cubicBezTo>
                    <a:cubicBezTo>
                      <a:pt x="35" y="36"/>
                      <a:pt x="34" y="38"/>
                      <a:pt x="34" y="38"/>
                    </a:cubicBezTo>
                    <a:cubicBezTo>
                      <a:pt x="38" y="36"/>
                      <a:pt x="38" y="36"/>
                      <a:pt x="38" y="36"/>
                    </a:cubicBezTo>
                    <a:cubicBezTo>
                      <a:pt x="43" y="36"/>
                      <a:pt x="43" y="36"/>
                      <a:pt x="43" y="36"/>
                    </a:cubicBezTo>
                    <a:cubicBezTo>
                      <a:pt x="44" y="36"/>
                      <a:pt x="44" y="33"/>
                      <a:pt x="44" y="33"/>
                    </a:cubicBezTo>
                    <a:cubicBezTo>
                      <a:pt x="48" y="33"/>
                      <a:pt x="48" y="33"/>
                      <a:pt x="48" y="33"/>
                    </a:cubicBezTo>
                    <a:cubicBezTo>
                      <a:pt x="48" y="33"/>
                      <a:pt x="48" y="31"/>
                      <a:pt x="48" y="28"/>
                    </a:cubicBezTo>
                    <a:cubicBezTo>
                      <a:pt x="47" y="25"/>
                      <a:pt x="49" y="22"/>
                      <a:pt x="51" y="20"/>
                    </a:cubicBezTo>
                    <a:cubicBezTo>
                      <a:pt x="53" y="18"/>
                      <a:pt x="52" y="15"/>
                      <a:pt x="52" y="15"/>
                    </a:cubicBezTo>
                    <a:cubicBezTo>
                      <a:pt x="52" y="15"/>
                      <a:pt x="51" y="14"/>
                      <a:pt x="48" y="13"/>
                    </a:cubicBezTo>
                    <a:cubicBezTo>
                      <a:pt x="46" y="12"/>
                      <a:pt x="46" y="12"/>
                      <a:pt x="44" y="11"/>
                    </a:cubicBezTo>
                    <a:cubicBezTo>
                      <a:pt x="43" y="9"/>
                      <a:pt x="41" y="10"/>
                      <a:pt x="39" y="9"/>
                    </a:cubicBezTo>
                    <a:cubicBezTo>
                      <a:pt x="37" y="8"/>
                      <a:pt x="37" y="5"/>
                      <a:pt x="37" y="5"/>
                    </a:cubicBezTo>
                    <a:cubicBezTo>
                      <a:pt x="37" y="5"/>
                      <a:pt x="34" y="6"/>
                      <a:pt x="32" y="6"/>
                    </a:cubicBezTo>
                    <a:cubicBezTo>
                      <a:pt x="31" y="6"/>
                      <a:pt x="29" y="4"/>
                      <a:pt x="27" y="4"/>
                    </a:cubicBezTo>
                    <a:cubicBezTo>
                      <a:pt x="25" y="4"/>
                      <a:pt x="24" y="3"/>
                      <a:pt x="20" y="2"/>
                    </a:cubicBezTo>
                    <a:cubicBezTo>
                      <a:pt x="15" y="1"/>
                      <a:pt x="13" y="0"/>
                      <a:pt x="11" y="0"/>
                    </a:cubicBezTo>
                    <a:cubicBezTo>
                      <a:pt x="9" y="0"/>
                      <a:pt x="3" y="2"/>
                      <a:pt x="3" y="2"/>
                    </a:cubicBezTo>
                    <a:close/>
                    <a:moveTo>
                      <a:pt x="0" y="12"/>
                    </a:moveTo>
                    <a:cubicBezTo>
                      <a:pt x="0" y="13"/>
                      <a:pt x="0" y="13"/>
                      <a:pt x="0" y="13"/>
                    </a:cubicBezTo>
                    <a:cubicBezTo>
                      <a:pt x="1" y="13"/>
                      <a:pt x="1" y="13"/>
                      <a:pt x="1" y="13"/>
                    </a:cubicBezTo>
                    <a:cubicBezTo>
                      <a:pt x="0" y="12"/>
                      <a:pt x="2" y="12"/>
                      <a:pt x="0" y="1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8" name="Freeform 164">
                <a:extLst>
                  <a:ext uri="{FF2B5EF4-FFF2-40B4-BE49-F238E27FC236}">
                    <a16:creationId xmlns:a16="http://schemas.microsoft.com/office/drawing/2014/main" id="{C2C4D6D3-4FDD-4D66-A7B5-7E6F5C1D6A6C}"/>
                  </a:ext>
                </a:extLst>
              </p:cNvPr>
              <p:cNvSpPr>
                <a:spLocks/>
              </p:cNvSpPr>
              <p:nvPr/>
            </p:nvSpPr>
            <p:spPr bwMode="auto">
              <a:xfrm>
                <a:off x="3286" y="1203"/>
                <a:ext cx="8" cy="9"/>
              </a:xfrm>
              <a:custGeom>
                <a:avLst/>
                <a:gdLst>
                  <a:gd name="T0" fmla="*/ 3 w 4"/>
                  <a:gd name="T1" fmla="*/ 5 h 5"/>
                  <a:gd name="T2" fmla="*/ 1 w 4"/>
                  <a:gd name="T3" fmla="*/ 1 h 5"/>
                  <a:gd name="T4" fmla="*/ 3 w 4"/>
                  <a:gd name="T5" fmla="*/ 5 h 5"/>
                </a:gdLst>
                <a:ahLst/>
                <a:cxnLst>
                  <a:cxn ang="0">
                    <a:pos x="T0" y="T1"/>
                  </a:cxn>
                  <a:cxn ang="0">
                    <a:pos x="T2" y="T3"/>
                  </a:cxn>
                  <a:cxn ang="0">
                    <a:pos x="T4" y="T5"/>
                  </a:cxn>
                </a:cxnLst>
                <a:rect l="0" t="0" r="r" b="b"/>
                <a:pathLst>
                  <a:path w="4" h="5">
                    <a:moveTo>
                      <a:pt x="3" y="5"/>
                    </a:moveTo>
                    <a:cubicBezTo>
                      <a:pt x="0" y="4"/>
                      <a:pt x="1" y="1"/>
                      <a:pt x="1" y="1"/>
                    </a:cubicBezTo>
                    <a:cubicBezTo>
                      <a:pt x="4" y="0"/>
                      <a:pt x="4" y="2"/>
                      <a:pt x="3"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9" name="Freeform 165">
                <a:extLst>
                  <a:ext uri="{FF2B5EF4-FFF2-40B4-BE49-F238E27FC236}">
                    <a16:creationId xmlns:a16="http://schemas.microsoft.com/office/drawing/2014/main" id="{EBFB7661-5F9E-4A6A-9B88-95D7DCD91DDD}"/>
                  </a:ext>
                </a:extLst>
              </p:cNvPr>
              <p:cNvSpPr>
                <a:spLocks/>
              </p:cNvSpPr>
              <p:nvPr/>
            </p:nvSpPr>
            <p:spPr bwMode="auto">
              <a:xfrm>
                <a:off x="3286" y="1203"/>
                <a:ext cx="8" cy="9"/>
              </a:xfrm>
              <a:custGeom>
                <a:avLst/>
                <a:gdLst>
                  <a:gd name="T0" fmla="*/ 3 w 4"/>
                  <a:gd name="T1" fmla="*/ 5 h 5"/>
                  <a:gd name="T2" fmla="*/ 1 w 4"/>
                  <a:gd name="T3" fmla="*/ 1 h 5"/>
                  <a:gd name="T4" fmla="*/ 3 w 4"/>
                  <a:gd name="T5" fmla="*/ 5 h 5"/>
                </a:gdLst>
                <a:ahLst/>
                <a:cxnLst>
                  <a:cxn ang="0">
                    <a:pos x="T0" y="T1"/>
                  </a:cxn>
                  <a:cxn ang="0">
                    <a:pos x="T2" y="T3"/>
                  </a:cxn>
                  <a:cxn ang="0">
                    <a:pos x="T4" y="T5"/>
                  </a:cxn>
                </a:cxnLst>
                <a:rect l="0" t="0" r="r" b="b"/>
                <a:pathLst>
                  <a:path w="4" h="5">
                    <a:moveTo>
                      <a:pt x="3" y="5"/>
                    </a:moveTo>
                    <a:cubicBezTo>
                      <a:pt x="0" y="4"/>
                      <a:pt x="1" y="1"/>
                      <a:pt x="1" y="1"/>
                    </a:cubicBezTo>
                    <a:cubicBezTo>
                      <a:pt x="4" y="0"/>
                      <a:pt x="4" y="2"/>
                      <a:pt x="3" y="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0" name="Freeform 166">
                <a:extLst>
                  <a:ext uri="{FF2B5EF4-FFF2-40B4-BE49-F238E27FC236}">
                    <a16:creationId xmlns:a16="http://schemas.microsoft.com/office/drawing/2014/main" id="{7AD10923-CD66-46C2-B9DD-40F08D671864}"/>
                  </a:ext>
                </a:extLst>
              </p:cNvPr>
              <p:cNvSpPr>
                <a:spLocks/>
              </p:cNvSpPr>
              <p:nvPr/>
            </p:nvSpPr>
            <p:spPr bwMode="auto">
              <a:xfrm>
                <a:off x="3257" y="1536"/>
                <a:ext cx="286" cy="300"/>
              </a:xfrm>
              <a:custGeom>
                <a:avLst/>
                <a:gdLst>
                  <a:gd name="T0" fmla="*/ 23 w 146"/>
                  <a:gd name="T1" fmla="*/ 4 h 153"/>
                  <a:gd name="T2" fmla="*/ 16 w 146"/>
                  <a:gd name="T3" fmla="*/ 13 h 153"/>
                  <a:gd name="T4" fmla="*/ 13 w 146"/>
                  <a:gd name="T5" fmla="*/ 23 h 153"/>
                  <a:gd name="T6" fmla="*/ 7 w 146"/>
                  <a:gd name="T7" fmla="*/ 31 h 153"/>
                  <a:gd name="T8" fmla="*/ 6 w 146"/>
                  <a:gd name="T9" fmla="*/ 36 h 153"/>
                  <a:gd name="T10" fmla="*/ 8 w 146"/>
                  <a:gd name="T11" fmla="*/ 57 h 153"/>
                  <a:gd name="T12" fmla="*/ 6 w 146"/>
                  <a:gd name="T13" fmla="*/ 63 h 153"/>
                  <a:gd name="T14" fmla="*/ 0 w 146"/>
                  <a:gd name="T15" fmla="*/ 79 h 153"/>
                  <a:gd name="T16" fmla="*/ 6 w 146"/>
                  <a:gd name="T17" fmla="*/ 89 h 153"/>
                  <a:gd name="T18" fmla="*/ 12 w 146"/>
                  <a:gd name="T19" fmla="*/ 100 h 153"/>
                  <a:gd name="T20" fmla="*/ 22 w 146"/>
                  <a:gd name="T21" fmla="*/ 105 h 153"/>
                  <a:gd name="T22" fmla="*/ 47 w 146"/>
                  <a:gd name="T23" fmla="*/ 121 h 153"/>
                  <a:gd name="T24" fmla="*/ 55 w 146"/>
                  <a:gd name="T25" fmla="*/ 114 h 153"/>
                  <a:gd name="T26" fmla="*/ 138 w 146"/>
                  <a:gd name="T27" fmla="*/ 153 h 153"/>
                  <a:gd name="T28" fmla="*/ 146 w 146"/>
                  <a:gd name="T29" fmla="*/ 145 h 153"/>
                  <a:gd name="T30" fmla="*/ 145 w 146"/>
                  <a:gd name="T31" fmla="*/ 46 h 153"/>
                  <a:gd name="T32" fmla="*/ 142 w 146"/>
                  <a:gd name="T33" fmla="*/ 38 h 153"/>
                  <a:gd name="T34" fmla="*/ 142 w 146"/>
                  <a:gd name="T35" fmla="*/ 24 h 153"/>
                  <a:gd name="T36" fmla="*/ 138 w 146"/>
                  <a:gd name="T37" fmla="*/ 16 h 153"/>
                  <a:gd name="T38" fmla="*/ 129 w 146"/>
                  <a:gd name="T39" fmla="*/ 14 h 153"/>
                  <a:gd name="T40" fmla="*/ 127 w 146"/>
                  <a:gd name="T41" fmla="*/ 11 h 153"/>
                  <a:gd name="T42" fmla="*/ 122 w 146"/>
                  <a:gd name="T43" fmla="*/ 9 h 153"/>
                  <a:gd name="T44" fmla="*/ 114 w 146"/>
                  <a:gd name="T45" fmla="*/ 5 h 153"/>
                  <a:gd name="T46" fmla="*/ 110 w 146"/>
                  <a:gd name="T47" fmla="*/ 7 h 153"/>
                  <a:gd name="T48" fmla="*/ 104 w 146"/>
                  <a:gd name="T49" fmla="*/ 10 h 153"/>
                  <a:gd name="T50" fmla="*/ 99 w 146"/>
                  <a:gd name="T51" fmla="*/ 16 h 153"/>
                  <a:gd name="T52" fmla="*/ 96 w 146"/>
                  <a:gd name="T53" fmla="*/ 33 h 153"/>
                  <a:gd name="T54" fmla="*/ 75 w 146"/>
                  <a:gd name="T55" fmla="*/ 28 h 153"/>
                  <a:gd name="T56" fmla="*/ 66 w 146"/>
                  <a:gd name="T57" fmla="*/ 25 h 153"/>
                  <a:gd name="T58" fmla="*/ 58 w 146"/>
                  <a:gd name="T59" fmla="*/ 17 h 153"/>
                  <a:gd name="T60" fmla="*/ 54 w 146"/>
                  <a:gd name="T61" fmla="*/ 13 h 153"/>
                  <a:gd name="T62" fmla="*/ 49 w 146"/>
                  <a:gd name="T63" fmla="*/ 11 h 153"/>
                  <a:gd name="T64" fmla="*/ 43 w 146"/>
                  <a:gd name="T65" fmla="*/ 8 h 153"/>
                  <a:gd name="T66" fmla="*/ 33 w 146"/>
                  <a:gd name="T67" fmla="*/ 7 h 153"/>
                  <a:gd name="T68" fmla="*/ 27 w 146"/>
                  <a:gd name="T69" fmla="*/ 3 h 153"/>
                  <a:gd name="T70" fmla="*/ 25 w 146"/>
                  <a:gd name="T7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53">
                    <a:moveTo>
                      <a:pt x="25" y="0"/>
                    </a:moveTo>
                    <a:cubicBezTo>
                      <a:pt x="23" y="4"/>
                      <a:pt x="23" y="4"/>
                      <a:pt x="23" y="4"/>
                    </a:cubicBezTo>
                    <a:cubicBezTo>
                      <a:pt x="23" y="4"/>
                      <a:pt x="25" y="8"/>
                      <a:pt x="22" y="9"/>
                    </a:cubicBezTo>
                    <a:cubicBezTo>
                      <a:pt x="19" y="10"/>
                      <a:pt x="18" y="13"/>
                      <a:pt x="16" y="13"/>
                    </a:cubicBezTo>
                    <a:cubicBezTo>
                      <a:pt x="14" y="13"/>
                      <a:pt x="12" y="15"/>
                      <a:pt x="12" y="15"/>
                    </a:cubicBezTo>
                    <a:cubicBezTo>
                      <a:pt x="12" y="15"/>
                      <a:pt x="12" y="20"/>
                      <a:pt x="13" y="23"/>
                    </a:cubicBezTo>
                    <a:cubicBezTo>
                      <a:pt x="13" y="25"/>
                      <a:pt x="11" y="25"/>
                      <a:pt x="11" y="27"/>
                    </a:cubicBezTo>
                    <a:cubicBezTo>
                      <a:pt x="11" y="29"/>
                      <a:pt x="7" y="31"/>
                      <a:pt x="7" y="31"/>
                    </a:cubicBezTo>
                    <a:cubicBezTo>
                      <a:pt x="7" y="31"/>
                      <a:pt x="5" y="31"/>
                      <a:pt x="4" y="32"/>
                    </a:cubicBezTo>
                    <a:cubicBezTo>
                      <a:pt x="3" y="33"/>
                      <a:pt x="6" y="36"/>
                      <a:pt x="6" y="36"/>
                    </a:cubicBezTo>
                    <a:cubicBezTo>
                      <a:pt x="5" y="53"/>
                      <a:pt x="5" y="53"/>
                      <a:pt x="5" y="53"/>
                    </a:cubicBezTo>
                    <a:cubicBezTo>
                      <a:pt x="8" y="57"/>
                      <a:pt x="8" y="57"/>
                      <a:pt x="8" y="57"/>
                    </a:cubicBezTo>
                    <a:cubicBezTo>
                      <a:pt x="8" y="57"/>
                      <a:pt x="4" y="60"/>
                      <a:pt x="5" y="60"/>
                    </a:cubicBezTo>
                    <a:cubicBezTo>
                      <a:pt x="7" y="60"/>
                      <a:pt x="6" y="63"/>
                      <a:pt x="6" y="63"/>
                    </a:cubicBezTo>
                    <a:cubicBezTo>
                      <a:pt x="6" y="63"/>
                      <a:pt x="6" y="71"/>
                      <a:pt x="5" y="75"/>
                    </a:cubicBezTo>
                    <a:cubicBezTo>
                      <a:pt x="5" y="78"/>
                      <a:pt x="0" y="79"/>
                      <a:pt x="0" y="79"/>
                    </a:cubicBezTo>
                    <a:cubicBezTo>
                      <a:pt x="0" y="79"/>
                      <a:pt x="1" y="81"/>
                      <a:pt x="3" y="83"/>
                    </a:cubicBezTo>
                    <a:cubicBezTo>
                      <a:pt x="4" y="85"/>
                      <a:pt x="4" y="88"/>
                      <a:pt x="6" y="89"/>
                    </a:cubicBezTo>
                    <a:cubicBezTo>
                      <a:pt x="8" y="91"/>
                      <a:pt x="8" y="92"/>
                      <a:pt x="8" y="95"/>
                    </a:cubicBezTo>
                    <a:cubicBezTo>
                      <a:pt x="8" y="97"/>
                      <a:pt x="10" y="100"/>
                      <a:pt x="12" y="100"/>
                    </a:cubicBezTo>
                    <a:cubicBezTo>
                      <a:pt x="14" y="100"/>
                      <a:pt x="16" y="101"/>
                      <a:pt x="18" y="102"/>
                    </a:cubicBezTo>
                    <a:cubicBezTo>
                      <a:pt x="20" y="102"/>
                      <a:pt x="20" y="105"/>
                      <a:pt x="22" y="105"/>
                    </a:cubicBezTo>
                    <a:cubicBezTo>
                      <a:pt x="24" y="105"/>
                      <a:pt x="27" y="109"/>
                      <a:pt x="27" y="109"/>
                    </a:cubicBezTo>
                    <a:cubicBezTo>
                      <a:pt x="47" y="121"/>
                      <a:pt x="47" y="121"/>
                      <a:pt x="47" y="121"/>
                    </a:cubicBezTo>
                    <a:cubicBezTo>
                      <a:pt x="48" y="119"/>
                      <a:pt x="48" y="119"/>
                      <a:pt x="48" y="119"/>
                    </a:cubicBezTo>
                    <a:cubicBezTo>
                      <a:pt x="55" y="114"/>
                      <a:pt x="55" y="114"/>
                      <a:pt x="55" y="114"/>
                    </a:cubicBezTo>
                    <a:cubicBezTo>
                      <a:pt x="63" y="108"/>
                      <a:pt x="63" y="108"/>
                      <a:pt x="63" y="108"/>
                    </a:cubicBezTo>
                    <a:cubicBezTo>
                      <a:pt x="138" y="153"/>
                      <a:pt x="138" y="153"/>
                      <a:pt x="138" y="153"/>
                    </a:cubicBezTo>
                    <a:cubicBezTo>
                      <a:pt x="138" y="145"/>
                      <a:pt x="138" y="145"/>
                      <a:pt x="138" y="145"/>
                    </a:cubicBezTo>
                    <a:cubicBezTo>
                      <a:pt x="146" y="145"/>
                      <a:pt x="146" y="145"/>
                      <a:pt x="146" y="145"/>
                    </a:cubicBezTo>
                    <a:cubicBezTo>
                      <a:pt x="146" y="124"/>
                      <a:pt x="146" y="124"/>
                      <a:pt x="146" y="124"/>
                    </a:cubicBezTo>
                    <a:cubicBezTo>
                      <a:pt x="145" y="46"/>
                      <a:pt x="145" y="46"/>
                      <a:pt x="145" y="46"/>
                    </a:cubicBezTo>
                    <a:cubicBezTo>
                      <a:pt x="145" y="46"/>
                      <a:pt x="145" y="45"/>
                      <a:pt x="144" y="44"/>
                    </a:cubicBezTo>
                    <a:cubicBezTo>
                      <a:pt x="142" y="42"/>
                      <a:pt x="143" y="42"/>
                      <a:pt x="142" y="38"/>
                    </a:cubicBezTo>
                    <a:cubicBezTo>
                      <a:pt x="142" y="35"/>
                      <a:pt x="142" y="34"/>
                      <a:pt x="144" y="32"/>
                    </a:cubicBezTo>
                    <a:cubicBezTo>
                      <a:pt x="146" y="30"/>
                      <a:pt x="143" y="26"/>
                      <a:pt x="142" y="24"/>
                    </a:cubicBezTo>
                    <a:cubicBezTo>
                      <a:pt x="141" y="22"/>
                      <a:pt x="142" y="17"/>
                      <a:pt x="142" y="17"/>
                    </a:cubicBezTo>
                    <a:cubicBezTo>
                      <a:pt x="141" y="17"/>
                      <a:pt x="139" y="16"/>
                      <a:pt x="138" y="16"/>
                    </a:cubicBezTo>
                    <a:cubicBezTo>
                      <a:pt x="138" y="16"/>
                      <a:pt x="138" y="14"/>
                      <a:pt x="138" y="14"/>
                    </a:cubicBezTo>
                    <a:cubicBezTo>
                      <a:pt x="135" y="13"/>
                      <a:pt x="132" y="14"/>
                      <a:pt x="129" y="14"/>
                    </a:cubicBezTo>
                    <a:cubicBezTo>
                      <a:pt x="129" y="14"/>
                      <a:pt x="128" y="12"/>
                      <a:pt x="129" y="12"/>
                    </a:cubicBezTo>
                    <a:cubicBezTo>
                      <a:pt x="128" y="11"/>
                      <a:pt x="127" y="11"/>
                      <a:pt x="127" y="11"/>
                    </a:cubicBezTo>
                    <a:cubicBezTo>
                      <a:pt x="127" y="10"/>
                      <a:pt x="127" y="9"/>
                      <a:pt x="126" y="9"/>
                    </a:cubicBezTo>
                    <a:cubicBezTo>
                      <a:pt x="125" y="8"/>
                      <a:pt x="124" y="9"/>
                      <a:pt x="122" y="9"/>
                    </a:cubicBezTo>
                    <a:cubicBezTo>
                      <a:pt x="120" y="8"/>
                      <a:pt x="117" y="6"/>
                      <a:pt x="116" y="6"/>
                    </a:cubicBezTo>
                    <a:cubicBezTo>
                      <a:pt x="115" y="5"/>
                      <a:pt x="114" y="5"/>
                      <a:pt x="114" y="5"/>
                    </a:cubicBezTo>
                    <a:cubicBezTo>
                      <a:pt x="113" y="6"/>
                      <a:pt x="113" y="6"/>
                      <a:pt x="113" y="6"/>
                    </a:cubicBezTo>
                    <a:cubicBezTo>
                      <a:pt x="111" y="7"/>
                      <a:pt x="111" y="6"/>
                      <a:pt x="110" y="7"/>
                    </a:cubicBezTo>
                    <a:cubicBezTo>
                      <a:pt x="109" y="7"/>
                      <a:pt x="108" y="9"/>
                      <a:pt x="107" y="10"/>
                    </a:cubicBezTo>
                    <a:cubicBezTo>
                      <a:pt x="106" y="10"/>
                      <a:pt x="105" y="9"/>
                      <a:pt x="104" y="10"/>
                    </a:cubicBezTo>
                    <a:cubicBezTo>
                      <a:pt x="103" y="10"/>
                      <a:pt x="102" y="13"/>
                      <a:pt x="102" y="14"/>
                    </a:cubicBezTo>
                    <a:cubicBezTo>
                      <a:pt x="101" y="15"/>
                      <a:pt x="100" y="15"/>
                      <a:pt x="99" y="16"/>
                    </a:cubicBezTo>
                    <a:cubicBezTo>
                      <a:pt x="103" y="23"/>
                      <a:pt x="105" y="25"/>
                      <a:pt x="98" y="31"/>
                    </a:cubicBezTo>
                    <a:cubicBezTo>
                      <a:pt x="98" y="31"/>
                      <a:pt x="97" y="33"/>
                      <a:pt x="96" y="33"/>
                    </a:cubicBezTo>
                    <a:cubicBezTo>
                      <a:pt x="92" y="35"/>
                      <a:pt x="81" y="29"/>
                      <a:pt x="78" y="28"/>
                    </a:cubicBezTo>
                    <a:cubicBezTo>
                      <a:pt x="77" y="28"/>
                      <a:pt x="76" y="28"/>
                      <a:pt x="75" y="28"/>
                    </a:cubicBezTo>
                    <a:cubicBezTo>
                      <a:pt x="75" y="28"/>
                      <a:pt x="74" y="26"/>
                      <a:pt x="73" y="26"/>
                    </a:cubicBezTo>
                    <a:cubicBezTo>
                      <a:pt x="70" y="25"/>
                      <a:pt x="70" y="27"/>
                      <a:pt x="66" y="25"/>
                    </a:cubicBezTo>
                    <a:cubicBezTo>
                      <a:pt x="64" y="23"/>
                      <a:pt x="62" y="19"/>
                      <a:pt x="58" y="17"/>
                    </a:cubicBezTo>
                    <a:cubicBezTo>
                      <a:pt x="58" y="17"/>
                      <a:pt x="58" y="17"/>
                      <a:pt x="58" y="17"/>
                    </a:cubicBezTo>
                    <a:cubicBezTo>
                      <a:pt x="57" y="16"/>
                      <a:pt x="58" y="14"/>
                      <a:pt x="57" y="14"/>
                    </a:cubicBezTo>
                    <a:cubicBezTo>
                      <a:pt x="56" y="13"/>
                      <a:pt x="55" y="13"/>
                      <a:pt x="54" y="13"/>
                    </a:cubicBezTo>
                    <a:cubicBezTo>
                      <a:pt x="53" y="13"/>
                      <a:pt x="52" y="11"/>
                      <a:pt x="52" y="11"/>
                    </a:cubicBezTo>
                    <a:cubicBezTo>
                      <a:pt x="51" y="11"/>
                      <a:pt x="50" y="11"/>
                      <a:pt x="49" y="11"/>
                    </a:cubicBezTo>
                    <a:cubicBezTo>
                      <a:pt x="49" y="10"/>
                      <a:pt x="49" y="10"/>
                      <a:pt x="49" y="10"/>
                    </a:cubicBezTo>
                    <a:cubicBezTo>
                      <a:pt x="47" y="8"/>
                      <a:pt x="45" y="8"/>
                      <a:pt x="43" y="8"/>
                    </a:cubicBezTo>
                    <a:cubicBezTo>
                      <a:pt x="43" y="7"/>
                      <a:pt x="43" y="7"/>
                      <a:pt x="43" y="7"/>
                    </a:cubicBezTo>
                    <a:cubicBezTo>
                      <a:pt x="38" y="6"/>
                      <a:pt x="37" y="8"/>
                      <a:pt x="33" y="7"/>
                    </a:cubicBezTo>
                    <a:cubicBezTo>
                      <a:pt x="32" y="7"/>
                      <a:pt x="32" y="5"/>
                      <a:pt x="31" y="4"/>
                    </a:cubicBezTo>
                    <a:cubicBezTo>
                      <a:pt x="30" y="3"/>
                      <a:pt x="28" y="4"/>
                      <a:pt x="27" y="3"/>
                    </a:cubicBezTo>
                    <a:cubicBezTo>
                      <a:pt x="25" y="2"/>
                      <a:pt x="26" y="1"/>
                      <a:pt x="26" y="0"/>
                    </a:cubicBezTo>
                    <a:lnTo>
                      <a:pt x="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1" name="Freeform 167">
                <a:extLst>
                  <a:ext uri="{FF2B5EF4-FFF2-40B4-BE49-F238E27FC236}">
                    <a16:creationId xmlns:a16="http://schemas.microsoft.com/office/drawing/2014/main" id="{EBA0A3D3-357B-420A-9A5D-76679D49AA0A}"/>
                  </a:ext>
                </a:extLst>
              </p:cNvPr>
              <p:cNvSpPr>
                <a:spLocks/>
              </p:cNvSpPr>
              <p:nvPr/>
            </p:nvSpPr>
            <p:spPr bwMode="auto">
              <a:xfrm>
                <a:off x="3257" y="1536"/>
                <a:ext cx="286" cy="300"/>
              </a:xfrm>
              <a:custGeom>
                <a:avLst/>
                <a:gdLst>
                  <a:gd name="T0" fmla="*/ 23 w 146"/>
                  <a:gd name="T1" fmla="*/ 4 h 153"/>
                  <a:gd name="T2" fmla="*/ 16 w 146"/>
                  <a:gd name="T3" fmla="*/ 13 h 153"/>
                  <a:gd name="T4" fmla="*/ 13 w 146"/>
                  <a:gd name="T5" fmla="*/ 23 h 153"/>
                  <a:gd name="T6" fmla="*/ 7 w 146"/>
                  <a:gd name="T7" fmla="*/ 31 h 153"/>
                  <a:gd name="T8" fmla="*/ 6 w 146"/>
                  <a:gd name="T9" fmla="*/ 36 h 153"/>
                  <a:gd name="T10" fmla="*/ 8 w 146"/>
                  <a:gd name="T11" fmla="*/ 57 h 153"/>
                  <a:gd name="T12" fmla="*/ 6 w 146"/>
                  <a:gd name="T13" fmla="*/ 63 h 153"/>
                  <a:gd name="T14" fmla="*/ 0 w 146"/>
                  <a:gd name="T15" fmla="*/ 79 h 153"/>
                  <a:gd name="T16" fmla="*/ 6 w 146"/>
                  <a:gd name="T17" fmla="*/ 89 h 153"/>
                  <a:gd name="T18" fmla="*/ 12 w 146"/>
                  <a:gd name="T19" fmla="*/ 100 h 153"/>
                  <a:gd name="T20" fmla="*/ 22 w 146"/>
                  <a:gd name="T21" fmla="*/ 105 h 153"/>
                  <a:gd name="T22" fmla="*/ 47 w 146"/>
                  <a:gd name="T23" fmla="*/ 121 h 153"/>
                  <a:gd name="T24" fmla="*/ 55 w 146"/>
                  <a:gd name="T25" fmla="*/ 114 h 153"/>
                  <a:gd name="T26" fmla="*/ 138 w 146"/>
                  <a:gd name="T27" fmla="*/ 153 h 153"/>
                  <a:gd name="T28" fmla="*/ 146 w 146"/>
                  <a:gd name="T29" fmla="*/ 145 h 153"/>
                  <a:gd name="T30" fmla="*/ 145 w 146"/>
                  <a:gd name="T31" fmla="*/ 46 h 153"/>
                  <a:gd name="T32" fmla="*/ 142 w 146"/>
                  <a:gd name="T33" fmla="*/ 38 h 153"/>
                  <a:gd name="T34" fmla="*/ 142 w 146"/>
                  <a:gd name="T35" fmla="*/ 24 h 153"/>
                  <a:gd name="T36" fmla="*/ 138 w 146"/>
                  <a:gd name="T37" fmla="*/ 16 h 153"/>
                  <a:gd name="T38" fmla="*/ 129 w 146"/>
                  <a:gd name="T39" fmla="*/ 14 h 153"/>
                  <a:gd name="T40" fmla="*/ 127 w 146"/>
                  <a:gd name="T41" fmla="*/ 11 h 153"/>
                  <a:gd name="T42" fmla="*/ 122 w 146"/>
                  <a:gd name="T43" fmla="*/ 9 h 153"/>
                  <a:gd name="T44" fmla="*/ 114 w 146"/>
                  <a:gd name="T45" fmla="*/ 5 h 153"/>
                  <a:gd name="T46" fmla="*/ 110 w 146"/>
                  <a:gd name="T47" fmla="*/ 7 h 153"/>
                  <a:gd name="T48" fmla="*/ 104 w 146"/>
                  <a:gd name="T49" fmla="*/ 10 h 153"/>
                  <a:gd name="T50" fmla="*/ 99 w 146"/>
                  <a:gd name="T51" fmla="*/ 16 h 153"/>
                  <a:gd name="T52" fmla="*/ 96 w 146"/>
                  <a:gd name="T53" fmla="*/ 33 h 153"/>
                  <a:gd name="T54" fmla="*/ 75 w 146"/>
                  <a:gd name="T55" fmla="*/ 28 h 153"/>
                  <a:gd name="T56" fmla="*/ 66 w 146"/>
                  <a:gd name="T57" fmla="*/ 25 h 153"/>
                  <a:gd name="T58" fmla="*/ 58 w 146"/>
                  <a:gd name="T59" fmla="*/ 17 h 153"/>
                  <a:gd name="T60" fmla="*/ 54 w 146"/>
                  <a:gd name="T61" fmla="*/ 13 h 153"/>
                  <a:gd name="T62" fmla="*/ 49 w 146"/>
                  <a:gd name="T63" fmla="*/ 11 h 153"/>
                  <a:gd name="T64" fmla="*/ 43 w 146"/>
                  <a:gd name="T65" fmla="*/ 8 h 153"/>
                  <a:gd name="T66" fmla="*/ 33 w 146"/>
                  <a:gd name="T67" fmla="*/ 7 h 153"/>
                  <a:gd name="T68" fmla="*/ 27 w 146"/>
                  <a:gd name="T69" fmla="*/ 3 h 153"/>
                  <a:gd name="T70" fmla="*/ 25 w 146"/>
                  <a:gd name="T7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53">
                    <a:moveTo>
                      <a:pt x="25" y="0"/>
                    </a:moveTo>
                    <a:cubicBezTo>
                      <a:pt x="23" y="4"/>
                      <a:pt x="23" y="4"/>
                      <a:pt x="23" y="4"/>
                    </a:cubicBezTo>
                    <a:cubicBezTo>
                      <a:pt x="23" y="4"/>
                      <a:pt x="25" y="8"/>
                      <a:pt x="22" y="9"/>
                    </a:cubicBezTo>
                    <a:cubicBezTo>
                      <a:pt x="19" y="10"/>
                      <a:pt x="18" y="13"/>
                      <a:pt x="16" y="13"/>
                    </a:cubicBezTo>
                    <a:cubicBezTo>
                      <a:pt x="14" y="13"/>
                      <a:pt x="12" y="15"/>
                      <a:pt x="12" y="15"/>
                    </a:cubicBezTo>
                    <a:cubicBezTo>
                      <a:pt x="12" y="15"/>
                      <a:pt x="12" y="20"/>
                      <a:pt x="13" y="23"/>
                    </a:cubicBezTo>
                    <a:cubicBezTo>
                      <a:pt x="13" y="25"/>
                      <a:pt x="11" y="25"/>
                      <a:pt x="11" y="27"/>
                    </a:cubicBezTo>
                    <a:cubicBezTo>
                      <a:pt x="11" y="29"/>
                      <a:pt x="7" y="31"/>
                      <a:pt x="7" y="31"/>
                    </a:cubicBezTo>
                    <a:cubicBezTo>
                      <a:pt x="7" y="31"/>
                      <a:pt x="5" y="31"/>
                      <a:pt x="4" y="32"/>
                    </a:cubicBezTo>
                    <a:cubicBezTo>
                      <a:pt x="3" y="33"/>
                      <a:pt x="6" y="36"/>
                      <a:pt x="6" y="36"/>
                    </a:cubicBezTo>
                    <a:cubicBezTo>
                      <a:pt x="5" y="53"/>
                      <a:pt x="5" y="53"/>
                      <a:pt x="5" y="53"/>
                    </a:cubicBezTo>
                    <a:cubicBezTo>
                      <a:pt x="8" y="57"/>
                      <a:pt x="8" y="57"/>
                      <a:pt x="8" y="57"/>
                    </a:cubicBezTo>
                    <a:cubicBezTo>
                      <a:pt x="8" y="57"/>
                      <a:pt x="4" y="60"/>
                      <a:pt x="5" y="60"/>
                    </a:cubicBezTo>
                    <a:cubicBezTo>
                      <a:pt x="7" y="60"/>
                      <a:pt x="6" y="63"/>
                      <a:pt x="6" y="63"/>
                    </a:cubicBezTo>
                    <a:cubicBezTo>
                      <a:pt x="6" y="63"/>
                      <a:pt x="6" y="71"/>
                      <a:pt x="5" y="75"/>
                    </a:cubicBezTo>
                    <a:cubicBezTo>
                      <a:pt x="5" y="78"/>
                      <a:pt x="0" y="79"/>
                      <a:pt x="0" y="79"/>
                    </a:cubicBezTo>
                    <a:cubicBezTo>
                      <a:pt x="0" y="79"/>
                      <a:pt x="1" y="81"/>
                      <a:pt x="3" y="83"/>
                    </a:cubicBezTo>
                    <a:cubicBezTo>
                      <a:pt x="4" y="85"/>
                      <a:pt x="4" y="88"/>
                      <a:pt x="6" y="89"/>
                    </a:cubicBezTo>
                    <a:cubicBezTo>
                      <a:pt x="8" y="91"/>
                      <a:pt x="8" y="92"/>
                      <a:pt x="8" y="95"/>
                    </a:cubicBezTo>
                    <a:cubicBezTo>
                      <a:pt x="8" y="97"/>
                      <a:pt x="10" y="100"/>
                      <a:pt x="12" y="100"/>
                    </a:cubicBezTo>
                    <a:cubicBezTo>
                      <a:pt x="14" y="100"/>
                      <a:pt x="16" y="101"/>
                      <a:pt x="18" y="102"/>
                    </a:cubicBezTo>
                    <a:cubicBezTo>
                      <a:pt x="20" y="102"/>
                      <a:pt x="20" y="105"/>
                      <a:pt x="22" y="105"/>
                    </a:cubicBezTo>
                    <a:cubicBezTo>
                      <a:pt x="24" y="105"/>
                      <a:pt x="27" y="109"/>
                      <a:pt x="27" y="109"/>
                    </a:cubicBezTo>
                    <a:cubicBezTo>
                      <a:pt x="47" y="121"/>
                      <a:pt x="47" y="121"/>
                      <a:pt x="47" y="121"/>
                    </a:cubicBezTo>
                    <a:cubicBezTo>
                      <a:pt x="48" y="119"/>
                      <a:pt x="48" y="119"/>
                      <a:pt x="48" y="119"/>
                    </a:cubicBezTo>
                    <a:cubicBezTo>
                      <a:pt x="55" y="114"/>
                      <a:pt x="55" y="114"/>
                      <a:pt x="55" y="114"/>
                    </a:cubicBezTo>
                    <a:cubicBezTo>
                      <a:pt x="63" y="108"/>
                      <a:pt x="63" y="108"/>
                      <a:pt x="63" y="108"/>
                    </a:cubicBezTo>
                    <a:cubicBezTo>
                      <a:pt x="138" y="153"/>
                      <a:pt x="138" y="153"/>
                      <a:pt x="138" y="153"/>
                    </a:cubicBezTo>
                    <a:cubicBezTo>
                      <a:pt x="138" y="145"/>
                      <a:pt x="138" y="145"/>
                      <a:pt x="138" y="145"/>
                    </a:cubicBezTo>
                    <a:cubicBezTo>
                      <a:pt x="146" y="145"/>
                      <a:pt x="146" y="145"/>
                      <a:pt x="146" y="145"/>
                    </a:cubicBezTo>
                    <a:cubicBezTo>
                      <a:pt x="146" y="124"/>
                      <a:pt x="146" y="124"/>
                      <a:pt x="146" y="124"/>
                    </a:cubicBezTo>
                    <a:cubicBezTo>
                      <a:pt x="145" y="46"/>
                      <a:pt x="145" y="46"/>
                      <a:pt x="145" y="46"/>
                    </a:cubicBezTo>
                    <a:cubicBezTo>
                      <a:pt x="145" y="46"/>
                      <a:pt x="145" y="45"/>
                      <a:pt x="144" y="44"/>
                    </a:cubicBezTo>
                    <a:cubicBezTo>
                      <a:pt x="142" y="42"/>
                      <a:pt x="143" y="42"/>
                      <a:pt x="142" y="38"/>
                    </a:cubicBezTo>
                    <a:cubicBezTo>
                      <a:pt x="142" y="35"/>
                      <a:pt x="142" y="34"/>
                      <a:pt x="144" y="32"/>
                    </a:cubicBezTo>
                    <a:cubicBezTo>
                      <a:pt x="146" y="30"/>
                      <a:pt x="143" y="26"/>
                      <a:pt x="142" y="24"/>
                    </a:cubicBezTo>
                    <a:cubicBezTo>
                      <a:pt x="141" y="22"/>
                      <a:pt x="142" y="17"/>
                      <a:pt x="142" y="17"/>
                    </a:cubicBezTo>
                    <a:cubicBezTo>
                      <a:pt x="141" y="17"/>
                      <a:pt x="139" y="16"/>
                      <a:pt x="138" y="16"/>
                    </a:cubicBezTo>
                    <a:cubicBezTo>
                      <a:pt x="138" y="16"/>
                      <a:pt x="138" y="14"/>
                      <a:pt x="138" y="14"/>
                    </a:cubicBezTo>
                    <a:cubicBezTo>
                      <a:pt x="135" y="13"/>
                      <a:pt x="132" y="14"/>
                      <a:pt x="129" y="14"/>
                    </a:cubicBezTo>
                    <a:cubicBezTo>
                      <a:pt x="129" y="14"/>
                      <a:pt x="128" y="12"/>
                      <a:pt x="129" y="12"/>
                    </a:cubicBezTo>
                    <a:cubicBezTo>
                      <a:pt x="128" y="11"/>
                      <a:pt x="127" y="11"/>
                      <a:pt x="127" y="11"/>
                    </a:cubicBezTo>
                    <a:cubicBezTo>
                      <a:pt x="127" y="10"/>
                      <a:pt x="127" y="9"/>
                      <a:pt x="126" y="9"/>
                    </a:cubicBezTo>
                    <a:cubicBezTo>
                      <a:pt x="125" y="8"/>
                      <a:pt x="124" y="9"/>
                      <a:pt x="122" y="9"/>
                    </a:cubicBezTo>
                    <a:cubicBezTo>
                      <a:pt x="120" y="8"/>
                      <a:pt x="117" y="6"/>
                      <a:pt x="116" y="6"/>
                    </a:cubicBezTo>
                    <a:cubicBezTo>
                      <a:pt x="115" y="5"/>
                      <a:pt x="114" y="5"/>
                      <a:pt x="114" y="5"/>
                    </a:cubicBezTo>
                    <a:cubicBezTo>
                      <a:pt x="113" y="6"/>
                      <a:pt x="113" y="6"/>
                      <a:pt x="113" y="6"/>
                    </a:cubicBezTo>
                    <a:cubicBezTo>
                      <a:pt x="111" y="7"/>
                      <a:pt x="111" y="6"/>
                      <a:pt x="110" y="7"/>
                    </a:cubicBezTo>
                    <a:cubicBezTo>
                      <a:pt x="109" y="7"/>
                      <a:pt x="108" y="9"/>
                      <a:pt x="107" y="10"/>
                    </a:cubicBezTo>
                    <a:cubicBezTo>
                      <a:pt x="106" y="10"/>
                      <a:pt x="105" y="9"/>
                      <a:pt x="104" y="10"/>
                    </a:cubicBezTo>
                    <a:cubicBezTo>
                      <a:pt x="103" y="10"/>
                      <a:pt x="102" y="13"/>
                      <a:pt x="102" y="14"/>
                    </a:cubicBezTo>
                    <a:cubicBezTo>
                      <a:pt x="101" y="15"/>
                      <a:pt x="100" y="15"/>
                      <a:pt x="99" y="16"/>
                    </a:cubicBezTo>
                    <a:cubicBezTo>
                      <a:pt x="103" y="23"/>
                      <a:pt x="105" y="25"/>
                      <a:pt x="98" y="31"/>
                    </a:cubicBezTo>
                    <a:cubicBezTo>
                      <a:pt x="98" y="31"/>
                      <a:pt x="97" y="33"/>
                      <a:pt x="96" y="33"/>
                    </a:cubicBezTo>
                    <a:cubicBezTo>
                      <a:pt x="92" y="35"/>
                      <a:pt x="81" y="29"/>
                      <a:pt x="78" y="28"/>
                    </a:cubicBezTo>
                    <a:cubicBezTo>
                      <a:pt x="77" y="28"/>
                      <a:pt x="76" y="28"/>
                      <a:pt x="75" y="28"/>
                    </a:cubicBezTo>
                    <a:cubicBezTo>
                      <a:pt x="75" y="28"/>
                      <a:pt x="74" y="26"/>
                      <a:pt x="73" y="26"/>
                    </a:cubicBezTo>
                    <a:cubicBezTo>
                      <a:pt x="70" y="25"/>
                      <a:pt x="70" y="27"/>
                      <a:pt x="66" y="25"/>
                    </a:cubicBezTo>
                    <a:cubicBezTo>
                      <a:pt x="64" y="23"/>
                      <a:pt x="62" y="19"/>
                      <a:pt x="58" y="17"/>
                    </a:cubicBezTo>
                    <a:cubicBezTo>
                      <a:pt x="58" y="17"/>
                      <a:pt x="58" y="17"/>
                      <a:pt x="58" y="17"/>
                    </a:cubicBezTo>
                    <a:cubicBezTo>
                      <a:pt x="57" y="16"/>
                      <a:pt x="58" y="14"/>
                      <a:pt x="57" y="14"/>
                    </a:cubicBezTo>
                    <a:cubicBezTo>
                      <a:pt x="56" y="13"/>
                      <a:pt x="55" y="13"/>
                      <a:pt x="54" y="13"/>
                    </a:cubicBezTo>
                    <a:cubicBezTo>
                      <a:pt x="53" y="13"/>
                      <a:pt x="52" y="11"/>
                      <a:pt x="52" y="11"/>
                    </a:cubicBezTo>
                    <a:cubicBezTo>
                      <a:pt x="51" y="11"/>
                      <a:pt x="50" y="11"/>
                      <a:pt x="49" y="11"/>
                    </a:cubicBezTo>
                    <a:cubicBezTo>
                      <a:pt x="49" y="10"/>
                      <a:pt x="49" y="10"/>
                      <a:pt x="49" y="10"/>
                    </a:cubicBezTo>
                    <a:cubicBezTo>
                      <a:pt x="47" y="8"/>
                      <a:pt x="45" y="8"/>
                      <a:pt x="43" y="8"/>
                    </a:cubicBezTo>
                    <a:cubicBezTo>
                      <a:pt x="43" y="7"/>
                      <a:pt x="43" y="7"/>
                      <a:pt x="43" y="7"/>
                    </a:cubicBezTo>
                    <a:cubicBezTo>
                      <a:pt x="38" y="6"/>
                      <a:pt x="37" y="8"/>
                      <a:pt x="33" y="7"/>
                    </a:cubicBezTo>
                    <a:cubicBezTo>
                      <a:pt x="32" y="7"/>
                      <a:pt x="32" y="5"/>
                      <a:pt x="31" y="4"/>
                    </a:cubicBezTo>
                    <a:cubicBezTo>
                      <a:pt x="30" y="3"/>
                      <a:pt x="28" y="4"/>
                      <a:pt x="27" y="3"/>
                    </a:cubicBezTo>
                    <a:cubicBezTo>
                      <a:pt x="25" y="2"/>
                      <a:pt x="26" y="1"/>
                      <a:pt x="26" y="0"/>
                    </a:cubicBezTo>
                    <a:lnTo>
                      <a:pt x="25"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2" name="Freeform 168">
                <a:extLst>
                  <a:ext uri="{FF2B5EF4-FFF2-40B4-BE49-F238E27FC236}">
                    <a16:creationId xmlns:a16="http://schemas.microsoft.com/office/drawing/2014/main" id="{5AD5D712-9111-4771-B356-55D323DD1972}"/>
                  </a:ext>
                </a:extLst>
              </p:cNvPr>
              <p:cNvSpPr>
                <a:spLocks/>
              </p:cNvSpPr>
              <p:nvPr/>
            </p:nvSpPr>
            <p:spPr bwMode="auto">
              <a:xfrm>
                <a:off x="2919" y="2068"/>
                <a:ext cx="73" cy="96"/>
              </a:xfrm>
              <a:custGeom>
                <a:avLst/>
                <a:gdLst>
                  <a:gd name="T0" fmla="*/ 0 w 37"/>
                  <a:gd name="T1" fmla="*/ 22 h 49"/>
                  <a:gd name="T2" fmla="*/ 5 w 37"/>
                  <a:gd name="T3" fmla="*/ 30 h 49"/>
                  <a:gd name="T4" fmla="*/ 7 w 37"/>
                  <a:gd name="T5" fmla="*/ 30 h 49"/>
                  <a:gd name="T6" fmla="*/ 7 w 37"/>
                  <a:gd name="T7" fmla="*/ 30 h 49"/>
                  <a:gd name="T8" fmla="*/ 14 w 37"/>
                  <a:gd name="T9" fmla="*/ 36 h 49"/>
                  <a:gd name="T10" fmla="*/ 15 w 37"/>
                  <a:gd name="T11" fmla="*/ 36 h 49"/>
                  <a:gd name="T12" fmla="*/ 16 w 37"/>
                  <a:gd name="T13" fmla="*/ 40 h 49"/>
                  <a:gd name="T14" fmla="*/ 24 w 37"/>
                  <a:gd name="T15" fmla="*/ 46 h 49"/>
                  <a:gd name="T16" fmla="*/ 27 w 37"/>
                  <a:gd name="T17" fmla="*/ 46 h 49"/>
                  <a:gd name="T18" fmla="*/ 30 w 37"/>
                  <a:gd name="T19" fmla="*/ 49 h 49"/>
                  <a:gd name="T20" fmla="*/ 33 w 37"/>
                  <a:gd name="T21" fmla="*/ 49 h 49"/>
                  <a:gd name="T22" fmla="*/ 33 w 37"/>
                  <a:gd name="T23" fmla="*/ 46 h 49"/>
                  <a:gd name="T24" fmla="*/ 33 w 37"/>
                  <a:gd name="T25" fmla="*/ 42 h 49"/>
                  <a:gd name="T26" fmla="*/ 35 w 37"/>
                  <a:gd name="T27" fmla="*/ 37 h 49"/>
                  <a:gd name="T28" fmla="*/ 35 w 37"/>
                  <a:gd name="T29" fmla="*/ 34 h 49"/>
                  <a:gd name="T30" fmla="*/ 32 w 37"/>
                  <a:gd name="T31" fmla="*/ 29 h 49"/>
                  <a:gd name="T32" fmla="*/ 29 w 37"/>
                  <a:gd name="T33" fmla="*/ 24 h 49"/>
                  <a:gd name="T34" fmla="*/ 23 w 37"/>
                  <a:gd name="T35" fmla="*/ 22 h 49"/>
                  <a:gd name="T36" fmla="*/ 27 w 37"/>
                  <a:gd name="T37" fmla="*/ 16 h 49"/>
                  <a:gd name="T38" fmla="*/ 26 w 37"/>
                  <a:gd name="T39" fmla="*/ 9 h 49"/>
                  <a:gd name="T40" fmla="*/ 23 w 37"/>
                  <a:gd name="T41" fmla="*/ 9 h 49"/>
                  <a:gd name="T42" fmla="*/ 20 w 37"/>
                  <a:gd name="T43" fmla="*/ 14 h 49"/>
                  <a:gd name="T44" fmla="*/ 18 w 37"/>
                  <a:gd name="T45" fmla="*/ 12 h 49"/>
                  <a:gd name="T46" fmla="*/ 20 w 37"/>
                  <a:gd name="T47" fmla="*/ 5 h 49"/>
                  <a:gd name="T48" fmla="*/ 17 w 37"/>
                  <a:gd name="T49" fmla="*/ 0 h 49"/>
                  <a:gd name="T50" fmla="*/ 16 w 37"/>
                  <a:gd name="T51" fmla="*/ 3 h 49"/>
                  <a:gd name="T52" fmla="*/ 12 w 37"/>
                  <a:gd name="T53" fmla="*/ 3 h 49"/>
                  <a:gd name="T54" fmla="*/ 10 w 37"/>
                  <a:gd name="T55" fmla="*/ 6 h 49"/>
                  <a:gd name="T56" fmla="*/ 6 w 37"/>
                  <a:gd name="T57" fmla="*/ 9 h 49"/>
                  <a:gd name="T58" fmla="*/ 2 w 37"/>
                  <a:gd name="T59" fmla="*/ 15 h 49"/>
                  <a:gd name="T60" fmla="*/ 0 w 37"/>
                  <a:gd name="T61" fmla="*/ 21 h 49"/>
                  <a:gd name="T62" fmla="*/ 0 w 37"/>
                  <a:gd name="T63"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 h="49">
                    <a:moveTo>
                      <a:pt x="0" y="22"/>
                    </a:moveTo>
                    <a:cubicBezTo>
                      <a:pt x="2" y="23"/>
                      <a:pt x="3" y="28"/>
                      <a:pt x="5" y="30"/>
                    </a:cubicBezTo>
                    <a:cubicBezTo>
                      <a:pt x="6" y="30"/>
                      <a:pt x="7" y="29"/>
                      <a:pt x="7" y="30"/>
                    </a:cubicBezTo>
                    <a:cubicBezTo>
                      <a:pt x="7" y="30"/>
                      <a:pt x="7" y="30"/>
                      <a:pt x="7" y="30"/>
                    </a:cubicBezTo>
                    <a:cubicBezTo>
                      <a:pt x="9" y="31"/>
                      <a:pt x="14" y="36"/>
                      <a:pt x="14" y="36"/>
                    </a:cubicBezTo>
                    <a:cubicBezTo>
                      <a:pt x="15" y="36"/>
                      <a:pt x="15" y="36"/>
                      <a:pt x="15" y="36"/>
                    </a:cubicBezTo>
                    <a:cubicBezTo>
                      <a:pt x="16" y="37"/>
                      <a:pt x="16" y="39"/>
                      <a:pt x="16" y="40"/>
                    </a:cubicBezTo>
                    <a:cubicBezTo>
                      <a:pt x="24" y="46"/>
                      <a:pt x="24" y="46"/>
                      <a:pt x="24" y="46"/>
                    </a:cubicBezTo>
                    <a:cubicBezTo>
                      <a:pt x="25" y="46"/>
                      <a:pt x="26" y="45"/>
                      <a:pt x="27" y="46"/>
                    </a:cubicBezTo>
                    <a:cubicBezTo>
                      <a:pt x="28" y="46"/>
                      <a:pt x="29" y="49"/>
                      <a:pt x="30" y="49"/>
                    </a:cubicBezTo>
                    <a:cubicBezTo>
                      <a:pt x="31" y="49"/>
                      <a:pt x="32" y="49"/>
                      <a:pt x="33" y="49"/>
                    </a:cubicBezTo>
                    <a:cubicBezTo>
                      <a:pt x="33" y="49"/>
                      <a:pt x="33" y="48"/>
                      <a:pt x="33" y="46"/>
                    </a:cubicBezTo>
                    <a:cubicBezTo>
                      <a:pt x="33" y="44"/>
                      <a:pt x="31" y="43"/>
                      <a:pt x="33" y="42"/>
                    </a:cubicBezTo>
                    <a:cubicBezTo>
                      <a:pt x="35" y="40"/>
                      <a:pt x="35" y="39"/>
                      <a:pt x="35" y="37"/>
                    </a:cubicBezTo>
                    <a:cubicBezTo>
                      <a:pt x="36" y="35"/>
                      <a:pt x="37" y="34"/>
                      <a:pt x="35" y="34"/>
                    </a:cubicBezTo>
                    <a:cubicBezTo>
                      <a:pt x="33" y="34"/>
                      <a:pt x="33" y="31"/>
                      <a:pt x="32" y="29"/>
                    </a:cubicBezTo>
                    <a:cubicBezTo>
                      <a:pt x="31" y="27"/>
                      <a:pt x="30" y="24"/>
                      <a:pt x="29" y="24"/>
                    </a:cubicBezTo>
                    <a:cubicBezTo>
                      <a:pt x="27" y="24"/>
                      <a:pt x="23" y="22"/>
                      <a:pt x="23" y="22"/>
                    </a:cubicBezTo>
                    <a:cubicBezTo>
                      <a:pt x="23" y="22"/>
                      <a:pt x="25" y="17"/>
                      <a:pt x="27" y="16"/>
                    </a:cubicBezTo>
                    <a:cubicBezTo>
                      <a:pt x="29" y="14"/>
                      <a:pt x="26" y="9"/>
                      <a:pt x="26" y="9"/>
                    </a:cubicBezTo>
                    <a:cubicBezTo>
                      <a:pt x="26" y="9"/>
                      <a:pt x="25" y="6"/>
                      <a:pt x="23" y="9"/>
                    </a:cubicBezTo>
                    <a:cubicBezTo>
                      <a:pt x="21" y="12"/>
                      <a:pt x="20" y="14"/>
                      <a:pt x="20" y="14"/>
                    </a:cubicBezTo>
                    <a:cubicBezTo>
                      <a:pt x="18" y="12"/>
                      <a:pt x="18" y="12"/>
                      <a:pt x="18" y="12"/>
                    </a:cubicBezTo>
                    <a:cubicBezTo>
                      <a:pt x="18" y="12"/>
                      <a:pt x="21" y="8"/>
                      <a:pt x="20" y="5"/>
                    </a:cubicBezTo>
                    <a:cubicBezTo>
                      <a:pt x="19" y="3"/>
                      <a:pt x="17" y="0"/>
                      <a:pt x="17" y="0"/>
                    </a:cubicBezTo>
                    <a:cubicBezTo>
                      <a:pt x="17" y="0"/>
                      <a:pt x="17" y="2"/>
                      <a:pt x="16" y="3"/>
                    </a:cubicBezTo>
                    <a:cubicBezTo>
                      <a:pt x="14" y="3"/>
                      <a:pt x="12" y="3"/>
                      <a:pt x="12" y="3"/>
                    </a:cubicBezTo>
                    <a:cubicBezTo>
                      <a:pt x="12" y="3"/>
                      <a:pt x="12" y="6"/>
                      <a:pt x="10" y="6"/>
                    </a:cubicBezTo>
                    <a:cubicBezTo>
                      <a:pt x="8" y="6"/>
                      <a:pt x="6" y="9"/>
                      <a:pt x="6" y="9"/>
                    </a:cubicBezTo>
                    <a:cubicBezTo>
                      <a:pt x="6" y="9"/>
                      <a:pt x="4" y="12"/>
                      <a:pt x="2" y="15"/>
                    </a:cubicBezTo>
                    <a:cubicBezTo>
                      <a:pt x="0" y="18"/>
                      <a:pt x="0" y="21"/>
                      <a:pt x="0" y="21"/>
                    </a:cubicBezTo>
                    <a:lnTo>
                      <a:pt x="0" y="2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3" name="Freeform 169">
                <a:extLst>
                  <a:ext uri="{FF2B5EF4-FFF2-40B4-BE49-F238E27FC236}">
                    <a16:creationId xmlns:a16="http://schemas.microsoft.com/office/drawing/2014/main" id="{D168A49C-620A-48D6-AF74-920095997E88}"/>
                  </a:ext>
                </a:extLst>
              </p:cNvPr>
              <p:cNvSpPr>
                <a:spLocks/>
              </p:cNvSpPr>
              <p:nvPr/>
            </p:nvSpPr>
            <p:spPr bwMode="auto">
              <a:xfrm>
                <a:off x="2919" y="2068"/>
                <a:ext cx="73" cy="96"/>
              </a:xfrm>
              <a:custGeom>
                <a:avLst/>
                <a:gdLst>
                  <a:gd name="T0" fmla="*/ 0 w 37"/>
                  <a:gd name="T1" fmla="*/ 22 h 49"/>
                  <a:gd name="T2" fmla="*/ 5 w 37"/>
                  <a:gd name="T3" fmla="*/ 30 h 49"/>
                  <a:gd name="T4" fmla="*/ 7 w 37"/>
                  <a:gd name="T5" fmla="*/ 30 h 49"/>
                  <a:gd name="T6" fmla="*/ 7 w 37"/>
                  <a:gd name="T7" fmla="*/ 30 h 49"/>
                  <a:gd name="T8" fmla="*/ 14 w 37"/>
                  <a:gd name="T9" fmla="*/ 36 h 49"/>
                  <a:gd name="T10" fmla="*/ 15 w 37"/>
                  <a:gd name="T11" fmla="*/ 36 h 49"/>
                  <a:gd name="T12" fmla="*/ 16 w 37"/>
                  <a:gd name="T13" fmla="*/ 40 h 49"/>
                  <a:gd name="T14" fmla="*/ 24 w 37"/>
                  <a:gd name="T15" fmla="*/ 46 h 49"/>
                  <a:gd name="T16" fmla="*/ 27 w 37"/>
                  <a:gd name="T17" fmla="*/ 46 h 49"/>
                  <a:gd name="T18" fmla="*/ 30 w 37"/>
                  <a:gd name="T19" fmla="*/ 49 h 49"/>
                  <a:gd name="T20" fmla="*/ 33 w 37"/>
                  <a:gd name="T21" fmla="*/ 49 h 49"/>
                  <a:gd name="T22" fmla="*/ 33 w 37"/>
                  <a:gd name="T23" fmla="*/ 46 h 49"/>
                  <a:gd name="T24" fmla="*/ 33 w 37"/>
                  <a:gd name="T25" fmla="*/ 42 h 49"/>
                  <a:gd name="T26" fmla="*/ 35 w 37"/>
                  <a:gd name="T27" fmla="*/ 37 h 49"/>
                  <a:gd name="T28" fmla="*/ 35 w 37"/>
                  <a:gd name="T29" fmla="*/ 34 h 49"/>
                  <a:gd name="T30" fmla="*/ 32 w 37"/>
                  <a:gd name="T31" fmla="*/ 29 h 49"/>
                  <a:gd name="T32" fmla="*/ 29 w 37"/>
                  <a:gd name="T33" fmla="*/ 24 h 49"/>
                  <a:gd name="T34" fmla="*/ 23 w 37"/>
                  <a:gd name="T35" fmla="*/ 22 h 49"/>
                  <a:gd name="T36" fmla="*/ 27 w 37"/>
                  <a:gd name="T37" fmla="*/ 16 h 49"/>
                  <a:gd name="T38" fmla="*/ 26 w 37"/>
                  <a:gd name="T39" fmla="*/ 9 h 49"/>
                  <a:gd name="T40" fmla="*/ 23 w 37"/>
                  <a:gd name="T41" fmla="*/ 9 h 49"/>
                  <a:gd name="T42" fmla="*/ 20 w 37"/>
                  <a:gd name="T43" fmla="*/ 14 h 49"/>
                  <a:gd name="T44" fmla="*/ 18 w 37"/>
                  <a:gd name="T45" fmla="*/ 12 h 49"/>
                  <a:gd name="T46" fmla="*/ 20 w 37"/>
                  <a:gd name="T47" fmla="*/ 5 h 49"/>
                  <a:gd name="T48" fmla="*/ 17 w 37"/>
                  <a:gd name="T49" fmla="*/ 0 h 49"/>
                  <a:gd name="T50" fmla="*/ 16 w 37"/>
                  <a:gd name="T51" fmla="*/ 3 h 49"/>
                  <a:gd name="T52" fmla="*/ 12 w 37"/>
                  <a:gd name="T53" fmla="*/ 3 h 49"/>
                  <a:gd name="T54" fmla="*/ 10 w 37"/>
                  <a:gd name="T55" fmla="*/ 6 h 49"/>
                  <a:gd name="T56" fmla="*/ 6 w 37"/>
                  <a:gd name="T57" fmla="*/ 9 h 49"/>
                  <a:gd name="T58" fmla="*/ 2 w 37"/>
                  <a:gd name="T59" fmla="*/ 15 h 49"/>
                  <a:gd name="T60" fmla="*/ 0 w 37"/>
                  <a:gd name="T61" fmla="*/ 21 h 49"/>
                  <a:gd name="T62" fmla="*/ 0 w 37"/>
                  <a:gd name="T63"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 h="49">
                    <a:moveTo>
                      <a:pt x="0" y="22"/>
                    </a:moveTo>
                    <a:cubicBezTo>
                      <a:pt x="2" y="23"/>
                      <a:pt x="3" y="28"/>
                      <a:pt x="5" y="30"/>
                    </a:cubicBezTo>
                    <a:cubicBezTo>
                      <a:pt x="6" y="30"/>
                      <a:pt x="7" y="29"/>
                      <a:pt x="7" y="30"/>
                    </a:cubicBezTo>
                    <a:cubicBezTo>
                      <a:pt x="7" y="30"/>
                      <a:pt x="7" y="30"/>
                      <a:pt x="7" y="30"/>
                    </a:cubicBezTo>
                    <a:cubicBezTo>
                      <a:pt x="9" y="31"/>
                      <a:pt x="14" y="36"/>
                      <a:pt x="14" y="36"/>
                    </a:cubicBezTo>
                    <a:cubicBezTo>
                      <a:pt x="15" y="36"/>
                      <a:pt x="15" y="36"/>
                      <a:pt x="15" y="36"/>
                    </a:cubicBezTo>
                    <a:cubicBezTo>
                      <a:pt x="16" y="37"/>
                      <a:pt x="16" y="39"/>
                      <a:pt x="16" y="40"/>
                    </a:cubicBezTo>
                    <a:cubicBezTo>
                      <a:pt x="24" y="46"/>
                      <a:pt x="24" y="46"/>
                      <a:pt x="24" y="46"/>
                    </a:cubicBezTo>
                    <a:cubicBezTo>
                      <a:pt x="25" y="46"/>
                      <a:pt x="26" y="45"/>
                      <a:pt x="27" y="46"/>
                    </a:cubicBezTo>
                    <a:cubicBezTo>
                      <a:pt x="28" y="46"/>
                      <a:pt x="29" y="49"/>
                      <a:pt x="30" y="49"/>
                    </a:cubicBezTo>
                    <a:cubicBezTo>
                      <a:pt x="31" y="49"/>
                      <a:pt x="32" y="49"/>
                      <a:pt x="33" y="49"/>
                    </a:cubicBezTo>
                    <a:cubicBezTo>
                      <a:pt x="33" y="49"/>
                      <a:pt x="33" y="48"/>
                      <a:pt x="33" y="46"/>
                    </a:cubicBezTo>
                    <a:cubicBezTo>
                      <a:pt x="33" y="44"/>
                      <a:pt x="31" y="43"/>
                      <a:pt x="33" y="42"/>
                    </a:cubicBezTo>
                    <a:cubicBezTo>
                      <a:pt x="35" y="40"/>
                      <a:pt x="35" y="39"/>
                      <a:pt x="35" y="37"/>
                    </a:cubicBezTo>
                    <a:cubicBezTo>
                      <a:pt x="36" y="35"/>
                      <a:pt x="37" y="34"/>
                      <a:pt x="35" y="34"/>
                    </a:cubicBezTo>
                    <a:cubicBezTo>
                      <a:pt x="33" y="34"/>
                      <a:pt x="33" y="31"/>
                      <a:pt x="32" y="29"/>
                    </a:cubicBezTo>
                    <a:cubicBezTo>
                      <a:pt x="31" y="27"/>
                      <a:pt x="30" y="24"/>
                      <a:pt x="29" y="24"/>
                    </a:cubicBezTo>
                    <a:cubicBezTo>
                      <a:pt x="27" y="24"/>
                      <a:pt x="23" y="22"/>
                      <a:pt x="23" y="22"/>
                    </a:cubicBezTo>
                    <a:cubicBezTo>
                      <a:pt x="23" y="22"/>
                      <a:pt x="25" y="17"/>
                      <a:pt x="27" y="16"/>
                    </a:cubicBezTo>
                    <a:cubicBezTo>
                      <a:pt x="29" y="14"/>
                      <a:pt x="26" y="9"/>
                      <a:pt x="26" y="9"/>
                    </a:cubicBezTo>
                    <a:cubicBezTo>
                      <a:pt x="26" y="9"/>
                      <a:pt x="25" y="6"/>
                      <a:pt x="23" y="9"/>
                    </a:cubicBezTo>
                    <a:cubicBezTo>
                      <a:pt x="21" y="12"/>
                      <a:pt x="20" y="14"/>
                      <a:pt x="20" y="14"/>
                    </a:cubicBezTo>
                    <a:cubicBezTo>
                      <a:pt x="18" y="12"/>
                      <a:pt x="18" y="12"/>
                      <a:pt x="18" y="12"/>
                    </a:cubicBezTo>
                    <a:cubicBezTo>
                      <a:pt x="18" y="12"/>
                      <a:pt x="21" y="8"/>
                      <a:pt x="20" y="5"/>
                    </a:cubicBezTo>
                    <a:cubicBezTo>
                      <a:pt x="19" y="3"/>
                      <a:pt x="17" y="0"/>
                      <a:pt x="17" y="0"/>
                    </a:cubicBezTo>
                    <a:cubicBezTo>
                      <a:pt x="17" y="0"/>
                      <a:pt x="17" y="2"/>
                      <a:pt x="16" y="3"/>
                    </a:cubicBezTo>
                    <a:cubicBezTo>
                      <a:pt x="14" y="3"/>
                      <a:pt x="12" y="3"/>
                      <a:pt x="12" y="3"/>
                    </a:cubicBezTo>
                    <a:cubicBezTo>
                      <a:pt x="12" y="3"/>
                      <a:pt x="12" y="6"/>
                      <a:pt x="10" y="6"/>
                    </a:cubicBezTo>
                    <a:cubicBezTo>
                      <a:pt x="8" y="6"/>
                      <a:pt x="6" y="9"/>
                      <a:pt x="6" y="9"/>
                    </a:cubicBezTo>
                    <a:cubicBezTo>
                      <a:pt x="6" y="9"/>
                      <a:pt x="4" y="12"/>
                      <a:pt x="2" y="15"/>
                    </a:cubicBezTo>
                    <a:cubicBezTo>
                      <a:pt x="0" y="18"/>
                      <a:pt x="0" y="21"/>
                      <a:pt x="0" y="21"/>
                    </a:cubicBezTo>
                    <a:lnTo>
                      <a:pt x="0" y="22"/>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4" name="Freeform 170">
                <a:extLst>
                  <a:ext uri="{FF2B5EF4-FFF2-40B4-BE49-F238E27FC236}">
                    <a16:creationId xmlns:a16="http://schemas.microsoft.com/office/drawing/2014/main" id="{A32B562A-27C5-49CA-ABF1-3078A509D369}"/>
                  </a:ext>
                </a:extLst>
              </p:cNvPr>
              <p:cNvSpPr>
                <a:spLocks/>
              </p:cNvSpPr>
              <p:nvPr/>
            </p:nvSpPr>
            <p:spPr bwMode="auto">
              <a:xfrm>
                <a:off x="3568" y="2875"/>
                <a:ext cx="34" cy="31"/>
              </a:xfrm>
              <a:custGeom>
                <a:avLst/>
                <a:gdLst>
                  <a:gd name="T0" fmla="*/ 8 w 17"/>
                  <a:gd name="T1" fmla="*/ 14 h 16"/>
                  <a:gd name="T2" fmla="*/ 10 w 17"/>
                  <a:gd name="T3" fmla="*/ 13 h 16"/>
                  <a:gd name="T4" fmla="*/ 13 w 17"/>
                  <a:gd name="T5" fmla="*/ 11 h 16"/>
                  <a:gd name="T6" fmla="*/ 16 w 17"/>
                  <a:gd name="T7" fmla="*/ 10 h 16"/>
                  <a:gd name="T8" fmla="*/ 16 w 17"/>
                  <a:gd name="T9" fmla="*/ 6 h 16"/>
                  <a:gd name="T10" fmla="*/ 13 w 17"/>
                  <a:gd name="T11" fmla="*/ 2 h 16"/>
                  <a:gd name="T12" fmla="*/ 11 w 17"/>
                  <a:gd name="T13" fmla="*/ 0 h 16"/>
                  <a:gd name="T14" fmla="*/ 6 w 17"/>
                  <a:gd name="T15" fmla="*/ 4 h 16"/>
                  <a:gd name="T16" fmla="*/ 2 w 17"/>
                  <a:gd name="T17" fmla="*/ 6 h 16"/>
                  <a:gd name="T18" fmla="*/ 1 w 17"/>
                  <a:gd name="T19" fmla="*/ 9 h 16"/>
                  <a:gd name="T20" fmla="*/ 2 w 17"/>
                  <a:gd name="T21" fmla="*/ 12 h 16"/>
                  <a:gd name="T22" fmla="*/ 5 w 17"/>
                  <a:gd name="T23" fmla="*/ 16 h 16"/>
                  <a:gd name="T24" fmla="*/ 8 w 17"/>
                  <a:gd name="T25"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6">
                    <a:moveTo>
                      <a:pt x="8" y="14"/>
                    </a:moveTo>
                    <a:cubicBezTo>
                      <a:pt x="9" y="14"/>
                      <a:pt x="9" y="13"/>
                      <a:pt x="10" y="13"/>
                    </a:cubicBezTo>
                    <a:cubicBezTo>
                      <a:pt x="11" y="12"/>
                      <a:pt x="12" y="11"/>
                      <a:pt x="13" y="11"/>
                    </a:cubicBezTo>
                    <a:cubicBezTo>
                      <a:pt x="14" y="10"/>
                      <a:pt x="15" y="11"/>
                      <a:pt x="16" y="10"/>
                    </a:cubicBezTo>
                    <a:cubicBezTo>
                      <a:pt x="17" y="8"/>
                      <a:pt x="16" y="7"/>
                      <a:pt x="16" y="6"/>
                    </a:cubicBezTo>
                    <a:cubicBezTo>
                      <a:pt x="15" y="4"/>
                      <a:pt x="14" y="4"/>
                      <a:pt x="13" y="2"/>
                    </a:cubicBezTo>
                    <a:cubicBezTo>
                      <a:pt x="12" y="2"/>
                      <a:pt x="11" y="0"/>
                      <a:pt x="11" y="0"/>
                    </a:cubicBezTo>
                    <a:cubicBezTo>
                      <a:pt x="11" y="0"/>
                      <a:pt x="7" y="2"/>
                      <a:pt x="6" y="4"/>
                    </a:cubicBezTo>
                    <a:cubicBezTo>
                      <a:pt x="4" y="6"/>
                      <a:pt x="3" y="6"/>
                      <a:pt x="2" y="6"/>
                    </a:cubicBezTo>
                    <a:cubicBezTo>
                      <a:pt x="1" y="6"/>
                      <a:pt x="0" y="9"/>
                      <a:pt x="1" y="9"/>
                    </a:cubicBezTo>
                    <a:cubicBezTo>
                      <a:pt x="2" y="9"/>
                      <a:pt x="1" y="10"/>
                      <a:pt x="2" y="12"/>
                    </a:cubicBezTo>
                    <a:cubicBezTo>
                      <a:pt x="3" y="14"/>
                      <a:pt x="2" y="16"/>
                      <a:pt x="5" y="16"/>
                    </a:cubicBezTo>
                    <a:cubicBezTo>
                      <a:pt x="8" y="16"/>
                      <a:pt x="7" y="15"/>
                      <a:pt x="8"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5" name="Freeform 171">
                <a:extLst>
                  <a:ext uri="{FF2B5EF4-FFF2-40B4-BE49-F238E27FC236}">
                    <a16:creationId xmlns:a16="http://schemas.microsoft.com/office/drawing/2014/main" id="{BD23D6DC-C28E-4F5E-99EC-D6538F6747B7}"/>
                  </a:ext>
                </a:extLst>
              </p:cNvPr>
              <p:cNvSpPr>
                <a:spLocks/>
              </p:cNvSpPr>
              <p:nvPr/>
            </p:nvSpPr>
            <p:spPr bwMode="auto">
              <a:xfrm>
                <a:off x="3568" y="2875"/>
                <a:ext cx="34" cy="31"/>
              </a:xfrm>
              <a:custGeom>
                <a:avLst/>
                <a:gdLst>
                  <a:gd name="T0" fmla="*/ 8 w 17"/>
                  <a:gd name="T1" fmla="*/ 14 h 16"/>
                  <a:gd name="T2" fmla="*/ 10 w 17"/>
                  <a:gd name="T3" fmla="*/ 13 h 16"/>
                  <a:gd name="T4" fmla="*/ 13 w 17"/>
                  <a:gd name="T5" fmla="*/ 11 h 16"/>
                  <a:gd name="T6" fmla="*/ 16 w 17"/>
                  <a:gd name="T7" fmla="*/ 10 h 16"/>
                  <a:gd name="T8" fmla="*/ 16 w 17"/>
                  <a:gd name="T9" fmla="*/ 6 h 16"/>
                  <a:gd name="T10" fmla="*/ 13 w 17"/>
                  <a:gd name="T11" fmla="*/ 2 h 16"/>
                  <a:gd name="T12" fmla="*/ 11 w 17"/>
                  <a:gd name="T13" fmla="*/ 0 h 16"/>
                  <a:gd name="T14" fmla="*/ 6 w 17"/>
                  <a:gd name="T15" fmla="*/ 4 h 16"/>
                  <a:gd name="T16" fmla="*/ 2 w 17"/>
                  <a:gd name="T17" fmla="*/ 6 h 16"/>
                  <a:gd name="T18" fmla="*/ 1 w 17"/>
                  <a:gd name="T19" fmla="*/ 9 h 16"/>
                  <a:gd name="T20" fmla="*/ 2 w 17"/>
                  <a:gd name="T21" fmla="*/ 12 h 16"/>
                  <a:gd name="T22" fmla="*/ 5 w 17"/>
                  <a:gd name="T23" fmla="*/ 16 h 16"/>
                  <a:gd name="T24" fmla="*/ 8 w 17"/>
                  <a:gd name="T25"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6">
                    <a:moveTo>
                      <a:pt x="8" y="14"/>
                    </a:moveTo>
                    <a:cubicBezTo>
                      <a:pt x="9" y="14"/>
                      <a:pt x="9" y="13"/>
                      <a:pt x="10" y="13"/>
                    </a:cubicBezTo>
                    <a:cubicBezTo>
                      <a:pt x="11" y="12"/>
                      <a:pt x="12" y="11"/>
                      <a:pt x="13" y="11"/>
                    </a:cubicBezTo>
                    <a:cubicBezTo>
                      <a:pt x="14" y="10"/>
                      <a:pt x="15" y="11"/>
                      <a:pt x="16" y="10"/>
                    </a:cubicBezTo>
                    <a:cubicBezTo>
                      <a:pt x="17" y="8"/>
                      <a:pt x="16" y="7"/>
                      <a:pt x="16" y="6"/>
                    </a:cubicBezTo>
                    <a:cubicBezTo>
                      <a:pt x="15" y="4"/>
                      <a:pt x="14" y="4"/>
                      <a:pt x="13" y="2"/>
                    </a:cubicBezTo>
                    <a:cubicBezTo>
                      <a:pt x="12" y="2"/>
                      <a:pt x="11" y="0"/>
                      <a:pt x="11" y="0"/>
                    </a:cubicBezTo>
                    <a:cubicBezTo>
                      <a:pt x="11" y="0"/>
                      <a:pt x="7" y="2"/>
                      <a:pt x="6" y="4"/>
                    </a:cubicBezTo>
                    <a:cubicBezTo>
                      <a:pt x="4" y="6"/>
                      <a:pt x="3" y="6"/>
                      <a:pt x="2" y="6"/>
                    </a:cubicBezTo>
                    <a:cubicBezTo>
                      <a:pt x="1" y="6"/>
                      <a:pt x="0" y="9"/>
                      <a:pt x="1" y="9"/>
                    </a:cubicBezTo>
                    <a:cubicBezTo>
                      <a:pt x="2" y="9"/>
                      <a:pt x="1" y="10"/>
                      <a:pt x="2" y="12"/>
                    </a:cubicBezTo>
                    <a:cubicBezTo>
                      <a:pt x="3" y="14"/>
                      <a:pt x="2" y="16"/>
                      <a:pt x="5" y="16"/>
                    </a:cubicBezTo>
                    <a:cubicBezTo>
                      <a:pt x="8" y="16"/>
                      <a:pt x="7" y="15"/>
                      <a:pt x="8" y="1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6" name="Freeform 172">
                <a:extLst>
                  <a:ext uri="{FF2B5EF4-FFF2-40B4-BE49-F238E27FC236}">
                    <a16:creationId xmlns:a16="http://schemas.microsoft.com/office/drawing/2014/main" id="{D8FD004D-4D91-4AA3-97C7-4954A7043FA3}"/>
                  </a:ext>
                </a:extLst>
              </p:cNvPr>
              <p:cNvSpPr>
                <a:spLocks/>
              </p:cNvSpPr>
              <p:nvPr/>
            </p:nvSpPr>
            <p:spPr bwMode="auto">
              <a:xfrm>
                <a:off x="3712" y="1505"/>
                <a:ext cx="33" cy="53"/>
              </a:xfrm>
              <a:custGeom>
                <a:avLst/>
                <a:gdLst>
                  <a:gd name="T0" fmla="*/ 9 w 17"/>
                  <a:gd name="T1" fmla="*/ 4 h 27"/>
                  <a:gd name="T2" fmla="*/ 7 w 17"/>
                  <a:gd name="T3" fmla="*/ 8 h 27"/>
                  <a:gd name="T4" fmla="*/ 5 w 17"/>
                  <a:gd name="T5" fmla="*/ 10 h 27"/>
                  <a:gd name="T6" fmla="*/ 4 w 17"/>
                  <a:gd name="T7" fmla="*/ 19 h 27"/>
                  <a:gd name="T8" fmla="*/ 1 w 17"/>
                  <a:gd name="T9" fmla="*/ 23 h 27"/>
                  <a:gd name="T10" fmla="*/ 1 w 17"/>
                  <a:gd name="T11" fmla="*/ 26 h 27"/>
                  <a:gd name="T12" fmla="*/ 5 w 17"/>
                  <a:gd name="T13" fmla="*/ 25 h 27"/>
                  <a:gd name="T14" fmla="*/ 7 w 17"/>
                  <a:gd name="T15" fmla="*/ 24 h 27"/>
                  <a:gd name="T16" fmla="*/ 9 w 17"/>
                  <a:gd name="T17" fmla="*/ 21 h 27"/>
                  <a:gd name="T18" fmla="*/ 12 w 17"/>
                  <a:gd name="T19" fmla="*/ 19 h 27"/>
                  <a:gd name="T20" fmla="*/ 13 w 17"/>
                  <a:gd name="T21" fmla="*/ 13 h 27"/>
                  <a:gd name="T22" fmla="*/ 17 w 17"/>
                  <a:gd name="T23" fmla="*/ 4 h 27"/>
                  <a:gd name="T24" fmla="*/ 13 w 17"/>
                  <a:gd name="T25" fmla="*/ 1 h 27"/>
                  <a:gd name="T26" fmla="*/ 9 w 17"/>
                  <a:gd name="T27" fmla="*/ 3 h 27"/>
                  <a:gd name="T28" fmla="*/ 9 w 17"/>
                  <a:gd name="T29"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7">
                    <a:moveTo>
                      <a:pt x="9" y="4"/>
                    </a:moveTo>
                    <a:cubicBezTo>
                      <a:pt x="7" y="5"/>
                      <a:pt x="8" y="6"/>
                      <a:pt x="7" y="8"/>
                    </a:cubicBezTo>
                    <a:cubicBezTo>
                      <a:pt x="7" y="9"/>
                      <a:pt x="5" y="9"/>
                      <a:pt x="5" y="10"/>
                    </a:cubicBezTo>
                    <a:cubicBezTo>
                      <a:pt x="3" y="13"/>
                      <a:pt x="5" y="16"/>
                      <a:pt x="4" y="19"/>
                    </a:cubicBezTo>
                    <a:cubicBezTo>
                      <a:pt x="4" y="20"/>
                      <a:pt x="1" y="21"/>
                      <a:pt x="1" y="23"/>
                    </a:cubicBezTo>
                    <a:cubicBezTo>
                      <a:pt x="0" y="24"/>
                      <a:pt x="1" y="25"/>
                      <a:pt x="1" y="26"/>
                    </a:cubicBezTo>
                    <a:cubicBezTo>
                      <a:pt x="1" y="26"/>
                      <a:pt x="4" y="27"/>
                      <a:pt x="5" y="25"/>
                    </a:cubicBezTo>
                    <a:cubicBezTo>
                      <a:pt x="5" y="23"/>
                      <a:pt x="6" y="25"/>
                      <a:pt x="7" y="24"/>
                    </a:cubicBezTo>
                    <a:cubicBezTo>
                      <a:pt x="7" y="24"/>
                      <a:pt x="8" y="22"/>
                      <a:pt x="9" y="21"/>
                    </a:cubicBezTo>
                    <a:cubicBezTo>
                      <a:pt x="10" y="19"/>
                      <a:pt x="11" y="20"/>
                      <a:pt x="12" y="19"/>
                    </a:cubicBezTo>
                    <a:cubicBezTo>
                      <a:pt x="13" y="17"/>
                      <a:pt x="12" y="13"/>
                      <a:pt x="13" y="13"/>
                    </a:cubicBezTo>
                    <a:cubicBezTo>
                      <a:pt x="15" y="10"/>
                      <a:pt x="17" y="7"/>
                      <a:pt x="17" y="4"/>
                    </a:cubicBezTo>
                    <a:cubicBezTo>
                      <a:pt x="17" y="2"/>
                      <a:pt x="15" y="2"/>
                      <a:pt x="13" y="1"/>
                    </a:cubicBezTo>
                    <a:cubicBezTo>
                      <a:pt x="12" y="0"/>
                      <a:pt x="9" y="3"/>
                      <a:pt x="9" y="3"/>
                    </a:cubicBezTo>
                    <a:lnTo>
                      <a:pt x="9"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7" name="Freeform 173">
                <a:extLst>
                  <a:ext uri="{FF2B5EF4-FFF2-40B4-BE49-F238E27FC236}">
                    <a16:creationId xmlns:a16="http://schemas.microsoft.com/office/drawing/2014/main" id="{D6072636-CB1B-4C5C-B186-6BA512243DBB}"/>
                  </a:ext>
                </a:extLst>
              </p:cNvPr>
              <p:cNvSpPr>
                <a:spLocks/>
              </p:cNvSpPr>
              <p:nvPr/>
            </p:nvSpPr>
            <p:spPr bwMode="auto">
              <a:xfrm>
                <a:off x="3712" y="1505"/>
                <a:ext cx="33" cy="53"/>
              </a:xfrm>
              <a:custGeom>
                <a:avLst/>
                <a:gdLst>
                  <a:gd name="T0" fmla="*/ 9 w 17"/>
                  <a:gd name="T1" fmla="*/ 4 h 27"/>
                  <a:gd name="T2" fmla="*/ 7 w 17"/>
                  <a:gd name="T3" fmla="*/ 8 h 27"/>
                  <a:gd name="T4" fmla="*/ 5 w 17"/>
                  <a:gd name="T5" fmla="*/ 10 h 27"/>
                  <a:gd name="T6" fmla="*/ 4 w 17"/>
                  <a:gd name="T7" fmla="*/ 19 h 27"/>
                  <a:gd name="T8" fmla="*/ 1 w 17"/>
                  <a:gd name="T9" fmla="*/ 23 h 27"/>
                  <a:gd name="T10" fmla="*/ 1 w 17"/>
                  <a:gd name="T11" fmla="*/ 26 h 27"/>
                  <a:gd name="T12" fmla="*/ 5 w 17"/>
                  <a:gd name="T13" fmla="*/ 25 h 27"/>
                  <a:gd name="T14" fmla="*/ 7 w 17"/>
                  <a:gd name="T15" fmla="*/ 24 h 27"/>
                  <a:gd name="T16" fmla="*/ 9 w 17"/>
                  <a:gd name="T17" fmla="*/ 21 h 27"/>
                  <a:gd name="T18" fmla="*/ 12 w 17"/>
                  <a:gd name="T19" fmla="*/ 19 h 27"/>
                  <a:gd name="T20" fmla="*/ 13 w 17"/>
                  <a:gd name="T21" fmla="*/ 13 h 27"/>
                  <a:gd name="T22" fmla="*/ 17 w 17"/>
                  <a:gd name="T23" fmla="*/ 4 h 27"/>
                  <a:gd name="T24" fmla="*/ 13 w 17"/>
                  <a:gd name="T25" fmla="*/ 1 h 27"/>
                  <a:gd name="T26" fmla="*/ 9 w 17"/>
                  <a:gd name="T27" fmla="*/ 3 h 27"/>
                  <a:gd name="T28" fmla="*/ 9 w 17"/>
                  <a:gd name="T29"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7">
                    <a:moveTo>
                      <a:pt x="9" y="4"/>
                    </a:moveTo>
                    <a:cubicBezTo>
                      <a:pt x="7" y="5"/>
                      <a:pt x="8" y="6"/>
                      <a:pt x="7" y="8"/>
                    </a:cubicBezTo>
                    <a:cubicBezTo>
                      <a:pt x="7" y="9"/>
                      <a:pt x="5" y="9"/>
                      <a:pt x="5" y="10"/>
                    </a:cubicBezTo>
                    <a:cubicBezTo>
                      <a:pt x="3" y="13"/>
                      <a:pt x="5" y="16"/>
                      <a:pt x="4" y="19"/>
                    </a:cubicBezTo>
                    <a:cubicBezTo>
                      <a:pt x="4" y="20"/>
                      <a:pt x="1" y="21"/>
                      <a:pt x="1" y="23"/>
                    </a:cubicBezTo>
                    <a:cubicBezTo>
                      <a:pt x="0" y="24"/>
                      <a:pt x="1" y="25"/>
                      <a:pt x="1" y="26"/>
                    </a:cubicBezTo>
                    <a:cubicBezTo>
                      <a:pt x="1" y="26"/>
                      <a:pt x="4" y="27"/>
                      <a:pt x="5" y="25"/>
                    </a:cubicBezTo>
                    <a:cubicBezTo>
                      <a:pt x="5" y="23"/>
                      <a:pt x="6" y="25"/>
                      <a:pt x="7" y="24"/>
                    </a:cubicBezTo>
                    <a:cubicBezTo>
                      <a:pt x="7" y="24"/>
                      <a:pt x="8" y="22"/>
                      <a:pt x="9" y="21"/>
                    </a:cubicBezTo>
                    <a:cubicBezTo>
                      <a:pt x="10" y="19"/>
                      <a:pt x="11" y="20"/>
                      <a:pt x="12" y="19"/>
                    </a:cubicBezTo>
                    <a:cubicBezTo>
                      <a:pt x="13" y="17"/>
                      <a:pt x="12" y="13"/>
                      <a:pt x="13" y="13"/>
                    </a:cubicBezTo>
                    <a:cubicBezTo>
                      <a:pt x="15" y="10"/>
                      <a:pt x="17" y="7"/>
                      <a:pt x="17" y="4"/>
                    </a:cubicBezTo>
                    <a:cubicBezTo>
                      <a:pt x="17" y="2"/>
                      <a:pt x="15" y="2"/>
                      <a:pt x="13" y="1"/>
                    </a:cubicBezTo>
                    <a:cubicBezTo>
                      <a:pt x="12" y="0"/>
                      <a:pt x="9" y="3"/>
                      <a:pt x="9" y="3"/>
                    </a:cubicBezTo>
                    <a:lnTo>
                      <a:pt x="9" y="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8" name="Freeform 174">
                <a:extLst>
                  <a:ext uri="{FF2B5EF4-FFF2-40B4-BE49-F238E27FC236}">
                    <a16:creationId xmlns:a16="http://schemas.microsoft.com/office/drawing/2014/main" id="{1EEBDBE0-B1CE-45E5-AEF9-039AD9261C79}"/>
                  </a:ext>
                </a:extLst>
              </p:cNvPr>
              <p:cNvSpPr>
                <a:spLocks/>
              </p:cNvSpPr>
              <p:nvPr/>
            </p:nvSpPr>
            <p:spPr bwMode="auto">
              <a:xfrm>
                <a:off x="3472" y="920"/>
                <a:ext cx="132" cy="77"/>
              </a:xfrm>
              <a:custGeom>
                <a:avLst/>
                <a:gdLst>
                  <a:gd name="T0" fmla="*/ 0 w 67"/>
                  <a:gd name="T1" fmla="*/ 26 h 39"/>
                  <a:gd name="T2" fmla="*/ 8 w 67"/>
                  <a:gd name="T3" fmla="*/ 24 h 39"/>
                  <a:gd name="T4" fmla="*/ 17 w 67"/>
                  <a:gd name="T5" fmla="*/ 26 h 39"/>
                  <a:gd name="T6" fmla="*/ 24 w 67"/>
                  <a:gd name="T7" fmla="*/ 28 h 39"/>
                  <a:gd name="T8" fmla="*/ 29 w 67"/>
                  <a:gd name="T9" fmla="*/ 30 h 39"/>
                  <a:gd name="T10" fmla="*/ 34 w 67"/>
                  <a:gd name="T11" fmla="*/ 29 h 39"/>
                  <a:gd name="T12" fmla="*/ 36 w 67"/>
                  <a:gd name="T13" fmla="*/ 33 h 39"/>
                  <a:gd name="T14" fmla="*/ 41 w 67"/>
                  <a:gd name="T15" fmla="*/ 35 h 39"/>
                  <a:gd name="T16" fmla="*/ 45 w 67"/>
                  <a:gd name="T17" fmla="*/ 37 h 39"/>
                  <a:gd name="T18" fmla="*/ 49 w 67"/>
                  <a:gd name="T19" fmla="*/ 39 h 39"/>
                  <a:gd name="T20" fmla="*/ 55 w 67"/>
                  <a:gd name="T21" fmla="*/ 35 h 39"/>
                  <a:gd name="T22" fmla="*/ 59 w 67"/>
                  <a:gd name="T23" fmla="*/ 32 h 39"/>
                  <a:gd name="T24" fmla="*/ 61 w 67"/>
                  <a:gd name="T25" fmla="*/ 27 h 39"/>
                  <a:gd name="T26" fmla="*/ 67 w 67"/>
                  <a:gd name="T27" fmla="*/ 27 h 39"/>
                  <a:gd name="T28" fmla="*/ 66 w 67"/>
                  <a:gd name="T29" fmla="*/ 23 h 39"/>
                  <a:gd name="T30" fmla="*/ 63 w 67"/>
                  <a:gd name="T31" fmla="*/ 19 h 39"/>
                  <a:gd name="T32" fmla="*/ 60 w 67"/>
                  <a:gd name="T33" fmla="*/ 17 h 39"/>
                  <a:gd name="T34" fmla="*/ 59 w 67"/>
                  <a:gd name="T35" fmla="*/ 10 h 39"/>
                  <a:gd name="T36" fmla="*/ 54 w 67"/>
                  <a:gd name="T37" fmla="*/ 10 h 39"/>
                  <a:gd name="T38" fmla="*/ 53 w 67"/>
                  <a:gd name="T39" fmla="*/ 7 h 39"/>
                  <a:gd name="T40" fmla="*/ 49 w 67"/>
                  <a:gd name="T41" fmla="*/ 8 h 39"/>
                  <a:gd name="T42" fmla="*/ 46 w 67"/>
                  <a:gd name="T43" fmla="*/ 4 h 39"/>
                  <a:gd name="T44" fmla="*/ 44 w 67"/>
                  <a:gd name="T45" fmla="*/ 4 h 39"/>
                  <a:gd name="T46" fmla="*/ 41 w 67"/>
                  <a:gd name="T47" fmla="*/ 1 h 39"/>
                  <a:gd name="T48" fmla="*/ 35 w 67"/>
                  <a:gd name="T49" fmla="*/ 0 h 39"/>
                  <a:gd name="T50" fmla="*/ 33 w 67"/>
                  <a:gd name="T51" fmla="*/ 1 h 39"/>
                  <a:gd name="T52" fmla="*/ 27 w 67"/>
                  <a:gd name="T53" fmla="*/ 1 h 39"/>
                  <a:gd name="T54" fmla="*/ 28 w 67"/>
                  <a:gd name="T55" fmla="*/ 13 h 39"/>
                  <a:gd name="T56" fmla="*/ 18 w 67"/>
                  <a:gd name="T57" fmla="*/ 14 h 39"/>
                  <a:gd name="T58" fmla="*/ 18 w 67"/>
                  <a:gd name="T59" fmla="*/ 14 h 39"/>
                  <a:gd name="T60" fmla="*/ 13 w 67"/>
                  <a:gd name="T61" fmla="*/ 8 h 39"/>
                  <a:gd name="T62" fmla="*/ 14 w 67"/>
                  <a:gd name="T63" fmla="*/ 7 h 39"/>
                  <a:gd name="T64" fmla="*/ 14 w 67"/>
                  <a:gd name="T65" fmla="*/ 4 h 39"/>
                  <a:gd name="T66" fmla="*/ 12 w 67"/>
                  <a:gd name="T67" fmla="*/ 4 h 39"/>
                  <a:gd name="T68" fmla="*/ 11 w 67"/>
                  <a:gd name="T69" fmla="*/ 6 h 39"/>
                  <a:gd name="T70" fmla="*/ 6 w 67"/>
                  <a:gd name="T71" fmla="*/ 11 h 39"/>
                  <a:gd name="T72" fmla="*/ 0 w 67"/>
                  <a:gd name="T73"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7" h="39">
                    <a:moveTo>
                      <a:pt x="0" y="26"/>
                    </a:moveTo>
                    <a:cubicBezTo>
                      <a:pt x="0" y="26"/>
                      <a:pt x="6" y="24"/>
                      <a:pt x="8" y="24"/>
                    </a:cubicBezTo>
                    <a:cubicBezTo>
                      <a:pt x="10" y="24"/>
                      <a:pt x="12" y="25"/>
                      <a:pt x="17" y="26"/>
                    </a:cubicBezTo>
                    <a:cubicBezTo>
                      <a:pt x="21" y="27"/>
                      <a:pt x="22" y="28"/>
                      <a:pt x="24" y="28"/>
                    </a:cubicBezTo>
                    <a:cubicBezTo>
                      <a:pt x="26" y="28"/>
                      <a:pt x="28" y="30"/>
                      <a:pt x="29" y="30"/>
                    </a:cubicBezTo>
                    <a:cubicBezTo>
                      <a:pt x="31" y="30"/>
                      <a:pt x="34" y="29"/>
                      <a:pt x="34" y="29"/>
                    </a:cubicBezTo>
                    <a:cubicBezTo>
                      <a:pt x="34" y="29"/>
                      <a:pt x="34" y="32"/>
                      <a:pt x="36" y="33"/>
                    </a:cubicBezTo>
                    <a:cubicBezTo>
                      <a:pt x="38" y="34"/>
                      <a:pt x="40" y="33"/>
                      <a:pt x="41" y="35"/>
                    </a:cubicBezTo>
                    <a:cubicBezTo>
                      <a:pt x="43" y="36"/>
                      <a:pt x="43" y="36"/>
                      <a:pt x="45" y="37"/>
                    </a:cubicBezTo>
                    <a:cubicBezTo>
                      <a:pt x="48" y="38"/>
                      <a:pt x="49" y="39"/>
                      <a:pt x="49" y="39"/>
                    </a:cubicBezTo>
                    <a:cubicBezTo>
                      <a:pt x="49" y="39"/>
                      <a:pt x="52" y="33"/>
                      <a:pt x="55" y="35"/>
                    </a:cubicBezTo>
                    <a:cubicBezTo>
                      <a:pt x="59" y="37"/>
                      <a:pt x="59" y="36"/>
                      <a:pt x="59" y="32"/>
                    </a:cubicBezTo>
                    <a:cubicBezTo>
                      <a:pt x="59" y="28"/>
                      <a:pt x="61" y="27"/>
                      <a:pt x="61" y="27"/>
                    </a:cubicBezTo>
                    <a:cubicBezTo>
                      <a:pt x="61" y="27"/>
                      <a:pt x="65" y="29"/>
                      <a:pt x="67" y="27"/>
                    </a:cubicBezTo>
                    <a:cubicBezTo>
                      <a:pt x="66" y="23"/>
                      <a:pt x="66" y="23"/>
                      <a:pt x="66" y="23"/>
                    </a:cubicBezTo>
                    <a:cubicBezTo>
                      <a:pt x="66" y="23"/>
                      <a:pt x="64" y="21"/>
                      <a:pt x="63" y="19"/>
                    </a:cubicBezTo>
                    <a:cubicBezTo>
                      <a:pt x="62" y="17"/>
                      <a:pt x="60" y="19"/>
                      <a:pt x="60" y="17"/>
                    </a:cubicBezTo>
                    <a:cubicBezTo>
                      <a:pt x="60" y="15"/>
                      <a:pt x="59" y="10"/>
                      <a:pt x="59" y="10"/>
                    </a:cubicBezTo>
                    <a:cubicBezTo>
                      <a:pt x="59" y="10"/>
                      <a:pt x="55" y="12"/>
                      <a:pt x="54" y="10"/>
                    </a:cubicBezTo>
                    <a:cubicBezTo>
                      <a:pt x="54" y="8"/>
                      <a:pt x="53" y="7"/>
                      <a:pt x="53" y="7"/>
                    </a:cubicBezTo>
                    <a:cubicBezTo>
                      <a:pt x="49" y="8"/>
                      <a:pt x="49" y="8"/>
                      <a:pt x="49" y="8"/>
                    </a:cubicBezTo>
                    <a:cubicBezTo>
                      <a:pt x="46" y="4"/>
                      <a:pt x="46" y="4"/>
                      <a:pt x="46" y="4"/>
                    </a:cubicBezTo>
                    <a:cubicBezTo>
                      <a:pt x="44" y="4"/>
                      <a:pt x="44" y="4"/>
                      <a:pt x="44" y="4"/>
                    </a:cubicBezTo>
                    <a:cubicBezTo>
                      <a:pt x="44" y="4"/>
                      <a:pt x="44" y="2"/>
                      <a:pt x="41" y="1"/>
                    </a:cubicBezTo>
                    <a:cubicBezTo>
                      <a:pt x="38" y="0"/>
                      <a:pt x="35" y="0"/>
                      <a:pt x="35" y="0"/>
                    </a:cubicBezTo>
                    <a:cubicBezTo>
                      <a:pt x="35" y="0"/>
                      <a:pt x="34" y="1"/>
                      <a:pt x="33" y="1"/>
                    </a:cubicBezTo>
                    <a:cubicBezTo>
                      <a:pt x="31" y="1"/>
                      <a:pt x="27" y="1"/>
                      <a:pt x="27" y="1"/>
                    </a:cubicBezTo>
                    <a:cubicBezTo>
                      <a:pt x="27" y="5"/>
                      <a:pt x="27" y="8"/>
                      <a:pt x="28" y="13"/>
                    </a:cubicBezTo>
                    <a:cubicBezTo>
                      <a:pt x="25" y="14"/>
                      <a:pt x="21" y="16"/>
                      <a:pt x="18" y="14"/>
                    </a:cubicBezTo>
                    <a:cubicBezTo>
                      <a:pt x="18" y="14"/>
                      <a:pt x="18" y="14"/>
                      <a:pt x="18" y="14"/>
                    </a:cubicBezTo>
                    <a:cubicBezTo>
                      <a:pt x="17" y="13"/>
                      <a:pt x="14" y="9"/>
                      <a:pt x="13" y="8"/>
                    </a:cubicBezTo>
                    <a:cubicBezTo>
                      <a:pt x="13" y="8"/>
                      <a:pt x="13" y="6"/>
                      <a:pt x="14" y="7"/>
                    </a:cubicBezTo>
                    <a:cubicBezTo>
                      <a:pt x="14" y="7"/>
                      <a:pt x="14" y="5"/>
                      <a:pt x="14" y="4"/>
                    </a:cubicBezTo>
                    <a:cubicBezTo>
                      <a:pt x="12" y="4"/>
                      <a:pt x="12" y="4"/>
                      <a:pt x="12" y="4"/>
                    </a:cubicBezTo>
                    <a:cubicBezTo>
                      <a:pt x="11" y="6"/>
                      <a:pt x="11" y="6"/>
                      <a:pt x="11" y="6"/>
                    </a:cubicBezTo>
                    <a:cubicBezTo>
                      <a:pt x="6" y="8"/>
                      <a:pt x="8" y="7"/>
                      <a:pt x="6" y="11"/>
                    </a:cubicBezTo>
                    <a:cubicBezTo>
                      <a:pt x="2" y="17"/>
                      <a:pt x="1" y="21"/>
                      <a:pt x="0"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9" name="Freeform 175">
                <a:extLst>
                  <a:ext uri="{FF2B5EF4-FFF2-40B4-BE49-F238E27FC236}">
                    <a16:creationId xmlns:a16="http://schemas.microsoft.com/office/drawing/2014/main" id="{B1202632-F32E-4110-BADF-1C75FFA8ACF9}"/>
                  </a:ext>
                </a:extLst>
              </p:cNvPr>
              <p:cNvSpPr>
                <a:spLocks/>
              </p:cNvSpPr>
              <p:nvPr/>
            </p:nvSpPr>
            <p:spPr bwMode="auto">
              <a:xfrm>
                <a:off x="3472" y="920"/>
                <a:ext cx="132" cy="77"/>
              </a:xfrm>
              <a:custGeom>
                <a:avLst/>
                <a:gdLst>
                  <a:gd name="T0" fmla="*/ 0 w 67"/>
                  <a:gd name="T1" fmla="*/ 26 h 39"/>
                  <a:gd name="T2" fmla="*/ 8 w 67"/>
                  <a:gd name="T3" fmla="*/ 24 h 39"/>
                  <a:gd name="T4" fmla="*/ 17 w 67"/>
                  <a:gd name="T5" fmla="*/ 26 h 39"/>
                  <a:gd name="T6" fmla="*/ 24 w 67"/>
                  <a:gd name="T7" fmla="*/ 28 h 39"/>
                  <a:gd name="T8" fmla="*/ 29 w 67"/>
                  <a:gd name="T9" fmla="*/ 30 h 39"/>
                  <a:gd name="T10" fmla="*/ 34 w 67"/>
                  <a:gd name="T11" fmla="*/ 29 h 39"/>
                  <a:gd name="T12" fmla="*/ 36 w 67"/>
                  <a:gd name="T13" fmla="*/ 33 h 39"/>
                  <a:gd name="T14" fmla="*/ 41 w 67"/>
                  <a:gd name="T15" fmla="*/ 35 h 39"/>
                  <a:gd name="T16" fmla="*/ 45 w 67"/>
                  <a:gd name="T17" fmla="*/ 37 h 39"/>
                  <a:gd name="T18" fmla="*/ 49 w 67"/>
                  <a:gd name="T19" fmla="*/ 39 h 39"/>
                  <a:gd name="T20" fmla="*/ 55 w 67"/>
                  <a:gd name="T21" fmla="*/ 35 h 39"/>
                  <a:gd name="T22" fmla="*/ 59 w 67"/>
                  <a:gd name="T23" fmla="*/ 32 h 39"/>
                  <a:gd name="T24" fmla="*/ 61 w 67"/>
                  <a:gd name="T25" fmla="*/ 27 h 39"/>
                  <a:gd name="T26" fmla="*/ 67 w 67"/>
                  <a:gd name="T27" fmla="*/ 27 h 39"/>
                  <a:gd name="T28" fmla="*/ 66 w 67"/>
                  <a:gd name="T29" fmla="*/ 23 h 39"/>
                  <a:gd name="T30" fmla="*/ 63 w 67"/>
                  <a:gd name="T31" fmla="*/ 19 h 39"/>
                  <a:gd name="T32" fmla="*/ 60 w 67"/>
                  <a:gd name="T33" fmla="*/ 17 h 39"/>
                  <a:gd name="T34" fmla="*/ 59 w 67"/>
                  <a:gd name="T35" fmla="*/ 10 h 39"/>
                  <a:gd name="T36" fmla="*/ 54 w 67"/>
                  <a:gd name="T37" fmla="*/ 10 h 39"/>
                  <a:gd name="T38" fmla="*/ 53 w 67"/>
                  <a:gd name="T39" fmla="*/ 7 h 39"/>
                  <a:gd name="T40" fmla="*/ 49 w 67"/>
                  <a:gd name="T41" fmla="*/ 8 h 39"/>
                  <a:gd name="T42" fmla="*/ 46 w 67"/>
                  <a:gd name="T43" fmla="*/ 4 h 39"/>
                  <a:gd name="T44" fmla="*/ 44 w 67"/>
                  <a:gd name="T45" fmla="*/ 4 h 39"/>
                  <a:gd name="T46" fmla="*/ 41 w 67"/>
                  <a:gd name="T47" fmla="*/ 1 h 39"/>
                  <a:gd name="T48" fmla="*/ 35 w 67"/>
                  <a:gd name="T49" fmla="*/ 0 h 39"/>
                  <a:gd name="T50" fmla="*/ 33 w 67"/>
                  <a:gd name="T51" fmla="*/ 1 h 39"/>
                  <a:gd name="T52" fmla="*/ 27 w 67"/>
                  <a:gd name="T53" fmla="*/ 1 h 39"/>
                  <a:gd name="T54" fmla="*/ 28 w 67"/>
                  <a:gd name="T55" fmla="*/ 13 h 39"/>
                  <a:gd name="T56" fmla="*/ 18 w 67"/>
                  <a:gd name="T57" fmla="*/ 14 h 39"/>
                  <a:gd name="T58" fmla="*/ 18 w 67"/>
                  <a:gd name="T59" fmla="*/ 14 h 39"/>
                  <a:gd name="T60" fmla="*/ 13 w 67"/>
                  <a:gd name="T61" fmla="*/ 8 h 39"/>
                  <a:gd name="T62" fmla="*/ 14 w 67"/>
                  <a:gd name="T63" fmla="*/ 7 h 39"/>
                  <a:gd name="T64" fmla="*/ 14 w 67"/>
                  <a:gd name="T65" fmla="*/ 4 h 39"/>
                  <a:gd name="T66" fmla="*/ 12 w 67"/>
                  <a:gd name="T67" fmla="*/ 4 h 39"/>
                  <a:gd name="T68" fmla="*/ 11 w 67"/>
                  <a:gd name="T69" fmla="*/ 6 h 39"/>
                  <a:gd name="T70" fmla="*/ 6 w 67"/>
                  <a:gd name="T71" fmla="*/ 11 h 39"/>
                  <a:gd name="T72" fmla="*/ 0 w 67"/>
                  <a:gd name="T73"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7" h="39">
                    <a:moveTo>
                      <a:pt x="0" y="26"/>
                    </a:moveTo>
                    <a:cubicBezTo>
                      <a:pt x="0" y="26"/>
                      <a:pt x="6" y="24"/>
                      <a:pt x="8" y="24"/>
                    </a:cubicBezTo>
                    <a:cubicBezTo>
                      <a:pt x="10" y="24"/>
                      <a:pt x="12" y="25"/>
                      <a:pt x="17" y="26"/>
                    </a:cubicBezTo>
                    <a:cubicBezTo>
                      <a:pt x="21" y="27"/>
                      <a:pt x="22" y="28"/>
                      <a:pt x="24" y="28"/>
                    </a:cubicBezTo>
                    <a:cubicBezTo>
                      <a:pt x="26" y="28"/>
                      <a:pt x="28" y="30"/>
                      <a:pt x="29" y="30"/>
                    </a:cubicBezTo>
                    <a:cubicBezTo>
                      <a:pt x="31" y="30"/>
                      <a:pt x="34" y="29"/>
                      <a:pt x="34" y="29"/>
                    </a:cubicBezTo>
                    <a:cubicBezTo>
                      <a:pt x="34" y="29"/>
                      <a:pt x="34" y="32"/>
                      <a:pt x="36" y="33"/>
                    </a:cubicBezTo>
                    <a:cubicBezTo>
                      <a:pt x="38" y="34"/>
                      <a:pt x="40" y="33"/>
                      <a:pt x="41" y="35"/>
                    </a:cubicBezTo>
                    <a:cubicBezTo>
                      <a:pt x="43" y="36"/>
                      <a:pt x="43" y="36"/>
                      <a:pt x="45" y="37"/>
                    </a:cubicBezTo>
                    <a:cubicBezTo>
                      <a:pt x="48" y="38"/>
                      <a:pt x="49" y="39"/>
                      <a:pt x="49" y="39"/>
                    </a:cubicBezTo>
                    <a:cubicBezTo>
                      <a:pt x="49" y="39"/>
                      <a:pt x="52" y="33"/>
                      <a:pt x="55" y="35"/>
                    </a:cubicBezTo>
                    <a:cubicBezTo>
                      <a:pt x="59" y="37"/>
                      <a:pt x="59" y="36"/>
                      <a:pt x="59" y="32"/>
                    </a:cubicBezTo>
                    <a:cubicBezTo>
                      <a:pt x="59" y="28"/>
                      <a:pt x="61" y="27"/>
                      <a:pt x="61" y="27"/>
                    </a:cubicBezTo>
                    <a:cubicBezTo>
                      <a:pt x="61" y="27"/>
                      <a:pt x="65" y="29"/>
                      <a:pt x="67" y="27"/>
                    </a:cubicBezTo>
                    <a:cubicBezTo>
                      <a:pt x="66" y="23"/>
                      <a:pt x="66" y="23"/>
                      <a:pt x="66" y="23"/>
                    </a:cubicBezTo>
                    <a:cubicBezTo>
                      <a:pt x="66" y="23"/>
                      <a:pt x="64" y="21"/>
                      <a:pt x="63" y="19"/>
                    </a:cubicBezTo>
                    <a:cubicBezTo>
                      <a:pt x="62" y="17"/>
                      <a:pt x="60" y="19"/>
                      <a:pt x="60" y="17"/>
                    </a:cubicBezTo>
                    <a:cubicBezTo>
                      <a:pt x="60" y="15"/>
                      <a:pt x="59" y="10"/>
                      <a:pt x="59" y="10"/>
                    </a:cubicBezTo>
                    <a:cubicBezTo>
                      <a:pt x="59" y="10"/>
                      <a:pt x="55" y="12"/>
                      <a:pt x="54" y="10"/>
                    </a:cubicBezTo>
                    <a:cubicBezTo>
                      <a:pt x="54" y="8"/>
                      <a:pt x="53" y="7"/>
                      <a:pt x="53" y="7"/>
                    </a:cubicBezTo>
                    <a:cubicBezTo>
                      <a:pt x="49" y="8"/>
                      <a:pt x="49" y="8"/>
                      <a:pt x="49" y="8"/>
                    </a:cubicBezTo>
                    <a:cubicBezTo>
                      <a:pt x="46" y="4"/>
                      <a:pt x="46" y="4"/>
                      <a:pt x="46" y="4"/>
                    </a:cubicBezTo>
                    <a:cubicBezTo>
                      <a:pt x="44" y="4"/>
                      <a:pt x="44" y="4"/>
                      <a:pt x="44" y="4"/>
                    </a:cubicBezTo>
                    <a:cubicBezTo>
                      <a:pt x="44" y="4"/>
                      <a:pt x="44" y="2"/>
                      <a:pt x="41" y="1"/>
                    </a:cubicBezTo>
                    <a:cubicBezTo>
                      <a:pt x="38" y="0"/>
                      <a:pt x="35" y="0"/>
                      <a:pt x="35" y="0"/>
                    </a:cubicBezTo>
                    <a:cubicBezTo>
                      <a:pt x="35" y="0"/>
                      <a:pt x="34" y="1"/>
                      <a:pt x="33" y="1"/>
                    </a:cubicBezTo>
                    <a:cubicBezTo>
                      <a:pt x="31" y="1"/>
                      <a:pt x="27" y="1"/>
                      <a:pt x="27" y="1"/>
                    </a:cubicBezTo>
                    <a:cubicBezTo>
                      <a:pt x="27" y="5"/>
                      <a:pt x="27" y="8"/>
                      <a:pt x="28" y="13"/>
                    </a:cubicBezTo>
                    <a:cubicBezTo>
                      <a:pt x="25" y="14"/>
                      <a:pt x="21" y="16"/>
                      <a:pt x="18" y="14"/>
                    </a:cubicBezTo>
                    <a:cubicBezTo>
                      <a:pt x="18" y="14"/>
                      <a:pt x="18" y="14"/>
                      <a:pt x="18" y="14"/>
                    </a:cubicBezTo>
                    <a:cubicBezTo>
                      <a:pt x="17" y="13"/>
                      <a:pt x="14" y="9"/>
                      <a:pt x="13" y="8"/>
                    </a:cubicBezTo>
                    <a:cubicBezTo>
                      <a:pt x="13" y="8"/>
                      <a:pt x="13" y="6"/>
                      <a:pt x="14" y="7"/>
                    </a:cubicBezTo>
                    <a:cubicBezTo>
                      <a:pt x="14" y="7"/>
                      <a:pt x="14" y="5"/>
                      <a:pt x="14" y="4"/>
                    </a:cubicBezTo>
                    <a:cubicBezTo>
                      <a:pt x="12" y="4"/>
                      <a:pt x="12" y="4"/>
                      <a:pt x="12" y="4"/>
                    </a:cubicBezTo>
                    <a:cubicBezTo>
                      <a:pt x="11" y="6"/>
                      <a:pt x="11" y="6"/>
                      <a:pt x="11" y="6"/>
                    </a:cubicBezTo>
                    <a:cubicBezTo>
                      <a:pt x="6" y="8"/>
                      <a:pt x="8" y="7"/>
                      <a:pt x="6" y="11"/>
                    </a:cubicBezTo>
                    <a:cubicBezTo>
                      <a:pt x="2" y="17"/>
                      <a:pt x="1" y="21"/>
                      <a:pt x="0" y="2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0" name="Freeform 176">
                <a:extLst>
                  <a:ext uri="{FF2B5EF4-FFF2-40B4-BE49-F238E27FC236}">
                    <a16:creationId xmlns:a16="http://schemas.microsoft.com/office/drawing/2014/main" id="{5D901611-D6A5-4EC1-944C-563D362E2974}"/>
                  </a:ext>
                </a:extLst>
              </p:cNvPr>
              <p:cNvSpPr>
                <a:spLocks/>
              </p:cNvSpPr>
              <p:nvPr/>
            </p:nvSpPr>
            <p:spPr bwMode="auto">
              <a:xfrm>
                <a:off x="4816" y="1778"/>
                <a:ext cx="117" cy="180"/>
              </a:xfrm>
              <a:custGeom>
                <a:avLst/>
                <a:gdLst>
                  <a:gd name="T0" fmla="*/ 2 w 60"/>
                  <a:gd name="T1" fmla="*/ 24 h 92"/>
                  <a:gd name="T2" fmla="*/ 0 w 60"/>
                  <a:gd name="T3" fmla="*/ 28 h 92"/>
                  <a:gd name="T4" fmla="*/ 2 w 60"/>
                  <a:gd name="T5" fmla="*/ 32 h 92"/>
                  <a:gd name="T6" fmla="*/ 6 w 60"/>
                  <a:gd name="T7" fmla="*/ 34 h 92"/>
                  <a:gd name="T8" fmla="*/ 5 w 60"/>
                  <a:gd name="T9" fmla="*/ 41 h 92"/>
                  <a:gd name="T10" fmla="*/ 7 w 60"/>
                  <a:gd name="T11" fmla="*/ 45 h 92"/>
                  <a:gd name="T12" fmla="*/ 7 w 60"/>
                  <a:gd name="T13" fmla="*/ 50 h 92"/>
                  <a:gd name="T14" fmla="*/ 11 w 60"/>
                  <a:gd name="T15" fmla="*/ 50 h 92"/>
                  <a:gd name="T16" fmla="*/ 19 w 60"/>
                  <a:gd name="T17" fmla="*/ 44 h 92"/>
                  <a:gd name="T18" fmla="*/ 21 w 60"/>
                  <a:gd name="T19" fmla="*/ 46 h 92"/>
                  <a:gd name="T20" fmla="*/ 26 w 60"/>
                  <a:gd name="T21" fmla="*/ 50 h 92"/>
                  <a:gd name="T22" fmla="*/ 34 w 60"/>
                  <a:gd name="T23" fmla="*/ 56 h 92"/>
                  <a:gd name="T24" fmla="*/ 34 w 60"/>
                  <a:gd name="T25" fmla="*/ 65 h 92"/>
                  <a:gd name="T26" fmla="*/ 39 w 60"/>
                  <a:gd name="T27" fmla="*/ 70 h 92"/>
                  <a:gd name="T28" fmla="*/ 40 w 60"/>
                  <a:gd name="T29" fmla="*/ 76 h 92"/>
                  <a:gd name="T30" fmla="*/ 40 w 60"/>
                  <a:gd name="T31" fmla="*/ 81 h 92"/>
                  <a:gd name="T32" fmla="*/ 36 w 60"/>
                  <a:gd name="T33" fmla="*/ 87 h 92"/>
                  <a:gd name="T34" fmla="*/ 42 w 60"/>
                  <a:gd name="T35" fmla="*/ 90 h 92"/>
                  <a:gd name="T36" fmla="*/ 48 w 60"/>
                  <a:gd name="T37" fmla="*/ 91 h 92"/>
                  <a:gd name="T38" fmla="*/ 50 w 60"/>
                  <a:gd name="T39" fmla="*/ 83 h 92"/>
                  <a:gd name="T40" fmla="*/ 55 w 60"/>
                  <a:gd name="T41" fmla="*/ 87 h 92"/>
                  <a:gd name="T42" fmla="*/ 60 w 60"/>
                  <a:gd name="T43" fmla="*/ 83 h 92"/>
                  <a:gd name="T44" fmla="*/ 58 w 60"/>
                  <a:gd name="T45" fmla="*/ 73 h 92"/>
                  <a:gd name="T46" fmla="*/ 53 w 60"/>
                  <a:gd name="T47" fmla="*/ 66 h 92"/>
                  <a:gd name="T48" fmla="*/ 48 w 60"/>
                  <a:gd name="T49" fmla="*/ 60 h 92"/>
                  <a:gd name="T50" fmla="*/ 44 w 60"/>
                  <a:gd name="T51" fmla="*/ 53 h 92"/>
                  <a:gd name="T52" fmla="*/ 38 w 60"/>
                  <a:gd name="T53" fmla="*/ 46 h 92"/>
                  <a:gd name="T54" fmla="*/ 31 w 60"/>
                  <a:gd name="T55" fmla="*/ 36 h 92"/>
                  <a:gd name="T56" fmla="*/ 34 w 60"/>
                  <a:gd name="T57" fmla="*/ 30 h 92"/>
                  <a:gd name="T58" fmla="*/ 40 w 60"/>
                  <a:gd name="T59" fmla="*/ 26 h 92"/>
                  <a:gd name="T60" fmla="*/ 36 w 60"/>
                  <a:gd name="T61" fmla="*/ 19 h 92"/>
                  <a:gd name="T62" fmla="*/ 30 w 60"/>
                  <a:gd name="T63" fmla="*/ 19 h 92"/>
                  <a:gd name="T64" fmla="*/ 25 w 60"/>
                  <a:gd name="T65" fmla="*/ 16 h 92"/>
                  <a:gd name="T66" fmla="*/ 19 w 60"/>
                  <a:gd name="T67" fmla="*/ 11 h 92"/>
                  <a:gd name="T68" fmla="*/ 16 w 60"/>
                  <a:gd name="T69" fmla="*/ 1 h 92"/>
                  <a:gd name="T70" fmla="*/ 10 w 60"/>
                  <a:gd name="T71" fmla="*/ 4 h 92"/>
                  <a:gd name="T72" fmla="*/ 12 w 60"/>
                  <a:gd name="T73" fmla="*/ 15 h 92"/>
                  <a:gd name="T74" fmla="*/ 5 w 60"/>
                  <a:gd name="T75"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92">
                    <a:moveTo>
                      <a:pt x="5" y="19"/>
                    </a:moveTo>
                    <a:cubicBezTo>
                      <a:pt x="2" y="24"/>
                      <a:pt x="2" y="24"/>
                      <a:pt x="2" y="24"/>
                    </a:cubicBezTo>
                    <a:cubicBezTo>
                      <a:pt x="1" y="27"/>
                      <a:pt x="1" y="27"/>
                      <a:pt x="1" y="27"/>
                    </a:cubicBezTo>
                    <a:cubicBezTo>
                      <a:pt x="0" y="28"/>
                      <a:pt x="0" y="28"/>
                      <a:pt x="0" y="28"/>
                    </a:cubicBezTo>
                    <a:cubicBezTo>
                      <a:pt x="0" y="31"/>
                      <a:pt x="0" y="31"/>
                      <a:pt x="0" y="31"/>
                    </a:cubicBezTo>
                    <a:cubicBezTo>
                      <a:pt x="2" y="32"/>
                      <a:pt x="2" y="32"/>
                      <a:pt x="2" y="32"/>
                    </a:cubicBezTo>
                    <a:cubicBezTo>
                      <a:pt x="6" y="31"/>
                      <a:pt x="6" y="31"/>
                      <a:pt x="6" y="31"/>
                    </a:cubicBezTo>
                    <a:cubicBezTo>
                      <a:pt x="6" y="34"/>
                      <a:pt x="6" y="34"/>
                      <a:pt x="6" y="34"/>
                    </a:cubicBezTo>
                    <a:cubicBezTo>
                      <a:pt x="4" y="38"/>
                      <a:pt x="4" y="38"/>
                      <a:pt x="4" y="38"/>
                    </a:cubicBezTo>
                    <a:cubicBezTo>
                      <a:pt x="5" y="41"/>
                      <a:pt x="5" y="41"/>
                      <a:pt x="5" y="41"/>
                    </a:cubicBezTo>
                    <a:cubicBezTo>
                      <a:pt x="5" y="43"/>
                      <a:pt x="5" y="43"/>
                      <a:pt x="5" y="43"/>
                    </a:cubicBezTo>
                    <a:cubicBezTo>
                      <a:pt x="7" y="45"/>
                      <a:pt x="7" y="45"/>
                      <a:pt x="7" y="45"/>
                    </a:cubicBezTo>
                    <a:cubicBezTo>
                      <a:pt x="8" y="48"/>
                      <a:pt x="8" y="48"/>
                      <a:pt x="8" y="48"/>
                    </a:cubicBezTo>
                    <a:cubicBezTo>
                      <a:pt x="7" y="50"/>
                      <a:pt x="7" y="50"/>
                      <a:pt x="7" y="50"/>
                    </a:cubicBezTo>
                    <a:cubicBezTo>
                      <a:pt x="9" y="52"/>
                      <a:pt x="9" y="52"/>
                      <a:pt x="9" y="52"/>
                    </a:cubicBezTo>
                    <a:cubicBezTo>
                      <a:pt x="11" y="50"/>
                      <a:pt x="11" y="50"/>
                      <a:pt x="11" y="50"/>
                    </a:cubicBezTo>
                    <a:cubicBezTo>
                      <a:pt x="13" y="48"/>
                      <a:pt x="13" y="48"/>
                      <a:pt x="13" y="48"/>
                    </a:cubicBezTo>
                    <a:cubicBezTo>
                      <a:pt x="19" y="44"/>
                      <a:pt x="19" y="44"/>
                      <a:pt x="19" y="44"/>
                    </a:cubicBezTo>
                    <a:cubicBezTo>
                      <a:pt x="21" y="45"/>
                      <a:pt x="21" y="45"/>
                      <a:pt x="21" y="45"/>
                    </a:cubicBezTo>
                    <a:cubicBezTo>
                      <a:pt x="21" y="46"/>
                      <a:pt x="21" y="46"/>
                      <a:pt x="21" y="46"/>
                    </a:cubicBezTo>
                    <a:cubicBezTo>
                      <a:pt x="23" y="48"/>
                      <a:pt x="23" y="48"/>
                      <a:pt x="23" y="48"/>
                    </a:cubicBezTo>
                    <a:cubicBezTo>
                      <a:pt x="26" y="50"/>
                      <a:pt x="26" y="50"/>
                      <a:pt x="26" y="50"/>
                    </a:cubicBezTo>
                    <a:cubicBezTo>
                      <a:pt x="29" y="50"/>
                      <a:pt x="29" y="50"/>
                      <a:pt x="29" y="50"/>
                    </a:cubicBezTo>
                    <a:cubicBezTo>
                      <a:pt x="34" y="56"/>
                      <a:pt x="34" y="56"/>
                      <a:pt x="34" y="56"/>
                    </a:cubicBezTo>
                    <a:cubicBezTo>
                      <a:pt x="34" y="60"/>
                      <a:pt x="34" y="60"/>
                      <a:pt x="34" y="60"/>
                    </a:cubicBezTo>
                    <a:cubicBezTo>
                      <a:pt x="34" y="65"/>
                      <a:pt x="34" y="65"/>
                      <a:pt x="34" y="65"/>
                    </a:cubicBezTo>
                    <a:cubicBezTo>
                      <a:pt x="36" y="68"/>
                      <a:pt x="36" y="68"/>
                      <a:pt x="36" y="68"/>
                    </a:cubicBezTo>
                    <a:cubicBezTo>
                      <a:pt x="39" y="70"/>
                      <a:pt x="39" y="70"/>
                      <a:pt x="39" y="70"/>
                    </a:cubicBezTo>
                    <a:cubicBezTo>
                      <a:pt x="40" y="72"/>
                      <a:pt x="40" y="72"/>
                      <a:pt x="40" y="72"/>
                    </a:cubicBezTo>
                    <a:cubicBezTo>
                      <a:pt x="40" y="76"/>
                      <a:pt x="40" y="76"/>
                      <a:pt x="40" y="76"/>
                    </a:cubicBezTo>
                    <a:cubicBezTo>
                      <a:pt x="41" y="78"/>
                      <a:pt x="41" y="78"/>
                      <a:pt x="41" y="78"/>
                    </a:cubicBezTo>
                    <a:cubicBezTo>
                      <a:pt x="40" y="81"/>
                      <a:pt x="40" y="81"/>
                      <a:pt x="40" y="81"/>
                    </a:cubicBezTo>
                    <a:cubicBezTo>
                      <a:pt x="39" y="84"/>
                      <a:pt x="39" y="84"/>
                      <a:pt x="39" y="84"/>
                    </a:cubicBezTo>
                    <a:cubicBezTo>
                      <a:pt x="36" y="87"/>
                      <a:pt x="36" y="87"/>
                      <a:pt x="36" y="87"/>
                    </a:cubicBezTo>
                    <a:cubicBezTo>
                      <a:pt x="41" y="88"/>
                      <a:pt x="41" y="88"/>
                      <a:pt x="41" y="88"/>
                    </a:cubicBezTo>
                    <a:cubicBezTo>
                      <a:pt x="42" y="90"/>
                      <a:pt x="42" y="90"/>
                      <a:pt x="42" y="90"/>
                    </a:cubicBezTo>
                    <a:cubicBezTo>
                      <a:pt x="45" y="92"/>
                      <a:pt x="45" y="92"/>
                      <a:pt x="45" y="92"/>
                    </a:cubicBezTo>
                    <a:cubicBezTo>
                      <a:pt x="48" y="91"/>
                      <a:pt x="48" y="91"/>
                      <a:pt x="48" y="91"/>
                    </a:cubicBezTo>
                    <a:cubicBezTo>
                      <a:pt x="48" y="87"/>
                      <a:pt x="48" y="87"/>
                      <a:pt x="48" y="87"/>
                    </a:cubicBezTo>
                    <a:cubicBezTo>
                      <a:pt x="50" y="83"/>
                      <a:pt x="50" y="83"/>
                      <a:pt x="50" y="83"/>
                    </a:cubicBezTo>
                    <a:cubicBezTo>
                      <a:pt x="53" y="84"/>
                      <a:pt x="53" y="84"/>
                      <a:pt x="53" y="84"/>
                    </a:cubicBezTo>
                    <a:cubicBezTo>
                      <a:pt x="55" y="87"/>
                      <a:pt x="55" y="87"/>
                      <a:pt x="55" y="87"/>
                    </a:cubicBezTo>
                    <a:cubicBezTo>
                      <a:pt x="59" y="86"/>
                      <a:pt x="59" y="86"/>
                      <a:pt x="59" y="86"/>
                    </a:cubicBezTo>
                    <a:cubicBezTo>
                      <a:pt x="60" y="83"/>
                      <a:pt x="60" y="83"/>
                      <a:pt x="60" y="83"/>
                    </a:cubicBezTo>
                    <a:cubicBezTo>
                      <a:pt x="59" y="77"/>
                      <a:pt x="59" y="77"/>
                      <a:pt x="59" y="77"/>
                    </a:cubicBezTo>
                    <a:cubicBezTo>
                      <a:pt x="58" y="73"/>
                      <a:pt x="58" y="73"/>
                      <a:pt x="58" y="73"/>
                    </a:cubicBezTo>
                    <a:cubicBezTo>
                      <a:pt x="55" y="71"/>
                      <a:pt x="55" y="71"/>
                      <a:pt x="55" y="71"/>
                    </a:cubicBezTo>
                    <a:cubicBezTo>
                      <a:pt x="53" y="66"/>
                      <a:pt x="53" y="66"/>
                      <a:pt x="53" y="66"/>
                    </a:cubicBezTo>
                    <a:cubicBezTo>
                      <a:pt x="52" y="63"/>
                      <a:pt x="52" y="63"/>
                      <a:pt x="52" y="63"/>
                    </a:cubicBezTo>
                    <a:cubicBezTo>
                      <a:pt x="48" y="60"/>
                      <a:pt x="48" y="60"/>
                      <a:pt x="48" y="60"/>
                    </a:cubicBezTo>
                    <a:cubicBezTo>
                      <a:pt x="45" y="56"/>
                      <a:pt x="45" y="56"/>
                      <a:pt x="45" y="56"/>
                    </a:cubicBezTo>
                    <a:cubicBezTo>
                      <a:pt x="44" y="53"/>
                      <a:pt x="44" y="53"/>
                      <a:pt x="44" y="53"/>
                    </a:cubicBezTo>
                    <a:cubicBezTo>
                      <a:pt x="42" y="51"/>
                      <a:pt x="42" y="51"/>
                      <a:pt x="42" y="51"/>
                    </a:cubicBezTo>
                    <a:cubicBezTo>
                      <a:pt x="38" y="46"/>
                      <a:pt x="38" y="46"/>
                      <a:pt x="38" y="46"/>
                    </a:cubicBezTo>
                    <a:cubicBezTo>
                      <a:pt x="36" y="39"/>
                      <a:pt x="36" y="39"/>
                      <a:pt x="36" y="39"/>
                    </a:cubicBezTo>
                    <a:cubicBezTo>
                      <a:pt x="31" y="36"/>
                      <a:pt x="31" y="36"/>
                      <a:pt x="31" y="36"/>
                    </a:cubicBezTo>
                    <a:cubicBezTo>
                      <a:pt x="32" y="32"/>
                      <a:pt x="32" y="32"/>
                      <a:pt x="32" y="32"/>
                    </a:cubicBezTo>
                    <a:cubicBezTo>
                      <a:pt x="34" y="30"/>
                      <a:pt x="34" y="30"/>
                      <a:pt x="34" y="30"/>
                    </a:cubicBezTo>
                    <a:cubicBezTo>
                      <a:pt x="37" y="28"/>
                      <a:pt x="37" y="28"/>
                      <a:pt x="37" y="28"/>
                    </a:cubicBezTo>
                    <a:cubicBezTo>
                      <a:pt x="40" y="26"/>
                      <a:pt x="40" y="26"/>
                      <a:pt x="40" y="26"/>
                    </a:cubicBezTo>
                    <a:cubicBezTo>
                      <a:pt x="40" y="21"/>
                      <a:pt x="40" y="21"/>
                      <a:pt x="40" y="21"/>
                    </a:cubicBezTo>
                    <a:cubicBezTo>
                      <a:pt x="36" y="19"/>
                      <a:pt x="36" y="19"/>
                      <a:pt x="36" y="19"/>
                    </a:cubicBezTo>
                    <a:cubicBezTo>
                      <a:pt x="33" y="17"/>
                      <a:pt x="33" y="17"/>
                      <a:pt x="33" y="17"/>
                    </a:cubicBezTo>
                    <a:cubicBezTo>
                      <a:pt x="30" y="19"/>
                      <a:pt x="30" y="19"/>
                      <a:pt x="30" y="19"/>
                    </a:cubicBezTo>
                    <a:cubicBezTo>
                      <a:pt x="26" y="18"/>
                      <a:pt x="26" y="18"/>
                      <a:pt x="26" y="18"/>
                    </a:cubicBezTo>
                    <a:cubicBezTo>
                      <a:pt x="25" y="16"/>
                      <a:pt x="25" y="16"/>
                      <a:pt x="25" y="16"/>
                    </a:cubicBezTo>
                    <a:cubicBezTo>
                      <a:pt x="22" y="14"/>
                      <a:pt x="22" y="14"/>
                      <a:pt x="22" y="14"/>
                    </a:cubicBezTo>
                    <a:cubicBezTo>
                      <a:pt x="19" y="11"/>
                      <a:pt x="19" y="11"/>
                      <a:pt x="19" y="11"/>
                    </a:cubicBezTo>
                    <a:cubicBezTo>
                      <a:pt x="20" y="8"/>
                      <a:pt x="20" y="8"/>
                      <a:pt x="20" y="8"/>
                    </a:cubicBezTo>
                    <a:cubicBezTo>
                      <a:pt x="16" y="1"/>
                      <a:pt x="16" y="1"/>
                      <a:pt x="16" y="1"/>
                    </a:cubicBezTo>
                    <a:cubicBezTo>
                      <a:pt x="12" y="0"/>
                      <a:pt x="12" y="0"/>
                      <a:pt x="12" y="0"/>
                    </a:cubicBezTo>
                    <a:cubicBezTo>
                      <a:pt x="10" y="4"/>
                      <a:pt x="10" y="4"/>
                      <a:pt x="10" y="4"/>
                    </a:cubicBezTo>
                    <a:cubicBezTo>
                      <a:pt x="13" y="9"/>
                      <a:pt x="13" y="9"/>
                      <a:pt x="13" y="9"/>
                    </a:cubicBezTo>
                    <a:cubicBezTo>
                      <a:pt x="12" y="15"/>
                      <a:pt x="12" y="15"/>
                      <a:pt x="12" y="15"/>
                    </a:cubicBezTo>
                    <a:cubicBezTo>
                      <a:pt x="11" y="19"/>
                      <a:pt x="11" y="19"/>
                      <a:pt x="11" y="19"/>
                    </a:cubicBezTo>
                    <a:cubicBezTo>
                      <a:pt x="11" y="19"/>
                      <a:pt x="7" y="19"/>
                      <a:pt x="5"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1" name="Freeform 177">
                <a:extLst>
                  <a:ext uri="{FF2B5EF4-FFF2-40B4-BE49-F238E27FC236}">
                    <a16:creationId xmlns:a16="http://schemas.microsoft.com/office/drawing/2014/main" id="{29044B54-A150-496D-83CE-5E5A86574CCF}"/>
                  </a:ext>
                </a:extLst>
              </p:cNvPr>
              <p:cNvSpPr>
                <a:spLocks/>
              </p:cNvSpPr>
              <p:nvPr/>
            </p:nvSpPr>
            <p:spPr bwMode="auto">
              <a:xfrm>
                <a:off x="4816" y="1778"/>
                <a:ext cx="117" cy="180"/>
              </a:xfrm>
              <a:custGeom>
                <a:avLst/>
                <a:gdLst>
                  <a:gd name="T0" fmla="*/ 2 w 60"/>
                  <a:gd name="T1" fmla="*/ 24 h 92"/>
                  <a:gd name="T2" fmla="*/ 0 w 60"/>
                  <a:gd name="T3" fmla="*/ 28 h 92"/>
                  <a:gd name="T4" fmla="*/ 2 w 60"/>
                  <a:gd name="T5" fmla="*/ 32 h 92"/>
                  <a:gd name="T6" fmla="*/ 6 w 60"/>
                  <a:gd name="T7" fmla="*/ 34 h 92"/>
                  <a:gd name="T8" fmla="*/ 5 w 60"/>
                  <a:gd name="T9" fmla="*/ 41 h 92"/>
                  <a:gd name="T10" fmla="*/ 7 w 60"/>
                  <a:gd name="T11" fmla="*/ 45 h 92"/>
                  <a:gd name="T12" fmla="*/ 7 w 60"/>
                  <a:gd name="T13" fmla="*/ 50 h 92"/>
                  <a:gd name="T14" fmla="*/ 11 w 60"/>
                  <a:gd name="T15" fmla="*/ 50 h 92"/>
                  <a:gd name="T16" fmla="*/ 19 w 60"/>
                  <a:gd name="T17" fmla="*/ 44 h 92"/>
                  <a:gd name="T18" fmla="*/ 21 w 60"/>
                  <a:gd name="T19" fmla="*/ 46 h 92"/>
                  <a:gd name="T20" fmla="*/ 26 w 60"/>
                  <a:gd name="T21" fmla="*/ 50 h 92"/>
                  <a:gd name="T22" fmla="*/ 34 w 60"/>
                  <a:gd name="T23" fmla="*/ 56 h 92"/>
                  <a:gd name="T24" fmla="*/ 34 w 60"/>
                  <a:gd name="T25" fmla="*/ 65 h 92"/>
                  <a:gd name="T26" fmla="*/ 39 w 60"/>
                  <a:gd name="T27" fmla="*/ 70 h 92"/>
                  <a:gd name="T28" fmla="*/ 40 w 60"/>
                  <a:gd name="T29" fmla="*/ 76 h 92"/>
                  <a:gd name="T30" fmla="*/ 40 w 60"/>
                  <a:gd name="T31" fmla="*/ 81 h 92"/>
                  <a:gd name="T32" fmla="*/ 36 w 60"/>
                  <a:gd name="T33" fmla="*/ 87 h 92"/>
                  <a:gd name="T34" fmla="*/ 42 w 60"/>
                  <a:gd name="T35" fmla="*/ 90 h 92"/>
                  <a:gd name="T36" fmla="*/ 48 w 60"/>
                  <a:gd name="T37" fmla="*/ 91 h 92"/>
                  <a:gd name="T38" fmla="*/ 50 w 60"/>
                  <a:gd name="T39" fmla="*/ 83 h 92"/>
                  <a:gd name="T40" fmla="*/ 55 w 60"/>
                  <a:gd name="T41" fmla="*/ 87 h 92"/>
                  <a:gd name="T42" fmla="*/ 60 w 60"/>
                  <a:gd name="T43" fmla="*/ 83 h 92"/>
                  <a:gd name="T44" fmla="*/ 58 w 60"/>
                  <a:gd name="T45" fmla="*/ 73 h 92"/>
                  <a:gd name="T46" fmla="*/ 53 w 60"/>
                  <a:gd name="T47" fmla="*/ 66 h 92"/>
                  <a:gd name="T48" fmla="*/ 48 w 60"/>
                  <a:gd name="T49" fmla="*/ 60 h 92"/>
                  <a:gd name="T50" fmla="*/ 44 w 60"/>
                  <a:gd name="T51" fmla="*/ 53 h 92"/>
                  <a:gd name="T52" fmla="*/ 38 w 60"/>
                  <a:gd name="T53" fmla="*/ 46 h 92"/>
                  <a:gd name="T54" fmla="*/ 31 w 60"/>
                  <a:gd name="T55" fmla="*/ 36 h 92"/>
                  <a:gd name="T56" fmla="*/ 34 w 60"/>
                  <a:gd name="T57" fmla="*/ 30 h 92"/>
                  <a:gd name="T58" fmla="*/ 40 w 60"/>
                  <a:gd name="T59" fmla="*/ 26 h 92"/>
                  <a:gd name="T60" fmla="*/ 36 w 60"/>
                  <a:gd name="T61" fmla="*/ 19 h 92"/>
                  <a:gd name="T62" fmla="*/ 30 w 60"/>
                  <a:gd name="T63" fmla="*/ 19 h 92"/>
                  <a:gd name="T64" fmla="*/ 25 w 60"/>
                  <a:gd name="T65" fmla="*/ 16 h 92"/>
                  <a:gd name="T66" fmla="*/ 19 w 60"/>
                  <a:gd name="T67" fmla="*/ 11 h 92"/>
                  <a:gd name="T68" fmla="*/ 16 w 60"/>
                  <a:gd name="T69" fmla="*/ 1 h 92"/>
                  <a:gd name="T70" fmla="*/ 10 w 60"/>
                  <a:gd name="T71" fmla="*/ 4 h 92"/>
                  <a:gd name="T72" fmla="*/ 12 w 60"/>
                  <a:gd name="T73" fmla="*/ 15 h 92"/>
                  <a:gd name="T74" fmla="*/ 5 w 60"/>
                  <a:gd name="T75"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92">
                    <a:moveTo>
                      <a:pt x="5" y="19"/>
                    </a:moveTo>
                    <a:cubicBezTo>
                      <a:pt x="2" y="24"/>
                      <a:pt x="2" y="24"/>
                      <a:pt x="2" y="24"/>
                    </a:cubicBezTo>
                    <a:cubicBezTo>
                      <a:pt x="1" y="27"/>
                      <a:pt x="1" y="27"/>
                      <a:pt x="1" y="27"/>
                    </a:cubicBezTo>
                    <a:cubicBezTo>
                      <a:pt x="0" y="28"/>
                      <a:pt x="0" y="28"/>
                      <a:pt x="0" y="28"/>
                    </a:cubicBezTo>
                    <a:cubicBezTo>
                      <a:pt x="0" y="31"/>
                      <a:pt x="0" y="31"/>
                      <a:pt x="0" y="31"/>
                    </a:cubicBezTo>
                    <a:cubicBezTo>
                      <a:pt x="2" y="32"/>
                      <a:pt x="2" y="32"/>
                      <a:pt x="2" y="32"/>
                    </a:cubicBezTo>
                    <a:cubicBezTo>
                      <a:pt x="6" y="31"/>
                      <a:pt x="6" y="31"/>
                      <a:pt x="6" y="31"/>
                    </a:cubicBezTo>
                    <a:cubicBezTo>
                      <a:pt x="6" y="34"/>
                      <a:pt x="6" y="34"/>
                      <a:pt x="6" y="34"/>
                    </a:cubicBezTo>
                    <a:cubicBezTo>
                      <a:pt x="4" y="38"/>
                      <a:pt x="4" y="38"/>
                      <a:pt x="4" y="38"/>
                    </a:cubicBezTo>
                    <a:cubicBezTo>
                      <a:pt x="5" y="41"/>
                      <a:pt x="5" y="41"/>
                      <a:pt x="5" y="41"/>
                    </a:cubicBezTo>
                    <a:cubicBezTo>
                      <a:pt x="5" y="43"/>
                      <a:pt x="5" y="43"/>
                      <a:pt x="5" y="43"/>
                    </a:cubicBezTo>
                    <a:cubicBezTo>
                      <a:pt x="7" y="45"/>
                      <a:pt x="7" y="45"/>
                      <a:pt x="7" y="45"/>
                    </a:cubicBezTo>
                    <a:cubicBezTo>
                      <a:pt x="8" y="48"/>
                      <a:pt x="8" y="48"/>
                      <a:pt x="8" y="48"/>
                    </a:cubicBezTo>
                    <a:cubicBezTo>
                      <a:pt x="7" y="50"/>
                      <a:pt x="7" y="50"/>
                      <a:pt x="7" y="50"/>
                    </a:cubicBezTo>
                    <a:cubicBezTo>
                      <a:pt x="9" y="52"/>
                      <a:pt x="9" y="52"/>
                      <a:pt x="9" y="52"/>
                    </a:cubicBezTo>
                    <a:cubicBezTo>
                      <a:pt x="11" y="50"/>
                      <a:pt x="11" y="50"/>
                      <a:pt x="11" y="50"/>
                    </a:cubicBezTo>
                    <a:cubicBezTo>
                      <a:pt x="13" y="48"/>
                      <a:pt x="13" y="48"/>
                      <a:pt x="13" y="48"/>
                    </a:cubicBezTo>
                    <a:cubicBezTo>
                      <a:pt x="19" y="44"/>
                      <a:pt x="19" y="44"/>
                      <a:pt x="19" y="44"/>
                    </a:cubicBezTo>
                    <a:cubicBezTo>
                      <a:pt x="21" y="45"/>
                      <a:pt x="21" y="45"/>
                      <a:pt x="21" y="45"/>
                    </a:cubicBezTo>
                    <a:cubicBezTo>
                      <a:pt x="21" y="46"/>
                      <a:pt x="21" y="46"/>
                      <a:pt x="21" y="46"/>
                    </a:cubicBezTo>
                    <a:cubicBezTo>
                      <a:pt x="23" y="48"/>
                      <a:pt x="23" y="48"/>
                      <a:pt x="23" y="48"/>
                    </a:cubicBezTo>
                    <a:cubicBezTo>
                      <a:pt x="26" y="50"/>
                      <a:pt x="26" y="50"/>
                      <a:pt x="26" y="50"/>
                    </a:cubicBezTo>
                    <a:cubicBezTo>
                      <a:pt x="29" y="50"/>
                      <a:pt x="29" y="50"/>
                      <a:pt x="29" y="50"/>
                    </a:cubicBezTo>
                    <a:cubicBezTo>
                      <a:pt x="34" y="56"/>
                      <a:pt x="34" y="56"/>
                      <a:pt x="34" y="56"/>
                    </a:cubicBezTo>
                    <a:cubicBezTo>
                      <a:pt x="34" y="60"/>
                      <a:pt x="34" y="60"/>
                      <a:pt x="34" y="60"/>
                    </a:cubicBezTo>
                    <a:cubicBezTo>
                      <a:pt x="34" y="65"/>
                      <a:pt x="34" y="65"/>
                      <a:pt x="34" y="65"/>
                    </a:cubicBezTo>
                    <a:cubicBezTo>
                      <a:pt x="36" y="68"/>
                      <a:pt x="36" y="68"/>
                      <a:pt x="36" y="68"/>
                    </a:cubicBezTo>
                    <a:cubicBezTo>
                      <a:pt x="39" y="70"/>
                      <a:pt x="39" y="70"/>
                      <a:pt x="39" y="70"/>
                    </a:cubicBezTo>
                    <a:cubicBezTo>
                      <a:pt x="40" y="72"/>
                      <a:pt x="40" y="72"/>
                      <a:pt x="40" y="72"/>
                    </a:cubicBezTo>
                    <a:cubicBezTo>
                      <a:pt x="40" y="76"/>
                      <a:pt x="40" y="76"/>
                      <a:pt x="40" y="76"/>
                    </a:cubicBezTo>
                    <a:cubicBezTo>
                      <a:pt x="41" y="78"/>
                      <a:pt x="41" y="78"/>
                      <a:pt x="41" y="78"/>
                    </a:cubicBezTo>
                    <a:cubicBezTo>
                      <a:pt x="40" y="81"/>
                      <a:pt x="40" y="81"/>
                      <a:pt x="40" y="81"/>
                    </a:cubicBezTo>
                    <a:cubicBezTo>
                      <a:pt x="39" y="84"/>
                      <a:pt x="39" y="84"/>
                      <a:pt x="39" y="84"/>
                    </a:cubicBezTo>
                    <a:cubicBezTo>
                      <a:pt x="36" y="87"/>
                      <a:pt x="36" y="87"/>
                      <a:pt x="36" y="87"/>
                    </a:cubicBezTo>
                    <a:cubicBezTo>
                      <a:pt x="41" y="88"/>
                      <a:pt x="41" y="88"/>
                      <a:pt x="41" y="88"/>
                    </a:cubicBezTo>
                    <a:cubicBezTo>
                      <a:pt x="42" y="90"/>
                      <a:pt x="42" y="90"/>
                      <a:pt x="42" y="90"/>
                    </a:cubicBezTo>
                    <a:cubicBezTo>
                      <a:pt x="45" y="92"/>
                      <a:pt x="45" y="92"/>
                      <a:pt x="45" y="92"/>
                    </a:cubicBezTo>
                    <a:cubicBezTo>
                      <a:pt x="48" y="91"/>
                      <a:pt x="48" y="91"/>
                      <a:pt x="48" y="91"/>
                    </a:cubicBezTo>
                    <a:cubicBezTo>
                      <a:pt x="48" y="87"/>
                      <a:pt x="48" y="87"/>
                      <a:pt x="48" y="87"/>
                    </a:cubicBezTo>
                    <a:cubicBezTo>
                      <a:pt x="50" y="83"/>
                      <a:pt x="50" y="83"/>
                      <a:pt x="50" y="83"/>
                    </a:cubicBezTo>
                    <a:cubicBezTo>
                      <a:pt x="53" y="84"/>
                      <a:pt x="53" y="84"/>
                      <a:pt x="53" y="84"/>
                    </a:cubicBezTo>
                    <a:cubicBezTo>
                      <a:pt x="55" y="87"/>
                      <a:pt x="55" y="87"/>
                      <a:pt x="55" y="87"/>
                    </a:cubicBezTo>
                    <a:cubicBezTo>
                      <a:pt x="59" y="86"/>
                      <a:pt x="59" y="86"/>
                      <a:pt x="59" y="86"/>
                    </a:cubicBezTo>
                    <a:cubicBezTo>
                      <a:pt x="60" y="83"/>
                      <a:pt x="60" y="83"/>
                      <a:pt x="60" y="83"/>
                    </a:cubicBezTo>
                    <a:cubicBezTo>
                      <a:pt x="59" y="77"/>
                      <a:pt x="59" y="77"/>
                      <a:pt x="59" y="77"/>
                    </a:cubicBezTo>
                    <a:cubicBezTo>
                      <a:pt x="58" y="73"/>
                      <a:pt x="58" y="73"/>
                      <a:pt x="58" y="73"/>
                    </a:cubicBezTo>
                    <a:cubicBezTo>
                      <a:pt x="55" y="71"/>
                      <a:pt x="55" y="71"/>
                      <a:pt x="55" y="71"/>
                    </a:cubicBezTo>
                    <a:cubicBezTo>
                      <a:pt x="53" y="66"/>
                      <a:pt x="53" y="66"/>
                      <a:pt x="53" y="66"/>
                    </a:cubicBezTo>
                    <a:cubicBezTo>
                      <a:pt x="52" y="63"/>
                      <a:pt x="52" y="63"/>
                      <a:pt x="52" y="63"/>
                    </a:cubicBezTo>
                    <a:cubicBezTo>
                      <a:pt x="48" y="60"/>
                      <a:pt x="48" y="60"/>
                      <a:pt x="48" y="60"/>
                    </a:cubicBezTo>
                    <a:cubicBezTo>
                      <a:pt x="45" y="56"/>
                      <a:pt x="45" y="56"/>
                      <a:pt x="45" y="56"/>
                    </a:cubicBezTo>
                    <a:cubicBezTo>
                      <a:pt x="44" y="53"/>
                      <a:pt x="44" y="53"/>
                      <a:pt x="44" y="53"/>
                    </a:cubicBezTo>
                    <a:cubicBezTo>
                      <a:pt x="42" y="51"/>
                      <a:pt x="42" y="51"/>
                      <a:pt x="42" y="51"/>
                    </a:cubicBezTo>
                    <a:cubicBezTo>
                      <a:pt x="38" y="46"/>
                      <a:pt x="38" y="46"/>
                      <a:pt x="38" y="46"/>
                    </a:cubicBezTo>
                    <a:cubicBezTo>
                      <a:pt x="36" y="39"/>
                      <a:pt x="36" y="39"/>
                      <a:pt x="36" y="39"/>
                    </a:cubicBezTo>
                    <a:cubicBezTo>
                      <a:pt x="31" y="36"/>
                      <a:pt x="31" y="36"/>
                      <a:pt x="31" y="36"/>
                    </a:cubicBezTo>
                    <a:cubicBezTo>
                      <a:pt x="32" y="32"/>
                      <a:pt x="32" y="32"/>
                      <a:pt x="32" y="32"/>
                    </a:cubicBezTo>
                    <a:cubicBezTo>
                      <a:pt x="34" y="30"/>
                      <a:pt x="34" y="30"/>
                      <a:pt x="34" y="30"/>
                    </a:cubicBezTo>
                    <a:cubicBezTo>
                      <a:pt x="37" y="28"/>
                      <a:pt x="37" y="28"/>
                      <a:pt x="37" y="28"/>
                    </a:cubicBezTo>
                    <a:cubicBezTo>
                      <a:pt x="40" y="26"/>
                      <a:pt x="40" y="26"/>
                      <a:pt x="40" y="26"/>
                    </a:cubicBezTo>
                    <a:cubicBezTo>
                      <a:pt x="40" y="21"/>
                      <a:pt x="40" y="21"/>
                      <a:pt x="40" y="21"/>
                    </a:cubicBezTo>
                    <a:cubicBezTo>
                      <a:pt x="36" y="19"/>
                      <a:pt x="36" y="19"/>
                      <a:pt x="36" y="19"/>
                    </a:cubicBezTo>
                    <a:cubicBezTo>
                      <a:pt x="33" y="17"/>
                      <a:pt x="33" y="17"/>
                      <a:pt x="33" y="17"/>
                    </a:cubicBezTo>
                    <a:cubicBezTo>
                      <a:pt x="30" y="19"/>
                      <a:pt x="30" y="19"/>
                      <a:pt x="30" y="19"/>
                    </a:cubicBezTo>
                    <a:cubicBezTo>
                      <a:pt x="26" y="18"/>
                      <a:pt x="26" y="18"/>
                      <a:pt x="26" y="18"/>
                    </a:cubicBezTo>
                    <a:cubicBezTo>
                      <a:pt x="25" y="16"/>
                      <a:pt x="25" y="16"/>
                      <a:pt x="25" y="16"/>
                    </a:cubicBezTo>
                    <a:cubicBezTo>
                      <a:pt x="22" y="14"/>
                      <a:pt x="22" y="14"/>
                      <a:pt x="22" y="14"/>
                    </a:cubicBezTo>
                    <a:cubicBezTo>
                      <a:pt x="19" y="11"/>
                      <a:pt x="19" y="11"/>
                      <a:pt x="19" y="11"/>
                    </a:cubicBezTo>
                    <a:cubicBezTo>
                      <a:pt x="20" y="8"/>
                      <a:pt x="20" y="8"/>
                      <a:pt x="20" y="8"/>
                    </a:cubicBezTo>
                    <a:cubicBezTo>
                      <a:pt x="16" y="1"/>
                      <a:pt x="16" y="1"/>
                      <a:pt x="16" y="1"/>
                    </a:cubicBezTo>
                    <a:cubicBezTo>
                      <a:pt x="12" y="0"/>
                      <a:pt x="12" y="0"/>
                      <a:pt x="12" y="0"/>
                    </a:cubicBezTo>
                    <a:cubicBezTo>
                      <a:pt x="10" y="4"/>
                      <a:pt x="10" y="4"/>
                      <a:pt x="10" y="4"/>
                    </a:cubicBezTo>
                    <a:cubicBezTo>
                      <a:pt x="13" y="9"/>
                      <a:pt x="13" y="9"/>
                      <a:pt x="13" y="9"/>
                    </a:cubicBezTo>
                    <a:cubicBezTo>
                      <a:pt x="12" y="15"/>
                      <a:pt x="12" y="15"/>
                      <a:pt x="12" y="15"/>
                    </a:cubicBezTo>
                    <a:cubicBezTo>
                      <a:pt x="11" y="19"/>
                      <a:pt x="11" y="19"/>
                      <a:pt x="11" y="19"/>
                    </a:cubicBezTo>
                    <a:cubicBezTo>
                      <a:pt x="11" y="19"/>
                      <a:pt x="7" y="19"/>
                      <a:pt x="5" y="1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2" name="Freeform 178">
                <a:extLst>
                  <a:ext uri="{FF2B5EF4-FFF2-40B4-BE49-F238E27FC236}">
                    <a16:creationId xmlns:a16="http://schemas.microsoft.com/office/drawing/2014/main" id="{0187C12D-F121-43DE-B8F5-7A305E581DAB}"/>
                  </a:ext>
                </a:extLst>
              </p:cNvPr>
              <p:cNvSpPr>
                <a:spLocks noEditPoints="1"/>
              </p:cNvSpPr>
              <p:nvPr/>
            </p:nvSpPr>
            <p:spPr bwMode="auto">
              <a:xfrm>
                <a:off x="4288" y="1305"/>
                <a:ext cx="186" cy="92"/>
              </a:xfrm>
              <a:custGeom>
                <a:avLst/>
                <a:gdLst>
                  <a:gd name="T0" fmla="*/ 32 w 95"/>
                  <a:gd name="T1" fmla="*/ 45 h 47"/>
                  <a:gd name="T2" fmla="*/ 35 w 95"/>
                  <a:gd name="T3" fmla="*/ 43 h 47"/>
                  <a:gd name="T4" fmla="*/ 38 w 95"/>
                  <a:gd name="T5" fmla="*/ 41 h 47"/>
                  <a:gd name="T6" fmla="*/ 41 w 95"/>
                  <a:gd name="T7" fmla="*/ 37 h 47"/>
                  <a:gd name="T8" fmla="*/ 46 w 95"/>
                  <a:gd name="T9" fmla="*/ 35 h 47"/>
                  <a:gd name="T10" fmla="*/ 49 w 95"/>
                  <a:gd name="T11" fmla="*/ 39 h 47"/>
                  <a:gd name="T12" fmla="*/ 54 w 95"/>
                  <a:gd name="T13" fmla="*/ 37 h 47"/>
                  <a:gd name="T14" fmla="*/ 61 w 95"/>
                  <a:gd name="T15" fmla="*/ 35 h 47"/>
                  <a:gd name="T16" fmla="*/ 63 w 95"/>
                  <a:gd name="T17" fmla="*/ 27 h 47"/>
                  <a:gd name="T18" fmla="*/ 77 w 95"/>
                  <a:gd name="T19" fmla="*/ 22 h 47"/>
                  <a:gd name="T20" fmla="*/ 78 w 95"/>
                  <a:gd name="T21" fmla="*/ 18 h 47"/>
                  <a:gd name="T22" fmla="*/ 83 w 95"/>
                  <a:gd name="T23" fmla="*/ 16 h 47"/>
                  <a:gd name="T24" fmla="*/ 87 w 95"/>
                  <a:gd name="T25" fmla="*/ 12 h 47"/>
                  <a:gd name="T26" fmla="*/ 95 w 95"/>
                  <a:gd name="T27" fmla="*/ 9 h 47"/>
                  <a:gd name="T28" fmla="*/ 90 w 95"/>
                  <a:gd name="T29" fmla="*/ 7 h 47"/>
                  <a:gd name="T30" fmla="*/ 85 w 95"/>
                  <a:gd name="T31" fmla="*/ 5 h 47"/>
                  <a:gd name="T32" fmla="*/ 79 w 95"/>
                  <a:gd name="T33" fmla="*/ 1 h 47"/>
                  <a:gd name="T34" fmla="*/ 72 w 95"/>
                  <a:gd name="T35" fmla="*/ 1 h 47"/>
                  <a:gd name="T36" fmla="*/ 61 w 95"/>
                  <a:gd name="T37" fmla="*/ 1 h 47"/>
                  <a:gd name="T38" fmla="*/ 52 w 95"/>
                  <a:gd name="T39" fmla="*/ 6 h 47"/>
                  <a:gd name="T40" fmla="*/ 48 w 95"/>
                  <a:gd name="T41" fmla="*/ 4 h 47"/>
                  <a:gd name="T42" fmla="*/ 44 w 95"/>
                  <a:gd name="T43" fmla="*/ 1 h 47"/>
                  <a:gd name="T44" fmla="*/ 39 w 95"/>
                  <a:gd name="T45" fmla="*/ 3 h 47"/>
                  <a:gd name="T46" fmla="*/ 36 w 95"/>
                  <a:gd name="T47" fmla="*/ 7 h 47"/>
                  <a:gd name="T48" fmla="*/ 33 w 95"/>
                  <a:gd name="T49" fmla="*/ 10 h 47"/>
                  <a:gd name="T50" fmla="*/ 24 w 95"/>
                  <a:gd name="T51" fmla="*/ 5 h 47"/>
                  <a:gd name="T52" fmla="*/ 18 w 95"/>
                  <a:gd name="T53" fmla="*/ 5 h 47"/>
                  <a:gd name="T54" fmla="*/ 10 w 95"/>
                  <a:gd name="T55" fmla="*/ 11 h 47"/>
                  <a:gd name="T56" fmla="*/ 14 w 95"/>
                  <a:gd name="T57" fmla="*/ 9 h 47"/>
                  <a:gd name="T58" fmla="*/ 15 w 95"/>
                  <a:gd name="T59" fmla="*/ 13 h 47"/>
                  <a:gd name="T60" fmla="*/ 11 w 95"/>
                  <a:gd name="T61" fmla="*/ 16 h 47"/>
                  <a:gd name="T62" fmla="*/ 9 w 95"/>
                  <a:gd name="T63" fmla="*/ 18 h 47"/>
                  <a:gd name="T64" fmla="*/ 13 w 95"/>
                  <a:gd name="T65" fmla="*/ 21 h 47"/>
                  <a:gd name="T66" fmla="*/ 17 w 95"/>
                  <a:gd name="T67" fmla="*/ 21 h 47"/>
                  <a:gd name="T68" fmla="*/ 19 w 95"/>
                  <a:gd name="T69" fmla="*/ 24 h 47"/>
                  <a:gd name="T70" fmla="*/ 25 w 95"/>
                  <a:gd name="T71" fmla="*/ 26 h 47"/>
                  <a:gd name="T72" fmla="*/ 29 w 95"/>
                  <a:gd name="T73" fmla="*/ 27 h 47"/>
                  <a:gd name="T74" fmla="*/ 28 w 95"/>
                  <a:gd name="T75" fmla="*/ 28 h 47"/>
                  <a:gd name="T76" fmla="*/ 20 w 95"/>
                  <a:gd name="T77" fmla="*/ 36 h 47"/>
                  <a:gd name="T78" fmla="*/ 16 w 95"/>
                  <a:gd name="T79" fmla="*/ 36 h 47"/>
                  <a:gd name="T80" fmla="*/ 11 w 95"/>
                  <a:gd name="T81" fmla="*/ 39 h 47"/>
                  <a:gd name="T82" fmla="*/ 9 w 95"/>
                  <a:gd name="T83" fmla="*/ 38 h 47"/>
                  <a:gd name="T84" fmla="*/ 8 w 95"/>
                  <a:gd name="T85" fmla="*/ 39 h 47"/>
                  <a:gd name="T86" fmla="*/ 5 w 95"/>
                  <a:gd name="T87" fmla="*/ 38 h 47"/>
                  <a:gd name="T88" fmla="*/ 0 w 95"/>
                  <a:gd name="T89" fmla="*/ 39 h 47"/>
                  <a:gd name="T90" fmla="*/ 2 w 95"/>
                  <a:gd name="T91" fmla="*/ 43 h 47"/>
                  <a:gd name="T92" fmla="*/ 8 w 95"/>
                  <a:gd name="T93" fmla="*/ 43 h 47"/>
                  <a:gd name="T94" fmla="*/ 11 w 95"/>
                  <a:gd name="T95" fmla="*/ 45 h 47"/>
                  <a:gd name="T96" fmla="*/ 16 w 95"/>
                  <a:gd name="T97" fmla="*/ 45 h 47"/>
                  <a:gd name="T98" fmla="*/ 20 w 95"/>
                  <a:gd name="T99" fmla="*/ 46 h 47"/>
                  <a:gd name="T100" fmla="*/ 25 w 95"/>
                  <a:gd name="T101" fmla="*/ 46 h 47"/>
                  <a:gd name="T102" fmla="*/ 32 w 95"/>
                  <a:gd name="T103" fmla="*/ 45 h 47"/>
                  <a:gd name="T104" fmla="*/ 79 w 95"/>
                  <a:gd name="T105" fmla="*/ 3 h 47"/>
                  <a:gd name="T106" fmla="*/ 78 w 95"/>
                  <a:gd name="T107" fmla="*/ 5 h 47"/>
                  <a:gd name="T108" fmla="*/ 76 w 95"/>
                  <a:gd name="T109" fmla="*/ 5 h 47"/>
                  <a:gd name="T110" fmla="*/ 75 w 95"/>
                  <a:gd name="T111" fmla="*/ 7 h 47"/>
                  <a:gd name="T112" fmla="*/ 70 w 95"/>
                  <a:gd name="T113" fmla="*/ 9 h 47"/>
                  <a:gd name="T114" fmla="*/ 65 w 95"/>
                  <a:gd name="T115" fmla="*/ 4 h 47"/>
                  <a:gd name="T116" fmla="*/ 68 w 95"/>
                  <a:gd name="T117" fmla="*/ 3 h 47"/>
                  <a:gd name="T118" fmla="*/ 75 w 95"/>
                  <a:gd name="T119" fmla="*/ 2 h 47"/>
                  <a:gd name="T120" fmla="*/ 79 w 95"/>
                  <a:gd name="T121" fmla="*/ 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5" h="47">
                    <a:moveTo>
                      <a:pt x="32" y="45"/>
                    </a:moveTo>
                    <a:cubicBezTo>
                      <a:pt x="33" y="45"/>
                      <a:pt x="34" y="43"/>
                      <a:pt x="35" y="43"/>
                    </a:cubicBezTo>
                    <a:cubicBezTo>
                      <a:pt x="36" y="42"/>
                      <a:pt x="37" y="42"/>
                      <a:pt x="38" y="41"/>
                    </a:cubicBezTo>
                    <a:cubicBezTo>
                      <a:pt x="39" y="40"/>
                      <a:pt x="40" y="39"/>
                      <a:pt x="41" y="37"/>
                    </a:cubicBezTo>
                    <a:cubicBezTo>
                      <a:pt x="43" y="36"/>
                      <a:pt x="44" y="34"/>
                      <a:pt x="46" y="35"/>
                    </a:cubicBezTo>
                    <a:cubicBezTo>
                      <a:pt x="48" y="35"/>
                      <a:pt x="47" y="39"/>
                      <a:pt x="49" y="39"/>
                    </a:cubicBezTo>
                    <a:cubicBezTo>
                      <a:pt x="51" y="39"/>
                      <a:pt x="52" y="37"/>
                      <a:pt x="54" y="37"/>
                    </a:cubicBezTo>
                    <a:cubicBezTo>
                      <a:pt x="56" y="36"/>
                      <a:pt x="59" y="37"/>
                      <a:pt x="61" y="35"/>
                    </a:cubicBezTo>
                    <a:cubicBezTo>
                      <a:pt x="63" y="32"/>
                      <a:pt x="61" y="30"/>
                      <a:pt x="63" y="27"/>
                    </a:cubicBezTo>
                    <a:cubicBezTo>
                      <a:pt x="66" y="22"/>
                      <a:pt x="77" y="25"/>
                      <a:pt x="77" y="22"/>
                    </a:cubicBezTo>
                    <a:cubicBezTo>
                      <a:pt x="77" y="21"/>
                      <a:pt x="77" y="19"/>
                      <a:pt x="78" y="18"/>
                    </a:cubicBezTo>
                    <a:cubicBezTo>
                      <a:pt x="80" y="17"/>
                      <a:pt x="81" y="17"/>
                      <a:pt x="83" y="16"/>
                    </a:cubicBezTo>
                    <a:cubicBezTo>
                      <a:pt x="85" y="15"/>
                      <a:pt x="85" y="14"/>
                      <a:pt x="87" y="12"/>
                    </a:cubicBezTo>
                    <a:cubicBezTo>
                      <a:pt x="90" y="11"/>
                      <a:pt x="92" y="10"/>
                      <a:pt x="95" y="9"/>
                    </a:cubicBezTo>
                    <a:cubicBezTo>
                      <a:pt x="90" y="7"/>
                      <a:pt x="90" y="7"/>
                      <a:pt x="90" y="7"/>
                    </a:cubicBezTo>
                    <a:cubicBezTo>
                      <a:pt x="90" y="7"/>
                      <a:pt x="85" y="6"/>
                      <a:pt x="85" y="5"/>
                    </a:cubicBezTo>
                    <a:cubicBezTo>
                      <a:pt x="84" y="3"/>
                      <a:pt x="81" y="1"/>
                      <a:pt x="79" y="1"/>
                    </a:cubicBezTo>
                    <a:cubicBezTo>
                      <a:pt x="77" y="1"/>
                      <a:pt x="75" y="0"/>
                      <a:pt x="72" y="1"/>
                    </a:cubicBezTo>
                    <a:cubicBezTo>
                      <a:pt x="68" y="1"/>
                      <a:pt x="63" y="1"/>
                      <a:pt x="61" y="1"/>
                    </a:cubicBezTo>
                    <a:cubicBezTo>
                      <a:pt x="59" y="1"/>
                      <a:pt x="55" y="6"/>
                      <a:pt x="52" y="6"/>
                    </a:cubicBezTo>
                    <a:cubicBezTo>
                      <a:pt x="49" y="6"/>
                      <a:pt x="51" y="5"/>
                      <a:pt x="48" y="4"/>
                    </a:cubicBezTo>
                    <a:cubicBezTo>
                      <a:pt x="45" y="3"/>
                      <a:pt x="45" y="1"/>
                      <a:pt x="44" y="1"/>
                    </a:cubicBezTo>
                    <a:cubicBezTo>
                      <a:pt x="40" y="4"/>
                      <a:pt x="41" y="3"/>
                      <a:pt x="39" y="3"/>
                    </a:cubicBezTo>
                    <a:cubicBezTo>
                      <a:pt x="38" y="3"/>
                      <a:pt x="36" y="7"/>
                      <a:pt x="36" y="7"/>
                    </a:cubicBezTo>
                    <a:cubicBezTo>
                      <a:pt x="36" y="7"/>
                      <a:pt x="33" y="8"/>
                      <a:pt x="33" y="10"/>
                    </a:cubicBezTo>
                    <a:cubicBezTo>
                      <a:pt x="33" y="11"/>
                      <a:pt x="27" y="5"/>
                      <a:pt x="24" y="5"/>
                    </a:cubicBezTo>
                    <a:cubicBezTo>
                      <a:pt x="18" y="5"/>
                      <a:pt x="18" y="5"/>
                      <a:pt x="18" y="5"/>
                    </a:cubicBezTo>
                    <a:cubicBezTo>
                      <a:pt x="15" y="5"/>
                      <a:pt x="10" y="11"/>
                      <a:pt x="10" y="11"/>
                    </a:cubicBezTo>
                    <a:cubicBezTo>
                      <a:pt x="12" y="9"/>
                      <a:pt x="14" y="9"/>
                      <a:pt x="14" y="9"/>
                    </a:cubicBezTo>
                    <a:cubicBezTo>
                      <a:pt x="14" y="9"/>
                      <a:pt x="17" y="11"/>
                      <a:pt x="15" y="13"/>
                    </a:cubicBezTo>
                    <a:cubicBezTo>
                      <a:pt x="12" y="15"/>
                      <a:pt x="13" y="15"/>
                      <a:pt x="11" y="16"/>
                    </a:cubicBezTo>
                    <a:cubicBezTo>
                      <a:pt x="10" y="17"/>
                      <a:pt x="5" y="18"/>
                      <a:pt x="9" y="18"/>
                    </a:cubicBezTo>
                    <a:cubicBezTo>
                      <a:pt x="12" y="19"/>
                      <a:pt x="11" y="23"/>
                      <a:pt x="13" y="21"/>
                    </a:cubicBezTo>
                    <a:cubicBezTo>
                      <a:pt x="16" y="20"/>
                      <a:pt x="17" y="19"/>
                      <a:pt x="17" y="21"/>
                    </a:cubicBezTo>
                    <a:cubicBezTo>
                      <a:pt x="17" y="24"/>
                      <a:pt x="16" y="24"/>
                      <a:pt x="19" y="24"/>
                    </a:cubicBezTo>
                    <a:cubicBezTo>
                      <a:pt x="22" y="24"/>
                      <a:pt x="21" y="24"/>
                      <a:pt x="25" y="26"/>
                    </a:cubicBezTo>
                    <a:cubicBezTo>
                      <a:pt x="27" y="27"/>
                      <a:pt x="28" y="27"/>
                      <a:pt x="29" y="27"/>
                    </a:cubicBezTo>
                    <a:cubicBezTo>
                      <a:pt x="29" y="27"/>
                      <a:pt x="28" y="27"/>
                      <a:pt x="28" y="28"/>
                    </a:cubicBezTo>
                    <a:cubicBezTo>
                      <a:pt x="26" y="30"/>
                      <a:pt x="23" y="36"/>
                      <a:pt x="20" y="36"/>
                    </a:cubicBezTo>
                    <a:cubicBezTo>
                      <a:pt x="17" y="36"/>
                      <a:pt x="16" y="36"/>
                      <a:pt x="16" y="36"/>
                    </a:cubicBezTo>
                    <a:cubicBezTo>
                      <a:pt x="16" y="36"/>
                      <a:pt x="12" y="41"/>
                      <a:pt x="11" y="39"/>
                    </a:cubicBezTo>
                    <a:cubicBezTo>
                      <a:pt x="11" y="37"/>
                      <a:pt x="9" y="38"/>
                      <a:pt x="9" y="38"/>
                    </a:cubicBezTo>
                    <a:cubicBezTo>
                      <a:pt x="8" y="39"/>
                      <a:pt x="8" y="39"/>
                      <a:pt x="8" y="39"/>
                    </a:cubicBezTo>
                    <a:cubicBezTo>
                      <a:pt x="5" y="38"/>
                      <a:pt x="5" y="38"/>
                      <a:pt x="5" y="38"/>
                    </a:cubicBezTo>
                    <a:cubicBezTo>
                      <a:pt x="0" y="39"/>
                      <a:pt x="0" y="39"/>
                      <a:pt x="0" y="39"/>
                    </a:cubicBezTo>
                    <a:cubicBezTo>
                      <a:pt x="2" y="43"/>
                      <a:pt x="2" y="43"/>
                      <a:pt x="2" y="43"/>
                    </a:cubicBezTo>
                    <a:cubicBezTo>
                      <a:pt x="8" y="43"/>
                      <a:pt x="8" y="43"/>
                      <a:pt x="8" y="43"/>
                    </a:cubicBezTo>
                    <a:cubicBezTo>
                      <a:pt x="8" y="43"/>
                      <a:pt x="9" y="46"/>
                      <a:pt x="11" y="45"/>
                    </a:cubicBezTo>
                    <a:cubicBezTo>
                      <a:pt x="13" y="45"/>
                      <a:pt x="15" y="43"/>
                      <a:pt x="16" y="45"/>
                    </a:cubicBezTo>
                    <a:cubicBezTo>
                      <a:pt x="18" y="47"/>
                      <a:pt x="20" y="46"/>
                      <a:pt x="20" y="46"/>
                    </a:cubicBezTo>
                    <a:cubicBezTo>
                      <a:pt x="20" y="46"/>
                      <a:pt x="23" y="47"/>
                      <a:pt x="25" y="46"/>
                    </a:cubicBezTo>
                    <a:cubicBezTo>
                      <a:pt x="27" y="45"/>
                      <a:pt x="30" y="45"/>
                      <a:pt x="32" y="45"/>
                    </a:cubicBezTo>
                    <a:close/>
                    <a:moveTo>
                      <a:pt x="79" y="3"/>
                    </a:moveTo>
                    <a:cubicBezTo>
                      <a:pt x="79" y="4"/>
                      <a:pt x="78" y="5"/>
                      <a:pt x="78" y="5"/>
                    </a:cubicBezTo>
                    <a:cubicBezTo>
                      <a:pt x="78" y="6"/>
                      <a:pt x="76" y="5"/>
                      <a:pt x="76" y="5"/>
                    </a:cubicBezTo>
                    <a:cubicBezTo>
                      <a:pt x="75" y="6"/>
                      <a:pt x="75" y="7"/>
                      <a:pt x="75" y="7"/>
                    </a:cubicBezTo>
                    <a:cubicBezTo>
                      <a:pt x="74" y="8"/>
                      <a:pt x="71" y="9"/>
                      <a:pt x="70" y="9"/>
                    </a:cubicBezTo>
                    <a:cubicBezTo>
                      <a:pt x="65" y="9"/>
                      <a:pt x="61" y="6"/>
                      <a:pt x="65" y="4"/>
                    </a:cubicBezTo>
                    <a:cubicBezTo>
                      <a:pt x="66" y="4"/>
                      <a:pt x="67" y="4"/>
                      <a:pt x="68" y="3"/>
                    </a:cubicBezTo>
                    <a:cubicBezTo>
                      <a:pt x="70" y="3"/>
                      <a:pt x="74" y="2"/>
                      <a:pt x="75" y="2"/>
                    </a:cubicBezTo>
                    <a:cubicBezTo>
                      <a:pt x="78" y="2"/>
                      <a:pt x="79" y="2"/>
                      <a:pt x="79"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3" name="Freeform 179">
                <a:extLst>
                  <a:ext uri="{FF2B5EF4-FFF2-40B4-BE49-F238E27FC236}">
                    <a16:creationId xmlns:a16="http://schemas.microsoft.com/office/drawing/2014/main" id="{B75E2213-3A9E-473A-BD08-A6CFC0B6B4F7}"/>
                  </a:ext>
                </a:extLst>
              </p:cNvPr>
              <p:cNvSpPr>
                <a:spLocks noEditPoints="1"/>
              </p:cNvSpPr>
              <p:nvPr/>
            </p:nvSpPr>
            <p:spPr bwMode="auto">
              <a:xfrm>
                <a:off x="4288" y="1305"/>
                <a:ext cx="186" cy="92"/>
              </a:xfrm>
              <a:custGeom>
                <a:avLst/>
                <a:gdLst>
                  <a:gd name="T0" fmla="*/ 32 w 95"/>
                  <a:gd name="T1" fmla="*/ 45 h 47"/>
                  <a:gd name="T2" fmla="*/ 35 w 95"/>
                  <a:gd name="T3" fmla="*/ 43 h 47"/>
                  <a:gd name="T4" fmla="*/ 38 w 95"/>
                  <a:gd name="T5" fmla="*/ 41 h 47"/>
                  <a:gd name="T6" fmla="*/ 41 w 95"/>
                  <a:gd name="T7" fmla="*/ 37 h 47"/>
                  <a:gd name="T8" fmla="*/ 46 w 95"/>
                  <a:gd name="T9" fmla="*/ 35 h 47"/>
                  <a:gd name="T10" fmla="*/ 49 w 95"/>
                  <a:gd name="T11" fmla="*/ 39 h 47"/>
                  <a:gd name="T12" fmla="*/ 54 w 95"/>
                  <a:gd name="T13" fmla="*/ 37 h 47"/>
                  <a:gd name="T14" fmla="*/ 61 w 95"/>
                  <a:gd name="T15" fmla="*/ 35 h 47"/>
                  <a:gd name="T16" fmla="*/ 63 w 95"/>
                  <a:gd name="T17" fmla="*/ 27 h 47"/>
                  <a:gd name="T18" fmla="*/ 77 w 95"/>
                  <a:gd name="T19" fmla="*/ 22 h 47"/>
                  <a:gd name="T20" fmla="*/ 78 w 95"/>
                  <a:gd name="T21" fmla="*/ 18 h 47"/>
                  <a:gd name="T22" fmla="*/ 83 w 95"/>
                  <a:gd name="T23" fmla="*/ 16 h 47"/>
                  <a:gd name="T24" fmla="*/ 87 w 95"/>
                  <a:gd name="T25" fmla="*/ 12 h 47"/>
                  <a:gd name="T26" fmla="*/ 95 w 95"/>
                  <a:gd name="T27" fmla="*/ 9 h 47"/>
                  <a:gd name="T28" fmla="*/ 90 w 95"/>
                  <a:gd name="T29" fmla="*/ 7 h 47"/>
                  <a:gd name="T30" fmla="*/ 85 w 95"/>
                  <a:gd name="T31" fmla="*/ 5 h 47"/>
                  <a:gd name="T32" fmla="*/ 79 w 95"/>
                  <a:gd name="T33" fmla="*/ 1 h 47"/>
                  <a:gd name="T34" fmla="*/ 72 w 95"/>
                  <a:gd name="T35" fmla="*/ 1 h 47"/>
                  <a:gd name="T36" fmla="*/ 61 w 95"/>
                  <a:gd name="T37" fmla="*/ 1 h 47"/>
                  <a:gd name="T38" fmla="*/ 52 w 95"/>
                  <a:gd name="T39" fmla="*/ 6 h 47"/>
                  <a:gd name="T40" fmla="*/ 48 w 95"/>
                  <a:gd name="T41" fmla="*/ 4 h 47"/>
                  <a:gd name="T42" fmla="*/ 44 w 95"/>
                  <a:gd name="T43" fmla="*/ 1 h 47"/>
                  <a:gd name="T44" fmla="*/ 39 w 95"/>
                  <a:gd name="T45" fmla="*/ 3 h 47"/>
                  <a:gd name="T46" fmla="*/ 36 w 95"/>
                  <a:gd name="T47" fmla="*/ 7 h 47"/>
                  <a:gd name="T48" fmla="*/ 33 w 95"/>
                  <a:gd name="T49" fmla="*/ 10 h 47"/>
                  <a:gd name="T50" fmla="*/ 24 w 95"/>
                  <a:gd name="T51" fmla="*/ 5 h 47"/>
                  <a:gd name="T52" fmla="*/ 18 w 95"/>
                  <a:gd name="T53" fmla="*/ 5 h 47"/>
                  <a:gd name="T54" fmla="*/ 10 w 95"/>
                  <a:gd name="T55" fmla="*/ 11 h 47"/>
                  <a:gd name="T56" fmla="*/ 14 w 95"/>
                  <a:gd name="T57" fmla="*/ 9 h 47"/>
                  <a:gd name="T58" fmla="*/ 15 w 95"/>
                  <a:gd name="T59" fmla="*/ 13 h 47"/>
                  <a:gd name="T60" fmla="*/ 11 w 95"/>
                  <a:gd name="T61" fmla="*/ 16 h 47"/>
                  <a:gd name="T62" fmla="*/ 9 w 95"/>
                  <a:gd name="T63" fmla="*/ 18 h 47"/>
                  <a:gd name="T64" fmla="*/ 13 w 95"/>
                  <a:gd name="T65" fmla="*/ 21 h 47"/>
                  <a:gd name="T66" fmla="*/ 17 w 95"/>
                  <a:gd name="T67" fmla="*/ 21 h 47"/>
                  <a:gd name="T68" fmla="*/ 19 w 95"/>
                  <a:gd name="T69" fmla="*/ 24 h 47"/>
                  <a:gd name="T70" fmla="*/ 25 w 95"/>
                  <a:gd name="T71" fmla="*/ 26 h 47"/>
                  <a:gd name="T72" fmla="*/ 29 w 95"/>
                  <a:gd name="T73" fmla="*/ 27 h 47"/>
                  <a:gd name="T74" fmla="*/ 28 w 95"/>
                  <a:gd name="T75" fmla="*/ 28 h 47"/>
                  <a:gd name="T76" fmla="*/ 20 w 95"/>
                  <a:gd name="T77" fmla="*/ 36 h 47"/>
                  <a:gd name="T78" fmla="*/ 16 w 95"/>
                  <a:gd name="T79" fmla="*/ 36 h 47"/>
                  <a:gd name="T80" fmla="*/ 11 w 95"/>
                  <a:gd name="T81" fmla="*/ 39 h 47"/>
                  <a:gd name="T82" fmla="*/ 9 w 95"/>
                  <a:gd name="T83" fmla="*/ 38 h 47"/>
                  <a:gd name="T84" fmla="*/ 8 w 95"/>
                  <a:gd name="T85" fmla="*/ 39 h 47"/>
                  <a:gd name="T86" fmla="*/ 5 w 95"/>
                  <a:gd name="T87" fmla="*/ 38 h 47"/>
                  <a:gd name="T88" fmla="*/ 0 w 95"/>
                  <a:gd name="T89" fmla="*/ 39 h 47"/>
                  <a:gd name="T90" fmla="*/ 2 w 95"/>
                  <a:gd name="T91" fmla="*/ 43 h 47"/>
                  <a:gd name="T92" fmla="*/ 8 w 95"/>
                  <a:gd name="T93" fmla="*/ 43 h 47"/>
                  <a:gd name="T94" fmla="*/ 11 w 95"/>
                  <a:gd name="T95" fmla="*/ 45 h 47"/>
                  <a:gd name="T96" fmla="*/ 16 w 95"/>
                  <a:gd name="T97" fmla="*/ 45 h 47"/>
                  <a:gd name="T98" fmla="*/ 20 w 95"/>
                  <a:gd name="T99" fmla="*/ 46 h 47"/>
                  <a:gd name="T100" fmla="*/ 25 w 95"/>
                  <a:gd name="T101" fmla="*/ 46 h 47"/>
                  <a:gd name="T102" fmla="*/ 32 w 95"/>
                  <a:gd name="T103" fmla="*/ 45 h 47"/>
                  <a:gd name="T104" fmla="*/ 79 w 95"/>
                  <a:gd name="T105" fmla="*/ 3 h 47"/>
                  <a:gd name="T106" fmla="*/ 78 w 95"/>
                  <a:gd name="T107" fmla="*/ 5 h 47"/>
                  <a:gd name="T108" fmla="*/ 76 w 95"/>
                  <a:gd name="T109" fmla="*/ 5 h 47"/>
                  <a:gd name="T110" fmla="*/ 75 w 95"/>
                  <a:gd name="T111" fmla="*/ 7 h 47"/>
                  <a:gd name="T112" fmla="*/ 70 w 95"/>
                  <a:gd name="T113" fmla="*/ 9 h 47"/>
                  <a:gd name="T114" fmla="*/ 65 w 95"/>
                  <a:gd name="T115" fmla="*/ 4 h 47"/>
                  <a:gd name="T116" fmla="*/ 68 w 95"/>
                  <a:gd name="T117" fmla="*/ 3 h 47"/>
                  <a:gd name="T118" fmla="*/ 75 w 95"/>
                  <a:gd name="T119" fmla="*/ 2 h 47"/>
                  <a:gd name="T120" fmla="*/ 79 w 95"/>
                  <a:gd name="T121" fmla="*/ 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5" h="47">
                    <a:moveTo>
                      <a:pt x="32" y="45"/>
                    </a:moveTo>
                    <a:cubicBezTo>
                      <a:pt x="33" y="45"/>
                      <a:pt x="34" y="43"/>
                      <a:pt x="35" y="43"/>
                    </a:cubicBezTo>
                    <a:cubicBezTo>
                      <a:pt x="36" y="42"/>
                      <a:pt x="37" y="42"/>
                      <a:pt x="38" y="41"/>
                    </a:cubicBezTo>
                    <a:cubicBezTo>
                      <a:pt x="39" y="40"/>
                      <a:pt x="40" y="39"/>
                      <a:pt x="41" y="37"/>
                    </a:cubicBezTo>
                    <a:cubicBezTo>
                      <a:pt x="43" y="36"/>
                      <a:pt x="44" y="34"/>
                      <a:pt x="46" y="35"/>
                    </a:cubicBezTo>
                    <a:cubicBezTo>
                      <a:pt x="48" y="35"/>
                      <a:pt x="47" y="39"/>
                      <a:pt x="49" y="39"/>
                    </a:cubicBezTo>
                    <a:cubicBezTo>
                      <a:pt x="51" y="39"/>
                      <a:pt x="52" y="37"/>
                      <a:pt x="54" y="37"/>
                    </a:cubicBezTo>
                    <a:cubicBezTo>
                      <a:pt x="56" y="36"/>
                      <a:pt x="59" y="37"/>
                      <a:pt x="61" y="35"/>
                    </a:cubicBezTo>
                    <a:cubicBezTo>
                      <a:pt x="63" y="32"/>
                      <a:pt x="61" y="30"/>
                      <a:pt x="63" y="27"/>
                    </a:cubicBezTo>
                    <a:cubicBezTo>
                      <a:pt x="66" y="22"/>
                      <a:pt x="77" y="25"/>
                      <a:pt x="77" y="22"/>
                    </a:cubicBezTo>
                    <a:cubicBezTo>
                      <a:pt x="77" y="21"/>
                      <a:pt x="77" y="19"/>
                      <a:pt x="78" y="18"/>
                    </a:cubicBezTo>
                    <a:cubicBezTo>
                      <a:pt x="80" y="17"/>
                      <a:pt x="81" y="17"/>
                      <a:pt x="83" y="16"/>
                    </a:cubicBezTo>
                    <a:cubicBezTo>
                      <a:pt x="85" y="15"/>
                      <a:pt x="85" y="14"/>
                      <a:pt x="87" y="12"/>
                    </a:cubicBezTo>
                    <a:cubicBezTo>
                      <a:pt x="90" y="11"/>
                      <a:pt x="92" y="10"/>
                      <a:pt x="95" y="9"/>
                    </a:cubicBezTo>
                    <a:cubicBezTo>
                      <a:pt x="90" y="7"/>
                      <a:pt x="90" y="7"/>
                      <a:pt x="90" y="7"/>
                    </a:cubicBezTo>
                    <a:cubicBezTo>
                      <a:pt x="90" y="7"/>
                      <a:pt x="85" y="6"/>
                      <a:pt x="85" y="5"/>
                    </a:cubicBezTo>
                    <a:cubicBezTo>
                      <a:pt x="84" y="3"/>
                      <a:pt x="81" y="1"/>
                      <a:pt x="79" y="1"/>
                    </a:cubicBezTo>
                    <a:cubicBezTo>
                      <a:pt x="77" y="1"/>
                      <a:pt x="75" y="0"/>
                      <a:pt x="72" y="1"/>
                    </a:cubicBezTo>
                    <a:cubicBezTo>
                      <a:pt x="68" y="1"/>
                      <a:pt x="63" y="1"/>
                      <a:pt x="61" y="1"/>
                    </a:cubicBezTo>
                    <a:cubicBezTo>
                      <a:pt x="59" y="1"/>
                      <a:pt x="55" y="6"/>
                      <a:pt x="52" y="6"/>
                    </a:cubicBezTo>
                    <a:cubicBezTo>
                      <a:pt x="49" y="6"/>
                      <a:pt x="51" y="5"/>
                      <a:pt x="48" y="4"/>
                    </a:cubicBezTo>
                    <a:cubicBezTo>
                      <a:pt x="45" y="3"/>
                      <a:pt x="45" y="1"/>
                      <a:pt x="44" y="1"/>
                    </a:cubicBezTo>
                    <a:cubicBezTo>
                      <a:pt x="40" y="4"/>
                      <a:pt x="41" y="3"/>
                      <a:pt x="39" y="3"/>
                    </a:cubicBezTo>
                    <a:cubicBezTo>
                      <a:pt x="38" y="3"/>
                      <a:pt x="36" y="7"/>
                      <a:pt x="36" y="7"/>
                    </a:cubicBezTo>
                    <a:cubicBezTo>
                      <a:pt x="36" y="7"/>
                      <a:pt x="33" y="8"/>
                      <a:pt x="33" y="10"/>
                    </a:cubicBezTo>
                    <a:cubicBezTo>
                      <a:pt x="33" y="11"/>
                      <a:pt x="27" y="5"/>
                      <a:pt x="24" y="5"/>
                    </a:cubicBezTo>
                    <a:cubicBezTo>
                      <a:pt x="18" y="5"/>
                      <a:pt x="18" y="5"/>
                      <a:pt x="18" y="5"/>
                    </a:cubicBezTo>
                    <a:cubicBezTo>
                      <a:pt x="15" y="5"/>
                      <a:pt x="10" y="11"/>
                      <a:pt x="10" y="11"/>
                    </a:cubicBezTo>
                    <a:cubicBezTo>
                      <a:pt x="12" y="9"/>
                      <a:pt x="14" y="9"/>
                      <a:pt x="14" y="9"/>
                    </a:cubicBezTo>
                    <a:cubicBezTo>
                      <a:pt x="14" y="9"/>
                      <a:pt x="17" y="11"/>
                      <a:pt x="15" y="13"/>
                    </a:cubicBezTo>
                    <a:cubicBezTo>
                      <a:pt x="12" y="15"/>
                      <a:pt x="13" y="15"/>
                      <a:pt x="11" y="16"/>
                    </a:cubicBezTo>
                    <a:cubicBezTo>
                      <a:pt x="10" y="17"/>
                      <a:pt x="5" y="18"/>
                      <a:pt x="9" y="18"/>
                    </a:cubicBezTo>
                    <a:cubicBezTo>
                      <a:pt x="12" y="19"/>
                      <a:pt x="11" y="23"/>
                      <a:pt x="13" y="21"/>
                    </a:cubicBezTo>
                    <a:cubicBezTo>
                      <a:pt x="16" y="20"/>
                      <a:pt x="17" y="19"/>
                      <a:pt x="17" y="21"/>
                    </a:cubicBezTo>
                    <a:cubicBezTo>
                      <a:pt x="17" y="24"/>
                      <a:pt x="16" y="24"/>
                      <a:pt x="19" y="24"/>
                    </a:cubicBezTo>
                    <a:cubicBezTo>
                      <a:pt x="22" y="24"/>
                      <a:pt x="21" y="24"/>
                      <a:pt x="25" y="26"/>
                    </a:cubicBezTo>
                    <a:cubicBezTo>
                      <a:pt x="27" y="27"/>
                      <a:pt x="28" y="27"/>
                      <a:pt x="29" y="27"/>
                    </a:cubicBezTo>
                    <a:cubicBezTo>
                      <a:pt x="29" y="27"/>
                      <a:pt x="28" y="27"/>
                      <a:pt x="28" y="28"/>
                    </a:cubicBezTo>
                    <a:cubicBezTo>
                      <a:pt x="26" y="30"/>
                      <a:pt x="23" y="36"/>
                      <a:pt x="20" y="36"/>
                    </a:cubicBezTo>
                    <a:cubicBezTo>
                      <a:pt x="17" y="36"/>
                      <a:pt x="16" y="36"/>
                      <a:pt x="16" y="36"/>
                    </a:cubicBezTo>
                    <a:cubicBezTo>
                      <a:pt x="16" y="36"/>
                      <a:pt x="12" y="41"/>
                      <a:pt x="11" y="39"/>
                    </a:cubicBezTo>
                    <a:cubicBezTo>
                      <a:pt x="11" y="37"/>
                      <a:pt x="9" y="38"/>
                      <a:pt x="9" y="38"/>
                    </a:cubicBezTo>
                    <a:cubicBezTo>
                      <a:pt x="8" y="39"/>
                      <a:pt x="8" y="39"/>
                      <a:pt x="8" y="39"/>
                    </a:cubicBezTo>
                    <a:cubicBezTo>
                      <a:pt x="5" y="38"/>
                      <a:pt x="5" y="38"/>
                      <a:pt x="5" y="38"/>
                    </a:cubicBezTo>
                    <a:cubicBezTo>
                      <a:pt x="0" y="39"/>
                      <a:pt x="0" y="39"/>
                      <a:pt x="0" y="39"/>
                    </a:cubicBezTo>
                    <a:cubicBezTo>
                      <a:pt x="2" y="43"/>
                      <a:pt x="2" y="43"/>
                      <a:pt x="2" y="43"/>
                    </a:cubicBezTo>
                    <a:cubicBezTo>
                      <a:pt x="8" y="43"/>
                      <a:pt x="8" y="43"/>
                      <a:pt x="8" y="43"/>
                    </a:cubicBezTo>
                    <a:cubicBezTo>
                      <a:pt x="8" y="43"/>
                      <a:pt x="9" y="46"/>
                      <a:pt x="11" y="45"/>
                    </a:cubicBezTo>
                    <a:cubicBezTo>
                      <a:pt x="13" y="45"/>
                      <a:pt x="15" y="43"/>
                      <a:pt x="16" y="45"/>
                    </a:cubicBezTo>
                    <a:cubicBezTo>
                      <a:pt x="18" y="47"/>
                      <a:pt x="20" y="46"/>
                      <a:pt x="20" y="46"/>
                    </a:cubicBezTo>
                    <a:cubicBezTo>
                      <a:pt x="20" y="46"/>
                      <a:pt x="23" y="47"/>
                      <a:pt x="25" y="46"/>
                    </a:cubicBezTo>
                    <a:cubicBezTo>
                      <a:pt x="27" y="45"/>
                      <a:pt x="30" y="45"/>
                      <a:pt x="32" y="45"/>
                    </a:cubicBezTo>
                    <a:close/>
                    <a:moveTo>
                      <a:pt x="79" y="3"/>
                    </a:moveTo>
                    <a:cubicBezTo>
                      <a:pt x="79" y="4"/>
                      <a:pt x="78" y="5"/>
                      <a:pt x="78" y="5"/>
                    </a:cubicBezTo>
                    <a:cubicBezTo>
                      <a:pt x="78" y="6"/>
                      <a:pt x="76" y="5"/>
                      <a:pt x="76" y="5"/>
                    </a:cubicBezTo>
                    <a:cubicBezTo>
                      <a:pt x="75" y="6"/>
                      <a:pt x="75" y="7"/>
                      <a:pt x="75" y="7"/>
                    </a:cubicBezTo>
                    <a:cubicBezTo>
                      <a:pt x="74" y="8"/>
                      <a:pt x="71" y="9"/>
                      <a:pt x="70" y="9"/>
                    </a:cubicBezTo>
                    <a:cubicBezTo>
                      <a:pt x="65" y="9"/>
                      <a:pt x="61" y="6"/>
                      <a:pt x="65" y="4"/>
                    </a:cubicBezTo>
                    <a:cubicBezTo>
                      <a:pt x="66" y="4"/>
                      <a:pt x="67" y="4"/>
                      <a:pt x="68" y="3"/>
                    </a:cubicBezTo>
                    <a:cubicBezTo>
                      <a:pt x="70" y="3"/>
                      <a:pt x="74" y="2"/>
                      <a:pt x="75" y="2"/>
                    </a:cubicBezTo>
                    <a:cubicBezTo>
                      <a:pt x="78" y="2"/>
                      <a:pt x="79" y="2"/>
                      <a:pt x="79" y="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4" name="Freeform 180">
                <a:extLst>
                  <a:ext uri="{FF2B5EF4-FFF2-40B4-BE49-F238E27FC236}">
                    <a16:creationId xmlns:a16="http://schemas.microsoft.com/office/drawing/2014/main" id="{08B6B325-58EA-4450-BFAD-B5F2C4229AF1}"/>
                  </a:ext>
                </a:extLst>
              </p:cNvPr>
              <p:cNvSpPr>
                <a:spLocks/>
              </p:cNvSpPr>
              <p:nvPr/>
            </p:nvSpPr>
            <p:spPr bwMode="auto">
              <a:xfrm>
                <a:off x="3892" y="1597"/>
                <a:ext cx="45" cy="39"/>
              </a:xfrm>
              <a:custGeom>
                <a:avLst/>
                <a:gdLst>
                  <a:gd name="T0" fmla="*/ 19 w 23"/>
                  <a:gd name="T1" fmla="*/ 2 h 20"/>
                  <a:gd name="T2" fmla="*/ 14 w 23"/>
                  <a:gd name="T3" fmla="*/ 1 h 20"/>
                  <a:gd name="T4" fmla="*/ 8 w 23"/>
                  <a:gd name="T5" fmla="*/ 8 h 20"/>
                  <a:gd name="T6" fmla="*/ 0 w 23"/>
                  <a:gd name="T7" fmla="*/ 14 h 20"/>
                  <a:gd name="T8" fmla="*/ 12 w 23"/>
                  <a:gd name="T9" fmla="*/ 16 h 20"/>
                  <a:gd name="T10" fmla="*/ 13 w 23"/>
                  <a:gd name="T11" fmla="*/ 20 h 20"/>
                  <a:gd name="T12" fmla="*/ 20 w 23"/>
                  <a:gd name="T13" fmla="*/ 20 h 20"/>
                  <a:gd name="T14" fmla="*/ 18 w 23"/>
                  <a:gd name="T15" fmla="*/ 14 h 20"/>
                  <a:gd name="T16" fmla="*/ 17 w 23"/>
                  <a:gd name="T17" fmla="*/ 14 h 20"/>
                  <a:gd name="T18" fmla="*/ 18 w 23"/>
                  <a:gd name="T19" fmla="*/ 6 h 20"/>
                  <a:gd name="T20" fmla="*/ 22 w 23"/>
                  <a:gd name="T21" fmla="*/ 8 h 20"/>
                  <a:gd name="T22" fmla="*/ 22 w 23"/>
                  <a:gd name="T23" fmla="*/ 8 h 20"/>
                  <a:gd name="T24" fmla="*/ 23 w 23"/>
                  <a:gd name="T25" fmla="*/ 7 h 20"/>
                  <a:gd name="T26" fmla="*/ 21 w 23"/>
                  <a:gd name="T27" fmla="*/ 6 h 20"/>
                  <a:gd name="T28" fmla="*/ 19 w 23"/>
                  <a:gd name="T29"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0">
                    <a:moveTo>
                      <a:pt x="19" y="2"/>
                    </a:moveTo>
                    <a:cubicBezTo>
                      <a:pt x="19" y="2"/>
                      <a:pt x="17" y="2"/>
                      <a:pt x="14" y="1"/>
                    </a:cubicBezTo>
                    <a:cubicBezTo>
                      <a:pt x="12" y="0"/>
                      <a:pt x="10" y="5"/>
                      <a:pt x="8" y="8"/>
                    </a:cubicBezTo>
                    <a:cubicBezTo>
                      <a:pt x="6" y="10"/>
                      <a:pt x="0" y="14"/>
                      <a:pt x="0" y="14"/>
                    </a:cubicBezTo>
                    <a:cubicBezTo>
                      <a:pt x="12" y="16"/>
                      <a:pt x="12" y="16"/>
                      <a:pt x="12" y="16"/>
                    </a:cubicBezTo>
                    <a:cubicBezTo>
                      <a:pt x="13" y="20"/>
                      <a:pt x="13" y="20"/>
                      <a:pt x="13" y="20"/>
                    </a:cubicBezTo>
                    <a:cubicBezTo>
                      <a:pt x="20" y="20"/>
                      <a:pt x="20" y="20"/>
                      <a:pt x="20" y="20"/>
                    </a:cubicBezTo>
                    <a:cubicBezTo>
                      <a:pt x="19" y="18"/>
                      <a:pt x="19" y="16"/>
                      <a:pt x="18" y="14"/>
                    </a:cubicBezTo>
                    <a:cubicBezTo>
                      <a:pt x="17" y="14"/>
                      <a:pt x="17" y="14"/>
                      <a:pt x="17" y="14"/>
                    </a:cubicBezTo>
                    <a:cubicBezTo>
                      <a:pt x="16" y="12"/>
                      <a:pt x="18" y="8"/>
                      <a:pt x="18" y="6"/>
                    </a:cubicBezTo>
                    <a:cubicBezTo>
                      <a:pt x="19" y="7"/>
                      <a:pt x="21" y="8"/>
                      <a:pt x="22" y="8"/>
                    </a:cubicBezTo>
                    <a:cubicBezTo>
                      <a:pt x="22" y="8"/>
                      <a:pt x="21" y="8"/>
                      <a:pt x="22" y="8"/>
                    </a:cubicBezTo>
                    <a:cubicBezTo>
                      <a:pt x="23" y="9"/>
                      <a:pt x="23" y="7"/>
                      <a:pt x="23" y="7"/>
                    </a:cubicBezTo>
                    <a:cubicBezTo>
                      <a:pt x="23" y="7"/>
                      <a:pt x="21" y="7"/>
                      <a:pt x="21" y="6"/>
                    </a:cubicBezTo>
                    <a:cubicBezTo>
                      <a:pt x="20" y="6"/>
                      <a:pt x="19" y="3"/>
                      <a:pt x="19"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5" name="Freeform 181">
                <a:extLst>
                  <a:ext uri="{FF2B5EF4-FFF2-40B4-BE49-F238E27FC236}">
                    <a16:creationId xmlns:a16="http://schemas.microsoft.com/office/drawing/2014/main" id="{450955F2-D07C-42DD-9CC3-D9A0E52B2421}"/>
                  </a:ext>
                </a:extLst>
              </p:cNvPr>
              <p:cNvSpPr>
                <a:spLocks/>
              </p:cNvSpPr>
              <p:nvPr/>
            </p:nvSpPr>
            <p:spPr bwMode="auto">
              <a:xfrm>
                <a:off x="3892" y="1597"/>
                <a:ext cx="45" cy="39"/>
              </a:xfrm>
              <a:custGeom>
                <a:avLst/>
                <a:gdLst>
                  <a:gd name="T0" fmla="*/ 19 w 23"/>
                  <a:gd name="T1" fmla="*/ 2 h 20"/>
                  <a:gd name="T2" fmla="*/ 14 w 23"/>
                  <a:gd name="T3" fmla="*/ 1 h 20"/>
                  <a:gd name="T4" fmla="*/ 8 w 23"/>
                  <a:gd name="T5" fmla="*/ 8 h 20"/>
                  <a:gd name="T6" fmla="*/ 0 w 23"/>
                  <a:gd name="T7" fmla="*/ 14 h 20"/>
                  <a:gd name="T8" fmla="*/ 12 w 23"/>
                  <a:gd name="T9" fmla="*/ 16 h 20"/>
                  <a:gd name="T10" fmla="*/ 13 w 23"/>
                  <a:gd name="T11" fmla="*/ 20 h 20"/>
                  <a:gd name="T12" fmla="*/ 20 w 23"/>
                  <a:gd name="T13" fmla="*/ 20 h 20"/>
                  <a:gd name="T14" fmla="*/ 18 w 23"/>
                  <a:gd name="T15" fmla="*/ 14 h 20"/>
                  <a:gd name="T16" fmla="*/ 17 w 23"/>
                  <a:gd name="T17" fmla="*/ 14 h 20"/>
                  <a:gd name="T18" fmla="*/ 18 w 23"/>
                  <a:gd name="T19" fmla="*/ 6 h 20"/>
                  <a:gd name="T20" fmla="*/ 22 w 23"/>
                  <a:gd name="T21" fmla="*/ 8 h 20"/>
                  <a:gd name="T22" fmla="*/ 22 w 23"/>
                  <a:gd name="T23" fmla="*/ 8 h 20"/>
                  <a:gd name="T24" fmla="*/ 23 w 23"/>
                  <a:gd name="T25" fmla="*/ 7 h 20"/>
                  <a:gd name="T26" fmla="*/ 21 w 23"/>
                  <a:gd name="T27" fmla="*/ 6 h 20"/>
                  <a:gd name="T28" fmla="*/ 19 w 23"/>
                  <a:gd name="T29"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0">
                    <a:moveTo>
                      <a:pt x="19" y="2"/>
                    </a:moveTo>
                    <a:cubicBezTo>
                      <a:pt x="19" y="2"/>
                      <a:pt x="17" y="2"/>
                      <a:pt x="14" y="1"/>
                    </a:cubicBezTo>
                    <a:cubicBezTo>
                      <a:pt x="12" y="0"/>
                      <a:pt x="10" y="5"/>
                      <a:pt x="8" y="8"/>
                    </a:cubicBezTo>
                    <a:cubicBezTo>
                      <a:pt x="6" y="10"/>
                      <a:pt x="0" y="14"/>
                      <a:pt x="0" y="14"/>
                    </a:cubicBezTo>
                    <a:cubicBezTo>
                      <a:pt x="12" y="16"/>
                      <a:pt x="12" y="16"/>
                      <a:pt x="12" y="16"/>
                    </a:cubicBezTo>
                    <a:cubicBezTo>
                      <a:pt x="13" y="20"/>
                      <a:pt x="13" y="20"/>
                      <a:pt x="13" y="20"/>
                    </a:cubicBezTo>
                    <a:cubicBezTo>
                      <a:pt x="20" y="20"/>
                      <a:pt x="20" y="20"/>
                      <a:pt x="20" y="20"/>
                    </a:cubicBezTo>
                    <a:cubicBezTo>
                      <a:pt x="19" y="18"/>
                      <a:pt x="19" y="16"/>
                      <a:pt x="18" y="14"/>
                    </a:cubicBezTo>
                    <a:cubicBezTo>
                      <a:pt x="17" y="14"/>
                      <a:pt x="17" y="14"/>
                      <a:pt x="17" y="14"/>
                    </a:cubicBezTo>
                    <a:cubicBezTo>
                      <a:pt x="16" y="12"/>
                      <a:pt x="18" y="8"/>
                      <a:pt x="18" y="6"/>
                    </a:cubicBezTo>
                    <a:cubicBezTo>
                      <a:pt x="19" y="7"/>
                      <a:pt x="21" y="8"/>
                      <a:pt x="22" y="8"/>
                    </a:cubicBezTo>
                    <a:cubicBezTo>
                      <a:pt x="22" y="8"/>
                      <a:pt x="21" y="8"/>
                      <a:pt x="22" y="8"/>
                    </a:cubicBezTo>
                    <a:cubicBezTo>
                      <a:pt x="23" y="9"/>
                      <a:pt x="23" y="7"/>
                      <a:pt x="23" y="7"/>
                    </a:cubicBezTo>
                    <a:cubicBezTo>
                      <a:pt x="23" y="7"/>
                      <a:pt x="21" y="7"/>
                      <a:pt x="21" y="6"/>
                    </a:cubicBezTo>
                    <a:cubicBezTo>
                      <a:pt x="20" y="6"/>
                      <a:pt x="19" y="3"/>
                      <a:pt x="19" y="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6" name="Freeform 182">
                <a:extLst>
                  <a:ext uri="{FF2B5EF4-FFF2-40B4-BE49-F238E27FC236}">
                    <a16:creationId xmlns:a16="http://schemas.microsoft.com/office/drawing/2014/main" id="{95BFAE33-F524-4FB4-BEB1-9B694F4964D3}"/>
                  </a:ext>
                </a:extLst>
              </p:cNvPr>
              <p:cNvSpPr>
                <a:spLocks noEditPoints="1"/>
              </p:cNvSpPr>
              <p:nvPr/>
            </p:nvSpPr>
            <p:spPr bwMode="auto">
              <a:xfrm>
                <a:off x="3688" y="2154"/>
                <a:ext cx="149" cy="197"/>
              </a:xfrm>
              <a:custGeom>
                <a:avLst/>
                <a:gdLst>
                  <a:gd name="T0" fmla="*/ 5 w 76"/>
                  <a:gd name="T1" fmla="*/ 59 h 100"/>
                  <a:gd name="T2" fmla="*/ 8 w 76"/>
                  <a:gd name="T3" fmla="*/ 57 h 100"/>
                  <a:gd name="T4" fmla="*/ 9 w 76"/>
                  <a:gd name="T5" fmla="*/ 59 h 100"/>
                  <a:gd name="T6" fmla="*/ 6 w 76"/>
                  <a:gd name="T7" fmla="*/ 65 h 100"/>
                  <a:gd name="T8" fmla="*/ 32 w 76"/>
                  <a:gd name="T9" fmla="*/ 83 h 100"/>
                  <a:gd name="T10" fmla="*/ 36 w 76"/>
                  <a:gd name="T11" fmla="*/ 92 h 100"/>
                  <a:gd name="T12" fmla="*/ 49 w 76"/>
                  <a:gd name="T13" fmla="*/ 100 h 100"/>
                  <a:gd name="T14" fmla="*/ 51 w 76"/>
                  <a:gd name="T15" fmla="*/ 89 h 100"/>
                  <a:gd name="T16" fmla="*/ 56 w 76"/>
                  <a:gd name="T17" fmla="*/ 82 h 100"/>
                  <a:gd name="T18" fmla="*/ 64 w 76"/>
                  <a:gd name="T19" fmla="*/ 74 h 100"/>
                  <a:gd name="T20" fmla="*/ 69 w 76"/>
                  <a:gd name="T21" fmla="*/ 66 h 100"/>
                  <a:gd name="T22" fmla="*/ 72 w 76"/>
                  <a:gd name="T23" fmla="*/ 61 h 100"/>
                  <a:gd name="T24" fmla="*/ 67 w 76"/>
                  <a:gd name="T25" fmla="*/ 53 h 100"/>
                  <a:gd name="T26" fmla="*/ 71 w 76"/>
                  <a:gd name="T27" fmla="*/ 14 h 100"/>
                  <a:gd name="T28" fmla="*/ 66 w 76"/>
                  <a:gd name="T29" fmla="*/ 4 h 100"/>
                  <a:gd name="T30" fmla="*/ 58 w 76"/>
                  <a:gd name="T31" fmla="*/ 3 h 100"/>
                  <a:gd name="T32" fmla="*/ 50 w 76"/>
                  <a:gd name="T33" fmla="*/ 6 h 100"/>
                  <a:gd name="T34" fmla="*/ 38 w 76"/>
                  <a:gd name="T35" fmla="*/ 4 h 100"/>
                  <a:gd name="T36" fmla="*/ 26 w 76"/>
                  <a:gd name="T37" fmla="*/ 5 h 100"/>
                  <a:gd name="T38" fmla="*/ 15 w 76"/>
                  <a:gd name="T39" fmla="*/ 1 h 100"/>
                  <a:gd name="T40" fmla="*/ 7 w 76"/>
                  <a:gd name="T41" fmla="*/ 1 h 100"/>
                  <a:gd name="T42" fmla="*/ 1 w 76"/>
                  <a:gd name="T43" fmla="*/ 4 h 100"/>
                  <a:gd name="T44" fmla="*/ 3 w 76"/>
                  <a:gd name="T45" fmla="*/ 9 h 100"/>
                  <a:gd name="T46" fmla="*/ 4 w 76"/>
                  <a:gd name="T47" fmla="*/ 17 h 100"/>
                  <a:gd name="T48" fmla="*/ 8 w 76"/>
                  <a:gd name="T49" fmla="*/ 28 h 100"/>
                  <a:gd name="T50" fmla="*/ 3 w 76"/>
                  <a:gd name="T51" fmla="*/ 37 h 100"/>
                  <a:gd name="T52" fmla="*/ 3 w 76"/>
                  <a:gd name="T53" fmla="*/ 52 h 100"/>
                  <a:gd name="T54" fmla="*/ 4 w 76"/>
                  <a:gd name="T55" fmla="*/ 55 h 100"/>
                  <a:gd name="T56" fmla="*/ 23 w 76"/>
                  <a:gd name="T57" fmla="*/ 6 h 100"/>
                  <a:gd name="T58" fmla="*/ 27 w 76"/>
                  <a:gd name="T59" fmla="*/ 22 h 100"/>
                  <a:gd name="T60" fmla="*/ 26 w 76"/>
                  <a:gd name="T61" fmla="*/ 26 h 100"/>
                  <a:gd name="T62" fmla="*/ 20 w 76"/>
                  <a:gd name="T63" fmla="*/ 18 h 100"/>
                  <a:gd name="T64" fmla="*/ 19 w 76"/>
                  <a:gd name="T65" fmla="*/ 1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100">
                    <a:moveTo>
                      <a:pt x="4" y="55"/>
                    </a:moveTo>
                    <a:cubicBezTo>
                      <a:pt x="5" y="56"/>
                      <a:pt x="4" y="59"/>
                      <a:pt x="5" y="59"/>
                    </a:cubicBezTo>
                    <a:cubicBezTo>
                      <a:pt x="7" y="59"/>
                      <a:pt x="7" y="59"/>
                      <a:pt x="7" y="59"/>
                    </a:cubicBezTo>
                    <a:cubicBezTo>
                      <a:pt x="7" y="59"/>
                      <a:pt x="8" y="57"/>
                      <a:pt x="8" y="57"/>
                    </a:cubicBezTo>
                    <a:cubicBezTo>
                      <a:pt x="10" y="56"/>
                      <a:pt x="10" y="58"/>
                      <a:pt x="11" y="57"/>
                    </a:cubicBezTo>
                    <a:cubicBezTo>
                      <a:pt x="10" y="58"/>
                      <a:pt x="9" y="58"/>
                      <a:pt x="9" y="59"/>
                    </a:cubicBezTo>
                    <a:cubicBezTo>
                      <a:pt x="8" y="60"/>
                      <a:pt x="9" y="62"/>
                      <a:pt x="8" y="63"/>
                    </a:cubicBezTo>
                    <a:cubicBezTo>
                      <a:pt x="8" y="64"/>
                      <a:pt x="6" y="64"/>
                      <a:pt x="6" y="65"/>
                    </a:cubicBezTo>
                    <a:cubicBezTo>
                      <a:pt x="5" y="68"/>
                      <a:pt x="6" y="69"/>
                      <a:pt x="5" y="71"/>
                    </a:cubicBezTo>
                    <a:cubicBezTo>
                      <a:pt x="32" y="83"/>
                      <a:pt x="32" y="83"/>
                      <a:pt x="32" y="83"/>
                    </a:cubicBezTo>
                    <a:cubicBezTo>
                      <a:pt x="32" y="83"/>
                      <a:pt x="34" y="85"/>
                      <a:pt x="34" y="87"/>
                    </a:cubicBezTo>
                    <a:cubicBezTo>
                      <a:pt x="33" y="90"/>
                      <a:pt x="33" y="92"/>
                      <a:pt x="36" y="92"/>
                    </a:cubicBezTo>
                    <a:cubicBezTo>
                      <a:pt x="38" y="92"/>
                      <a:pt x="38" y="94"/>
                      <a:pt x="38" y="94"/>
                    </a:cubicBezTo>
                    <a:cubicBezTo>
                      <a:pt x="49" y="100"/>
                      <a:pt x="49" y="100"/>
                      <a:pt x="49" y="100"/>
                    </a:cubicBezTo>
                    <a:cubicBezTo>
                      <a:pt x="49" y="100"/>
                      <a:pt x="50" y="98"/>
                      <a:pt x="51" y="98"/>
                    </a:cubicBezTo>
                    <a:cubicBezTo>
                      <a:pt x="51" y="95"/>
                      <a:pt x="49" y="93"/>
                      <a:pt x="51" y="89"/>
                    </a:cubicBezTo>
                    <a:cubicBezTo>
                      <a:pt x="52" y="89"/>
                      <a:pt x="52" y="89"/>
                      <a:pt x="52" y="89"/>
                    </a:cubicBezTo>
                    <a:cubicBezTo>
                      <a:pt x="53" y="87"/>
                      <a:pt x="54" y="83"/>
                      <a:pt x="56" y="82"/>
                    </a:cubicBezTo>
                    <a:cubicBezTo>
                      <a:pt x="57" y="81"/>
                      <a:pt x="59" y="82"/>
                      <a:pt x="60" y="81"/>
                    </a:cubicBezTo>
                    <a:cubicBezTo>
                      <a:pt x="61" y="80"/>
                      <a:pt x="63" y="75"/>
                      <a:pt x="64" y="74"/>
                    </a:cubicBezTo>
                    <a:cubicBezTo>
                      <a:pt x="64" y="74"/>
                      <a:pt x="67" y="75"/>
                      <a:pt x="68" y="73"/>
                    </a:cubicBezTo>
                    <a:cubicBezTo>
                      <a:pt x="69" y="72"/>
                      <a:pt x="68" y="68"/>
                      <a:pt x="69" y="66"/>
                    </a:cubicBezTo>
                    <a:cubicBezTo>
                      <a:pt x="70" y="65"/>
                      <a:pt x="72" y="64"/>
                      <a:pt x="72" y="63"/>
                    </a:cubicBezTo>
                    <a:cubicBezTo>
                      <a:pt x="73" y="62"/>
                      <a:pt x="71" y="62"/>
                      <a:pt x="72" y="61"/>
                    </a:cubicBezTo>
                    <a:cubicBezTo>
                      <a:pt x="72" y="61"/>
                      <a:pt x="73" y="60"/>
                      <a:pt x="73" y="60"/>
                    </a:cubicBezTo>
                    <a:cubicBezTo>
                      <a:pt x="67" y="53"/>
                      <a:pt x="67" y="53"/>
                      <a:pt x="67" y="53"/>
                    </a:cubicBezTo>
                    <a:cubicBezTo>
                      <a:pt x="66" y="17"/>
                      <a:pt x="66" y="17"/>
                      <a:pt x="66" y="17"/>
                    </a:cubicBezTo>
                    <a:cubicBezTo>
                      <a:pt x="71" y="14"/>
                      <a:pt x="71" y="14"/>
                      <a:pt x="71" y="14"/>
                    </a:cubicBezTo>
                    <a:cubicBezTo>
                      <a:pt x="76" y="3"/>
                      <a:pt x="76" y="3"/>
                      <a:pt x="76" y="3"/>
                    </a:cubicBezTo>
                    <a:cubicBezTo>
                      <a:pt x="76" y="3"/>
                      <a:pt x="68" y="5"/>
                      <a:pt x="66" y="4"/>
                    </a:cubicBezTo>
                    <a:cubicBezTo>
                      <a:pt x="64" y="3"/>
                      <a:pt x="64" y="0"/>
                      <a:pt x="64" y="0"/>
                    </a:cubicBezTo>
                    <a:cubicBezTo>
                      <a:pt x="64" y="0"/>
                      <a:pt x="61" y="4"/>
                      <a:pt x="58" y="3"/>
                    </a:cubicBezTo>
                    <a:cubicBezTo>
                      <a:pt x="56" y="1"/>
                      <a:pt x="55" y="6"/>
                      <a:pt x="55" y="6"/>
                    </a:cubicBezTo>
                    <a:cubicBezTo>
                      <a:pt x="55" y="6"/>
                      <a:pt x="52" y="6"/>
                      <a:pt x="50" y="6"/>
                    </a:cubicBezTo>
                    <a:cubicBezTo>
                      <a:pt x="48" y="6"/>
                      <a:pt x="46" y="7"/>
                      <a:pt x="45" y="5"/>
                    </a:cubicBezTo>
                    <a:cubicBezTo>
                      <a:pt x="44" y="4"/>
                      <a:pt x="38" y="4"/>
                      <a:pt x="38" y="4"/>
                    </a:cubicBezTo>
                    <a:cubicBezTo>
                      <a:pt x="38" y="4"/>
                      <a:pt x="34" y="6"/>
                      <a:pt x="32" y="4"/>
                    </a:cubicBezTo>
                    <a:cubicBezTo>
                      <a:pt x="30" y="3"/>
                      <a:pt x="27" y="5"/>
                      <a:pt x="26" y="5"/>
                    </a:cubicBezTo>
                    <a:cubicBezTo>
                      <a:pt x="25" y="5"/>
                      <a:pt x="19" y="4"/>
                      <a:pt x="19" y="4"/>
                    </a:cubicBezTo>
                    <a:cubicBezTo>
                      <a:pt x="15" y="1"/>
                      <a:pt x="15" y="1"/>
                      <a:pt x="15" y="1"/>
                    </a:cubicBezTo>
                    <a:cubicBezTo>
                      <a:pt x="11" y="1"/>
                      <a:pt x="11" y="1"/>
                      <a:pt x="11" y="1"/>
                    </a:cubicBezTo>
                    <a:cubicBezTo>
                      <a:pt x="11" y="1"/>
                      <a:pt x="9" y="1"/>
                      <a:pt x="7" y="1"/>
                    </a:cubicBezTo>
                    <a:cubicBezTo>
                      <a:pt x="5" y="3"/>
                      <a:pt x="5" y="3"/>
                      <a:pt x="5" y="3"/>
                    </a:cubicBezTo>
                    <a:cubicBezTo>
                      <a:pt x="1" y="4"/>
                      <a:pt x="1" y="4"/>
                      <a:pt x="1" y="4"/>
                    </a:cubicBezTo>
                    <a:cubicBezTo>
                      <a:pt x="1" y="7"/>
                      <a:pt x="1" y="7"/>
                      <a:pt x="1" y="7"/>
                    </a:cubicBezTo>
                    <a:cubicBezTo>
                      <a:pt x="1" y="7"/>
                      <a:pt x="2" y="8"/>
                      <a:pt x="3" y="9"/>
                    </a:cubicBezTo>
                    <a:cubicBezTo>
                      <a:pt x="6" y="11"/>
                      <a:pt x="3" y="9"/>
                      <a:pt x="5" y="11"/>
                    </a:cubicBezTo>
                    <a:cubicBezTo>
                      <a:pt x="7" y="13"/>
                      <a:pt x="5" y="13"/>
                      <a:pt x="4" y="17"/>
                    </a:cubicBezTo>
                    <a:cubicBezTo>
                      <a:pt x="4" y="20"/>
                      <a:pt x="3" y="21"/>
                      <a:pt x="6" y="23"/>
                    </a:cubicBezTo>
                    <a:cubicBezTo>
                      <a:pt x="8" y="25"/>
                      <a:pt x="8" y="26"/>
                      <a:pt x="8" y="28"/>
                    </a:cubicBezTo>
                    <a:cubicBezTo>
                      <a:pt x="7" y="30"/>
                      <a:pt x="7" y="32"/>
                      <a:pt x="6" y="33"/>
                    </a:cubicBezTo>
                    <a:cubicBezTo>
                      <a:pt x="6" y="35"/>
                      <a:pt x="4" y="33"/>
                      <a:pt x="3" y="37"/>
                    </a:cubicBezTo>
                    <a:cubicBezTo>
                      <a:pt x="3" y="41"/>
                      <a:pt x="4" y="42"/>
                      <a:pt x="2" y="44"/>
                    </a:cubicBezTo>
                    <a:cubicBezTo>
                      <a:pt x="0" y="46"/>
                      <a:pt x="4" y="51"/>
                      <a:pt x="3" y="52"/>
                    </a:cubicBezTo>
                    <a:cubicBezTo>
                      <a:pt x="2" y="53"/>
                      <a:pt x="3" y="55"/>
                      <a:pt x="3" y="55"/>
                    </a:cubicBezTo>
                    <a:cubicBezTo>
                      <a:pt x="4" y="55"/>
                      <a:pt x="4" y="55"/>
                      <a:pt x="4" y="55"/>
                    </a:cubicBezTo>
                    <a:close/>
                    <a:moveTo>
                      <a:pt x="21" y="5"/>
                    </a:moveTo>
                    <a:cubicBezTo>
                      <a:pt x="21" y="5"/>
                      <a:pt x="23" y="6"/>
                      <a:pt x="23" y="6"/>
                    </a:cubicBezTo>
                    <a:cubicBezTo>
                      <a:pt x="24" y="10"/>
                      <a:pt x="23" y="13"/>
                      <a:pt x="23" y="16"/>
                    </a:cubicBezTo>
                    <a:cubicBezTo>
                      <a:pt x="24" y="18"/>
                      <a:pt x="26" y="20"/>
                      <a:pt x="27" y="22"/>
                    </a:cubicBezTo>
                    <a:cubicBezTo>
                      <a:pt x="27" y="22"/>
                      <a:pt x="27" y="25"/>
                      <a:pt x="27" y="26"/>
                    </a:cubicBezTo>
                    <a:cubicBezTo>
                      <a:pt x="26" y="26"/>
                      <a:pt x="26" y="26"/>
                      <a:pt x="26" y="26"/>
                    </a:cubicBezTo>
                    <a:cubicBezTo>
                      <a:pt x="26" y="25"/>
                      <a:pt x="25" y="22"/>
                      <a:pt x="24" y="21"/>
                    </a:cubicBezTo>
                    <a:cubicBezTo>
                      <a:pt x="23" y="20"/>
                      <a:pt x="20" y="19"/>
                      <a:pt x="20" y="18"/>
                    </a:cubicBezTo>
                    <a:cubicBezTo>
                      <a:pt x="20" y="17"/>
                      <a:pt x="20" y="16"/>
                      <a:pt x="20" y="16"/>
                    </a:cubicBezTo>
                    <a:cubicBezTo>
                      <a:pt x="19" y="16"/>
                      <a:pt x="19" y="16"/>
                      <a:pt x="19" y="16"/>
                    </a:cubicBezTo>
                    <a:cubicBezTo>
                      <a:pt x="18" y="13"/>
                      <a:pt x="20" y="7"/>
                      <a:pt x="21"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7" name="Freeform 183">
                <a:extLst>
                  <a:ext uri="{FF2B5EF4-FFF2-40B4-BE49-F238E27FC236}">
                    <a16:creationId xmlns:a16="http://schemas.microsoft.com/office/drawing/2014/main" id="{4F44168D-DD01-4213-91AC-F8D9F0ED0939}"/>
                  </a:ext>
                </a:extLst>
              </p:cNvPr>
              <p:cNvSpPr>
                <a:spLocks noEditPoints="1"/>
              </p:cNvSpPr>
              <p:nvPr/>
            </p:nvSpPr>
            <p:spPr bwMode="auto">
              <a:xfrm>
                <a:off x="3688" y="2154"/>
                <a:ext cx="149" cy="197"/>
              </a:xfrm>
              <a:custGeom>
                <a:avLst/>
                <a:gdLst>
                  <a:gd name="T0" fmla="*/ 5 w 76"/>
                  <a:gd name="T1" fmla="*/ 59 h 100"/>
                  <a:gd name="T2" fmla="*/ 8 w 76"/>
                  <a:gd name="T3" fmla="*/ 57 h 100"/>
                  <a:gd name="T4" fmla="*/ 9 w 76"/>
                  <a:gd name="T5" fmla="*/ 59 h 100"/>
                  <a:gd name="T6" fmla="*/ 6 w 76"/>
                  <a:gd name="T7" fmla="*/ 65 h 100"/>
                  <a:gd name="T8" fmla="*/ 32 w 76"/>
                  <a:gd name="T9" fmla="*/ 83 h 100"/>
                  <a:gd name="T10" fmla="*/ 36 w 76"/>
                  <a:gd name="T11" fmla="*/ 92 h 100"/>
                  <a:gd name="T12" fmla="*/ 49 w 76"/>
                  <a:gd name="T13" fmla="*/ 100 h 100"/>
                  <a:gd name="T14" fmla="*/ 51 w 76"/>
                  <a:gd name="T15" fmla="*/ 89 h 100"/>
                  <a:gd name="T16" fmla="*/ 56 w 76"/>
                  <a:gd name="T17" fmla="*/ 82 h 100"/>
                  <a:gd name="T18" fmla="*/ 64 w 76"/>
                  <a:gd name="T19" fmla="*/ 74 h 100"/>
                  <a:gd name="T20" fmla="*/ 69 w 76"/>
                  <a:gd name="T21" fmla="*/ 66 h 100"/>
                  <a:gd name="T22" fmla="*/ 72 w 76"/>
                  <a:gd name="T23" fmla="*/ 61 h 100"/>
                  <a:gd name="T24" fmla="*/ 67 w 76"/>
                  <a:gd name="T25" fmla="*/ 53 h 100"/>
                  <a:gd name="T26" fmla="*/ 71 w 76"/>
                  <a:gd name="T27" fmla="*/ 14 h 100"/>
                  <a:gd name="T28" fmla="*/ 66 w 76"/>
                  <a:gd name="T29" fmla="*/ 4 h 100"/>
                  <a:gd name="T30" fmla="*/ 58 w 76"/>
                  <a:gd name="T31" fmla="*/ 3 h 100"/>
                  <a:gd name="T32" fmla="*/ 50 w 76"/>
                  <a:gd name="T33" fmla="*/ 6 h 100"/>
                  <a:gd name="T34" fmla="*/ 38 w 76"/>
                  <a:gd name="T35" fmla="*/ 4 h 100"/>
                  <a:gd name="T36" fmla="*/ 26 w 76"/>
                  <a:gd name="T37" fmla="*/ 5 h 100"/>
                  <a:gd name="T38" fmla="*/ 15 w 76"/>
                  <a:gd name="T39" fmla="*/ 1 h 100"/>
                  <a:gd name="T40" fmla="*/ 7 w 76"/>
                  <a:gd name="T41" fmla="*/ 1 h 100"/>
                  <a:gd name="T42" fmla="*/ 1 w 76"/>
                  <a:gd name="T43" fmla="*/ 4 h 100"/>
                  <a:gd name="T44" fmla="*/ 3 w 76"/>
                  <a:gd name="T45" fmla="*/ 9 h 100"/>
                  <a:gd name="T46" fmla="*/ 4 w 76"/>
                  <a:gd name="T47" fmla="*/ 17 h 100"/>
                  <a:gd name="T48" fmla="*/ 8 w 76"/>
                  <a:gd name="T49" fmla="*/ 28 h 100"/>
                  <a:gd name="T50" fmla="*/ 3 w 76"/>
                  <a:gd name="T51" fmla="*/ 37 h 100"/>
                  <a:gd name="T52" fmla="*/ 3 w 76"/>
                  <a:gd name="T53" fmla="*/ 52 h 100"/>
                  <a:gd name="T54" fmla="*/ 4 w 76"/>
                  <a:gd name="T55" fmla="*/ 55 h 100"/>
                  <a:gd name="T56" fmla="*/ 23 w 76"/>
                  <a:gd name="T57" fmla="*/ 6 h 100"/>
                  <a:gd name="T58" fmla="*/ 27 w 76"/>
                  <a:gd name="T59" fmla="*/ 22 h 100"/>
                  <a:gd name="T60" fmla="*/ 26 w 76"/>
                  <a:gd name="T61" fmla="*/ 26 h 100"/>
                  <a:gd name="T62" fmla="*/ 20 w 76"/>
                  <a:gd name="T63" fmla="*/ 18 h 100"/>
                  <a:gd name="T64" fmla="*/ 19 w 76"/>
                  <a:gd name="T65" fmla="*/ 1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100">
                    <a:moveTo>
                      <a:pt x="4" y="55"/>
                    </a:moveTo>
                    <a:cubicBezTo>
                      <a:pt x="5" y="56"/>
                      <a:pt x="4" y="59"/>
                      <a:pt x="5" y="59"/>
                    </a:cubicBezTo>
                    <a:cubicBezTo>
                      <a:pt x="7" y="59"/>
                      <a:pt x="7" y="59"/>
                      <a:pt x="7" y="59"/>
                    </a:cubicBezTo>
                    <a:cubicBezTo>
                      <a:pt x="7" y="59"/>
                      <a:pt x="8" y="57"/>
                      <a:pt x="8" y="57"/>
                    </a:cubicBezTo>
                    <a:cubicBezTo>
                      <a:pt x="10" y="56"/>
                      <a:pt x="10" y="58"/>
                      <a:pt x="11" y="57"/>
                    </a:cubicBezTo>
                    <a:cubicBezTo>
                      <a:pt x="10" y="58"/>
                      <a:pt x="9" y="58"/>
                      <a:pt x="9" y="59"/>
                    </a:cubicBezTo>
                    <a:cubicBezTo>
                      <a:pt x="8" y="60"/>
                      <a:pt x="9" y="62"/>
                      <a:pt x="8" y="63"/>
                    </a:cubicBezTo>
                    <a:cubicBezTo>
                      <a:pt x="8" y="64"/>
                      <a:pt x="6" y="64"/>
                      <a:pt x="6" y="65"/>
                    </a:cubicBezTo>
                    <a:cubicBezTo>
                      <a:pt x="5" y="68"/>
                      <a:pt x="6" y="69"/>
                      <a:pt x="5" y="71"/>
                    </a:cubicBezTo>
                    <a:cubicBezTo>
                      <a:pt x="32" y="83"/>
                      <a:pt x="32" y="83"/>
                      <a:pt x="32" y="83"/>
                    </a:cubicBezTo>
                    <a:cubicBezTo>
                      <a:pt x="32" y="83"/>
                      <a:pt x="34" y="85"/>
                      <a:pt x="34" y="87"/>
                    </a:cubicBezTo>
                    <a:cubicBezTo>
                      <a:pt x="33" y="90"/>
                      <a:pt x="33" y="92"/>
                      <a:pt x="36" y="92"/>
                    </a:cubicBezTo>
                    <a:cubicBezTo>
                      <a:pt x="38" y="92"/>
                      <a:pt x="38" y="94"/>
                      <a:pt x="38" y="94"/>
                    </a:cubicBezTo>
                    <a:cubicBezTo>
                      <a:pt x="49" y="100"/>
                      <a:pt x="49" y="100"/>
                      <a:pt x="49" y="100"/>
                    </a:cubicBezTo>
                    <a:cubicBezTo>
                      <a:pt x="49" y="100"/>
                      <a:pt x="50" y="98"/>
                      <a:pt x="51" y="98"/>
                    </a:cubicBezTo>
                    <a:cubicBezTo>
                      <a:pt x="51" y="95"/>
                      <a:pt x="49" y="93"/>
                      <a:pt x="51" y="89"/>
                    </a:cubicBezTo>
                    <a:cubicBezTo>
                      <a:pt x="52" y="89"/>
                      <a:pt x="52" y="89"/>
                      <a:pt x="52" y="89"/>
                    </a:cubicBezTo>
                    <a:cubicBezTo>
                      <a:pt x="53" y="87"/>
                      <a:pt x="54" y="83"/>
                      <a:pt x="56" y="82"/>
                    </a:cubicBezTo>
                    <a:cubicBezTo>
                      <a:pt x="57" y="81"/>
                      <a:pt x="59" y="82"/>
                      <a:pt x="60" y="81"/>
                    </a:cubicBezTo>
                    <a:cubicBezTo>
                      <a:pt x="61" y="80"/>
                      <a:pt x="63" y="75"/>
                      <a:pt x="64" y="74"/>
                    </a:cubicBezTo>
                    <a:cubicBezTo>
                      <a:pt x="64" y="74"/>
                      <a:pt x="67" y="75"/>
                      <a:pt x="68" y="73"/>
                    </a:cubicBezTo>
                    <a:cubicBezTo>
                      <a:pt x="69" y="72"/>
                      <a:pt x="68" y="68"/>
                      <a:pt x="69" y="66"/>
                    </a:cubicBezTo>
                    <a:cubicBezTo>
                      <a:pt x="70" y="65"/>
                      <a:pt x="72" y="64"/>
                      <a:pt x="72" y="63"/>
                    </a:cubicBezTo>
                    <a:cubicBezTo>
                      <a:pt x="73" y="62"/>
                      <a:pt x="71" y="62"/>
                      <a:pt x="72" y="61"/>
                    </a:cubicBezTo>
                    <a:cubicBezTo>
                      <a:pt x="72" y="61"/>
                      <a:pt x="73" y="60"/>
                      <a:pt x="73" y="60"/>
                    </a:cubicBezTo>
                    <a:cubicBezTo>
                      <a:pt x="67" y="53"/>
                      <a:pt x="67" y="53"/>
                      <a:pt x="67" y="53"/>
                    </a:cubicBezTo>
                    <a:cubicBezTo>
                      <a:pt x="66" y="17"/>
                      <a:pt x="66" y="17"/>
                      <a:pt x="66" y="17"/>
                    </a:cubicBezTo>
                    <a:cubicBezTo>
                      <a:pt x="71" y="14"/>
                      <a:pt x="71" y="14"/>
                      <a:pt x="71" y="14"/>
                    </a:cubicBezTo>
                    <a:cubicBezTo>
                      <a:pt x="76" y="3"/>
                      <a:pt x="76" y="3"/>
                      <a:pt x="76" y="3"/>
                    </a:cubicBezTo>
                    <a:cubicBezTo>
                      <a:pt x="76" y="3"/>
                      <a:pt x="68" y="5"/>
                      <a:pt x="66" y="4"/>
                    </a:cubicBezTo>
                    <a:cubicBezTo>
                      <a:pt x="64" y="3"/>
                      <a:pt x="64" y="0"/>
                      <a:pt x="64" y="0"/>
                    </a:cubicBezTo>
                    <a:cubicBezTo>
                      <a:pt x="64" y="0"/>
                      <a:pt x="61" y="4"/>
                      <a:pt x="58" y="3"/>
                    </a:cubicBezTo>
                    <a:cubicBezTo>
                      <a:pt x="56" y="1"/>
                      <a:pt x="55" y="6"/>
                      <a:pt x="55" y="6"/>
                    </a:cubicBezTo>
                    <a:cubicBezTo>
                      <a:pt x="55" y="6"/>
                      <a:pt x="52" y="6"/>
                      <a:pt x="50" y="6"/>
                    </a:cubicBezTo>
                    <a:cubicBezTo>
                      <a:pt x="48" y="6"/>
                      <a:pt x="46" y="7"/>
                      <a:pt x="45" y="5"/>
                    </a:cubicBezTo>
                    <a:cubicBezTo>
                      <a:pt x="44" y="4"/>
                      <a:pt x="38" y="4"/>
                      <a:pt x="38" y="4"/>
                    </a:cubicBezTo>
                    <a:cubicBezTo>
                      <a:pt x="38" y="4"/>
                      <a:pt x="34" y="6"/>
                      <a:pt x="32" y="4"/>
                    </a:cubicBezTo>
                    <a:cubicBezTo>
                      <a:pt x="30" y="3"/>
                      <a:pt x="27" y="5"/>
                      <a:pt x="26" y="5"/>
                    </a:cubicBezTo>
                    <a:cubicBezTo>
                      <a:pt x="25" y="5"/>
                      <a:pt x="19" y="4"/>
                      <a:pt x="19" y="4"/>
                    </a:cubicBezTo>
                    <a:cubicBezTo>
                      <a:pt x="15" y="1"/>
                      <a:pt x="15" y="1"/>
                      <a:pt x="15" y="1"/>
                    </a:cubicBezTo>
                    <a:cubicBezTo>
                      <a:pt x="11" y="1"/>
                      <a:pt x="11" y="1"/>
                      <a:pt x="11" y="1"/>
                    </a:cubicBezTo>
                    <a:cubicBezTo>
                      <a:pt x="11" y="1"/>
                      <a:pt x="9" y="1"/>
                      <a:pt x="7" y="1"/>
                    </a:cubicBezTo>
                    <a:cubicBezTo>
                      <a:pt x="5" y="3"/>
                      <a:pt x="5" y="3"/>
                      <a:pt x="5" y="3"/>
                    </a:cubicBezTo>
                    <a:cubicBezTo>
                      <a:pt x="1" y="4"/>
                      <a:pt x="1" y="4"/>
                      <a:pt x="1" y="4"/>
                    </a:cubicBezTo>
                    <a:cubicBezTo>
                      <a:pt x="1" y="7"/>
                      <a:pt x="1" y="7"/>
                      <a:pt x="1" y="7"/>
                    </a:cubicBezTo>
                    <a:cubicBezTo>
                      <a:pt x="1" y="7"/>
                      <a:pt x="2" y="8"/>
                      <a:pt x="3" y="9"/>
                    </a:cubicBezTo>
                    <a:cubicBezTo>
                      <a:pt x="6" y="11"/>
                      <a:pt x="3" y="9"/>
                      <a:pt x="5" y="11"/>
                    </a:cubicBezTo>
                    <a:cubicBezTo>
                      <a:pt x="7" y="13"/>
                      <a:pt x="5" y="13"/>
                      <a:pt x="4" y="17"/>
                    </a:cubicBezTo>
                    <a:cubicBezTo>
                      <a:pt x="4" y="20"/>
                      <a:pt x="3" y="21"/>
                      <a:pt x="6" y="23"/>
                    </a:cubicBezTo>
                    <a:cubicBezTo>
                      <a:pt x="8" y="25"/>
                      <a:pt x="8" y="26"/>
                      <a:pt x="8" y="28"/>
                    </a:cubicBezTo>
                    <a:cubicBezTo>
                      <a:pt x="7" y="30"/>
                      <a:pt x="7" y="32"/>
                      <a:pt x="6" y="33"/>
                    </a:cubicBezTo>
                    <a:cubicBezTo>
                      <a:pt x="6" y="35"/>
                      <a:pt x="4" y="33"/>
                      <a:pt x="3" y="37"/>
                    </a:cubicBezTo>
                    <a:cubicBezTo>
                      <a:pt x="3" y="41"/>
                      <a:pt x="4" y="42"/>
                      <a:pt x="2" y="44"/>
                    </a:cubicBezTo>
                    <a:cubicBezTo>
                      <a:pt x="0" y="46"/>
                      <a:pt x="4" y="51"/>
                      <a:pt x="3" y="52"/>
                    </a:cubicBezTo>
                    <a:cubicBezTo>
                      <a:pt x="2" y="53"/>
                      <a:pt x="3" y="55"/>
                      <a:pt x="3" y="55"/>
                    </a:cubicBezTo>
                    <a:cubicBezTo>
                      <a:pt x="4" y="55"/>
                      <a:pt x="4" y="55"/>
                      <a:pt x="4" y="55"/>
                    </a:cubicBezTo>
                    <a:close/>
                    <a:moveTo>
                      <a:pt x="21" y="5"/>
                    </a:moveTo>
                    <a:cubicBezTo>
                      <a:pt x="21" y="5"/>
                      <a:pt x="23" y="6"/>
                      <a:pt x="23" y="6"/>
                    </a:cubicBezTo>
                    <a:cubicBezTo>
                      <a:pt x="24" y="10"/>
                      <a:pt x="23" y="13"/>
                      <a:pt x="23" y="16"/>
                    </a:cubicBezTo>
                    <a:cubicBezTo>
                      <a:pt x="24" y="18"/>
                      <a:pt x="26" y="20"/>
                      <a:pt x="27" y="22"/>
                    </a:cubicBezTo>
                    <a:cubicBezTo>
                      <a:pt x="27" y="22"/>
                      <a:pt x="27" y="25"/>
                      <a:pt x="27" y="26"/>
                    </a:cubicBezTo>
                    <a:cubicBezTo>
                      <a:pt x="26" y="26"/>
                      <a:pt x="26" y="26"/>
                      <a:pt x="26" y="26"/>
                    </a:cubicBezTo>
                    <a:cubicBezTo>
                      <a:pt x="26" y="25"/>
                      <a:pt x="25" y="22"/>
                      <a:pt x="24" y="21"/>
                    </a:cubicBezTo>
                    <a:cubicBezTo>
                      <a:pt x="23" y="20"/>
                      <a:pt x="20" y="19"/>
                      <a:pt x="20" y="18"/>
                    </a:cubicBezTo>
                    <a:cubicBezTo>
                      <a:pt x="20" y="17"/>
                      <a:pt x="20" y="16"/>
                      <a:pt x="20" y="16"/>
                    </a:cubicBezTo>
                    <a:cubicBezTo>
                      <a:pt x="19" y="16"/>
                      <a:pt x="19" y="16"/>
                      <a:pt x="19" y="16"/>
                    </a:cubicBezTo>
                    <a:cubicBezTo>
                      <a:pt x="18" y="13"/>
                      <a:pt x="20" y="7"/>
                      <a:pt x="21" y="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8" name="Freeform 184">
                <a:extLst>
                  <a:ext uri="{FF2B5EF4-FFF2-40B4-BE49-F238E27FC236}">
                    <a16:creationId xmlns:a16="http://schemas.microsoft.com/office/drawing/2014/main" id="{53FC47F8-6D71-4B43-95A0-E6E4DF74E375}"/>
                  </a:ext>
                </a:extLst>
              </p:cNvPr>
              <p:cNvSpPr>
                <a:spLocks noEditPoints="1"/>
              </p:cNvSpPr>
              <p:nvPr/>
            </p:nvSpPr>
            <p:spPr bwMode="auto">
              <a:xfrm>
                <a:off x="3912" y="1004"/>
                <a:ext cx="694" cy="354"/>
              </a:xfrm>
              <a:custGeom>
                <a:avLst/>
                <a:gdLst>
                  <a:gd name="T0" fmla="*/ 329 w 354"/>
                  <a:gd name="T1" fmla="*/ 91 h 180"/>
                  <a:gd name="T2" fmla="*/ 312 w 354"/>
                  <a:gd name="T3" fmla="*/ 104 h 180"/>
                  <a:gd name="T4" fmla="*/ 308 w 354"/>
                  <a:gd name="T5" fmla="*/ 127 h 180"/>
                  <a:gd name="T6" fmla="*/ 282 w 354"/>
                  <a:gd name="T7" fmla="*/ 136 h 180"/>
                  <a:gd name="T8" fmla="*/ 286 w 354"/>
                  <a:gd name="T9" fmla="*/ 162 h 180"/>
                  <a:gd name="T10" fmla="*/ 253 w 354"/>
                  <a:gd name="T11" fmla="*/ 154 h 180"/>
                  <a:gd name="T12" fmla="*/ 228 w 354"/>
                  <a:gd name="T13" fmla="*/ 160 h 180"/>
                  <a:gd name="T14" fmla="*/ 197 w 354"/>
                  <a:gd name="T15" fmla="*/ 165 h 180"/>
                  <a:gd name="T16" fmla="*/ 179 w 354"/>
                  <a:gd name="T17" fmla="*/ 179 h 180"/>
                  <a:gd name="T18" fmla="*/ 161 w 354"/>
                  <a:gd name="T19" fmla="*/ 169 h 180"/>
                  <a:gd name="T20" fmla="*/ 147 w 354"/>
                  <a:gd name="T21" fmla="*/ 160 h 180"/>
                  <a:gd name="T22" fmla="*/ 124 w 354"/>
                  <a:gd name="T23" fmla="*/ 142 h 180"/>
                  <a:gd name="T24" fmla="*/ 122 w 354"/>
                  <a:gd name="T25" fmla="*/ 123 h 180"/>
                  <a:gd name="T26" fmla="*/ 122 w 354"/>
                  <a:gd name="T27" fmla="*/ 112 h 180"/>
                  <a:gd name="T28" fmla="*/ 111 w 354"/>
                  <a:gd name="T29" fmla="*/ 118 h 180"/>
                  <a:gd name="T30" fmla="*/ 103 w 354"/>
                  <a:gd name="T31" fmla="*/ 121 h 180"/>
                  <a:gd name="T32" fmla="*/ 88 w 354"/>
                  <a:gd name="T33" fmla="*/ 126 h 180"/>
                  <a:gd name="T34" fmla="*/ 49 w 354"/>
                  <a:gd name="T35" fmla="*/ 167 h 180"/>
                  <a:gd name="T36" fmla="*/ 38 w 354"/>
                  <a:gd name="T37" fmla="*/ 154 h 180"/>
                  <a:gd name="T38" fmla="*/ 40 w 354"/>
                  <a:gd name="T39" fmla="*/ 140 h 180"/>
                  <a:gd name="T40" fmla="*/ 37 w 354"/>
                  <a:gd name="T41" fmla="*/ 133 h 180"/>
                  <a:gd name="T42" fmla="*/ 50 w 354"/>
                  <a:gd name="T43" fmla="*/ 130 h 180"/>
                  <a:gd name="T44" fmla="*/ 63 w 354"/>
                  <a:gd name="T45" fmla="*/ 132 h 180"/>
                  <a:gd name="T46" fmla="*/ 58 w 354"/>
                  <a:gd name="T47" fmla="*/ 114 h 180"/>
                  <a:gd name="T48" fmla="*/ 46 w 354"/>
                  <a:gd name="T49" fmla="*/ 107 h 180"/>
                  <a:gd name="T50" fmla="*/ 34 w 354"/>
                  <a:gd name="T51" fmla="*/ 101 h 180"/>
                  <a:gd name="T52" fmla="*/ 21 w 354"/>
                  <a:gd name="T53" fmla="*/ 109 h 180"/>
                  <a:gd name="T54" fmla="*/ 10 w 354"/>
                  <a:gd name="T55" fmla="*/ 95 h 180"/>
                  <a:gd name="T56" fmla="*/ 7 w 354"/>
                  <a:gd name="T57" fmla="*/ 75 h 180"/>
                  <a:gd name="T58" fmla="*/ 18 w 354"/>
                  <a:gd name="T59" fmla="*/ 65 h 180"/>
                  <a:gd name="T60" fmla="*/ 32 w 354"/>
                  <a:gd name="T61" fmla="*/ 48 h 180"/>
                  <a:gd name="T62" fmla="*/ 50 w 354"/>
                  <a:gd name="T63" fmla="*/ 39 h 180"/>
                  <a:gd name="T64" fmla="*/ 65 w 354"/>
                  <a:gd name="T65" fmla="*/ 48 h 180"/>
                  <a:gd name="T66" fmla="*/ 77 w 354"/>
                  <a:gd name="T67" fmla="*/ 53 h 180"/>
                  <a:gd name="T68" fmla="*/ 104 w 354"/>
                  <a:gd name="T69" fmla="*/ 52 h 180"/>
                  <a:gd name="T70" fmla="*/ 116 w 354"/>
                  <a:gd name="T71" fmla="*/ 51 h 180"/>
                  <a:gd name="T72" fmla="*/ 112 w 354"/>
                  <a:gd name="T73" fmla="*/ 30 h 180"/>
                  <a:gd name="T74" fmla="*/ 117 w 354"/>
                  <a:gd name="T75" fmla="*/ 10 h 180"/>
                  <a:gd name="T76" fmla="*/ 142 w 354"/>
                  <a:gd name="T77" fmla="*/ 11 h 180"/>
                  <a:gd name="T78" fmla="*/ 176 w 354"/>
                  <a:gd name="T79" fmla="*/ 2 h 180"/>
                  <a:gd name="T80" fmla="*/ 191 w 354"/>
                  <a:gd name="T81" fmla="*/ 6 h 180"/>
                  <a:gd name="T82" fmla="*/ 204 w 354"/>
                  <a:gd name="T83" fmla="*/ 9 h 180"/>
                  <a:gd name="T84" fmla="*/ 217 w 354"/>
                  <a:gd name="T85" fmla="*/ 17 h 180"/>
                  <a:gd name="T86" fmla="*/ 254 w 354"/>
                  <a:gd name="T87" fmla="*/ 7 h 180"/>
                  <a:gd name="T88" fmla="*/ 272 w 354"/>
                  <a:gd name="T89" fmla="*/ 47 h 180"/>
                  <a:gd name="T90" fmla="*/ 305 w 354"/>
                  <a:gd name="T91" fmla="*/ 64 h 180"/>
                  <a:gd name="T92" fmla="*/ 330 w 354"/>
                  <a:gd name="T93" fmla="*/ 69 h 180"/>
                  <a:gd name="T94" fmla="*/ 348 w 354"/>
                  <a:gd name="T95" fmla="*/ 78 h 180"/>
                  <a:gd name="T96" fmla="*/ 45 w 354"/>
                  <a:gd name="T97" fmla="*/ 139 h 180"/>
                  <a:gd name="T98" fmla="*/ 283 w 354"/>
                  <a:gd name="T99" fmla="*/ 98 h 180"/>
                  <a:gd name="T100" fmla="*/ 276 w 354"/>
                  <a:gd name="T101" fmla="*/ 108 h 180"/>
                  <a:gd name="T102" fmla="*/ 254 w 354"/>
                  <a:gd name="T103" fmla="*/ 106 h 180"/>
                  <a:gd name="T104" fmla="*/ 240 w 354"/>
                  <a:gd name="T105" fmla="*/ 116 h 180"/>
                  <a:gd name="T106" fmla="*/ 229 w 354"/>
                  <a:gd name="T107" fmla="*/ 126 h 180"/>
                  <a:gd name="T108" fmla="*/ 226 w 354"/>
                  <a:gd name="T109" fmla="*/ 124 h 180"/>
                  <a:gd name="T110" fmla="*/ 228 w 354"/>
                  <a:gd name="T111" fmla="*/ 115 h 180"/>
                  <a:gd name="T112" fmla="*/ 240 w 354"/>
                  <a:gd name="T113" fmla="*/ 104 h 180"/>
                  <a:gd name="T114" fmla="*/ 262 w 354"/>
                  <a:gd name="T115" fmla="*/ 10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54" h="180">
                    <a:moveTo>
                      <a:pt x="354" y="80"/>
                    </a:moveTo>
                    <a:cubicBezTo>
                      <a:pt x="341" y="82"/>
                      <a:pt x="341" y="82"/>
                      <a:pt x="341" y="82"/>
                    </a:cubicBezTo>
                    <a:cubicBezTo>
                      <a:pt x="337" y="85"/>
                      <a:pt x="337" y="85"/>
                      <a:pt x="337" y="85"/>
                    </a:cubicBezTo>
                    <a:cubicBezTo>
                      <a:pt x="335" y="89"/>
                      <a:pt x="335" y="89"/>
                      <a:pt x="335" y="89"/>
                    </a:cubicBezTo>
                    <a:cubicBezTo>
                      <a:pt x="329" y="91"/>
                      <a:pt x="329" y="91"/>
                      <a:pt x="329" y="91"/>
                    </a:cubicBezTo>
                    <a:cubicBezTo>
                      <a:pt x="328" y="94"/>
                      <a:pt x="328" y="94"/>
                      <a:pt x="328" y="94"/>
                    </a:cubicBezTo>
                    <a:cubicBezTo>
                      <a:pt x="327" y="98"/>
                      <a:pt x="327" y="98"/>
                      <a:pt x="327" y="98"/>
                    </a:cubicBezTo>
                    <a:cubicBezTo>
                      <a:pt x="320" y="101"/>
                      <a:pt x="320" y="101"/>
                      <a:pt x="320" y="101"/>
                    </a:cubicBezTo>
                    <a:cubicBezTo>
                      <a:pt x="315" y="101"/>
                      <a:pt x="315" y="101"/>
                      <a:pt x="315" y="101"/>
                    </a:cubicBezTo>
                    <a:cubicBezTo>
                      <a:pt x="312" y="104"/>
                      <a:pt x="312" y="104"/>
                      <a:pt x="312" y="104"/>
                    </a:cubicBezTo>
                    <a:cubicBezTo>
                      <a:pt x="309" y="109"/>
                      <a:pt x="309" y="109"/>
                      <a:pt x="309" y="109"/>
                    </a:cubicBezTo>
                    <a:cubicBezTo>
                      <a:pt x="306" y="112"/>
                      <a:pt x="306" y="112"/>
                      <a:pt x="306" y="112"/>
                    </a:cubicBezTo>
                    <a:cubicBezTo>
                      <a:pt x="304" y="118"/>
                      <a:pt x="304" y="118"/>
                      <a:pt x="304" y="118"/>
                    </a:cubicBezTo>
                    <a:cubicBezTo>
                      <a:pt x="305" y="124"/>
                      <a:pt x="305" y="124"/>
                      <a:pt x="305" y="124"/>
                    </a:cubicBezTo>
                    <a:cubicBezTo>
                      <a:pt x="308" y="127"/>
                      <a:pt x="308" y="127"/>
                      <a:pt x="308" y="127"/>
                    </a:cubicBezTo>
                    <a:cubicBezTo>
                      <a:pt x="306" y="130"/>
                      <a:pt x="306" y="130"/>
                      <a:pt x="306" y="130"/>
                    </a:cubicBezTo>
                    <a:cubicBezTo>
                      <a:pt x="298" y="130"/>
                      <a:pt x="298" y="130"/>
                      <a:pt x="298" y="130"/>
                    </a:cubicBezTo>
                    <a:cubicBezTo>
                      <a:pt x="291" y="133"/>
                      <a:pt x="291" y="133"/>
                      <a:pt x="291" y="133"/>
                    </a:cubicBezTo>
                    <a:cubicBezTo>
                      <a:pt x="284" y="134"/>
                      <a:pt x="284" y="134"/>
                      <a:pt x="284" y="134"/>
                    </a:cubicBezTo>
                    <a:cubicBezTo>
                      <a:pt x="282" y="136"/>
                      <a:pt x="282" y="136"/>
                      <a:pt x="282" y="136"/>
                    </a:cubicBezTo>
                    <a:cubicBezTo>
                      <a:pt x="283" y="140"/>
                      <a:pt x="283" y="140"/>
                      <a:pt x="283" y="140"/>
                    </a:cubicBezTo>
                    <a:cubicBezTo>
                      <a:pt x="288" y="144"/>
                      <a:pt x="288" y="144"/>
                      <a:pt x="288" y="144"/>
                    </a:cubicBezTo>
                    <a:cubicBezTo>
                      <a:pt x="290" y="147"/>
                      <a:pt x="290" y="147"/>
                      <a:pt x="290" y="147"/>
                    </a:cubicBezTo>
                    <a:cubicBezTo>
                      <a:pt x="286" y="155"/>
                      <a:pt x="286" y="155"/>
                      <a:pt x="286" y="155"/>
                    </a:cubicBezTo>
                    <a:cubicBezTo>
                      <a:pt x="286" y="162"/>
                      <a:pt x="286" y="162"/>
                      <a:pt x="286" y="162"/>
                    </a:cubicBezTo>
                    <a:cubicBezTo>
                      <a:pt x="282" y="160"/>
                      <a:pt x="282" y="160"/>
                      <a:pt x="282" y="160"/>
                    </a:cubicBezTo>
                    <a:cubicBezTo>
                      <a:pt x="282" y="160"/>
                      <a:pt x="277" y="159"/>
                      <a:pt x="277" y="158"/>
                    </a:cubicBezTo>
                    <a:cubicBezTo>
                      <a:pt x="276" y="156"/>
                      <a:pt x="273" y="154"/>
                      <a:pt x="271" y="154"/>
                    </a:cubicBezTo>
                    <a:cubicBezTo>
                      <a:pt x="269" y="154"/>
                      <a:pt x="267" y="153"/>
                      <a:pt x="264" y="154"/>
                    </a:cubicBezTo>
                    <a:cubicBezTo>
                      <a:pt x="260" y="154"/>
                      <a:pt x="255" y="154"/>
                      <a:pt x="253" y="154"/>
                    </a:cubicBezTo>
                    <a:cubicBezTo>
                      <a:pt x="251" y="154"/>
                      <a:pt x="247" y="159"/>
                      <a:pt x="244" y="159"/>
                    </a:cubicBezTo>
                    <a:cubicBezTo>
                      <a:pt x="241" y="159"/>
                      <a:pt x="243" y="158"/>
                      <a:pt x="240" y="157"/>
                    </a:cubicBezTo>
                    <a:cubicBezTo>
                      <a:pt x="237" y="156"/>
                      <a:pt x="237" y="154"/>
                      <a:pt x="236" y="154"/>
                    </a:cubicBezTo>
                    <a:cubicBezTo>
                      <a:pt x="232" y="157"/>
                      <a:pt x="233" y="156"/>
                      <a:pt x="231" y="156"/>
                    </a:cubicBezTo>
                    <a:cubicBezTo>
                      <a:pt x="230" y="156"/>
                      <a:pt x="228" y="160"/>
                      <a:pt x="228" y="160"/>
                    </a:cubicBezTo>
                    <a:cubicBezTo>
                      <a:pt x="228" y="160"/>
                      <a:pt x="225" y="161"/>
                      <a:pt x="225" y="163"/>
                    </a:cubicBezTo>
                    <a:cubicBezTo>
                      <a:pt x="225" y="164"/>
                      <a:pt x="219" y="158"/>
                      <a:pt x="216" y="158"/>
                    </a:cubicBezTo>
                    <a:cubicBezTo>
                      <a:pt x="210" y="158"/>
                      <a:pt x="210" y="158"/>
                      <a:pt x="210" y="158"/>
                    </a:cubicBezTo>
                    <a:cubicBezTo>
                      <a:pt x="207" y="158"/>
                      <a:pt x="202" y="164"/>
                      <a:pt x="202" y="164"/>
                    </a:cubicBezTo>
                    <a:cubicBezTo>
                      <a:pt x="200" y="165"/>
                      <a:pt x="200" y="165"/>
                      <a:pt x="197" y="165"/>
                    </a:cubicBezTo>
                    <a:cubicBezTo>
                      <a:pt x="195" y="166"/>
                      <a:pt x="193" y="165"/>
                      <a:pt x="192" y="167"/>
                    </a:cubicBezTo>
                    <a:cubicBezTo>
                      <a:pt x="192" y="169"/>
                      <a:pt x="189" y="169"/>
                      <a:pt x="187" y="169"/>
                    </a:cubicBezTo>
                    <a:cubicBezTo>
                      <a:pt x="186" y="170"/>
                      <a:pt x="185" y="175"/>
                      <a:pt x="185" y="175"/>
                    </a:cubicBezTo>
                    <a:cubicBezTo>
                      <a:pt x="185" y="175"/>
                      <a:pt x="182" y="176"/>
                      <a:pt x="179" y="176"/>
                    </a:cubicBezTo>
                    <a:cubicBezTo>
                      <a:pt x="179" y="179"/>
                      <a:pt x="179" y="179"/>
                      <a:pt x="179" y="179"/>
                    </a:cubicBezTo>
                    <a:cubicBezTo>
                      <a:pt x="179" y="179"/>
                      <a:pt x="177" y="180"/>
                      <a:pt x="176" y="180"/>
                    </a:cubicBezTo>
                    <a:cubicBezTo>
                      <a:pt x="175" y="180"/>
                      <a:pt x="177" y="178"/>
                      <a:pt x="176" y="176"/>
                    </a:cubicBezTo>
                    <a:cubicBezTo>
                      <a:pt x="175" y="174"/>
                      <a:pt x="170" y="173"/>
                      <a:pt x="169" y="174"/>
                    </a:cubicBezTo>
                    <a:cubicBezTo>
                      <a:pt x="168" y="175"/>
                      <a:pt x="163" y="173"/>
                      <a:pt x="161" y="172"/>
                    </a:cubicBezTo>
                    <a:cubicBezTo>
                      <a:pt x="159" y="171"/>
                      <a:pt x="161" y="170"/>
                      <a:pt x="161" y="169"/>
                    </a:cubicBezTo>
                    <a:cubicBezTo>
                      <a:pt x="161" y="167"/>
                      <a:pt x="159" y="169"/>
                      <a:pt x="159" y="167"/>
                    </a:cubicBezTo>
                    <a:cubicBezTo>
                      <a:pt x="159" y="164"/>
                      <a:pt x="158" y="164"/>
                      <a:pt x="156" y="165"/>
                    </a:cubicBezTo>
                    <a:cubicBezTo>
                      <a:pt x="154" y="165"/>
                      <a:pt x="153" y="164"/>
                      <a:pt x="152" y="163"/>
                    </a:cubicBezTo>
                    <a:cubicBezTo>
                      <a:pt x="151" y="162"/>
                      <a:pt x="149" y="158"/>
                      <a:pt x="149" y="158"/>
                    </a:cubicBezTo>
                    <a:cubicBezTo>
                      <a:pt x="147" y="160"/>
                      <a:pt x="147" y="160"/>
                      <a:pt x="147" y="160"/>
                    </a:cubicBezTo>
                    <a:cubicBezTo>
                      <a:pt x="147" y="160"/>
                      <a:pt x="140" y="159"/>
                      <a:pt x="137" y="158"/>
                    </a:cubicBezTo>
                    <a:cubicBezTo>
                      <a:pt x="134" y="157"/>
                      <a:pt x="128" y="158"/>
                      <a:pt x="128" y="158"/>
                    </a:cubicBezTo>
                    <a:cubicBezTo>
                      <a:pt x="128" y="158"/>
                      <a:pt x="127" y="150"/>
                      <a:pt x="127" y="148"/>
                    </a:cubicBezTo>
                    <a:cubicBezTo>
                      <a:pt x="127" y="146"/>
                      <a:pt x="125" y="143"/>
                      <a:pt x="125" y="143"/>
                    </a:cubicBezTo>
                    <a:cubicBezTo>
                      <a:pt x="124" y="142"/>
                      <a:pt x="124" y="142"/>
                      <a:pt x="124" y="142"/>
                    </a:cubicBezTo>
                    <a:cubicBezTo>
                      <a:pt x="125" y="141"/>
                      <a:pt x="126" y="141"/>
                      <a:pt x="127" y="140"/>
                    </a:cubicBezTo>
                    <a:cubicBezTo>
                      <a:pt x="127" y="136"/>
                      <a:pt x="126" y="138"/>
                      <a:pt x="129" y="136"/>
                    </a:cubicBezTo>
                    <a:cubicBezTo>
                      <a:pt x="129" y="134"/>
                      <a:pt x="129" y="134"/>
                      <a:pt x="129" y="134"/>
                    </a:cubicBezTo>
                    <a:cubicBezTo>
                      <a:pt x="127" y="133"/>
                      <a:pt x="122" y="131"/>
                      <a:pt x="121" y="129"/>
                    </a:cubicBezTo>
                    <a:cubicBezTo>
                      <a:pt x="121" y="127"/>
                      <a:pt x="122" y="124"/>
                      <a:pt x="122" y="123"/>
                    </a:cubicBezTo>
                    <a:cubicBezTo>
                      <a:pt x="122" y="123"/>
                      <a:pt x="121" y="120"/>
                      <a:pt x="121" y="119"/>
                    </a:cubicBezTo>
                    <a:cubicBezTo>
                      <a:pt x="121" y="118"/>
                      <a:pt x="126" y="112"/>
                      <a:pt x="127" y="110"/>
                    </a:cubicBezTo>
                    <a:cubicBezTo>
                      <a:pt x="125" y="110"/>
                      <a:pt x="125" y="111"/>
                      <a:pt x="124" y="111"/>
                    </a:cubicBezTo>
                    <a:cubicBezTo>
                      <a:pt x="124" y="111"/>
                      <a:pt x="122" y="110"/>
                      <a:pt x="122" y="110"/>
                    </a:cubicBezTo>
                    <a:cubicBezTo>
                      <a:pt x="121" y="110"/>
                      <a:pt x="122" y="111"/>
                      <a:pt x="122" y="112"/>
                    </a:cubicBezTo>
                    <a:cubicBezTo>
                      <a:pt x="119" y="112"/>
                      <a:pt x="118" y="111"/>
                      <a:pt x="115" y="111"/>
                    </a:cubicBezTo>
                    <a:cubicBezTo>
                      <a:pt x="115" y="111"/>
                      <a:pt x="114" y="114"/>
                      <a:pt x="116" y="114"/>
                    </a:cubicBezTo>
                    <a:cubicBezTo>
                      <a:pt x="116" y="114"/>
                      <a:pt x="115" y="116"/>
                      <a:pt x="115" y="116"/>
                    </a:cubicBezTo>
                    <a:cubicBezTo>
                      <a:pt x="113" y="116"/>
                      <a:pt x="113" y="116"/>
                      <a:pt x="111" y="116"/>
                    </a:cubicBezTo>
                    <a:cubicBezTo>
                      <a:pt x="111" y="118"/>
                      <a:pt x="111" y="118"/>
                      <a:pt x="111" y="118"/>
                    </a:cubicBezTo>
                    <a:cubicBezTo>
                      <a:pt x="110" y="118"/>
                      <a:pt x="109" y="118"/>
                      <a:pt x="108" y="118"/>
                    </a:cubicBezTo>
                    <a:cubicBezTo>
                      <a:pt x="107" y="120"/>
                      <a:pt x="107" y="120"/>
                      <a:pt x="107" y="122"/>
                    </a:cubicBezTo>
                    <a:cubicBezTo>
                      <a:pt x="106" y="123"/>
                      <a:pt x="107" y="124"/>
                      <a:pt x="106" y="124"/>
                    </a:cubicBezTo>
                    <a:cubicBezTo>
                      <a:pt x="103" y="126"/>
                      <a:pt x="105" y="121"/>
                      <a:pt x="105" y="120"/>
                    </a:cubicBezTo>
                    <a:cubicBezTo>
                      <a:pt x="105" y="120"/>
                      <a:pt x="102" y="121"/>
                      <a:pt x="103" y="121"/>
                    </a:cubicBezTo>
                    <a:cubicBezTo>
                      <a:pt x="102" y="121"/>
                      <a:pt x="101" y="121"/>
                      <a:pt x="101" y="122"/>
                    </a:cubicBezTo>
                    <a:cubicBezTo>
                      <a:pt x="100" y="122"/>
                      <a:pt x="101" y="124"/>
                      <a:pt x="100" y="125"/>
                    </a:cubicBezTo>
                    <a:cubicBezTo>
                      <a:pt x="100" y="126"/>
                      <a:pt x="100" y="126"/>
                      <a:pt x="100" y="126"/>
                    </a:cubicBezTo>
                    <a:cubicBezTo>
                      <a:pt x="98" y="125"/>
                      <a:pt x="97" y="125"/>
                      <a:pt x="95" y="125"/>
                    </a:cubicBezTo>
                    <a:cubicBezTo>
                      <a:pt x="93" y="125"/>
                      <a:pt x="90" y="126"/>
                      <a:pt x="88" y="126"/>
                    </a:cubicBezTo>
                    <a:cubicBezTo>
                      <a:pt x="86" y="126"/>
                      <a:pt x="79" y="130"/>
                      <a:pt x="79" y="130"/>
                    </a:cubicBezTo>
                    <a:cubicBezTo>
                      <a:pt x="78" y="171"/>
                      <a:pt x="78" y="171"/>
                      <a:pt x="78" y="171"/>
                    </a:cubicBezTo>
                    <a:cubicBezTo>
                      <a:pt x="78" y="171"/>
                      <a:pt x="72" y="172"/>
                      <a:pt x="70" y="171"/>
                    </a:cubicBezTo>
                    <a:cubicBezTo>
                      <a:pt x="69" y="170"/>
                      <a:pt x="67" y="161"/>
                      <a:pt x="58" y="162"/>
                    </a:cubicBezTo>
                    <a:cubicBezTo>
                      <a:pt x="55" y="162"/>
                      <a:pt x="49" y="161"/>
                      <a:pt x="49" y="167"/>
                    </a:cubicBezTo>
                    <a:cubicBezTo>
                      <a:pt x="49" y="170"/>
                      <a:pt x="47" y="170"/>
                      <a:pt x="47" y="170"/>
                    </a:cubicBezTo>
                    <a:cubicBezTo>
                      <a:pt x="46" y="170"/>
                      <a:pt x="46" y="170"/>
                      <a:pt x="46" y="170"/>
                    </a:cubicBezTo>
                    <a:cubicBezTo>
                      <a:pt x="47" y="165"/>
                      <a:pt x="48" y="162"/>
                      <a:pt x="50" y="158"/>
                    </a:cubicBezTo>
                    <a:cubicBezTo>
                      <a:pt x="49" y="158"/>
                      <a:pt x="44" y="157"/>
                      <a:pt x="43" y="157"/>
                    </a:cubicBezTo>
                    <a:cubicBezTo>
                      <a:pt x="40" y="155"/>
                      <a:pt x="44" y="153"/>
                      <a:pt x="38" y="154"/>
                    </a:cubicBezTo>
                    <a:cubicBezTo>
                      <a:pt x="37" y="152"/>
                      <a:pt x="38" y="152"/>
                      <a:pt x="38" y="151"/>
                    </a:cubicBezTo>
                    <a:cubicBezTo>
                      <a:pt x="37" y="150"/>
                      <a:pt x="37" y="150"/>
                      <a:pt x="37" y="150"/>
                    </a:cubicBezTo>
                    <a:cubicBezTo>
                      <a:pt x="35" y="146"/>
                      <a:pt x="33" y="143"/>
                      <a:pt x="28" y="142"/>
                    </a:cubicBezTo>
                    <a:cubicBezTo>
                      <a:pt x="28" y="142"/>
                      <a:pt x="29" y="139"/>
                      <a:pt x="30" y="139"/>
                    </a:cubicBezTo>
                    <a:cubicBezTo>
                      <a:pt x="33" y="140"/>
                      <a:pt x="36" y="140"/>
                      <a:pt x="40" y="140"/>
                    </a:cubicBezTo>
                    <a:cubicBezTo>
                      <a:pt x="40" y="138"/>
                      <a:pt x="40" y="138"/>
                      <a:pt x="40" y="138"/>
                    </a:cubicBezTo>
                    <a:cubicBezTo>
                      <a:pt x="39" y="137"/>
                      <a:pt x="37" y="138"/>
                      <a:pt x="36" y="138"/>
                    </a:cubicBezTo>
                    <a:cubicBezTo>
                      <a:pt x="36" y="137"/>
                      <a:pt x="34" y="134"/>
                      <a:pt x="34" y="134"/>
                    </a:cubicBezTo>
                    <a:cubicBezTo>
                      <a:pt x="34" y="132"/>
                      <a:pt x="35" y="133"/>
                      <a:pt x="35" y="132"/>
                    </a:cubicBezTo>
                    <a:cubicBezTo>
                      <a:pt x="35" y="132"/>
                      <a:pt x="37" y="133"/>
                      <a:pt x="37" y="133"/>
                    </a:cubicBezTo>
                    <a:cubicBezTo>
                      <a:pt x="39" y="133"/>
                      <a:pt x="40" y="132"/>
                      <a:pt x="41" y="132"/>
                    </a:cubicBezTo>
                    <a:cubicBezTo>
                      <a:pt x="42" y="131"/>
                      <a:pt x="42" y="132"/>
                      <a:pt x="44" y="132"/>
                    </a:cubicBezTo>
                    <a:cubicBezTo>
                      <a:pt x="43" y="130"/>
                      <a:pt x="44" y="128"/>
                      <a:pt x="44" y="127"/>
                    </a:cubicBezTo>
                    <a:cubicBezTo>
                      <a:pt x="45" y="127"/>
                      <a:pt x="46" y="127"/>
                      <a:pt x="47" y="127"/>
                    </a:cubicBezTo>
                    <a:cubicBezTo>
                      <a:pt x="48" y="127"/>
                      <a:pt x="49" y="129"/>
                      <a:pt x="50" y="130"/>
                    </a:cubicBezTo>
                    <a:cubicBezTo>
                      <a:pt x="51" y="130"/>
                      <a:pt x="55" y="131"/>
                      <a:pt x="57" y="131"/>
                    </a:cubicBezTo>
                    <a:cubicBezTo>
                      <a:pt x="56" y="132"/>
                      <a:pt x="55" y="133"/>
                      <a:pt x="55" y="134"/>
                    </a:cubicBezTo>
                    <a:cubicBezTo>
                      <a:pt x="56" y="134"/>
                      <a:pt x="58" y="132"/>
                      <a:pt x="59" y="132"/>
                    </a:cubicBezTo>
                    <a:cubicBezTo>
                      <a:pt x="60" y="132"/>
                      <a:pt x="60" y="133"/>
                      <a:pt x="61" y="133"/>
                    </a:cubicBezTo>
                    <a:cubicBezTo>
                      <a:pt x="62" y="133"/>
                      <a:pt x="62" y="132"/>
                      <a:pt x="63" y="132"/>
                    </a:cubicBezTo>
                    <a:cubicBezTo>
                      <a:pt x="64" y="129"/>
                      <a:pt x="63" y="128"/>
                      <a:pt x="64" y="125"/>
                    </a:cubicBezTo>
                    <a:cubicBezTo>
                      <a:pt x="64" y="125"/>
                      <a:pt x="62" y="125"/>
                      <a:pt x="62" y="124"/>
                    </a:cubicBezTo>
                    <a:cubicBezTo>
                      <a:pt x="62" y="124"/>
                      <a:pt x="62" y="123"/>
                      <a:pt x="61" y="122"/>
                    </a:cubicBezTo>
                    <a:cubicBezTo>
                      <a:pt x="61" y="122"/>
                      <a:pt x="60" y="122"/>
                      <a:pt x="59" y="122"/>
                    </a:cubicBezTo>
                    <a:cubicBezTo>
                      <a:pt x="59" y="120"/>
                      <a:pt x="59" y="116"/>
                      <a:pt x="58" y="114"/>
                    </a:cubicBezTo>
                    <a:cubicBezTo>
                      <a:pt x="57" y="113"/>
                      <a:pt x="56" y="114"/>
                      <a:pt x="54" y="114"/>
                    </a:cubicBezTo>
                    <a:cubicBezTo>
                      <a:pt x="54" y="113"/>
                      <a:pt x="53" y="111"/>
                      <a:pt x="53" y="110"/>
                    </a:cubicBezTo>
                    <a:cubicBezTo>
                      <a:pt x="52" y="110"/>
                      <a:pt x="52" y="110"/>
                      <a:pt x="51" y="110"/>
                    </a:cubicBezTo>
                    <a:cubicBezTo>
                      <a:pt x="51" y="110"/>
                      <a:pt x="48" y="106"/>
                      <a:pt x="48" y="106"/>
                    </a:cubicBezTo>
                    <a:cubicBezTo>
                      <a:pt x="47" y="106"/>
                      <a:pt x="47" y="107"/>
                      <a:pt x="46" y="107"/>
                    </a:cubicBezTo>
                    <a:cubicBezTo>
                      <a:pt x="45" y="106"/>
                      <a:pt x="45" y="106"/>
                      <a:pt x="45" y="106"/>
                    </a:cubicBezTo>
                    <a:cubicBezTo>
                      <a:pt x="43" y="106"/>
                      <a:pt x="42" y="105"/>
                      <a:pt x="39" y="106"/>
                    </a:cubicBezTo>
                    <a:cubicBezTo>
                      <a:pt x="39" y="105"/>
                      <a:pt x="39" y="104"/>
                      <a:pt x="39" y="103"/>
                    </a:cubicBezTo>
                    <a:cubicBezTo>
                      <a:pt x="38" y="103"/>
                      <a:pt x="37" y="101"/>
                      <a:pt x="36" y="101"/>
                    </a:cubicBezTo>
                    <a:cubicBezTo>
                      <a:pt x="35" y="101"/>
                      <a:pt x="34" y="101"/>
                      <a:pt x="34" y="101"/>
                    </a:cubicBezTo>
                    <a:cubicBezTo>
                      <a:pt x="34" y="101"/>
                      <a:pt x="32" y="102"/>
                      <a:pt x="32" y="102"/>
                    </a:cubicBezTo>
                    <a:cubicBezTo>
                      <a:pt x="32" y="102"/>
                      <a:pt x="33" y="104"/>
                      <a:pt x="32" y="104"/>
                    </a:cubicBezTo>
                    <a:cubicBezTo>
                      <a:pt x="31" y="106"/>
                      <a:pt x="29" y="106"/>
                      <a:pt x="28" y="107"/>
                    </a:cubicBezTo>
                    <a:cubicBezTo>
                      <a:pt x="27" y="107"/>
                      <a:pt x="27" y="109"/>
                      <a:pt x="26" y="109"/>
                    </a:cubicBezTo>
                    <a:cubicBezTo>
                      <a:pt x="25" y="109"/>
                      <a:pt x="23" y="108"/>
                      <a:pt x="21" y="109"/>
                    </a:cubicBezTo>
                    <a:cubicBezTo>
                      <a:pt x="20" y="109"/>
                      <a:pt x="20" y="111"/>
                      <a:pt x="19" y="112"/>
                    </a:cubicBezTo>
                    <a:cubicBezTo>
                      <a:pt x="17" y="113"/>
                      <a:pt x="16" y="111"/>
                      <a:pt x="15" y="112"/>
                    </a:cubicBezTo>
                    <a:cubicBezTo>
                      <a:pt x="15" y="112"/>
                      <a:pt x="13" y="108"/>
                      <a:pt x="14" y="107"/>
                    </a:cubicBezTo>
                    <a:cubicBezTo>
                      <a:pt x="15" y="106"/>
                      <a:pt x="14" y="103"/>
                      <a:pt x="14" y="103"/>
                    </a:cubicBezTo>
                    <a:cubicBezTo>
                      <a:pt x="10" y="95"/>
                      <a:pt x="10" y="95"/>
                      <a:pt x="10" y="95"/>
                    </a:cubicBezTo>
                    <a:cubicBezTo>
                      <a:pt x="10" y="95"/>
                      <a:pt x="6" y="97"/>
                      <a:pt x="6" y="95"/>
                    </a:cubicBezTo>
                    <a:cubicBezTo>
                      <a:pt x="5" y="93"/>
                      <a:pt x="7" y="89"/>
                      <a:pt x="4" y="88"/>
                    </a:cubicBezTo>
                    <a:cubicBezTo>
                      <a:pt x="2" y="87"/>
                      <a:pt x="0" y="85"/>
                      <a:pt x="1" y="84"/>
                    </a:cubicBezTo>
                    <a:cubicBezTo>
                      <a:pt x="3" y="82"/>
                      <a:pt x="5" y="78"/>
                      <a:pt x="5" y="78"/>
                    </a:cubicBezTo>
                    <a:cubicBezTo>
                      <a:pt x="5" y="78"/>
                      <a:pt x="7" y="77"/>
                      <a:pt x="7" y="75"/>
                    </a:cubicBezTo>
                    <a:cubicBezTo>
                      <a:pt x="6" y="73"/>
                      <a:pt x="4" y="72"/>
                      <a:pt x="4" y="72"/>
                    </a:cubicBezTo>
                    <a:cubicBezTo>
                      <a:pt x="4" y="72"/>
                      <a:pt x="8" y="68"/>
                      <a:pt x="7" y="64"/>
                    </a:cubicBezTo>
                    <a:cubicBezTo>
                      <a:pt x="6" y="63"/>
                      <a:pt x="10" y="64"/>
                      <a:pt x="11" y="62"/>
                    </a:cubicBezTo>
                    <a:cubicBezTo>
                      <a:pt x="11" y="60"/>
                      <a:pt x="14" y="57"/>
                      <a:pt x="15" y="59"/>
                    </a:cubicBezTo>
                    <a:cubicBezTo>
                      <a:pt x="16" y="61"/>
                      <a:pt x="18" y="65"/>
                      <a:pt x="18" y="65"/>
                    </a:cubicBezTo>
                    <a:cubicBezTo>
                      <a:pt x="24" y="62"/>
                      <a:pt x="24" y="62"/>
                      <a:pt x="24" y="62"/>
                    </a:cubicBezTo>
                    <a:cubicBezTo>
                      <a:pt x="24" y="62"/>
                      <a:pt x="19" y="59"/>
                      <a:pt x="20" y="57"/>
                    </a:cubicBezTo>
                    <a:cubicBezTo>
                      <a:pt x="20" y="55"/>
                      <a:pt x="20" y="51"/>
                      <a:pt x="22" y="51"/>
                    </a:cubicBezTo>
                    <a:cubicBezTo>
                      <a:pt x="24" y="51"/>
                      <a:pt x="24" y="47"/>
                      <a:pt x="26" y="48"/>
                    </a:cubicBezTo>
                    <a:cubicBezTo>
                      <a:pt x="28" y="49"/>
                      <a:pt x="32" y="48"/>
                      <a:pt x="32" y="48"/>
                    </a:cubicBezTo>
                    <a:cubicBezTo>
                      <a:pt x="32" y="48"/>
                      <a:pt x="38" y="43"/>
                      <a:pt x="39" y="41"/>
                    </a:cubicBezTo>
                    <a:cubicBezTo>
                      <a:pt x="40" y="39"/>
                      <a:pt x="38" y="38"/>
                      <a:pt x="38" y="38"/>
                    </a:cubicBezTo>
                    <a:cubicBezTo>
                      <a:pt x="45" y="37"/>
                      <a:pt x="45" y="37"/>
                      <a:pt x="45" y="37"/>
                    </a:cubicBezTo>
                    <a:cubicBezTo>
                      <a:pt x="45" y="39"/>
                      <a:pt x="45" y="39"/>
                      <a:pt x="45" y="39"/>
                    </a:cubicBezTo>
                    <a:cubicBezTo>
                      <a:pt x="50" y="39"/>
                      <a:pt x="50" y="39"/>
                      <a:pt x="50" y="39"/>
                    </a:cubicBezTo>
                    <a:cubicBezTo>
                      <a:pt x="50" y="39"/>
                      <a:pt x="48" y="37"/>
                      <a:pt x="50" y="37"/>
                    </a:cubicBezTo>
                    <a:cubicBezTo>
                      <a:pt x="51" y="37"/>
                      <a:pt x="53" y="37"/>
                      <a:pt x="54" y="39"/>
                    </a:cubicBezTo>
                    <a:cubicBezTo>
                      <a:pt x="55" y="41"/>
                      <a:pt x="55" y="43"/>
                      <a:pt x="55" y="43"/>
                    </a:cubicBezTo>
                    <a:cubicBezTo>
                      <a:pt x="55" y="43"/>
                      <a:pt x="58" y="43"/>
                      <a:pt x="60" y="44"/>
                    </a:cubicBezTo>
                    <a:cubicBezTo>
                      <a:pt x="62" y="45"/>
                      <a:pt x="63" y="46"/>
                      <a:pt x="65" y="48"/>
                    </a:cubicBezTo>
                    <a:cubicBezTo>
                      <a:pt x="66" y="50"/>
                      <a:pt x="66" y="52"/>
                      <a:pt x="68" y="52"/>
                    </a:cubicBezTo>
                    <a:cubicBezTo>
                      <a:pt x="70" y="52"/>
                      <a:pt x="72" y="51"/>
                      <a:pt x="73" y="53"/>
                    </a:cubicBezTo>
                    <a:cubicBezTo>
                      <a:pt x="74" y="55"/>
                      <a:pt x="71" y="58"/>
                      <a:pt x="71" y="58"/>
                    </a:cubicBezTo>
                    <a:cubicBezTo>
                      <a:pt x="76" y="59"/>
                      <a:pt x="76" y="59"/>
                      <a:pt x="76" y="59"/>
                    </a:cubicBezTo>
                    <a:cubicBezTo>
                      <a:pt x="76" y="59"/>
                      <a:pt x="76" y="53"/>
                      <a:pt x="77" y="53"/>
                    </a:cubicBezTo>
                    <a:cubicBezTo>
                      <a:pt x="78" y="53"/>
                      <a:pt x="78" y="51"/>
                      <a:pt x="81" y="52"/>
                    </a:cubicBezTo>
                    <a:cubicBezTo>
                      <a:pt x="85" y="54"/>
                      <a:pt x="87" y="56"/>
                      <a:pt x="89" y="54"/>
                    </a:cubicBezTo>
                    <a:cubicBezTo>
                      <a:pt x="91" y="53"/>
                      <a:pt x="93" y="51"/>
                      <a:pt x="96" y="50"/>
                    </a:cubicBezTo>
                    <a:cubicBezTo>
                      <a:pt x="99" y="49"/>
                      <a:pt x="99" y="53"/>
                      <a:pt x="101" y="53"/>
                    </a:cubicBezTo>
                    <a:cubicBezTo>
                      <a:pt x="103" y="52"/>
                      <a:pt x="102" y="50"/>
                      <a:pt x="104" y="52"/>
                    </a:cubicBezTo>
                    <a:cubicBezTo>
                      <a:pt x="106" y="53"/>
                      <a:pt x="109" y="58"/>
                      <a:pt x="109" y="58"/>
                    </a:cubicBezTo>
                    <a:cubicBezTo>
                      <a:pt x="114" y="60"/>
                      <a:pt x="114" y="60"/>
                      <a:pt x="114" y="60"/>
                    </a:cubicBezTo>
                    <a:cubicBezTo>
                      <a:pt x="118" y="60"/>
                      <a:pt x="118" y="60"/>
                      <a:pt x="118" y="60"/>
                    </a:cubicBezTo>
                    <a:cubicBezTo>
                      <a:pt x="118" y="60"/>
                      <a:pt x="122" y="58"/>
                      <a:pt x="122" y="54"/>
                    </a:cubicBezTo>
                    <a:cubicBezTo>
                      <a:pt x="119" y="52"/>
                      <a:pt x="116" y="51"/>
                      <a:pt x="116" y="51"/>
                    </a:cubicBezTo>
                    <a:cubicBezTo>
                      <a:pt x="113" y="48"/>
                      <a:pt x="113" y="48"/>
                      <a:pt x="113" y="48"/>
                    </a:cubicBezTo>
                    <a:cubicBezTo>
                      <a:pt x="116" y="42"/>
                      <a:pt x="116" y="42"/>
                      <a:pt x="116" y="42"/>
                    </a:cubicBezTo>
                    <a:cubicBezTo>
                      <a:pt x="116" y="39"/>
                      <a:pt x="116" y="39"/>
                      <a:pt x="116" y="39"/>
                    </a:cubicBezTo>
                    <a:cubicBezTo>
                      <a:pt x="112" y="34"/>
                      <a:pt x="112" y="34"/>
                      <a:pt x="112" y="34"/>
                    </a:cubicBezTo>
                    <a:cubicBezTo>
                      <a:pt x="112" y="30"/>
                      <a:pt x="112" y="30"/>
                      <a:pt x="112" y="30"/>
                    </a:cubicBezTo>
                    <a:cubicBezTo>
                      <a:pt x="113" y="26"/>
                      <a:pt x="113" y="26"/>
                      <a:pt x="113" y="26"/>
                    </a:cubicBezTo>
                    <a:cubicBezTo>
                      <a:pt x="113" y="21"/>
                      <a:pt x="113" y="21"/>
                      <a:pt x="113" y="21"/>
                    </a:cubicBezTo>
                    <a:cubicBezTo>
                      <a:pt x="118" y="17"/>
                      <a:pt x="118" y="17"/>
                      <a:pt x="118" y="17"/>
                    </a:cubicBezTo>
                    <a:cubicBezTo>
                      <a:pt x="118" y="13"/>
                      <a:pt x="118" y="13"/>
                      <a:pt x="118" y="13"/>
                    </a:cubicBezTo>
                    <a:cubicBezTo>
                      <a:pt x="117" y="10"/>
                      <a:pt x="117" y="10"/>
                      <a:pt x="117" y="10"/>
                    </a:cubicBezTo>
                    <a:cubicBezTo>
                      <a:pt x="121" y="8"/>
                      <a:pt x="121" y="8"/>
                      <a:pt x="121" y="8"/>
                    </a:cubicBezTo>
                    <a:cubicBezTo>
                      <a:pt x="125" y="10"/>
                      <a:pt x="125" y="10"/>
                      <a:pt x="125" y="10"/>
                    </a:cubicBezTo>
                    <a:cubicBezTo>
                      <a:pt x="131" y="10"/>
                      <a:pt x="131" y="10"/>
                      <a:pt x="131" y="10"/>
                    </a:cubicBezTo>
                    <a:cubicBezTo>
                      <a:pt x="134" y="12"/>
                      <a:pt x="134" y="12"/>
                      <a:pt x="134" y="12"/>
                    </a:cubicBezTo>
                    <a:cubicBezTo>
                      <a:pt x="142" y="11"/>
                      <a:pt x="142" y="11"/>
                      <a:pt x="142" y="11"/>
                    </a:cubicBezTo>
                    <a:cubicBezTo>
                      <a:pt x="148" y="9"/>
                      <a:pt x="148" y="9"/>
                      <a:pt x="148" y="9"/>
                    </a:cubicBezTo>
                    <a:cubicBezTo>
                      <a:pt x="157" y="9"/>
                      <a:pt x="157" y="9"/>
                      <a:pt x="157" y="9"/>
                    </a:cubicBezTo>
                    <a:cubicBezTo>
                      <a:pt x="165" y="7"/>
                      <a:pt x="165" y="7"/>
                      <a:pt x="165" y="7"/>
                    </a:cubicBezTo>
                    <a:cubicBezTo>
                      <a:pt x="168" y="7"/>
                      <a:pt x="168" y="7"/>
                      <a:pt x="168" y="7"/>
                    </a:cubicBezTo>
                    <a:cubicBezTo>
                      <a:pt x="176" y="2"/>
                      <a:pt x="176" y="2"/>
                      <a:pt x="176" y="2"/>
                    </a:cubicBezTo>
                    <a:cubicBezTo>
                      <a:pt x="182" y="0"/>
                      <a:pt x="182" y="0"/>
                      <a:pt x="182" y="0"/>
                    </a:cubicBezTo>
                    <a:cubicBezTo>
                      <a:pt x="186" y="0"/>
                      <a:pt x="186" y="0"/>
                      <a:pt x="186" y="0"/>
                    </a:cubicBezTo>
                    <a:cubicBezTo>
                      <a:pt x="188" y="2"/>
                      <a:pt x="188" y="2"/>
                      <a:pt x="188" y="2"/>
                    </a:cubicBezTo>
                    <a:cubicBezTo>
                      <a:pt x="191" y="3"/>
                      <a:pt x="191" y="3"/>
                      <a:pt x="191" y="3"/>
                    </a:cubicBezTo>
                    <a:cubicBezTo>
                      <a:pt x="191" y="6"/>
                      <a:pt x="191" y="6"/>
                      <a:pt x="191" y="6"/>
                    </a:cubicBezTo>
                    <a:cubicBezTo>
                      <a:pt x="190" y="10"/>
                      <a:pt x="190" y="10"/>
                      <a:pt x="190" y="10"/>
                    </a:cubicBezTo>
                    <a:cubicBezTo>
                      <a:pt x="193" y="10"/>
                      <a:pt x="193" y="10"/>
                      <a:pt x="193" y="10"/>
                    </a:cubicBezTo>
                    <a:cubicBezTo>
                      <a:pt x="197" y="15"/>
                      <a:pt x="197" y="15"/>
                      <a:pt x="197" y="15"/>
                    </a:cubicBezTo>
                    <a:cubicBezTo>
                      <a:pt x="200" y="13"/>
                      <a:pt x="200" y="13"/>
                      <a:pt x="200" y="13"/>
                    </a:cubicBezTo>
                    <a:cubicBezTo>
                      <a:pt x="204" y="9"/>
                      <a:pt x="204" y="9"/>
                      <a:pt x="204" y="9"/>
                    </a:cubicBezTo>
                    <a:cubicBezTo>
                      <a:pt x="210" y="12"/>
                      <a:pt x="210" y="12"/>
                      <a:pt x="210" y="12"/>
                    </a:cubicBezTo>
                    <a:cubicBezTo>
                      <a:pt x="211" y="14"/>
                      <a:pt x="211" y="14"/>
                      <a:pt x="211" y="14"/>
                    </a:cubicBezTo>
                    <a:cubicBezTo>
                      <a:pt x="214" y="12"/>
                      <a:pt x="214" y="12"/>
                      <a:pt x="214" y="12"/>
                    </a:cubicBezTo>
                    <a:cubicBezTo>
                      <a:pt x="214" y="12"/>
                      <a:pt x="216" y="11"/>
                      <a:pt x="217" y="14"/>
                    </a:cubicBezTo>
                    <a:cubicBezTo>
                      <a:pt x="218" y="17"/>
                      <a:pt x="217" y="17"/>
                      <a:pt x="217" y="17"/>
                    </a:cubicBezTo>
                    <a:cubicBezTo>
                      <a:pt x="225" y="18"/>
                      <a:pt x="225" y="18"/>
                      <a:pt x="225" y="18"/>
                    </a:cubicBezTo>
                    <a:cubicBezTo>
                      <a:pt x="232" y="15"/>
                      <a:pt x="232" y="15"/>
                      <a:pt x="232" y="15"/>
                    </a:cubicBezTo>
                    <a:cubicBezTo>
                      <a:pt x="240" y="11"/>
                      <a:pt x="240" y="11"/>
                      <a:pt x="240" y="11"/>
                    </a:cubicBezTo>
                    <a:cubicBezTo>
                      <a:pt x="247" y="8"/>
                      <a:pt x="247" y="8"/>
                      <a:pt x="247" y="8"/>
                    </a:cubicBezTo>
                    <a:cubicBezTo>
                      <a:pt x="254" y="7"/>
                      <a:pt x="254" y="7"/>
                      <a:pt x="254" y="7"/>
                    </a:cubicBezTo>
                    <a:cubicBezTo>
                      <a:pt x="255" y="8"/>
                      <a:pt x="255" y="8"/>
                      <a:pt x="255" y="8"/>
                    </a:cubicBezTo>
                    <a:cubicBezTo>
                      <a:pt x="255" y="13"/>
                      <a:pt x="255" y="13"/>
                      <a:pt x="255" y="13"/>
                    </a:cubicBezTo>
                    <a:cubicBezTo>
                      <a:pt x="261" y="22"/>
                      <a:pt x="261" y="22"/>
                      <a:pt x="261" y="22"/>
                    </a:cubicBezTo>
                    <a:cubicBezTo>
                      <a:pt x="267" y="37"/>
                      <a:pt x="267" y="37"/>
                      <a:pt x="267" y="37"/>
                    </a:cubicBezTo>
                    <a:cubicBezTo>
                      <a:pt x="272" y="47"/>
                      <a:pt x="272" y="47"/>
                      <a:pt x="272" y="47"/>
                    </a:cubicBezTo>
                    <a:cubicBezTo>
                      <a:pt x="272" y="47"/>
                      <a:pt x="275" y="53"/>
                      <a:pt x="278" y="53"/>
                    </a:cubicBezTo>
                    <a:cubicBezTo>
                      <a:pt x="280" y="53"/>
                      <a:pt x="286" y="51"/>
                      <a:pt x="286" y="51"/>
                    </a:cubicBezTo>
                    <a:cubicBezTo>
                      <a:pt x="295" y="51"/>
                      <a:pt x="295" y="51"/>
                      <a:pt x="295" y="51"/>
                    </a:cubicBezTo>
                    <a:cubicBezTo>
                      <a:pt x="298" y="51"/>
                      <a:pt x="303" y="58"/>
                      <a:pt x="303" y="58"/>
                    </a:cubicBezTo>
                    <a:cubicBezTo>
                      <a:pt x="305" y="64"/>
                      <a:pt x="305" y="64"/>
                      <a:pt x="305" y="64"/>
                    </a:cubicBezTo>
                    <a:cubicBezTo>
                      <a:pt x="307" y="70"/>
                      <a:pt x="307" y="70"/>
                      <a:pt x="307" y="70"/>
                    </a:cubicBezTo>
                    <a:cubicBezTo>
                      <a:pt x="308" y="73"/>
                      <a:pt x="308" y="73"/>
                      <a:pt x="308" y="73"/>
                    </a:cubicBezTo>
                    <a:cubicBezTo>
                      <a:pt x="313" y="75"/>
                      <a:pt x="313" y="75"/>
                      <a:pt x="313" y="75"/>
                    </a:cubicBezTo>
                    <a:cubicBezTo>
                      <a:pt x="319" y="74"/>
                      <a:pt x="319" y="74"/>
                      <a:pt x="319" y="74"/>
                    </a:cubicBezTo>
                    <a:cubicBezTo>
                      <a:pt x="330" y="69"/>
                      <a:pt x="330" y="69"/>
                      <a:pt x="330" y="69"/>
                    </a:cubicBezTo>
                    <a:cubicBezTo>
                      <a:pt x="336" y="68"/>
                      <a:pt x="336" y="68"/>
                      <a:pt x="336" y="68"/>
                    </a:cubicBezTo>
                    <a:cubicBezTo>
                      <a:pt x="341" y="68"/>
                      <a:pt x="341" y="68"/>
                      <a:pt x="341" y="68"/>
                    </a:cubicBezTo>
                    <a:cubicBezTo>
                      <a:pt x="343" y="72"/>
                      <a:pt x="343" y="72"/>
                      <a:pt x="343" y="72"/>
                    </a:cubicBezTo>
                    <a:cubicBezTo>
                      <a:pt x="346" y="76"/>
                      <a:pt x="346" y="76"/>
                      <a:pt x="346" y="76"/>
                    </a:cubicBezTo>
                    <a:cubicBezTo>
                      <a:pt x="348" y="78"/>
                      <a:pt x="348" y="78"/>
                      <a:pt x="348" y="78"/>
                    </a:cubicBezTo>
                    <a:cubicBezTo>
                      <a:pt x="354" y="79"/>
                      <a:pt x="354" y="79"/>
                      <a:pt x="354" y="79"/>
                    </a:cubicBezTo>
                    <a:lnTo>
                      <a:pt x="354" y="80"/>
                    </a:lnTo>
                    <a:close/>
                    <a:moveTo>
                      <a:pt x="54" y="134"/>
                    </a:moveTo>
                    <a:cubicBezTo>
                      <a:pt x="55" y="134"/>
                      <a:pt x="52" y="138"/>
                      <a:pt x="52" y="139"/>
                    </a:cubicBezTo>
                    <a:cubicBezTo>
                      <a:pt x="48" y="143"/>
                      <a:pt x="49" y="141"/>
                      <a:pt x="45" y="139"/>
                    </a:cubicBezTo>
                    <a:cubicBezTo>
                      <a:pt x="51" y="139"/>
                      <a:pt x="50" y="137"/>
                      <a:pt x="54" y="134"/>
                    </a:cubicBezTo>
                    <a:close/>
                    <a:moveTo>
                      <a:pt x="118" y="116"/>
                    </a:moveTo>
                    <a:cubicBezTo>
                      <a:pt x="118" y="117"/>
                      <a:pt x="118" y="117"/>
                      <a:pt x="118" y="117"/>
                    </a:cubicBezTo>
                    <a:cubicBezTo>
                      <a:pt x="121" y="117"/>
                      <a:pt x="120" y="116"/>
                      <a:pt x="118" y="116"/>
                    </a:cubicBezTo>
                    <a:close/>
                    <a:moveTo>
                      <a:pt x="283" y="98"/>
                    </a:moveTo>
                    <a:cubicBezTo>
                      <a:pt x="283" y="98"/>
                      <a:pt x="284" y="101"/>
                      <a:pt x="284" y="101"/>
                    </a:cubicBezTo>
                    <a:cubicBezTo>
                      <a:pt x="284" y="102"/>
                      <a:pt x="282" y="102"/>
                      <a:pt x="281" y="102"/>
                    </a:cubicBezTo>
                    <a:cubicBezTo>
                      <a:pt x="281" y="103"/>
                      <a:pt x="281" y="104"/>
                      <a:pt x="281" y="105"/>
                    </a:cubicBezTo>
                    <a:cubicBezTo>
                      <a:pt x="279" y="105"/>
                      <a:pt x="278" y="106"/>
                      <a:pt x="276" y="106"/>
                    </a:cubicBezTo>
                    <a:cubicBezTo>
                      <a:pt x="276" y="106"/>
                      <a:pt x="276" y="108"/>
                      <a:pt x="276" y="108"/>
                    </a:cubicBezTo>
                    <a:cubicBezTo>
                      <a:pt x="274" y="109"/>
                      <a:pt x="272" y="107"/>
                      <a:pt x="272" y="107"/>
                    </a:cubicBezTo>
                    <a:cubicBezTo>
                      <a:pt x="269" y="107"/>
                      <a:pt x="264" y="109"/>
                      <a:pt x="262" y="108"/>
                    </a:cubicBezTo>
                    <a:cubicBezTo>
                      <a:pt x="261" y="108"/>
                      <a:pt x="257" y="105"/>
                      <a:pt x="255" y="107"/>
                    </a:cubicBezTo>
                    <a:cubicBezTo>
                      <a:pt x="254" y="108"/>
                      <a:pt x="256" y="108"/>
                      <a:pt x="254" y="108"/>
                    </a:cubicBezTo>
                    <a:cubicBezTo>
                      <a:pt x="254" y="108"/>
                      <a:pt x="254" y="106"/>
                      <a:pt x="254" y="106"/>
                    </a:cubicBezTo>
                    <a:cubicBezTo>
                      <a:pt x="254" y="106"/>
                      <a:pt x="252" y="106"/>
                      <a:pt x="252" y="106"/>
                    </a:cubicBezTo>
                    <a:cubicBezTo>
                      <a:pt x="251" y="107"/>
                      <a:pt x="252" y="108"/>
                      <a:pt x="252" y="109"/>
                    </a:cubicBezTo>
                    <a:cubicBezTo>
                      <a:pt x="251" y="109"/>
                      <a:pt x="249" y="111"/>
                      <a:pt x="249" y="111"/>
                    </a:cubicBezTo>
                    <a:cubicBezTo>
                      <a:pt x="248" y="111"/>
                      <a:pt x="246" y="110"/>
                      <a:pt x="244" y="111"/>
                    </a:cubicBezTo>
                    <a:cubicBezTo>
                      <a:pt x="244" y="111"/>
                      <a:pt x="240" y="116"/>
                      <a:pt x="240" y="116"/>
                    </a:cubicBezTo>
                    <a:cubicBezTo>
                      <a:pt x="239" y="117"/>
                      <a:pt x="238" y="116"/>
                      <a:pt x="236" y="117"/>
                    </a:cubicBezTo>
                    <a:cubicBezTo>
                      <a:pt x="236" y="117"/>
                      <a:pt x="233" y="121"/>
                      <a:pt x="232" y="122"/>
                    </a:cubicBezTo>
                    <a:cubicBezTo>
                      <a:pt x="231" y="122"/>
                      <a:pt x="231" y="122"/>
                      <a:pt x="231" y="122"/>
                    </a:cubicBezTo>
                    <a:cubicBezTo>
                      <a:pt x="230" y="124"/>
                      <a:pt x="230" y="125"/>
                      <a:pt x="230" y="126"/>
                    </a:cubicBezTo>
                    <a:cubicBezTo>
                      <a:pt x="229" y="126"/>
                      <a:pt x="229" y="126"/>
                      <a:pt x="229" y="126"/>
                    </a:cubicBezTo>
                    <a:cubicBezTo>
                      <a:pt x="229" y="128"/>
                      <a:pt x="230" y="129"/>
                      <a:pt x="230" y="130"/>
                    </a:cubicBezTo>
                    <a:cubicBezTo>
                      <a:pt x="230" y="130"/>
                      <a:pt x="231" y="129"/>
                      <a:pt x="232" y="130"/>
                    </a:cubicBezTo>
                    <a:cubicBezTo>
                      <a:pt x="232" y="130"/>
                      <a:pt x="231" y="131"/>
                      <a:pt x="232" y="132"/>
                    </a:cubicBezTo>
                    <a:cubicBezTo>
                      <a:pt x="230" y="131"/>
                      <a:pt x="228" y="130"/>
                      <a:pt x="226" y="129"/>
                    </a:cubicBezTo>
                    <a:cubicBezTo>
                      <a:pt x="226" y="129"/>
                      <a:pt x="228" y="123"/>
                      <a:pt x="226" y="124"/>
                    </a:cubicBezTo>
                    <a:cubicBezTo>
                      <a:pt x="226" y="123"/>
                      <a:pt x="226" y="123"/>
                      <a:pt x="226" y="123"/>
                    </a:cubicBezTo>
                    <a:cubicBezTo>
                      <a:pt x="226" y="123"/>
                      <a:pt x="224" y="123"/>
                      <a:pt x="224" y="123"/>
                    </a:cubicBezTo>
                    <a:cubicBezTo>
                      <a:pt x="224" y="122"/>
                      <a:pt x="223" y="122"/>
                      <a:pt x="223" y="120"/>
                    </a:cubicBezTo>
                    <a:cubicBezTo>
                      <a:pt x="224" y="117"/>
                      <a:pt x="226" y="118"/>
                      <a:pt x="228" y="117"/>
                    </a:cubicBezTo>
                    <a:cubicBezTo>
                      <a:pt x="228" y="115"/>
                      <a:pt x="228" y="115"/>
                      <a:pt x="228" y="115"/>
                    </a:cubicBezTo>
                    <a:cubicBezTo>
                      <a:pt x="229" y="114"/>
                      <a:pt x="231" y="112"/>
                      <a:pt x="232" y="111"/>
                    </a:cubicBezTo>
                    <a:cubicBezTo>
                      <a:pt x="232" y="111"/>
                      <a:pt x="233" y="112"/>
                      <a:pt x="234" y="112"/>
                    </a:cubicBezTo>
                    <a:cubicBezTo>
                      <a:pt x="234" y="111"/>
                      <a:pt x="234" y="109"/>
                      <a:pt x="235" y="108"/>
                    </a:cubicBezTo>
                    <a:cubicBezTo>
                      <a:pt x="236" y="107"/>
                      <a:pt x="238" y="108"/>
                      <a:pt x="239" y="107"/>
                    </a:cubicBezTo>
                    <a:cubicBezTo>
                      <a:pt x="239" y="107"/>
                      <a:pt x="240" y="105"/>
                      <a:pt x="240" y="104"/>
                    </a:cubicBezTo>
                    <a:cubicBezTo>
                      <a:pt x="244" y="103"/>
                      <a:pt x="247" y="105"/>
                      <a:pt x="250" y="104"/>
                    </a:cubicBezTo>
                    <a:cubicBezTo>
                      <a:pt x="252" y="103"/>
                      <a:pt x="252" y="103"/>
                      <a:pt x="252" y="103"/>
                    </a:cubicBezTo>
                    <a:cubicBezTo>
                      <a:pt x="252" y="103"/>
                      <a:pt x="258" y="103"/>
                      <a:pt x="258" y="103"/>
                    </a:cubicBezTo>
                    <a:cubicBezTo>
                      <a:pt x="258" y="104"/>
                      <a:pt x="258" y="104"/>
                      <a:pt x="258" y="104"/>
                    </a:cubicBezTo>
                    <a:cubicBezTo>
                      <a:pt x="260" y="104"/>
                      <a:pt x="260" y="103"/>
                      <a:pt x="262" y="104"/>
                    </a:cubicBezTo>
                    <a:cubicBezTo>
                      <a:pt x="262" y="104"/>
                      <a:pt x="264" y="106"/>
                      <a:pt x="264" y="106"/>
                    </a:cubicBezTo>
                    <a:cubicBezTo>
                      <a:pt x="267" y="106"/>
                      <a:pt x="269" y="104"/>
                      <a:pt x="270" y="104"/>
                    </a:cubicBezTo>
                    <a:cubicBezTo>
                      <a:pt x="275" y="106"/>
                      <a:pt x="275" y="106"/>
                      <a:pt x="275" y="106"/>
                    </a:cubicBezTo>
                    <a:cubicBezTo>
                      <a:pt x="278" y="100"/>
                      <a:pt x="278" y="101"/>
                      <a:pt x="283" y="9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9" name="Freeform 185">
                <a:extLst>
                  <a:ext uri="{FF2B5EF4-FFF2-40B4-BE49-F238E27FC236}">
                    <a16:creationId xmlns:a16="http://schemas.microsoft.com/office/drawing/2014/main" id="{575E569A-870C-4151-8625-F1339C46A577}"/>
                  </a:ext>
                </a:extLst>
              </p:cNvPr>
              <p:cNvSpPr>
                <a:spLocks noEditPoints="1"/>
              </p:cNvSpPr>
              <p:nvPr/>
            </p:nvSpPr>
            <p:spPr bwMode="auto">
              <a:xfrm>
                <a:off x="3912" y="1004"/>
                <a:ext cx="694" cy="354"/>
              </a:xfrm>
              <a:custGeom>
                <a:avLst/>
                <a:gdLst>
                  <a:gd name="T0" fmla="*/ 329 w 354"/>
                  <a:gd name="T1" fmla="*/ 91 h 180"/>
                  <a:gd name="T2" fmla="*/ 312 w 354"/>
                  <a:gd name="T3" fmla="*/ 104 h 180"/>
                  <a:gd name="T4" fmla="*/ 308 w 354"/>
                  <a:gd name="T5" fmla="*/ 127 h 180"/>
                  <a:gd name="T6" fmla="*/ 282 w 354"/>
                  <a:gd name="T7" fmla="*/ 136 h 180"/>
                  <a:gd name="T8" fmla="*/ 286 w 354"/>
                  <a:gd name="T9" fmla="*/ 162 h 180"/>
                  <a:gd name="T10" fmla="*/ 253 w 354"/>
                  <a:gd name="T11" fmla="*/ 154 h 180"/>
                  <a:gd name="T12" fmla="*/ 228 w 354"/>
                  <a:gd name="T13" fmla="*/ 160 h 180"/>
                  <a:gd name="T14" fmla="*/ 197 w 354"/>
                  <a:gd name="T15" fmla="*/ 165 h 180"/>
                  <a:gd name="T16" fmla="*/ 179 w 354"/>
                  <a:gd name="T17" fmla="*/ 179 h 180"/>
                  <a:gd name="T18" fmla="*/ 161 w 354"/>
                  <a:gd name="T19" fmla="*/ 169 h 180"/>
                  <a:gd name="T20" fmla="*/ 147 w 354"/>
                  <a:gd name="T21" fmla="*/ 160 h 180"/>
                  <a:gd name="T22" fmla="*/ 124 w 354"/>
                  <a:gd name="T23" fmla="*/ 142 h 180"/>
                  <a:gd name="T24" fmla="*/ 122 w 354"/>
                  <a:gd name="T25" fmla="*/ 123 h 180"/>
                  <a:gd name="T26" fmla="*/ 122 w 354"/>
                  <a:gd name="T27" fmla="*/ 112 h 180"/>
                  <a:gd name="T28" fmla="*/ 111 w 354"/>
                  <a:gd name="T29" fmla="*/ 118 h 180"/>
                  <a:gd name="T30" fmla="*/ 103 w 354"/>
                  <a:gd name="T31" fmla="*/ 121 h 180"/>
                  <a:gd name="T32" fmla="*/ 88 w 354"/>
                  <a:gd name="T33" fmla="*/ 126 h 180"/>
                  <a:gd name="T34" fmla="*/ 49 w 354"/>
                  <a:gd name="T35" fmla="*/ 167 h 180"/>
                  <a:gd name="T36" fmla="*/ 38 w 354"/>
                  <a:gd name="T37" fmla="*/ 154 h 180"/>
                  <a:gd name="T38" fmla="*/ 40 w 354"/>
                  <a:gd name="T39" fmla="*/ 140 h 180"/>
                  <a:gd name="T40" fmla="*/ 37 w 354"/>
                  <a:gd name="T41" fmla="*/ 133 h 180"/>
                  <a:gd name="T42" fmla="*/ 50 w 354"/>
                  <a:gd name="T43" fmla="*/ 130 h 180"/>
                  <a:gd name="T44" fmla="*/ 63 w 354"/>
                  <a:gd name="T45" fmla="*/ 132 h 180"/>
                  <a:gd name="T46" fmla="*/ 58 w 354"/>
                  <a:gd name="T47" fmla="*/ 114 h 180"/>
                  <a:gd name="T48" fmla="*/ 46 w 354"/>
                  <a:gd name="T49" fmla="*/ 107 h 180"/>
                  <a:gd name="T50" fmla="*/ 34 w 354"/>
                  <a:gd name="T51" fmla="*/ 101 h 180"/>
                  <a:gd name="T52" fmla="*/ 21 w 354"/>
                  <a:gd name="T53" fmla="*/ 109 h 180"/>
                  <a:gd name="T54" fmla="*/ 10 w 354"/>
                  <a:gd name="T55" fmla="*/ 95 h 180"/>
                  <a:gd name="T56" fmla="*/ 7 w 354"/>
                  <a:gd name="T57" fmla="*/ 75 h 180"/>
                  <a:gd name="T58" fmla="*/ 18 w 354"/>
                  <a:gd name="T59" fmla="*/ 65 h 180"/>
                  <a:gd name="T60" fmla="*/ 32 w 354"/>
                  <a:gd name="T61" fmla="*/ 48 h 180"/>
                  <a:gd name="T62" fmla="*/ 50 w 354"/>
                  <a:gd name="T63" fmla="*/ 39 h 180"/>
                  <a:gd name="T64" fmla="*/ 65 w 354"/>
                  <a:gd name="T65" fmla="*/ 48 h 180"/>
                  <a:gd name="T66" fmla="*/ 77 w 354"/>
                  <a:gd name="T67" fmla="*/ 53 h 180"/>
                  <a:gd name="T68" fmla="*/ 104 w 354"/>
                  <a:gd name="T69" fmla="*/ 52 h 180"/>
                  <a:gd name="T70" fmla="*/ 116 w 354"/>
                  <a:gd name="T71" fmla="*/ 51 h 180"/>
                  <a:gd name="T72" fmla="*/ 112 w 354"/>
                  <a:gd name="T73" fmla="*/ 30 h 180"/>
                  <a:gd name="T74" fmla="*/ 117 w 354"/>
                  <a:gd name="T75" fmla="*/ 10 h 180"/>
                  <a:gd name="T76" fmla="*/ 142 w 354"/>
                  <a:gd name="T77" fmla="*/ 11 h 180"/>
                  <a:gd name="T78" fmla="*/ 176 w 354"/>
                  <a:gd name="T79" fmla="*/ 2 h 180"/>
                  <a:gd name="T80" fmla="*/ 191 w 354"/>
                  <a:gd name="T81" fmla="*/ 6 h 180"/>
                  <a:gd name="T82" fmla="*/ 204 w 354"/>
                  <a:gd name="T83" fmla="*/ 9 h 180"/>
                  <a:gd name="T84" fmla="*/ 217 w 354"/>
                  <a:gd name="T85" fmla="*/ 17 h 180"/>
                  <a:gd name="T86" fmla="*/ 254 w 354"/>
                  <a:gd name="T87" fmla="*/ 7 h 180"/>
                  <a:gd name="T88" fmla="*/ 272 w 354"/>
                  <a:gd name="T89" fmla="*/ 47 h 180"/>
                  <a:gd name="T90" fmla="*/ 305 w 354"/>
                  <a:gd name="T91" fmla="*/ 64 h 180"/>
                  <a:gd name="T92" fmla="*/ 330 w 354"/>
                  <a:gd name="T93" fmla="*/ 69 h 180"/>
                  <a:gd name="T94" fmla="*/ 348 w 354"/>
                  <a:gd name="T95" fmla="*/ 78 h 180"/>
                  <a:gd name="T96" fmla="*/ 45 w 354"/>
                  <a:gd name="T97" fmla="*/ 139 h 180"/>
                  <a:gd name="T98" fmla="*/ 283 w 354"/>
                  <a:gd name="T99" fmla="*/ 98 h 180"/>
                  <a:gd name="T100" fmla="*/ 276 w 354"/>
                  <a:gd name="T101" fmla="*/ 108 h 180"/>
                  <a:gd name="T102" fmla="*/ 254 w 354"/>
                  <a:gd name="T103" fmla="*/ 106 h 180"/>
                  <a:gd name="T104" fmla="*/ 240 w 354"/>
                  <a:gd name="T105" fmla="*/ 116 h 180"/>
                  <a:gd name="T106" fmla="*/ 229 w 354"/>
                  <a:gd name="T107" fmla="*/ 126 h 180"/>
                  <a:gd name="T108" fmla="*/ 226 w 354"/>
                  <a:gd name="T109" fmla="*/ 124 h 180"/>
                  <a:gd name="T110" fmla="*/ 228 w 354"/>
                  <a:gd name="T111" fmla="*/ 115 h 180"/>
                  <a:gd name="T112" fmla="*/ 240 w 354"/>
                  <a:gd name="T113" fmla="*/ 104 h 180"/>
                  <a:gd name="T114" fmla="*/ 262 w 354"/>
                  <a:gd name="T115" fmla="*/ 10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54" h="180">
                    <a:moveTo>
                      <a:pt x="354" y="80"/>
                    </a:moveTo>
                    <a:cubicBezTo>
                      <a:pt x="341" y="82"/>
                      <a:pt x="341" y="82"/>
                      <a:pt x="341" y="82"/>
                    </a:cubicBezTo>
                    <a:cubicBezTo>
                      <a:pt x="337" y="85"/>
                      <a:pt x="337" y="85"/>
                      <a:pt x="337" y="85"/>
                    </a:cubicBezTo>
                    <a:cubicBezTo>
                      <a:pt x="335" y="89"/>
                      <a:pt x="335" y="89"/>
                      <a:pt x="335" y="89"/>
                    </a:cubicBezTo>
                    <a:cubicBezTo>
                      <a:pt x="329" y="91"/>
                      <a:pt x="329" y="91"/>
                      <a:pt x="329" y="91"/>
                    </a:cubicBezTo>
                    <a:cubicBezTo>
                      <a:pt x="328" y="94"/>
                      <a:pt x="328" y="94"/>
                      <a:pt x="328" y="94"/>
                    </a:cubicBezTo>
                    <a:cubicBezTo>
                      <a:pt x="327" y="98"/>
                      <a:pt x="327" y="98"/>
                      <a:pt x="327" y="98"/>
                    </a:cubicBezTo>
                    <a:cubicBezTo>
                      <a:pt x="320" y="101"/>
                      <a:pt x="320" y="101"/>
                      <a:pt x="320" y="101"/>
                    </a:cubicBezTo>
                    <a:cubicBezTo>
                      <a:pt x="315" y="101"/>
                      <a:pt x="315" y="101"/>
                      <a:pt x="315" y="101"/>
                    </a:cubicBezTo>
                    <a:cubicBezTo>
                      <a:pt x="312" y="104"/>
                      <a:pt x="312" y="104"/>
                      <a:pt x="312" y="104"/>
                    </a:cubicBezTo>
                    <a:cubicBezTo>
                      <a:pt x="309" y="109"/>
                      <a:pt x="309" y="109"/>
                      <a:pt x="309" y="109"/>
                    </a:cubicBezTo>
                    <a:cubicBezTo>
                      <a:pt x="306" y="112"/>
                      <a:pt x="306" y="112"/>
                      <a:pt x="306" y="112"/>
                    </a:cubicBezTo>
                    <a:cubicBezTo>
                      <a:pt x="304" y="118"/>
                      <a:pt x="304" y="118"/>
                      <a:pt x="304" y="118"/>
                    </a:cubicBezTo>
                    <a:cubicBezTo>
                      <a:pt x="305" y="124"/>
                      <a:pt x="305" y="124"/>
                      <a:pt x="305" y="124"/>
                    </a:cubicBezTo>
                    <a:cubicBezTo>
                      <a:pt x="308" y="127"/>
                      <a:pt x="308" y="127"/>
                      <a:pt x="308" y="127"/>
                    </a:cubicBezTo>
                    <a:cubicBezTo>
                      <a:pt x="306" y="130"/>
                      <a:pt x="306" y="130"/>
                      <a:pt x="306" y="130"/>
                    </a:cubicBezTo>
                    <a:cubicBezTo>
                      <a:pt x="298" y="130"/>
                      <a:pt x="298" y="130"/>
                      <a:pt x="298" y="130"/>
                    </a:cubicBezTo>
                    <a:cubicBezTo>
                      <a:pt x="291" y="133"/>
                      <a:pt x="291" y="133"/>
                      <a:pt x="291" y="133"/>
                    </a:cubicBezTo>
                    <a:cubicBezTo>
                      <a:pt x="284" y="134"/>
                      <a:pt x="284" y="134"/>
                      <a:pt x="284" y="134"/>
                    </a:cubicBezTo>
                    <a:cubicBezTo>
                      <a:pt x="282" y="136"/>
                      <a:pt x="282" y="136"/>
                      <a:pt x="282" y="136"/>
                    </a:cubicBezTo>
                    <a:cubicBezTo>
                      <a:pt x="283" y="140"/>
                      <a:pt x="283" y="140"/>
                      <a:pt x="283" y="140"/>
                    </a:cubicBezTo>
                    <a:cubicBezTo>
                      <a:pt x="288" y="144"/>
                      <a:pt x="288" y="144"/>
                      <a:pt x="288" y="144"/>
                    </a:cubicBezTo>
                    <a:cubicBezTo>
                      <a:pt x="290" y="147"/>
                      <a:pt x="290" y="147"/>
                      <a:pt x="290" y="147"/>
                    </a:cubicBezTo>
                    <a:cubicBezTo>
                      <a:pt x="286" y="155"/>
                      <a:pt x="286" y="155"/>
                      <a:pt x="286" y="155"/>
                    </a:cubicBezTo>
                    <a:cubicBezTo>
                      <a:pt x="286" y="162"/>
                      <a:pt x="286" y="162"/>
                      <a:pt x="286" y="162"/>
                    </a:cubicBezTo>
                    <a:cubicBezTo>
                      <a:pt x="282" y="160"/>
                      <a:pt x="282" y="160"/>
                      <a:pt x="282" y="160"/>
                    </a:cubicBezTo>
                    <a:cubicBezTo>
                      <a:pt x="282" y="160"/>
                      <a:pt x="277" y="159"/>
                      <a:pt x="277" y="158"/>
                    </a:cubicBezTo>
                    <a:cubicBezTo>
                      <a:pt x="276" y="156"/>
                      <a:pt x="273" y="154"/>
                      <a:pt x="271" y="154"/>
                    </a:cubicBezTo>
                    <a:cubicBezTo>
                      <a:pt x="269" y="154"/>
                      <a:pt x="267" y="153"/>
                      <a:pt x="264" y="154"/>
                    </a:cubicBezTo>
                    <a:cubicBezTo>
                      <a:pt x="260" y="154"/>
                      <a:pt x="255" y="154"/>
                      <a:pt x="253" y="154"/>
                    </a:cubicBezTo>
                    <a:cubicBezTo>
                      <a:pt x="251" y="154"/>
                      <a:pt x="247" y="159"/>
                      <a:pt x="244" y="159"/>
                    </a:cubicBezTo>
                    <a:cubicBezTo>
                      <a:pt x="241" y="159"/>
                      <a:pt x="243" y="158"/>
                      <a:pt x="240" y="157"/>
                    </a:cubicBezTo>
                    <a:cubicBezTo>
                      <a:pt x="237" y="156"/>
                      <a:pt x="237" y="154"/>
                      <a:pt x="236" y="154"/>
                    </a:cubicBezTo>
                    <a:cubicBezTo>
                      <a:pt x="232" y="157"/>
                      <a:pt x="233" y="156"/>
                      <a:pt x="231" y="156"/>
                    </a:cubicBezTo>
                    <a:cubicBezTo>
                      <a:pt x="230" y="156"/>
                      <a:pt x="228" y="160"/>
                      <a:pt x="228" y="160"/>
                    </a:cubicBezTo>
                    <a:cubicBezTo>
                      <a:pt x="228" y="160"/>
                      <a:pt x="225" y="161"/>
                      <a:pt x="225" y="163"/>
                    </a:cubicBezTo>
                    <a:cubicBezTo>
                      <a:pt x="225" y="164"/>
                      <a:pt x="219" y="158"/>
                      <a:pt x="216" y="158"/>
                    </a:cubicBezTo>
                    <a:cubicBezTo>
                      <a:pt x="210" y="158"/>
                      <a:pt x="210" y="158"/>
                      <a:pt x="210" y="158"/>
                    </a:cubicBezTo>
                    <a:cubicBezTo>
                      <a:pt x="207" y="158"/>
                      <a:pt x="202" y="164"/>
                      <a:pt x="202" y="164"/>
                    </a:cubicBezTo>
                    <a:cubicBezTo>
                      <a:pt x="200" y="165"/>
                      <a:pt x="200" y="165"/>
                      <a:pt x="197" y="165"/>
                    </a:cubicBezTo>
                    <a:cubicBezTo>
                      <a:pt x="195" y="166"/>
                      <a:pt x="193" y="165"/>
                      <a:pt x="192" y="167"/>
                    </a:cubicBezTo>
                    <a:cubicBezTo>
                      <a:pt x="192" y="169"/>
                      <a:pt x="189" y="169"/>
                      <a:pt x="187" y="169"/>
                    </a:cubicBezTo>
                    <a:cubicBezTo>
                      <a:pt x="186" y="170"/>
                      <a:pt x="185" y="175"/>
                      <a:pt x="185" y="175"/>
                    </a:cubicBezTo>
                    <a:cubicBezTo>
                      <a:pt x="185" y="175"/>
                      <a:pt x="182" y="176"/>
                      <a:pt x="179" y="176"/>
                    </a:cubicBezTo>
                    <a:cubicBezTo>
                      <a:pt x="179" y="179"/>
                      <a:pt x="179" y="179"/>
                      <a:pt x="179" y="179"/>
                    </a:cubicBezTo>
                    <a:cubicBezTo>
                      <a:pt x="179" y="179"/>
                      <a:pt x="177" y="180"/>
                      <a:pt x="176" y="180"/>
                    </a:cubicBezTo>
                    <a:cubicBezTo>
                      <a:pt x="175" y="180"/>
                      <a:pt x="177" y="178"/>
                      <a:pt x="176" y="176"/>
                    </a:cubicBezTo>
                    <a:cubicBezTo>
                      <a:pt x="175" y="174"/>
                      <a:pt x="170" y="173"/>
                      <a:pt x="169" y="174"/>
                    </a:cubicBezTo>
                    <a:cubicBezTo>
                      <a:pt x="168" y="175"/>
                      <a:pt x="163" y="173"/>
                      <a:pt x="161" y="172"/>
                    </a:cubicBezTo>
                    <a:cubicBezTo>
                      <a:pt x="159" y="171"/>
                      <a:pt x="161" y="170"/>
                      <a:pt x="161" y="169"/>
                    </a:cubicBezTo>
                    <a:cubicBezTo>
                      <a:pt x="161" y="167"/>
                      <a:pt x="159" y="169"/>
                      <a:pt x="159" y="167"/>
                    </a:cubicBezTo>
                    <a:cubicBezTo>
                      <a:pt x="159" y="164"/>
                      <a:pt x="158" y="164"/>
                      <a:pt x="156" y="165"/>
                    </a:cubicBezTo>
                    <a:cubicBezTo>
                      <a:pt x="154" y="165"/>
                      <a:pt x="153" y="164"/>
                      <a:pt x="152" y="163"/>
                    </a:cubicBezTo>
                    <a:cubicBezTo>
                      <a:pt x="151" y="162"/>
                      <a:pt x="149" y="158"/>
                      <a:pt x="149" y="158"/>
                    </a:cubicBezTo>
                    <a:cubicBezTo>
                      <a:pt x="147" y="160"/>
                      <a:pt x="147" y="160"/>
                      <a:pt x="147" y="160"/>
                    </a:cubicBezTo>
                    <a:cubicBezTo>
                      <a:pt x="147" y="160"/>
                      <a:pt x="140" y="159"/>
                      <a:pt x="137" y="158"/>
                    </a:cubicBezTo>
                    <a:cubicBezTo>
                      <a:pt x="134" y="157"/>
                      <a:pt x="128" y="158"/>
                      <a:pt x="128" y="158"/>
                    </a:cubicBezTo>
                    <a:cubicBezTo>
                      <a:pt x="128" y="158"/>
                      <a:pt x="127" y="150"/>
                      <a:pt x="127" y="148"/>
                    </a:cubicBezTo>
                    <a:cubicBezTo>
                      <a:pt x="127" y="146"/>
                      <a:pt x="125" y="143"/>
                      <a:pt x="125" y="143"/>
                    </a:cubicBezTo>
                    <a:cubicBezTo>
                      <a:pt x="124" y="142"/>
                      <a:pt x="124" y="142"/>
                      <a:pt x="124" y="142"/>
                    </a:cubicBezTo>
                    <a:cubicBezTo>
                      <a:pt x="125" y="141"/>
                      <a:pt x="126" y="141"/>
                      <a:pt x="127" y="140"/>
                    </a:cubicBezTo>
                    <a:cubicBezTo>
                      <a:pt x="127" y="136"/>
                      <a:pt x="126" y="138"/>
                      <a:pt x="129" y="136"/>
                    </a:cubicBezTo>
                    <a:cubicBezTo>
                      <a:pt x="129" y="134"/>
                      <a:pt x="129" y="134"/>
                      <a:pt x="129" y="134"/>
                    </a:cubicBezTo>
                    <a:cubicBezTo>
                      <a:pt x="127" y="133"/>
                      <a:pt x="122" y="131"/>
                      <a:pt x="121" y="129"/>
                    </a:cubicBezTo>
                    <a:cubicBezTo>
                      <a:pt x="121" y="127"/>
                      <a:pt x="122" y="124"/>
                      <a:pt x="122" y="123"/>
                    </a:cubicBezTo>
                    <a:cubicBezTo>
                      <a:pt x="122" y="123"/>
                      <a:pt x="121" y="120"/>
                      <a:pt x="121" y="119"/>
                    </a:cubicBezTo>
                    <a:cubicBezTo>
                      <a:pt x="121" y="118"/>
                      <a:pt x="126" y="112"/>
                      <a:pt x="127" y="110"/>
                    </a:cubicBezTo>
                    <a:cubicBezTo>
                      <a:pt x="125" y="110"/>
                      <a:pt x="125" y="111"/>
                      <a:pt x="124" y="111"/>
                    </a:cubicBezTo>
                    <a:cubicBezTo>
                      <a:pt x="124" y="111"/>
                      <a:pt x="122" y="110"/>
                      <a:pt x="122" y="110"/>
                    </a:cubicBezTo>
                    <a:cubicBezTo>
                      <a:pt x="121" y="110"/>
                      <a:pt x="122" y="111"/>
                      <a:pt x="122" y="112"/>
                    </a:cubicBezTo>
                    <a:cubicBezTo>
                      <a:pt x="119" y="112"/>
                      <a:pt x="118" y="111"/>
                      <a:pt x="115" y="111"/>
                    </a:cubicBezTo>
                    <a:cubicBezTo>
                      <a:pt x="115" y="111"/>
                      <a:pt x="114" y="114"/>
                      <a:pt x="116" y="114"/>
                    </a:cubicBezTo>
                    <a:cubicBezTo>
                      <a:pt x="116" y="114"/>
                      <a:pt x="115" y="116"/>
                      <a:pt x="115" y="116"/>
                    </a:cubicBezTo>
                    <a:cubicBezTo>
                      <a:pt x="113" y="116"/>
                      <a:pt x="113" y="116"/>
                      <a:pt x="111" y="116"/>
                    </a:cubicBezTo>
                    <a:cubicBezTo>
                      <a:pt x="111" y="118"/>
                      <a:pt x="111" y="118"/>
                      <a:pt x="111" y="118"/>
                    </a:cubicBezTo>
                    <a:cubicBezTo>
                      <a:pt x="110" y="118"/>
                      <a:pt x="109" y="118"/>
                      <a:pt x="108" y="118"/>
                    </a:cubicBezTo>
                    <a:cubicBezTo>
                      <a:pt x="107" y="120"/>
                      <a:pt x="107" y="120"/>
                      <a:pt x="107" y="122"/>
                    </a:cubicBezTo>
                    <a:cubicBezTo>
                      <a:pt x="106" y="123"/>
                      <a:pt x="107" y="124"/>
                      <a:pt x="106" y="124"/>
                    </a:cubicBezTo>
                    <a:cubicBezTo>
                      <a:pt x="103" y="126"/>
                      <a:pt x="105" y="121"/>
                      <a:pt x="105" y="120"/>
                    </a:cubicBezTo>
                    <a:cubicBezTo>
                      <a:pt x="105" y="120"/>
                      <a:pt x="102" y="121"/>
                      <a:pt x="103" y="121"/>
                    </a:cubicBezTo>
                    <a:cubicBezTo>
                      <a:pt x="102" y="121"/>
                      <a:pt x="101" y="121"/>
                      <a:pt x="101" y="122"/>
                    </a:cubicBezTo>
                    <a:cubicBezTo>
                      <a:pt x="100" y="122"/>
                      <a:pt x="101" y="124"/>
                      <a:pt x="100" y="125"/>
                    </a:cubicBezTo>
                    <a:cubicBezTo>
                      <a:pt x="100" y="126"/>
                      <a:pt x="100" y="126"/>
                      <a:pt x="100" y="126"/>
                    </a:cubicBezTo>
                    <a:cubicBezTo>
                      <a:pt x="98" y="125"/>
                      <a:pt x="97" y="125"/>
                      <a:pt x="95" y="125"/>
                    </a:cubicBezTo>
                    <a:cubicBezTo>
                      <a:pt x="93" y="125"/>
                      <a:pt x="90" y="126"/>
                      <a:pt x="88" y="126"/>
                    </a:cubicBezTo>
                    <a:cubicBezTo>
                      <a:pt x="86" y="126"/>
                      <a:pt x="79" y="130"/>
                      <a:pt x="79" y="130"/>
                    </a:cubicBezTo>
                    <a:cubicBezTo>
                      <a:pt x="78" y="171"/>
                      <a:pt x="78" y="171"/>
                      <a:pt x="78" y="171"/>
                    </a:cubicBezTo>
                    <a:cubicBezTo>
                      <a:pt x="78" y="171"/>
                      <a:pt x="72" y="172"/>
                      <a:pt x="70" y="171"/>
                    </a:cubicBezTo>
                    <a:cubicBezTo>
                      <a:pt x="69" y="170"/>
                      <a:pt x="67" y="161"/>
                      <a:pt x="58" y="162"/>
                    </a:cubicBezTo>
                    <a:cubicBezTo>
                      <a:pt x="55" y="162"/>
                      <a:pt x="49" y="161"/>
                      <a:pt x="49" y="167"/>
                    </a:cubicBezTo>
                    <a:cubicBezTo>
                      <a:pt x="49" y="170"/>
                      <a:pt x="47" y="170"/>
                      <a:pt x="47" y="170"/>
                    </a:cubicBezTo>
                    <a:cubicBezTo>
                      <a:pt x="46" y="170"/>
                      <a:pt x="46" y="170"/>
                      <a:pt x="46" y="170"/>
                    </a:cubicBezTo>
                    <a:cubicBezTo>
                      <a:pt x="47" y="165"/>
                      <a:pt x="48" y="162"/>
                      <a:pt x="50" y="158"/>
                    </a:cubicBezTo>
                    <a:cubicBezTo>
                      <a:pt x="49" y="158"/>
                      <a:pt x="44" y="157"/>
                      <a:pt x="43" y="157"/>
                    </a:cubicBezTo>
                    <a:cubicBezTo>
                      <a:pt x="40" y="155"/>
                      <a:pt x="44" y="153"/>
                      <a:pt x="38" y="154"/>
                    </a:cubicBezTo>
                    <a:cubicBezTo>
                      <a:pt x="37" y="152"/>
                      <a:pt x="38" y="152"/>
                      <a:pt x="38" y="151"/>
                    </a:cubicBezTo>
                    <a:cubicBezTo>
                      <a:pt x="37" y="150"/>
                      <a:pt x="37" y="150"/>
                      <a:pt x="37" y="150"/>
                    </a:cubicBezTo>
                    <a:cubicBezTo>
                      <a:pt x="35" y="146"/>
                      <a:pt x="33" y="143"/>
                      <a:pt x="28" y="142"/>
                    </a:cubicBezTo>
                    <a:cubicBezTo>
                      <a:pt x="28" y="142"/>
                      <a:pt x="29" y="139"/>
                      <a:pt x="30" y="139"/>
                    </a:cubicBezTo>
                    <a:cubicBezTo>
                      <a:pt x="33" y="140"/>
                      <a:pt x="36" y="140"/>
                      <a:pt x="40" y="140"/>
                    </a:cubicBezTo>
                    <a:cubicBezTo>
                      <a:pt x="40" y="138"/>
                      <a:pt x="40" y="138"/>
                      <a:pt x="40" y="138"/>
                    </a:cubicBezTo>
                    <a:cubicBezTo>
                      <a:pt x="39" y="137"/>
                      <a:pt x="37" y="138"/>
                      <a:pt x="36" y="138"/>
                    </a:cubicBezTo>
                    <a:cubicBezTo>
                      <a:pt x="36" y="137"/>
                      <a:pt x="34" y="134"/>
                      <a:pt x="34" y="134"/>
                    </a:cubicBezTo>
                    <a:cubicBezTo>
                      <a:pt x="34" y="132"/>
                      <a:pt x="35" y="133"/>
                      <a:pt x="35" y="132"/>
                    </a:cubicBezTo>
                    <a:cubicBezTo>
                      <a:pt x="35" y="132"/>
                      <a:pt x="37" y="133"/>
                      <a:pt x="37" y="133"/>
                    </a:cubicBezTo>
                    <a:cubicBezTo>
                      <a:pt x="39" y="133"/>
                      <a:pt x="40" y="132"/>
                      <a:pt x="41" y="132"/>
                    </a:cubicBezTo>
                    <a:cubicBezTo>
                      <a:pt x="42" y="131"/>
                      <a:pt x="42" y="132"/>
                      <a:pt x="44" y="132"/>
                    </a:cubicBezTo>
                    <a:cubicBezTo>
                      <a:pt x="43" y="130"/>
                      <a:pt x="44" y="128"/>
                      <a:pt x="44" y="127"/>
                    </a:cubicBezTo>
                    <a:cubicBezTo>
                      <a:pt x="45" y="127"/>
                      <a:pt x="46" y="127"/>
                      <a:pt x="47" y="127"/>
                    </a:cubicBezTo>
                    <a:cubicBezTo>
                      <a:pt x="48" y="127"/>
                      <a:pt x="49" y="129"/>
                      <a:pt x="50" y="130"/>
                    </a:cubicBezTo>
                    <a:cubicBezTo>
                      <a:pt x="51" y="130"/>
                      <a:pt x="55" y="131"/>
                      <a:pt x="57" y="131"/>
                    </a:cubicBezTo>
                    <a:cubicBezTo>
                      <a:pt x="56" y="132"/>
                      <a:pt x="55" y="133"/>
                      <a:pt x="55" y="134"/>
                    </a:cubicBezTo>
                    <a:cubicBezTo>
                      <a:pt x="56" y="134"/>
                      <a:pt x="58" y="132"/>
                      <a:pt x="59" y="132"/>
                    </a:cubicBezTo>
                    <a:cubicBezTo>
                      <a:pt x="60" y="132"/>
                      <a:pt x="60" y="133"/>
                      <a:pt x="61" y="133"/>
                    </a:cubicBezTo>
                    <a:cubicBezTo>
                      <a:pt x="62" y="133"/>
                      <a:pt x="62" y="132"/>
                      <a:pt x="63" y="132"/>
                    </a:cubicBezTo>
                    <a:cubicBezTo>
                      <a:pt x="64" y="129"/>
                      <a:pt x="63" y="128"/>
                      <a:pt x="64" y="125"/>
                    </a:cubicBezTo>
                    <a:cubicBezTo>
                      <a:pt x="64" y="125"/>
                      <a:pt x="62" y="125"/>
                      <a:pt x="62" y="124"/>
                    </a:cubicBezTo>
                    <a:cubicBezTo>
                      <a:pt x="62" y="124"/>
                      <a:pt x="62" y="123"/>
                      <a:pt x="61" y="122"/>
                    </a:cubicBezTo>
                    <a:cubicBezTo>
                      <a:pt x="61" y="122"/>
                      <a:pt x="60" y="122"/>
                      <a:pt x="59" y="122"/>
                    </a:cubicBezTo>
                    <a:cubicBezTo>
                      <a:pt x="59" y="120"/>
                      <a:pt x="59" y="116"/>
                      <a:pt x="58" y="114"/>
                    </a:cubicBezTo>
                    <a:cubicBezTo>
                      <a:pt x="57" y="113"/>
                      <a:pt x="56" y="114"/>
                      <a:pt x="54" y="114"/>
                    </a:cubicBezTo>
                    <a:cubicBezTo>
                      <a:pt x="54" y="113"/>
                      <a:pt x="53" y="111"/>
                      <a:pt x="53" y="110"/>
                    </a:cubicBezTo>
                    <a:cubicBezTo>
                      <a:pt x="52" y="110"/>
                      <a:pt x="52" y="110"/>
                      <a:pt x="51" y="110"/>
                    </a:cubicBezTo>
                    <a:cubicBezTo>
                      <a:pt x="51" y="110"/>
                      <a:pt x="48" y="106"/>
                      <a:pt x="48" y="106"/>
                    </a:cubicBezTo>
                    <a:cubicBezTo>
                      <a:pt x="47" y="106"/>
                      <a:pt x="47" y="107"/>
                      <a:pt x="46" y="107"/>
                    </a:cubicBezTo>
                    <a:cubicBezTo>
                      <a:pt x="45" y="106"/>
                      <a:pt x="45" y="106"/>
                      <a:pt x="45" y="106"/>
                    </a:cubicBezTo>
                    <a:cubicBezTo>
                      <a:pt x="43" y="106"/>
                      <a:pt x="42" y="105"/>
                      <a:pt x="39" y="106"/>
                    </a:cubicBezTo>
                    <a:cubicBezTo>
                      <a:pt x="39" y="105"/>
                      <a:pt x="39" y="104"/>
                      <a:pt x="39" y="103"/>
                    </a:cubicBezTo>
                    <a:cubicBezTo>
                      <a:pt x="38" y="103"/>
                      <a:pt x="37" y="101"/>
                      <a:pt x="36" y="101"/>
                    </a:cubicBezTo>
                    <a:cubicBezTo>
                      <a:pt x="35" y="101"/>
                      <a:pt x="34" y="101"/>
                      <a:pt x="34" y="101"/>
                    </a:cubicBezTo>
                    <a:cubicBezTo>
                      <a:pt x="34" y="101"/>
                      <a:pt x="32" y="102"/>
                      <a:pt x="32" y="102"/>
                    </a:cubicBezTo>
                    <a:cubicBezTo>
                      <a:pt x="32" y="102"/>
                      <a:pt x="33" y="104"/>
                      <a:pt x="32" y="104"/>
                    </a:cubicBezTo>
                    <a:cubicBezTo>
                      <a:pt x="31" y="106"/>
                      <a:pt x="29" y="106"/>
                      <a:pt x="28" y="107"/>
                    </a:cubicBezTo>
                    <a:cubicBezTo>
                      <a:pt x="27" y="107"/>
                      <a:pt x="27" y="109"/>
                      <a:pt x="26" y="109"/>
                    </a:cubicBezTo>
                    <a:cubicBezTo>
                      <a:pt x="25" y="109"/>
                      <a:pt x="23" y="108"/>
                      <a:pt x="21" y="109"/>
                    </a:cubicBezTo>
                    <a:cubicBezTo>
                      <a:pt x="20" y="109"/>
                      <a:pt x="20" y="111"/>
                      <a:pt x="19" y="112"/>
                    </a:cubicBezTo>
                    <a:cubicBezTo>
                      <a:pt x="17" y="113"/>
                      <a:pt x="16" y="111"/>
                      <a:pt x="15" y="112"/>
                    </a:cubicBezTo>
                    <a:cubicBezTo>
                      <a:pt x="15" y="112"/>
                      <a:pt x="13" y="108"/>
                      <a:pt x="14" y="107"/>
                    </a:cubicBezTo>
                    <a:cubicBezTo>
                      <a:pt x="15" y="106"/>
                      <a:pt x="14" y="103"/>
                      <a:pt x="14" y="103"/>
                    </a:cubicBezTo>
                    <a:cubicBezTo>
                      <a:pt x="10" y="95"/>
                      <a:pt x="10" y="95"/>
                      <a:pt x="10" y="95"/>
                    </a:cubicBezTo>
                    <a:cubicBezTo>
                      <a:pt x="10" y="95"/>
                      <a:pt x="6" y="97"/>
                      <a:pt x="6" y="95"/>
                    </a:cubicBezTo>
                    <a:cubicBezTo>
                      <a:pt x="5" y="93"/>
                      <a:pt x="7" y="89"/>
                      <a:pt x="4" y="88"/>
                    </a:cubicBezTo>
                    <a:cubicBezTo>
                      <a:pt x="2" y="87"/>
                      <a:pt x="0" y="85"/>
                      <a:pt x="1" y="84"/>
                    </a:cubicBezTo>
                    <a:cubicBezTo>
                      <a:pt x="3" y="82"/>
                      <a:pt x="5" y="78"/>
                      <a:pt x="5" y="78"/>
                    </a:cubicBezTo>
                    <a:cubicBezTo>
                      <a:pt x="5" y="78"/>
                      <a:pt x="7" y="77"/>
                      <a:pt x="7" y="75"/>
                    </a:cubicBezTo>
                    <a:cubicBezTo>
                      <a:pt x="6" y="73"/>
                      <a:pt x="4" y="72"/>
                      <a:pt x="4" y="72"/>
                    </a:cubicBezTo>
                    <a:cubicBezTo>
                      <a:pt x="4" y="72"/>
                      <a:pt x="8" y="68"/>
                      <a:pt x="7" y="64"/>
                    </a:cubicBezTo>
                    <a:cubicBezTo>
                      <a:pt x="6" y="63"/>
                      <a:pt x="10" y="64"/>
                      <a:pt x="11" y="62"/>
                    </a:cubicBezTo>
                    <a:cubicBezTo>
                      <a:pt x="11" y="60"/>
                      <a:pt x="14" y="57"/>
                      <a:pt x="15" y="59"/>
                    </a:cubicBezTo>
                    <a:cubicBezTo>
                      <a:pt x="16" y="61"/>
                      <a:pt x="18" y="65"/>
                      <a:pt x="18" y="65"/>
                    </a:cubicBezTo>
                    <a:cubicBezTo>
                      <a:pt x="24" y="62"/>
                      <a:pt x="24" y="62"/>
                      <a:pt x="24" y="62"/>
                    </a:cubicBezTo>
                    <a:cubicBezTo>
                      <a:pt x="24" y="62"/>
                      <a:pt x="19" y="59"/>
                      <a:pt x="20" y="57"/>
                    </a:cubicBezTo>
                    <a:cubicBezTo>
                      <a:pt x="20" y="55"/>
                      <a:pt x="20" y="51"/>
                      <a:pt x="22" y="51"/>
                    </a:cubicBezTo>
                    <a:cubicBezTo>
                      <a:pt x="24" y="51"/>
                      <a:pt x="24" y="47"/>
                      <a:pt x="26" y="48"/>
                    </a:cubicBezTo>
                    <a:cubicBezTo>
                      <a:pt x="28" y="49"/>
                      <a:pt x="32" y="48"/>
                      <a:pt x="32" y="48"/>
                    </a:cubicBezTo>
                    <a:cubicBezTo>
                      <a:pt x="32" y="48"/>
                      <a:pt x="38" y="43"/>
                      <a:pt x="39" y="41"/>
                    </a:cubicBezTo>
                    <a:cubicBezTo>
                      <a:pt x="40" y="39"/>
                      <a:pt x="38" y="38"/>
                      <a:pt x="38" y="38"/>
                    </a:cubicBezTo>
                    <a:cubicBezTo>
                      <a:pt x="45" y="37"/>
                      <a:pt x="45" y="37"/>
                      <a:pt x="45" y="37"/>
                    </a:cubicBezTo>
                    <a:cubicBezTo>
                      <a:pt x="45" y="39"/>
                      <a:pt x="45" y="39"/>
                      <a:pt x="45" y="39"/>
                    </a:cubicBezTo>
                    <a:cubicBezTo>
                      <a:pt x="50" y="39"/>
                      <a:pt x="50" y="39"/>
                      <a:pt x="50" y="39"/>
                    </a:cubicBezTo>
                    <a:cubicBezTo>
                      <a:pt x="50" y="39"/>
                      <a:pt x="48" y="37"/>
                      <a:pt x="50" y="37"/>
                    </a:cubicBezTo>
                    <a:cubicBezTo>
                      <a:pt x="51" y="37"/>
                      <a:pt x="53" y="37"/>
                      <a:pt x="54" y="39"/>
                    </a:cubicBezTo>
                    <a:cubicBezTo>
                      <a:pt x="55" y="41"/>
                      <a:pt x="55" y="43"/>
                      <a:pt x="55" y="43"/>
                    </a:cubicBezTo>
                    <a:cubicBezTo>
                      <a:pt x="55" y="43"/>
                      <a:pt x="58" y="43"/>
                      <a:pt x="60" y="44"/>
                    </a:cubicBezTo>
                    <a:cubicBezTo>
                      <a:pt x="62" y="45"/>
                      <a:pt x="63" y="46"/>
                      <a:pt x="65" y="48"/>
                    </a:cubicBezTo>
                    <a:cubicBezTo>
                      <a:pt x="66" y="50"/>
                      <a:pt x="66" y="52"/>
                      <a:pt x="68" y="52"/>
                    </a:cubicBezTo>
                    <a:cubicBezTo>
                      <a:pt x="70" y="52"/>
                      <a:pt x="72" y="51"/>
                      <a:pt x="73" y="53"/>
                    </a:cubicBezTo>
                    <a:cubicBezTo>
                      <a:pt x="74" y="55"/>
                      <a:pt x="71" y="58"/>
                      <a:pt x="71" y="58"/>
                    </a:cubicBezTo>
                    <a:cubicBezTo>
                      <a:pt x="76" y="59"/>
                      <a:pt x="76" y="59"/>
                      <a:pt x="76" y="59"/>
                    </a:cubicBezTo>
                    <a:cubicBezTo>
                      <a:pt x="76" y="59"/>
                      <a:pt x="76" y="53"/>
                      <a:pt x="77" y="53"/>
                    </a:cubicBezTo>
                    <a:cubicBezTo>
                      <a:pt x="78" y="53"/>
                      <a:pt x="78" y="51"/>
                      <a:pt x="81" y="52"/>
                    </a:cubicBezTo>
                    <a:cubicBezTo>
                      <a:pt x="85" y="54"/>
                      <a:pt x="87" y="56"/>
                      <a:pt x="89" y="54"/>
                    </a:cubicBezTo>
                    <a:cubicBezTo>
                      <a:pt x="91" y="53"/>
                      <a:pt x="93" y="51"/>
                      <a:pt x="96" y="50"/>
                    </a:cubicBezTo>
                    <a:cubicBezTo>
                      <a:pt x="99" y="49"/>
                      <a:pt x="99" y="53"/>
                      <a:pt x="101" y="53"/>
                    </a:cubicBezTo>
                    <a:cubicBezTo>
                      <a:pt x="103" y="52"/>
                      <a:pt x="102" y="50"/>
                      <a:pt x="104" y="52"/>
                    </a:cubicBezTo>
                    <a:cubicBezTo>
                      <a:pt x="106" y="53"/>
                      <a:pt x="109" y="58"/>
                      <a:pt x="109" y="58"/>
                    </a:cubicBezTo>
                    <a:cubicBezTo>
                      <a:pt x="114" y="60"/>
                      <a:pt x="114" y="60"/>
                      <a:pt x="114" y="60"/>
                    </a:cubicBezTo>
                    <a:cubicBezTo>
                      <a:pt x="118" y="60"/>
                      <a:pt x="118" y="60"/>
                      <a:pt x="118" y="60"/>
                    </a:cubicBezTo>
                    <a:cubicBezTo>
                      <a:pt x="118" y="60"/>
                      <a:pt x="122" y="58"/>
                      <a:pt x="122" y="54"/>
                    </a:cubicBezTo>
                    <a:cubicBezTo>
                      <a:pt x="119" y="52"/>
                      <a:pt x="116" y="51"/>
                      <a:pt x="116" y="51"/>
                    </a:cubicBezTo>
                    <a:cubicBezTo>
                      <a:pt x="113" y="48"/>
                      <a:pt x="113" y="48"/>
                      <a:pt x="113" y="48"/>
                    </a:cubicBezTo>
                    <a:cubicBezTo>
                      <a:pt x="116" y="42"/>
                      <a:pt x="116" y="42"/>
                      <a:pt x="116" y="42"/>
                    </a:cubicBezTo>
                    <a:cubicBezTo>
                      <a:pt x="116" y="39"/>
                      <a:pt x="116" y="39"/>
                      <a:pt x="116" y="39"/>
                    </a:cubicBezTo>
                    <a:cubicBezTo>
                      <a:pt x="112" y="34"/>
                      <a:pt x="112" y="34"/>
                      <a:pt x="112" y="34"/>
                    </a:cubicBezTo>
                    <a:cubicBezTo>
                      <a:pt x="112" y="30"/>
                      <a:pt x="112" y="30"/>
                      <a:pt x="112" y="30"/>
                    </a:cubicBezTo>
                    <a:cubicBezTo>
                      <a:pt x="113" y="26"/>
                      <a:pt x="113" y="26"/>
                      <a:pt x="113" y="26"/>
                    </a:cubicBezTo>
                    <a:cubicBezTo>
                      <a:pt x="113" y="21"/>
                      <a:pt x="113" y="21"/>
                      <a:pt x="113" y="21"/>
                    </a:cubicBezTo>
                    <a:cubicBezTo>
                      <a:pt x="118" y="17"/>
                      <a:pt x="118" y="17"/>
                      <a:pt x="118" y="17"/>
                    </a:cubicBezTo>
                    <a:cubicBezTo>
                      <a:pt x="118" y="13"/>
                      <a:pt x="118" y="13"/>
                      <a:pt x="118" y="13"/>
                    </a:cubicBezTo>
                    <a:cubicBezTo>
                      <a:pt x="117" y="10"/>
                      <a:pt x="117" y="10"/>
                      <a:pt x="117" y="10"/>
                    </a:cubicBezTo>
                    <a:cubicBezTo>
                      <a:pt x="121" y="8"/>
                      <a:pt x="121" y="8"/>
                      <a:pt x="121" y="8"/>
                    </a:cubicBezTo>
                    <a:cubicBezTo>
                      <a:pt x="125" y="10"/>
                      <a:pt x="125" y="10"/>
                      <a:pt x="125" y="10"/>
                    </a:cubicBezTo>
                    <a:cubicBezTo>
                      <a:pt x="131" y="10"/>
                      <a:pt x="131" y="10"/>
                      <a:pt x="131" y="10"/>
                    </a:cubicBezTo>
                    <a:cubicBezTo>
                      <a:pt x="134" y="12"/>
                      <a:pt x="134" y="12"/>
                      <a:pt x="134" y="12"/>
                    </a:cubicBezTo>
                    <a:cubicBezTo>
                      <a:pt x="142" y="11"/>
                      <a:pt x="142" y="11"/>
                      <a:pt x="142" y="11"/>
                    </a:cubicBezTo>
                    <a:cubicBezTo>
                      <a:pt x="148" y="9"/>
                      <a:pt x="148" y="9"/>
                      <a:pt x="148" y="9"/>
                    </a:cubicBezTo>
                    <a:cubicBezTo>
                      <a:pt x="157" y="9"/>
                      <a:pt x="157" y="9"/>
                      <a:pt x="157" y="9"/>
                    </a:cubicBezTo>
                    <a:cubicBezTo>
                      <a:pt x="165" y="7"/>
                      <a:pt x="165" y="7"/>
                      <a:pt x="165" y="7"/>
                    </a:cubicBezTo>
                    <a:cubicBezTo>
                      <a:pt x="168" y="7"/>
                      <a:pt x="168" y="7"/>
                      <a:pt x="168" y="7"/>
                    </a:cubicBezTo>
                    <a:cubicBezTo>
                      <a:pt x="176" y="2"/>
                      <a:pt x="176" y="2"/>
                      <a:pt x="176" y="2"/>
                    </a:cubicBezTo>
                    <a:cubicBezTo>
                      <a:pt x="182" y="0"/>
                      <a:pt x="182" y="0"/>
                      <a:pt x="182" y="0"/>
                    </a:cubicBezTo>
                    <a:cubicBezTo>
                      <a:pt x="186" y="0"/>
                      <a:pt x="186" y="0"/>
                      <a:pt x="186" y="0"/>
                    </a:cubicBezTo>
                    <a:cubicBezTo>
                      <a:pt x="188" y="2"/>
                      <a:pt x="188" y="2"/>
                      <a:pt x="188" y="2"/>
                    </a:cubicBezTo>
                    <a:cubicBezTo>
                      <a:pt x="191" y="3"/>
                      <a:pt x="191" y="3"/>
                      <a:pt x="191" y="3"/>
                    </a:cubicBezTo>
                    <a:cubicBezTo>
                      <a:pt x="191" y="6"/>
                      <a:pt x="191" y="6"/>
                      <a:pt x="191" y="6"/>
                    </a:cubicBezTo>
                    <a:cubicBezTo>
                      <a:pt x="190" y="10"/>
                      <a:pt x="190" y="10"/>
                      <a:pt x="190" y="10"/>
                    </a:cubicBezTo>
                    <a:cubicBezTo>
                      <a:pt x="193" y="10"/>
                      <a:pt x="193" y="10"/>
                      <a:pt x="193" y="10"/>
                    </a:cubicBezTo>
                    <a:cubicBezTo>
                      <a:pt x="197" y="15"/>
                      <a:pt x="197" y="15"/>
                      <a:pt x="197" y="15"/>
                    </a:cubicBezTo>
                    <a:cubicBezTo>
                      <a:pt x="200" y="13"/>
                      <a:pt x="200" y="13"/>
                      <a:pt x="200" y="13"/>
                    </a:cubicBezTo>
                    <a:cubicBezTo>
                      <a:pt x="204" y="9"/>
                      <a:pt x="204" y="9"/>
                      <a:pt x="204" y="9"/>
                    </a:cubicBezTo>
                    <a:cubicBezTo>
                      <a:pt x="210" y="12"/>
                      <a:pt x="210" y="12"/>
                      <a:pt x="210" y="12"/>
                    </a:cubicBezTo>
                    <a:cubicBezTo>
                      <a:pt x="211" y="14"/>
                      <a:pt x="211" y="14"/>
                      <a:pt x="211" y="14"/>
                    </a:cubicBezTo>
                    <a:cubicBezTo>
                      <a:pt x="214" y="12"/>
                      <a:pt x="214" y="12"/>
                      <a:pt x="214" y="12"/>
                    </a:cubicBezTo>
                    <a:cubicBezTo>
                      <a:pt x="214" y="12"/>
                      <a:pt x="216" y="11"/>
                      <a:pt x="217" y="14"/>
                    </a:cubicBezTo>
                    <a:cubicBezTo>
                      <a:pt x="218" y="17"/>
                      <a:pt x="217" y="17"/>
                      <a:pt x="217" y="17"/>
                    </a:cubicBezTo>
                    <a:cubicBezTo>
                      <a:pt x="225" y="18"/>
                      <a:pt x="225" y="18"/>
                      <a:pt x="225" y="18"/>
                    </a:cubicBezTo>
                    <a:cubicBezTo>
                      <a:pt x="232" y="15"/>
                      <a:pt x="232" y="15"/>
                      <a:pt x="232" y="15"/>
                    </a:cubicBezTo>
                    <a:cubicBezTo>
                      <a:pt x="240" y="11"/>
                      <a:pt x="240" y="11"/>
                      <a:pt x="240" y="11"/>
                    </a:cubicBezTo>
                    <a:cubicBezTo>
                      <a:pt x="247" y="8"/>
                      <a:pt x="247" y="8"/>
                      <a:pt x="247" y="8"/>
                    </a:cubicBezTo>
                    <a:cubicBezTo>
                      <a:pt x="254" y="7"/>
                      <a:pt x="254" y="7"/>
                      <a:pt x="254" y="7"/>
                    </a:cubicBezTo>
                    <a:cubicBezTo>
                      <a:pt x="255" y="8"/>
                      <a:pt x="255" y="8"/>
                      <a:pt x="255" y="8"/>
                    </a:cubicBezTo>
                    <a:cubicBezTo>
                      <a:pt x="255" y="13"/>
                      <a:pt x="255" y="13"/>
                      <a:pt x="255" y="13"/>
                    </a:cubicBezTo>
                    <a:cubicBezTo>
                      <a:pt x="261" y="22"/>
                      <a:pt x="261" y="22"/>
                      <a:pt x="261" y="22"/>
                    </a:cubicBezTo>
                    <a:cubicBezTo>
                      <a:pt x="267" y="37"/>
                      <a:pt x="267" y="37"/>
                      <a:pt x="267" y="37"/>
                    </a:cubicBezTo>
                    <a:cubicBezTo>
                      <a:pt x="272" y="47"/>
                      <a:pt x="272" y="47"/>
                      <a:pt x="272" y="47"/>
                    </a:cubicBezTo>
                    <a:cubicBezTo>
                      <a:pt x="272" y="47"/>
                      <a:pt x="275" y="53"/>
                      <a:pt x="278" y="53"/>
                    </a:cubicBezTo>
                    <a:cubicBezTo>
                      <a:pt x="280" y="53"/>
                      <a:pt x="286" y="51"/>
                      <a:pt x="286" y="51"/>
                    </a:cubicBezTo>
                    <a:cubicBezTo>
                      <a:pt x="295" y="51"/>
                      <a:pt x="295" y="51"/>
                      <a:pt x="295" y="51"/>
                    </a:cubicBezTo>
                    <a:cubicBezTo>
                      <a:pt x="298" y="51"/>
                      <a:pt x="303" y="58"/>
                      <a:pt x="303" y="58"/>
                    </a:cubicBezTo>
                    <a:cubicBezTo>
                      <a:pt x="305" y="64"/>
                      <a:pt x="305" y="64"/>
                      <a:pt x="305" y="64"/>
                    </a:cubicBezTo>
                    <a:cubicBezTo>
                      <a:pt x="307" y="70"/>
                      <a:pt x="307" y="70"/>
                      <a:pt x="307" y="70"/>
                    </a:cubicBezTo>
                    <a:cubicBezTo>
                      <a:pt x="308" y="73"/>
                      <a:pt x="308" y="73"/>
                      <a:pt x="308" y="73"/>
                    </a:cubicBezTo>
                    <a:cubicBezTo>
                      <a:pt x="313" y="75"/>
                      <a:pt x="313" y="75"/>
                      <a:pt x="313" y="75"/>
                    </a:cubicBezTo>
                    <a:cubicBezTo>
                      <a:pt x="319" y="74"/>
                      <a:pt x="319" y="74"/>
                      <a:pt x="319" y="74"/>
                    </a:cubicBezTo>
                    <a:cubicBezTo>
                      <a:pt x="330" y="69"/>
                      <a:pt x="330" y="69"/>
                      <a:pt x="330" y="69"/>
                    </a:cubicBezTo>
                    <a:cubicBezTo>
                      <a:pt x="336" y="68"/>
                      <a:pt x="336" y="68"/>
                      <a:pt x="336" y="68"/>
                    </a:cubicBezTo>
                    <a:cubicBezTo>
                      <a:pt x="341" y="68"/>
                      <a:pt x="341" y="68"/>
                      <a:pt x="341" y="68"/>
                    </a:cubicBezTo>
                    <a:cubicBezTo>
                      <a:pt x="343" y="72"/>
                      <a:pt x="343" y="72"/>
                      <a:pt x="343" y="72"/>
                    </a:cubicBezTo>
                    <a:cubicBezTo>
                      <a:pt x="346" y="76"/>
                      <a:pt x="346" y="76"/>
                      <a:pt x="346" y="76"/>
                    </a:cubicBezTo>
                    <a:cubicBezTo>
                      <a:pt x="348" y="78"/>
                      <a:pt x="348" y="78"/>
                      <a:pt x="348" y="78"/>
                    </a:cubicBezTo>
                    <a:cubicBezTo>
                      <a:pt x="354" y="79"/>
                      <a:pt x="354" y="79"/>
                      <a:pt x="354" y="79"/>
                    </a:cubicBezTo>
                    <a:lnTo>
                      <a:pt x="354" y="80"/>
                    </a:lnTo>
                    <a:close/>
                    <a:moveTo>
                      <a:pt x="54" y="134"/>
                    </a:moveTo>
                    <a:cubicBezTo>
                      <a:pt x="55" y="134"/>
                      <a:pt x="52" y="138"/>
                      <a:pt x="52" y="139"/>
                    </a:cubicBezTo>
                    <a:cubicBezTo>
                      <a:pt x="48" y="143"/>
                      <a:pt x="49" y="141"/>
                      <a:pt x="45" y="139"/>
                    </a:cubicBezTo>
                    <a:cubicBezTo>
                      <a:pt x="51" y="139"/>
                      <a:pt x="50" y="137"/>
                      <a:pt x="54" y="134"/>
                    </a:cubicBezTo>
                    <a:close/>
                    <a:moveTo>
                      <a:pt x="118" y="116"/>
                    </a:moveTo>
                    <a:cubicBezTo>
                      <a:pt x="118" y="117"/>
                      <a:pt x="118" y="117"/>
                      <a:pt x="118" y="117"/>
                    </a:cubicBezTo>
                    <a:cubicBezTo>
                      <a:pt x="121" y="117"/>
                      <a:pt x="120" y="116"/>
                      <a:pt x="118" y="116"/>
                    </a:cubicBezTo>
                    <a:close/>
                    <a:moveTo>
                      <a:pt x="283" y="98"/>
                    </a:moveTo>
                    <a:cubicBezTo>
                      <a:pt x="283" y="98"/>
                      <a:pt x="284" y="101"/>
                      <a:pt x="284" y="101"/>
                    </a:cubicBezTo>
                    <a:cubicBezTo>
                      <a:pt x="284" y="102"/>
                      <a:pt x="282" y="102"/>
                      <a:pt x="281" y="102"/>
                    </a:cubicBezTo>
                    <a:cubicBezTo>
                      <a:pt x="281" y="103"/>
                      <a:pt x="281" y="104"/>
                      <a:pt x="281" y="105"/>
                    </a:cubicBezTo>
                    <a:cubicBezTo>
                      <a:pt x="279" y="105"/>
                      <a:pt x="278" y="106"/>
                      <a:pt x="276" y="106"/>
                    </a:cubicBezTo>
                    <a:cubicBezTo>
                      <a:pt x="276" y="106"/>
                      <a:pt x="276" y="108"/>
                      <a:pt x="276" y="108"/>
                    </a:cubicBezTo>
                    <a:cubicBezTo>
                      <a:pt x="274" y="109"/>
                      <a:pt x="272" y="107"/>
                      <a:pt x="272" y="107"/>
                    </a:cubicBezTo>
                    <a:cubicBezTo>
                      <a:pt x="269" y="107"/>
                      <a:pt x="264" y="109"/>
                      <a:pt x="262" y="108"/>
                    </a:cubicBezTo>
                    <a:cubicBezTo>
                      <a:pt x="261" y="108"/>
                      <a:pt x="257" y="105"/>
                      <a:pt x="255" y="107"/>
                    </a:cubicBezTo>
                    <a:cubicBezTo>
                      <a:pt x="254" y="108"/>
                      <a:pt x="256" y="108"/>
                      <a:pt x="254" y="108"/>
                    </a:cubicBezTo>
                    <a:cubicBezTo>
                      <a:pt x="254" y="108"/>
                      <a:pt x="254" y="106"/>
                      <a:pt x="254" y="106"/>
                    </a:cubicBezTo>
                    <a:cubicBezTo>
                      <a:pt x="254" y="106"/>
                      <a:pt x="252" y="106"/>
                      <a:pt x="252" y="106"/>
                    </a:cubicBezTo>
                    <a:cubicBezTo>
                      <a:pt x="251" y="107"/>
                      <a:pt x="252" y="108"/>
                      <a:pt x="252" y="109"/>
                    </a:cubicBezTo>
                    <a:cubicBezTo>
                      <a:pt x="251" y="109"/>
                      <a:pt x="249" y="111"/>
                      <a:pt x="249" y="111"/>
                    </a:cubicBezTo>
                    <a:cubicBezTo>
                      <a:pt x="248" y="111"/>
                      <a:pt x="246" y="110"/>
                      <a:pt x="244" y="111"/>
                    </a:cubicBezTo>
                    <a:cubicBezTo>
                      <a:pt x="244" y="111"/>
                      <a:pt x="240" y="116"/>
                      <a:pt x="240" y="116"/>
                    </a:cubicBezTo>
                    <a:cubicBezTo>
                      <a:pt x="239" y="117"/>
                      <a:pt x="238" y="116"/>
                      <a:pt x="236" y="117"/>
                    </a:cubicBezTo>
                    <a:cubicBezTo>
                      <a:pt x="236" y="117"/>
                      <a:pt x="233" y="121"/>
                      <a:pt x="232" y="122"/>
                    </a:cubicBezTo>
                    <a:cubicBezTo>
                      <a:pt x="231" y="122"/>
                      <a:pt x="231" y="122"/>
                      <a:pt x="231" y="122"/>
                    </a:cubicBezTo>
                    <a:cubicBezTo>
                      <a:pt x="230" y="124"/>
                      <a:pt x="230" y="125"/>
                      <a:pt x="230" y="126"/>
                    </a:cubicBezTo>
                    <a:cubicBezTo>
                      <a:pt x="229" y="126"/>
                      <a:pt x="229" y="126"/>
                      <a:pt x="229" y="126"/>
                    </a:cubicBezTo>
                    <a:cubicBezTo>
                      <a:pt x="229" y="128"/>
                      <a:pt x="230" y="129"/>
                      <a:pt x="230" y="130"/>
                    </a:cubicBezTo>
                    <a:cubicBezTo>
                      <a:pt x="230" y="130"/>
                      <a:pt x="231" y="129"/>
                      <a:pt x="232" y="130"/>
                    </a:cubicBezTo>
                    <a:cubicBezTo>
                      <a:pt x="232" y="130"/>
                      <a:pt x="231" y="131"/>
                      <a:pt x="232" y="132"/>
                    </a:cubicBezTo>
                    <a:cubicBezTo>
                      <a:pt x="230" y="131"/>
                      <a:pt x="228" y="130"/>
                      <a:pt x="226" y="129"/>
                    </a:cubicBezTo>
                    <a:cubicBezTo>
                      <a:pt x="226" y="129"/>
                      <a:pt x="228" y="123"/>
                      <a:pt x="226" y="124"/>
                    </a:cubicBezTo>
                    <a:cubicBezTo>
                      <a:pt x="226" y="123"/>
                      <a:pt x="226" y="123"/>
                      <a:pt x="226" y="123"/>
                    </a:cubicBezTo>
                    <a:cubicBezTo>
                      <a:pt x="226" y="123"/>
                      <a:pt x="224" y="123"/>
                      <a:pt x="224" y="123"/>
                    </a:cubicBezTo>
                    <a:cubicBezTo>
                      <a:pt x="224" y="122"/>
                      <a:pt x="223" y="122"/>
                      <a:pt x="223" y="120"/>
                    </a:cubicBezTo>
                    <a:cubicBezTo>
                      <a:pt x="224" y="117"/>
                      <a:pt x="226" y="118"/>
                      <a:pt x="228" y="117"/>
                    </a:cubicBezTo>
                    <a:cubicBezTo>
                      <a:pt x="228" y="115"/>
                      <a:pt x="228" y="115"/>
                      <a:pt x="228" y="115"/>
                    </a:cubicBezTo>
                    <a:cubicBezTo>
                      <a:pt x="229" y="114"/>
                      <a:pt x="231" y="112"/>
                      <a:pt x="232" y="111"/>
                    </a:cubicBezTo>
                    <a:cubicBezTo>
                      <a:pt x="232" y="111"/>
                      <a:pt x="233" y="112"/>
                      <a:pt x="234" y="112"/>
                    </a:cubicBezTo>
                    <a:cubicBezTo>
                      <a:pt x="234" y="111"/>
                      <a:pt x="234" y="109"/>
                      <a:pt x="235" y="108"/>
                    </a:cubicBezTo>
                    <a:cubicBezTo>
                      <a:pt x="236" y="107"/>
                      <a:pt x="238" y="108"/>
                      <a:pt x="239" y="107"/>
                    </a:cubicBezTo>
                    <a:cubicBezTo>
                      <a:pt x="239" y="107"/>
                      <a:pt x="240" y="105"/>
                      <a:pt x="240" y="104"/>
                    </a:cubicBezTo>
                    <a:cubicBezTo>
                      <a:pt x="244" y="103"/>
                      <a:pt x="247" y="105"/>
                      <a:pt x="250" y="104"/>
                    </a:cubicBezTo>
                    <a:cubicBezTo>
                      <a:pt x="252" y="103"/>
                      <a:pt x="252" y="103"/>
                      <a:pt x="252" y="103"/>
                    </a:cubicBezTo>
                    <a:cubicBezTo>
                      <a:pt x="252" y="103"/>
                      <a:pt x="258" y="103"/>
                      <a:pt x="258" y="103"/>
                    </a:cubicBezTo>
                    <a:cubicBezTo>
                      <a:pt x="258" y="104"/>
                      <a:pt x="258" y="104"/>
                      <a:pt x="258" y="104"/>
                    </a:cubicBezTo>
                    <a:cubicBezTo>
                      <a:pt x="260" y="104"/>
                      <a:pt x="260" y="103"/>
                      <a:pt x="262" y="104"/>
                    </a:cubicBezTo>
                    <a:cubicBezTo>
                      <a:pt x="262" y="104"/>
                      <a:pt x="264" y="106"/>
                      <a:pt x="264" y="106"/>
                    </a:cubicBezTo>
                    <a:cubicBezTo>
                      <a:pt x="267" y="106"/>
                      <a:pt x="269" y="104"/>
                      <a:pt x="270" y="104"/>
                    </a:cubicBezTo>
                    <a:cubicBezTo>
                      <a:pt x="275" y="106"/>
                      <a:pt x="275" y="106"/>
                      <a:pt x="275" y="106"/>
                    </a:cubicBezTo>
                    <a:cubicBezTo>
                      <a:pt x="278" y="100"/>
                      <a:pt x="278" y="101"/>
                      <a:pt x="283" y="9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0" name="Freeform 186">
                <a:extLst>
                  <a:ext uri="{FF2B5EF4-FFF2-40B4-BE49-F238E27FC236}">
                    <a16:creationId xmlns:a16="http://schemas.microsoft.com/office/drawing/2014/main" id="{A955B676-C83D-4F1B-96CB-F2B71F30E86F}"/>
                  </a:ext>
                </a:extLst>
              </p:cNvPr>
              <p:cNvSpPr>
                <a:spLocks/>
              </p:cNvSpPr>
              <p:nvPr/>
            </p:nvSpPr>
            <p:spPr bwMode="auto">
              <a:xfrm>
                <a:off x="3708" y="1540"/>
                <a:ext cx="78" cy="92"/>
              </a:xfrm>
              <a:custGeom>
                <a:avLst/>
                <a:gdLst>
                  <a:gd name="T0" fmla="*/ 8 w 40"/>
                  <a:gd name="T1" fmla="*/ 16 h 47"/>
                  <a:gd name="T2" fmla="*/ 8 w 40"/>
                  <a:gd name="T3" fmla="*/ 14 h 47"/>
                  <a:gd name="T4" fmla="*/ 10 w 40"/>
                  <a:gd name="T5" fmla="*/ 10 h 47"/>
                  <a:gd name="T6" fmla="*/ 15 w 40"/>
                  <a:gd name="T7" fmla="*/ 8 h 47"/>
                  <a:gd name="T8" fmla="*/ 22 w 40"/>
                  <a:gd name="T9" fmla="*/ 10 h 47"/>
                  <a:gd name="T10" fmla="*/ 35 w 40"/>
                  <a:gd name="T11" fmla="*/ 0 h 47"/>
                  <a:gd name="T12" fmla="*/ 40 w 40"/>
                  <a:gd name="T13" fmla="*/ 15 h 47"/>
                  <a:gd name="T14" fmla="*/ 40 w 40"/>
                  <a:gd name="T15" fmla="*/ 17 h 47"/>
                  <a:gd name="T16" fmla="*/ 22 w 40"/>
                  <a:gd name="T17" fmla="*/ 22 h 47"/>
                  <a:gd name="T18" fmla="*/ 28 w 40"/>
                  <a:gd name="T19" fmla="*/ 30 h 47"/>
                  <a:gd name="T20" fmla="*/ 23 w 40"/>
                  <a:gd name="T21" fmla="*/ 34 h 47"/>
                  <a:gd name="T22" fmla="*/ 20 w 40"/>
                  <a:gd name="T23" fmla="*/ 38 h 47"/>
                  <a:gd name="T24" fmla="*/ 17 w 40"/>
                  <a:gd name="T25" fmla="*/ 42 h 47"/>
                  <a:gd name="T26" fmla="*/ 11 w 40"/>
                  <a:gd name="T27" fmla="*/ 46 h 47"/>
                  <a:gd name="T28" fmla="*/ 1 w 40"/>
                  <a:gd name="T29" fmla="*/ 46 h 47"/>
                  <a:gd name="T30" fmla="*/ 0 w 40"/>
                  <a:gd name="T31" fmla="*/ 45 h 47"/>
                  <a:gd name="T32" fmla="*/ 7 w 40"/>
                  <a:gd name="T33" fmla="*/ 35 h 47"/>
                  <a:gd name="T34" fmla="*/ 9 w 40"/>
                  <a:gd name="T35" fmla="*/ 24 h 47"/>
                  <a:gd name="T36" fmla="*/ 8 w 40"/>
                  <a:gd name="T37" fmla="*/ 20 h 47"/>
                  <a:gd name="T38" fmla="*/ 8 w 40"/>
                  <a:gd name="T39" fmla="*/ 20 h 47"/>
                  <a:gd name="T40" fmla="*/ 9 w 40"/>
                  <a:gd name="T41" fmla="*/ 19 h 47"/>
                  <a:gd name="T42" fmla="*/ 8 w 40"/>
                  <a:gd name="T43"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7">
                    <a:moveTo>
                      <a:pt x="8" y="16"/>
                    </a:moveTo>
                    <a:cubicBezTo>
                      <a:pt x="8" y="15"/>
                      <a:pt x="8" y="15"/>
                      <a:pt x="8" y="14"/>
                    </a:cubicBezTo>
                    <a:cubicBezTo>
                      <a:pt x="9" y="16"/>
                      <a:pt x="10" y="10"/>
                      <a:pt x="10" y="10"/>
                    </a:cubicBezTo>
                    <a:cubicBezTo>
                      <a:pt x="11" y="9"/>
                      <a:pt x="14" y="7"/>
                      <a:pt x="15" y="8"/>
                    </a:cubicBezTo>
                    <a:cubicBezTo>
                      <a:pt x="16" y="10"/>
                      <a:pt x="22" y="10"/>
                      <a:pt x="22" y="10"/>
                    </a:cubicBezTo>
                    <a:cubicBezTo>
                      <a:pt x="35" y="0"/>
                      <a:pt x="35" y="0"/>
                      <a:pt x="35" y="0"/>
                    </a:cubicBezTo>
                    <a:cubicBezTo>
                      <a:pt x="40" y="15"/>
                      <a:pt x="40" y="15"/>
                      <a:pt x="40" y="15"/>
                    </a:cubicBezTo>
                    <a:cubicBezTo>
                      <a:pt x="40" y="17"/>
                      <a:pt x="40" y="17"/>
                      <a:pt x="40" y="17"/>
                    </a:cubicBezTo>
                    <a:cubicBezTo>
                      <a:pt x="22" y="22"/>
                      <a:pt x="22" y="22"/>
                      <a:pt x="22" y="22"/>
                    </a:cubicBezTo>
                    <a:cubicBezTo>
                      <a:pt x="28" y="30"/>
                      <a:pt x="28" y="30"/>
                      <a:pt x="28" y="30"/>
                    </a:cubicBezTo>
                    <a:cubicBezTo>
                      <a:pt x="28" y="30"/>
                      <a:pt x="24" y="32"/>
                      <a:pt x="23" y="34"/>
                    </a:cubicBezTo>
                    <a:cubicBezTo>
                      <a:pt x="23" y="37"/>
                      <a:pt x="21" y="36"/>
                      <a:pt x="20" y="38"/>
                    </a:cubicBezTo>
                    <a:cubicBezTo>
                      <a:pt x="19" y="40"/>
                      <a:pt x="17" y="42"/>
                      <a:pt x="17" y="42"/>
                    </a:cubicBezTo>
                    <a:cubicBezTo>
                      <a:pt x="11" y="46"/>
                      <a:pt x="11" y="46"/>
                      <a:pt x="11" y="46"/>
                    </a:cubicBezTo>
                    <a:cubicBezTo>
                      <a:pt x="1" y="46"/>
                      <a:pt x="1" y="46"/>
                      <a:pt x="1" y="46"/>
                    </a:cubicBezTo>
                    <a:cubicBezTo>
                      <a:pt x="1" y="47"/>
                      <a:pt x="0" y="45"/>
                      <a:pt x="0" y="45"/>
                    </a:cubicBezTo>
                    <a:cubicBezTo>
                      <a:pt x="0" y="45"/>
                      <a:pt x="7" y="37"/>
                      <a:pt x="7" y="35"/>
                    </a:cubicBezTo>
                    <a:cubicBezTo>
                      <a:pt x="6" y="30"/>
                      <a:pt x="9" y="24"/>
                      <a:pt x="9" y="24"/>
                    </a:cubicBezTo>
                    <a:cubicBezTo>
                      <a:pt x="9" y="24"/>
                      <a:pt x="8" y="22"/>
                      <a:pt x="8" y="20"/>
                    </a:cubicBezTo>
                    <a:cubicBezTo>
                      <a:pt x="8" y="20"/>
                      <a:pt x="8" y="20"/>
                      <a:pt x="8" y="20"/>
                    </a:cubicBezTo>
                    <a:cubicBezTo>
                      <a:pt x="9" y="20"/>
                      <a:pt x="9" y="19"/>
                      <a:pt x="9" y="19"/>
                    </a:cubicBezTo>
                    <a:cubicBezTo>
                      <a:pt x="9" y="19"/>
                      <a:pt x="8" y="17"/>
                      <a:pt x="8" y="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1" name="Freeform 187">
                <a:extLst>
                  <a:ext uri="{FF2B5EF4-FFF2-40B4-BE49-F238E27FC236}">
                    <a16:creationId xmlns:a16="http://schemas.microsoft.com/office/drawing/2014/main" id="{BB30CD9D-294B-41E8-B6BD-F559AF04A45F}"/>
                  </a:ext>
                </a:extLst>
              </p:cNvPr>
              <p:cNvSpPr>
                <a:spLocks/>
              </p:cNvSpPr>
              <p:nvPr/>
            </p:nvSpPr>
            <p:spPr bwMode="auto">
              <a:xfrm>
                <a:off x="3708" y="1540"/>
                <a:ext cx="78" cy="92"/>
              </a:xfrm>
              <a:custGeom>
                <a:avLst/>
                <a:gdLst>
                  <a:gd name="T0" fmla="*/ 8 w 40"/>
                  <a:gd name="T1" fmla="*/ 16 h 47"/>
                  <a:gd name="T2" fmla="*/ 8 w 40"/>
                  <a:gd name="T3" fmla="*/ 14 h 47"/>
                  <a:gd name="T4" fmla="*/ 10 w 40"/>
                  <a:gd name="T5" fmla="*/ 10 h 47"/>
                  <a:gd name="T6" fmla="*/ 15 w 40"/>
                  <a:gd name="T7" fmla="*/ 8 h 47"/>
                  <a:gd name="T8" fmla="*/ 22 w 40"/>
                  <a:gd name="T9" fmla="*/ 10 h 47"/>
                  <a:gd name="T10" fmla="*/ 35 w 40"/>
                  <a:gd name="T11" fmla="*/ 0 h 47"/>
                  <a:gd name="T12" fmla="*/ 40 w 40"/>
                  <a:gd name="T13" fmla="*/ 15 h 47"/>
                  <a:gd name="T14" fmla="*/ 40 w 40"/>
                  <a:gd name="T15" fmla="*/ 17 h 47"/>
                  <a:gd name="T16" fmla="*/ 22 w 40"/>
                  <a:gd name="T17" fmla="*/ 22 h 47"/>
                  <a:gd name="T18" fmla="*/ 28 w 40"/>
                  <a:gd name="T19" fmla="*/ 30 h 47"/>
                  <a:gd name="T20" fmla="*/ 23 w 40"/>
                  <a:gd name="T21" fmla="*/ 34 h 47"/>
                  <a:gd name="T22" fmla="*/ 20 w 40"/>
                  <a:gd name="T23" fmla="*/ 38 h 47"/>
                  <a:gd name="T24" fmla="*/ 17 w 40"/>
                  <a:gd name="T25" fmla="*/ 42 h 47"/>
                  <a:gd name="T26" fmla="*/ 11 w 40"/>
                  <a:gd name="T27" fmla="*/ 46 h 47"/>
                  <a:gd name="T28" fmla="*/ 1 w 40"/>
                  <a:gd name="T29" fmla="*/ 46 h 47"/>
                  <a:gd name="T30" fmla="*/ 0 w 40"/>
                  <a:gd name="T31" fmla="*/ 45 h 47"/>
                  <a:gd name="T32" fmla="*/ 7 w 40"/>
                  <a:gd name="T33" fmla="*/ 35 h 47"/>
                  <a:gd name="T34" fmla="*/ 9 w 40"/>
                  <a:gd name="T35" fmla="*/ 24 h 47"/>
                  <a:gd name="T36" fmla="*/ 8 w 40"/>
                  <a:gd name="T37" fmla="*/ 20 h 47"/>
                  <a:gd name="T38" fmla="*/ 8 w 40"/>
                  <a:gd name="T39" fmla="*/ 20 h 47"/>
                  <a:gd name="T40" fmla="*/ 9 w 40"/>
                  <a:gd name="T41" fmla="*/ 19 h 47"/>
                  <a:gd name="T42" fmla="*/ 8 w 40"/>
                  <a:gd name="T43"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7">
                    <a:moveTo>
                      <a:pt x="8" y="16"/>
                    </a:moveTo>
                    <a:cubicBezTo>
                      <a:pt x="8" y="15"/>
                      <a:pt x="8" y="15"/>
                      <a:pt x="8" y="14"/>
                    </a:cubicBezTo>
                    <a:cubicBezTo>
                      <a:pt x="9" y="16"/>
                      <a:pt x="10" y="10"/>
                      <a:pt x="10" y="10"/>
                    </a:cubicBezTo>
                    <a:cubicBezTo>
                      <a:pt x="11" y="9"/>
                      <a:pt x="14" y="7"/>
                      <a:pt x="15" y="8"/>
                    </a:cubicBezTo>
                    <a:cubicBezTo>
                      <a:pt x="16" y="10"/>
                      <a:pt x="22" y="10"/>
                      <a:pt x="22" y="10"/>
                    </a:cubicBezTo>
                    <a:cubicBezTo>
                      <a:pt x="35" y="0"/>
                      <a:pt x="35" y="0"/>
                      <a:pt x="35" y="0"/>
                    </a:cubicBezTo>
                    <a:cubicBezTo>
                      <a:pt x="40" y="15"/>
                      <a:pt x="40" y="15"/>
                      <a:pt x="40" y="15"/>
                    </a:cubicBezTo>
                    <a:cubicBezTo>
                      <a:pt x="40" y="17"/>
                      <a:pt x="40" y="17"/>
                      <a:pt x="40" y="17"/>
                    </a:cubicBezTo>
                    <a:cubicBezTo>
                      <a:pt x="22" y="22"/>
                      <a:pt x="22" y="22"/>
                      <a:pt x="22" y="22"/>
                    </a:cubicBezTo>
                    <a:cubicBezTo>
                      <a:pt x="28" y="30"/>
                      <a:pt x="28" y="30"/>
                      <a:pt x="28" y="30"/>
                    </a:cubicBezTo>
                    <a:cubicBezTo>
                      <a:pt x="28" y="30"/>
                      <a:pt x="24" y="32"/>
                      <a:pt x="23" y="34"/>
                    </a:cubicBezTo>
                    <a:cubicBezTo>
                      <a:pt x="23" y="37"/>
                      <a:pt x="21" y="36"/>
                      <a:pt x="20" y="38"/>
                    </a:cubicBezTo>
                    <a:cubicBezTo>
                      <a:pt x="19" y="40"/>
                      <a:pt x="17" y="42"/>
                      <a:pt x="17" y="42"/>
                    </a:cubicBezTo>
                    <a:cubicBezTo>
                      <a:pt x="11" y="46"/>
                      <a:pt x="11" y="46"/>
                      <a:pt x="11" y="46"/>
                    </a:cubicBezTo>
                    <a:cubicBezTo>
                      <a:pt x="1" y="46"/>
                      <a:pt x="1" y="46"/>
                      <a:pt x="1" y="46"/>
                    </a:cubicBezTo>
                    <a:cubicBezTo>
                      <a:pt x="1" y="47"/>
                      <a:pt x="0" y="45"/>
                      <a:pt x="0" y="45"/>
                    </a:cubicBezTo>
                    <a:cubicBezTo>
                      <a:pt x="0" y="45"/>
                      <a:pt x="7" y="37"/>
                      <a:pt x="7" y="35"/>
                    </a:cubicBezTo>
                    <a:cubicBezTo>
                      <a:pt x="6" y="30"/>
                      <a:pt x="9" y="24"/>
                      <a:pt x="9" y="24"/>
                    </a:cubicBezTo>
                    <a:cubicBezTo>
                      <a:pt x="9" y="24"/>
                      <a:pt x="8" y="22"/>
                      <a:pt x="8" y="20"/>
                    </a:cubicBezTo>
                    <a:cubicBezTo>
                      <a:pt x="8" y="20"/>
                      <a:pt x="8" y="20"/>
                      <a:pt x="8" y="20"/>
                    </a:cubicBezTo>
                    <a:cubicBezTo>
                      <a:pt x="9" y="20"/>
                      <a:pt x="9" y="19"/>
                      <a:pt x="9" y="19"/>
                    </a:cubicBezTo>
                    <a:cubicBezTo>
                      <a:pt x="9" y="19"/>
                      <a:pt x="8" y="17"/>
                      <a:pt x="8" y="1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2" name="Freeform 188">
                <a:extLst>
                  <a:ext uri="{FF2B5EF4-FFF2-40B4-BE49-F238E27FC236}">
                    <a16:creationId xmlns:a16="http://schemas.microsoft.com/office/drawing/2014/main" id="{25D67730-B6AC-4151-8683-F1F661D70A74}"/>
                  </a:ext>
                </a:extLst>
              </p:cNvPr>
              <p:cNvSpPr>
                <a:spLocks noEditPoints="1"/>
              </p:cNvSpPr>
              <p:nvPr/>
            </p:nvSpPr>
            <p:spPr bwMode="auto">
              <a:xfrm>
                <a:off x="5263" y="1248"/>
                <a:ext cx="317" cy="441"/>
              </a:xfrm>
              <a:custGeom>
                <a:avLst/>
                <a:gdLst>
                  <a:gd name="T0" fmla="*/ 10 w 162"/>
                  <a:gd name="T1" fmla="*/ 220 h 225"/>
                  <a:gd name="T2" fmla="*/ 1 w 162"/>
                  <a:gd name="T3" fmla="*/ 221 h 225"/>
                  <a:gd name="T4" fmla="*/ 33 w 162"/>
                  <a:gd name="T5" fmla="*/ 179 h 225"/>
                  <a:gd name="T6" fmla="*/ 26 w 162"/>
                  <a:gd name="T7" fmla="*/ 145 h 225"/>
                  <a:gd name="T8" fmla="*/ 25 w 162"/>
                  <a:gd name="T9" fmla="*/ 153 h 225"/>
                  <a:gd name="T10" fmla="*/ 24 w 162"/>
                  <a:gd name="T11" fmla="*/ 157 h 225"/>
                  <a:gd name="T12" fmla="*/ 30 w 162"/>
                  <a:gd name="T13" fmla="*/ 157 h 225"/>
                  <a:gd name="T14" fmla="*/ 31 w 162"/>
                  <a:gd name="T15" fmla="*/ 157 h 225"/>
                  <a:gd name="T16" fmla="*/ 25 w 162"/>
                  <a:gd name="T17" fmla="*/ 168 h 225"/>
                  <a:gd name="T18" fmla="*/ 31 w 162"/>
                  <a:gd name="T19" fmla="*/ 168 h 225"/>
                  <a:gd name="T20" fmla="*/ 34 w 162"/>
                  <a:gd name="T21" fmla="*/ 170 h 225"/>
                  <a:gd name="T22" fmla="*/ 40 w 162"/>
                  <a:gd name="T23" fmla="*/ 152 h 225"/>
                  <a:gd name="T24" fmla="*/ 35 w 162"/>
                  <a:gd name="T25" fmla="*/ 141 h 225"/>
                  <a:gd name="T26" fmla="*/ 64 w 162"/>
                  <a:gd name="T27" fmla="*/ 138 h 225"/>
                  <a:gd name="T28" fmla="*/ 55 w 162"/>
                  <a:gd name="T29" fmla="*/ 139 h 225"/>
                  <a:gd name="T30" fmla="*/ 44 w 162"/>
                  <a:gd name="T31" fmla="*/ 147 h 225"/>
                  <a:gd name="T32" fmla="*/ 50 w 162"/>
                  <a:gd name="T33" fmla="*/ 155 h 225"/>
                  <a:gd name="T34" fmla="*/ 56 w 162"/>
                  <a:gd name="T35" fmla="*/ 149 h 225"/>
                  <a:gd name="T36" fmla="*/ 62 w 162"/>
                  <a:gd name="T37" fmla="*/ 146 h 225"/>
                  <a:gd name="T38" fmla="*/ 59 w 162"/>
                  <a:gd name="T39" fmla="*/ 136 h 225"/>
                  <a:gd name="T40" fmla="*/ 52 w 162"/>
                  <a:gd name="T41" fmla="*/ 129 h 225"/>
                  <a:gd name="T42" fmla="*/ 109 w 162"/>
                  <a:gd name="T43" fmla="*/ 61 h 225"/>
                  <a:gd name="T44" fmla="*/ 111 w 162"/>
                  <a:gd name="T45" fmla="*/ 71 h 225"/>
                  <a:gd name="T46" fmla="*/ 106 w 162"/>
                  <a:gd name="T47" fmla="*/ 85 h 225"/>
                  <a:gd name="T48" fmla="*/ 93 w 162"/>
                  <a:gd name="T49" fmla="*/ 104 h 225"/>
                  <a:gd name="T50" fmla="*/ 82 w 162"/>
                  <a:gd name="T51" fmla="*/ 108 h 225"/>
                  <a:gd name="T52" fmla="*/ 85 w 162"/>
                  <a:gd name="T53" fmla="*/ 100 h 225"/>
                  <a:gd name="T54" fmla="*/ 75 w 162"/>
                  <a:gd name="T55" fmla="*/ 116 h 225"/>
                  <a:gd name="T56" fmla="*/ 68 w 162"/>
                  <a:gd name="T57" fmla="*/ 122 h 225"/>
                  <a:gd name="T58" fmla="*/ 52 w 162"/>
                  <a:gd name="T59" fmla="*/ 127 h 225"/>
                  <a:gd name="T60" fmla="*/ 48 w 162"/>
                  <a:gd name="T61" fmla="*/ 129 h 225"/>
                  <a:gd name="T62" fmla="*/ 34 w 162"/>
                  <a:gd name="T63" fmla="*/ 135 h 225"/>
                  <a:gd name="T64" fmla="*/ 54 w 162"/>
                  <a:gd name="T65" fmla="*/ 136 h 225"/>
                  <a:gd name="T66" fmla="*/ 70 w 162"/>
                  <a:gd name="T67" fmla="*/ 134 h 225"/>
                  <a:gd name="T68" fmla="*/ 72 w 162"/>
                  <a:gd name="T69" fmla="*/ 147 h 225"/>
                  <a:gd name="T70" fmla="*/ 81 w 162"/>
                  <a:gd name="T71" fmla="*/ 133 h 225"/>
                  <a:gd name="T72" fmla="*/ 86 w 162"/>
                  <a:gd name="T73" fmla="*/ 137 h 225"/>
                  <a:gd name="T74" fmla="*/ 96 w 162"/>
                  <a:gd name="T75" fmla="*/ 133 h 225"/>
                  <a:gd name="T76" fmla="*/ 103 w 162"/>
                  <a:gd name="T77" fmla="*/ 137 h 225"/>
                  <a:gd name="T78" fmla="*/ 108 w 162"/>
                  <a:gd name="T79" fmla="*/ 128 h 225"/>
                  <a:gd name="T80" fmla="*/ 111 w 162"/>
                  <a:gd name="T81" fmla="*/ 125 h 225"/>
                  <a:gd name="T82" fmla="*/ 118 w 162"/>
                  <a:gd name="T83" fmla="*/ 120 h 225"/>
                  <a:gd name="T84" fmla="*/ 118 w 162"/>
                  <a:gd name="T85" fmla="*/ 101 h 225"/>
                  <a:gd name="T86" fmla="*/ 122 w 162"/>
                  <a:gd name="T87" fmla="*/ 83 h 225"/>
                  <a:gd name="T88" fmla="*/ 126 w 162"/>
                  <a:gd name="T89" fmla="*/ 66 h 225"/>
                  <a:gd name="T90" fmla="*/ 117 w 162"/>
                  <a:gd name="T91" fmla="*/ 54 h 225"/>
                  <a:gd name="T92" fmla="*/ 123 w 162"/>
                  <a:gd name="T93" fmla="*/ 53 h 225"/>
                  <a:gd name="T94" fmla="*/ 125 w 162"/>
                  <a:gd name="T95" fmla="*/ 8 h 225"/>
                  <a:gd name="T96" fmla="*/ 122 w 162"/>
                  <a:gd name="T97" fmla="*/ 22 h 225"/>
                  <a:gd name="T98" fmla="*/ 109 w 162"/>
                  <a:gd name="T99" fmla="*/ 36 h 225"/>
                  <a:gd name="T100" fmla="*/ 114 w 162"/>
                  <a:gd name="T101" fmla="*/ 49 h 225"/>
                  <a:gd name="T102" fmla="*/ 115 w 162"/>
                  <a:gd name="T103" fmla="*/ 38 h 225"/>
                  <a:gd name="T104" fmla="*/ 126 w 162"/>
                  <a:gd name="T105" fmla="*/ 37 h 225"/>
                  <a:gd name="T106" fmla="*/ 139 w 162"/>
                  <a:gd name="T107" fmla="*/ 42 h 225"/>
                  <a:gd name="T108" fmla="*/ 156 w 162"/>
                  <a:gd name="T109" fmla="*/ 32 h 225"/>
                  <a:gd name="T110" fmla="*/ 148 w 162"/>
                  <a:gd name="T111" fmla="*/ 18 h 225"/>
                  <a:gd name="T112" fmla="*/ 130 w 162"/>
                  <a:gd name="T113" fmla="*/ 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 h="225">
                    <a:moveTo>
                      <a:pt x="9" y="220"/>
                    </a:moveTo>
                    <a:cubicBezTo>
                      <a:pt x="6" y="222"/>
                      <a:pt x="7" y="223"/>
                      <a:pt x="6" y="224"/>
                    </a:cubicBezTo>
                    <a:cubicBezTo>
                      <a:pt x="6" y="224"/>
                      <a:pt x="5" y="225"/>
                      <a:pt x="7" y="224"/>
                    </a:cubicBezTo>
                    <a:cubicBezTo>
                      <a:pt x="8" y="224"/>
                      <a:pt x="9" y="221"/>
                      <a:pt x="10" y="220"/>
                    </a:cubicBezTo>
                    <a:lnTo>
                      <a:pt x="9" y="220"/>
                    </a:lnTo>
                    <a:close/>
                    <a:moveTo>
                      <a:pt x="0" y="218"/>
                    </a:moveTo>
                    <a:cubicBezTo>
                      <a:pt x="0" y="218"/>
                      <a:pt x="0" y="220"/>
                      <a:pt x="0" y="220"/>
                    </a:cubicBezTo>
                    <a:cubicBezTo>
                      <a:pt x="0" y="220"/>
                      <a:pt x="1" y="221"/>
                      <a:pt x="1" y="221"/>
                    </a:cubicBezTo>
                    <a:cubicBezTo>
                      <a:pt x="1" y="219"/>
                      <a:pt x="2" y="219"/>
                      <a:pt x="0" y="218"/>
                    </a:cubicBezTo>
                    <a:close/>
                    <a:moveTo>
                      <a:pt x="33" y="179"/>
                    </a:moveTo>
                    <a:cubicBezTo>
                      <a:pt x="33" y="179"/>
                      <a:pt x="31" y="183"/>
                      <a:pt x="33" y="182"/>
                    </a:cubicBezTo>
                    <a:cubicBezTo>
                      <a:pt x="34" y="182"/>
                      <a:pt x="35" y="178"/>
                      <a:pt x="33" y="179"/>
                    </a:cubicBezTo>
                    <a:close/>
                    <a:moveTo>
                      <a:pt x="30" y="140"/>
                    </a:moveTo>
                    <a:cubicBezTo>
                      <a:pt x="29" y="140"/>
                      <a:pt x="30" y="143"/>
                      <a:pt x="29" y="143"/>
                    </a:cubicBezTo>
                    <a:cubicBezTo>
                      <a:pt x="28" y="144"/>
                      <a:pt x="28" y="142"/>
                      <a:pt x="27" y="143"/>
                    </a:cubicBezTo>
                    <a:cubicBezTo>
                      <a:pt x="26" y="143"/>
                      <a:pt x="26" y="145"/>
                      <a:pt x="26" y="145"/>
                    </a:cubicBezTo>
                    <a:cubicBezTo>
                      <a:pt x="24" y="145"/>
                      <a:pt x="25" y="146"/>
                      <a:pt x="24" y="146"/>
                    </a:cubicBezTo>
                    <a:cubicBezTo>
                      <a:pt x="23" y="146"/>
                      <a:pt x="23" y="144"/>
                      <a:pt x="22" y="145"/>
                    </a:cubicBezTo>
                    <a:cubicBezTo>
                      <a:pt x="22" y="145"/>
                      <a:pt x="21" y="148"/>
                      <a:pt x="22" y="150"/>
                    </a:cubicBezTo>
                    <a:cubicBezTo>
                      <a:pt x="23" y="151"/>
                      <a:pt x="25" y="151"/>
                      <a:pt x="25" y="153"/>
                    </a:cubicBezTo>
                    <a:cubicBezTo>
                      <a:pt x="26" y="154"/>
                      <a:pt x="24" y="157"/>
                      <a:pt x="24" y="155"/>
                    </a:cubicBezTo>
                    <a:cubicBezTo>
                      <a:pt x="24" y="153"/>
                      <a:pt x="24" y="153"/>
                      <a:pt x="24" y="153"/>
                    </a:cubicBezTo>
                    <a:cubicBezTo>
                      <a:pt x="22" y="154"/>
                      <a:pt x="21" y="153"/>
                      <a:pt x="23" y="155"/>
                    </a:cubicBezTo>
                    <a:cubicBezTo>
                      <a:pt x="24" y="157"/>
                      <a:pt x="24" y="157"/>
                      <a:pt x="24" y="157"/>
                    </a:cubicBezTo>
                    <a:cubicBezTo>
                      <a:pt x="24" y="157"/>
                      <a:pt x="24" y="158"/>
                      <a:pt x="25" y="159"/>
                    </a:cubicBezTo>
                    <a:cubicBezTo>
                      <a:pt x="26" y="158"/>
                      <a:pt x="26" y="158"/>
                      <a:pt x="27" y="157"/>
                    </a:cubicBezTo>
                    <a:cubicBezTo>
                      <a:pt x="27" y="158"/>
                      <a:pt x="27" y="159"/>
                      <a:pt x="29" y="159"/>
                    </a:cubicBezTo>
                    <a:cubicBezTo>
                      <a:pt x="29" y="158"/>
                      <a:pt x="29" y="157"/>
                      <a:pt x="30" y="157"/>
                    </a:cubicBezTo>
                    <a:cubicBezTo>
                      <a:pt x="29" y="155"/>
                      <a:pt x="29" y="153"/>
                      <a:pt x="28" y="151"/>
                    </a:cubicBezTo>
                    <a:cubicBezTo>
                      <a:pt x="28" y="151"/>
                      <a:pt x="29" y="151"/>
                      <a:pt x="30" y="151"/>
                    </a:cubicBezTo>
                    <a:cubicBezTo>
                      <a:pt x="30" y="152"/>
                      <a:pt x="30" y="154"/>
                      <a:pt x="31" y="155"/>
                    </a:cubicBezTo>
                    <a:cubicBezTo>
                      <a:pt x="32" y="156"/>
                      <a:pt x="31" y="157"/>
                      <a:pt x="31" y="157"/>
                    </a:cubicBezTo>
                    <a:cubicBezTo>
                      <a:pt x="29" y="160"/>
                      <a:pt x="29" y="160"/>
                      <a:pt x="26" y="161"/>
                    </a:cubicBezTo>
                    <a:cubicBezTo>
                      <a:pt x="26" y="163"/>
                      <a:pt x="25" y="165"/>
                      <a:pt x="25" y="166"/>
                    </a:cubicBezTo>
                    <a:cubicBezTo>
                      <a:pt x="25" y="167"/>
                      <a:pt x="26" y="168"/>
                      <a:pt x="26" y="167"/>
                    </a:cubicBezTo>
                    <a:cubicBezTo>
                      <a:pt x="26" y="167"/>
                      <a:pt x="25" y="168"/>
                      <a:pt x="25" y="168"/>
                    </a:cubicBezTo>
                    <a:cubicBezTo>
                      <a:pt x="25" y="170"/>
                      <a:pt x="25" y="170"/>
                      <a:pt x="25" y="170"/>
                    </a:cubicBezTo>
                    <a:cubicBezTo>
                      <a:pt x="27" y="170"/>
                      <a:pt x="28" y="171"/>
                      <a:pt x="28" y="171"/>
                    </a:cubicBezTo>
                    <a:cubicBezTo>
                      <a:pt x="28" y="171"/>
                      <a:pt x="28" y="170"/>
                      <a:pt x="29" y="167"/>
                    </a:cubicBezTo>
                    <a:cubicBezTo>
                      <a:pt x="29" y="165"/>
                      <a:pt x="31" y="168"/>
                      <a:pt x="31" y="168"/>
                    </a:cubicBezTo>
                    <a:cubicBezTo>
                      <a:pt x="29" y="167"/>
                      <a:pt x="30" y="173"/>
                      <a:pt x="30" y="174"/>
                    </a:cubicBezTo>
                    <a:cubicBezTo>
                      <a:pt x="30" y="174"/>
                      <a:pt x="32" y="174"/>
                      <a:pt x="32" y="174"/>
                    </a:cubicBezTo>
                    <a:cubicBezTo>
                      <a:pt x="33" y="173"/>
                      <a:pt x="34" y="171"/>
                      <a:pt x="35" y="170"/>
                    </a:cubicBezTo>
                    <a:cubicBezTo>
                      <a:pt x="34" y="170"/>
                      <a:pt x="33" y="171"/>
                      <a:pt x="34" y="170"/>
                    </a:cubicBezTo>
                    <a:cubicBezTo>
                      <a:pt x="34" y="169"/>
                      <a:pt x="36" y="168"/>
                      <a:pt x="36" y="168"/>
                    </a:cubicBezTo>
                    <a:cubicBezTo>
                      <a:pt x="37" y="165"/>
                      <a:pt x="36" y="163"/>
                      <a:pt x="37" y="161"/>
                    </a:cubicBezTo>
                    <a:cubicBezTo>
                      <a:pt x="38" y="158"/>
                      <a:pt x="40" y="155"/>
                      <a:pt x="42" y="153"/>
                    </a:cubicBezTo>
                    <a:cubicBezTo>
                      <a:pt x="42" y="152"/>
                      <a:pt x="40" y="152"/>
                      <a:pt x="40" y="152"/>
                    </a:cubicBezTo>
                    <a:cubicBezTo>
                      <a:pt x="39" y="151"/>
                      <a:pt x="39" y="150"/>
                      <a:pt x="39" y="149"/>
                    </a:cubicBezTo>
                    <a:cubicBezTo>
                      <a:pt x="37" y="150"/>
                      <a:pt x="38" y="146"/>
                      <a:pt x="38" y="144"/>
                    </a:cubicBezTo>
                    <a:cubicBezTo>
                      <a:pt x="38" y="144"/>
                      <a:pt x="35" y="144"/>
                      <a:pt x="34" y="144"/>
                    </a:cubicBezTo>
                    <a:cubicBezTo>
                      <a:pt x="33" y="143"/>
                      <a:pt x="34" y="141"/>
                      <a:pt x="35" y="141"/>
                    </a:cubicBezTo>
                    <a:cubicBezTo>
                      <a:pt x="33" y="140"/>
                      <a:pt x="31" y="140"/>
                      <a:pt x="30" y="140"/>
                    </a:cubicBezTo>
                    <a:close/>
                    <a:moveTo>
                      <a:pt x="63" y="137"/>
                    </a:moveTo>
                    <a:cubicBezTo>
                      <a:pt x="63" y="138"/>
                      <a:pt x="63" y="138"/>
                      <a:pt x="63" y="138"/>
                    </a:cubicBezTo>
                    <a:cubicBezTo>
                      <a:pt x="64" y="138"/>
                      <a:pt x="64" y="138"/>
                      <a:pt x="64" y="138"/>
                    </a:cubicBezTo>
                    <a:cubicBezTo>
                      <a:pt x="63" y="137"/>
                      <a:pt x="65" y="137"/>
                      <a:pt x="63" y="137"/>
                    </a:cubicBezTo>
                    <a:close/>
                    <a:moveTo>
                      <a:pt x="59" y="136"/>
                    </a:moveTo>
                    <a:cubicBezTo>
                      <a:pt x="58" y="136"/>
                      <a:pt x="57" y="136"/>
                      <a:pt x="56" y="137"/>
                    </a:cubicBezTo>
                    <a:cubicBezTo>
                      <a:pt x="55" y="138"/>
                      <a:pt x="56" y="139"/>
                      <a:pt x="55" y="139"/>
                    </a:cubicBezTo>
                    <a:cubicBezTo>
                      <a:pt x="54" y="140"/>
                      <a:pt x="50" y="139"/>
                      <a:pt x="50" y="139"/>
                    </a:cubicBezTo>
                    <a:cubicBezTo>
                      <a:pt x="49" y="140"/>
                      <a:pt x="48" y="142"/>
                      <a:pt x="48" y="143"/>
                    </a:cubicBezTo>
                    <a:cubicBezTo>
                      <a:pt x="47" y="144"/>
                      <a:pt x="46" y="145"/>
                      <a:pt x="45" y="146"/>
                    </a:cubicBezTo>
                    <a:cubicBezTo>
                      <a:pt x="44" y="145"/>
                      <a:pt x="45" y="146"/>
                      <a:pt x="44" y="147"/>
                    </a:cubicBezTo>
                    <a:cubicBezTo>
                      <a:pt x="42" y="144"/>
                      <a:pt x="46" y="150"/>
                      <a:pt x="46" y="150"/>
                    </a:cubicBezTo>
                    <a:cubicBezTo>
                      <a:pt x="47" y="150"/>
                      <a:pt x="47" y="150"/>
                      <a:pt x="47" y="150"/>
                    </a:cubicBezTo>
                    <a:cubicBezTo>
                      <a:pt x="47" y="150"/>
                      <a:pt x="47" y="152"/>
                      <a:pt x="48" y="154"/>
                    </a:cubicBezTo>
                    <a:cubicBezTo>
                      <a:pt x="48" y="154"/>
                      <a:pt x="49" y="155"/>
                      <a:pt x="50" y="155"/>
                    </a:cubicBezTo>
                    <a:cubicBezTo>
                      <a:pt x="50" y="155"/>
                      <a:pt x="49" y="158"/>
                      <a:pt x="51" y="157"/>
                    </a:cubicBezTo>
                    <a:cubicBezTo>
                      <a:pt x="51" y="156"/>
                      <a:pt x="52" y="154"/>
                      <a:pt x="52" y="154"/>
                    </a:cubicBezTo>
                    <a:cubicBezTo>
                      <a:pt x="53" y="153"/>
                      <a:pt x="52" y="150"/>
                      <a:pt x="53" y="149"/>
                    </a:cubicBezTo>
                    <a:cubicBezTo>
                      <a:pt x="53" y="148"/>
                      <a:pt x="56" y="149"/>
                      <a:pt x="56" y="149"/>
                    </a:cubicBezTo>
                    <a:cubicBezTo>
                      <a:pt x="56" y="149"/>
                      <a:pt x="57" y="147"/>
                      <a:pt x="58" y="147"/>
                    </a:cubicBezTo>
                    <a:cubicBezTo>
                      <a:pt x="59" y="147"/>
                      <a:pt x="59" y="148"/>
                      <a:pt x="59" y="149"/>
                    </a:cubicBezTo>
                    <a:cubicBezTo>
                      <a:pt x="60" y="148"/>
                      <a:pt x="62" y="148"/>
                      <a:pt x="62" y="148"/>
                    </a:cubicBezTo>
                    <a:cubicBezTo>
                      <a:pt x="62" y="147"/>
                      <a:pt x="62" y="146"/>
                      <a:pt x="62" y="146"/>
                    </a:cubicBezTo>
                    <a:cubicBezTo>
                      <a:pt x="62" y="145"/>
                      <a:pt x="64" y="144"/>
                      <a:pt x="64" y="144"/>
                    </a:cubicBezTo>
                    <a:cubicBezTo>
                      <a:pt x="65" y="139"/>
                      <a:pt x="63" y="141"/>
                      <a:pt x="62" y="139"/>
                    </a:cubicBezTo>
                    <a:cubicBezTo>
                      <a:pt x="61" y="138"/>
                      <a:pt x="62" y="137"/>
                      <a:pt x="61" y="136"/>
                    </a:cubicBezTo>
                    <a:cubicBezTo>
                      <a:pt x="61" y="136"/>
                      <a:pt x="59" y="136"/>
                      <a:pt x="59" y="136"/>
                    </a:cubicBezTo>
                    <a:close/>
                    <a:moveTo>
                      <a:pt x="53" y="128"/>
                    </a:moveTo>
                    <a:cubicBezTo>
                      <a:pt x="53" y="128"/>
                      <a:pt x="57" y="129"/>
                      <a:pt x="54" y="131"/>
                    </a:cubicBezTo>
                    <a:cubicBezTo>
                      <a:pt x="54" y="131"/>
                      <a:pt x="52" y="131"/>
                      <a:pt x="52" y="131"/>
                    </a:cubicBezTo>
                    <a:cubicBezTo>
                      <a:pt x="52" y="130"/>
                      <a:pt x="51" y="128"/>
                      <a:pt x="52" y="129"/>
                    </a:cubicBezTo>
                    <a:lnTo>
                      <a:pt x="53" y="128"/>
                    </a:lnTo>
                    <a:close/>
                    <a:moveTo>
                      <a:pt x="115" y="53"/>
                    </a:moveTo>
                    <a:cubicBezTo>
                      <a:pt x="114" y="53"/>
                      <a:pt x="114" y="53"/>
                      <a:pt x="113" y="53"/>
                    </a:cubicBezTo>
                    <a:cubicBezTo>
                      <a:pt x="113" y="59"/>
                      <a:pt x="113" y="58"/>
                      <a:pt x="109" y="61"/>
                    </a:cubicBezTo>
                    <a:cubicBezTo>
                      <a:pt x="109" y="63"/>
                      <a:pt x="109" y="62"/>
                      <a:pt x="110" y="63"/>
                    </a:cubicBezTo>
                    <a:cubicBezTo>
                      <a:pt x="110" y="68"/>
                      <a:pt x="110" y="69"/>
                      <a:pt x="107" y="71"/>
                    </a:cubicBezTo>
                    <a:cubicBezTo>
                      <a:pt x="108" y="71"/>
                      <a:pt x="108" y="72"/>
                      <a:pt x="108" y="72"/>
                    </a:cubicBezTo>
                    <a:cubicBezTo>
                      <a:pt x="108" y="72"/>
                      <a:pt x="111" y="71"/>
                      <a:pt x="111" y="71"/>
                    </a:cubicBezTo>
                    <a:cubicBezTo>
                      <a:pt x="111" y="73"/>
                      <a:pt x="111" y="75"/>
                      <a:pt x="110" y="77"/>
                    </a:cubicBezTo>
                    <a:cubicBezTo>
                      <a:pt x="110" y="77"/>
                      <a:pt x="108" y="78"/>
                      <a:pt x="108" y="79"/>
                    </a:cubicBezTo>
                    <a:cubicBezTo>
                      <a:pt x="108" y="81"/>
                      <a:pt x="108" y="82"/>
                      <a:pt x="108" y="84"/>
                    </a:cubicBezTo>
                    <a:cubicBezTo>
                      <a:pt x="107" y="85"/>
                      <a:pt x="106" y="85"/>
                      <a:pt x="106" y="85"/>
                    </a:cubicBezTo>
                    <a:cubicBezTo>
                      <a:pt x="105" y="87"/>
                      <a:pt x="105" y="89"/>
                      <a:pt x="104" y="90"/>
                    </a:cubicBezTo>
                    <a:cubicBezTo>
                      <a:pt x="104" y="91"/>
                      <a:pt x="100" y="95"/>
                      <a:pt x="99" y="96"/>
                    </a:cubicBezTo>
                    <a:cubicBezTo>
                      <a:pt x="98" y="97"/>
                      <a:pt x="96" y="97"/>
                      <a:pt x="96" y="98"/>
                    </a:cubicBezTo>
                    <a:cubicBezTo>
                      <a:pt x="94" y="100"/>
                      <a:pt x="96" y="103"/>
                      <a:pt x="93" y="104"/>
                    </a:cubicBezTo>
                    <a:cubicBezTo>
                      <a:pt x="93" y="105"/>
                      <a:pt x="93" y="105"/>
                      <a:pt x="93" y="105"/>
                    </a:cubicBezTo>
                    <a:cubicBezTo>
                      <a:pt x="92" y="105"/>
                      <a:pt x="91" y="104"/>
                      <a:pt x="90" y="105"/>
                    </a:cubicBezTo>
                    <a:cubicBezTo>
                      <a:pt x="88" y="105"/>
                      <a:pt x="86" y="108"/>
                      <a:pt x="85" y="109"/>
                    </a:cubicBezTo>
                    <a:cubicBezTo>
                      <a:pt x="84" y="109"/>
                      <a:pt x="83" y="108"/>
                      <a:pt x="82" y="108"/>
                    </a:cubicBezTo>
                    <a:cubicBezTo>
                      <a:pt x="82" y="108"/>
                      <a:pt x="82" y="106"/>
                      <a:pt x="82" y="106"/>
                    </a:cubicBezTo>
                    <a:cubicBezTo>
                      <a:pt x="81" y="107"/>
                      <a:pt x="81" y="104"/>
                      <a:pt x="81" y="104"/>
                    </a:cubicBezTo>
                    <a:cubicBezTo>
                      <a:pt x="83" y="103"/>
                      <a:pt x="83" y="103"/>
                      <a:pt x="84" y="101"/>
                    </a:cubicBezTo>
                    <a:cubicBezTo>
                      <a:pt x="84" y="101"/>
                      <a:pt x="85" y="100"/>
                      <a:pt x="85" y="100"/>
                    </a:cubicBezTo>
                    <a:cubicBezTo>
                      <a:pt x="86" y="98"/>
                      <a:pt x="85" y="99"/>
                      <a:pt x="84" y="100"/>
                    </a:cubicBezTo>
                    <a:cubicBezTo>
                      <a:pt x="82" y="101"/>
                      <a:pt x="80" y="102"/>
                      <a:pt x="79" y="103"/>
                    </a:cubicBezTo>
                    <a:cubicBezTo>
                      <a:pt x="78" y="105"/>
                      <a:pt x="79" y="107"/>
                      <a:pt x="79" y="109"/>
                    </a:cubicBezTo>
                    <a:cubicBezTo>
                      <a:pt x="79" y="110"/>
                      <a:pt x="75" y="115"/>
                      <a:pt x="75" y="116"/>
                    </a:cubicBezTo>
                    <a:cubicBezTo>
                      <a:pt x="75" y="117"/>
                      <a:pt x="75" y="119"/>
                      <a:pt x="75" y="120"/>
                    </a:cubicBezTo>
                    <a:cubicBezTo>
                      <a:pt x="76" y="119"/>
                      <a:pt x="75" y="121"/>
                      <a:pt x="75" y="121"/>
                    </a:cubicBezTo>
                    <a:cubicBezTo>
                      <a:pt x="73" y="125"/>
                      <a:pt x="72" y="124"/>
                      <a:pt x="68" y="123"/>
                    </a:cubicBezTo>
                    <a:cubicBezTo>
                      <a:pt x="68" y="122"/>
                      <a:pt x="68" y="122"/>
                      <a:pt x="68" y="122"/>
                    </a:cubicBezTo>
                    <a:cubicBezTo>
                      <a:pt x="63" y="120"/>
                      <a:pt x="62" y="124"/>
                      <a:pt x="60" y="125"/>
                    </a:cubicBezTo>
                    <a:cubicBezTo>
                      <a:pt x="57" y="125"/>
                      <a:pt x="56" y="124"/>
                      <a:pt x="54" y="123"/>
                    </a:cubicBezTo>
                    <a:cubicBezTo>
                      <a:pt x="54" y="123"/>
                      <a:pt x="52" y="126"/>
                      <a:pt x="55" y="125"/>
                    </a:cubicBezTo>
                    <a:cubicBezTo>
                      <a:pt x="54" y="126"/>
                      <a:pt x="54" y="128"/>
                      <a:pt x="52" y="127"/>
                    </a:cubicBezTo>
                    <a:cubicBezTo>
                      <a:pt x="52" y="127"/>
                      <a:pt x="52" y="124"/>
                      <a:pt x="52" y="124"/>
                    </a:cubicBezTo>
                    <a:cubicBezTo>
                      <a:pt x="51" y="124"/>
                      <a:pt x="51" y="124"/>
                      <a:pt x="51" y="124"/>
                    </a:cubicBezTo>
                    <a:cubicBezTo>
                      <a:pt x="51" y="125"/>
                      <a:pt x="50" y="125"/>
                      <a:pt x="49" y="125"/>
                    </a:cubicBezTo>
                    <a:cubicBezTo>
                      <a:pt x="48" y="127"/>
                      <a:pt x="49" y="128"/>
                      <a:pt x="48" y="129"/>
                    </a:cubicBezTo>
                    <a:cubicBezTo>
                      <a:pt x="47" y="129"/>
                      <a:pt x="45" y="129"/>
                      <a:pt x="44" y="130"/>
                    </a:cubicBezTo>
                    <a:cubicBezTo>
                      <a:pt x="44" y="131"/>
                      <a:pt x="44" y="133"/>
                      <a:pt x="43" y="134"/>
                    </a:cubicBezTo>
                    <a:cubicBezTo>
                      <a:pt x="41" y="135"/>
                      <a:pt x="37" y="136"/>
                      <a:pt x="35" y="137"/>
                    </a:cubicBezTo>
                    <a:cubicBezTo>
                      <a:pt x="35" y="136"/>
                      <a:pt x="35" y="135"/>
                      <a:pt x="34" y="135"/>
                    </a:cubicBezTo>
                    <a:cubicBezTo>
                      <a:pt x="33" y="136"/>
                      <a:pt x="33" y="137"/>
                      <a:pt x="32" y="139"/>
                    </a:cubicBezTo>
                    <a:cubicBezTo>
                      <a:pt x="34" y="139"/>
                      <a:pt x="41" y="141"/>
                      <a:pt x="44" y="140"/>
                    </a:cubicBezTo>
                    <a:cubicBezTo>
                      <a:pt x="45" y="140"/>
                      <a:pt x="45" y="137"/>
                      <a:pt x="46" y="137"/>
                    </a:cubicBezTo>
                    <a:cubicBezTo>
                      <a:pt x="49" y="137"/>
                      <a:pt x="51" y="137"/>
                      <a:pt x="54" y="136"/>
                    </a:cubicBezTo>
                    <a:cubicBezTo>
                      <a:pt x="55" y="136"/>
                      <a:pt x="57" y="134"/>
                      <a:pt x="57" y="134"/>
                    </a:cubicBezTo>
                    <a:cubicBezTo>
                      <a:pt x="58" y="134"/>
                      <a:pt x="58" y="135"/>
                      <a:pt x="60" y="135"/>
                    </a:cubicBezTo>
                    <a:cubicBezTo>
                      <a:pt x="60" y="135"/>
                      <a:pt x="62" y="133"/>
                      <a:pt x="62" y="133"/>
                    </a:cubicBezTo>
                    <a:cubicBezTo>
                      <a:pt x="64" y="132"/>
                      <a:pt x="67" y="134"/>
                      <a:pt x="70" y="134"/>
                    </a:cubicBezTo>
                    <a:cubicBezTo>
                      <a:pt x="69" y="134"/>
                      <a:pt x="69" y="136"/>
                      <a:pt x="69" y="136"/>
                    </a:cubicBezTo>
                    <a:cubicBezTo>
                      <a:pt x="66" y="138"/>
                      <a:pt x="67" y="136"/>
                      <a:pt x="67" y="141"/>
                    </a:cubicBezTo>
                    <a:cubicBezTo>
                      <a:pt x="67" y="140"/>
                      <a:pt x="66" y="141"/>
                      <a:pt x="66" y="141"/>
                    </a:cubicBezTo>
                    <a:cubicBezTo>
                      <a:pt x="68" y="143"/>
                      <a:pt x="68" y="147"/>
                      <a:pt x="72" y="147"/>
                    </a:cubicBezTo>
                    <a:cubicBezTo>
                      <a:pt x="75" y="146"/>
                      <a:pt x="76" y="143"/>
                      <a:pt x="78" y="141"/>
                    </a:cubicBezTo>
                    <a:cubicBezTo>
                      <a:pt x="79" y="140"/>
                      <a:pt x="81" y="140"/>
                      <a:pt x="82" y="139"/>
                    </a:cubicBezTo>
                    <a:cubicBezTo>
                      <a:pt x="82" y="138"/>
                      <a:pt x="80" y="135"/>
                      <a:pt x="80" y="135"/>
                    </a:cubicBezTo>
                    <a:cubicBezTo>
                      <a:pt x="80" y="134"/>
                      <a:pt x="82" y="135"/>
                      <a:pt x="81" y="133"/>
                    </a:cubicBezTo>
                    <a:cubicBezTo>
                      <a:pt x="82" y="133"/>
                      <a:pt x="83" y="133"/>
                      <a:pt x="84" y="133"/>
                    </a:cubicBezTo>
                    <a:cubicBezTo>
                      <a:pt x="84" y="133"/>
                      <a:pt x="86" y="133"/>
                      <a:pt x="88" y="133"/>
                    </a:cubicBezTo>
                    <a:cubicBezTo>
                      <a:pt x="88" y="135"/>
                      <a:pt x="88" y="135"/>
                      <a:pt x="88" y="135"/>
                    </a:cubicBezTo>
                    <a:cubicBezTo>
                      <a:pt x="86" y="134"/>
                      <a:pt x="86" y="137"/>
                      <a:pt x="86" y="137"/>
                    </a:cubicBezTo>
                    <a:cubicBezTo>
                      <a:pt x="87" y="136"/>
                      <a:pt x="88" y="137"/>
                      <a:pt x="89" y="137"/>
                    </a:cubicBezTo>
                    <a:cubicBezTo>
                      <a:pt x="89" y="136"/>
                      <a:pt x="90" y="134"/>
                      <a:pt x="90" y="134"/>
                    </a:cubicBezTo>
                    <a:cubicBezTo>
                      <a:pt x="92" y="134"/>
                      <a:pt x="93" y="136"/>
                      <a:pt x="96" y="135"/>
                    </a:cubicBezTo>
                    <a:cubicBezTo>
                      <a:pt x="96" y="135"/>
                      <a:pt x="96" y="134"/>
                      <a:pt x="96" y="133"/>
                    </a:cubicBezTo>
                    <a:cubicBezTo>
                      <a:pt x="97" y="133"/>
                      <a:pt x="98" y="134"/>
                      <a:pt x="98" y="133"/>
                    </a:cubicBezTo>
                    <a:cubicBezTo>
                      <a:pt x="99" y="133"/>
                      <a:pt x="100" y="132"/>
                      <a:pt x="101" y="131"/>
                    </a:cubicBezTo>
                    <a:cubicBezTo>
                      <a:pt x="101" y="133"/>
                      <a:pt x="101" y="134"/>
                      <a:pt x="101" y="136"/>
                    </a:cubicBezTo>
                    <a:cubicBezTo>
                      <a:pt x="103" y="137"/>
                      <a:pt x="103" y="137"/>
                      <a:pt x="103" y="137"/>
                    </a:cubicBezTo>
                    <a:cubicBezTo>
                      <a:pt x="104" y="134"/>
                      <a:pt x="104" y="133"/>
                      <a:pt x="104" y="129"/>
                    </a:cubicBezTo>
                    <a:cubicBezTo>
                      <a:pt x="107" y="129"/>
                      <a:pt x="107" y="129"/>
                      <a:pt x="107" y="129"/>
                    </a:cubicBezTo>
                    <a:cubicBezTo>
                      <a:pt x="108" y="129"/>
                      <a:pt x="107" y="130"/>
                      <a:pt x="108" y="130"/>
                    </a:cubicBezTo>
                    <a:cubicBezTo>
                      <a:pt x="108" y="129"/>
                      <a:pt x="109" y="128"/>
                      <a:pt x="108" y="128"/>
                    </a:cubicBezTo>
                    <a:cubicBezTo>
                      <a:pt x="109" y="127"/>
                      <a:pt x="109" y="122"/>
                      <a:pt x="110" y="121"/>
                    </a:cubicBezTo>
                    <a:cubicBezTo>
                      <a:pt x="110" y="121"/>
                      <a:pt x="112" y="121"/>
                      <a:pt x="112" y="121"/>
                    </a:cubicBezTo>
                    <a:cubicBezTo>
                      <a:pt x="112" y="121"/>
                      <a:pt x="113" y="122"/>
                      <a:pt x="113" y="123"/>
                    </a:cubicBezTo>
                    <a:cubicBezTo>
                      <a:pt x="113" y="124"/>
                      <a:pt x="111" y="124"/>
                      <a:pt x="111" y="125"/>
                    </a:cubicBezTo>
                    <a:cubicBezTo>
                      <a:pt x="110" y="126"/>
                      <a:pt x="111" y="128"/>
                      <a:pt x="110" y="130"/>
                    </a:cubicBezTo>
                    <a:cubicBezTo>
                      <a:pt x="112" y="131"/>
                      <a:pt x="112" y="131"/>
                      <a:pt x="112" y="131"/>
                    </a:cubicBezTo>
                    <a:cubicBezTo>
                      <a:pt x="114" y="128"/>
                      <a:pt x="116" y="125"/>
                      <a:pt x="118" y="122"/>
                    </a:cubicBezTo>
                    <a:cubicBezTo>
                      <a:pt x="118" y="122"/>
                      <a:pt x="118" y="120"/>
                      <a:pt x="118" y="120"/>
                    </a:cubicBezTo>
                    <a:cubicBezTo>
                      <a:pt x="116" y="119"/>
                      <a:pt x="115" y="119"/>
                      <a:pt x="114" y="119"/>
                    </a:cubicBezTo>
                    <a:cubicBezTo>
                      <a:pt x="115" y="118"/>
                      <a:pt x="115" y="118"/>
                      <a:pt x="116" y="117"/>
                    </a:cubicBezTo>
                    <a:cubicBezTo>
                      <a:pt x="116" y="115"/>
                      <a:pt x="115" y="112"/>
                      <a:pt x="115" y="110"/>
                    </a:cubicBezTo>
                    <a:cubicBezTo>
                      <a:pt x="115" y="109"/>
                      <a:pt x="118" y="103"/>
                      <a:pt x="118" y="101"/>
                    </a:cubicBezTo>
                    <a:cubicBezTo>
                      <a:pt x="118" y="98"/>
                      <a:pt x="118" y="91"/>
                      <a:pt x="118" y="87"/>
                    </a:cubicBezTo>
                    <a:cubicBezTo>
                      <a:pt x="119" y="87"/>
                      <a:pt x="121" y="87"/>
                      <a:pt x="122" y="87"/>
                    </a:cubicBezTo>
                    <a:cubicBezTo>
                      <a:pt x="122" y="86"/>
                      <a:pt x="122" y="85"/>
                      <a:pt x="122" y="85"/>
                    </a:cubicBezTo>
                    <a:cubicBezTo>
                      <a:pt x="122" y="83"/>
                      <a:pt x="122" y="83"/>
                      <a:pt x="122" y="83"/>
                    </a:cubicBezTo>
                    <a:cubicBezTo>
                      <a:pt x="122" y="83"/>
                      <a:pt x="124" y="83"/>
                      <a:pt x="124" y="83"/>
                    </a:cubicBezTo>
                    <a:cubicBezTo>
                      <a:pt x="125" y="82"/>
                      <a:pt x="124" y="81"/>
                      <a:pt x="124" y="80"/>
                    </a:cubicBezTo>
                    <a:cubicBezTo>
                      <a:pt x="124" y="79"/>
                      <a:pt x="127" y="78"/>
                      <a:pt x="127" y="77"/>
                    </a:cubicBezTo>
                    <a:cubicBezTo>
                      <a:pt x="127" y="75"/>
                      <a:pt x="127" y="68"/>
                      <a:pt x="126" y="66"/>
                    </a:cubicBezTo>
                    <a:cubicBezTo>
                      <a:pt x="125" y="65"/>
                      <a:pt x="125" y="65"/>
                      <a:pt x="125" y="65"/>
                    </a:cubicBezTo>
                    <a:cubicBezTo>
                      <a:pt x="124" y="63"/>
                      <a:pt x="124" y="59"/>
                      <a:pt x="122" y="57"/>
                    </a:cubicBezTo>
                    <a:cubicBezTo>
                      <a:pt x="120" y="57"/>
                      <a:pt x="117" y="56"/>
                      <a:pt x="116" y="56"/>
                    </a:cubicBezTo>
                    <a:cubicBezTo>
                      <a:pt x="117" y="55"/>
                      <a:pt x="117" y="55"/>
                      <a:pt x="117" y="54"/>
                    </a:cubicBezTo>
                    <a:cubicBezTo>
                      <a:pt x="117" y="54"/>
                      <a:pt x="115" y="53"/>
                      <a:pt x="115" y="53"/>
                    </a:cubicBezTo>
                    <a:close/>
                    <a:moveTo>
                      <a:pt x="120" y="50"/>
                    </a:moveTo>
                    <a:cubicBezTo>
                      <a:pt x="120" y="52"/>
                      <a:pt x="120" y="52"/>
                      <a:pt x="120" y="52"/>
                    </a:cubicBezTo>
                    <a:cubicBezTo>
                      <a:pt x="121" y="52"/>
                      <a:pt x="122" y="53"/>
                      <a:pt x="123" y="53"/>
                    </a:cubicBezTo>
                    <a:cubicBezTo>
                      <a:pt x="123" y="53"/>
                      <a:pt x="123" y="50"/>
                      <a:pt x="123" y="50"/>
                    </a:cubicBezTo>
                    <a:cubicBezTo>
                      <a:pt x="122" y="50"/>
                      <a:pt x="121" y="50"/>
                      <a:pt x="120" y="50"/>
                    </a:cubicBezTo>
                    <a:close/>
                    <a:moveTo>
                      <a:pt x="126" y="0"/>
                    </a:moveTo>
                    <a:cubicBezTo>
                      <a:pt x="122" y="3"/>
                      <a:pt x="122" y="4"/>
                      <a:pt x="125" y="8"/>
                    </a:cubicBezTo>
                    <a:cubicBezTo>
                      <a:pt x="125" y="9"/>
                      <a:pt x="127" y="9"/>
                      <a:pt x="127" y="10"/>
                    </a:cubicBezTo>
                    <a:cubicBezTo>
                      <a:pt x="127" y="12"/>
                      <a:pt x="125" y="13"/>
                      <a:pt x="125" y="15"/>
                    </a:cubicBezTo>
                    <a:cubicBezTo>
                      <a:pt x="125" y="17"/>
                      <a:pt x="125" y="19"/>
                      <a:pt x="125" y="20"/>
                    </a:cubicBezTo>
                    <a:cubicBezTo>
                      <a:pt x="125" y="21"/>
                      <a:pt x="123" y="21"/>
                      <a:pt x="122" y="22"/>
                    </a:cubicBezTo>
                    <a:cubicBezTo>
                      <a:pt x="121" y="27"/>
                      <a:pt x="127" y="33"/>
                      <a:pt x="118" y="30"/>
                    </a:cubicBezTo>
                    <a:cubicBezTo>
                      <a:pt x="117" y="30"/>
                      <a:pt x="116" y="29"/>
                      <a:pt x="114" y="28"/>
                    </a:cubicBezTo>
                    <a:cubicBezTo>
                      <a:pt x="112" y="28"/>
                      <a:pt x="112" y="29"/>
                      <a:pt x="114" y="30"/>
                    </a:cubicBezTo>
                    <a:cubicBezTo>
                      <a:pt x="112" y="33"/>
                      <a:pt x="113" y="33"/>
                      <a:pt x="109" y="36"/>
                    </a:cubicBezTo>
                    <a:cubicBezTo>
                      <a:pt x="109" y="37"/>
                      <a:pt x="109" y="38"/>
                      <a:pt x="109" y="39"/>
                    </a:cubicBezTo>
                    <a:cubicBezTo>
                      <a:pt x="109" y="40"/>
                      <a:pt x="111" y="41"/>
                      <a:pt x="112" y="42"/>
                    </a:cubicBezTo>
                    <a:cubicBezTo>
                      <a:pt x="112" y="44"/>
                      <a:pt x="112" y="46"/>
                      <a:pt x="112" y="48"/>
                    </a:cubicBezTo>
                    <a:cubicBezTo>
                      <a:pt x="113" y="48"/>
                      <a:pt x="113" y="49"/>
                      <a:pt x="114" y="49"/>
                    </a:cubicBezTo>
                    <a:cubicBezTo>
                      <a:pt x="114" y="49"/>
                      <a:pt x="116" y="46"/>
                      <a:pt x="117" y="46"/>
                    </a:cubicBezTo>
                    <a:cubicBezTo>
                      <a:pt x="118" y="46"/>
                      <a:pt x="121" y="46"/>
                      <a:pt x="122" y="46"/>
                    </a:cubicBezTo>
                    <a:cubicBezTo>
                      <a:pt x="119" y="44"/>
                      <a:pt x="118" y="43"/>
                      <a:pt x="115" y="42"/>
                    </a:cubicBezTo>
                    <a:cubicBezTo>
                      <a:pt x="115" y="41"/>
                      <a:pt x="115" y="39"/>
                      <a:pt x="115" y="38"/>
                    </a:cubicBezTo>
                    <a:cubicBezTo>
                      <a:pt x="117" y="38"/>
                      <a:pt x="118" y="36"/>
                      <a:pt x="120" y="37"/>
                    </a:cubicBezTo>
                    <a:cubicBezTo>
                      <a:pt x="120" y="37"/>
                      <a:pt x="120" y="38"/>
                      <a:pt x="122" y="38"/>
                    </a:cubicBezTo>
                    <a:cubicBezTo>
                      <a:pt x="122" y="38"/>
                      <a:pt x="123" y="36"/>
                      <a:pt x="124" y="36"/>
                    </a:cubicBezTo>
                    <a:cubicBezTo>
                      <a:pt x="124" y="36"/>
                      <a:pt x="127" y="37"/>
                      <a:pt x="126" y="37"/>
                    </a:cubicBezTo>
                    <a:cubicBezTo>
                      <a:pt x="127" y="37"/>
                      <a:pt x="127" y="37"/>
                      <a:pt x="127" y="37"/>
                    </a:cubicBezTo>
                    <a:cubicBezTo>
                      <a:pt x="127" y="38"/>
                      <a:pt x="127" y="39"/>
                      <a:pt x="128" y="40"/>
                    </a:cubicBezTo>
                    <a:cubicBezTo>
                      <a:pt x="129" y="40"/>
                      <a:pt x="129" y="41"/>
                      <a:pt x="129" y="42"/>
                    </a:cubicBezTo>
                    <a:cubicBezTo>
                      <a:pt x="132" y="42"/>
                      <a:pt x="136" y="42"/>
                      <a:pt x="139" y="42"/>
                    </a:cubicBezTo>
                    <a:cubicBezTo>
                      <a:pt x="141" y="37"/>
                      <a:pt x="142" y="31"/>
                      <a:pt x="149" y="32"/>
                    </a:cubicBezTo>
                    <a:cubicBezTo>
                      <a:pt x="149" y="32"/>
                      <a:pt x="151" y="34"/>
                      <a:pt x="151" y="34"/>
                    </a:cubicBezTo>
                    <a:cubicBezTo>
                      <a:pt x="152" y="34"/>
                      <a:pt x="152" y="32"/>
                      <a:pt x="152" y="32"/>
                    </a:cubicBezTo>
                    <a:cubicBezTo>
                      <a:pt x="153" y="32"/>
                      <a:pt x="155" y="32"/>
                      <a:pt x="156" y="32"/>
                    </a:cubicBezTo>
                    <a:cubicBezTo>
                      <a:pt x="157" y="31"/>
                      <a:pt x="162" y="28"/>
                      <a:pt x="157" y="28"/>
                    </a:cubicBezTo>
                    <a:cubicBezTo>
                      <a:pt x="157" y="28"/>
                      <a:pt x="158" y="27"/>
                      <a:pt x="157" y="26"/>
                    </a:cubicBezTo>
                    <a:cubicBezTo>
                      <a:pt x="154" y="26"/>
                      <a:pt x="156" y="24"/>
                      <a:pt x="157" y="22"/>
                    </a:cubicBezTo>
                    <a:cubicBezTo>
                      <a:pt x="151" y="22"/>
                      <a:pt x="151" y="22"/>
                      <a:pt x="148" y="18"/>
                    </a:cubicBezTo>
                    <a:cubicBezTo>
                      <a:pt x="145" y="19"/>
                      <a:pt x="143" y="20"/>
                      <a:pt x="140" y="19"/>
                    </a:cubicBezTo>
                    <a:cubicBezTo>
                      <a:pt x="138" y="18"/>
                      <a:pt x="138" y="18"/>
                      <a:pt x="138" y="18"/>
                    </a:cubicBezTo>
                    <a:cubicBezTo>
                      <a:pt x="137" y="17"/>
                      <a:pt x="134" y="9"/>
                      <a:pt x="133" y="7"/>
                    </a:cubicBezTo>
                    <a:cubicBezTo>
                      <a:pt x="132" y="6"/>
                      <a:pt x="131" y="6"/>
                      <a:pt x="130" y="6"/>
                    </a:cubicBezTo>
                    <a:cubicBezTo>
                      <a:pt x="129" y="5"/>
                      <a:pt x="130" y="3"/>
                      <a:pt x="129" y="2"/>
                    </a:cubicBezTo>
                    <a:cubicBezTo>
                      <a:pt x="128" y="1"/>
                      <a:pt x="126" y="0"/>
                      <a:pt x="12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3" name="Freeform 189">
                <a:extLst>
                  <a:ext uri="{FF2B5EF4-FFF2-40B4-BE49-F238E27FC236}">
                    <a16:creationId xmlns:a16="http://schemas.microsoft.com/office/drawing/2014/main" id="{29214829-5C27-4AD7-9915-D93CB24CD000}"/>
                  </a:ext>
                </a:extLst>
              </p:cNvPr>
              <p:cNvSpPr>
                <a:spLocks noEditPoints="1"/>
              </p:cNvSpPr>
              <p:nvPr/>
            </p:nvSpPr>
            <p:spPr bwMode="auto">
              <a:xfrm>
                <a:off x="5263" y="1248"/>
                <a:ext cx="317" cy="441"/>
              </a:xfrm>
              <a:custGeom>
                <a:avLst/>
                <a:gdLst>
                  <a:gd name="T0" fmla="*/ 10 w 162"/>
                  <a:gd name="T1" fmla="*/ 220 h 225"/>
                  <a:gd name="T2" fmla="*/ 1 w 162"/>
                  <a:gd name="T3" fmla="*/ 221 h 225"/>
                  <a:gd name="T4" fmla="*/ 33 w 162"/>
                  <a:gd name="T5" fmla="*/ 179 h 225"/>
                  <a:gd name="T6" fmla="*/ 26 w 162"/>
                  <a:gd name="T7" fmla="*/ 145 h 225"/>
                  <a:gd name="T8" fmla="*/ 25 w 162"/>
                  <a:gd name="T9" fmla="*/ 153 h 225"/>
                  <a:gd name="T10" fmla="*/ 24 w 162"/>
                  <a:gd name="T11" fmla="*/ 157 h 225"/>
                  <a:gd name="T12" fmla="*/ 30 w 162"/>
                  <a:gd name="T13" fmla="*/ 157 h 225"/>
                  <a:gd name="T14" fmla="*/ 31 w 162"/>
                  <a:gd name="T15" fmla="*/ 157 h 225"/>
                  <a:gd name="T16" fmla="*/ 25 w 162"/>
                  <a:gd name="T17" fmla="*/ 168 h 225"/>
                  <a:gd name="T18" fmla="*/ 31 w 162"/>
                  <a:gd name="T19" fmla="*/ 168 h 225"/>
                  <a:gd name="T20" fmla="*/ 34 w 162"/>
                  <a:gd name="T21" fmla="*/ 170 h 225"/>
                  <a:gd name="T22" fmla="*/ 40 w 162"/>
                  <a:gd name="T23" fmla="*/ 152 h 225"/>
                  <a:gd name="T24" fmla="*/ 35 w 162"/>
                  <a:gd name="T25" fmla="*/ 141 h 225"/>
                  <a:gd name="T26" fmla="*/ 64 w 162"/>
                  <a:gd name="T27" fmla="*/ 138 h 225"/>
                  <a:gd name="T28" fmla="*/ 55 w 162"/>
                  <a:gd name="T29" fmla="*/ 139 h 225"/>
                  <a:gd name="T30" fmla="*/ 44 w 162"/>
                  <a:gd name="T31" fmla="*/ 147 h 225"/>
                  <a:gd name="T32" fmla="*/ 50 w 162"/>
                  <a:gd name="T33" fmla="*/ 155 h 225"/>
                  <a:gd name="T34" fmla="*/ 56 w 162"/>
                  <a:gd name="T35" fmla="*/ 149 h 225"/>
                  <a:gd name="T36" fmla="*/ 62 w 162"/>
                  <a:gd name="T37" fmla="*/ 146 h 225"/>
                  <a:gd name="T38" fmla="*/ 59 w 162"/>
                  <a:gd name="T39" fmla="*/ 136 h 225"/>
                  <a:gd name="T40" fmla="*/ 52 w 162"/>
                  <a:gd name="T41" fmla="*/ 129 h 225"/>
                  <a:gd name="T42" fmla="*/ 109 w 162"/>
                  <a:gd name="T43" fmla="*/ 61 h 225"/>
                  <a:gd name="T44" fmla="*/ 111 w 162"/>
                  <a:gd name="T45" fmla="*/ 71 h 225"/>
                  <a:gd name="T46" fmla="*/ 106 w 162"/>
                  <a:gd name="T47" fmla="*/ 85 h 225"/>
                  <a:gd name="T48" fmla="*/ 93 w 162"/>
                  <a:gd name="T49" fmla="*/ 104 h 225"/>
                  <a:gd name="T50" fmla="*/ 82 w 162"/>
                  <a:gd name="T51" fmla="*/ 108 h 225"/>
                  <a:gd name="T52" fmla="*/ 85 w 162"/>
                  <a:gd name="T53" fmla="*/ 100 h 225"/>
                  <a:gd name="T54" fmla="*/ 75 w 162"/>
                  <a:gd name="T55" fmla="*/ 116 h 225"/>
                  <a:gd name="T56" fmla="*/ 68 w 162"/>
                  <a:gd name="T57" fmla="*/ 122 h 225"/>
                  <a:gd name="T58" fmla="*/ 52 w 162"/>
                  <a:gd name="T59" fmla="*/ 127 h 225"/>
                  <a:gd name="T60" fmla="*/ 48 w 162"/>
                  <a:gd name="T61" fmla="*/ 129 h 225"/>
                  <a:gd name="T62" fmla="*/ 34 w 162"/>
                  <a:gd name="T63" fmla="*/ 135 h 225"/>
                  <a:gd name="T64" fmla="*/ 54 w 162"/>
                  <a:gd name="T65" fmla="*/ 136 h 225"/>
                  <a:gd name="T66" fmla="*/ 70 w 162"/>
                  <a:gd name="T67" fmla="*/ 134 h 225"/>
                  <a:gd name="T68" fmla="*/ 72 w 162"/>
                  <a:gd name="T69" fmla="*/ 147 h 225"/>
                  <a:gd name="T70" fmla="*/ 81 w 162"/>
                  <a:gd name="T71" fmla="*/ 133 h 225"/>
                  <a:gd name="T72" fmla="*/ 86 w 162"/>
                  <a:gd name="T73" fmla="*/ 137 h 225"/>
                  <a:gd name="T74" fmla="*/ 96 w 162"/>
                  <a:gd name="T75" fmla="*/ 133 h 225"/>
                  <a:gd name="T76" fmla="*/ 103 w 162"/>
                  <a:gd name="T77" fmla="*/ 137 h 225"/>
                  <a:gd name="T78" fmla="*/ 108 w 162"/>
                  <a:gd name="T79" fmla="*/ 128 h 225"/>
                  <a:gd name="T80" fmla="*/ 111 w 162"/>
                  <a:gd name="T81" fmla="*/ 125 h 225"/>
                  <a:gd name="T82" fmla="*/ 118 w 162"/>
                  <a:gd name="T83" fmla="*/ 120 h 225"/>
                  <a:gd name="T84" fmla="*/ 118 w 162"/>
                  <a:gd name="T85" fmla="*/ 101 h 225"/>
                  <a:gd name="T86" fmla="*/ 122 w 162"/>
                  <a:gd name="T87" fmla="*/ 83 h 225"/>
                  <a:gd name="T88" fmla="*/ 126 w 162"/>
                  <a:gd name="T89" fmla="*/ 66 h 225"/>
                  <a:gd name="T90" fmla="*/ 117 w 162"/>
                  <a:gd name="T91" fmla="*/ 54 h 225"/>
                  <a:gd name="T92" fmla="*/ 123 w 162"/>
                  <a:gd name="T93" fmla="*/ 53 h 225"/>
                  <a:gd name="T94" fmla="*/ 125 w 162"/>
                  <a:gd name="T95" fmla="*/ 8 h 225"/>
                  <a:gd name="T96" fmla="*/ 122 w 162"/>
                  <a:gd name="T97" fmla="*/ 22 h 225"/>
                  <a:gd name="T98" fmla="*/ 109 w 162"/>
                  <a:gd name="T99" fmla="*/ 36 h 225"/>
                  <a:gd name="T100" fmla="*/ 114 w 162"/>
                  <a:gd name="T101" fmla="*/ 49 h 225"/>
                  <a:gd name="T102" fmla="*/ 115 w 162"/>
                  <a:gd name="T103" fmla="*/ 38 h 225"/>
                  <a:gd name="T104" fmla="*/ 126 w 162"/>
                  <a:gd name="T105" fmla="*/ 37 h 225"/>
                  <a:gd name="T106" fmla="*/ 139 w 162"/>
                  <a:gd name="T107" fmla="*/ 42 h 225"/>
                  <a:gd name="T108" fmla="*/ 156 w 162"/>
                  <a:gd name="T109" fmla="*/ 32 h 225"/>
                  <a:gd name="T110" fmla="*/ 148 w 162"/>
                  <a:gd name="T111" fmla="*/ 18 h 225"/>
                  <a:gd name="T112" fmla="*/ 130 w 162"/>
                  <a:gd name="T113" fmla="*/ 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 h="225">
                    <a:moveTo>
                      <a:pt x="9" y="220"/>
                    </a:moveTo>
                    <a:cubicBezTo>
                      <a:pt x="6" y="222"/>
                      <a:pt x="7" y="223"/>
                      <a:pt x="6" y="224"/>
                    </a:cubicBezTo>
                    <a:cubicBezTo>
                      <a:pt x="6" y="224"/>
                      <a:pt x="5" y="225"/>
                      <a:pt x="7" y="224"/>
                    </a:cubicBezTo>
                    <a:cubicBezTo>
                      <a:pt x="8" y="224"/>
                      <a:pt x="9" y="221"/>
                      <a:pt x="10" y="220"/>
                    </a:cubicBezTo>
                    <a:lnTo>
                      <a:pt x="9" y="220"/>
                    </a:lnTo>
                    <a:close/>
                    <a:moveTo>
                      <a:pt x="0" y="218"/>
                    </a:moveTo>
                    <a:cubicBezTo>
                      <a:pt x="0" y="218"/>
                      <a:pt x="0" y="220"/>
                      <a:pt x="0" y="220"/>
                    </a:cubicBezTo>
                    <a:cubicBezTo>
                      <a:pt x="0" y="220"/>
                      <a:pt x="1" y="221"/>
                      <a:pt x="1" y="221"/>
                    </a:cubicBezTo>
                    <a:cubicBezTo>
                      <a:pt x="1" y="219"/>
                      <a:pt x="2" y="219"/>
                      <a:pt x="0" y="218"/>
                    </a:cubicBezTo>
                    <a:close/>
                    <a:moveTo>
                      <a:pt x="33" y="179"/>
                    </a:moveTo>
                    <a:cubicBezTo>
                      <a:pt x="33" y="179"/>
                      <a:pt x="31" y="183"/>
                      <a:pt x="33" y="182"/>
                    </a:cubicBezTo>
                    <a:cubicBezTo>
                      <a:pt x="34" y="182"/>
                      <a:pt x="35" y="178"/>
                      <a:pt x="33" y="179"/>
                    </a:cubicBezTo>
                    <a:close/>
                    <a:moveTo>
                      <a:pt x="30" y="140"/>
                    </a:moveTo>
                    <a:cubicBezTo>
                      <a:pt x="29" y="140"/>
                      <a:pt x="30" y="143"/>
                      <a:pt x="29" y="143"/>
                    </a:cubicBezTo>
                    <a:cubicBezTo>
                      <a:pt x="28" y="144"/>
                      <a:pt x="28" y="142"/>
                      <a:pt x="27" y="143"/>
                    </a:cubicBezTo>
                    <a:cubicBezTo>
                      <a:pt x="26" y="143"/>
                      <a:pt x="26" y="145"/>
                      <a:pt x="26" y="145"/>
                    </a:cubicBezTo>
                    <a:cubicBezTo>
                      <a:pt x="24" y="145"/>
                      <a:pt x="25" y="146"/>
                      <a:pt x="24" y="146"/>
                    </a:cubicBezTo>
                    <a:cubicBezTo>
                      <a:pt x="23" y="146"/>
                      <a:pt x="23" y="144"/>
                      <a:pt x="22" y="145"/>
                    </a:cubicBezTo>
                    <a:cubicBezTo>
                      <a:pt x="22" y="145"/>
                      <a:pt x="21" y="148"/>
                      <a:pt x="22" y="150"/>
                    </a:cubicBezTo>
                    <a:cubicBezTo>
                      <a:pt x="23" y="151"/>
                      <a:pt x="25" y="151"/>
                      <a:pt x="25" y="153"/>
                    </a:cubicBezTo>
                    <a:cubicBezTo>
                      <a:pt x="26" y="154"/>
                      <a:pt x="24" y="157"/>
                      <a:pt x="24" y="155"/>
                    </a:cubicBezTo>
                    <a:cubicBezTo>
                      <a:pt x="24" y="153"/>
                      <a:pt x="24" y="153"/>
                      <a:pt x="24" y="153"/>
                    </a:cubicBezTo>
                    <a:cubicBezTo>
                      <a:pt x="22" y="154"/>
                      <a:pt x="21" y="153"/>
                      <a:pt x="23" y="155"/>
                    </a:cubicBezTo>
                    <a:cubicBezTo>
                      <a:pt x="24" y="157"/>
                      <a:pt x="24" y="157"/>
                      <a:pt x="24" y="157"/>
                    </a:cubicBezTo>
                    <a:cubicBezTo>
                      <a:pt x="24" y="157"/>
                      <a:pt x="24" y="158"/>
                      <a:pt x="25" y="159"/>
                    </a:cubicBezTo>
                    <a:cubicBezTo>
                      <a:pt x="26" y="158"/>
                      <a:pt x="26" y="158"/>
                      <a:pt x="27" y="157"/>
                    </a:cubicBezTo>
                    <a:cubicBezTo>
                      <a:pt x="27" y="158"/>
                      <a:pt x="27" y="159"/>
                      <a:pt x="29" y="159"/>
                    </a:cubicBezTo>
                    <a:cubicBezTo>
                      <a:pt x="29" y="158"/>
                      <a:pt x="29" y="157"/>
                      <a:pt x="30" y="157"/>
                    </a:cubicBezTo>
                    <a:cubicBezTo>
                      <a:pt x="29" y="155"/>
                      <a:pt x="29" y="153"/>
                      <a:pt x="28" y="151"/>
                    </a:cubicBezTo>
                    <a:cubicBezTo>
                      <a:pt x="28" y="151"/>
                      <a:pt x="29" y="151"/>
                      <a:pt x="30" y="151"/>
                    </a:cubicBezTo>
                    <a:cubicBezTo>
                      <a:pt x="30" y="152"/>
                      <a:pt x="30" y="154"/>
                      <a:pt x="31" y="155"/>
                    </a:cubicBezTo>
                    <a:cubicBezTo>
                      <a:pt x="32" y="156"/>
                      <a:pt x="31" y="157"/>
                      <a:pt x="31" y="157"/>
                    </a:cubicBezTo>
                    <a:cubicBezTo>
                      <a:pt x="29" y="160"/>
                      <a:pt x="29" y="160"/>
                      <a:pt x="26" y="161"/>
                    </a:cubicBezTo>
                    <a:cubicBezTo>
                      <a:pt x="26" y="163"/>
                      <a:pt x="25" y="165"/>
                      <a:pt x="25" y="166"/>
                    </a:cubicBezTo>
                    <a:cubicBezTo>
                      <a:pt x="25" y="167"/>
                      <a:pt x="26" y="168"/>
                      <a:pt x="26" y="167"/>
                    </a:cubicBezTo>
                    <a:cubicBezTo>
                      <a:pt x="26" y="167"/>
                      <a:pt x="25" y="168"/>
                      <a:pt x="25" y="168"/>
                    </a:cubicBezTo>
                    <a:cubicBezTo>
                      <a:pt x="25" y="170"/>
                      <a:pt x="25" y="170"/>
                      <a:pt x="25" y="170"/>
                    </a:cubicBezTo>
                    <a:cubicBezTo>
                      <a:pt x="27" y="170"/>
                      <a:pt x="28" y="171"/>
                      <a:pt x="28" y="171"/>
                    </a:cubicBezTo>
                    <a:cubicBezTo>
                      <a:pt x="28" y="171"/>
                      <a:pt x="28" y="170"/>
                      <a:pt x="29" y="167"/>
                    </a:cubicBezTo>
                    <a:cubicBezTo>
                      <a:pt x="29" y="165"/>
                      <a:pt x="31" y="168"/>
                      <a:pt x="31" y="168"/>
                    </a:cubicBezTo>
                    <a:cubicBezTo>
                      <a:pt x="29" y="167"/>
                      <a:pt x="30" y="173"/>
                      <a:pt x="30" y="174"/>
                    </a:cubicBezTo>
                    <a:cubicBezTo>
                      <a:pt x="30" y="174"/>
                      <a:pt x="32" y="174"/>
                      <a:pt x="32" y="174"/>
                    </a:cubicBezTo>
                    <a:cubicBezTo>
                      <a:pt x="33" y="173"/>
                      <a:pt x="34" y="171"/>
                      <a:pt x="35" y="170"/>
                    </a:cubicBezTo>
                    <a:cubicBezTo>
                      <a:pt x="34" y="170"/>
                      <a:pt x="33" y="171"/>
                      <a:pt x="34" y="170"/>
                    </a:cubicBezTo>
                    <a:cubicBezTo>
                      <a:pt x="34" y="169"/>
                      <a:pt x="36" y="168"/>
                      <a:pt x="36" y="168"/>
                    </a:cubicBezTo>
                    <a:cubicBezTo>
                      <a:pt x="37" y="165"/>
                      <a:pt x="36" y="163"/>
                      <a:pt x="37" y="161"/>
                    </a:cubicBezTo>
                    <a:cubicBezTo>
                      <a:pt x="38" y="158"/>
                      <a:pt x="40" y="155"/>
                      <a:pt x="42" y="153"/>
                    </a:cubicBezTo>
                    <a:cubicBezTo>
                      <a:pt x="42" y="152"/>
                      <a:pt x="40" y="152"/>
                      <a:pt x="40" y="152"/>
                    </a:cubicBezTo>
                    <a:cubicBezTo>
                      <a:pt x="39" y="151"/>
                      <a:pt x="39" y="150"/>
                      <a:pt x="39" y="149"/>
                    </a:cubicBezTo>
                    <a:cubicBezTo>
                      <a:pt x="37" y="150"/>
                      <a:pt x="38" y="146"/>
                      <a:pt x="38" y="144"/>
                    </a:cubicBezTo>
                    <a:cubicBezTo>
                      <a:pt x="38" y="144"/>
                      <a:pt x="35" y="144"/>
                      <a:pt x="34" y="144"/>
                    </a:cubicBezTo>
                    <a:cubicBezTo>
                      <a:pt x="33" y="143"/>
                      <a:pt x="34" y="141"/>
                      <a:pt x="35" y="141"/>
                    </a:cubicBezTo>
                    <a:cubicBezTo>
                      <a:pt x="33" y="140"/>
                      <a:pt x="31" y="140"/>
                      <a:pt x="30" y="140"/>
                    </a:cubicBezTo>
                    <a:close/>
                    <a:moveTo>
                      <a:pt x="63" y="137"/>
                    </a:moveTo>
                    <a:cubicBezTo>
                      <a:pt x="63" y="138"/>
                      <a:pt x="63" y="138"/>
                      <a:pt x="63" y="138"/>
                    </a:cubicBezTo>
                    <a:cubicBezTo>
                      <a:pt x="64" y="138"/>
                      <a:pt x="64" y="138"/>
                      <a:pt x="64" y="138"/>
                    </a:cubicBezTo>
                    <a:cubicBezTo>
                      <a:pt x="63" y="137"/>
                      <a:pt x="65" y="137"/>
                      <a:pt x="63" y="137"/>
                    </a:cubicBezTo>
                    <a:close/>
                    <a:moveTo>
                      <a:pt x="59" y="136"/>
                    </a:moveTo>
                    <a:cubicBezTo>
                      <a:pt x="58" y="136"/>
                      <a:pt x="57" y="136"/>
                      <a:pt x="56" y="137"/>
                    </a:cubicBezTo>
                    <a:cubicBezTo>
                      <a:pt x="55" y="138"/>
                      <a:pt x="56" y="139"/>
                      <a:pt x="55" y="139"/>
                    </a:cubicBezTo>
                    <a:cubicBezTo>
                      <a:pt x="54" y="140"/>
                      <a:pt x="50" y="139"/>
                      <a:pt x="50" y="139"/>
                    </a:cubicBezTo>
                    <a:cubicBezTo>
                      <a:pt x="49" y="140"/>
                      <a:pt x="48" y="142"/>
                      <a:pt x="48" y="143"/>
                    </a:cubicBezTo>
                    <a:cubicBezTo>
                      <a:pt x="47" y="144"/>
                      <a:pt x="46" y="145"/>
                      <a:pt x="45" y="146"/>
                    </a:cubicBezTo>
                    <a:cubicBezTo>
                      <a:pt x="44" y="145"/>
                      <a:pt x="45" y="146"/>
                      <a:pt x="44" y="147"/>
                    </a:cubicBezTo>
                    <a:cubicBezTo>
                      <a:pt x="42" y="144"/>
                      <a:pt x="46" y="150"/>
                      <a:pt x="46" y="150"/>
                    </a:cubicBezTo>
                    <a:cubicBezTo>
                      <a:pt x="47" y="150"/>
                      <a:pt x="47" y="150"/>
                      <a:pt x="47" y="150"/>
                    </a:cubicBezTo>
                    <a:cubicBezTo>
                      <a:pt x="47" y="150"/>
                      <a:pt x="47" y="152"/>
                      <a:pt x="48" y="154"/>
                    </a:cubicBezTo>
                    <a:cubicBezTo>
                      <a:pt x="48" y="154"/>
                      <a:pt x="49" y="155"/>
                      <a:pt x="50" y="155"/>
                    </a:cubicBezTo>
                    <a:cubicBezTo>
                      <a:pt x="50" y="155"/>
                      <a:pt x="49" y="158"/>
                      <a:pt x="51" y="157"/>
                    </a:cubicBezTo>
                    <a:cubicBezTo>
                      <a:pt x="51" y="156"/>
                      <a:pt x="52" y="154"/>
                      <a:pt x="52" y="154"/>
                    </a:cubicBezTo>
                    <a:cubicBezTo>
                      <a:pt x="53" y="153"/>
                      <a:pt x="52" y="150"/>
                      <a:pt x="53" y="149"/>
                    </a:cubicBezTo>
                    <a:cubicBezTo>
                      <a:pt x="53" y="148"/>
                      <a:pt x="56" y="149"/>
                      <a:pt x="56" y="149"/>
                    </a:cubicBezTo>
                    <a:cubicBezTo>
                      <a:pt x="56" y="149"/>
                      <a:pt x="57" y="147"/>
                      <a:pt x="58" y="147"/>
                    </a:cubicBezTo>
                    <a:cubicBezTo>
                      <a:pt x="59" y="147"/>
                      <a:pt x="59" y="148"/>
                      <a:pt x="59" y="149"/>
                    </a:cubicBezTo>
                    <a:cubicBezTo>
                      <a:pt x="60" y="148"/>
                      <a:pt x="62" y="148"/>
                      <a:pt x="62" y="148"/>
                    </a:cubicBezTo>
                    <a:cubicBezTo>
                      <a:pt x="62" y="147"/>
                      <a:pt x="62" y="146"/>
                      <a:pt x="62" y="146"/>
                    </a:cubicBezTo>
                    <a:cubicBezTo>
                      <a:pt x="62" y="145"/>
                      <a:pt x="64" y="144"/>
                      <a:pt x="64" y="144"/>
                    </a:cubicBezTo>
                    <a:cubicBezTo>
                      <a:pt x="65" y="139"/>
                      <a:pt x="63" y="141"/>
                      <a:pt x="62" y="139"/>
                    </a:cubicBezTo>
                    <a:cubicBezTo>
                      <a:pt x="61" y="138"/>
                      <a:pt x="62" y="137"/>
                      <a:pt x="61" y="136"/>
                    </a:cubicBezTo>
                    <a:cubicBezTo>
                      <a:pt x="61" y="136"/>
                      <a:pt x="59" y="136"/>
                      <a:pt x="59" y="136"/>
                    </a:cubicBezTo>
                    <a:close/>
                    <a:moveTo>
                      <a:pt x="53" y="128"/>
                    </a:moveTo>
                    <a:cubicBezTo>
                      <a:pt x="53" y="128"/>
                      <a:pt x="57" y="129"/>
                      <a:pt x="54" y="131"/>
                    </a:cubicBezTo>
                    <a:cubicBezTo>
                      <a:pt x="54" y="131"/>
                      <a:pt x="52" y="131"/>
                      <a:pt x="52" y="131"/>
                    </a:cubicBezTo>
                    <a:cubicBezTo>
                      <a:pt x="52" y="130"/>
                      <a:pt x="51" y="128"/>
                      <a:pt x="52" y="129"/>
                    </a:cubicBezTo>
                    <a:lnTo>
                      <a:pt x="53" y="128"/>
                    </a:lnTo>
                    <a:close/>
                    <a:moveTo>
                      <a:pt x="115" y="53"/>
                    </a:moveTo>
                    <a:cubicBezTo>
                      <a:pt x="114" y="53"/>
                      <a:pt x="114" y="53"/>
                      <a:pt x="113" y="53"/>
                    </a:cubicBezTo>
                    <a:cubicBezTo>
                      <a:pt x="113" y="59"/>
                      <a:pt x="113" y="58"/>
                      <a:pt x="109" y="61"/>
                    </a:cubicBezTo>
                    <a:cubicBezTo>
                      <a:pt x="109" y="63"/>
                      <a:pt x="109" y="62"/>
                      <a:pt x="110" y="63"/>
                    </a:cubicBezTo>
                    <a:cubicBezTo>
                      <a:pt x="110" y="68"/>
                      <a:pt x="110" y="69"/>
                      <a:pt x="107" y="71"/>
                    </a:cubicBezTo>
                    <a:cubicBezTo>
                      <a:pt x="108" y="71"/>
                      <a:pt x="108" y="72"/>
                      <a:pt x="108" y="72"/>
                    </a:cubicBezTo>
                    <a:cubicBezTo>
                      <a:pt x="108" y="72"/>
                      <a:pt x="111" y="71"/>
                      <a:pt x="111" y="71"/>
                    </a:cubicBezTo>
                    <a:cubicBezTo>
                      <a:pt x="111" y="73"/>
                      <a:pt x="111" y="75"/>
                      <a:pt x="110" y="77"/>
                    </a:cubicBezTo>
                    <a:cubicBezTo>
                      <a:pt x="110" y="77"/>
                      <a:pt x="108" y="78"/>
                      <a:pt x="108" y="79"/>
                    </a:cubicBezTo>
                    <a:cubicBezTo>
                      <a:pt x="108" y="81"/>
                      <a:pt x="108" y="82"/>
                      <a:pt x="108" y="84"/>
                    </a:cubicBezTo>
                    <a:cubicBezTo>
                      <a:pt x="107" y="85"/>
                      <a:pt x="106" y="85"/>
                      <a:pt x="106" y="85"/>
                    </a:cubicBezTo>
                    <a:cubicBezTo>
                      <a:pt x="105" y="87"/>
                      <a:pt x="105" y="89"/>
                      <a:pt x="104" y="90"/>
                    </a:cubicBezTo>
                    <a:cubicBezTo>
                      <a:pt x="104" y="91"/>
                      <a:pt x="100" y="95"/>
                      <a:pt x="99" y="96"/>
                    </a:cubicBezTo>
                    <a:cubicBezTo>
                      <a:pt x="98" y="97"/>
                      <a:pt x="96" y="97"/>
                      <a:pt x="96" y="98"/>
                    </a:cubicBezTo>
                    <a:cubicBezTo>
                      <a:pt x="94" y="100"/>
                      <a:pt x="96" y="103"/>
                      <a:pt x="93" y="104"/>
                    </a:cubicBezTo>
                    <a:cubicBezTo>
                      <a:pt x="93" y="105"/>
                      <a:pt x="93" y="105"/>
                      <a:pt x="93" y="105"/>
                    </a:cubicBezTo>
                    <a:cubicBezTo>
                      <a:pt x="92" y="105"/>
                      <a:pt x="91" y="104"/>
                      <a:pt x="90" y="105"/>
                    </a:cubicBezTo>
                    <a:cubicBezTo>
                      <a:pt x="88" y="105"/>
                      <a:pt x="86" y="108"/>
                      <a:pt x="85" y="109"/>
                    </a:cubicBezTo>
                    <a:cubicBezTo>
                      <a:pt x="84" y="109"/>
                      <a:pt x="83" y="108"/>
                      <a:pt x="82" y="108"/>
                    </a:cubicBezTo>
                    <a:cubicBezTo>
                      <a:pt x="82" y="108"/>
                      <a:pt x="82" y="106"/>
                      <a:pt x="82" y="106"/>
                    </a:cubicBezTo>
                    <a:cubicBezTo>
                      <a:pt x="81" y="107"/>
                      <a:pt x="81" y="104"/>
                      <a:pt x="81" y="104"/>
                    </a:cubicBezTo>
                    <a:cubicBezTo>
                      <a:pt x="83" y="103"/>
                      <a:pt x="83" y="103"/>
                      <a:pt x="84" y="101"/>
                    </a:cubicBezTo>
                    <a:cubicBezTo>
                      <a:pt x="84" y="101"/>
                      <a:pt x="85" y="100"/>
                      <a:pt x="85" y="100"/>
                    </a:cubicBezTo>
                    <a:cubicBezTo>
                      <a:pt x="86" y="98"/>
                      <a:pt x="85" y="99"/>
                      <a:pt x="84" y="100"/>
                    </a:cubicBezTo>
                    <a:cubicBezTo>
                      <a:pt x="82" y="101"/>
                      <a:pt x="80" y="102"/>
                      <a:pt x="79" y="103"/>
                    </a:cubicBezTo>
                    <a:cubicBezTo>
                      <a:pt x="78" y="105"/>
                      <a:pt x="79" y="107"/>
                      <a:pt x="79" y="109"/>
                    </a:cubicBezTo>
                    <a:cubicBezTo>
                      <a:pt x="79" y="110"/>
                      <a:pt x="75" y="115"/>
                      <a:pt x="75" y="116"/>
                    </a:cubicBezTo>
                    <a:cubicBezTo>
                      <a:pt x="75" y="117"/>
                      <a:pt x="75" y="119"/>
                      <a:pt x="75" y="120"/>
                    </a:cubicBezTo>
                    <a:cubicBezTo>
                      <a:pt x="76" y="119"/>
                      <a:pt x="75" y="121"/>
                      <a:pt x="75" y="121"/>
                    </a:cubicBezTo>
                    <a:cubicBezTo>
                      <a:pt x="73" y="125"/>
                      <a:pt x="72" y="124"/>
                      <a:pt x="68" y="123"/>
                    </a:cubicBezTo>
                    <a:cubicBezTo>
                      <a:pt x="68" y="122"/>
                      <a:pt x="68" y="122"/>
                      <a:pt x="68" y="122"/>
                    </a:cubicBezTo>
                    <a:cubicBezTo>
                      <a:pt x="63" y="120"/>
                      <a:pt x="62" y="124"/>
                      <a:pt x="60" y="125"/>
                    </a:cubicBezTo>
                    <a:cubicBezTo>
                      <a:pt x="57" y="125"/>
                      <a:pt x="56" y="124"/>
                      <a:pt x="54" y="123"/>
                    </a:cubicBezTo>
                    <a:cubicBezTo>
                      <a:pt x="54" y="123"/>
                      <a:pt x="52" y="126"/>
                      <a:pt x="55" y="125"/>
                    </a:cubicBezTo>
                    <a:cubicBezTo>
                      <a:pt x="54" y="126"/>
                      <a:pt x="54" y="128"/>
                      <a:pt x="52" y="127"/>
                    </a:cubicBezTo>
                    <a:cubicBezTo>
                      <a:pt x="52" y="127"/>
                      <a:pt x="52" y="124"/>
                      <a:pt x="52" y="124"/>
                    </a:cubicBezTo>
                    <a:cubicBezTo>
                      <a:pt x="51" y="124"/>
                      <a:pt x="51" y="124"/>
                      <a:pt x="51" y="124"/>
                    </a:cubicBezTo>
                    <a:cubicBezTo>
                      <a:pt x="51" y="125"/>
                      <a:pt x="50" y="125"/>
                      <a:pt x="49" y="125"/>
                    </a:cubicBezTo>
                    <a:cubicBezTo>
                      <a:pt x="48" y="127"/>
                      <a:pt x="49" y="128"/>
                      <a:pt x="48" y="129"/>
                    </a:cubicBezTo>
                    <a:cubicBezTo>
                      <a:pt x="47" y="129"/>
                      <a:pt x="45" y="129"/>
                      <a:pt x="44" y="130"/>
                    </a:cubicBezTo>
                    <a:cubicBezTo>
                      <a:pt x="44" y="131"/>
                      <a:pt x="44" y="133"/>
                      <a:pt x="43" y="134"/>
                    </a:cubicBezTo>
                    <a:cubicBezTo>
                      <a:pt x="41" y="135"/>
                      <a:pt x="37" y="136"/>
                      <a:pt x="35" y="137"/>
                    </a:cubicBezTo>
                    <a:cubicBezTo>
                      <a:pt x="35" y="136"/>
                      <a:pt x="35" y="135"/>
                      <a:pt x="34" y="135"/>
                    </a:cubicBezTo>
                    <a:cubicBezTo>
                      <a:pt x="33" y="136"/>
                      <a:pt x="33" y="137"/>
                      <a:pt x="32" y="139"/>
                    </a:cubicBezTo>
                    <a:cubicBezTo>
                      <a:pt x="34" y="139"/>
                      <a:pt x="41" y="141"/>
                      <a:pt x="44" y="140"/>
                    </a:cubicBezTo>
                    <a:cubicBezTo>
                      <a:pt x="45" y="140"/>
                      <a:pt x="45" y="137"/>
                      <a:pt x="46" y="137"/>
                    </a:cubicBezTo>
                    <a:cubicBezTo>
                      <a:pt x="49" y="137"/>
                      <a:pt x="51" y="137"/>
                      <a:pt x="54" y="136"/>
                    </a:cubicBezTo>
                    <a:cubicBezTo>
                      <a:pt x="55" y="136"/>
                      <a:pt x="57" y="134"/>
                      <a:pt x="57" y="134"/>
                    </a:cubicBezTo>
                    <a:cubicBezTo>
                      <a:pt x="58" y="134"/>
                      <a:pt x="58" y="135"/>
                      <a:pt x="60" y="135"/>
                    </a:cubicBezTo>
                    <a:cubicBezTo>
                      <a:pt x="60" y="135"/>
                      <a:pt x="62" y="133"/>
                      <a:pt x="62" y="133"/>
                    </a:cubicBezTo>
                    <a:cubicBezTo>
                      <a:pt x="64" y="132"/>
                      <a:pt x="67" y="134"/>
                      <a:pt x="70" y="134"/>
                    </a:cubicBezTo>
                    <a:cubicBezTo>
                      <a:pt x="69" y="134"/>
                      <a:pt x="69" y="136"/>
                      <a:pt x="69" y="136"/>
                    </a:cubicBezTo>
                    <a:cubicBezTo>
                      <a:pt x="66" y="138"/>
                      <a:pt x="67" y="136"/>
                      <a:pt x="67" y="141"/>
                    </a:cubicBezTo>
                    <a:cubicBezTo>
                      <a:pt x="67" y="140"/>
                      <a:pt x="66" y="141"/>
                      <a:pt x="66" y="141"/>
                    </a:cubicBezTo>
                    <a:cubicBezTo>
                      <a:pt x="68" y="143"/>
                      <a:pt x="68" y="147"/>
                      <a:pt x="72" y="147"/>
                    </a:cubicBezTo>
                    <a:cubicBezTo>
                      <a:pt x="75" y="146"/>
                      <a:pt x="76" y="143"/>
                      <a:pt x="78" y="141"/>
                    </a:cubicBezTo>
                    <a:cubicBezTo>
                      <a:pt x="79" y="140"/>
                      <a:pt x="81" y="140"/>
                      <a:pt x="82" y="139"/>
                    </a:cubicBezTo>
                    <a:cubicBezTo>
                      <a:pt x="82" y="138"/>
                      <a:pt x="80" y="135"/>
                      <a:pt x="80" y="135"/>
                    </a:cubicBezTo>
                    <a:cubicBezTo>
                      <a:pt x="80" y="134"/>
                      <a:pt x="82" y="135"/>
                      <a:pt x="81" y="133"/>
                    </a:cubicBezTo>
                    <a:cubicBezTo>
                      <a:pt x="82" y="133"/>
                      <a:pt x="83" y="133"/>
                      <a:pt x="84" y="133"/>
                    </a:cubicBezTo>
                    <a:cubicBezTo>
                      <a:pt x="84" y="133"/>
                      <a:pt x="86" y="133"/>
                      <a:pt x="88" y="133"/>
                    </a:cubicBezTo>
                    <a:cubicBezTo>
                      <a:pt x="88" y="135"/>
                      <a:pt x="88" y="135"/>
                      <a:pt x="88" y="135"/>
                    </a:cubicBezTo>
                    <a:cubicBezTo>
                      <a:pt x="86" y="134"/>
                      <a:pt x="86" y="137"/>
                      <a:pt x="86" y="137"/>
                    </a:cubicBezTo>
                    <a:cubicBezTo>
                      <a:pt x="87" y="136"/>
                      <a:pt x="88" y="137"/>
                      <a:pt x="89" y="137"/>
                    </a:cubicBezTo>
                    <a:cubicBezTo>
                      <a:pt x="89" y="136"/>
                      <a:pt x="90" y="134"/>
                      <a:pt x="90" y="134"/>
                    </a:cubicBezTo>
                    <a:cubicBezTo>
                      <a:pt x="92" y="134"/>
                      <a:pt x="93" y="136"/>
                      <a:pt x="96" y="135"/>
                    </a:cubicBezTo>
                    <a:cubicBezTo>
                      <a:pt x="96" y="135"/>
                      <a:pt x="96" y="134"/>
                      <a:pt x="96" y="133"/>
                    </a:cubicBezTo>
                    <a:cubicBezTo>
                      <a:pt x="97" y="133"/>
                      <a:pt x="98" y="134"/>
                      <a:pt x="98" y="133"/>
                    </a:cubicBezTo>
                    <a:cubicBezTo>
                      <a:pt x="99" y="133"/>
                      <a:pt x="100" y="132"/>
                      <a:pt x="101" y="131"/>
                    </a:cubicBezTo>
                    <a:cubicBezTo>
                      <a:pt x="101" y="133"/>
                      <a:pt x="101" y="134"/>
                      <a:pt x="101" y="136"/>
                    </a:cubicBezTo>
                    <a:cubicBezTo>
                      <a:pt x="103" y="137"/>
                      <a:pt x="103" y="137"/>
                      <a:pt x="103" y="137"/>
                    </a:cubicBezTo>
                    <a:cubicBezTo>
                      <a:pt x="104" y="134"/>
                      <a:pt x="104" y="133"/>
                      <a:pt x="104" y="129"/>
                    </a:cubicBezTo>
                    <a:cubicBezTo>
                      <a:pt x="107" y="129"/>
                      <a:pt x="107" y="129"/>
                      <a:pt x="107" y="129"/>
                    </a:cubicBezTo>
                    <a:cubicBezTo>
                      <a:pt x="108" y="129"/>
                      <a:pt x="107" y="130"/>
                      <a:pt x="108" y="130"/>
                    </a:cubicBezTo>
                    <a:cubicBezTo>
                      <a:pt x="108" y="129"/>
                      <a:pt x="109" y="128"/>
                      <a:pt x="108" y="128"/>
                    </a:cubicBezTo>
                    <a:cubicBezTo>
                      <a:pt x="109" y="127"/>
                      <a:pt x="109" y="122"/>
                      <a:pt x="110" y="121"/>
                    </a:cubicBezTo>
                    <a:cubicBezTo>
                      <a:pt x="110" y="121"/>
                      <a:pt x="112" y="121"/>
                      <a:pt x="112" y="121"/>
                    </a:cubicBezTo>
                    <a:cubicBezTo>
                      <a:pt x="112" y="121"/>
                      <a:pt x="113" y="122"/>
                      <a:pt x="113" y="123"/>
                    </a:cubicBezTo>
                    <a:cubicBezTo>
                      <a:pt x="113" y="124"/>
                      <a:pt x="111" y="124"/>
                      <a:pt x="111" y="125"/>
                    </a:cubicBezTo>
                    <a:cubicBezTo>
                      <a:pt x="110" y="126"/>
                      <a:pt x="111" y="128"/>
                      <a:pt x="110" y="130"/>
                    </a:cubicBezTo>
                    <a:cubicBezTo>
                      <a:pt x="112" y="131"/>
                      <a:pt x="112" y="131"/>
                      <a:pt x="112" y="131"/>
                    </a:cubicBezTo>
                    <a:cubicBezTo>
                      <a:pt x="114" y="128"/>
                      <a:pt x="116" y="125"/>
                      <a:pt x="118" y="122"/>
                    </a:cubicBezTo>
                    <a:cubicBezTo>
                      <a:pt x="118" y="122"/>
                      <a:pt x="118" y="120"/>
                      <a:pt x="118" y="120"/>
                    </a:cubicBezTo>
                    <a:cubicBezTo>
                      <a:pt x="116" y="119"/>
                      <a:pt x="115" y="119"/>
                      <a:pt x="114" y="119"/>
                    </a:cubicBezTo>
                    <a:cubicBezTo>
                      <a:pt x="115" y="118"/>
                      <a:pt x="115" y="118"/>
                      <a:pt x="116" y="117"/>
                    </a:cubicBezTo>
                    <a:cubicBezTo>
                      <a:pt x="116" y="115"/>
                      <a:pt x="115" y="112"/>
                      <a:pt x="115" y="110"/>
                    </a:cubicBezTo>
                    <a:cubicBezTo>
                      <a:pt x="115" y="109"/>
                      <a:pt x="118" y="103"/>
                      <a:pt x="118" y="101"/>
                    </a:cubicBezTo>
                    <a:cubicBezTo>
                      <a:pt x="118" y="98"/>
                      <a:pt x="118" y="91"/>
                      <a:pt x="118" y="87"/>
                    </a:cubicBezTo>
                    <a:cubicBezTo>
                      <a:pt x="119" y="87"/>
                      <a:pt x="121" y="87"/>
                      <a:pt x="122" y="87"/>
                    </a:cubicBezTo>
                    <a:cubicBezTo>
                      <a:pt x="122" y="86"/>
                      <a:pt x="122" y="85"/>
                      <a:pt x="122" y="85"/>
                    </a:cubicBezTo>
                    <a:cubicBezTo>
                      <a:pt x="122" y="83"/>
                      <a:pt x="122" y="83"/>
                      <a:pt x="122" y="83"/>
                    </a:cubicBezTo>
                    <a:cubicBezTo>
                      <a:pt x="122" y="83"/>
                      <a:pt x="124" y="83"/>
                      <a:pt x="124" y="83"/>
                    </a:cubicBezTo>
                    <a:cubicBezTo>
                      <a:pt x="125" y="82"/>
                      <a:pt x="124" y="81"/>
                      <a:pt x="124" y="80"/>
                    </a:cubicBezTo>
                    <a:cubicBezTo>
                      <a:pt x="124" y="79"/>
                      <a:pt x="127" y="78"/>
                      <a:pt x="127" y="77"/>
                    </a:cubicBezTo>
                    <a:cubicBezTo>
                      <a:pt x="127" y="75"/>
                      <a:pt x="127" y="68"/>
                      <a:pt x="126" y="66"/>
                    </a:cubicBezTo>
                    <a:cubicBezTo>
                      <a:pt x="125" y="65"/>
                      <a:pt x="125" y="65"/>
                      <a:pt x="125" y="65"/>
                    </a:cubicBezTo>
                    <a:cubicBezTo>
                      <a:pt x="124" y="63"/>
                      <a:pt x="124" y="59"/>
                      <a:pt x="122" y="57"/>
                    </a:cubicBezTo>
                    <a:cubicBezTo>
                      <a:pt x="120" y="57"/>
                      <a:pt x="117" y="56"/>
                      <a:pt x="116" y="56"/>
                    </a:cubicBezTo>
                    <a:cubicBezTo>
                      <a:pt x="117" y="55"/>
                      <a:pt x="117" y="55"/>
                      <a:pt x="117" y="54"/>
                    </a:cubicBezTo>
                    <a:cubicBezTo>
                      <a:pt x="117" y="54"/>
                      <a:pt x="115" y="53"/>
                      <a:pt x="115" y="53"/>
                    </a:cubicBezTo>
                    <a:close/>
                    <a:moveTo>
                      <a:pt x="120" y="50"/>
                    </a:moveTo>
                    <a:cubicBezTo>
                      <a:pt x="120" y="52"/>
                      <a:pt x="120" y="52"/>
                      <a:pt x="120" y="52"/>
                    </a:cubicBezTo>
                    <a:cubicBezTo>
                      <a:pt x="121" y="52"/>
                      <a:pt x="122" y="53"/>
                      <a:pt x="123" y="53"/>
                    </a:cubicBezTo>
                    <a:cubicBezTo>
                      <a:pt x="123" y="53"/>
                      <a:pt x="123" y="50"/>
                      <a:pt x="123" y="50"/>
                    </a:cubicBezTo>
                    <a:cubicBezTo>
                      <a:pt x="122" y="50"/>
                      <a:pt x="121" y="50"/>
                      <a:pt x="120" y="50"/>
                    </a:cubicBezTo>
                    <a:close/>
                    <a:moveTo>
                      <a:pt x="126" y="0"/>
                    </a:moveTo>
                    <a:cubicBezTo>
                      <a:pt x="122" y="3"/>
                      <a:pt x="122" y="4"/>
                      <a:pt x="125" y="8"/>
                    </a:cubicBezTo>
                    <a:cubicBezTo>
                      <a:pt x="125" y="9"/>
                      <a:pt x="127" y="9"/>
                      <a:pt x="127" y="10"/>
                    </a:cubicBezTo>
                    <a:cubicBezTo>
                      <a:pt x="127" y="12"/>
                      <a:pt x="125" y="13"/>
                      <a:pt x="125" y="15"/>
                    </a:cubicBezTo>
                    <a:cubicBezTo>
                      <a:pt x="125" y="17"/>
                      <a:pt x="125" y="19"/>
                      <a:pt x="125" y="20"/>
                    </a:cubicBezTo>
                    <a:cubicBezTo>
                      <a:pt x="125" y="21"/>
                      <a:pt x="123" y="21"/>
                      <a:pt x="122" y="22"/>
                    </a:cubicBezTo>
                    <a:cubicBezTo>
                      <a:pt x="121" y="27"/>
                      <a:pt x="127" y="33"/>
                      <a:pt x="118" y="30"/>
                    </a:cubicBezTo>
                    <a:cubicBezTo>
                      <a:pt x="117" y="30"/>
                      <a:pt x="116" y="29"/>
                      <a:pt x="114" y="28"/>
                    </a:cubicBezTo>
                    <a:cubicBezTo>
                      <a:pt x="112" y="28"/>
                      <a:pt x="112" y="29"/>
                      <a:pt x="114" y="30"/>
                    </a:cubicBezTo>
                    <a:cubicBezTo>
                      <a:pt x="112" y="33"/>
                      <a:pt x="113" y="33"/>
                      <a:pt x="109" y="36"/>
                    </a:cubicBezTo>
                    <a:cubicBezTo>
                      <a:pt x="109" y="37"/>
                      <a:pt x="109" y="38"/>
                      <a:pt x="109" y="39"/>
                    </a:cubicBezTo>
                    <a:cubicBezTo>
                      <a:pt x="109" y="40"/>
                      <a:pt x="111" y="41"/>
                      <a:pt x="112" y="42"/>
                    </a:cubicBezTo>
                    <a:cubicBezTo>
                      <a:pt x="112" y="44"/>
                      <a:pt x="112" y="46"/>
                      <a:pt x="112" y="48"/>
                    </a:cubicBezTo>
                    <a:cubicBezTo>
                      <a:pt x="113" y="48"/>
                      <a:pt x="113" y="49"/>
                      <a:pt x="114" y="49"/>
                    </a:cubicBezTo>
                    <a:cubicBezTo>
                      <a:pt x="114" y="49"/>
                      <a:pt x="116" y="46"/>
                      <a:pt x="117" y="46"/>
                    </a:cubicBezTo>
                    <a:cubicBezTo>
                      <a:pt x="118" y="46"/>
                      <a:pt x="121" y="46"/>
                      <a:pt x="122" y="46"/>
                    </a:cubicBezTo>
                    <a:cubicBezTo>
                      <a:pt x="119" y="44"/>
                      <a:pt x="118" y="43"/>
                      <a:pt x="115" y="42"/>
                    </a:cubicBezTo>
                    <a:cubicBezTo>
                      <a:pt x="115" y="41"/>
                      <a:pt x="115" y="39"/>
                      <a:pt x="115" y="38"/>
                    </a:cubicBezTo>
                    <a:cubicBezTo>
                      <a:pt x="117" y="38"/>
                      <a:pt x="118" y="36"/>
                      <a:pt x="120" y="37"/>
                    </a:cubicBezTo>
                    <a:cubicBezTo>
                      <a:pt x="120" y="37"/>
                      <a:pt x="120" y="38"/>
                      <a:pt x="122" y="38"/>
                    </a:cubicBezTo>
                    <a:cubicBezTo>
                      <a:pt x="122" y="38"/>
                      <a:pt x="123" y="36"/>
                      <a:pt x="124" y="36"/>
                    </a:cubicBezTo>
                    <a:cubicBezTo>
                      <a:pt x="124" y="36"/>
                      <a:pt x="127" y="37"/>
                      <a:pt x="126" y="37"/>
                    </a:cubicBezTo>
                    <a:cubicBezTo>
                      <a:pt x="127" y="37"/>
                      <a:pt x="127" y="37"/>
                      <a:pt x="127" y="37"/>
                    </a:cubicBezTo>
                    <a:cubicBezTo>
                      <a:pt x="127" y="38"/>
                      <a:pt x="127" y="39"/>
                      <a:pt x="128" y="40"/>
                    </a:cubicBezTo>
                    <a:cubicBezTo>
                      <a:pt x="129" y="40"/>
                      <a:pt x="129" y="41"/>
                      <a:pt x="129" y="42"/>
                    </a:cubicBezTo>
                    <a:cubicBezTo>
                      <a:pt x="132" y="42"/>
                      <a:pt x="136" y="42"/>
                      <a:pt x="139" y="42"/>
                    </a:cubicBezTo>
                    <a:cubicBezTo>
                      <a:pt x="141" y="37"/>
                      <a:pt x="142" y="31"/>
                      <a:pt x="149" y="32"/>
                    </a:cubicBezTo>
                    <a:cubicBezTo>
                      <a:pt x="149" y="32"/>
                      <a:pt x="151" y="34"/>
                      <a:pt x="151" y="34"/>
                    </a:cubicBezTo>
                    <a:cubicBezTo>
                      <a:pt x="152" y="34"/>
                      <a:pt x="152" y="32"/>
                      <a:pt x="152" y="32"/>
                    </a:cubicBezTo>
                    <a:cubicBezTo>
                      <a:pt x="153" y="32"/>
                      <a:pt x="155" y="32"/>
                      <a:pt x="156" y="32"/>
                    </a:cubicBezTo>
                    <a:cubicBezTo>
                      <a:pt x="157" y="31"/>
                      <a:pt x="162" y="28"/>
                      <a:pt x="157" y="28"/>
                    </a:cubicBezTo>
                    <a:cubicBezTo>
                      <a:pt x="157" y="28"/>
                      <a:pt x="158" y="27"/>
                      <a:pt x="157" y="26"/>
                    </a:cubicBezTo>
                    <a:cubicBezTo>
                      <a:pt x="154" y="26"/>
                      <a:pt x="156" y="24"/>
                      <a:pt x="157" y="22"/>
                    </a:cubicBezTo>
                    <a:cubicBezTo>
                      <a:pt x="151" y="22"/>
                      <a:pt x="151" y="22"/>
                      <a:pt x="148" y="18"/>
                    </a:cubicBezTo>
                    <a:cubicBezTo>
                      <a:pt x="145" y="19"/>
                      <a:pt x="143" y="20"/>
                      <a:pt x="140" y="19"/>
                    </a:cubicBezTo>
                    <a:cubicBezTo>
                      <a:pt x="138" y="18"/>
                      <a:pt x="138" y="18"/>
                      <a:pt x="138" y="18"/>
                    </a:cubicBezTo>
                    <a:cubicBezTo>
                      <a:pt x="137" y="17"/>
                      <a:pt x="134" y="9"/>
                      <a:pt x="133" y="7"/>
                    </a:cubicBezTo>
                    <a:cubicBezTo>
                      <a:pt x="132" y="6"/>
                      <a:pt x="131" y="6"/>
                      <a:pt x="130" y="6"/>
                    </a:cubicBezTo>
                    <a:cubicBezTo>
                      <a:pt x="129" y="5"/>
                      <a:pt x="130" y="3"/>
                      <a:pt x="129" y="2"/>
                    </a:cubicBezTo>
                    <a:cubicBezTo>
                      <a:pt x="128" y="1"/>
                      <a:pt x="126" y="0"/>
                      <a:pt x="126"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4" name="Freeform 190">
                <a:extLst>
                  <a:ext uri="{FF2B5EF4-FFF2-40B4-BE49-F238E27FC236}">
                    <a16:creationId xmlns:a16="http://schemas.microsoft.com/office/drawing/2014/main" id="{D575E5A3-885E-44F3-8969-8FC9DEA2610D}"/>
                  </a:ext>
                </a:extLst>
              </p:cNvPr>
              <p:cNvSpPr>
                <a:spLocks/>
              </p:cNvSpPr>
              <p:nvPr/>
            </p:nvSpPr>
            <p:spPr bwMode="auto">
              <a:xfrm>
                <a:off x="1790" y="1850"/>
                <a:ext cx="39" cy="22"/>
              </a:xfrm>
              <a:custGeom>
                <a:avLst/>
                <a:gdLst>
                  <a:gd name="T0" fmla="*/ 5 w 20"/>
                  <a:gd name="T1" fmla="*/ 0 h 11"/>
                  <a:gd name="T2" fmla="*/ 0 w 20"/>
                  <a:gd name="T3" fmla="*/ 4 h 11"/>
                  <a:gd name="T4" fmla="*/ 0 w 20"/>
                  <a:gd name="T5" fmla="*/ 5 h 11"/>
                  <a:gd name="T6" fmla="*/ 4 w 20"/>
                  <a:gd name="T7" fmla="*/ 5 h 11"/>
                  <a:gd name="T8" fmla="*/ 4 w 20"/>
                  <a:gd name="T9" fmla="*/ 7 h 11"/>
                  <a:gd name="T10" fmla="*/ 14 w 20"/>
                  <a:gd name="T11" fmla="*/ 10 h 11"/>
                  <a:gd name="T12" fmla="*/ 14 w 20"/>
                  <a:gd name="T13" fmla="*/ 8 h 11"/>
                  <a:gd name="T14" fmla="*/ 19 w 20"/>
                  <a:gd name="T15" fmla="*/ 8 h 11"/>
                  <a:gd name="T16" fmla="*/ 20 w 20"/>
                  <a:gd name="T17" fmla="*/ 6 h 11"/>
                  <a:gd name="T18" fmla="*/ 15 w 20"/>
                  <a:gd name="T19" fmla="*/ 2 h 11"/>
                  <a:gd name="T20" fmla="*/ 9 w 20"/>
                  <a:gd name="T21" fmla="*/ 2 h 11"/>
                  <a:gd name="T22" fmla="*/ 5 w 20"/>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11">
                    <a:moveTo>
                      <a:pt x="5" y="0"/>
                    </a:moveTo>
                    <a:cubicBezTo>
                      <a:pt x="3" y="1"/>
                      <a:pt x="1" y="3"/>
                      <a:pt x="0" y="4"/>
                    </a:cubicBezTo>
                    <a:cubicBezTo>
                      <a:pt x="0" y="4"/>
                      <a:pt x="0" y="5"/>
                      <a:pt x="0" y="5"/>
                    </a:cubicBezTo>
                    <a:cubicBezTo>
                      <a:pt x="1" y="5"/>
                      <a:pt x="3" y="5"/>
                      <a:pt x="4" y="5"/>
                    </a:cubicBezTo>
                    <a:cubicBezTo>
                      <a:pt x="4" y="6"/>
                      <a:pt x="4" y="6"/>
                      <a:pt x="4" y="7"/>
                    </a:cubicBezTo>
                    <a:cubicBezTo>
                      <a:pt x="5" y="9"/>
                      <a:pt x="10" y="11"/>
                      <a:pt x="14" y="10"/>
                    </a:cubicBezTo>
                    <a:cubicBezTo>
                      <a:pt x="14" y="10"/>
                      <a:pt x="14" y="9"/>
                      <a:pt x="14" y="8"/>
                    </a:cubicBezTo>
                    <a:cubicBezTo>
                      <a:pt x="16" y="8"/>
                      <a:pt x="17" y="8"/>
                      <a:pt x="19" y="8"/>
                    </a:cubicBezTo>
                    <a:cubicBezTo>
                      <a:pt x="19" y="8"/>
                      <a:pt x="19" y="7"/>
                      <a:pt x="20" y="6"/>
                    </a:cubicBezTo>
                    <a:cubicBezTo>
                      <a:pt x="19" y="6"/>
                      <a:pt x="15" y="2"/>
                      <a:pt x="15" y="2"/>
                    </a:cubicBezTo>
                    <a:cubicBezTo>
                      <a:pt x="13" y="2"/>
                      <a:pt x="11" y="3"/>
                      <a:pt x="9" y="2"/>
                    </a:cubicBezTo>
                    <a:cubicBezTo>
                      <a:pt x="9" y="2"/>
                      <a:pt x="8" y="0"/>
                      <a:pt x="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5" name="Freeform 191">
                <a:extLst>
                  <a:ext uri="{FF2B5EF4-FFF2-40B4-BE49-F238E27FC236}">
                    <a16:creationId xmlns:a16="http://schemas.microsoft.com/office/drawing/2014/main" id="{CD103BAD-0A85-4116-A4DB-ED785EAAC98D}"/>
                  </a:ext>
                </a:extLst>
              </p:cNvPr>
              <p:cNvSpPr>
                <a:spLocks/>
              </p:cNvSpPr>
              <p:nvPr/>
            </p:nvSpPr>
            <p:spPr bwMode="auto">
              <a:xfrm>
                <a:off x="1790" y="1850"/>
                <a:ext cx="39" cy="22"/>
              </a:xfrm>
              <a:custGeom>
                <a:avLst/>
                <a:gdLst>
                  <a:gd name="T0" fmla="*/ 5 w 20"/>
                  <a:gd name="T1" fmla="*/ 0 h 11"/>
                  <a:gd name="T2" fmla="*/ 0 w 20"/>
                  <a:gd name="T3" fmla="*/ 4 h 11"/>
                  <a:gd name="T4" fmla="*/ 0 w 20"/>
                  <a:gd name="T5" fmla="*/ 5 h 11"/>
                  <a:gd name="T6" fmla="*/ 4 w 20"/>
                  <a:gd name="T7" fmla="*/ 5 h 11"/>
                  <a:gd name="T8" fmla="*/ 4 w 20"/>
                  <a:gd name="T9" fmla="*/ 7 h 11"/>
                  <a:gd name="T10" fmla="*/ 14 w 20"/>
                  <a:gd name="T11" fmla="*/ 10 h 11"/>
                  <a:gd name="T12" fmla="*/ 14 w 20"/>
                  <a:gd name="T13" fmla="*/ 8 h 11"/>
                  <a:gd name="T14" fmla="*/ 19 w 20"/>
                  <a:gd name="T15" fmla="*/ 8 h 11"/>
                  <a:gd name="T16" fmla="*/ 20 w 20"/>
                  <a:gd name="T17" fmla="*/ 6 h 11"/>
                  <a:gd name="T18" fmla="*/ 15 w 20"/>
                  <a:gd name="T19" fmla="*/ 2 h 11"/>
                  <a:gd name="T20" fmla="*/ 9 w 20"/>
                  <a:gd name="T21" fmla="*/ 2 h 11"/>
                  <a:gd name="T22" fmla="*/ 5 w 20"/>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11">
                    <a:moveTo>
                      <a:pt x="5" y="0"/>
                    </a:moveTo>
                    <a:cubicBezTo>
                      <a:pt x="3" y="1"/>
                      <a:pt x="1" y="3"/>
                      <a:pt x="0" y="4"/>
                    </a:cubicBezTo>
                    <a:cubicBezTo>
                      <a:pt x="0" y="4"/>
                      <a:pt x="0" y="5"/>
                      <a:pt x="0" y="5"/>
                    </a:cubicBezTo>
                    <a:cubicBezTo>
                      <a:pt x="1" y="5"/>
                      <a:pt x="3" y="5"/>
                      <a:pt x="4" y="5"/>
                    </a:cubicBezTo>
                    <a:cubicBezTo>
                      <a:pt x="4" y="6"/>
                      <a:pt x="4" y="6"/>
                      <a:pt x="4" y="7"/>
                    </a:cubicBezTo>
                    <a:cubicBezTo>
                      <a:pt x="5" y="9"/>
                      <a:pt x="10" y="11"/>
                      <a:pt x="14" y="10"/>
                    </a:cubicBezTo>
                    <a:cubicBezTo>
                      <a:pt x="14" y="10"/>
                      <a:pt x="14" y="9"/>
                      <a:pt x="14" y="8"/>
                    </a:cubicBezTo>
                    <a:cubicBezTo>
                      <a:pt x="16" y="8"/>
                      <a:pt x="17" y="8"/>
                      <a:pt x="19" y="8"/>
                    </a:cubicBezTo>
                    <a:cubicBezTo>
                      <a:pt x="19" y="8"/>
                      <a:pt x="19" y="7"/>
                      <a:pt x="20" y="6"/>
                    </a:cubicBezTo>
                    <a:cubicBezTo>
                      <a:pt x="19" y="6"/>
                      <a:pt x="15" y="2"/>
                      <a:pt x="15" y="2"/>
                    </a:cubicBezTo>
                    <a:cubicBezTo>
                      <a:pt x="13" y="2"/>
                      <a:pt x="11" y="3"/>
                      <a:pt x="9" y="2"/>
                    </a:cubicBezTo>
                    <a:cubicBezTo>
                      <a:pt x="9" y="2"/>
                      <a:pt x="8" y="0"/>
                      <a:pt x="5"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6" name="Freeform 192">
                <a:extLst>
                  <a:ext uri="{FF2B5EF4-FFF2-40B4-BE49-F238E27FC236}">
                    <a16:creationId xmlns:a16="http://schemas.microsoft.com/office/drawing/2014/main" id="{83036169-BB46-4439-BF59-C3F692861BFB}"/>
                  </a:ext>
                </a:extLst>
              </p:cNvPr>
              <p:cNvSpPr>
                <a:spLocks/>
              </p:cNvSpPr>
              <p:nvPr/>
            </p:nvSpPr>
            <p:spPr bwMode="auto">
              <a:xfrm>
                <a:off x="2964" y="2025"/>
                <a:ext cx="110" cy="139"/>
              </a:xfrm>
              <a:custGeom>
                <a:avLst/>
                <a:gdLst>
                  <a:gd name="T0" fmla="*/ 10 w 56"/>
                  <a:gd name="T1" fmla="*/ 71 h 71"/>
                  <a:gd name="T2" fmla="*/ 22 w 56"/>
                  <a:gd name="T3" fmla="*/ 65 h 71"/>
                  <a:gd name="T4" fmla="*/ 25 w 56"/>
                  <a:gd name="T5" fmla="*/ 62 h 71"/>
                  <a:gd name="T6" fmla="*/ 39 w 56"/>
                  <a:gd name="T7" fmla="*/ 62 h 71"/>
                  <a:gd name="T8" fmla="*/ 45 w 56"/>
                  <a:gd name="T9" fmla="*/ 65 h 71"/>
                  <a:gd name="T10" fmla="*/ 47 w 56"/>
                  <a:gd name="T11" fmla="*/ 60 h 71"/>
                  <a:gd name="T12" fmla="*/ 46 w 56"/>
                  <a:gd name="T13" fmla="*/ 56 h 71"/>
                  <a:gd name="T14" fmla="*/ 46 w 56"/>
                  <a:gd name="T15" fmla="*/ 49 h 71"/>
                  <a:gd name="T16" fmla="*/ 47 w 56"/>
                  <a:gd name="T17" fmla="*/ 43 h 71"/>
                  <a:gd name="T18" fmla="*/ 50 w 56"/>
                  <a:gd name="T19" fmla="*/ 37 h 71"/>
                  <a:gd name="T20" fmla="*/ 53 w 56"/>
                  <a:gd name="T21" fmla="*/ 30 h 71"/>
                  <a:gd name="T22" fmla="*/ 55 w 56"/>
                  <a:gd name="T23" fmla="*/ 25 h 71"/>
                  <a:gd name="T24" fmla="*/ 56 w 56"/>
                  <a:gd name="T25" fmla="*/ 18 h 71"/>
                  <a:gd name="T26" fmla="*/ 54 w 56"/>
                  <a:gd name="T27" fmla="*/ 12 h 71"/>
                  <a:gd name="T28" fmla="*/ 53 w 56"/>
                  <a:gd name="T29" fmla="*/ 6 h 71"/>
                  <a:gd name="T30" fmla="*/ 47 w 56"/>
                  <a:gd name="T31" fmla="*/ 7 h 71"/>
                  <a:gd name="T32" fmla="*/ 46 w 56"/>
                  <a:gd name="T33" fmla="*/ 2 h 71"/>
                  <a:gd name="T34" fmla="*/ 42 w 56"/>
                  <a:gd name="T35" fmla="*/ 2 h 71"/>
                  <a:gd name="T36" fmla="*/ 40 w 56"/>
                  <a:gd name="T37" fmla="*/ 4 h 71"/>
                  <a:gd name="T38" fmla="*/ 36 w 56"/>
                  <a:gd name="T39" fmla="*/ 4 h 71"/>
                  <a:gd name="T40" fmla="*/ 35 w 56"/>
                  <a:gd name="T41" fmla="*/ 1 h 71"/>
                  <a:gd name="T42" fmla="*/ 28 w 56"/>
                  <a:gd name="T43" fmla="*/ 0 h 71"/>
                  <a:gd name="T44" fmla="*/ 26 w 56"/>
                  <a:gd name="T45" fmla="*/ 3 h 71"/>
                  <a:gd name="T46" fmla="*/ 24 w 56"/>
                  <a:gd name="T47" fmla="*/ 7 h 71"/>
                  <a:gd name="T48" fmla="*/ 20 w 56"/>
                  <a:gd name="T49" fmla="*/ 4 h 71"/>
                  <a:gd name="T50" fmla="*/ 18 w 56"/>
                  <a:gd name="T51" fmla="*/ 6 h 71"/>
                  <a:gd name="T52" fmla="*/ 17 w 56"/>
                  <a:gd name="T53" fmla="*/ 11 h 71"/>
                  <a:gd name="T54" fmla="*/ 15 w 56"/>
                  <a:gd name="T55" fmla="*/ 9 h 71"/>
                  <a:gd name="T56" fmla="*/ 11 w 56"/>
                  <a:gd name="T57" fmla="*/ 13 h 71"/>
                  <a:gd name="T58" fmla="*/ 9 w 56"/>
                  <a:gd name="T59" fmla="*/ 17 h 71"/>
                  <a:gd name="T60" fmla="*/ 11 w 56"/>
                  <a:gd name="T61" fmla="*/ 23 h 71"/>
                  <a:gd name="T62" fmla="*/ 5 w 56"/>
                  <a:gd name="T63" fmla="*/ 26 h 71"/>
                  <a:gd name="T64" fmla="*/ 6 w 56"/>
                  <a:gd name="T65" fmla="*/ 29 h 71"/>
                  <a:gd name="T66" fmla="*/ 3 w 56"/>
                  <a:gd name="T67" fmla="*/ 31 h 71"/>
                  <a:gd name="T68" fmla="*/ 4 w 56"/>
                  <a:gd name="T69" fmla="*/ 38 h 71"/>
                  <a:gd name="T70" fmla="*/ 0 w 56"/>
                  <a:gd name="T71" fmla="*/ 44 h 71"/>
                  <a:gd name="T72" fmla="*/ 6 w 56"/>
                  <a:gd name="T73" fmla="*/ 46 h 71"/>
                  <a:gd name="T74" fmla="*/ 9 w 56"/>
                  <a:gd name="T75" fmla="*/ 51 h 71"/>
                  <a:gd name="T76" fmla="*/ 12 w 56"/>
                  <a:gd name="T77" fmla="*/ 56 h 71"/>
                  <a:gd name="T78" fmla="*/ 12 w 56"/>
                  <a:gd name="T79" fmla="*/ 59 h 71"/>
                  <a:gd name="T80" fmla="*/ 10 w 56"/>
                  <a:gd name="T81" fmla="*/ 64 h 71"/>
                  <a:gd name="T82" fmla="*/ 10 w 56"/>
                  <a:gd name="T83" fmla="*/ 68 h 71"/>
                  <a:gd name="T84" fmla="*/ 10 w 56"/>
                  <a:gd name="T8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 h="71">
                    <a:moveTo>
                      <a:pt x="10" y="71"/>
                    </a:moveTo>
                    <a:cubicBezTo>
                      <a:pt x="15" y="70"/>
                      <a:pt x="20" y="66"/>
                      <a:pt x="22" y="65"/>
                    </a:cubicBezTo>
                    <a:cubicBezTo>
                      <a:pt x="23" y="64"/>
                      <a:pt x="24" y="62"/>
                      <a:pt x="25" y="62"/>
                    </a:cubicBezTo>
                    <a:cubicBezTo>
                      <a:pt x="28" y="61"/>
                      <a:pt x="36" y="61"/>
                      <a:pt x="39" y="62"/>
                    </a:cubicBezTo>
                    <a:cubicBezTo>
                      <a:pt x="41" y="62"/>
                      <a:pt x="42" y="64"/>
                      <a:pt x="45" y="65"/>
                    </a:cubicBezTo>
                    <a:cubicBezTo>
                      <a:pt x="45" y="65"/>
                      <a:pt x="46" y="62"/>
                      <a:pt x="47" y="60"/>
                    </a:cubicBezTo>
                    <a:cubicBezTo>
                      <a:pt x="48" y="59"/>
                      <a:pt x="46" y="56"/>
                      <a:pt x="46" y="56"/>
                    </a:cubicBezTo>
                    <a:cubicBezTo>
                      <a:pt x="46" y="49"/>
                      <a:pt x="46" y="49"/>
                      <a:pt x="46" y="49"/>
                    </a:cubicBezTo>
                    <a:cubicBezTo>
                      <a:pt x="47" y="43"/>
                      <a:pt x="47" y="43"/>
                      <a:pt x="47" y="43"/>
                    </a:cubicBezTo>
                    <a:cubicBezTo>
                      <a:pt x="47" y="43"/>
                      <a:pt x="50" y="39"/>
                      <a:pt x="50" y="37"/>
                    </a:cubicBezTo>
                    <a:cubicBezTo>
                      <a:pt x="51" y="34"/>
                      <a:pt x="52" y="33"/>
                      <a:pt x="53" y="30"/>
                    </a:cubicBezTo>
                    <a:cubicBezTo>
                      <a:pt x="53" y="27"/>
                      <a:pt x="55" y="25"/>
                      <a:pt x="55" y="25"/>
                    </a:cubicBezTo>
                    <a:cubicBezTo>
                      <a:pt x="55" y="25"/>
                      <a:pt x="56" y="21"/>
                      <a:pt x="56" y="18"/>
                    </a:cubicBezTo>
                    <a:cubicBezTo>
                      <a:pt x="56" y="15"/>
                      <a:pt x="53" y="14"/>
                      <a:pt x="54" y="12"/>
                    </a:cubicBezTo>
                    <a:cubicBezTo>
                      <a:pt x="55" y="10"/>
                      <a:pt x="53" y="6"/>
                      <a:pt x="53" y="6"/>
                    </a:cubicBezTo>
                    <a:cubicBezTo>
                      <a:pt x="53" y="6"/>
                      <a:pt x="49" y="7"/>
                      <a:pt x="47" y="7"/>
                    </a:cubicBezTo>
                    <a:cubicBezTo>
                      <a:pt x="45" y="6"/>
                      <a:pt x="46" y="2"/>
                      <a:pt x="46" y="2"/>
                    </a:cubicBezTo>
                    <a:cubicBezTo>
                      <a:pt x="42" y="2"/>
                      <a:pt x="42" y="2"/>
                      <a:pt x="42" y="2"/>
                    </a:cubicBezTo>
                    <a:cubicBezTo>
                      <a:pt x="40" y="4"/>
                      <a:pt x="40" y="4"/>
                      <a:pt x="40" y="4"/>
                    </a:cubicBezTo>
                    <a:cubicBezTo>
                      <a:pt x="36" y="4"/>
                      <a:pt x="36" y="4"/>
                      <a:pt x="36" y="4"/>
                    </a:cubicBezTo>
                    <a:cubicBezTo>
                      <a:pt x="35" y="1"/>
                      <a:pt x="35" y="1"/>
                      <a:pt x="35" y="1"/>
                    </a:cubicBezTo>
                    <a:cubicBezTo>
                      <a:pt x="28" y="0"/>
                      <a:pt x="28" y="0"/>
                      <a:pt x="28" y="0"/>
                    </a:cubicBezTo>
                    <a:cubicBezTo>
                      <a:pt x="26" y="3"/>
                      <a:pt x="26" y="3"/>
                      <a:pt x="26" y="3"/>
                    </a:cubicBezTo>
                    <a:cubicBezTo>
                      <a:pt x="26" y="3"/>
                      <a:pt x="27" y="6"/>
                      <a:pt x="24" y="7"/>
                    </a:cubicBezTo>
                    <a:cubicBezTo>
                      <a:pt x="22" y="8"/>
                      <a:pt x="20" y="4"/>
                      <a:pt x="20" y="4"/>
                    </a:cubicBezTo>
                    <a:cubicBezTo>
                      <a:pt x="18" y="6"/>
                      <a:pt x="18" y="6"/>
                      <a:pt x="18" y="6"/>
                    </a:cubicBezTo>
                    <a:cubicBezTo>
                      <a:pt x="17" y="11"/>
                      <a:pt x="17" y="11"/>
                      <a:pt x="17" y="11"/>
                    </a:cubicBezTo>
                    <a:cubicBezTo>
                      <a:pt x="17" y="11"/>
                      <a:pt x="17" y="8"/>
                      <a:pt x="15" y="9"/>
                    </a:cubicBezTo>
                    <a:cubicBezTo>
                      <a:pt x="12" y="11"/>
                      <a:pt x="11" y="13"/>
                      <a:pt x="11" y="13"/>
                    </a:cubicBezTo>
                    <a:cubicBezTo>
                      <a:pt x="11" y="13"/>
                      <a:pt x="7" y="15"/>
                      <a:pt x="9" y="17"/>
                    </a:cubicBezTo>
                    <a:cubicBezTo>
                      <a:pt x="10" y="19"/>
                      <a:pt x="12" y="20"/>
                      <a:pt x="11" y="23"/>
                    </a:cubicBezTo>
                    <a:cubicBezTo>
                      <a:pt x="9" y="26"/>
                      <a:pt x="5" y="25"/>
                      <a:pt x="5" y="26"/>
                    </a:cubicBezTo>
                    <a:cubicBezTo>
                      <a:pt x="6" y="28"/>
                      <a:pt x="6" y="29"/>
                      <a:pt x="6" y="29"/>
                    </a:cubicBezTo>
                    <a:cubicBezTo>
                      <a:pt x="3" y="31"/>
                      <a:pt x="3" y="31"/>
                      <a:pt x="3" y="31"/>
                    </a:cubicBezTo>
                    <a:cubicBezTo>
                      <a:pt x="3" y="31"/>
                      <a:pt x="6" y="36"/>
                      <a:pt x="4" y="38"/>
                    </a:cubicBezTo>
                    <a:cubicBezTo>
                      <a:pt x="2" y="39"/>
                      <a:pt x="0" y="44"/>
                      <a:pt x="0" y="44"/>
                    </a:cubicBezTo>
                    <a:cubicBezTo>
                      <a:pt x="0" y="44"/>
                      <a:pt x="4" y="46"/>
                      <a:pt x="6" y="46"/>
                    </a:cubicBezTo>
                    <a:cubicBezTo>
                      <a:pt x="7" y="46"/>
                      <a:pt x="8" y="49"/>
                      <a:pt x="9" y="51"/>
                    </a:cubicBezTo>
                    <a:cubicBezTo>
                      <a:pt x="10" y="53"/>
                      <a:pt x="10" y="56"/>
                      <a:pt x="12" y="56"/>
                    </a:cubicBezTo>
                    <a:cubicBezTo>
                      <a:pt x="14" y="56"/>
                      <a:pt x="13" y="57"/>
                      <a:pt x="12" y="59"/>
                    </a:cubicBezTo>
                    <a:cubicBezTo>
                      <a:pt x="12" y="61"/>
                      <a:pt x="12" y="62"/>
                      <a:pt x="10" y="64"/>
                    </a:cubicBezTo>
                    <a:cubicBezTo>
                      <a:pt x="8" y="65"/>
                      <a:pt x="10" y="66"/>
                      <a:pt x="10" y="68"/>
                    </a:cubicBezTo>
                    <a:cubicBezTo>
                      <a:pt x="10" y="70"/>
                      <a:pt x="10" y="71"/>
                      <a:pt x="10" y="7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7" name="Freeform 193">
                <a:extLst>
                  <a:ext uri="{FF2B5EF4-FFF2-40B4-BE49-F238E27FC236}">
                    <a16:creationId xmlns:a16="http://schemas.microsoft.com/office/drawing/2014/main" id="{9D6BA1D4-D207-4798-8325-EC540FA9D196}"/>
                  </a:ext>
                </a:extLst>
              </p:cNvPr>
              <p:cNvSpPr>
                <a:spLocks/>
              </p:cNvSpPr>
              <p:nvPr/>
            </p:nvSpPr>
            <p:spPr bwMode="auto">
              <a:xfrm>
                <a:off x="2964" y="2025"/>
                <a:ext cx="110" cy="139"/>
              </a:xfrm>
              <a:custGeom>
                <a:avLst/>
                <a:gdLst>
                  <a:gd name="T0" fmla="*/ 10 w 56"/>
                  <a:gd name="T1" fmla="*/ 71 h 71"/>
                  <a:gd name="T2" fmla="*/ 22 w 56"/>
                  <a:gd name="T3" fmla="*/ 65 h 71"/>
                  <a:gd name="T4" fmla="*/ 25 w 56"/>
                  <a:gd name="T5" fmla="*/ 62 h 71"/>
                  <a:gd name="T6" fmla="*/ 39 w 56"/>
                  <a:gd name="T7" fmla="*/ 62 h 71"/>
                  <a:gd name="T8" fmla="*/ 45 w 56"/>
                  <a:gd name="T9" fmla="*/ 65 h 71"/>
                  <a:gd name="T10" fmla="*/ 47 w 56"/>
                  <a:gd name="T11" fmla="*/ 60 h 71"/>
                  <a:gd name="T12" fmla="*/ 46 w 56"/>
                  <a:gd name="T13" fmla="*/ 56 h 71"/>
                  <a:gd name="T14" fmla="*/ 46 w 56"/>
                  <a:gd name="T15" fmla="*/ 49 h 71"/>
                  <a:gd name="T16" fmla="*/ 47 w 56"/>
                  <a:gd name="T17" fmla="*/ 43 h 71"/>
                  <a:gd name="T18" fmla="*/ 50 w 56"/>
                  <a:gd name="T19" fmla="*/ 37 h 71"/>
                  <a:gd name="T20" fmla="*/ 53 w 56"/>
                  <a:gd name="T21" fmla="*/ 30 h 71"/>
                  <a:gd name="T22" fmla="*/ 55 w 56"/>
                  <a:gd name="T23" fmla="*/ 25 h 71"/>
                  <a:gd name="T24" fmla="*/ 56 w 56"/>
                  <a:gd name="T25" fmla="*/ 18 h 71"/>
                  <a:gd name="T26" fmla="*/ 54 w 56"/>
                  <a:gd name="T27" fmla="*/ 12 h 71"/>
                  <a:gd name="T28" fmla="*/ 53 w 56"/>
                  <a:gd name="T29" fmla="*/ 6 h 71"/>
                  <a:gd name="T30" fmla="*/ 47 w 56"/>
                  <a:gd name="T31" fmla="*/ 7 h 71"/>
                  <a:gd name="T32" fmla="*/ 46 w 56"/>
                  <a:gd name="T33" fmla="*/ 2 h 71"/>
                  <a:gd name="T34" fmla="*/ 42 w 56"/>
                  <a:gd name="T35" fmla="*/ 2 h 71"/>
                  <a:gd name="T36" fmla="*/ 40 w 56"/>
                  <a:gd name="T37" fmla="*/ 4 h 71"/>
                  <a:gd name="T38" fmla="*/ 36 w 56"/>
                  <a:gd name="T39" fmla="*/ 4 h 71"/>
                  <a:gd name="T40" fmla="*/ 35 w 56"/>
                  <a:gd name="T41" fmla="*/ 1 h 71"/>
                  <a:gd name="T42" fmla="*/ 28 w 56"/>
                  <a:gd name="T43" fmla="*/ 0 h 71"/>
                  <a:gd name="T44" fmla="*/ 26 w 56"/>
                  <a:gd name="T45" fmla="*/ 3 h 71"/>
                  <a:gd name="T46" fmla="*/ 24 w 56"/>
                  <a:gd name="T47" fmla="*/ 7 h 71"/>
                  <a:gd name="T48" fmla="*/ 20 w 56"/>
                  <a:gd name="T49" fmla="*/ 4 h 71"/>
                  <a:gd name="T50" fmla="*/ 18 w 56"/>
                  <a:gd name="T51" fmla="*/ 6 h 71"/>
                  <a:gd name="T52" fmla="*/ 17 w 56"/>
                  <a:gd name="T53" fmla="*/ 11 h 71"/>
                  <a:gd name="T54" fmla="*/ 15 w 56"/>
                  <a:gd name="T55" fmla="*/ 9 h 71"/>
                  <a:gd name="T56" fmla="*/ 11 w 56"/>
                  <a:gd name="T57" fmla="*/ 13 h 71"/>
                  <a:gd name="T58" fmla="*/ 9 w 56"/>
                  <a:gd name="T59" fmla="*/ 17 h 71"/>
                  <a:gd name="T60" fmla="*/ 11 w 56"/>
                  <a:gd name="T61" fmla="*/ 23 h 71"/>
                  <a:gd name="T62" fmla="*/ 5 w 56"/>
                  <a:gd name="T63" fmla="*/ 26 h 71"/>
                  <a:gd name="T64" fmla="*/ 6 w 56"/>
                  <a:gd name="T65" fmla="*/ 29 h 71"/>
                  <a:gd name="T66" fmla="*/ 3 w 56"/>
                  <a:gd name="T67" fmla="*/ 31 h 71"/>
                  <a:gd name="T68" fmla="*/ 4 w 56"/>
                  <a:gd name="T69" fmla="*/ 38 h 71"/>
                  <a:gd name="T70" fmla="*/ 0 w 56"/>
                  <a:gd name="T71" fmla="*/ 44 h 71"/>
                  <a:gd name="T72" fmla="*/ 6 w 56"/>
                  <a:gd name="T73" fmla="*/ 46 h 71"/>
                  <a:gd name="T74" fmla="*/ 9 w 56"/>
                  <a:gd name="T75" fmla="*/ 51 h 71"/>
                  <a:gd name="T76" fmla="*/ 12 w 56"/>
                  <a:gd name="T77" fmla="*/ 56 h 71"/>
                  <a:gd name="T78" fmla="*/ 12 w 56"/>
                  <a:gd name="T79" fmla="*/ 59 h 71"/>
                  <a:gd name="T80" fmla="*/ 10 w 56"/>
                  <a:gd name="T81" fmla="*/ 64 h 71"/>
                  <a:gd name="T82" fmla="*/ 10 w 56"/>
                  <a:gd name="T83" fmla="*/ 68 h 71"/>
                  <a:gd name="T84" fmla="*/ 10 w 56"/>
                  <a:gd name="T8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 h="71">
                    <a:moveTo>
                      <a:pt x="10" y="71"/>
                    </a:moveTo>
                    <a:cubicBezTo>
                      <a:pt x="15" y="70"/>
                      <a:pt x="20" y="66"/>
                      <a:pt x="22" y="65"/>
                    </a:cubicBezTo>
                    <a:cubicBezTo>
                      <a:pt x="23" y="64"/>
                      <a:pt x="24" y="62"/>
                      <a:pt x="25" y="62"/>
                    </a:cubicBezTo>
                    <a:cubicBezTo>
                      <a:pt x="28" y="61"/>
                      <a:pt x="36" y="61"/>
                      <a:pt x="39" y="62"/>
                    </a:cubicBezTo>
                    <a:cubicBezTo>
                      <a:pt x="41" y="62"/>
                      <a:pt x="42" y="64"/>
                      <a:pt x="45" y="65"/>
                    </a:cubicBezTo>
                    <a:cubicBezTo>
                      <a:pt x="45" y="65"/>
                      <a:pt x="46" y="62"/>
                      <a:pt x="47" y="60"/>
                    </a:cubicBezTo>
                    <a:cubicBezTo>
                      <a:pt x="48" y="59"/>
                      <a:pt x="46" y="56"/>
                      <a:pt x="46" y="56"/>
                    </a:cubicBezTo>
                    <a:cubicBezTo>
                      <a:pt x="46" y="49"/>
                      <a:pt x="46" y="49"/>
                      <a:pt x="46" y="49"/>
                    </a:cubicBezTo>
                    <a:cubicBezTo>
                      <a:pt x="47" y="43"/>
                      <a:pt x="47" y="43"/>
                      <a:pt x="47" y="43"/>
                    </a:cubicBezTo>
                    <a:cubicBezTo>
                      <a:pt x="47" y="43"/>
                      <a:pt x="50" y="39"/>
                      <a:pt x="50" y="37"/>
                    </a:cubicBezTo>
                    <a:cubicBezTo>
                      <a:pt x="51" y="34"/>
                      <a:pt x="52" y="33"/>
                      <a:pt x="53" y="30"/>
                    </a:cubicBezTo>
                    <a:cubicBezTo>
                      <a:pt x="53" y="27"/>
                      <a:pt x="55" y="25"/>
                      <a:pt x="55" y="25"/>
                    </a:cubicBezTo>
                    <a:cubicBezTo>
                      <a:pt x="55" y="25"/>
                      <a:pt x="56" y="21"/>
                      <a:pt x="56" y="18"/>
                    </a:cubicBezTo>
                    <a:cubicBezTo>
                      <a:pt x="56" y="15"/>
                      <a:pt x="53" y="14"/>
                      <a:pt x="54" y="12"/>
                    </a:cubicBezTo>
                    <a:cubicBezTo>
                      <a:pt x="55" y="10"/>
                      <a:pt x="53" y="6"/>
                      <a:pt x="53" y="6"/>
                    </a:cubicBezTo>
                    <a:cubicBezTo>
                      <a:pt x="53" y="6"/>
                      <a:pt x="49" y="7"/>
                      <a:pt x="47" y="7"/>
                    </a:cubicBezTo>
                    <a:cubicBezTo>
                      <a:pt x="45" y="6"/>
                      <a:pt x="46" y="2"/>
                      <a:pt x="46" y="2"/>
                    </a:cubicBezTo>
                    <a:cubicBezTo>
                      <a:pt x="42" y="2"/>
                      <a:pt x="42" y="2"/>
                      <a:pt x="42" y="2"/>
                    </a:cubicBezTo>
                    <a:cubicBezTo>
                      <a:pt x="40" y="4"/>
                      <a:pt x="40" y="4"/>
                      <a:pt x="40" y="4"/>
                    </a:cubicBezTo>
                    <a:cubicBezTo>
                      <a:pt x="36" y="4"/>
                      <a:pt x="36" y="4"/>
                      <a:pt x="36" y="4"/>
                    </a:cubicBezTo>
                    <a:cubicBezTo>
                      <a:pt x="35" y="1"/>
                      <a:pt x="35" y="1"/>
                      <a:pt x="35" y="1"/>
                    </a:cubicBezTo>
                    <a:cubicBezTo>
                      <a:pt x="28" y="0"/>
                      <a:pt x="28" y="0"/>
                      <a:pt x="28" y="0"/>
                    </a:cubicBezTo>
                    <a:cubicBezTo>
                      <a:pt x="26" y="3"/>
                      <a:pt x="26" y="3"/>
                      <a:pt x="26" y="3"/>
                    </a:cubicBezTo>
                    <a:cubicBezTo>
                      <a:pt x="26" y="3"/>
                      <a:pt x="27" y="6"/>
                      <a:pt x="24" y="7"/>
                    </a:cubicBezTo>
                    <a:cubicBezTo>
                      <a:pt x="22" y="8"/>
                      <a:pt x="20" y="4"/>
                      <a:pt x="20" y="4"/>
                    </a:cubicBezTo>
                    <a:cubicBezTo>
                      <a:pt x="18" y="6"/>
                      <a:pt x="18" y="6"/>
                      <a:pt x="18" y="6"/>
                    </a:cubicBezTo>
                    <a:cubicBezTo>
                      <a:pt x="17" y="11"/>
                      <a:pt x="17" y="11"/>
                      <a:pt x="17" y="11"/>
                    </a:cubicBezTo>
                    <a:cubicBezTo>
                      <a:pt x="17" y="11"/>
                      <a:pt x="17" y="8"/>
                      <a:pt x="15" y="9"/>
                    </a:cubicBezTo>
                    <a:cubicBezTo>
                      <a:pt x="12" y="11"/>
                      <a:pt x="11" y="13"/>
                      <a:pt x="11" y="13"/>
                    </a:cubicBezTo>
                    <a:cubicBezTo>
                      <a:pt x="11" y="13"/>
                      <a:pt x="7" y="15"/>
                      <a:pt x="9" y="17"/>
                    </a:cubicBezTo>
                    <a:cubicBezTo>
                      <a:pt x="10" y="19"/>
                      <a:pt x="12" y="20"/>
                      <a:pt x="11" y="23"/>
                    </a:cubicBezTo>
                    <a:cubicBezTo>
                      <a:pt x="9" y="26"/>
                      <a:pt x="5" y="25"/>
                      <a:pt x="5" y="26"/>
                    </a:cubicBezTo>
                    <a:cubicBezTo>
                      <a:pt x="6" y="28"/>
                      <a:pt x="6" y="29"/>
                      <a:pt x="6" y="29"/>
                    </a:cubicBezTo>
                    <a:cubicBezTo>
                      <a:pt x="3" y="31"/>
                      <a:pt x="3" y="31"/>
                      <a:pt x="3" y="31"/>
                    </a:cubicBezTo>
                    <a:cubicBezTo>
                      <a:pt x="3" y="31"/>
                      <a:pt x="6" y="36"/>
                      <a:pt x="4" y="38"/>
                    </a:cubicBezTo>
                    <a:cubicBezTo>
                      <a:pt x="2" y="39"/>
                      <a:pt x="0" y="44"/>
                      <a:pt x="0" y="44"/>
                    </a:cubicBezTo>
                    <a:cubicBezTo>
                      <a:pt x="0" y="44"/>
                      <a:pt x="4" y="46"/>
                      <a:pt x="6" y="46"/>
                    </a:cubicBezTo>
                    <a:cubicBezTo>
                      <a:pt x="7" y="46"/>
                      <a:pt x="8" y="49"/>
                      <a:pt x="9" y="51"/>
                    </a:cubicBezTo>
                    <a:cubicBezTo>
                      <a:pt x="10" y="53"/>
                      <a:pt x="10" y="56"/>
                      <a:pt x="12" y="56"/>
                    </a:cubicBezTo>
                    <a:cubicBezTo>
                      <a:pt x="14" y="56"/>
                      <a:pt x="13" y="57"/>
                      <a:pt x="12" y="59"/>
                    </a:cubicBezTo>
                    <a:cubicBezTo>
                      <a:pt x="12" y="61"/>
                      <a:pt x="12" y="62"/>
                      <a:pt x="10" y="64"/>
                    </a:cubicBezTo>
                    <a:cubicBezTo>
                      <a:pt x="8" y="65"/>
                      <a:pt x="10" y="66"/>
                      <a:pt x="10" y="68"/>
                    </a:cubicBezTo>
                    <a:cubicBezTo>
                      <a:pt x="10" y="70"/>
                      <a:pt x="10" y="71"/>
                      <a:pt x="10" y="7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8" name="Freeform 194">
                <a:extLst>
                  <a:ext uri="{FF2B5EF4-FFF2-40B4-BE49-F238E27FC236}">
                    <a16:creationId xmlns:a16="http://schemas.microsoft.com/office/drawing/2014/main" id="{25603D61-EA1A-4F2D-87A7-FCA902187FC5}"/>
                  </a:ext>
                </a:extLst>
              </p:cNvPr>
              <p:cNvSpPr>
                <a:spLocks noEditPoints="1"/>
              </p:cNvSpPr>
              <p:nvPr/>
            </p:nvSpPr>
            <p:spPr bwMode="auto">
              <a:xfrm>
                <a:off x="3227" y="1212"/>
                <a:ext cx="196" cy="248"/>
              </a:xfrm>
              <a:custGeom>
                <a:avLst/>
                <a:gdLst>
                  <a:gd name="T0" fmla="*/ 51 w 100"/>
                  <a:gd name="T1" fmla="*/ 110 h 126"/>
                  <a:gd name="T2" fmla="*/ 55 w 100"/>
                  <a:gd name="T3" fmla="*/ 117 h 126"/>
                  <a:gd name="T4" fmla="*/ 60 w 100"/>
                  <a:gd name="T5" fmla="*/ 121 h 126"/>
                  <a:gd name="T6" fmla="*/ 69 w 100"/>
                  <a:gd name="T7" fmla="*/ 124 h 126"/>
                  <a:gd name="T8" fmla="*/ 73 w 100"/>
                  <a:gd name="T9" fmla="*/ 125 h 126"/>
                  <a:gd name="T10" fmla="*/ 74 w 100"/>
                  <a:gd name="T11" fmla="*/ 121 h 126"/>
                  <a:gd name="T12" fmla="*/ 74 w 100"/>
                  <a:gd name="T13" fmla="*/ 114 h 126"/>
                  <a:gd name="T14" fmla="*/ 75 w 100"/>
                  <a:gd name="T15" fmla="*/ 109 h 126"/>
                  <a:gd name="T16" fmla="*/ 58 w 100"/>
                  <a:gd name="T17" fmla="*/ 110 h 126"/>
                  <a:gd name="T18" fmla="*/ 52 w 100"/>
                  <a:gd name="T19" fmla="*/ 109 h 126"/>
                  <a:gd name="T20" fmla="*/ 9 w 100"/>
                  <a:gd name="T21" fmla="*/ 40 h 126"/>
                  <a:gd name="T22" fmla="*/ 13 w 100"/>
                  <a:gd name="T23" fmla="*/ 38 h 126"/>
                  <a:gd name="T24" fmla="*/ 16 w 100"/>
                  <a:gd name="T25" fmla="*/ 34 h 126"/>
                  <a:gd name="T26" fmla="*/ 24 w 100"/>
                  <a:gd name="T27" fmla="*/ 35 h 126"/>
                  <a:gd name="T28" fmla="*/ 30 w 100"/>
                  <a:gd name="T29" fmla="*/ 38 h 126"/>
                  <a:gd name="T30" fmla="*/ 32 w 100"/>
                  <a:gd name="T31" fmla="*/ 39 h 126"/>
                  <a:gd name="T32" fmla="*/ 35 w 100"/>
                  <a:gd name="T33" fmla="*/ 46 h 126"/>
                  <a:gd name="T34" fmla="*/ 37 w 100"/>
                  <a:gd name="T35" fmla="*/ 51 h 126"/>
                  <a:gd name="T36" fmla="*/ 47 w 100"/>
                  <a:gd name="T37" fmla="*/ 65 h 126"/>
                  <a:gd name="T38" fmla="*/ 57 w 100"/>
                  <a:gd name="T39" fmla="*/ 73 h 126"/>
                  <a:gd name="T40" fmla="*/ 61 w 100"/>
                  <a:gd name="T41" fmla="*/ 73 h 126"/>
                  <a:gd name="T42" fmla="*/ 66 w 100"/>
                  <a:gd name="T43" fmla="*/ 77 h 126"/>
                  <a:gd name="T44" fmla="*/ 70 w 100"/>
                  <a:gd name="T45" fmla="*/ 81 h 126"/>
                  <a:gd name="T46" fmla="*/ 77 w 100"/>
                  <a:gd name="T47" fmla="*/ 88 h 126"/>
                  <a:gd name="T48" fmla="*/ 79 w 100"/>
                  <a:gd name="T49" fmla="*/ 103 h 126"/>
                  <a:gd name="T50" fmla="*/ 77 w 100"/>
                  <a:gd name="T51" fmla="*/ 110 h 126"/>
                  <a:gd name="T52" fmla="*/ 81 w 100"/>
                  <a:gd name="T53" fmla="*/ 113 h 126"/>
                  <a:gd name="T54" fmla="*/ 85 w 100"/>
                  <a:gd name="T55" fmla="*/ 108 h 126"/>
                  <a:gd name="T56" fmla="*/ 89 w 100"/>
                  <a:gd name="T57" fmla="*/ 101 h 126"/>
                  <a:gd name="T58" fmla="*/ 87 w 100"/>
                  <a:gd name="T59" fmla="*/ 94 h 126"/>
                  <a:gd name="T60" fmla="*/ 83 w 100"/>
                  <a:gd name="T61" fmla="*/ 89 h 126"/>
                  <a:gd name="T62" fmla="*/ 90 w 100"/>
                  <a:gd name="T63" fmla="*/ 83 h 126"/>
                  <a:gd name="T64" fmla="*/ 97 w 100"/>
                  <a:gd name="T65" fmla="*/ 88 h 126"/>
                  <a:gd name="T66" fmla="*/ 100 w 100"/>
                  <a:gd name="T67" fmla="*/ 86 h 126"/>
                  <a:gd name="T68" fmla="*/ 99 w 100"/>
                  <a:gd name="T69" fmla="*/ 82 h 126"/>
                  <a:gd name="T70" fmla="*/ 93 w 100"/>
                  <a:gd name="T71" fmla="*/ 76 h 126"/>
                  <a:gd name="T72" fmla="*/ 81 w 100"/>
                  <a:gd name="T73" fmla="*/ 65 h 126"/>
                  <a:gd name="T74" fmla="*/ 62 w 100"/>
                  <a:gd name="T75" fmla="*/ 52 h 126"/>
                  <a:gd name="T76" fmla="*/ 59 w 100"/>
                  <a:gd name="T77" fmla="*/ 46 h 126"/>
                  <a:gd name="T78" fmla="*/ 56 w 100"/>
                  <a:gd name="T79" fmla="*/ 42 h 126"/>
                  <a:gd name="T80" fmla="*/ 48 w 100"/>
                  <a:gd name="T81" fmla="*/ 37 h 126"/>
                  <a:gd name="T82" fmla="*/ 50 w 100"/>
                  <a:gd name="T83" fmla="*/ 27 h 126"/>
                  <a:gd name="T84" fmla="*/ 49 w 100"/>
                  <a:gd name="T85" fmla="*/ 20 h 126"/>
                  <a:gd name="T86" fmla="*/ 60 w 100"/>
                  <a:gd name="T87" fmla="*/ 17 h 126"/>
                  <a:gd name="T88" fmla="*/ 57 w 100"/>
                  <a:gd name="T89" fmla="*/ 9 h 126"/>
                  <a:gd name="T90" fmla="*/ 52 w 100"/>
                  <a:gd name="T91" fmla="*/ 3 h 126"/>
                  <a:gd name="T92" fmla="*/ 45 w 100"/>
                  <a:gd name="T93" fmla="*/ 2 h 126"/>
                  <a:gd name="T94" fmla="*/ 39 w 100"/>
                  <a:gd name="T95" fmla="*/ 1 h 126"/>
                  <a:gd name="T96" fmla="*/ 33 w 100"/>
                  <a:gd name="T97" fmla="*/ 3 h 126"/>
                  <a:gd name="T98" fmla="*/ 31 w 100"/>
                  <a:gd name="T99" fmla="*/ 7 h 126"/>
                  <a:gd name="T100" fmla="*/ 23 w 100"/>
                  <a:gd name="T101" fmla="*/ 12 h 126"/>
                  <a:gd name="T102" fmla="*/ 19 w 100"/>
                  <a:gd name="T103" fmla="*/ 14 h 126"/>
                  <a:gd name="T104" fmla="*/ 14 w 100"/>
                  <a:gd name="T105" fmla="*/ 13 h 126"/>
                  <a:gd name="T106" fmla="*/ 6 w 100"/>
                  <a:gd name="T107" fmla="*/ 21 h 126"/>
                  <a:gd name="T108" fmla="*/ 3 w 100"/>
                  <a:gd name="T109" fmla="*/ 29 h 126"/>
                  <a:gd name="T110" fmla="*/ 7 w 100"/>
                  <a:gd name="T111" fmla="*/ 37 h 126"/>
                  <a:gd name="T112" fmla="*/ 6 w 100"/>
                  <a:gd name="T113" fmla="*/ 42 h 126"/>
                  <a:gd name="T114" fmla="*/ 17 w 100"/>
                  <a:gd name="T115" fmla="*/ 77 h 126"/>
                  <a:gd name="T116" fmla="*/ 16 w 100"/>
                  <a:gd name="T117" fmla="*/ 82 h 126"/>
                  <a:gd name="T118" fmla="*/ 22 w 100"/>
                  <a:gd name="T119" fmla="*/ 98 h 126"/>
                  <a:gd name="T120" fmla="*/ 26 w 100"/>
                  <a:gd name="T121" fmla="*/ 96 h 126"/>
                  <a:gd name="T122" fmla="*/ 30 w 100"/>
                  <a:gd name="T123" fmla="*/ 79 h 126"/>
                  <a:gd name="T124" fmla="*/ 26 w 100"/>
                  <a:gd name="T125" fmla="*/ 7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0" h="126">
                    <a:moveTo>
                      <a:pt x="52" y="109"/>
                    </a:moveTo>
                    <a:cubicBezTo>
                      <a:pt x="52" y="111"/>
                      <a:pt x="52" y="110"/>
                      <a:pt x="51" y="110"/>
                    </a:cubicBezTo>
                    <a:cubicBezTo>
                      <a:pt x="51" y="111"/>
                      <a:pt x="51" y="112"/>
                      <a:pt x="51" y="113"/>
                    </a:cubicBezTo>
                    <a:cubicBezTo>
                      <a:pt x="52" y="114"/>
                      <a:pt x="54" y="116"/>
                      <a:pt x="55" y="117"/>
                    </a:cubicBezTo>
                    <a:cubicBezTo>
                      <a:pt x="56" y="117"/>
                      <a:pt x="58" y="117"/>
                      <a:pt x="59" y="118"/>
                    </a:cubicBezTo>
                    <a:cubicBezTo>
                      <a:pt x="59" y="118"/>
                      <a:pt x="60" y="121"/>
                      <a:pt x="60" y="121"/>
                    </a:cubicBezTo>
                    <a:cubicBezTo>
                      <a:pt x="61" y="121"/>
                      <a:pt x="63" y="120"/>
                      <a:pt x="64" y="121"/>
                    </a:cubicBezTo>
                    <a:cubicBezTo>
                      <a:pt x="66" y="122"/>
                      <a:pt x="66" y="123"/>
                      <a:pt x="69" y="124"/>
                    </a:cubicBezTo>
                    <a:cubicBezTo>
                      <a:pt x="70" y="125"/>
                      <a:pt x="70" y="125"/>
                      <a:pt x="70" y="125"/>
                    </a:cubicBezTo>
                    <a:cubicBezTo>
                      <a:pt x="71" y="126"/>
                      <a:pt x="72" y="125"/>
                      <a:pt x="73" y="125"/>
                    </a:cubicBezTo>
                    <a:cubicBezTo>
                      <a:pt x="73" y="124"/>
                      <a:pt x="72" y="123"/>
                      <a:pt x="72" y="122"/>
                    </a:cubicBezTo>
                    <a:cubicBezTo>
                      <a:pt x="72" y="122"/>
                      <a:pt x="74" y="121"/>
                      <a:pt x="74" y="121"/>
                    </a:cubicBezTo>
                    <a:cubicBezTo>
                      <a:pt x="75" y="119"/>
                      <a:pt x="74" y="117"/>
                      <a:pt x="75" y="115"/>
                    </a:cubicBezTo>
                    <a:cubicBezTo>
                      <a:pt x="73" y="116"/>
                      <a:pt x="74" y="115"/>
                      <a:pt x="74" y="114"/>
                    </a:cubicBezTo>
                    <a:cubicBezTo>
                      <a:pt x="73" y="112"/>
                      <a:pt x="75" y="113"/>
                      <a:pt x="75" y="111"/>
                    </a:cubicBezTo>
                    <a:cubicBezTo>
                      <a:pt x="76" y="111"/>
                      <a:pt x="75" y="110"/>
                      <a:pt x="75" y="109"/>
                    </a:cubicBezTo>
                    <a:cubicBezTo>
                      <a:pt x="72" y="111"/>
                      <a:pt x="65" y="113"/>
                      <a:pt x="60" y="112"/>
                    </a:cubicBezTo>
                    <a:cubicBezTo>
                      <a:pt x="60" y="112"/>
                      <a:pt x="59" y="110"/>
                      <a:pt x="58" y="110"/>
                    </a:cubicBezTo>
                    <a:cubicBezTo>
                      <a:pt x="56" y="110"/>
                      <a:pt x="56" y="111"/>
                      <a:pt x="54" y="111"/>
                    </a:cubicBezTo>
                    <a:cubicBezTo>
                      <a:pt x="54" y="111"/>
                      <a:pt x="53" y="110"/>
                      <a:pt x="52" y="109"/>
                    </a:cubicBezTo>
                    <a:close/>
                    <a:moveTo>
                      <a:pt x="6" y="42"/>
                    </a:moveTo>
                    <a:cubicBezTo>
                      <a:pt x="7" y="41"/>
                      <a:pt x="8" y="40"/>
                      <a:pt x="9" y="40"/>
                    </a:cubicBezTo>
                    <a:cubicBezTo>
                      <a:pt x="10" y="40"/>
                      <a:pt x="11" y="41"/>
                      <a:pt x="12" y="40"/>
                    </a:cubicBezTo>
                    <a:cubicBezTo>
                      <a:pt x="13" y="40"/>
                      <a:pt x="13" y="39"/>
                      <a:pt x="13" y="38"/>
                    </a:cubicBezTo>
                    <a:cubicBezTo>
                      <a:pt x="14" y="37"/>
                      <a:pt x="15" y="37"/>
                      <a:pt x="16" y="36"/>
                    </a:cubicBezTo>
                    <a:cubicBezTo>
                      <a:pt x="16" y="36"/>
                      <a:pt x="16" y="34"/>
                      <a:pt x="16" y="34"/>
                    </a:cubicBezTo>
                    <a:cubicBezTo>
                      <a:pt x="17" y="33"/>
                      <a:pt x="18" y="32"/>
                      <a:pt x="21" y="32"/>
                    </a:cubicBezTo>
                    <a:cubicBezTo>
                      <a:pt x="22" y="32"/>
                      <a:pt x="23" y="34"/>
                      <a:pt x="24" y="35"/>
                    </a:cubicBezTo>
                    <a:cubicBezTo>
                      <a:pt x="25" y="35"/>
                      <a:pt x="26" y="35"/>
                      <a:pt x="26" y="35"/>
                    </a:cubicBezTo>
                    <a:cubicBezTo>
                      <a:pt x="28" y="35"/>
                      <a:pt x="29" y="38"/>
                      <a:pt x="30" y="38"/>
                    </a:cubicBezTo>
                    <a:cubicBezTo>
                      <a:pt x="30" y="39"/>
                      <a:pt x="30" y="39"/>
                      <a:pt x="30" y="39"/>
                    </a:cubicBezTo>
                    <a:cubicBezTo>
                      <a:pt x="32" y="39"/>
                      <a:pt x="32" y="39"/>
                      <a:pt x="32" y="39"/>
                    </a:cubicBezTo>
                    <a:cubicBezTo>
                      <a:pt x="32" y="40"/>
                      <a:pt x="32" y="42"/>
                      <a:pt x="32" y="44"/>
                    </a:cubicBezTo>
                    <a:cubicBezTo>
                      <a:pt x="33" y="44"/>
                      <a:pt x="35" y="45"/>
                      <a:pt x="35" y="46"/>
                    </a:cubicBezTo>
                    <a:cubicBezTo>
                      <a:pt x="35" y="47"/>
                      <a:pt x="35" y="48"/>
                      <a:pt x="35" y="50"/>
                    </a:cubicBezTo>
                    <a:cubicBezTo>
                      <a:pt x="35" y="50"/>
                      <a:pt x="37" y="51"/>
                      <a:pt x="37" y="51"/>
                    </a:cubicBezTo>
                    <a:cubicBezTo>
                      <a:pt x="38" y="53"/>
                      <a:pt x="37" y="55"/>
                      <a:pt x="38" y="57"/>
                    </a:cubicBezTo>
                    <a:cubicBezTo>
                      <a:pt x="40" y="60"/>
                      <a:pt x="45" y="62"/>
                      <a:pt x="47" y="65"/>
                    </a:cubicBezTo>
                    <a:cubicBezTo>
                      <a:pt x="48" y="67"/>
                      <a:pt x="48" y="69"/>
                      <a:pt x="50" y="70"/>
                    </a:cubicBezTo>
                    <a:cubicBezTo>
                      <a:pt x="52" y="72"/>
                      <a:pt x="55" y="72"/>
                      <a:pt x="57" y="73"/>
                    </a:cubicBezTo>
                    <a:cubicBezTo>
                      <a:pt x="57" y="73"/>
                      <a:pt x="57" y="73"/>
                      <a:pt x="57" y="73"/>
                    </a:cubicBezTo>
                    <a:cubicBezTo>
                      <a:pt x="59" y="74"/>
                      <a:pt x="59" y="72"/>
                      <a:pt x="61" y="73"/>
                    </a:cubicBezTo>
                    <a:cubicBezTo>
                      <a:pt x="62" y="73"/>
                      <a:pt x="64" y="77"/>
                      <a:pt x="65" y="77"/>
                    </a:cubicBezTo>
                    <a:cubicBezTo>
                      <a:pt x="66" y="77"/>
                      <a:pt x="66" y="77"/>
                      <a:pt x="66" y="77"/>
                    </a:cubicBezTo>
                    <a:cubicBezTo>
                      <a:pt x="67" y="78"/>
                      <a:pt x="66" y="80"/>
                      <a:pt x="67" y="80"/>
                    </a:cubicBezTo>
                    <a:cubicBezTo>
                      <a:pt x="68" y="81"/>
                      <a:pt x="69" y="80"/>
                      <a:pt x="70" y="81"/>
                    </a:cubicBezTo>
                    <a:cubicBezTo>
                      <a:pt x="71" y="82"/>
                      <a:pt x="71" y="84"/>
                      <a:pt x="72" y="85"/>
                    </a:cubicBezTo>
                    <a:cubicBezTo>
                      <a:pt x="73" y="87"/>
                      <a:pt x="76" y="87"/>
                      <a:pt x="77" y="88"/>
                    </a:cubicBezTo>
                    <a:cubicBezTo>
                      <a:pt x="78" y="89"/>
                      <a:pt x="81" y="100"/>
                      <a:pt x="81" y="102"/>
                    </a:cubicBezTo>
                    <a:cubicBezTo>
                      <a:pt x="79" y="103"/>
                      <a:pt x="79" y="103"/>
                      <a:pt x="79" y="103"/>
                    </a:cubicBezTo>
                    <a:cubicBezTo>
                      <a:pt x="79" y="104"/>
                      <a:pt x="79" y="106"/>
                      <a:pt x="79" y="107"/>
                    </a:cubicBezTo>
                    <a:cubicBezTo>
                      <a:pt x="79" y="108"/>
                      <a:pt x="77" y="109"/>
                      <a:pt x="77" y="110"/>
                    </a:cubicBezTo>
                    <a:cubicBezTo>
                      <a:pt x="76" y="113"/>
                      <a:pt x="78" y="113"/>
                      <a:pt x="78" y="114"/>
                    </a:cubicBezTo>
                    <a:cubicBezTo>
                      <a:pt x="79" y="113"/>
                      <a:pt x="81" y="114"/>
                      <a:pt x="81" y="113"/>
                    </a:cubicBezTo>
                    <a:cubicBezTo>
                      <a:pt x="82" y="113"/>
                      <a:pt x="82" y="111"/>
                      <a:pt x="82" y="110"/>
                    </a:cubicBezTo>
                    <a:cubicBezTo>
                      <a:pt x="82" y="110"/>
                      <a:pt x="85" y="108"/>
                      <a:pt x="85" y="108"/>
                    </a:cubicBezTo>
                    <a:cubicBezTo>
                      <a:pt x="86" y="106"/>
                      <a:pt x="85" y="104"/>
                      <a:pt x="86" y="103"/>
                    </a:cubicBezTo>
                    <a:cubicBezTo>
                      <a:pt x="87" y="102"/>
                      <a:pt x="89" y="102"/>
                      <a:pt x="89" y="101"/>
                    </a:cubicBezTo>
                    <a:cubicBezTo>
                      <a:pt x="90" y="99"/>
                      <a:pt x="89" y="96"/>
                      <a:pt x="89" y="95"/>
                    </a:cubicBezTo>
                    <a:cubicBezTo>
                      <a:pt x="88" y="95"/>
                      <a:pt x="88" y="95"/>
                      <a:pt x="87" y="94"/>
                    </a:cubicBezTo>
                    <a:cubicBezTo>
                      <a:pt x="87" y="93"/>
                      <a:pt x="87" y="92"/>
                      <a:pt x="86" y="91"/>
                    </a:cubicBezTo>
                    <a:cubicBezTo>
                      <a:pt x="86" y="90"/>
                      <a:pt x="84" y="90"/>
                      <a:pt x="83" y="89"/>
                    </a:cubicBezTo>
                    <a:cubicBezTo>
                      <a:pt x="85" y="86"/>
                      <a:pt x="86" y="80"/>
                      <a:pt x="90" y="81"/>
                    </a:cubicBezTo>
                    <a:cubicBezTo>
                      <a:pt x="90" y="83"/>
                      <a:pt x="90" y="83"/>
                      <a:pt x="90" y="83"/>
                    </a:cubicBezTo>
                    <a:cubicBezTo>
                      <a:pt x="92" y="83"/>
                      <a:pt x="93" y="83"/>
                      <a:pt x="96" y="84"/>
                    </a:cubicBezTo>
                    <a:cubicBezTo>
                      <a:pt x="96" y="85"/>
                      <a:pt x="96" y="87"/>
                      <a:pt x="97" y="88"/>
                    </a:cubicBezTo>
                    <a:cubicBezTo>
                      <a:pt x="97" y="88"/>
                      <a:pt x="98" y="88"/>
                      <a:pt x="99" y="88"/>
                    </a:cubicBezTo>
                    <a:cubicBezTo>
                      <a:pt x="99" y="87"/>
                      <a:pt x="99" y="87"/>
                      <a:pt x="100" y="86"/>
                    </a:cubicBezTo>
                    <a:cubicBezTo>
                      <a:pt x="100" y="86"/>
                      <a:pt x="99" y="85"/>
                      <a:pt x="99" y="85"/>
                    </a:cubicBezTo>
                    <a:cubicBezTo>
                      <a:pt x="99" y="84"/>
                      <a:pt x="100" y="83"/>
                      <a:pt x="99" y="82"/>
                    </a:cubicBezTo>
                    <a:cubicBezTo>
                      <a:pt x="99" y="81"/>
                      <a:pt x="97" y="81"/>
                      <a:pt x="97" y="81"/>
                    </a:cubicBezTo>
                    <a:cubicBezTo>
                      <a:pt x="95" y="80"/>
                      <a:pt x="94" y="77"/>
                      <a:pt x="93" y="76"/>
                    </a:cubicBezTo>
                    <a:cubicBezTo>
                      <a:pt x="89" y="73"/>
                      <a:pt x="84" y="72"/>
                      <a:pt x="81" y="69"/>
                    </a:cubicBezTo>
                    <a:cubicBezTo>
                      <a:pt x="81" y="68"/>
                      <a:pt x="81" y="65"/>
                      <a:pt x="81" y="65"/>
                    </a:cubicBezTo>
                    <a:cubicBezTo>
                      <a:pt x="77" y="65"/>
                      <a:pt x="74" y="65"/>
                      <a:pt x="70" y="63"/>
                    </a:cubicBezTo>
                    <a:cubicBezTo>
                      <a:pt x="68" y="62"/>
                      <a:pt x="63" y="55"/>
                      <a:pt x="62" y="52"/>
                    </a:cubicBezTo>
                    <a:cubicBezTo>
                      <a:pt x="61" y="50"/>
                      <a:pt x="62" y="49"/>
                      <a:pt x="61" y="47"/>
                    </a:cubicBezTo>
                    <a:cubicBezTo>
                      <a:pt x="60" y="46"/>
                      <a:pt x="60" y="47"/>
                      <a:pt x="59" y="46"/>
                    </a:cubicBezTo>
                    <a:cubicBezTo>
                      <a:pt x="58" y="46"/>
                      <a:pt x="57" y="43"/>
                      <a:pt x="57" y="42"/>
                    </a:cubicBezTo>
                    <a:cubicBezTo>
                      <a:pt x="56" y="42"/>
                      <a:pt x="56" y="42"/>
                      <a:pt x="56" y="42"/>
                    </a:cubicBezTo>
                    <a:cubicBezTo>
                      <a:pt x="56" y="42"/>
                      <a:pt x="56" y="42"/>
                      <a:pt x="56" y="42"/>
                    </a:cubicBezTo>
                    <a:cubicBezTo>
                      <a:pt x="53" y="39"/>
                      <a:pt x="51" y="41"/>
                      <a:pt x="48" y="37"/>
                    </a:cubicBezTo>
                    <a:cubicBezTo>
                      <a:pt x="48" y="37"/>
                      <a:pt x="47" y="36"/>
                      <a:pt x="47" y="36"/>
                    </a:cubicBezTo>
                    <a:cubicBezTo>
                      <a:pt x="46" y="33"/>
                      <a:pt x="50" y="28"/>
                      <a:pt x="50" y="27"/>
                    </a:cubicBezTo>
                    <a:cubicBezTo>
                      <a:pt x="51" y="24"/>
                      <a:pt x="49" y="24"/>
                      <a:pt x="48" y="22"/>
                    </a:cubicBezTo>
                    <a:cubicBezTo>
                      <a:pt x="48" y="21"/>
                      <a:pt x="49" y="20"/>
                      <a:pt x="49" y="20"/>
                    </a:cubicBezTo>
                    <a:cubicBezTo>
                      <a:pt x="50" y="20"/>
                      <a:pt x="50" y="21"/>
                      <a:pt x="50" y="21"/>
                    </a:cubicBezTo>
                    <a:cubicBezTo>
                      <a:pt x="53" y="19"/>
                      <a:pt x="56" y="18"/>
                      <a:pt x="60" y="17"/>
                    </a:cubicBezTo>
                    <a:cubicBezTo>
                      <a:pt x="58" y="15"/>
                      <a:pt x="60" y="14"/>
                      <a:pt x="60" y="12"/>
                    </a:cubicBezTo>
                    <a:cubicBezTo>
                      <a:pt x="60" y="10"/>
                      <a:pt x="60" y="9"/>
                      <a:pt x="57" y="9"/>
                    </a:cubicBezTo>
                    <a:cubicBezTo>
                      <a:pt x="54" y="9"/>
                      <a:pt x="58" y="3"/>
                      <a:pt x="58" y="3"/>
                    </a:cubicBezTo>
                    <a:cubicBezTo>
                      <a:pt x="58" y="3"/>
                      <a:pt x="54" y="3"/>
                      <a:pt x="52" y="3"/>
                    </a:cubicBezTo>
                    <a:cubicBezTo>
                      <a:pt x="50" y="4"/>
                      <a:pt x="50" y="4"/>
                      <a:pt x="48" y="4"/>
                    </a:cubicBezTo>
                    <a:cubicBezTo>
                      <a:pt x="46" y="4"/>
                      <a:pt x="48" y="2"/>
                      <a:pt x="45" y="2"/>
                    </a:cubicBezTo>
                    <a:cubicBezTo>
                      <a:pt x="41" y="2"/>
                      <a:pt x="44" y="2"/>
                      <a:pt x="41" y="1"/>
                    </a:cubicBezTo>
                    <a:cubicBezTo>
                      <a:pt x="38" y="0"/>
                      <a:pt x="39" y="0"/>
                      <a:pt x="39" y="1"/>
                    </a:cubicBezTo>
                    <a:cubicBezTo>
                      <a:pt x="39" y="3"/>
                      <a:pt x="34" y="0"/>
                      <a:pt x="34" y="0"/>
                    </a:cubicBezTo>
                    <a:cubicBezTo>
                      <a:pt x="34" y="0"/>
                      <a:pt x="35" y="2"/>
                      <a:pt x="33" y="3"/>
                    </a:cubicBezTo>
                    <a:cubicBezTo>
                      <a:pt x="31" y="5"/>
                      <a:pt x="35" y="4"/>
                      <a:pt x="34" y="6"/>
                    </a:cubicBezTo>
                    <a:cubicBezTo>
                      <a:pt x="32" y="8"/>
                      <a:pt x="33" y="8"/>
                      <a:pt x="31" y="7"/>
                    </a:cubicBezTo>
                    <a:cubicBezTo>
                      <a:pt x="29" y="5"/>
                      <a:pt x="27" y="7"/>
                      <a:pt x="27" y="9"/>
                    </a:cubicBezTo>
                    <a:cubicBezTo>
                      <a:pt x="26" y="11"/>
                      <a:pt x="23" y="9"/>
                      <a:pt x="23" y="12"/>
                    </a:cubicBezTo>
                    <a:cubicBezTo>
                      <a:pt x="23" y="15"/>
                      <a:pt x="24" y="14"/>
                      <a:pt x="23" y="15"/>
                    </a:cubicBezTo>
                    <a:cubicBezTo>
                      <a:pt x="22" y="16"/>
                      <a:pt x="22" y="14"/>
                      <a:pt x="19" y="14"/>
                    </a:cubicBezTo>
                    <a:cubicBezTo>
                      <a:pt x="16" y="13"/>
                      <a:pt x="17" y="13"/>
                      <a:pt x="15" y="11"/>
                    </a:cubicBezTo>
                    <a:cubicBezTo>
                      <a:pt x="14" y="9"/>
                      <a:pt x="14" y="11"/>
                      <a:pt x="14" y="13"/>
                    </a:cubicBezTo>
                    <a:cubicBezTo>
                      <a:pt x="14" y="16"/>
                      <a:pt x="9" y="15"/>
                      <a:pt x="8" y="17"/>
                    </a:cubicBezTo>
                    <a:cubicBezTo>
                      <a:pt x="6" y="21"/>
                      <a:pt x="6" y="21"/>
                      <a:pt x="6" y="21"/>
                    </a:cubicBezTo>
                    <a:cubicBezTo>
                      <a:pt x="6" y="21"/>
                      <a:pt x="5" y="24"/>
                      <a:pt x="3" y="24"/>
                    </a:cubicBezTo>
                    <a:cubicBezTo>
                      <a:pt x="0" y="24"/>
                      <a:pt x="0" y="29"/>
                      <a:pt x="3" y="29"/>
                    </a:cubicBezTo>
                    <a:cubicBezTo>
                      <a:pt x="5" y="29"/>
                      <a:pt x="2" y="35"/>
                      <a:pt x="3" y="36"/>
                    </a:cubicBezTo>
                    <a:cubicBezTo>
                      <a:pt x="4" y="37"/>
                      <a:pt x="8" y="35"/>
                      <a:pt x="7" y="37"/>
                    </a:cubicBezTo>
                    <a:cubicBezTo>
                      <a:pt x="6" y="39"/>
                      <a:pt x="7" y="37"/>
                      <a:pt x="5" y="39"/>
                    </a:cubicBezTo>
                    <a:cubicBezTo>
                      <a:pt x="4" y="41"/>
                      <a:pt x="6" y="42"/>
                      <a:pt x="6" y="42"/>
                    </a:cubicBezTo>
                    <a:close/>
                    <a:moveTo>
                      <a:pt x="23" y="71"/>
                    </a:moveTo>
                    <a:cubicBezTo>
                      <a:pt x="22" y="73"/>
                      <a:pt x="18" y="76"/>
                      <a:pt x="17" y="77"/>
                    </a:cubicBezTo>
                    <a:cubicBezTo>
                      <a:pt x="16" y="77"/>
                      <a:pt x="16" y="76"/>
                      <a:pt x="15" y="77"/>
                    </a:cubicBezTo>
                    <a:cubicBezTo>
                      <a:pt x="15" y="79"/>
                      <a:pt x="16" y="79"/>
                      <a:pt x="16" y="82"/>
                    </a:cubicBezTo>
                    <a:cubicBezTo>
                      <a:pt x="17" y="86"/>
                      <a:pt x="17" y="93"/>
                      <a:pt x="18" y="96"/>
                    </a:cubicBezTo>
                    <a:cubicBezTo>
                      <a:pt x="19" y="98"/>
                      <a:pt x="20" y="97"/>
                      <a:pt x="22" y="98"/>
                    </a:cubicBezTo>
                    <a:cubicBezTo>
                      <a:pt x="21" y="98"/>
                      <a:pt x="23" y="99"/>
                      <a:pt x="24" y="99"/>
                    </a:cubicBezTo>
                    <a:cubicBezTo>
                      <a:pt x="24" y="99"/>
                      <a:pt x="26" y="96"/>
                      <a:pt x="26" y="96"/>
                    </a:cubicBezTo>
                    <a:cubicBezTo>
                      <a:pt x="27" y="96"/>
                      <a:pt x="27" y="96"/>
                      <a:pt x="27" y="96"/>
                    </a:cubicBezTo>
                    <a:cubicBezTo>
                      <a:pt x="27" y="96"/>
                      <a:pt x="30" y="79"/>
                      <a:pt x="30" y="79"/>
                    </a:cubicBezTo>
                    <a:cubicBezTo>
                      <a:pt x="30" y="78"/>
                      <a:pt x="27" y="77"/>
                      <a:pt x="27" y="76"/>
                    </a:cubicBezTo>
                    <a:cubicBezTo>
                      <a:pt x="26" y="75"/>
                      <a:pt x="27" y="73"/>
                      <a:pt x="26" y="72"/>
                    </a:cubicBezTo>
                    <a:cubicBezTo>
                      <a:pt x="25" y="71"/>
                      <a:pt x="24" y="72"/>
                      <a:pt x="23" y="7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9" name="Freeform 195">
                <a:extLst>
                  <a:ext uri="{FF2B5EF4-FFF2-40B4-BE49-F238E27FC236}">
                    <a16:creationId xmlns:a16="http://schemas.microsoft.com/office/drawing/2014/main" id="{296C82A9-ED71-4EB7-8D3F-AE1237593436}"/>
                  </a:ext>
                </a:extLst>
              </p:cNvPr>
              <p:cNvSpPr>
                <a:spLocks noEditPoints="1"/>
              </p:cNvSpPr>
              <p:nvPr/>
            </p:nvSpPr>
            <p:spPr bwMode="auto">
              <a:xfrm>
                <a:off x="3227" y="1212"/>
                <a:ext cx="196" cy="248"/>
              </a:xfrm>
              <a:custGeom>
                <a:avLst/>
                <a:gdLst>
                  <a:gd name="T0" fmla="*/ 51 w 100"/>
                  <a:gd name="T1" fmla="*/ 110 h 126"/>
                  <a:gd name="T2" fmla="*/ 55 w 100"/>
                  <a:gd name="T3" fmla="*/ 117 h 126"/>
                  <a:gd name="T4" fmla="*/ 60 w 100"/>
                  <a:gd name="T5" fmla="*/ 121 h 126"/>
                  <a:gd name="T6" fmla="*/ 69 w 100"/>
                  <a:gd name="T7" fmla="*/ 124 h 126"/>
                  <a:gd name="T8" fmla="*/ 73 w 100"/>
                  <a:gd name="T9" fmla="*/ 125 h 126"/>
                  <a:gd name="T10" fmla="*/ 74 w 100"/>
                  <a:gd name="T11" fmla="*/ 121 h 126"/>
                  <a:gd name="T12" fmla="*/ 74 w 100"/>
                  <a:gd name="T13" fmla="*/ 114 h 126"/>
                  <a:gd name="T14" fmla="*/ 75 w 100"/>
                  <a:gd name="T15" fmla="*/ 109 h 126"/>
                  <a:gd name="T16" fmla="*/ 58 w 100"/>
                  <a:gd name="T17" fmla="*/ 110 h 126"/>
                  <a:gd name="T18" fmla="*/ 52 w 100"/>
                  <a:gd name="T19" fmla="*/ 109 h 126"/>
                  <a:gd name="T20" fmla="*/ 9 w 100"/>
                  <a:gd name="T21" fmla="*/ 40 h 126"/>
                  <a:gd name="T22" fmla="*/ 13 w 100"/>
                  <a:gd name="T23" fmla="*/ 38 h 126"/>
                  <a:gd name="T24" fmla="*/ 16 w 100"/>
                  <a:gd name="T25" fmla="*/ 34 h 126"/>
                  <a:gd name="T26" fmla="*/ 24 w 100"/>
                  <a:gd name="T27" fmla="*/ 35 h 126"/>
                  <a:gd name="T28" fmla="*/ 30 w 100"/>
                  <a:gd name="T29" fmla="*/ 38 h 126"/>
                  <a:gd name="T30" fmla="*/ 32 w 100"/>
                  <a:gd name="T31" fmla="*/ 39 h 126"/>
                  <a:gd name="T32" fmla="*/ 35 w 100"/>
                  <a:gd name="T33" fmla="*/ 46 h 126"/>
                  <a:gd name="T34" fmla="*/ 37 w 100"/>
                  <a:gd name="T35" fmla="*/ 51 h 126"/>
                  <a:gd name="T36" fmla="*/ 47 w 100"/>
                  <a:gd name="T37" fmla="*/ 65 h 126"/>
                  <a:gd name="T38" fmla="*/ 57 w 100"/>
                  <a:gd name="T39" fmla="*/ 73 h 126"/>
                  <a:gd name="T40" fmla="*/ 61 w 100"/>
                  <a:gd name="T41" fmla="*/ 73 h 126"/>
                  <a:gd name="T42" fmla="*/ 66 w 100"/>
                  <a:gd name="T43" fmla="*/ 77 h 126"/>
                  <a:gd name="T44" fmla="*/ 70 w 100"/>
                  <a:gd name="T45" fmla="*/ 81 h 126"/>
                  <a:gd name="T46" fmla="*/ 77 w 100"/>
                  <a:gd name="T47" fmla="*/ 88 h 126"/>
                  <a:gd name="T48" fmla="*/ 79 w 100"/>
                  <a:gd name="T49" fmla="*/ 103 h 126"/>
                  <a:gd name="T50" fmla="*/ 77 w 100"/>
                  <a:gd name="T51" fmla="*/ 110 h 126"/>
                  <a:gd name="T52" fmla="*/ 81 w 100"/>
                  <a:gd name="T53" fmla="*/ 113 h 126"/>
                  <a:gd name="T54" fmla="*/ 85 w 100"/>
                  <a:gd name="T55" fmla="*/ 108 h 126"/>
                  <a:gd name="T56" fmla="*/ 89 w 100"/>
                  <a:gd name="T57" fmla="*/ 101 h 126"/>
                  <a:gd name="T58" fmla="*/ 87 w 100"/>
                  <a:gd name="T59" fmla="*/ 94 h 126"/>
                  <a:gd name="T60" fmla="*/ 83 w 100"/>
                  <a:gd name="T61" fmla="*/ 89 h 126"/>
                  <a:gd name="T62" fmla="*/ 90 w 100"/>
                  <a:gd name="T63" fmla="*/ 83 h 126"/>
                  <a:gd name="T64" fmla="*/ 97 w 100"/>
                  <a:gd name="T65" fmla="*/ 88 h 126"/>
                  <a:gd name="T66" fmla="*/ 100 w 100"/>
                  <a:gd name="T67" fmla="*/ 86 h 126"/>
                  <a:gd name="T68" fmla="*/ 99 w 100"/>
                  <a:gd name="T69" fmla="*/ 82 h 126"/>
                  <a:gd name="T70" fmla="*/ 93 w 100"/>
                  <a:gd name="T71" fmla="*/ 76 h 126"/>
                  <a:gd name="T72" fmla="*/ 81 w 100"/>
                  <a:gd name="T73" fmla="*/ 65 h 126"/>
                  <a:gd name="T74" fmla="*/ 62 w 100"/>
                  <a:gd name="T75" fmla="*/ 52 h 126"/>
                  <a:gd name="T76" fmla="*/ 59 w 100"/>
                  <a:gd name="T77" fmla="*/ 46 h 126"/>
                  <a:gd name="T78" fmla="*/ 56 w 100"/>
                  <a:gd name="T79" fmla="*/ 42 h 126"/>
                  <a:gd name="T80" fmla="*/ 48 w 100"/>
                  <a:gd name="T81" fmla="*/ 37 h 126"/>
                  <a:gd name="T82" fmla="*/ 50 w 100"/>
                  <a:gd name="T83" fmla="*/ 27 h 126"/>
                  <a:gd name="T84" fmla="*/ 49 w 100"/>
                  <a:gd name="T85" fmla="*/ 20 h 126"/>
                  <a:gd name="T86" fmla="*/ 60 w 100"/>
                  <a:gd name="T87" fmla="*/ 17 h 126"/>
                  <a:gd name="T88" fmla="*/ 57 w 100"/>
                  <a:gd name="T89" fmla="*/ 9 h 126"/>
                  <a:gd name="T90" fmla="*/ 52 w 100"/>
                  <a:gd name="T91" fmla="*/ 3 h 126"/>
                  <a:gd name="T92" fmla="*/ 45 w 100"/>
                  <a:gd name="T93" fmla="*/ 2 h 126"/>
                  <a:gd name="T94" fmla="*/ 39 w 100"/>
                  <a:gd name="T95" fmla="*/ 1 h 126"/>
                  <a:gd name="T96" fmla="*/ 33 w 100"/>
                  <a:gd name="T97" fmla="*/ 3 h 126"/>
                  <a:gd name="T98" fmla="*/ 31 w 100"/>
                  <a:gd name="T99" fmla="*/ 7 h 126"/>
                  <a:gd name="T100" fmla="*/ 23 w 100"/>
                  <a:gd name="T101" fmla="*/ 12 h 126"/>
                  <a:gd name="T102" fmla="*/ 19 w 100"/>
                  <a:gd name="T103" fmla="*/ 14 h 126"/>
                  <a:gd name="T104" fmla="*/ 14 w 100"/>
                  <a:gd name="T105" fmla="*/ 13 h 126"/>
                  <a:gd name="T106" fmla="*/ 6 w 100"/>
                  <a:gd name="T107" fmla="*/ 21 h 126"/>
                  <a:gd name="T108" fmla="*/ 3 w 100"/>
                  <a:gd name="T109" fmla="*/ 29 h 126"/>
                  <a:gd name="T110" fmla="*/ 7 w 100"/>
                  <a:gd name="T111" fmla="*/ 37 h 126"/>
                  <a:gd name="T112" fmla="*/ 6 w 100"/>
                  <a:gd name="T113" fmla="*/ 42 h 126"/>
                  <a:gd name="T114" fmla="*/ 17 w 100"/>
                  <a:gd name="T115" fmla="*/ 77 h 126"/>
                  <a:gd name="T116" fmla="*/ 16 w 100"/>
                  <a:gd name="T117" fmla="*/ 82 h 126"/>
                  <a:gd name="T118" fmla="*/ 22 w 100"/>
                  <a:gd name="T119" fmla="*/ 98 h 126"/>
                  <a:gd name="T120" fmla="*/ 26 w 100"/>
                  <a:gd name="T121" fmla="*/ 96 h 126"/>
                  <a:gd name="T122" fmla="*/ 30 w 100"/>
                  <a:gd name="T123" fmla="*/ 79 h 126"/>
                  <a:gd name="T124" fmla="*/ 26 w 100"/>
                  <a:gd name="T125" fmla="*/ 7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0" h="126">
                    <a:moveTo>
                      <a:pt x="52" y="109"/>
                    </a:moveTo>
                    <a:cubicBezTo>
                      <a:pt x="52" y="111"/>
                      <a:pt x="52" y="110"/>
                      <a:pt x="51" y="110"/>
                    </a:cubicBezTo>
                    <a:cubicBezTo>
                      <a:pt x="51" y="111"/>
                      <a:pt x="51" y="112"/>
                      <a:pt x="51" y="113"/>
                    </a:cubicBezTo>
                    <a:cubicBezTo>
                      <a:pt x="52" y="114"/>
                      <a:pt x="54" y="116"/>
                      <a:pt x="55" y="117"/>
                    </a:cubicBezTo>
                    <a:cubicBezTo>
                      <a:pt x="56" y="117"/>
                      <a:pt x="58" y="117"/>
                      <a:pt x="59" y="118"/>
                    </a:cubicBezTo>
                    <a:cubicBezTo>
                      <a:pt x="59" y="118"/>
                      <a:pt x="60" y="121"/>
                      <a:pt x="60" y="121"/>
                    </a:cubicBezTo>
                    <a:cubicBezTo>
                      <a:pt x="61" y="121"/>
                      <a:pt x="63" y="120"/>
                      <a:pt x="64" y="121"/>
                    </a:cubicBezTo>
                    <a:cubicBezTo>
                      <a:pt x="66" y="122"/>
                      <a:pt x="66" y="123"/>
                      <a:pt x="69" y="124"/>
                    </a:cubicBezTo>
                    <a:cubicBezTo>
                      <a:pt x="70" y="125"/>
                      <a:pt x="70" y="125"/>
                      <a:pt x="70" y="125"/>
                    </a:cubicBezTo>
                    <a:cubicBezTo>
                      <a:pt x="71" y="126"/>
                      <a:pt x="72" y="125"/>
                      <a:pt x="73" y="125"/>
                    </a:cubicBezTo>
                    <a:cubicBezTo>
                      <a:pt x="73" y="124"/>
                      <a:pt x="72" y="123"/>
                      <a:pt x="72" y="122"/>
                    </a:cubicBezTo>
                    <a:cubicBezTo>
                      <a:pt x="72" y="122"/>
                      <a:pt x="74" y="121"/>
                      <a:pt x="74" y="121"/>
                    </a:cubicBezTo>
                    <a:cubicBezTo>
                      <a:pt x="75" y="119"/>
                      <a:pt x="74" y="117"/>
                      <a:pt x="75" y="115"/>
                    </a:cubicBezTo>
                    <a:cubicBezTo>
                      <a:pt x="73" y="116"/>
                      <a:pt x="74" y="115"/>
                      <a:pt x="74" y="114"/>
                    </a:cubicBezTo>
                    <a:cubicBezTo>
                      <a:pt x="73" y="112"/>
                      <a:pt x="75" y="113"/>
                      <a:pt x="75" y="111"/>
                    </a:cubicBezTo>
                    <a:cubicBezTo>
                      <a:pt x="76" y="111"/>
                      <a:pt x="75" y="110"/>
                      <a:pt x="75" y="109"/>
                    </a:cubicBezTo>
                    <a:cubicBezTo>
                      <a:pt x="72" y="111"/>
                      <a:pt x="65" y="113"/>
                      <a:pt x="60" y="112"/>
                    </a:cubicBezTo>
                    <a:cubicBezTo>
                      <a:pt x="60" y="112"/>
                      <a:pt x="59" y="110"/>
                      <a:pt x="58" y="110"/>
                    </a:cubicBezTo>
                    <a:cubicBezTo>
                      <a:pt x="56" y="110"/>
                      <a:pt x="56" y="111"/>
                      <a:pt x="54" y="111"/>
                    </a:cubicBezTo>
                    <a:cubicBezTo>
                      <a:pt x="54" y="111"/>
                      <a:pt x="53" y="110"/>
                      <a:pt x="52" y="109"/>
                    </a:cubicBezTo>
                    <a:close/>
                    <a:moveTo>
                      <a:pt x="6" y="42"/>
                    </a:moveTo>
                    <a:cubicBezTo>
                      <a:pt x="7" y="41"/>
                      <a:pt x="8" y="40"/>
                      <a:pt x="9" y="40"/>
                    </a:cubicBezTo>
                    <a:cubicBezTo>
                      <a:pt x="10" y="40"/>
                      <a:pt x="11" y="41"/>
                      <a:pt x="12" y="40"/>
                    </a:cubicBezTo>
                    <a:cubicBezTo>
                      <a:pt x="13" y="40"/>
                      <a:pt x="13" y="39"/>
                      <a:pt x="13" y="38"/>
                    </a:cubicBezTo>
                    <a:cubicBezTo>
                      <a:pt x="14" y="37"/>
                      <a:pt x="15" y="37"/>
                      <a:pt x="16" y="36"/>
                    </a:cubicBezTo>
                    <a:cubicBezTo>
                      <a:pt x="16" y="36"/>
                      <a:pt x="16" y="34"/>
                      <a:pt x="16" y="34"/>
                    </a:cubicBezTo>
                    <a:cubicBezTo>
                      <a:pt x="17" y="33"/>
                      <a:pt x="18" y="32"/>
                      <a:pt x="21" y="32"/>
                    </a:cubicBezTo>
                    <a:cubicBezTo>
                      <a:pt x="22" y="32"/>
                      <a:pt x="23" y="34"/>
                      <a:pt x="24" y="35"/>
                    </a:cubicBezTo>
                    <a:cubicBezTo>
                      <a:pt x="25" y="35"/>
                      <a:pt x="26" y="35"/>
                      <a:pt x="26" y="35"/>
                    </a:cubicBezTo>
                    <a:cubicBezTo>
                      <a:pt x="28" y="35"/>
                      <a:pt x="29" y="38"/>
                      <a:pt x="30" y="38"/>
                    </a:cubicBezTo>
                    <a:cubicBezTo>
                      <a:pt x="30" y="39"/>
                      <a:pt x="30" y="39"/>
                      <a:pt x="30" y="39"/>
                    </a:cubicBezTo>
                    <a:cubicBezTo>
                      <a:pt x="32" y="39"/>
                      <a:pt x="32" y="39"/>
                      <a:pt x="32" y="39"/>
                    </a:cubicBezTo>
                    <a:cubicBezTo>
                      <a:pt x="32" y="40"/>
                      <a:pt x="32" y="42"/>
                      <a:pt x="32" y="44"/>
                    </a:cubicBezTo>
                    <a:cubicBezTo>
                      <a:pt x="33" y="44"/>
                      <a:pt x="35" y="45"/>
                      <a:pt x="35" y="46"/>
                    </a:cubicBezTo>
                    <a:cubicBezTo>
                      <a:pt x="35" y="47"/>
                      <a:pt x="35" y="48"/>
                      <a:pt x="35" y="50"/>
                    </a:cubicBezTo>
                    <a:cubicBezTo>
                      <a:pt x="35" y="50"/>
                      <a:pt x="37" y="51"/>
                      <a:pt x="37" y="51"/>
                    </a:cubicBezTo>
                    <a:cubicBezTo>
                      <a:pt x="38" y="53"/>
                      <a:pt x="37" y="55"/>
                      <a:pt x="38" y="57"/>
                    </a:cubicBezTo>
                    <a:cubicBezTo>
                      <a:pt x="40" y="60"/>
                      <a:pt x="45" y="62"/>
                      <a:pt x="47" y="65"/>
                    </a:cubicBezTo>
                    <a:cubicBezTo>
                      <a:pt x="48" y="67"/>
                      <a:pt x="48" y="69"/>
                      <a:pt x="50" y="70"/>
                    </a:cubicBezTo>
                    <a:cubicBezTo>
                      <a:pt x="52" y="72"/>
                      <a:pt x="55" y="72"/>
                      <a:pt x="57" y="73"/>
                    </a:cubicBezTo>
                    <a:cubicBezTo>
                      <a:pt x="57" y="73"/>
                      <a:pt x="57" y="73"/>
                      <a:pt x="57" y="73"/>
                    </a:cubicBezTo>
                    <a:cubicBezTo>
                      <a:pt x="59" y="74"/>
                      <a:pt x="59" y="72"/>
                      <a:pt x="61" y="73"/>
                    </a:cubicBezTo>
                    <a:cubicBezTo>
                      <a:pt x="62" y="73"/>
                      <a:pt x="64" y="77"/>
                      <a:pt x="65" y="77"/>
                    </a:cubicBezTo>
                    <a:cubicBezTo>
                      <a:pt x="66" y="77"/>
                      <a:pt x="66" y="77"/>
                      <a:pt x="66" y="77"/>
                    </a:cubicBezTo>
                    <a:cubicBezTo>
                      <a:pt x="67" y="78"/>
                      <a:pt x="66" y="80"/>
                      <a:pt x="67" y="80"/>
                    </a:cubicBezTo>
                    <a:cubicBezTo>
                      <a:pt x="68" y="81"/>
                      <a:pt x="69" y="80"/>
                      <a:pt x="70" y="81"/>
                    </a:cubicBezTo>
                    <a:cubicBezTo>
                      <a:pt x="71" y="82"/>
                      <a:pt x="71" y="84"/>
                      <a:pt x="72" y="85"/>
                    </a:cubicBezTo>
                    <a:cubicBezTo>
                      <a:pt x="73" y="87"/>
                      <a:pt x="76" y="87"/>
                      <a:pt x="77" y="88"/>
                    </a:cubicBezTo>
                    <a:cubicBezTo>
                      <a:pt x="78" y="89"/>
                      <a:pt x="81" y="100"/>
                      <a:pt x="81" y="102"/>
                    </a:cubicBezTo>
                    <a:cubicBezTo>
                      <a:pt x="79" y="103"/>
                      <a:pt x="79" y="103"/>
                      <a:pt x="79" y="103"/>
                    </a:cubicBezTo>
                    <a:cubicBezTo>
                      <a:pt x="79" y="104"/>
                      <a:pt x="79" y="106"/>
                      <a:pt x="79" y="107"/>
                    </a:cubicBezTo>
                    <a:cubicBezTo>
                      <a:pt x="79" y="108"/>
                      <a:pt x="77" y="109"/>
                      <a:pt x="77" y="110"/>
                    </a:cubicBezTo>
                    <a:cubicBezTo>
                      <a:pt x="76" y="113"/>
                      <a:pt x="78" y="113"/>
                      <a:pt x="78" y="114"/>
                    </a:cubicBezTo>
                    <a:cubicBezTo>
                      <a:pt x="79" y="113"/>
                      <a:pt x="81" y="114"/>
                      <a:pt x="81" y="113"/>
                    </a:cubicBezTo>
                    <a:cubicBezTo>
                      <a:pt x="82" y="113"/>
                      <a:pt x="82" y="111"/>
                      <a:pt x="82" y="110"/>
                    </a:cubicBezTo>
                    <a:cubicBezTo>
                      <a:pt x="82" y="110"/>
                      <a:pt x="85" y="108"/>
                      <a:pt x="85" y="108"/>
                    </a:cubicBezTo>
                    <a:cubicBezTo>
                      <a:pt x="86" y="106"/>
                      <a:pt x="85" y="104"/>
                      <a:pt x="86" y="103"/>
                    </a:cubicBezTo>
                    <a:cubicBezTo>
                      <a:pt x="87" y="102"/>
                      <a:pt x="89" y="102"/>
                      <a:pt x="89" y="101"/>
                    </a:cubicBezTo>
                    <a:cubicBezTo>
                      <a:pt x="90" y="99"/>
                      <a:pt x="89" y="96"/>
                      <a:pt x="89" y="95"/>
                    </a:cubicBezTo>
                    <a:cubicBezTo>
                      <a:pt x="88" y="95"/>
                      <a:pt x="88" y="95"/>
                      <a:pt x="87" y="94"/>
                    </a:cubicBezTo>
                    <a:cubicBezTo>
                      <a:pt x="87" y="93"/>
                      <a:pt x="87" y="92"/>
                      <a:pt x="86" y="91"/>
                    </a:cubicBezTo>
                    <a:cubicBezTo>
                      <a:pt x="86" y="90"/>
                      <a:pt x="84" y="90"/>
                      <a:pt x="83" y="89"/>
                    </a:cubicBezTo>
                    <a:cubicBezTo>
                      <a:pt x="85" y="86"/>
                      <a:pt x="86" y="80"/>
                      <a:pt x="90" y="81"/>
                    </a:cubicBezTo>
                    <a:cubicBezTo>
                      <a:pt x="90" y="83"/>
                      <a:pt x="90" y="83"/>
                      <a:pt x="90" y="83"/>
                    </a:cubicBezTo>
                    <a:cubicBezTo>
                      <a:pt x="92" y="83"/>
                      <a:pt x="93" y="83"/>
                      <a:pt x="96" y="84"/>
                    </a:cubicBezTo>
                    <a:cubicBezTo>
                      <a:pt x="96" y="85"/>
                      <a:pt x="96" y="87"/>
                      <a:pt x="97" y="88"/>
                    </a:cubicBezTo>
                    <a:cubicBezTo>
                      <a:pt x="97" y="88"/>
                      <a:pt x="98" y="88"/>
                      <a:pt x="99" y="88"/>
                    </a:cubicBezTo>
                    <a:cubicBezTo>
                      <a:pt x="99" y="87"/>
                      <a:pt x="99" y="87"/>
                      <a:pt x="100" y="86"/>
                    </a:cubicBezTo>
                    <a:cubicBezTo>
                      <a:pt x="100" y="86"/>
                      <a:pt x="99" y="85"/>
                      <a:pt x="99" y="85"/>
                    </a:cubicBezTo>
                    <a:cubicBezTo>
                      <a:pt x="99" y="84"/>
                      <a:pt x="100" y="83"/>
                      <a:pt x="99" y="82"/>
                    </a:cubicBezTo>
                    <a:cubicBezTo>
                      <a:pt x="99" y="81"/>
                      <a:pt x="97" y="81"/>
                      <a:pt x="97" y="81"/>
                    </a:cubicBezTo>
                    <a:cubicBezTo>
                      <a:pt x="95" y="80"/>
                      <a:pt x="94" y="77"/>
                      <a:pt x="93" y="76"/>
                    </a:cubicBezTo>
                    <a:cubicBezTo>
                      <a:pt x="89" y="73"/>
                      <a:pt x="84" y="72"/>
                      <a:pt x="81" y="69"/>
                    </a:cubicBezTo>
                    <a:cubicBezTo>
                      <a:pt x="81" y="68"/>
                      <a:pt x="81" y="65"/>
                      <a:pt x="81" y="65"/>
                    </a:cubicBezTo>
                    <a:cubicBezTo>
                      <a:pt x="77" y="65"/>
                      <a:pt x="74" y="65"/>
                      <a:pt x="70" y="63"/>
                    </a:cubicBezTo>
                    <a:cubicBezTo>
                      <a:pt x="68" y="62"/>
                      <a:pt x="63" y="55"/>
                      <a:pt x="62" y="52"/>
                    </a:cubicBezTo>
                    <a:cubicBezTo>
                      <a:pt x="61" y="50"/>
                      <a:pt x="62" y="49"/>
                      <a:pt x="61" y="47"/>
                    </a:cubicBezTo>
                    <a:cubicBezTo>
                      <a:pt x="60" y="46"/>
                      <a:pt x="60" y="47"/>
                      <a:pt x="59" y="46"/>
                    </a:cubicBezTo>
                    <a:cubicBezTo>
                      <a:pt x="58" y="46"/>
                      <a:pt x="57" y="43"/>
                      <a:pt x="57" y="42"/>
                    </a:cubicBezTo>
                    <a:cubicBezTo>
                      <a:pt x="56" y="42"/>
                      <a:pt x="56" y="42"/>
                      <a:pt x="56" y="42"/>
                    </a:cubicBezTo>
                    <a:cubicBezTo>
                      <a:pt x="56" y="42"/>
                      <a:pt x="56" y="42"/>
                      <a:pt x="56" y="42"/>
                    </a:cubicBezTo>
                    <a:cubicBezTo>
                      <a:pt x="53" y="39"/>
                      <a:pt x="51" y="41"/>
                      <a:pt x="48" y="37"/>
                    </a:cubicBezTo>
                    <a:cubicBezTo>
                      <a:pt x="48" y="37"/>
                      <a:pt x="47" y="36"/>
                      <a:pt x="47" y="36"/>
                    </a:cubicBezTo>
                    <a:cubicBezTo>
                      <a:pt x="46" y="33"/>
                      <a:pt x="50" y="28"/>
                      <a:pt x="50" y="27"/>
                    </a:cubicBezTo>
                    <a:cubicBezTo>
                      <a:pt x="51" y="24"/>
                      <a:pt x="49" y="24"/>
                      <a:pt x="48" y="22"/>
                    </a:cubicBezTo>
                    <a:cubicBezTo>
                      <a:pt x="48" y="21"/>
                      <a:pt x="49" y="20"/>
                      <a:pt x="49" y="20"/>
                    </a:cubicBezTo>
                    <a:cubicBezTo>
                      <a:pt x="50" y="20"/>
                      <a:pt x="50" y="21"/>
                      <a:pt x="50" y="21"/>
                    </a:cubicBezTo>
                    <a:cubicBezTo>
                      <a:pt x="53" y="19"/>
                      <a:pt x="56" y="18"/>
                      <a:pt x="60" y="17"/>
                    </a:cubicBezTo>
                    <a:cubicBezTo>
                      <a:pt x="58" y="15"/>
                      <a:pt x="60" y="14"/>
                      <a:pt x="60" y="12"/>
                    </a:cubicBezTo>
                    <a:cubicBezTo>
                      <a:pt x="60" y="10"/>
                      <a:pt x="60" y="9"/>
                      <a:pt x="57" y="9"/>
                    </a:cubicBezTo>
                    <a:cubicBezTo>
                      <a:pt x="54" y="9"/>
                      <a:pt x="58" y="3"/>
                      <a:pt x="58" y="3"/>
                    </a:cubicBezTo>
                    <a:cubicBezTo>
                      <a:pt x="58" y="3"/>
                      <a:pt x="54" y="3"/>
                      <a:pt x="52" y="3"/>
                    </a:cubicBezTo>
                    <a:cubicBezTo>
                      <a:pt x="50" y="4"/>
                      <a:pt x="50" y="4"/>
                      <a:pt x="48" y="4"/>
                    </a:cubicBezTo>
                    <a:cubicBezTo>
                      <a:pt x="46" y="4"/>
                      <a:pt x="48" y="2"/>
                      <a:pt x="45" y="2"/>
                    </a:cubicBezTo>
                    <a:cubicBezTo>
                      <a:pt x="41" y="2"/>
                      <a:pt x="44" y="2"/>
                      <a:pt x="41" y="1"/>
                    </a:cubicBezTo>
                    <a:cubicBezTo>
                      <a:pt x="38" y="0"/>
                      <a:pt x="39" y="0"/>
                      <a:pt x="39" y="1"/>
                    </a:cubicBezTo>
                    <a:cubicBezTo>
                      <a:pt x="39" y="3"/>
                      <a:pt x="34" y="0"/>
                      <a:pt x="34" y="0"/>
                    </a:cubicBezTo>
                    <a:cubicBezTo>
                      <a:pt x="34" y="0"/>
                      <a:pt x="35" y="2"/>
                      <a:pt x="33" y="3"/>
                    </a:cubicBezTo>
                    <a:cubicBezTo>
                      <a:pt x="31" y="5"/>
                      <a:pt x="35" y="4"/>
                      <a:pt x="34" y="6"/>
                    </a:cubicBezTo>
                    <a:cubicBezTo>
                      <a:pt x="32" y="8"/>
                      <a:pt x="33" y="8"/>
                      <a:pt x="31" y="7"/>
                    </a:cubicBezTo>
                    <a:cubicBezTo>
                      <a:pt x="29" y="5"/>
                      <a:pt x="27" y="7"/>
                      <a:pt x="27" y="9"/>
                    </a:cubicBezTo>
                    <a:cubicBezTo>
                      <a:pt x="26" y="11"/>
                      <a:pt x="23" y="9"/>
                      <a:pt x="23" y="12"/>
                    </a:cubicBezTo>
                    <a:cubicBezTo>
                      <a:pt x="23" y="15"/>
                      <a:pt x="24" y="14"/>
                      <a:pt x="23" y="15"/>
                    </a:cubicBezTo>
                    <a:cubicBezTo>
                      <a:pt x="22" y="16"/>
                      <a:pt x="22" y="14"/>
                      <a:pt x="19" y="14"/>
                    </a:cubicBezTo>
                    <a:cubicBezTo>
                      <a:pt x="16" y="13"/>
                      <a:pt x="17" y="13"/>
                      <a:pt x="15" y="11"/>
                    </a:cubicBezTo>
                    <a:cubicBezTo>
                      <a:pt x="14" y="9"/>
                      <a:pt x="14" y="11"/>
                      <a:pt x="14" y="13"/>
                    </a:cubicBezTo>
                    <a:cubicBezTo>
                      <a:pt x="14" y="16"/>
                      <a:pt x="9" y="15"/>
                      <a:pt x="8" y="17"/>
                    </a:cubicBezTo>
                    <a:cubicBezTo>
                      <a:pt x="6" y="21"/>
                      <a:pt x="6" y="21"/>
                      <a:pt x="6" y="21"/>
                    </a:cubicBezTo>
                    <a:cubicBezTo>
                      <a:pt x="6" y="21"/>
                      <a:pt x="5" y="24"/>
                      <a:pt x="3" y="24"/>
                    </a:cubicBezTo>
                    <a:cubicBezTo>
                      <a:pt x="0" y="24"/>
                      <a:pt x="0" y="29"/>
                      <a:pt x="3" y="29"/>
                    </a:cubicBezTo>
                    <a:cubicBezTo>
                      <a:pt x="5" y="29"/>
                      <a:pt x="2" y="35"/>
                      <a:pt x="3" y="36"/>
                    </a:cubicBezTo>
                    <a:cubicBezTo>
                      <a:pt x="4" y="37"/>
                      <a:pt x="8" y="35"/>
                      <a:pt x="7" y="37"/>
                    </a:cubicBezTo>
                    <a:cubicBezTo>
                      <a:pt x="6" y="39"/>
                      <a:pt x="7" y="37"/>
                      <a:pt x="5" y="39"/>
                    </a:cubicBezTo>
                    <a:cubicBezTo>
                      <a:pt x="4" y="41"/>
                      <a:pt x="6" y="42"/>
                      <a:pt x="6" y="42"/>
                    </a:cubicBezTo>
                    <a:close/>
                    <a:moveTo>
                      <a:pt x="23" y="71"/>
                    </a:moveTo>
                    <a:cubicBezTo>
                      <a:pt x="22" y="73"/>
                      <a:pt x="18" y="76"/>
                      <a:pt x="17" y="77"/>
                    </a:cubicBezTo>
                    <a:cubicBezTo>
                      <a:pt x="16" y="77"/>
                      <a:pt x="16" y="76"/>
                      <a:pt x="15" y="77"/>
                    </a:cubicBezTo>
                    <a:cubicBezTo>
                      <a:pt x="15" y="79"/>
                      <a:pt x="16" y="79"/>
                      <a:pt x="16" y="82"/>
                    </a:cubicBezTo>
                    <a:cubicBezTo>
                      <a:pt x="17" y="86"/>
                      <a:pt x="17" y="93"/>
                      <a:pt x="18" y="96"/>
                    </a:cubicBezTo>
                    <a:cubicBezTo>
                      <a:pt x="19" y="98"/>
                      <a:pt x="20" y="97"/>
                      <a:pt x="22" y="98"/>
                    </a:cubicBezTo>
                    <a:cubicBezTo>
                      <a:pt x="21" y="98"/>
                      <a:pt x="23" y="99"/>
                      <a:pt x="24" y="99"/>
                    </a:cubicBezTo>
                    <a:cubicBezTo>
                      <a:pt x="24" y="99"/>
                      <a:pt x="26" y="96"/>
                      <a:pt x="26" y="96"/>
                    </a:cubicBezTo>
                    <a:cubicBezTo>
                      <a:pt x="27" y="96"/>
                      <a:pt x="27" y="96"/>
                      <a:pt x="27" y="96"/>
                    </a:cubicBezTo>
                    <a:cubicBezTo>
                      <a:pt x="27" y="96"/>
                      <a:pt x="30" y="79"/>
                      <a:pt x="30" y="79"/>
                    </a:cubicBezTo>
                    <a:cubicBezTo>
                      <a:pt x="30" y="78"/>
                      <a:pt x="27" y="77"/>
                      <a:pt x="27" y="76"/>
                    </a:cubicBezTo>
                    <a:cubicBezTo>
                      <a:pt x="26" y="75"/>
                      <a:pt x="27" y="73"/>
                      <a:pt x="26" y="72"/>
                    </a:cubicBezTo>
                    <a:cubicBezTo>
                      <a:pt x="25" y="71"/>
                      <a:pt x="24" y="72"/>
                      <a:pt x="23" y="7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0" name="Freeform 196">
                <a:extLst>
                  <a:ext uri="{FF2B5EF4-FFF2-40B4-BE49-F238E27FC236}">
                    <a16:creationId xmlns:a16="http://schemas.microsoft.com/office/drawing/2014/main" id="{4FE308E3-09DC-4F9B-B9F7-1204E592242C}"/>
                  </a:ext>
                </a:extLst>
              </p:cNvPr>
              <p:cNvSpPr>
                <a:spLocks noEditPoints="1"/>
              </p:cNvSpPr>
              <p:nvPr/>
            </p:nvSpPr>
            <p:spPr bwMode="auto">
              <a:xfrm>
                <a:off x="3700" y="1550"/>
                <a:ext cx="27" cy="78"/>
              </a:xfrm>
              <a:custGeom>
                <a:avLst/>
                <a:gdLst>
                  <a:gd name="T0" fmla="*/ 12 w 14"/>
                  <a:gd name="T1" fmla="*/ 15 h 40"/>
                  <a:gd name="T2" fmla="*/ 12 w 14"/>
                  <a:gd name="T3" fmla="*/ 15 h 40"/>
                  <a:gd name="T4" fmla="*/ 13 w 14"/>
                  <a:gd name="T5" fmla="*/ 19 h 40"/>
                  <a:gd name="T6" fmla="*/ 9 w 14"/>
                  <a:gd name="T7" fmla="*/ 19 h 40"/>
                  <a:gd name="T8" fmla="*/ 9 w 14"/>
                  <a:gd name="T9" fmla="*/ 14 h 40"/>
                  <a:gd name="T10" fmla="*/ 10 w 14"/>
                  <a:gd name="T11" fmla="*/ 8 h 40"/>
                  <a:gd name="T12" fmla="*/ 12 w 14"/>
                  <a:gd name="T13" fmla="*/ 9 h 40"/>
                  <a:gd name="T14" fmla="*/ 12 w 14"/>
                  <a:gd name="T15" fmla="*/ 11 h 40"/>
                  <a:gd name="T16" fmla="*/ 11 w 14"/>
                  <a:gd name="T17" fmla="*/ 11 h 40"/>
                  <a:gd name="T18" fmla="*/ 11 w 14"/>
                  <a:gd name="T19" fmla="*/ 15 h 40"/>
                  <a:gd name="T20" fmla="*/ 12 w 14"/>
                  <a:gd name="T21" fmla="*/ 15 h 40"/>
                  <a:gd name="T22" fmla="*/ 2 w 14"/>
                  <a:gd name="T23" fmla="*/ 15 h 40"/>
                  <a:gd name="T24" fmla="*/ 0 w 14"/>
                  <a:gd name="T25" fmla="*/ 17 h 40"/>
                  <a:gd name="T26" fmla="*/ 1 w 14"/>
                  <a:gd name="T27" fmla="*/ 19 h 40"/>
                  <a:gd name="T28" fmla="*/ 4 w 14"/>
                  <a:gd name="T29" fmla="*/ 16 h 40"/>
                  <a:gd name="T30" fmla="*/ 2 w 14"/>
                  <a:gd name="T31" fmla="*/ 15 h 40"/>
                  <a:gd name="T32" fmla="*/ 4 w 14"/>
                  <a:gd name="T33" fmla="*/ 40 h 40"/>
                  <a:gd name="T34" fmla="*/ 11 w 14"/>
                  <a:gd name="T35" fmla="*/ 30 h 40"/>
                  <a:gd name="T36" fmla="*/ 13 w 14"/>
                  <a:gd name="T37" fmla="*/ 19 h 40"/>
                  <a:gd name="T38" fmla="*/ 9 w 14"/>
                  <a:gd name="T39" fmla="*/ 19 h 40"/>
                  <a:gd name="T40" fmla="*/ 9 w 14"/>
                  <a:gd name="T41" fmla="*/ 14 h 40"/>
                  <a:gd name="T42" fmla="*/ 10 w 14"/>
                  <a:gd name="T43" fmla="*/ 8 h 40"/>
                  <a:gd name="T44" fmla="*/ 12 w 14"/>
                  <a:gd name="T45" fmla="*/ 9 h 40"/>
                  <a:gd name="T46" fmla="*/ 14 w 14"/>
                  <a:gd name="T47" fmla="*/ 5 h 40"/>
                  <a:gd name="T48" fmla="*/ 13 w 14"/>
                  <a:gd name="T49" fmla="*/ 1 h 40"/>
                  <a:gd name="T50" fmla="*/ 11 w 14"/>
                  <a:gd name="T51" fmla="*/ 2 h 40"/>
                  <a:gd name="T52" fmla="*/ 7 w 14"/>
                  <a:gd name="T53" fmla="*/ 3 h 40"/>
                  <a:gd name="T54" fmla="*/ 7 w 14"/>
                  <a:gd name="T55" fmla="*/ 6 h 40"/>
                  <a:gd name="T56" fmla="*/ 4 w 14"/>
                  <a:gd name="T57" fmla="*/ 9 h 40"/>
                  <a:gd name="T58" fmla="*/ 3 w 14"/>
                  <a:gd name="T59" fmla="*/ 14 h 40"/>
                  <a:gd name="T60" fmla="*/ 2 w 14"/>
                  <a:gd name="T61" fmla="*/ 15 h 40"/>
                  <a:gd name="T62" fmla="*/ 4 w 14"/>
                  <a:gd name="T63" fmla="*/ 16 h 40"/>
                  <a:gd name="T64" fmla="*/ 1 w 14"/>
                  <a:gd name="T65" fmla="*/ 19 h 40"/>
                  <a:gd name="T66" fmla="*/ 2 w 14"/>
                  <a:gd name="T67" fmla="*/ 23 h 40"/>
                  <a:gd name="T68" fmla="*/ 4 w 14"/>
                  <a:gd name="T6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 h="40">
                    <a:moveTo>
                      <a:pt x="12" y="15"/>
                    </a:moveTo>
                    <a:cubicBezTo>
                      <a:pt x="12" y="15"/>
                      <a:pt x="12" y="15"/>
                      <a:pt x="12" y="15"/>
                    </a:cubicBezTo>
                    <a:cubicBezTo>
                      <a:pt x="12" y="17"/>
                      <a:pt x="13" y="19"/>
                      <a:pt x="13" y="19"/>
                    </a:cubicBezTo>
                    <a:cubicBezTo>
                      <a:pt x="13" y="19"/>
                      <a:pt x="10" y="21"/>
                      <a:pt x="9" y="19"/>
                    </a:cubicBezTo>
                    <a:cubicBezTo>
                      <a:pt x="9" y="18"/>
                      <a:pt x="9" y="16"/>
                      <a:pt x="9" y="14"/>
                    </a:cubicBezTo>
                    <a:cubicBezTo>
                      <a:pt x="9" y="12"/>
                      <a:pt x="8" y="8"/>
                      <a:pt x="10" y="8"/>
                    </a:cubicBezTo>
                    <a:cubicBezTo>
                      <a:pt x="11" y="8"/>
                      <a:pt x="12" y="7"/>
                      <a:pt x="12" y="9"/>
                    </a:cubicBezTo>
                    <a:cubicBezTo>
                      <a:pt x="12" y="10"/>
                      <a:pt x="12" y="10"/>
                      <a:pt x="12" y="11"/>
                    </a:cubicBezTo>
                    <a:cubicBezTo>
                      <a:pt x="11" y="11"/>
                      <a:pt x="11" y="11"/>
                      <a:pt x="11" y="11"/>
                    </a:cubicBezTo>
                    <a:cubicBezTo>
                      <a:pt x="11" y="12"/>
                      <a:pt x="11" y="15"/>
                      <a:pt x="11" y="15"/>
                    </a:cubicBezTo>
                    <a:cubicBezTo>
                      <a:pt x="11" y="15"/>
                      <a:pt x="12" y="15"/>
                      <a:pt x="12" y="15"/>
                    </a:cubicBezTo>
                    <a:close/>
                    <a:moveTo>
                      <a:pt x="2" y="15"/>
                    </a:moveTo>
                    <a:cubicBezTo>
                      <a:pt x="2" y="16"/>
                      <a:pt x="0" y="17"/>
                      <a:pt x="0" y="17"/>
                    </a:cubicBezTo>
                    <a:cubicBezTo>
                      <a:pt x="1" y="19"/>
                      <a:pt x="1" y="19"/>
                      <a:pt x="1" y="19"/>
                    </a:cubicBezTo>
                    <a:cubicBezTo>
                      <a:pt x="4" y="16"/>
                      <a:pt x="4" y="16"/>
                      <a:pt x="4" y="16"/>
                    </a:cubicBezTo>
                    <a:lnTo>
                      <a:pt x="2" y="15"/>
                    </a:lnTo>
                    <a:close/>
                    <a:moveTo>
                      <a:pt x="4" y="40"/>
                    </a:moveTo>
                    <a:cubicBezTo>
                      <a:pt x="4" y="40"/>
                      <a:pt x="11" y="32"/>
                      <a:pt x="11" y="30"/>
                    </a:cubicBezTo>
                    <a:cubicBezTo>
                      <a:pt x="10" y="25"/>
                      <a:pt x="13" y="19"/>
                      <a:pt x="13" y="19"/>
                    </a:cubicBezTo>
                    <a:cubicBezTo>
                      <a:pt x="13" y="19"/>
                      <a:pt x="10" y="21"/>
                      <a:pt x="9" y="19"/>
                    </a:cubicBezTo>
                    <a:cubicBezTo>
                      <a:pt x="9" y="18"/>
                      <a:pt x="9" y="16"/>
                      <a:pt x="9" y="14"/>
                    </a:cubicBezTo>
                    <a:cubicBezTo>
                      <a:pt x="9" y="12"/>
                      <a:pt x="8" y="8"/>
                      <a:pt x="10" y="8"/>
                    </a:cubicBezTo>
                    <a:cubicBezTo>
                      <a:pt x="11" y="8"/>
                      <a:pt x="12" y="7"/>
                      <a:pt x="12" y="9"/>
                    </a:cubicBezTo>
                    <a:cubicBezTo>
                      <a:pt x="13" y="11"/>
                      <a:pt x="14" y="5"/>
                      <a:pt x="14" y="5"/>
                    </a:cubicBezTo>
                    <a:cubicBezTo>
                      <a:pt x="13" y="1"/>
                      <a:pt x="13" y="1"/>
                      <a:pt x="13" y="1"/>
                    </a:cubicBezTo>
                    <a:cubicBezTo>
                      <a:pt x="12" y="1"/>
                      <a:pt x="11" y="0"/>
                      <a:pt x="11" y="2"/>
                    </a:cubicBezTo>
                    <a:cubicBezTo>
                      <a:pt x="10" y="4"/>
                      <a:pt x="7" y="3"/>
                      <a:pt x="7" y="3"/>
                    </a:cubicBezTo>
                    <a:cubicBezTo>
                      <a:pt x="7" y="4"/>
                      <a:pt x="7" y="5"/>
                      <a:pt x="7" y="6"/>
                    </a:cubicBezTo>
                    <a:cubicBezTo>
                      <a:pt x="6" y="6"/>
                      <a:pt x="4" y="8"/>
                      <a:pt x="4" y="9"/>
                    </a:cubicBezTo>
                    <a:cubicBezTo>
                      <a:pt x="3" y="10"/>
                      <a:pt x="4" y="12"/>
                      <a:pt x="3" y="14"/>
                    </a:cubicBezTo>
                    <a:cubicBezTo>
                      <a:pt x="3" y="14"/>
                      <a:pt x="3" y="14"/>
                      <a:pt x="2" y="15"/>
                    </a:cubicBezTo>
                    <a:cubicBezTo>
                      <a:pt x="4" y="16"/>
                      <a:pt x="4" y="16"/>
                      <a:pt x="4" y="16"/>
                    </a:cubicBezTo>
                    <a:cubicBezTo>
                      <a:pt x="1" y="19"/>
                      <a:pt x="1" y="19"/>
                      <a:pt x="1" y="19"/>
                    </a:cubicBezTo>
                    <a:cubicBezTo>
                      <a:pt x="2" y="23"/>
                      <a:pt x="2" y="23"/>
                      <a:pt x="2" y="23"/>
                    </a:cubicBezTo>
                    <a:lnTo>
                      <a:pt x="4" y="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1" name="Freeform 197">
                <a:extLst>
                  <a:ext uri="{FF2B5EF4-FFF2-40B4-BE49-F238E27FC236}">
                    <a16:creationId xmlns:a16="http://schemas.microsoft.com/office/drawing/2014/main" id="{E07937F7-207B-48DD-9A40-8FFFF2D15CAC}"/>
                  </a:ext>
                </a:extLst>
              </p:cNvPr>
              <p:cNvSpPr>
                <a:spLocks noEditPoints="1"/>
              </p:cNvSpPr>
              <p:nvPr/>
            </p:nvSpPr>
            <p:spPr bwMode="auto">
              <a:xfrm>
                <a:off x="3700" y="1550"/>
                <a:ext cx="27" cy="78"/>
              </a:xfrm>
              <a:custGeom>
                <a:avLst/>
                <a:gdLst>
                  <a:gd name="T0" fmla="*/ 12 w 14"/>
                  <a:gd name="T1" fmla="*/ 15 h 40"/>
                  <a:gd name="T2" fmla="*/ 12 w 14"/>
                  <a:gd name="T3" fmla="*/ 15 h 40"/>
                  <a:gd name="T4" fmla="*/ 13 w 14"/>
                  <a:gd name="T5" fmla="*/ 19 h 40"/>
                  <a:gd name="T6" fmla="*/ 9 w 14"/>
                  <a:gd name="T7" fmla="*/ 19 h 40"/>
                  <a:gd name="T8" fmla="*/ 9 w 14"/>
                  <a:gd name="T9" fmla="*/ 14 h 40"/>
                  <a:gd name="T10" fmla="*/ 10 w 14"/>
                  <a:gd name="T11" fmla="*/ 8 h 40"/>
                  <a:gd name="T12" fmla="*/ 12 w 14"/>
                  <a:gd name="T13" fmla="*/ 9 h 40"/>
                  <a:gd name="T14" fmla="*/ 12 w 14"/>
                  <a:gd name="T15" fmla="*/ 11 h 40"/>
                  <a:gd name="T16" fmla="*/ 11 w 14"/>
                  <a:gd name="T17" fmla="*/ 11 h 40"/>
                  <a:gd name="T18" fmla="*/ 11 w 14"/>
                  <a:gd name="T19" fmla="*/ 15 h 40"/>
                  <a:gd name="T20" fmla="*/ 12 w 14"/>
                  <a:gd name="T21" fmla="*/ 15 h 40"/>
                  <a:gd name="T22" fmla="*/ 2 w 14"/>
                  <a:gd name="T23" fmla="*/ 15 h 40"/>
                  <a:gd name="T24" fmla="*/ 0 w 14"/>
                  <a:gd name="T25" fmla="*/ 17 h 40"/>
                  <a:gd name="T26" fmla="*/ 1 w 14"/>
                  <a:gd name="T27" fmla="*/ 19 h 40"/>
                  <a:gd name="T28" fmla="*/ 4 w 14"/>
                  <a:gd name="T29" fmla="*/ 16 h 40"/>
                  <a:gd name="T30" fmla="*/ 2 w 14"/>
                  <a:gd name="T31" fmla="*/ 15 h 40"/>
                  <a:gd name="T32" fmla="*/ 4 w 14"/>
                  <a:gd name="T33" fmla="*/ 40 h 40"/>
                  <a:gd name="T34" fmla="*/ 11 w 14"/>
                  <a:gd name="T35" fmla="*/ 30 h 40"/>
                  <a:gd name="T36" fmla="*/ 13 w 14"/>
                  <a:gd name="T37" fmla="*/ 19 h 40"/>
                  <a:gd name="T38" fmla="*/ 9 w 14"/>
                  <a:gd name="T39" fmla="*/ 19 h 40"/>
                  <a:gd name="T40" fmla="*/ 9 w 14"/>
                  <a:gd name="T41" fmla="*/ 14 h 40"/>
                  <a:gd name="T42" fmla="*/ 10 w 14"/>
                  <a:gd name="T43" fmla="*/ 8 h 40"/>
                  <a:gd name="T44" fmla="*/ 12 w 14"/>
                  <a:gd name="T45" fmla="*/ 9 h 40"/>
                  <a:gd name="T46" fmla="*/ 14 w 14"/>
                  <a:gd name="T47" fmla="*/ 5 h 40"/>
                  <a:gd name="T48" fmla="*/ 13 w 14"/>
                  <a:gd name="T49" fmla="*/ 1 h 40"/>
                  <a:gd name="T50" fmla="*/ 11 w 14"/>
                  <a:gd name="T51" fmla="*/ 2 h 40"/>
                  <a:gd name="T52" fmla="*/ 7 w 14"/>
                  <a:gd name="T53" fmla="*/ 3 h 40"/>
                  <a:gd name="T54" fmla="*/ 7 w 14"/>
                  <a:gd name="T55" fmla="*/ 6 h 40"/>
                  <a:gd name="T56" fmla="*/ 4 w 14"/>
                  <a:gd name="T57" fmla="*/ 9 h 40"/>
                  <a:gd name="T58" fmla="*/ 3 w 14"/>
                  <a:gd name="T59" fmla="*/ 14 h 40"/>
                  <a:gd name="T60" fmla="*/ 2 w 14"/>
                  <a:gd name="T61" fmla="*/ 15 h 40"/>
                  <a:gd name="T62" fmla="*/ 4 w 14"/>
                  <a:gd name="T63" fmla="*/ 16 h 40"/>
                  <a:gd name="T64" fmla="*/ 1 w 14"/>
                  <a:gd name="T65" fmla="*/ 19 h 40"/>
                  <a:gd name="T66" fmla="*/ 2 w 14"/>
                  <a:gd name="T67" fmla="*/ 23 h 40"/>
                  <a:gd name="T68" fmla="*/ 4 w 14"/>
                  <a:gd name="T6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 h="40">
                    <a:moveTo>
                      <a:pt x="12" y="15"/>
                    </a:moveTo>
                    <a:cubicBezTo>
                      <a:pt x="12" y="15"/>
                      <a:pt x="12" y="15"/>
                      <a:pt x="12" y="15"/>
                    </a:cubicBezTo>
                    <a:cubicBezTo>
                      <a:pt x="12" y="17"/>
                      <a:pt x="13" y="19"/>
                      <a:pt x="13" y="19"/>
                    </a:cubicBezTo>
                    <a:cubicBezTo>
                      <a:pt x="13" y="19"/>
                      <a:pt x="10" y="21"/>
                      <a:pt x="9" y="19"/>
                    </a:cubicBezTo>
                    <a:cubicBezTo>
                      <a:pt x="9" y="18"/>
                      <a:pt x="9" y="16"/>
                      <a:pt x="9" y="14"/>
                    </a:cubicBezTo>
                    <a:cubicBezTo>
                      <a:pt x="9" y="12"/>
                      <a:pt x="8" y="8"/>
                      <a:pt x="10" y="8"/>
                    </a:cubicBezTo>
                    <a:cubicBezTo>
                      <a:pt x="11" y="8"/>
                      <a:pt x="12" y="7"/>
                      <a:pt x="12" y="9"/>
                    </a:cubicBezTo>
                    <a:cubicBezTo>
                      <a:pt x="12" y="10"/>
                      <a:pt x="12" y="10"/>
                      <a:pt x="12" y="11"/>
                    </a:cubicBezTo>
                    <a:cubicBezTo>
                      <a:pt x="11" y="11"/>
                      <a:pt x="11" y="11"/>
                      <a:pt x="11" y="11"/>
                    </a:cubicBezTo>
                    <a:cubicBezTo>
                      <a:pt x="11" y="12"/>
                      <a:pt x="11" y="15"/>
                      <a:pt x="11" y="15"/>
                    </a:cubicBezTo>
                    <a:cubicBezTo>
                      <a:pt x="11" y="15"/>
                      <a:pt x="12" y="15"/>
                      <a:pt x="12" y="15"/>
                    </a:cubicBezTo>
                    <a:close/>
                    <a:moveTo>
                      <a:pt x="2" y="15"/>
                    </a:moveTo>
                    <a:cubicBezTo>
                      <a:pt x="2" y="16"/>
                      <a:pt x="0" y="17"/>
                      <a:pt x="0" y="17"/>
                    </a:cubicBezTo>
                    <a:cubicBezTo>
                      <a:pt x="1" y="19"/>
                      <a:pt x="1" y="19"/>
                      <a:pt x="1" y="19"/>
                    </a:cubicBezTo>
                    <a:cubicBezTo>
                      <a:pt x="4" y="16"/>
                      <a:pt x="4" y="16"/>
                      <a:pt x="4" y="16"/>
                    </a:cubicBezTo>
                    <a:lnTo>
                      <a:pt x="2" y="15"/>
                    </a:lnTo>
                    <a:close/>
                    <a:moveTo>
                      <a:pt x="4" y="40"/>
                    </a:moveTo>
                    <a:cubicBezTo>
                      <a:pt x="4" y="40"/>
                      <a:pt x="11" y="32"/>
                      <a:pt x="11" y="30"/>
                    </a:cubicBezTo>
                    <a:cubicBezTo>
                      <a:pt x="10" y="25"/>
                      <a:pt x="13" y="19"/>
                      <a:pt x="13" y="19"/>
                    </a:cubicBezTo>
                    <a:cubicBezTo>
                      <a:pt x="13" y="19"/>
                      <a:pt x="10" y="21"/>
                      <a:pt x="9" y="19"/>
                    </a:cubicBezTo>
                    <a:cubicBezTo>
                      <a:pt x="9" y="18"/>
                      <a:pt x="9" y="16"/>
                      <a:pt x="9" y="14"/>
                    </a:cubicBezTo>
                    <a:cubicBezTo>
                      <a:pt x="9" y="12"/>
                      <a:pt x="8" y="8"/>
                      <a:pt x="10" y="8"/>
                    </a:cubicBezTo>
                    <a:cubicBezTo>
                      <a:pt x="11" y="8"/>
                      <a:pt x="12" y="7"/>
                      <a:pt x="12" y="9"/>
                    </a:cubicBezTo>
                    <a:cubicBezTo>
                      <a:pt x="13" y="11"/>
                      <a:pt x="14" y="5"/>
                      <a:pt x="14" y="5"/>
                    </a:cubicBezTo>
                    <a:cubicBezTo>
                      <a:pt x="13" y="1"/>
                      <a:pt x="13" y="1"/>
                      <a:pt x="13" y="1"/>
                    </a:cubicBezTo>
                    <a:cubicBezTo>
                      <a:pt x="12" y="1"/>
                      <a:pt x="11" y="0"/>
                      <a:pt x="11" y="2"/>
                    </a:cubicBezTo>
                    <a:cubicBezTo>
                      <a:pt x="10" y="4"/>
                      <a:pt x="7" y="3"/>
                      <a:pt x="7" y="3"/>
                    </a:cubicBezTo>
                    <a:cubicBezTo>
                      <a:pt x="7" y="4"/>
                      <a:pt x="7" y="5"/>
                      <a:pt x="7" y="6"/>
                    </a:cubicBezTo>
                    <a:cubicBezTo>
                      <a:pt x="6" y="6"/>
                      <a:pt x="4" y="8"/>
                      <a:pt x="4" y="9"/>
                    </a:cubicBezTo>
                    <a:cubicBezTo>
                      <a:pt x="3" y="10"/>
                      <a:pt x="4" y="12"/>
                      <a:pt x="3" y="14"/>
                    </a:cubicBezTo>
                    <a:cubicBezTo>
                      <a:pt x="3" y="14"/>
                      <a:pt x="3" y="14"/>
                      <a:pt x="2" y="15"/>
                    </a:cubicBezTo>
                    <a:cubicBezTo>
                      <a:pt x="4" y="16"/>
                      <a:pt x="4" y="16"/>
                      <a:pt x="4" y="16"/>
                    </a:cubicBezTo>
                    <a:cubicBezTo>
                      <a:pt x="1" y="19"/>
                      <a:pt x="1" y="19"/>
                      <a:pt x="1" y="19"/>
                    </a:cubicBezTo>
                    <a:cubicBezTo>
                      <a:pt x="2" y="23"/>
                      <a:pt x="2" y="23"/>
                      <a:pt x="2" y="23"/>
                    </a:cubicBezTo>
                    <a:lnTo>
                      <a:pt x="4" y="4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2" name="Freeform 198">
                <a:extLst>
                  <a:ext uri="{FF2B5EF4-FFF2-40B4-BE49-F238E27FC236}">
                    <a16:creationId xmlns:a16="http://schemas.microsoft.com/office/drawing/2014/main" id="{CF0A2902-1878-413F-88FC-5818E4F44225}"/>
                  </a:ext>
                </a:extLst>
              </p:cNvPr>
              <p:cNvSpPr>
                <a:spLocks noEditPoints="1"/>
              </p:cNvSpPr>
              <p:nvPr/>
            </p:nvSpPr>
            <p:spPr bwMode="auto">
              <a:xfrm>
                <a:off x="2943" y="995"/>
                <a:ext cx="66" cy="106"/>
              </a:xfrm>
              <a:custGeom>
                <a:avLst/>
                <a:gdLst>
                  <a:gd name="T0" fmla="*/ 30 w 34"/>
                  <a:gd name="T1" fmla="*/ 2 h 54"/>
                  <a:gd name="T2" fmla="*/ 27 w 34"/>
                  <a:gd name="T3" fmla="*/ 0 h 54"/>
                  <a:gd name="T4" fmla="*/ 24 w 34"/>
                  <a:gd name="T5" fmla="*/ 3 h 54"/>
                  <a:gd name="T6" fmla="*/ 19 w 34"/>
                  <a:gd name="T7" fmla="*/ 2 h 54"/>
                  <a:gd name="T8" fmla="*/ 19 w 34"/>
                  <a:gd name="T9" fmla="*/ 7 h 54"/>
                  <a:gd name="T10" fmla="*/ 16 w 34"/>
                  <a:gd name="T11" fmla="*/ 11 h 54"/>
                  <a:gd name="T12" fmla="*/ 14 w 34"/>
                  <a:gd name="T13" fmla="*/ 14 h 54"/>
                  <a:gd name="T14" fmla="*/ 9 w 34"/>
                  <a:gd name="T15" fmla="*/ 15 h 54"/>
                  <a:gd name="T16" fmla="*/ 7 w 34"/>
                  <a:gd name="T17" fmla="*/ 12 h 54"/>
                  <a:gd name="T18" fmla="*/ 8 w 34"/>
                  <a:gd name="T19" fmla="*/ 19 h 54"/>
                  <a:gd name="T20" fmla="*/ 3 w 34"/>
                  <a:gd name="T21" fmla="*/ 22 h 54"/>
                  <a:gd name="T22" fmla="*/ 1 w 34"/>
                  <a:gd name="T23" fmla="*/ 24 h 54"/>
                  <a:gd name="T24" fmla="*/ 11 w 34"/>
                  <a:gd name="T25" fmla="*/ 28 h 54"/>
                  <a:gd name="T26" fmla="*/ 12 w 34"/>
                  <a:gd name="T27" fmla="*/ 29 h 54"/>
                  <a:gd name="T28" fmla="*/ 8 w 34"/>
                  <a:gd name="T29" fmla="*/ 34 h 54"/>
                  <a:gd name="T30" fmla="*/ 4 w 34"/>
                  <a:gd name="T31" fmla="*/ 41 h 54"/>
                  <a:gd name="T32" fmla="*/ 0 w 34"/>
                  <a:gd name="T33" fmla="*/ 43 h 54"/>
                  <a:gd name="T34" fmla="*/ 2 w 34"/>
                  <a:gd name="T35" fmla="*/ 46 h 54"/>
                  <a:gd name="T36" fmla="*/ 0 w 34"/>
                  <a:gd name="T37" fmla="*/ 50 h 54"/>
                  <a:gd name="T38" fmla="*/ 5 w 34"/>
                  <a:gd name="T39" fmla="*/ 50 h 54"/>
                  <a:gd name="T40" fmla="*/ 10 w 34"/>
                  <a:gd name="T41" fmla="*/ 50 h 54"/>
                  <a:gd name="T42" fmla="*/ 12 w 34"/>
                  <a:gd name="T43" fmla="*/ 53 h 54"/>
                  <a:gd name="T44" fmla="*/ 17 w 34"/>
                  <a:gd name="T45" fmla="*/ 50 h 54"/>
                  <a:gd name="T46" fmla="*/ 18 w 34"/>
                  <a:gd name="T47" fmla="*/ 47 h 54"/>
                  <a:gd name="T48" fmla="*/ 23 w 34"/>
                  <a:gd name="T49" fmla="*/ 46 h 54"/>
                  <a:gd name="T50" fmla="*/ 25 w 34"/>
                  <a:gd name="T51" fmla="*/ 43 h 54"/>
                  <a:gd name="T52" fmla="*/ 29 w 34"/>
                  <a:gd name="T53" fmla="*/ 40 h 54"/>
                  <a:gd name="T54" fmla="*/ 30 w 34"/>
                  <a:gd name="T55" fmla="*/ 39 h 54"/>
                  <a:gd name="T56" fmla="*/ 34 w 34"/>
                  <a:gd name="T57" fmla="*/ 38 h 54"/>
                  <a:gd name="T58" fmla="*/ 32 w 34"/>
                  <a:gd name="T59" fmla="*/ 30 h 54"/>
                  <a:gd name="T60" fmla="*/ 31 w 34"/>
                  <a:gd name="T61" fmla="*/ 27 h 54"/>
                  <a:gd name="T62" fmla="*/ 32 w 34"/>
                  <a:gd name="T63" fmla="*/ 21 h 54"/>
                  <a:gd name="T64" fmla="*/ 34 w 34"/>
                  <a:gd name="T65" fmla="*/ 18 h 54"/>
                  <a:gd name="T66" fmla="*/ 30 w 34"/>
                  <a:gd name="T67" fmla="*/ 18 h 54"/>
                  <a:gd name="T68" fmla="*/ 26 w 34"/>
                  <a:gd name="T69" fmla="*/ 17 h 54"/>
                  <a:gd name="T70" fmla="*/ 21 w 34"/>
                  <a:gd name="T71" fmla="*/ 12 h 54"/>
                  <a:gd name="T72" fmla="*/ 30 w 34"/>
                  <a:gd name="T73" fmla="*/ 4 h 54"/>
                  <a:gd name="T74" fmla="*/ 10 w 34"/>
                  <a:gd name="T7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 h="54">
                    <a:moveTo>
                      <a:pt x="30" y="4"/>
                    </a:moveTo>
                    <a:cubicBezTo>
                      <a:pt x="30" y="3"/>
                      <a:pt x="29" y="2"/>
                      <a:pt x="30" y="2"/>
                    </a:cubicBezTo>
                    <a:cubicBezTo>
                      <a:pt x="29" y="1"/>
                      <a:pt x="29" y="0"/>
                      <a:pt x="28" y="0"/>
                    </a:cubicBezTo>
                    <a:cubicBezTo>
                      <a:pt x="27" y="0"/>
                      <a:pt x="27" y="0"/>
                      <a:pt x="27" y="0"/>
                    </a:cubicBezTo>
                    <a:cubicBezTo>
                      <a:pt x="27" y="0"/>
                      <a:pt x="27" y="2"/>
                      <a:pt x="27" y="2"/>
                    </a:cubicBezTo>
                    <a:cubicBezTo>
                      <a:pt x="26" y="2"/>
                      <a:pt x="25" y="3"/>
                      <a:pt x="24" y="3"/>
                    </a:cubicBezTo>
                    <a:cubicBezTo>
                      <a:pt x="24" y="2"/>
                      <a:pt x="24" y="2"/>
                      <a:pt x="24" y="2"/>
                    </a:cubicBezTo>
                    <a:cubicBezTo>
                      <a:pt x="22" y="2"/>
                      <a:pt x="20" y="2"/>
                      <a:pt x="19" y="2"/>
                    </a:cubicBezTo>
                    <a:cubicBezTo>
                      <a:pt x="19" y="2"/>
                      <a:pt x="19" y="5"/>
                      <a:pt x="19" y="5"/>
                    </a:cubicBezTo>
                    <a:cubicBezTo>
                      <a:pt x="16" y="6"/>
                      <a:pt x="15" y="7"/>
                      <a:pt x="19" y="7"/>
                    </a:cubicBezTo>
                    <a:cubicBezTo>
                      <a:pt x="20" y="9"/>
                      <a:pt x="20" y="9"/>
                      <a:pt x="20" y="9"/>
                    </a:cubicBezTo>
                    <a:cubicBezTo>
                      <a:pt x="18" y="10"/>
                      <a:pt x="17" y="10"/>
                      <a:pt x="16" y="11"/>
                    </a:cubicBezTo>
                    <a:cubicBezTo>
                      <a:pt x="15" y="12"/>
                      <a:pt x="15" y="14"/>
                      <a:pt x="16" y="14"/>
                    </a:cubicBezTo>
                    <a:cubicBezTo>
                      <a:pt x="16" y="14"/>
                      <a:pt x="13" y="15"/>
                      <a:pt x="14" y="14"/>
                    </a:cubicBezTo>
                    <a:cubicBezTo>
                      <a:pt x="13" y="14"/>
                      <a:pt x="12" y="13"/>
                      <a:pt x="10" y="13"/>
                    </a:cubicBezTo>
                    <a:cubicBezTo>
                      <a:pt x="10" y="13"/>
                      <a:pt x="9" y="15"/>
                      <a:pt x="9" y="15"/>
                    </a:cubicBezTo>
                    <a:cubicBezTo>
                      <a:pt x="9" y="15"/>
                      <a:pt x="8" y="14"/>
                      <a:pt x="8" y="14"/>
                    </a:cubicBezTo>
                    <a:cubicBezTo>
                      <a:pt x="7" y="14"/>
                      <a:pt x="7" y="13"/>
                      <a:pt x="7" y="12"/>
                    </a:cubicBezTo>
                    <a:cubicBezTo>
                      <a:pt x="6" y="12"/>
                      <a:pt x="6" y="12"/>
                      <a:pt x="6" y="12"/>
                    </a:cubicBezTo>
                    <a:cubicBezTo>
                      <a:pt x="5" y="17"/>
                      <a:pt x="5" y="17"/>
                      <a:pt x="8" y="19"/>
                    </a:cubicBezTo>
                    <a:cubicBezTo>
                      <a:pt x="8" y="19"/>
                      <a:pt x="7" y="20"/>
                      <a:pt x="8" y="21"/>
                    </a:cubicBezTo>
                    <a:cubicBezTo>
                      <a:pt x="6" y="21"/>
                      <a:pt x="4" y="21"/>
                      <a:pt x="3" y="22"/>
                    </a:cubicBezTo>
                    <a:cubicBezTo>
                      <a:pt x="3" y="22"/>
                      <a:pt x="4" y="23"/>
                      <a:pt x="4" y="24"/>
                    </a:cubicBezTo>
                    <a:cubicBezTo>
                      <a:pt x="3" y="24"/>
                      <a:pt x="3" y="24"/>
                      <a:pt x="1" y="24"/>
                    </a:cubicBezTo>
                    <a:cubicBezTo>
                      <a:pt x="1" y="25"/>
                      <a:pt x="1" y="27"/>
                      <a:pt x="1" y="27"/>
                    </a:cubicBezTo>
                    <a:cubicBezTo>
                      <a:pt x="6" y="28"/>
                      <a:pt x="6" y="28"/>
                      <a:pt x="11" y="28"/>
                    </a:cubicBezTo>
                    <a:cubicBezTo>
                      <a:pt x="11" y="27"/>
                      <a:pt x="11" y="26"/>
                      <a:pt x="12" y="26"/>
                    </a:cubicBezTo>
                    <a:cubicBezTo>
                      <a:pt x="13" y="26"/>
                      <a:pt x="12" y="28"/>
                      <a:pt x="12" y="29"/>
                    </a:cubicBezTo>
                    <a:cubicBezTo>
                      <a:pt x="11" y="29"/>
                      <a:pt x="9" y="30"/>
                      <a:pt x="8" y="31"/>
                    </a:cubicBezTo>
                    <a:cubicBezTo>
                      <a:pt x="8" y="32"/>
                      <a:pt x="9" y="33"/>
                      <a:pt x="8" y="34"/>
                    </a:cubicBezTo>
                    <a:cubicBezTo>
                      <a:pt x="8" y="37"/>
                      <a:pt x="2" y="37"/>
                      <a:pt x="8" y="39"/>
                    </a:cubicBezTo>
                    <a:cubicBezTo>
                      <a:pt x="6" y="40"/>
                      <a:pt x="5" y="40"/>
                      <a:pt x="4" y="41"/>
                    </a:cubicBezTo>
                    <a:cubicBezTo>
                      <a:pt x="4" y="41"/>
                      <a:pt x="6" y="43"/>
                      <a:pt x="5" y="44"/>
                    </a:cubicBezTo>
                    <a:cubicBezTo>
                      <a:pt x="3" y="44"/>
                      <a:pt x="2" y="43"/>
                      <a:pt x="0" y="43"/>
                    </a:cubicBezTo>
                    <a:cubicBezTo>
                      <a:pt x="0" y="46"/>
                      <a:pt x="0" y="46"/>
                      <a:pt x="0" y="46"/>
                    </a:cubicBezTo>
                    <a:cubicBezTo>
                      <a:pt x="0" y="46"/>
                      <a:pt x="2" y="46"/>
                      <a:pt x="2" y="46"/>
                    </a:cubicBezTo>
                    <a:cubicBezTo>
                      <a:pt x="2" y="46"/>
                      <a:pt x="2" y="47"/>
                      <a:pt x="2" y="48"/>
                    </a:cubicBezTo>
                    <a:cubicBezTo>
                      <a:pt x="1" y="48"/>
                      <a:pt x="1" y="50"/>
                      <a:pt x="0" y="50"/>
                    </a:cubicBezTo>
                    <a:cubicBezTo>
                      <a:pt x="2" y="50"/>
                      <a:pt x="3" y="49"/>
                      <a:pt x="3" y="49"/>
                    </a:cubicBezTo>
                    <a:cubicBezTo>
                      <a:pt x="5" y="48"/>
                      <a:pt x="8" y="50"/>
                      <a:pt x="5" y="50"/>
                    </a:cubicBezTo>
                    <a:cubicBezTo>
                      <a:pt x="4" y="50"/>
                      <a:pt x="3" y="54"/>
                      <a:pt x="5" y="53"/>
                    </a:cubicBezTo>
                    <a:cubicBezTo>
                      <a:pt x="5" y="53"/>
                      <a:pt x="9" y="50"/>
                      <a:pt x="10" y="50"/>
                    </a:cubicBezTo>
                    <a:cubicBezTo>
                      <a:pt x="11" y="50"/>
                      <a:pt x="10" y="51"/>
                      <a:pt x="10" y="52"/>
                    </a:cubicBezTo>
                    <a:cubicBezTo>
                      <a:pt x="11" y="52"/>
                      <a:pt x="12" y="52"/>
                      <a:pt x="12" y="53"/>
                    </a:cubicBezTo>
                    <a:cubicBezTo>
                      <a:pt x="13" y="52"/>
                      <a:pt x="15" y="50"/>
                      <a:pt x="15" y="50"/>
                    </a:cubicBezTo>
                    <a:cubicBezTo>
                      <a:pt x="16" y="50"/>
                      <a:pt x="17" y="51"/>
                      <a:pt x="17" y="50"/>
                    </a:cubicBezTo>
                    <a:cubicBezTo>
                      <a:pt x="18" y="50"/>
                      <a:pt x="18" y="49"/>
                      <a:pt x="18" y="48"/>
                    </a:cubicBezTo>
                    <a:cubicBezTo>
                      <a:pt x="18" y="47"/>
                      <a:pt x="18" y="47"/>
                      <a:pt x="18" y="47"/>
                    </a:cubicBezTo>
                    <a:cubicBezTo>
                      <a:pt x="20" y="46"/>
                      <a:pt x="21" y="47"/>
                      <a:pt x="22" y="48"/>
                    </a:cubicBezTo>
                    <a:cubicBezTo>
                      <a:pt x="22" y="47"/>
                      <a:pt x="23" y="46"/>
                      <a:pt x="23" y="46"/>
                    </a:cubicBezTo>
                    <a:cubicBezTo>
                      <a:pt x="24" y="46"/>
                      <a:pt x="24" y="46"/>
                      <a:pt x="24" y="46"/>
                    </a:cubicBezTo>
                    <a:cubicBezTo>
                      <a:pt x="25" y="44"/>
                      <a:pt x="24" y="44"/>
                      <a:pt x="25" y="43"/>
                    </a:cubicBezTo>
                    <a:cubicBezTo>
                      <a:pt x="26" y="43"/>
                      <a:pt x="28" y="43"/>
                      <a:pt x="28" y="43"/>
                    </a:cubicBezTo>
                    <a:cubicBezTo>
                      <a:pt x="29" y="43"/>
                      <a:pt x="28" y="40"/>
                      <a:pt x="29" y="40"/>
                    </a:cubicBezTo>
                    <a:cubicBezTo>
                      <a:pt x="30" y="40"/>
                      <a:pt x="30" y="41"/>
                      <a:pt x="32" y="42"/>
                    </a:cubicBezTo>
                    <a:cubicBezTo>
                      <a:pt x="32" y="42"/>
                      <a:pt x="31" y="39"/>
                      <a:pt x="30" y="39"/>
                    </a:cubicBezTo>
                    <a:cubicBezTo>
                      <a:pt x="30" y="38"/>
                      <a:pt x="30" y="38"/>
                      <a:pt x="30" y="38"/>
                    </a:cubicBezTo>
                    <a:cubicBezTo>
                      <a:pt x="31" y="38"/>
                      <a:pt x="34" y="38"/>
                      <a:pt x="34" y="38"/>
                    </a:cubicBezTo>
                    <a:cubicBezTo>
                      <a:pt x="34" y="35"/>
                      <a:pt x="34" y="33"/>
                      <a:pt x="34" y="30"/>
                    </a:cubicBezTo>
                    <a:cubicBezTo>
                      <a:pt x="32" y="30"/>
                      <a:pt x="32" y="30"/>
                      <a:pt x="32" y="30"/>
                    </a:cubicBezTo>
                    <a:cubicBezTo>
                      <a:pt x="32" y="29"/>
                      <a:pt x="33" y="28"/>
                      <a:pt x="32" y="27"/>
                    </a:cubicBezTo>
                    <a:cubicBezTo>
                      <a:pt x="31" y="27"/>
                      <a:pt x="31" y="27"/>
                      <a:pt x="31" y="27"/>
                    </a:cubicBezTo>
                    <a:cubicBezTo>
                      <a:pt x="31" y="27"/>
                      <a:pt x="32" y="24"/>
                      <a:pt x="32" y="23"/>
                    </a:cubicBezTo>
                    <a:cubicBezTo>
                      <a:pt x="32" y="22"/>
                      <a:pt x="33" y="20"/>
                      <a:pt x="32" y="21"/>
                    </a:cubicBezTo>
                    <a:cubicBezTo>
                      <a:pt x="32" y="21"/>
                      <a:pt x="32" y="19"/>
                      <a:pt x="32" y="19"/>
                    </a:cubicBezTo>
                    <a:cubicBezTo>
                      <a:pt x="33" y="19"/>
                      <a:pt x="34" y="18"/>
                      <a:pt x="34" y="18"/>
                    </a:cubicBezTo>
                    <a:cubicBezTo>
                      <a:pt x="34" y="17"/>
                      <a:pt x="34" y="17"/>
                      <a:pt x="34" y="17"/>
                    </a:cubicBezTo>
                    <a:cubicBezTo>
                      <a:pt x="30" y="18"/>
                      <a:pt x="30" y="18"/>
                      <a:pt x="30" y="18"/>
                    </a:cubicBezTo>
                    <a:cubicBezTo>
                      <a:pt x="29" y="16"/>
                      <a:pt x="29" y="16"/>
                      <a:pt x="29" y="16"/>
                    </a:cubicBezTo>
                    <a:cubicBezTo>
                      <a:pt x="29" y="16"/>
                      <a:pt x="29" y="15"/>
                      <a:pt x="26" y="17"/>
                    </a:cubicBezTo>
                    <a:cubicBezTo>
                      <a:pt x="24" y="19"/>
                      <a:pt x="26" y="14"/>
                      <a:pt x="23" y="14"/>
                    </a:cubicBezTo>
                    <a:cubicBezTo>
                      <a:pt x="20" y="14"/>
                      <a:pt x="22" y="14"/>
                      <a:pt x="21" y="12"/>
                    </a:cubicBezTo>
                    <a:cubicBezTo>
                      <a:pt x="20" y="9"/>
                      <a:pt x="26" y="11"/>
                      <a:pt x="25" y="8"/>
                    </a:cubicBezTo>
                    <a:cubicBezTo>
                      <a:pt x="24" y="5"/>
                      <a:pt x="30" y="4"/>
                      <a:pt x="30" y="4"/>
                    </a:cubicBezTo>
                    <a:close/>
                    <a:moveTo>
                      <a:pt x="11" y="36"/>
                    </a:moveTo>
                    <a:cubicBezTo>
                      <a:pt x="14" y="35"/>
                      <a:pt x="11" y="38"/>
                      <a:pt x="10" y="38"/>
                    </a:cubicBezTo>
                    <a:cubicBezTo>
                      <a:pt x="8" y="39"/>
                      <a:pt x="10" y="36"/>
                      <a:pt x="11"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3" name="Freeform 199">
                <a:extLst>
                  <a:ext uri="{FF2B5EF4-FFF2-40B4-BE49-F238E27FC236}">
                    <a16:creationId xmlns:a16="http://schemas.microsoft.com/office/drawing/2014/main" id="{77529B40-9C3F-44E5-83D6-DE232D9A4566}"/>
                  </a:ext>
                </a:extLst>
              </p:cNvPr>
              <p:cNvSpPr>
                <a:spLocks noEditPoints="1"/>
              </p:cNvSpPr>
              <p:nvPr/>
            </p:nvSpPr>
            <p:spPr bwMode="auto">
              <a:xfrm>
                <a:off x="2943" y="995"/>
                <a:ext cx="66" cy="106"/>
              </a:xfrm>
              <a:custGeom>
                <a:avLst/>
                <a:gdLst>
                  <a:gd name="T0" fmla="*/ 30 w 34"/>
                  <a:gd name="T1" fmla="*/ 2 h 54"/>
                  <a:gd name="T2" fmla="*/ 27 w 34"/>
                  <a:gd name="T3" fmla="*/ 0 h 54"/>
                  <a:gd name="T4" fmla="*/ 24 w 34"/>
                  <a:gd name="T5" fmla="*/ 3 h 54"/>
                  <a:gd name="T6" fmla="*/ 19 w 34"/>
                  <a:gd name="T7" fmla="*/ 2 h 54"/>
                  <a:gd name="T8" fmla="*/ 19 w 34"/>
                  <a:gd name="T9" fmla="*/ 7 h 54"/>
                  <a:gd name="T10" fmla="*/ 16 w 34"/>
                  <a:gd name="T11" fmla="*/ 11 h 54"/>
                  <a:gd name="T12" fmla="*/ 14 w 34"/>
                  <a:gd name="T13" fmla="*/ 14 h 54"/>
                  <a:gd name="T14" fmla="*/ 9 w 34"/>
                  <a:gd name="T15" fmla="*/ 15 h 54"/>
                  <a:gd name="T16" fmla="*/ 7 w 34"/>
                  <a:gd name="T17" fmla="*/ 12 h 54"/>
                  <a:gd name="T18" fmla="*/ 8 w 34"/>
                  <a:gd name="T19" fmla="*/ 19 h 54"/>
                  <a:gd name="T20" fmla="*/ 3 w 34"/>
                  <a:gd name="T21" fmla="*/ 22 h 54"/>
                  <a:gd name="T22" fmla="*/ 1 w 34"/>
                  <a:gd name="T23" fmla="*/ 24 h 54"/>
                  <a:gd name="T24" fmla="*/ 11 w 34"/>
                  <a:gd name="T25" fmla="*/ 28 h 54"/>
                  <a:gd name="T26" fmla="*/ 12 w 34"/>
                  <a:gd name="T27" fmla="*/ 29 h 54"/>
                  <a:gd name="T28" fmla="*/ 8 w 34"/>
                  <a:gd name="T29" fmla="*/ 34 h 54"/>
                  <a:gd name="T30" fmla="*/ 4 w 34"/>
                  <a:gd name="T31" fmla="*/ 41 h 54"/>
                  <a:gd name="T32" fmla="*/ 0 w 34"/>
                  <a:gd name="T33" fmla="*/ 43 h 54"/>
                  <a:gd name="T34" fmla="*/ 2 w 34"/>
                  <a:gd name="T35" fmla="*/ 46 h 54"/>
                  <a:gd name="T36" fmla="*/ 0 w 34"/>
                  <a:gd name="T37" fmla="*/ 50 h 54"/>
                  <a:gd name="T38" fmla="*/ 5 w 34"/>
                  <a:gd name="T39" fmla="*/ 50 h 54"/>
                  <a:gd name="T40" fmla="*/ 10 w 34"/>
                  <a:gd name="T41" fmla="*/ 50 h 54"/>
                  <a:gd name="T42" fmla="*/ 12 w 34"/>
                  <a:gd name="T43" fmla="*/ 53 h 54"/>
                  <a:gd name="T44" fmla="*/ 17 w 34"/>
                  <a:gd name="T45" fmla="*/ 50 h 54"/>
                  <a:gd name="T46" fmla="*/ 18 w 34"/>
                  <a:gd name="T47" fmla="*/ 47 h 54"/>
                  <a:gd name="T48" fmla="*/ 23 w 34"/>
                  <a:gd name="T49" fmla="*/ 46 h 54"/>
                  <a:gd name="T50" fmla="*/ 25 w 34"/>
                  <a:gd name="T51" fmla="*/ 43 h 54"/>
                  <a:gd name="T52" fmla="*/ 29 w 34"/>
                  <a:gd name="T53" fmla="*/ 40 h 54"/>
                  <a:gd name="T54" fmla="*/ 30 w 34"/>
                  <a:gd name="T55" fmla="*/ 39 h 54"/>
                  <a:gd name="T56" fmla="*/ 34 w 34"/>
                  <a:gd name="T57" fmla="*/ 38 h 54"/>
                  <a:gd name="T58" fmla="*/ 32 w 34"/>
                  <a:gd name="T59" fmla="*/ 30 h 54"/>
                  <a:gd name="T60" fmla="*/ 31 w 34"/>
                  <a:gd name="T61" fmla="*/ 27 h 54"/>
                  <a:gd name="T62" fmla="*/ 32 w 34"/>
                  <a:gd name="T63" fmla="*/ 21 h 54"/>
                  <a:gd name="T64" fmla="*/ 34 w 34"/>
                  <a:gd name="T65" fmla="*/ 18 h 54"/>
                  <a:gd name="T66" fmla="*/ 30 w 34"/>
                  <a:gd name="T67" fmla="*/ 18 h 54"/>
                  <a:gd name="T68" fmla="*/ 26 w 34"/>
                  <a:gd name="T69" fmla="*/ 17 h 54"/>
                  <a:gd name="T70" fmla="*/ 21 w 34"/>
                  <a:gd name="T71" fmla="*/ 12 h 54"/>
                  <a:gd name="T72" fmla="*/ 30 w 34"/>
                  <a:gd name="T73" fmla="*/ 4 h 54"/>
                  <a:gd name="T74" fmla="*/ 10 w 34"/>
                  <a:gd name="T7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 h="54">
                    <a:moveTo>
                      <a:pt x="30" y="4"/>
                    </a:moveTo>
                    <a:cubicBezTo>
                      <a:pt x="30" y="3"/>
                      <a:pt x="29" y="2"/>
                      <a:pt x="30" y="2"/>
                    </a:cubicBezTo>
                    <a:cubicBezTo>
                      <a:pt x="29" y="1"/>
                      <a:pt x="29" y="0"/>
                      <a:pt x="28" y="0"/>
                    </a:cubicBezTo>
                    <a:cubicBezTo>
                      <a:pt x="27" y="0"/>
                      <a:pt x="27" y="0"/>
                      <a:pt x="27" y="0"/>
                    </a:cubicBezTo>
                    <a:cubicBezTo>
                      <a:pt x="27" y="0"/>
                      <a:pt x="27" y="2"/>
                      <a:pt x="27" y="2"/>
                    </a:cubicBezTo>
                    <a:cubicBezTo>
                      <a:pt x="26" y="2"/>
                      <a:pt x="25" y="3"/>
                      <a:pt x="24" y="3"/>
                    </a:cubicBezTo>
                    <a:cubicBezTo>
                      <a:pt x="24" y="2"/>
                      <a:pt x="24" y="2"/>
                      <a:pt x="24" y="2"/>
                    </a:cubicBezTo>
                    <a:cubicBezTo>
                      <a:pt x="22" y="2"/>
                      <a:pt x="20" y="2"/>
                      <a:pt x="19" y="2"/>
                    </a:cubicBezTo>
                    <a:cubicBezTo>
                      <a:pt x="19" y="2"/>
                      <a:pt x="19" y="5"/>
                      <a:pt x="19" y="5"/>
                    </a:cubicBezTo>
                    <a:cubicBezTo>
                      <a:pt x="16" y="6"/>
                      <a:pt x="15" y="7"/>
                      <a:pt x="19" y="7"/>
                    </a:cubicBezTo>
                    <a:cubicBezTo>
                      <a:pt x="20" y="9"/>
                      <a:pt x="20" y="9"/>
                      <a:pt x="20" y="9"/>
                    </a:cubicBezTo>
                    <a:cubicBezTo>
                      <a:pt x="18" y="10"/>
                      <a:pt x="17" y="10"/>
                      <a:pt x="16" y="11"/>
                    </a:cubicBezTo>
                    <a:cubicBezTo>
                      <a:pt x="15" y="12"/>
                      <a:pt x="15" y="14"/>
                      <a:pt x="16" y="14"/>
                    </a:cubicBezTo>
                    <a:cubicBezTo>
                      <a:pt x="16" y="14"/>
                      <a:pt x="13" y="15"/>
                      <a:pt x="14" y="14"/>
                    </a:cubicBezTo>
                    <a:cubicBezTo>
                      <a:pt x="13" y="14"/>
                      <a:pt x="12" y="13"/>
                      <a:pt x="10" y="13"/>
                    </a:cubicBezTo>
                    <a:cubicBezTo>
                      <a:pt x="10" y="13"/>
                      <a:pt x="9" y="15"/>
                      <a:pt x="9" y="15"/>
                    </a:cubicBezTo>
                    <a:cubicBezTo>
                      <a:pt x="9" y="15"/>
                      <a:pt x="8" y="14"/>
                      <a:pt x="8" y="14"/>
                    </a:cubicBezTo>
                    <a:cubicBezTo>
                      <a:pt x="7" y="14"/>
                      <a:pt x="7" y="13"/>
                      <a:pt x="7" y="12"/>
                    </a:cubicBezTo>
                    <a:cubicBezTo>
                      <a:pt x="6" y="12"/>
                      <a:pt x="6" y="12"/>
                      <a:pt x="6" y="12"/>
                    </a:cubicBezTo>
                    <a:cubicBezTo>
                      <a:pt x="5" y="17"/>
                      <a:pt x="5" y="17"/>
                      <a:pt x="8" y="19"/>
                    </a:cubicBezTo>
                    <a:cubicBezTo>
                      <a:pt x="8" y="19"/>
                      <a:pt x="7" y="20"/>
                      <a:pt x="8" y="21"/>
                    </a:cubicBezTo>
                    <a:cubicBezTo>
                      <a:pt x="6" y="21"/>
                      <a:pt x="4" y="21"/>
                      <a:pt x="3" y="22"/>
                    </a:cubicBezTo>
                    <a:cubicBezTo>
                      <a:pt x="3" y="22"/>
                      <a:pt x="4" y="23"/>
                      <a:pt x="4" y="24"/>
                    </a:cubicBezTo>
                    <a:cubicBezTo>
                      <a:pt x="3" y="24"/>
                      <a:pt x="3" y="24"/>
                      <a:pt x="1" y="24"/>
                    </a:cubicBezTo>
                    <a:cubicBezTo>
                      <a:pt x="1" y="25"/>
                      <a:pt x="1" y="27"/>
                      <a:pt x="1" y="27"/>
                    </a:cubicBezTo>
                    <a:cubicBezTo>
                      <a:pt x="6" y="28"/>
                      <a:pt x="6" y="28"/>
                      <a:pt x="11" y="28"/>
                    </a:cubicBezTo>
                    <a:cubicBezTo>
                      <a:pt x="11" y="27"/>
                      <a:pt x="11" y="26"/>
                      <a:pt x="12" y="26"/>
                    </a:cubicBezTo>
                    <a:cubicBezTo>
                      <a:pt x="13" y="26"/>
                      <a:pt x="12" y="28"/>
                      <a:pt x="12" y="29"/>
                    </a:cubicBezTo>
                    <a:cubicBezTo>
                      <a:pt x="11" y="29"/>
                      <a:pt x="9" y="30"/>
                      <a:pt x="8" y="31"/>
                    </a:cubicBezTo>
                    <a:cubicBezTo>
                      <a:pt x="8" y="32"/>
                      <a:pt x="9" y="33"/>
                      <a:pt x="8" y="34"/>
                    </a:cubicBezTo>
                    <a:cubicBezTo>
                      <a:pt x="8" y="37"/>
                      <a:pt x="2" y="37"/>
                      <a:pt x="8" y="39"/>
                    </a:cubicBezTo>
                    <a:cubicBezTo>
                      <a:pt x="6" y="40"/>
                      <a:pt x="5" y="40"/>
                      <a:pt x="4" y="41"/>
                    </a:cubicBezTo>
                    <a:cubicBezTo>
                      <a:pt x="4" y="41"/>
                      <a:pt x="6" y="43"/>
                      <a:pt x="5" y="44"/>
                    </a:cubicBezTo>
                    <a:cubicBezTo>
                      <a:pt x="3" y="44"/>
                      <a:pt x="2" y="43"/>
                      <a:pt x="0" y="43"/>
                    </a:cubicBezTo>
                    <a:cubicBezTo>
                      <a:pt x="0" y="46"/>
                      <a:pt x="0" y="46"/>
                      <a:pt x="0" y="46"/>
                    </a:cubicBezTo>
                    <a:cubicBezTo>
                      <a:pt x="0" y="46"/>
                      <a:pt x="2" y="46"/>
                      <a:pt x="2" y="46"/>
                    </a:cubicBezTo>
                    <a:cubicBezTo>
                      <a:pt x="2" y="46"/>
                      <a:pt x="2" y="47"/>
                      <a:pt x="2" y="48"/>
                    </a:cubicBezTo>
                    <a:cubicBezTo>
                      <a:pt x="1" y="48"/>
                      <a:pt x="1" y="50"/>
                      <a:pt x="0" y="50"/>
                    </a:cubicBezTo>
                    <a:cubicBezTo>
                      <a:pt x="2" y="50"/>
                      <a:pt x="3" y="49"/>
                      <a:pt x="3" y="49"/>
                    </a:cubicBezTo>
                    <a:cubicBezTo>
                      <a:pt x="5" y="48"/>
                      <a:pt x="8" y="50"/>
                      <a:pt x="5" y="50"/>
                    </a:cubicBezTo>
                    <a:cubicBezTo>
                      <a:pt x="4" y="50"/>
                      <a:pt x="3" y="54"/>
                      <a:pt x="5" y="53"/>
                    </a:cubicBezTo>
                    <a:cubicBezTo>
                      <a:pt x="5" y="53"/>
                      <a:pt x="9" y="50"/>
                      <a:pt x="10" y="50"/>
                    </a:cubicBezTo>
                    <a:cubicBezTo>
                      <a:pt x="11" y="50"/>
                      <a:pt x="10" y="51"/>
                      <a:pt x="10" y="52"/>
                    </a:cubicBezTo>
                    <a:cubicBezTo>
                      <a:pt x="11" y="52"/>
                      <a:pt x="12" y="52"/>
                      <a:pt x="12" y="53"/>
                    </a:cubicBezTo>
                    <a:cubicBezTo>
                      <a:pt x="13" y="52"/>
                      <a:pt x="15" y="50"/>
                      <a:pt x="15" y="50"/>
                    </a:cubicBezTo>
                    <a:cubicBezTo>
                      <a:pt x="16" y="50"/>
                      <a:pt x="17" y="51"/>
                      <a:pt x="17" y="50"/>
                    </a:cubicBezTo>
                    <a:cubicBezTo>
                      <a:pt x="18" y="50"/>
                      <a:pt x="18" y="49"/>
                      <a:pt x="18" y="48"/>
                    </a:cubicBezTo>
                    <a:cubicBezTo>
                      <a:pt x="18" y="47"/>
                      <a:pt x="18" y="47"/>
                      <a:pt x="18" y="47"/>
                    </a:cubicBezTo>
                    <a:cubicBezTo>
                      <a:pt x="20" y="46"/>
                      <a:pt x="21" y="47"/>
                      <a:pt x="22" y="48"/>
                    </a:cubicBezTo>
                    <a:cubicBezTo>
                      <a:pt x="22" y="47"/>
                      <a:pt x="23" y="46"/>
                      <a:pt x="23" y="46"/>
                    </a:cubicBezTo>
                    <a:cubicBezTo>
                      <a:pt x="24" y="46"/>
                      <a:pt x="24" y="46"/>
                      <a:pt x="24" y="46"/>
                    </a:cubicBezTo>
                    <a:cubicBezTo>
                      <a:pt x="25" y="44"/>
                      <a:pt x="24" y="44"/>
                      <a:pt x="25" y="43"/>
                    </a:cubicBezTo>
                    <a:cubicBezTo>
                      <a:pt x="26" y="43"/>
                      <a:pt x="28" y="43"/>
                      <a:pt x="28" y="43"/>
                    </a:cubicBezTo>
                    <a:cubicBezTo>
                      <a:pt x="29" y="43"/>
                      <a:pt x="28" y="40"/>
                      <a:pt x="29" y="40"/>
                    </a:cubicBezTo>
                    <a:cubicBezTo>
                      <a:pt x="30" y="40"/>
                      <a:pt x="30" y="41"/>
                      <a:pt x="32" y="42"/>
                    </a:cubicBezTo>
                    <a:cubicBezTo>
                      <a:pt x="32" y="42"/>
                      <a:pt x="31" y="39"/>
                      <a:pt x="30" y="39"/>
                    </a:cubicBezTo>
                    <a:cubicBezTo>
                      <a:pt x="30" y="38"/>
                      <a:pt x="30" y="38"/>
                      <a:pt x="30" y="38"/>
                    </a:cubicBezTo>
                    <a:cubicBezTo>
                      <a:pt x="31" y="38"/>
                      <a:pt x="34" y="38"/>
                      <a:pt x="34" y="38"/>
                    </a:cubicBezTo>
                    <a:cubicBezTo>
                      <a:pt x="34" y="35"/>
                      <a:pt x="34" y="33"/>
                      <a:pt x="34" y="30"/>
                    </a:cubicBezTo>
                    <a:cubicBezTo>
                      <a:pt x="32" y="30"/>
                      <a:pt x="32" y="30"/>
                      <a:pt x="32" y="30"/>
                    </a:cubicBezTo>
                    <a:cubicBezTo>
                      <a:pt x="32" y="29"/>
                      <a:pt x="33" y="28"/>
                      <a:pt x="32" y="27"/>
                    </a:cubicBezTo>
                    <a:cubicBezTo>
                      <a:pt x="31" y="27"/>
                      <a:pt x="31" y="27"/>
                      <a:pt x="31" y="27"/>
                    </a:cubicBezTo>
                    <a:cubicBezTo>
                      <a:pt x="31" y="27"/>
                      <a:pt x="32" y="24"/>
                      <a:pt x="32" y="23"/>
                    </a:cubicBezTo>
                    <a:cubicBezTo>
                      <a:pt x="32" y="22"/>
                      <a:pt x="33" y="20"/>
                      <a:pt x="32" y="21"/>
                    </a:cubicBezTo>
                    <a:cubicBezTo>
                      <a:pt x="32" y="21"/>
                      <a:pt x="32" y="19"/>
                      <a:pt x="32" y="19"/>
                    </a:cubicBezTo>
                    <a:cubicBezTo>
                      <a:pt x="33" y="19"/>
                      <a:pt x="34" y="18"/>
                      <a:pt x="34" y="18"/>
                    </a:cubicBezTo>
                    <a:cubicBezTo>
                      <a:pt x="34" y="17"/>
                      <a:pt x="34" y="17"/>
                      <a:pt x="34" y="17"/>
                    </a:cubicBezTo>
                    <a:cubicBezTo>
                      <a:pt x="30" y="18"/>
                      <a:pt x="30" y="18"/>
                      <a:pt x="30" y="18"/>
                    </a:cubicBezTo>
                    <a:cubicBezTo>
                      <a:pt x="29" y="16"/>
                      <a:pt x="29" y="16"/>
                      <a:pt x="29" y="16"/>
                    </a:cubicBezTo>
                    <a:cubicBezTo>
                      <a:pt x="29" y="16"/>
                      <a:pt x="29" y="15"/>
                      <a:pt x="26" y="17"/>
                    </a:cubicBezTo>
                    <a:cubicBezTo>
                      <a:pt x="24" y="19"/>
                      <a:pt x="26" y="14"/>
                      <a:pt x="23" y="14"/>
                    </a:cubicBezTo>
                    <a:cubicBezTo>
                      <a:pt x="20" y="14"/>
                      <a:pt x="22" y="14"/>
                      <a:pt x="21" y="12"/>
                    </a:cubicBezTo>
                    <a:cubicBezTo>
                      <a:pt x="20" y="9"/>
                      <a:pt x="26" y="11"/>
                      <a:pt x="25" y="8"/>
                    </a:cubicBezTo>
                    <a:cubicBezTo>
                      <a:pt x="24" y="5"/>
                      <a:pt x="30" y="4"/>
                      <a:pt x="30" y="4"/>
                    </a:cubicBezTo>
                    <a:close/>
                    <a:moveTo>
                      <a:pt x="11" y="36"/>
                    </a:moveTo>
                    <a:cubicBezTo>
                      <a:pt x="14" y="35"/>
                      <a:pt x="11" y="38"/>
                      <a:pt x="10" y="38"/>
                    </a:cubicBezTo>
                    <a:cubicBezTo>
                      <a:pt x="8" y="39"/>
                      <a:pt x="10" y="36"/>
                      <a:pt x="11" y="3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4" name="Freeform 200">
                <a:extLst>
                  <a:ext uri="{FF2B5EF4-FFF2-40B4-BE49-F238E27FC236}">
                    <a16:creationId xmlns:a16="http://schemas.microsoft.com/office/drawing/2014/main" id="{9C5BDB05-EF09-4355-BC25-574CEEE9585F}"/>
                  </a:ext>
                </a:extLst>
              </p:cNvPr>
              <p:cNvSpPr>
                <a:spLocks/>
              </p:cNvSpPr>
              <p:nvPr/>
            </p:nvSpPr>
            <p:spPr bwMode="auto">
              <a:xfrm>
                <a:off x="3776" y="1444"/>
                <a:ext cx="175" cy="181"/>
              </a:xfrm>
              <a:custGeom>
                <a:avLst/>
                <a:gdLst>
                  <a:gd name="T0" fmla="*/ 89 w 89"/>
                  <a:gd name="T1" fmla="*/ 83 h 92"/>
                  <a:gd name="T2" fmla="*/ 88 w 89"/>
                  <a:gd name="T3" fmla="*/ 82 h 92"/>
                  <a:gd name="T4" fmla="*/ 86 w 89"/>
                  <a:gd name="T5" fmla="*/ 80 h 92"/>
                  <a:gd name="T6" fmla="*/ 83 w 89"/>
                  <a:gd name="T7" fmla="*/ 78 h 92"/>
                  <a:gd name="T8" fmla="*/ 83 w 89"/>
                  <a:gd name="T9" fmla="*/ 73 h 92"/>
                  <a:gd name="T10" fmla="*/ 81 w 89"/>
                  <a:gd name="T11" fmla="*/ 73 h 92"/>
                  <a:gd name="T12" fmla="*/ 80 w 89"/>
                  <a:gd name="T13" fmla="*/ 66 h 92"/>
                  <a:gd name="T14" fmla="*/ 78 w 89"/>
                  <a:gd name="T15" fmla="*/ 61 h 92"/>
                  <a:gd name="T16" fmla="*/ 75 w 89"/>
                  <a:gd name="T17" fmla="*/ 55 h 92"/>
                  <a:gd name="T18" fmla="*/ 70 w 89"/>
                  <a:gd name="T19" fmla="*/ 54 h 92"/>
                  <a:gd name="T20" fmla="*/ 71 w 89"/>
                  <a:gd name="T21" fmla="*/ 52 h 92"/>
                  <a:gd name="T22" fmla="*/ 64 w 89"/>
                  <a:gd name="T23" fmla="*/ 45 h 92"/>
                  <a:gd name="T24" fmla="*/ 59 w 89"/>
                  <a:gd name="T25" fmla="*/ 38 h 92"/>
                  <a:gd name="T26" fmla="*/ 57 w 89"/>
                  <a:gd name="T27" fmla="*/ 34 h 92"/>
                  <a:gd name="T28" fmla="*/ 58 w 89"/>
                  <a:gd name="T29" fmla="*/ 29 h 92"/>
                  <a:gd name="T30" fmla="*/ 61 w 89"/>
                  <a:gd name="T31" fmla="*/ 28 h 92"/>
                  <a:gd name="T32" fmla="*/ 61 w 89"/>
                  <a:gd name="T33" fmla="*/ 23 h 92"/>
                  <a:gd name="T34" fmla="*/ 65 w 89"/>
                  <a:gd name="T35" fmla="*/ 21 h 92"/>
                  <a:gd name="T36" fmla="*/ 64 w 89"/>
                  <a:gd name="T37" fmla="*/ 19 h 92"/>
                  <a:gd name="T38" fmla="*/ 60 w 89"/>
                  <a:gd name="T39" fmla="*/ 19 h 92"/>
                  <a:gd name="T40" fmla="*/ 56 w 89"/>
                  <a:gd name="T41" fmla="*/ 18 h 92"/>
                  <a:gd name="T42" fmla="*/ 53 w 89"/>
                  <a:gd name="T43" fmla="*/ 16 h 92"/>
                  <a:gd name="T44" fmla="*/ 51 w 89"/>
                  <a:gd name="T45" fmla="*/ 13 h 92"/>
                  <a:gd name="T46" fmla="*/ 50 w 89"/>
                  <a:gd name="T47" fmla="*/ 10 h 92"/>
                  <a:gd name="T48" fmla="*/ 50 w 89"/>
                  <a:gd name="T49" fmla="*/ 7 h 92"/>
                  <a:gd name="T50" fmla="*/ 48 w 89"/>
                  <a:gd name="T51" fmla="*/ 2 h 92"/>
                  <a:gd name="T52" fmla="*/ 45 w 89"/>
                  <a:gd name="T53" fmla="*/ 1 h 92"/>
                  <a:gd name="T54" fmla="*/ 42 w 89"/>
                  <a:gd name="T55" fmla="*/ 3 h 92"/>
                  <a:gd name="T56" fmla="*/ 41 w 89"/>
                  <a:gd name="T57" fmla="*/ 1 h 92"/>
                  <a:gd name="T58" fmla="*/ 39 w 89"/>
                  <a:gd name="T59" fmla="*/ 0 h 92"/>
                  <a:gd name="T60" fmla="*/ 37 w 89"/>
                  <a:gd name="T61" fmla="*/ 2 h 92"/>
                  <a:gd name="T62" fmla="*/ 31 w 89"/>
                  <a:gd name="T63" fmla="*/ 1 h 92"/>
                  <a:gd name="T64" fmla="*/ 29 w 89"/>
                  <a:gd name="T65" fmla="*/ 2 h 92"/>
                  <a:gd name="T66" fmla="*/ 27 w 89"/>
                  <a:gd name="T67" fmla="*/ 8 h 92"/>
                  <a:gd name="T68" fmla="*/ 23 w 89"/>
                  <a:gd name="T69" fmla="*/ 13 h 92"/>
                  <a:gd name="T70" fmla="*/ 24 w 89"/>
                  <a:gd name="T71" fmla="*/ 17 h 92"/>
                  <a:gd name="T72" fmla="*/ 22 w 89"/>
                  <a:gd name="T73" fmla="*/ 23 h 92"/>
                  <a:gd name="T74" fmla="*/ 22 w 89"/>
                  <a:gd name="T75" fmla="*/ 27 h 92"/>
                  <a:gd name="T76" fmla="*/ 20 w 89"/>
                  <a:gd name="T77" fmla="*/ 32 h 92"/>
                  <a:gd name="T78" fmla="*/ 18 w 89"/>
                  <a:gd name="T79" fmla="*/ 35 h 92"/>
                  <a:gd name="T80" fmla="*/ 0 w 89"/>
                  <a:gd name="T81" fmla="*/ 49 h 92"/>
                  <a:gd name="T82" fmla="*/ 5 w 89"/>
                  <a:gd name="T83" fmla="*/ 64 h 92"/>
                  <a:gd name="T84" fmla="*/ 29 w 89"/>
                  <a:gd name="T85" fmla="*/ 78 h 92"/>
                  <a:gd name="T86" fmla="*/ 30 w 89"/>
                  <a:gd name="T87" fmla="*/ 81 h 92"/>
                  <a:gd name="T88" fmla="*/ 36 w 89"/>
                  <a:gd name="T89" fmla="*/ 81 h 92"/>
                  <a:gd name="T90" fmla="*/ 37 w 89"/>
                  <a:gd name="T91" fmla="*/ 87 h 92"/>
                  <a:gd name="T92" fmla="*/ 43 w 89"/>
                  <a:gd name="T93" fmla="*/ 90 h 92"/>
                  <a:gd name="T94" fmla="*/ 59 w 89"/>
                  <a:gd name="T95" fmla="*/ 92 h 92"/>
                  <a:gd name="T96" fmla="*/ 67 w 89"/>
                  <a:gd name="T97" fmla="*/ 86 h 92"/>
                  <a:gd name="T98" fmla="*/ 73 w 89"/>
                  <a:gd name="T99" fmla="*/ 79 h 92"/>
                  <a:gd name="T100" fmla="*/ 78 w 89"/>
                  <a:gd name="T101" fmla="*/ 80 h 92"/>
                  <a:gd name="T102" fmla="*/ 80 w 89"/>
                  <a:gd name="T103" fmla="*/ 80 h 92"/>
                  <a:gd name="T104" fmla="*/ 81 w 89"/>
                  <a:gd name="T105" fmla="*/ 82 h 92"/>
                  <a:gd name="T106" fmla="*/ 85 w 89"/>
                  <a:gd name="T107" fmla="*/ 83 h 92"/>
                  <a:gd name="T108" fmla="*/ 86 w 89"/>
                  <a:gd name="T109" fmla="*/ 81 h 92"/>
                  <a:gd name="T110" fmla="*/ 88 w 89"/>
                  <a:gd name="T111" fmla="*/ 83 h 92"/>
                  <a:gd name="T112" fmla="*/ 89 w 89"/>
                  <a:gd name="T11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2">
                    <a:moveTo>
                      <a:pt x="89" y="83"/>
                    </a:moveTo>
                    <a:cubicBezTo>
                      <a:pt x="88" y="82"/>
                      <a:pt x="88" y="82"/>
                      <a:pt x="88" y="82"/>
                    </a:cubicBezTo>
                    <a:cubicBezTo>
                      <a:pt x="88" y="82"/>
                      <a:pt x="87" y="82"/>
                      <a:pt x="86" y="80"/>
                    </a:cubicBezTo>
                    <a:cubicBezTo>
                      <a:pt x="85" y="78"/>
                      <a:pt x="83" y="78"/>
                      <a:pt x="83" y="78"/>
                    </a:cubicBezTo>
                    <a:cubicBezTo>
                      <a:pt x="83" y="73"/>
                      <a:pt x="83" y="73"/>
                      <a:pt x="83" y="73"/>
                    </a:cubicBezTo>
                    <a:cubicBezTo>
                      <a:pt x="81" y="73"/>
                      <a:pt x="81" y="73"/>
                      <a:pt x="81" y="73"/>
                    </a:cubicBezTo>
                    <a:cubicBezTo>
                      <a:pt x="80" y="70"/>
                      <a:pt x="80" y="69"/>
                      <a:pt x="80" y="66"/>
                    </a:cubicBezTo>
                    <a:cubicBezTo>
                      <a:pt x="81" y="63"/>
                      <a:pt x="80" y="63"/>
                      <a:pt x="78" y="61"/>
                    </a:cubicBezTo>
                    <a:cubicBezTo>
                      <a:pt x="76" y="58"/>
                      <a:pt x="76" y="57"/>
                      <a:pt x="75" y="55"/>
                    </a:cubicBezTo>
                    <a:cubicBezTo>
                      <a:pt x="74" y="53"/>
                      <a:pt x="73" y="54"/>
                      <a:pt x="70" y="54"/>
                    </a:cubicBezTo>
                    <a:cubicBezTo>
                      <a:pt x="67" y="54"/>
                      <a:pt x="71" y="54"/>
                      <a:pt x="71" y="52"/>
                    </a:cubicBezTo>
                    <a:cubicBezTo>
                      <a:pt x="70" y="50"/>
                      <a:pt x="66" y="46"/>
                      <a:pt x="64" y="45"/>
                    </a:cubicBezTo>
                    <a:cubicBezTo>
                      <a:pt x="61" y="45"/>
                      <a:pt x="61" y="39"/>
                      <a:pt x="59" y="38"/>
                    </a:cubicBezTo>
                    <a:cubicBezTo>
                      <a:pt x="57" y="37"/>
                      <a:pt x="58" y="35"/>
                      <a:pt x="57" y="34"/>
                    </a:cubicBezTo>
                    <a:cubicBezTo>
                      <a:pt x="56" y="32"/>
                      <a:pt x="60" y="34"/>
                      <a:pt x="58" y="29"/>
                    </a:cubicBezTo>
                    <a:cubicBezTo>
                      <a:pt x="57" y="27"/>
                      <a:pt x="60" y="30"/>
                      <a:pt x="61" y="28"/>
                    </a:cubicBezTo>
                    <a:cubicBezTo>
                      <a:pt x="62" y="27"/>
                      <a:pt x="62" y="26"/>
                      <a:pt x="61" y="23"/>
                    </a:cubicBezTo>
                    <a:cubicBezTo>
                      <a:pt x="60" y="21"/>
                      <a:pt x="63" y="23"/>
                      <a:pt x="65" y="21"/>
                    </a:cubicBezTo>
                    <a:cubicBezTo>
                      <a:pt x="66" y="20"/>
                      <a:pt x="64" y="19"/>
                      <a:pt x="64" y="19"/>
                    </a:cubicBezTo>
                    <a:cubicBezTo>
                      <a:pt x="64" y="19"/>
                      <a:pt x="62" y="20"/>
                      <a:pt x="60" y="19"/>
                    </a:cubicBezTo>
                    <a:cubicBezTo>
                      <a:pt x="58" y="18"/>
                      <a:pt x="58" y="18"/>
                      <a:pt x="56" y="18"/>
                    </a:cubicBezTo>
                    <a:cubicBezTo>
                      <a:pt x="55" y="18"/>
                      <a:pt x="55" y="16"/>
                      <a:pt x="53" y="16"/>
                    </a:cubicBezTo>
                    <a:cubicBezTo>
                      <a:pt x="51" y="16"/>
                      <a:pt x="53" y="13"/>
                      <a:pt x="51" y="13"/>
                    </a:cubicBezTo>
                    <a:cubicBezTo>
                      <a:pt x="49" y="13"/>
                      <a:pt x="52" y="10"/>
                      <a:pt x="50" y="10"/>
                    </a:cubicBezTo>
                    <a:cubicBezTo>
                      <a:pt x="48" y="10"/>
                      <a:pt x="51" y="8"/>
                      <a:pt x="50" y="7"/>
                    </a:cubicBezTo>
                    <a:cubicBezTo>
                      <a:pt x="49" y="5"/>
                      <a:pt x="48" y="2"/>
                      <a:pt x="48" y="2"/>
                    </a:cubicBezTo>
                    <a:cubicBezTo>
                      <a:pt x="45" y="1"/>
                      <a:pt x="45" y="1"/>
                      <a:pt x="45" y="1"/>
                    </a:cubicBezTo>
                    <a:cubicBezTo>
                      <a:pt x="42" y="3"/>
                      <a:pt x="42" y="3"/>
                      <a:pt x="42" y="3"/>
                    </a:cubicBezTo>
                    <a:cubicBezTo>
                      <a:pt x="41" y="1"/>
                      <a:pt x="41" y="1"/>
                      <a:pt x="41" y="1"/>
                    </a:cubicBezTo>
                    <a:cubicBezTo>
                      <a:pt x="39" y="0"/>
                      <a:pt x="39" y="0"/>
                      <a:pt x="39" y="0"/>
                    </a:cubicBezTo>
                    <a:cubicBezTo>
                      <a:pt x="39" y="0"/>
                      <a:pt x="38" y="1"/>
                      <a:pt x="37" y="2"/>
                    </a:cubicBezTo>
                    <a:cubicBezTo>
                      <a:pt x="36" y="4"/>
                      <a:pt x="33" y="0"/>
                      <a:pt x="31" y="1"/>
                    </a:cubicBezTo>
                    <a:cubicBezTo>
                      <a:pt x="31" y="2"/>
                      <a:pt x="30" y="2"/>
                      <a:pt x="29" y="2"/>
                    </a:cubicBezTo>
                    <a:cubicBezTo>
                      <a:pt x="29" y="2"/>
                      <a:pt x="29" y="6"/>
                      <a:pt x="27" y="8"/>
                    </a:cubicBezTo>
                    <a:cubicBezTo>
                      <a:pt x="25" y="9"/>
                      <a:pt x="23" y="10"/>
                      <a:pt x="23" y="13"/>
                    </a:cubicBezTo>
                    <a:cubicBezTo>
                      <a:pt x="23" y="16"/>
                      <a:pt x="24" y="15"/>
                      <a:pt x="24" y="17"/>
                    </a:cubicBezTo>
                    <a:cubicBezTo>
                      <a:pt x="23" y="20"/>
                      <a:pt x="21" y="20"/>
                      <a:pt x="22" y="23"/>
                    </a:cubicBezTo>
                    <a:cubicBezTo>
                      <a:pt x="23" y="26"/>
                      <a:pt x="23" y="25"/>
                      <a:pt x="22" y="27"/>
                    </a:cubicBezTo>
                    <a:cubicBezTo>
                      <a:pt x="21" y="30"/>
                      <a:pt x="21" y="30"/>
                      <a:pt x="20" y="32"/>
                    </a:cubicBezTo>
                    <a:cubicBezTo>
                      <a:pt x="19" y="34"/>
                      <a:pt x="18" y="35"/>
                      <a:pt x="18" y="35"/>
                    </a:cubicBezTo>
                    <a:cubicBezTo>
                      <a:pt x="0" y="49"/>
                      <a:pt x="0" y="49"/>
                      <a:pt x="0" y="49"/>
                    </a:cubicBezTo>
                    <a:cubicBezTo>
                      <a:pt x="5" y="64"/>
                      <a:pt x="5" y="64"/>
                      <a:pt x="5" y="64"/>
                    </a:cubicBezTo>
                    <a:cubicBezTo>
                      <a:pt x="29" y="78"/>
                      <a:pt x="29" y="78"/>
                      <a:pt x="29" y="78"/>
                    </a:cubicBezTo>
                    <a:cubicBezTo>
                      <a:pt x="30" y="81"/>
                      <a:pt x="30" y="81"/>
                      <a:pt x="30" y="81"/>
                    </a:cubicBezTo>
                    <a:cubicBezTo>
                      <a:pt x="36" y="81"/>
                      <a:pt x="36" y="81"/>
                      <a:pt x="36" y="81"/>
                    </a:cubicBezTo>
                    <a:cubicBezTo>
                      <a:pt x="37" y="87"/>
                      <a:pt x="37" y="87"/>
                      <a:pt x="37" y="87"/>
                    </a:cubicBezTo>
                    <a:cubicBezTo>
                      <a:pt x="43" y="90"/>
                      <a:pt x="43" y="90"/>
                      <a:pt x="43" y="90"/>
                    </a:cubicBezTo>
                    <a:cubicBezTo>
                      <a:pt x="59" y="92"/>
                      <a:pt x="59" y="92"/>
                      <a:pt x="59" y="92"/>
                    </a:cubicBezTo>
                    <a:cubicBezTo>
                      <a:pt x="59" y="92"/>
                      <a:pt x="65" y="88"/>
                      <a:pt x="67" y="86"/>
                    </a:cubicBezTo>
                    <a:cubicBezTo>
                      <a:pt x="69" y="83"/>
                      <a:pt x="71" y="78"/>
                      <a:pt x="73" y="79"/>
                    </a:cubicBezTo>
                    <a:cubicBezTo>
                      <a:pt x="76" y="80"/>
                      <a:pt x="78" y="80"/>
                      <a:pt x="78" y="80"/>
                    </a:cubicBezTo>
                    <a:cubicBezTo>
                      <a:pt x="78" y="80"/>
                      <a:pt x="79" y="80"/>
                      <a:pt x="80" y="80"/>
                    </a:cubicBezTo>
                    <a:cubicBezTo>
                      <a:pt x="80" y="80"/>
                      <a:pt x="81" y="82"/>
                      <a:pt x="81" y="82"/>
                    </a:cubicBezTo>
                    <a:cubicBezTo>
                      <a:pt x="82" y="83"/>
                      <a:pt x="83" y="83"/>
                      <a:pt x="85" y="83"/>
                    </a:cubicBezTo>
                    <a:cubicBezTo>
                      <a:pt x="85" y="83"/>
                      <a:pt x="85" y="81"/>
                      <a:pt x="86" y="81"/>
                    </a:cubicBezTo>
                    <a:cubicBezTo>
                      <a:pt x="86" y="81"/>
                      <a:pt x="88" y="83"/>
                      <a:pt x="88" y="83"/>
                    </a:cubicBezTo>
                    <a:cubicBezTo>
                      <a:pt x="88" y="83"/>
                      <a:pt x="88" y="83"/>
                      <a:pt x="89" y="8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5" name="Freeform 201">
                <a:extLst>
                  <a:ext uri="{FF2B5EF4-FFF2-40B4-BE49-F238E27FC236}">
                    <a16:creationId xmlns:a16="http://schemas.microsoft.com/office/drawing/2014/main" id="{C2897601-A8F4-490D-9ADC-EDE286EC4D42}"/>
                  </a:ext>
                </a:extLst>
              </p:cNvPr>
              <p:cNvSpPr>
                <a:spLocks/>
              </p:cNvSpPr>
              <p:nvPr/>
            </p:nvSpPr>
            <p:spPr bwMode="auto">
              <a:xfrm>
                <a:off x="3776" y="1444"/>
                <a:ext cx="175" cy="181"/>
              </a:xfrm>
              <a:custGeom>
                <a:avLst/>
                <a:gdLst>
                  <a:gd name="T0" fmla="*/ 89 w 89"/>
                  <a:gd name="T1" fmla="*/ 83 h 92"/>
                  <a:gd name="T2" fmla="*/ 88 w 89"/>
                  <a:gd name="T3" fmla="*/ 82 h 92"/>
                  <a:gd name="T4" fmla="*/ 86 w 89"/>
                  <a:gd name="T5" fmla="*/ 80 h 92"/>
                  <a:gd name="T6" fmla="*/ 83 w 89"/>
                  <a:gd name="T7" fmla="*/ 78 h 92"/>
                  <a:gd name="T8" fmla="*/ 83 w 89"/>
                  <a:gd name="T9" fmla="*/ 73 h 92"/>
                  <a:gd name="T10" fmla="*/ 81 w 89"/>
                  <a:gd name="T11" fmla="*/ 73 h 92"/>
                  <a:gd name="T12" fmla="*/ 80 w 89"/>
                  <a:gd name="T13" fmla="*/ 66 h 92"/>
                  <a:gd name="T14" fmla="*/ 78 w 89"/>
                  <a:gd name="T15" fmla="*/ 61 h 92"/>
                  <a:gd name="T16" fmla="*/ 75 w 89"/>
                  <a:gd name="T17" fmla="*/ 55 h 92"/>
                  <a:gd name="T18" fmla="*/ 70 w 89"/>
                  <a:gd name="T19" fmla="*/ 54 h 92"/>
                  <a:gd name="T20" fmla="*/ 71 w 89"/>
                  <a:gd name="T21" fmla="*/ 52 h 92"/>
                  <a:gd name="T22" fmla="*/ 64 w 89"/>
                  <a:gd name="T23" fmla="*/ 45 h 92"/>
                  <a:gd name="T24" fmla="*/ 59 w 89"/>
                  <a:gd name="T25" fmla="*/ 38 h 92"/>
                  <a:gd name="T26" fmla="*/ 57 w 89"/>
                  <a:gd name="T27" fmla="*/ 34 h 92"/>
                  <a:gd name="T28" fmla="*/ 58 w 89"/>
                  <a:gd name="T29" fmla="*/ 29 h 92"/>
                  <a:gd name="T30" fmla="*/ 61 w 89"/>
                  <a:gd name="T31" fmla="*/ 28 h 92"/>
                  <a:gd name="T32" fmla="*/ 61 w 89"/>
                  <a:gd name="T33" fmla="*/ 23 h 92"/>
                  <a:gd name="T34" fmla="*/ 65 w 89"/>
                  <a:gd name="T35" fmla="*/ 21 h 92"/>
                  <a:gd name="T36" fmla="*/ 64 w 89"/>
                  <a:gd name="T37" fmla="*/ 19 h 92"/>
                  <a:gd name="T38" fmla="*/ 60 w 89"/>
                  <a:gd name="T39" fmla="*/ 19 h 92"/>
                  <a:gd name="T40" fmla="*/ 56 w 89"/>
                  <a:gd name="T41" fmla="*/ 18 h 92"/>
                  <a:gd name="T42" fmla="*/ 53 w 89"/>
                  <a:gd name="T43" fmla="*/ 16 h 92"/>
                  <a:gd name="T44" fmla="*/ 51 w 89"/>
                  <a:gd name="T45" fmla="*/ 13 h 92"/>
                  <a:gd name="T46" fmla="*/ 50 w 89"/>
                  <a:gd name="T47" fmla="*/ 10 h 92"/>
                  <a:gd name="T48" fmla="*/ 50 w 89"/>
                  <a:gd name="T49" fmla="*/ 7 h 92"/>
                  <a:gd name="T50" fmla="*/ 48 w 89"/>
                  <a:gd name="T51" fmla="*/ 2 h 92"/>
                  <a:gd name="T52" fmla="*/ 45 w 89"/>
                  <a:gd name="T53" fmla="*/ 1 h 92"/>
                  <a:gd name="T54" fmla="*/ 42 w 89"/>
                  <a:gd name="T55" fmla="*/ 3 h 92"/>
                  <a:gd name="T56" fmla="*/ 41 w 89"/>
                  <a:gd name="T57" fmla="*/ 1 h 92"/>
                  <a:gd name="T58" fmla="*/ 39 w 89"/>
                  <a:gd name="T59" fmla="*/ 0 h 92"/>
                  <a:gd name="T60" fmla="*/ 37 w 89"/>
                  <a:gd name="T61" fmla="*/ 2 h 92"/>
                  <a:gd name="T62" fmla="*/ 31 w 89"/>
                  <a:gd name="T63" fmla="*/ 1 h 92"/>
                  <a:gd name="T64" fmla="*/ 29 w 89"/>
                  <a:gd name="T65" fmla="*/ 2 h 92"/>
                  <a:gd name="T66" fmla="*/ 27 w 89"/>
                  <a:gd name="T67" fmla="*/ 8 h 92"/>
                  <a:gd name="T68" fmla="*/ 23 w 89"/>
                  <a:gd name="T69" fmla="*/ 13 h 92"/>
                  <a:gd name="T70" fmla="*/ 24 w 89"/>
                  <a:gd name="T71" fmla="*/ 17 h 92"/>
                  <a:gd name="T72" fmla="*/ 22 w 89"/>
                  <a:gd name="T73" fmla="*/ 23 h 92"/>
                  <a:gd name="T74" fmla="*/ 22 w 89"/>
                  <a:gd name="T75" fmla="*/ 27 h 92"/>
                  <a:gd name="T76" fmla="*/ 20 w 89"/>
                  <a:gd name="T77" fmla="*/ 32 h 92"/>
                  <a:gd name="T78" fmla="*/ 18 w 89"/>
                  <a:gd name="T79" fmla="*/ 35 h 92"/>
                  <a:gd name="T80" fmla="*/ 0 w 89"/>
                  <a:gd name="T81" fmla="*/ 49 h 92"/>
                  <a:gd name="T82" fmla="*/ 5 w 89"/>
                  <a:gd name="T83" fmla="*/ 64 h 92"/>
                  <a:gd name="T84" fmla="*/ 29 w 89"/>
                  <a:gd name="T85" fmla="*/ 78 h 92"/>
                  <a:gd name="T86" fmla="*/ 30 w 89"/>
                  <a:gd name="T87" fmla="*/ 81 h 92"/>
                  <a:gd name="T88" fmla="*/ 36 w 89"/>
                  <a:gd name="T89" fmla="*/ 81 h 92"/>
                  <a:gd name="T90" fmla="*/ 37 w 89"/>
                  <a:gd name="T91" fmla="*/ 87 h 92"/>
                  <a:gd name="T92" fmla="*/ 43 w 89"/>
                  <a:gd name="T93" fmla="*/ 90 h 92"/>
                  <a:gd name="T94" fmla="*/ 59 w 89"/>
                  <a:gd name="T95" fmla="*/ 92 h 92"/>
                  <a:gd name="T96" fmla="*/ 67 w 89"/>
                  <a:gd name="T97" fmla="*/ 86 h 92"/>
                  <a:gd name="T98" fmla="*/ 73 w 89"/>
                  <a:gd name="T99" fmla="*/ 79 h 92"/>
                  <a:gd name="T100" fmla="*/ 78 w 89"/>
                  <a:gd name="T101" fmla="*/ 80 h 92"/>
                  <a:gd name="T102" fmla="*/ 80 w 89"/>
                  <a:gd name="T103" fmla="*/ 80 h 92"/>
                  <a:gd name="T104" fmla="*/ 81 w 89"/>
                  <a:gd name="T105" fmla="*/ 82 h 92"/>
                  <a:gd name="T106" fmla="*/ 85 w 89"/>
                  <a:gd name="T107" fmla="*/ 83 h 92"/>
                  <a:gd name="T108" fmla="*/ 86 w 89"/>
                  <a:gd name="T109" fmla="*/ 81 h 92"/>
                  <a:gd name="T110" fmla="*/ 88 w 89"/>
                  <a:gd name="T111" fmla="*/ 83 h 92"/>
                  <a:gd name="T112" fmla="*/ 89 w 89"/>
                  <a:gd name="T11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2">
                    <a:moveTo>
                      <a:pt x="89" y="83"/>
                    </a:moveTo>
                    <a:cubicBezTo>
                      <a:pt x="88" y="82"/>
                      <a:pt x="88" y="82"/>
                      <a:pt x="88" y="82"/>
                    </a:cubicBezTo>
                    <a:cubicBezTo>
                      <a:pt x="88" y="82"/>
                      <a:pt x="87" y="82"/>
                      <a:pt x="86" y="80"/>
                    </a:cubicBezTo>
                    <a:cubicBezTo>
                      <a:pt x="85" y="78"/>
                      <a:pt x="83" y="78"/>
                      <a:pt x="83" y="78"/>
                    </a:cubicBezTo>
                    <a:cubicBezTo>
                      <a:pt x="83" y="73"/>
                      <a:pt x="83" y="73"/>
                      <a:pt x="83" y="73"/>
                    </a:cubicBezTo>
                    <a:cubicBezTo>
                      <a:pt x="81" y="73"/>
                      <a:pt x="81" y="73"/>
                      <a:pt x="81" y="73"/>
                    </a:cubicBezTo>
                    <a:cubicBezTo>
                      <a:pt x="80" y="70"/>
                      <a:pt x="80" y="69"/>
                      <a:pt x="80" y="66"/>
                    </a:cubicBezTo>
                    <a:cubicBezTo>
                      <a:pt x="81" y="63"/>
                      <a:pt x="80" y="63"/>
                      <a:pt x="78" y="61"/>
                    </a:cubicBezTo>
                    <a:cubicBezTo>
                      <a:pt x="76" y="58"/>
                      <a:pt x="76" y="57"/>
                      <a:pt x="75" y="55"/>
                    </a:cubicBezTo>
                    <a:cubicBezTo>
                      <a:pt x="74" y="53"/>
                      <a:pt x="73" y="54"/>
                      <a:pt x="70" y="54"/>
                    </a:cubicBezTo>
                    <a:cubicBezTo>
                      <a:pt x="67" y="54"/>
                      <a:pt x="71" y="54"/>
                      <a:pt x="71" y="52"/>
                    </a:cubicBezTo>
                    <a:cubicBezTo>
                      <a:pt x="70" y="50"/>
                      <a:pt x="66" y="46"/>
                      <a:pt x="64" y="45"/>
                    </a:cubicBezTo>
                    <a:cubicBezTo>
                      <a:pt x="61" y="45"/>
                      <a:pt x="61" y="39"/>
                      <a:pt x="59" y="38"/>
                    </a:cubicBezTo>
                    <a:cubicBezTo>
                      <a:pt x="57" y="37"/>
                      <a:pt x="58" y="35"/>
                      <a:pt x="57" y="34"/>
                    </a:cubicBezTo>
                    <a:cubicBezTo>
                      <a:pt x="56" y="32"/>
                      <a:pt x="60" y="34"/>
                      <a:pt x="58" y="29"/>
                    </a:cubicBezTo>
                    <a:cubicBezTo>
                      <a:pt x="57" y="27"/>
                      <a:pt x="60" y="30"/>
                      <a:pt x="61" y="28"/>
                    </a:cubicBezTo>
                    <a:cubicBezTo>
                      <a:pt x="62" y="27"/>
                      <a:pt x="62" y="26"/>
                      <a:pt x="61" y="23"/>
                    </a:cubicBezTo>
                    <a:cubicBezTo>
                      <a:pt x="60" y="21"/>
                      <a:pt x="63" y="23"/>
                      <a:pt x="65" y="21"/>
                    </a:cubicBezTo>
                    <a:cubicBezTo>
                      <a:pt x="66" y="20"/>
                      <a:pt x="64" y="19"/>
                      <a:pt x="64" y="19"/>
                    </a:cubicBezTo>
                    <a:cubicBezTo>
                      <a:pt x="64" y="19"/>
                      <a:pt x="62" y="20"/>
                      <a:pt x="60" y="19"/>
                    </a:cubicBezTo>
                    <a:cubicBezTo>
                      <a:pt x="58" y="18"/>
                      <a:pt x="58" y="18"/>
                      <a:pt x="56" y="18"/>
                    </a:cubicBezTo>
                    <a:cubicBezTo>
                      <a:pt x="55" y="18"/>
                      <a:pt x="55" y="16"/>
                      <a:pt x="53" y="16"/>
                    </a:cubicBezTo>
                    <a:cubicBezTo>
                      <a:pt x="51" y="16"/>
                      <a:pt x="53" y="13"/>
                      <a:pt x="51" y="13"/>
                    </a:cubicBezTo>
                    <a:cubicBezTo>
                      <a:pt x="49" y="13"/>
                      <a:pt x="52" y="10"/>
                      <a:pt x="50" y="10"/>
                    </a:cubicBezTo>
                    <a:cubicBezTo>
                      <a:pt x="48" y="10"/>
                      <a:pt x="51" y="8"/>
                      <a:pt x="50" y="7"/>
                    </a:cubicBezTo>
                    <a:cubicBezTo>
                      <a:pt x="49" y="5"/>
                      <a:pt x="48" y="2"/>
                      <a:pt x="48" y="2"/>
                    </a:cubicBezTo>
                    <a:cubicBezTo>
                      <a:pt x="45" y="1"/>
                      <a:pt x="45" y="1"/>
                      <a:pt x="45" y="1"/>
                    </a:cubicBezTo>
                    <a:cubicBezTo>
                      <a:pt x="42" y="3"/>
                      <a:pt x="42" y="3"/>
                      <a:pt x="42" y="3"/>
                    </a:cubicBezTo>
                    <a:cubicBezTo>
                      <a:pt x="41" y="1"/>
                      <a:pt x="41" y="1"/>
                      <a:pt x="41" y="1"/>
                    </a:cubicBezTo>
                    <a:cubicBezTo>
                      <a:pt x="39" y="0"/>
                      <a:pt x="39" y="0"/>
                      <a:pt x="39" y="0"/>
                    </a:cubicBezTo>
                    <a:cubicBezTo>
                      <a:pt x="39" y="0"/>
                      <a:pt x="38" y="1"/>
                      <a:pt x="37" y="2"/>
                    </a:cubicBezTo>
                    <a:cubicBezTo>
                      <a:pt x="36" y="4"/>
                      <a:pt x="33" y="0"/>
                      <a:pt x="31" y="1"/>
                    </a:cubicBezTo>
                    <a:cubicBezTo>
                      <a:pt x="31" y="2"/>
                      <a:pt x="30" y="2"/>
                      <a:pt x="29" y="2"/>
                    </a:cubicBezTo>
                    <a:cubicBezTo>
                      <a:pt x="29" y="2"/>
                      <a:pt x="29" y="6"/>
                      <a:pt x="27" y="8"/>
                    </a:cubicBezTo>
                    <a:cubicBezTo>
                      <a:pt x="25" y="9"/>
                      <a:pt x="23" y="10"/>
                      <a:pt x="23" y="13"/>
                    </a:cubicBezTo>
                    <a:cubicBezTo>
                      <a:pt x="23" y="16"/>
                      <a:pt x="24" y="15"/>
                      <a:pt x="24" y="17"/>
                    </a:cubicBezTo>
                    <a:cubicBezTo>
                      <a:pt x="23" y="20"/>
                      <a:pt x="21" y="20"/>
                      <a:pt x="22" y="23"/>
                    </a:cubicBezTo>
                    <a:cubicBezTo>
                      <a:pt x="23" y="26"/>
                      <a:pt x="23" y="25"/>
                      <a:pt x="22" y="27"/>
                    </a:cubicBezTo>
                    <a:cubicBezTo>
                      <a:pt x="21" y="30"/>
                      <a:pt x="21" y="30"/>
                      <a:pt x="20" y="32"/>
                    </a:cubicBezTo>
                    <a:cubicBezTo>
                      <a:pt x="19" y="34"/>
                      <a:pt x="18" y="35"/>
                      <a:pt x="18" y="35"/>
                    </a:cubicBezTo>
                    <a:cubicBezTo>
                      <a:pt x="0" y="49"/>
                      <a:pt x="0" y="49"/>
                      <a:pt x="0" y="49"/>
                    </a:cubicBezTo>
                    <a:cubicBezTo>
                      <a:pt x="5" y="64"/>
                      <a:pt x="5" y="64"/>
                      <a:pt x="5" y="64"/>
                    </a:cubicBezTo>
                    <a:cubicBezTo>
                      <a:pt x="29" y="78"/>
                      <a:pt x="29" y="78"/>
                      <a:pt x="29" y="78"/>
                    </a:cubicBezTo>
                    <a:cubicBezTo>
                      <a:pt x="30" y="81"/>
                      <a:pt x="30" y="81"/>
                      <a:pt x="30" y="81"/>
                    </a:cubicBezTo>
                    <a:cubicBezTo>
                      <a:pt x="36" y="81"/>
                      <a:pt x="36" y="81"/>
                      <a:pt x="36" y="81"/>
                    </a:cubicBezTo>
                    <a:cubicBezTo>
                      <a:pt x="37" y="87"/>
                      <a:pt x="37" y="87"/>
                      <a:pt x="37" y="87"/>
                    </a:cubicBezTo>
                    <a:cubicBezTo>
                      <a:pt x="43" y="90"/>
                      <a:pt x="43" y="90"/>
                      <a:pt x="43" y="90"/>
                    </a:cubicBezTo>
                    <a:cubicBezTo>
                      <a:pt x="59" y="92"/>
                      <a:pt x="59" y="92"/>
                      <a:pt x="59" y="92"/>
                    </a:cubicBezTo>
                    <a:cubicBezTo>
                      <a:pt x="59" y="92"/>
                      <a:pt x="65" y="88"/>
                      <a:pt x="67" y="86"/>
                    </a:cubicBezTo>
                    <a:cubicBezTo>
                      <a:pt x="69" y="83"/>
                      <a:pt x="71" y="78"/>
                      <a:pt x="73" y="79"/>
                    </a:cubicBezTo>
                    <a:cubicBezTo>
                      <a:pt x="76" y="80"/>
                      <a:pt x="78" y="80"/>
                      <a:pt x="78" y="80"/>
                    </a:cubicBezTo>
                    <a:cubicBezTo>
                      <a:pt x="78" y="80"/>
                      <a:pt x="79" y="80"/>
                      <a:pt x="80" y="80"/>
                    </a:cubicBezTo>
                    <a:cubicBezTo>
                      <a:pt x="80" y="80"/>
                      <a:pt x="81" y="82"/>
                      <a:pt x="81" y="82"/>
                    </a:cubicBezTo>
                    <a:cubicBezTo>
                      <a:pt x="82" y="83"/>
                      <a:pt x="83" y="83"/>
                      <a:pt x="85" y="83"/>
                    </a:cubicBezTo>
                    <a:cubicBezTo>
                      <a:pt x="85" y="83"/>
                      <a:pt x="85" y="81"/>
                      <a:pt x="86" y="81"/>
                    </a:cubicBezTo>
                    <a:cubicBezTo>
                      <a:pt x="86" y="81"/>
                      <a:pt x="88" y="83"/>
                      <a:pt x="88" y="83"/>
                    </a:cubicBezTo>
                    <a:cubicBezTo>
                      <a:pt x="88" y="83"/>
                      <a:pt x="88" y="83"/>
                      <a:pt x="89" y="8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6" name="Freeform 202">
                <a:extLst>
                  <a:ext uri="{FF2B5EF4-FFF2-40B4-BE49-F238E27FC236}">
                    <a16:creationId xmlns:a16="http://schemas.microsoft.com/office/drawing/2014/main" id="{426BC51E-3361-4AE6-8F09-446E9751C0E9}"/>
                  </a:ext>
                </a:extLst>
              </p:cNvPr>
              <p:cNvSpPr>
                <a:spLocks noEditPoints="1"/>
              </p:cNvSpPr>
              <p:nvPr/>
            </p:nvSpPr>
            <p:spPr bwMode="auto">
              <a:xfrm>
                <a:off x="3861" y="1385"/>
                <a:ext cx="333" cy="338"/>
              </a:xfrm>
              <a:custGeom>
                <a:avLst/>
                <a:gdLst>
                  <a:gd name="T0" fmla="*/ 156 w 170"/>
                  <a:gd name="T1" fmla="*/ 154 h 172"/>
                  <a:gd name="T2" fmla="*/ 170 w 170"/>
                  <a:gd name="T3" fmla="*/ 148 h 172"/>
                  <a:gd name="T4" fmla="*/ 165 w 170"/>
                  <a:gd name="T5" fmla="*/ 138 h 172"/>
                  <a:gd name="T6" fmla="*/ 155 w 170"/>
                  <a:gd name="T7" fmla="*/ 127 h 172"/>
                  <a:gd name="T8" fmla="*/ 151 w 170"/>
                  <a:gd name="T9" fmla="*/ 113 h 172"/>
                  <a:gd name="T10" fmla="*/ 159 w 170"/>
                  <a:gd name="T11" fmla="*/ 97 h 172"/>
                  <a:gd name="T12" fmla="*/ 150 w 170"/>
                  <a:gd name="T13" fmla="*/ 89 h 172"/>
                  <a:gd name="T14" fmla="*/ 145 w 170"/>
                  <a:gd name="T15" fmla="*/ 76 h 172"/>
                  <a:gd name="T16" fmla="*/ 145 w 170"/>
                  <a:gd name="T17" fmla="*/ 70 h 172"/>
                  <a:gd name="T18" fmla="*/ 149 w 170"/>
                  <a:gd name="T19" fmla="*/ 58 h 172"/>
                  <a:gd name="T20" fmla="*/ 156 w 170"/>
                  <a:gd name="T21" fmla="*/ 51 h 172"/>
                  <a:gd name="T22" fmla="*/ 156 w 170"/>
                  <a:gd name="T23" fmla="*/ 39 h 172"/>
                  <a:gd name="T24" fmla="*/ 148 w 170"/>
                  <a:gd name="T25" fmla="*/ 31 h 172"/>
                  <a:gd name="T26" fmla="*/ 134 w 170"/>
                  <a:gd name="T27" fmla="*/ 24 h 172"/>
                  <a:gd name="T28" fmla="*/ 120 w 170"/>
                  <a:gd name="T29" fmla="*/ 19 h 172"/>
                  <a:gd name="T30" fmla="*/ 103 w 170"/>
                  <a:gd name="T31" fmla="*/ 20 h 172"/>
                  <a:gd name="T32" fmla="*/ 94 w 170"/>
                  <a:gd name="T33" fmla="*/ 23 h 172"/>
                  <a:gd name="T34" fmla="*/ 85 w 170"/>
                  <a:gd name="T35" fmla="*/ 28 h 172"/>
                  <a:gd name="T36" fmla="*/ 81 w 170"/>
                  <a:gd name="T37" fmla="*/ 35 h 172"/>
                  <a:gd name="T38" fmla="*/ 56 w 170"/>
                  <a:gd name="T39" fmla="*/ 32 h 172"/>
                  <a:gd name="T40" fmla="*/ 50 w 170"/>
                  <a:gd name="T41" fmla="*/ 27 h 172"/>
                  <a:gd name="T42" fmla="*/ 41 w 170"/>
                  <a:gd name="T43" fmla="*/ 14 h 172"/>
                  <a:gd name="T44" fmla="*/ 36 w 170"/>
                  <a:gd name="T45" fmla="*/ 6 h 172"/>
                  <a:gd name="T46" fmla="*/ 27 w 170"/>
                  <a:gd name="T47" fmla="*/ 7 h 172"/>
                  <a:gd name="T48" fmla="*/ 19 w 170"/>
                  <a:gd name="T49" fmla="*/ 11 h 172"/>
                  <a:gd name="T50" fmla="*/ 11 w 170"/>
                  <a:gd name="T51" fmla="*/ 3 h 172"/>
                  <a:gd name="T52" fmla="*/ 6 w 170"/>
                  <a:gd name="T53" fmla="*/ 4 h 172"/>
                  <a:gd name="T54" fmla="*/ 3 w 170"/>
                  <a:gd name="T55" fmla="*/ 13 h 172"/>
                  <a:gd name="T56" fmla="*/ 6 w 170"/>
                  <a:gd name="T57" fmla="*/ 29 h 172"/>
                  <a:gd name="T58" fmla="*/ 7 w 170"/>
                  <a:gd name="T59" fmla="*/ 40 h 172"/>
                  <a:gd name="T60" fmla="*/ 13 w 170"/>
                  <a:gd name="T61" fmla="*/ 48 h 172"/>
                  <a:gd name="T62" fmla="*/ 22 w 170"/>
                  <a:gd name="T63" fmla="*/ 51 h 172"/>
                  <a:gd name="T64" fmla="*/ 15 w 170"/>
                  <a:gd name="T65" fmla="*/ 59 h 172"/>
                  <a:gd name="T66" fmla="*/ 21 w 170"/>
                  <a:gd name="T67" fmla="*/ 75 h 172"/>
                  <a:gd name="T68" fmla="*/ 32 w 170"/>
                  <a:gd name="T69" fmla="*/ 85 h 172"/>
                  <a:gd name="T70" fmla="*/ 38 w 170"/>
                  <a:gd name="T71" fmla="*/ 103 h 172"/>
                  <a:gd name="T72" fmla="*/ 43 w 170"/>
                  <a:gd name="T73" fmla="*/ 110 h 172"/>
                  <a:gd name="T74" fmla="*/ 54 w 170"/>
                  <a:gd name="T75" fmla="*/ 113 h 172"/>
                  <a:gd name="T76" fmla="*/ 60 w 170"/>
                  <a:gd name="T77" fmla="*/ 126 h 172"/>
                  <a:gd name="T78" fmla="*/ 63 w 170"/>
                  <a:gd name="T79" fmla="*/ 135 h 172"/>
                  <a:gd name="T80" fmla="*/ 71 w 170"/>
                  <a:gd name="T81" fmla="*/ 145 h 172"/>
                  <a:gd name="T82" fmla="*/ 78 w 170"/>
                  <a:gd name="T83" fmla="*/ 153 h 172"/>
                  <a:gd name="T84" fmla="*/ 85 w 170"/>
                  <a:gd name="T85" fmla="*/ 155 h 172"/>
                  <a:gd name="T86" fmla="*/ 108 w 170"/>
                  <a:gd name="T87" fmla="*/ 148 h 172"/>
                  <a:gd name="T88" fmla="*/ 131 w 170"/>
                  <a:gd name="T89" fmla="*/ 168 h 172"/>
                  <a:gd name="T90" fmla="*/ 146 w 170"/>
                  <a:gd name="T91" fmla="*/ 170 h 172"/>
                  <a:gd name="T92" fmla="*/ 6 w 170"/>
                  <a:gd name="T93" fmla="*/ 18 h 172"/>
                  <a:gd name="T94" fmla="*/ 16 w 170"/>
                  <a:gd name="T95" fmla="*/ 31 h 172"/>
                  <a:gd name="T96" fmla="*/ 10 w 170"/>
                  <a:gd name="T97" fmla="*/ 32 h 172"/>
                  <a:gd name="T98" fmla="*/ 8 w 170"/>
                  <a:gd name="T99" fmla="*/ 2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0" h="172">
                    <a:moveTo>
                      <a:pt x="149" y="172"/>
                    </a:moveTo>
                    <a:cubicBezTo>
                      <a:pt x="150" y="162"/>
                      <a:pt x="150" y="162"/>
                      <a:pt x="150" y="162"/>
                    </a:cubicBezTo>
                    <a:cubicBezTo>
                      <a:pt x="156" y="154"/>
                      <a:pt x="156" y="154"/>
                      <a:pt x="156" y="154"/>
                    </a:cubicBezTo>
                    <a:cubicBezTo>
                      <a:pt x="161" y="153"/>
                      <a:pt x="161" y="153"/>
                      <a:pt x="161" y="153"/>
                    </a:cubicBezTo>
                    <a:cubicBezTo>
                      <a:pt x="166" y="151"/>
                      <a:pt x="166" y="151"/>
                      <a:pt x="166" y="151"/>
                    </a:cubicBezTo>
                    <a:cubicBezTo>
                      <a:pt x="170" y="148"/>
                      <a:pt x="170" y="148"/>
                      <a:pt x="170" y="148"/>
                    </a:cubicBezTo>
                    <a:cubicBezTo>
                      <a:pt x="170" y="145"/>
                      <a:pt x="170" y="145"/>
                      <a:pt x="170" y="145"/>
                    </a:cubicBezTo>
                    <a:cubicBezTo>
                      <a:pt x="166" y="143"/>
                      <a:pt x="166" y="143"/>
                      <a:pt x="166" y="143"/>
                    </a:cubicBezTo>
                    <a:cubicBezTo>
                      <a:pt x="165" y="138"/>
                      <a:pt x="165" y="138"/>
                      <a:pt x="165" y="138"/>
                    </a:cubicBezTo>
                    <a:cubicBezTo>
                      <a:pt x="163" y="134"/>
                      <a:pt x="163" y="134"/>
                      <a:pt x="163" y="134"/>
                    </a:cubicBezTo>
                    <a:cubicBezTo>
                      <a:pt x="159" y="133"/>
                      <a:pt x="159" y="133"/>
                      <a:pt x="159" y="133"/>
                    </a:cubicBezTo>
                    <a:cubicBezTo>
                      <a:pt x="155" y="127"/>
                      <a:pt x="155" y="127"/>
                      <a:pt x="155" y="127"/>
                    </a:cubicBezTo>
                    <a:cubicBezTo>
                      <a:pt x="154" y="124"/>
                      <a:pt x="154" y="124"/>
                      <a:pt x="154" y="124"/>
                    </a:cubicBezTo>
                    <a:cubicBezTo>
                      <a:pt x="155" y="122"/>
                      <a:pt x="155" y="122"/>
                      <a:pt x="155" y="122"/>
                    </a:cubicBezTo>
                    <a:cubicBezTo>
                      <a:pt x="151" y="113"/>
                      <a:pt x="151" y="113"/>
                      <a:pt x="151" y="113"/>
                    </a:cubicBezTo>
                    <a:cubicBezTo>
                      <a:pt x="161" y="102"/>
                      <a:pt x="161" y="102"/>
                      <a:pt x="161" y="102"/>
                    </a:cubicBezTo>
                    <a:cubicBezTo>
                      <a:pt x="161" y="99"/>
                      <a:pt x="161" y="99"/>
                      <a:pt x="161" y="99"/>
                    </a:cubicBezTo>
                    <a:cubicBezTo>
                      <a:pt x="159" y="97"/>
                      <a:pt x="159" y="97"/>
                      <a:pt x="159" y="97"/>
                    </a:cubicBezTo>
                    <a:cubicBezTo>
                      <a:pt x="151" y="96"/>
                      <a:pt x="151" y="96"/>
                      <a:pt x="151" y="96"/>
                    </a:cubicBezTo>
                    <a:cubicBezTo>
                      <a:pt x="151" y="94"/>
                      <a:pt x="151" y="94"/>
                      <a:pt x="151" y="94"/>
                    </a:cubicBezTo>
                    <a:cubicBezTo>
                      <a:pt x="150" y="89"/>
                      <a:pt x="150" y="89"/>
                      <a:pt x="150" y="89"/>
                    </a:cubicBezTo>
                    <a:cubicBezTo>
                      <a:pt x="149" y="84"/>
                      <a:pt x="149" y="84"/>
                      <a:pt x="149" y="84"/>
                    </a:cubicBezTo>
                    <a:cubicBezTo>
                      <a:pt x="145" y="80"/>
                      <a:pt x="145" y="80"/>
                      <a:pt x="145" y="80"/>
                    </a:cubicBezTo>
                    <a:cubicBezTo>
                      <a:pt x="145" y="76"/>
                      <a:pt x="145" y="76"/>
                      <a:pt x="145" y="76"/>
                    </a:cubicBezTo>
                    <a:cubicBezTo>
                      <a:pt x="148" y="74"/>
                      <a:pt x="148" y="74"/>
                      <a:pt x="148" y="74"/>
                    </a:cubicBezTo>
                    <a:cubicBezTo>
                      <a:pt x="145" y="72"/>
                      <a:pt x="145" y="72"/>
                      <a:pt x="145" y="72"/>
                    </a:cubicBezTo>
                    <a:cubicBezTo>
                      <a:pt x="145" y="70"/>
                      <a:pt x="145" y="70"/>
                      <a:pt x="145" y="70"/>
                    </a:cubicBezTo>
                    <a:cubicBezTo>
                      <a:pt x="146" y="63"/>
                      <a:pt x="146" y="63"/>
                      <a:pt x="146" y="63"/>
                    </a:cubicBezTo>
                    <a:cubicBezTo>
                      <a:pt x="147" y="59"/>
                      <a:pt x="147" y="59"/>
                      <a:pt x="147" y="59"/>
                    </a:cubicBezTo>
                    <a:cubicBezTo>
                      <a:pt x="149" y="58"/>
                      <a:pt x="149" y="58"/>
                      <a:pt x="149" y="58"/>
                    </a:cubicBezTo>
                    <a:cubicBezTo>
                      <a:pt x="153" y="58"/>
                      <a:pt x="153" y="58"/>
                      <a:pt x="153" y="58"/>
                    </a:cubicBezTo>
                    <a:cubicBezTo>
                      <a:pt x="154" y="55"/>
                      <a:pt x="154" y="55"/>
                      <a:pt x="154" y="55"/>
                    </a:cubicBezTo>
                    <a:cubicBezTo>
                      <a:pt x="156" y="51"/>
                      <a:pt x="156" y="51"/>
                      <a:pt x="156" y="51"/>
                    </a:cubicBezTo>
                    <a:cubicBezTo>
                      <a:pt x="157" y="47"/>
                      <a:pt x="157" y="47"/>
                      <a:pt x="157" y="47"/>
                    </a:cubicBezTo>
                    <a:cubicBezTo>
                      <a:pt x="156" y="43"/>
                      <a:pt x="156" y="43"/>
                      <a:pt x="156" y="43"/>
                    </a:cubicBezTo>
                    <a:cubicBezTo>
                      <a:pt x="156" y="39"/>
                      <a:pt x="156" y="39"/>
                      <a:pt x="156" y="39"/>
                    </a:cubicBezTo>
                    <a:cubicBezTo>
                      <a:pt x="151" y="38"/>
                      <a:pt x="151" y="38"/>
                      <a:pt x="151" y="38"/>
                    </a:cubicBezTo>
                    <a:cubicBezTo>
                      <a:pt x="150" y="34"/>
                      <a:pt x="150" y="34"/>
                      <a:pt x="150" y="34"/>
                    </a:cubicBezTo>
                    <a:cubicBezTo>
                      <a:pt x="148" y="31"/>
                      <a:pt x="148" y="31"/>
                      <a:pt x="148" y="31"/>
                    </a:cubicBezTo>
                    <a:cubicBezTo>
                      <a:pt x="145" y="29"/>
                      <a:pt x="145" y="29"/>
                      <a:pt x="145" y="29"/>
                    </a:cubicBezTo>
                    <a:cubicBezTo>
                      <a:pt x="140" y="26"/>
                      <a:pt x="140" y="26"/>
                      <a:pt x="140" y="26"/>
                    </a:cubicBezTo>
                    <a:cubicBezTo>
                      <a:pt x="134" y="24"/>
                      <a:pt x="134" y="24"/>
                      <a:pt x="134" y="24"/>
                    </a:cubicBezTo>
                    <a:cubicBezTo>
                      <a:pt x="128" y="21"/>
                      <a:pt x="128" y="21"/>
                      <a:pt x="128" y="21"/>
                    </a:cubicBezTo>
                    <a:cubicBezTo>
                      <a:pt x="126" y="20"/>
                      <a:pt x="126" y="20"/>
                      <a:pt x="126" y="20"/>
                    </a:cubicBezTo>
                    <a:cubicBezTo>
                      <a:pt x="120" y="19"/>
                      <a:pt x="120" y="19"/>
                      <a:pt x="120" y="19"/>
                    </a:cubicBezTo>
                    <a:cubicBezTo>
                      <a:pt x="110" y="17"/>
                      <a:pt x="110" y="17"/>
                      <a:pt x="110" y="17"/>
                    </a:cubicBezTo>
                    <a:cubicBezTo>
                      <a:pt x="106" y="19"/>
                      <a:pt x="106" y="19"/>
                      <a:pt x="106" y="19"/>
                    </a:cubicBezTo>
                    <a:cubicBezTo>
                      <a:pt x="103" y="20"/>
                      <a:pt x="103" y="20"/>
                      <a:pt x="103" y="20"/>
                    </a:cubicBezTo>
                    <a:cubicBezTo>
                      <a:pt x="98" y="19"/>
                      <a:pt x="98" y="19"/>
                      <a:pt x="98" y="19"/>
                    </a:cubicBezTo>
                    <a:cubicBezTo>
                      <a:pt x="95" y="21"/>
                      <a:pt x="95" y="21"/>
                      <a:pt x="95" y="21"/>
                    </a:cubicBezTo>
                    <a:cubicBezTo>
                      <a:pt x="94" y="23"/>
                      <a:pt x="94" y="23"/>
                      <a:pt x="94" y="23"/>
                    </a:cubicBezTo>
                    <a:cubicBezTo>
                      <a:pt x="93" y="25"/>
                      <a:pt x="93" y="25"/>
                      <a:pt x="93" y="25"/>
                    </a:cubicBezTo>
                    <a:cubicBezTo>
                      <a:pt x="91" y="29"/>
                      <a:pt x="91" y="29"/>
                      <a:pt x="91" y="29"/>
                    </a:cubicBezTo>
                    <a:cubicBezTo>
                      <a:pt x="85" y="28"/>
                      <a:pt x="85" y="28"/>
                      <a:pt x="85" y="28"/>
                    </a:cubicBezTo>
                    <a:cubicBezTo>
                      <a:pt x="86" y="30"/>
                      <a:pt x="85" y="33"/>
                      <a:pt x="85" y="35"/>
                    </a:cubicBezTo>
                    <a:cubicBezTo>
                      <a:pt x="85" y="35"/>
                      <a:pt x="84" y="36"/>
                      <a:pt x="84" y="36"/>
                    </a:cubicBezTo>
                    <a:cubicBezTo>
                      <a:pt x="83" y="37"/>
                      <a:pt x="81" y="35"/>
                      <a:pt x="81" y="35"/>
                    </a:cubicBezTo>
                    <a:cubicBezTo>
                      <a:pt x="83" y="36"/>
                      <a:pt x="81" y="34"/>
                      <a:pt x="78" y="34"/>
                    </a:cubicBezTo>
                    <a:cubicBezTo>
                      <a:pt x="76" y="34"/>
                      <a:pt x="70" y="39"/>
                      <a:pt x="69" y="39"/>
                    </a:cubicBezTo>
                    <a:cubicBezTo>
                      <a:pt x="67" y="39"/>
                      <a:pt x="58" y="33"/>
                      <a:pt x="56" y="32"/>
                    </a:cubicBezTo>
                    <a:cubicBezTo>
                      <a:pt x="56" y="31"/>
                      <a:pt x="54" y="29"/>
                      <a:pt x="54" y="29"/>
                    </a:cubicBezTo>
                    <a:cubicBezTo>
                      <a:pt x="53" y="28"/>
                      <a:pt x="52" y="29"/>
                      <a:pt x="51" y="29"/>
                    </a:cubicBezTo>
                    <a:cubicBezTo>
                      <a:pt x="50" y="27"/>
                      <a:pt x="50" y="27"/>
                      <a:pt x="50" y="27"/>
                    </a:cubicBezTo>
                    <a:cubicBezTo>
                      <a:pt x="48" y="27"/>
                      <a:pt x="47" y="32"/>
                      <a:pt x="44" y="27"/>
                    </a:cubicBezTo>
                    <a:cubicBezTo>
                      <a:pt x="44" y="26"/>
                      <a:pt x="44" y="26"/>
                      <a:pt x="44" y="26"/>
                    </a:cubicBezTo>
                    <a:cubicBezTo>
                      <a:pt x="42" y="23"/>
                      <a:pt x="41" y="18"/>
                      <a:pt x="41" y="14"/>
                    </a:cubicBezTo>
                    <a:cubicBezTo>
                      <a:pt x="41" y="14"/>
                      <a:pt x="39" y="13"/>
                      <a:pt x="38" y="12"/>
                    </a:cubicBezTo>
                    <a:cubicBezTo>
                      <a:pt x="36" y="11"/>
                      <a:pt x="37" y="11"/>
                      <a:pt x="36" y="9"/>
                    </a:cubicBezTo>
                    <a:cubicBezTo>
                      <a:pt x="37" y="7"/>
                      <a:pt x="33" y="6"/>
                      <a:pt x="36" y="6"/>
                    </a:cubicBezTo>
                    <a:cubicBezTo>
                      <a:pt x="37" y="6"/>
                      <a:pt x="36" y="4"/>
                      <a:pt x="35" y="2"/>
                    </a:cubicBezTo>
                    <a:cubicBezTo>
                      <a:pt x="33" y="0"/>
                      <a:pt x="34" y="3"/>
                      <a:pt x="32" y="3"/>
                    </a:cubicBezTo>
                    <a:cubicBezTo>
                      <a:pt x="30" y="4"/>
                      <a:pt x="27" y="7"/>
                      <a:pt x="27" y="7"/>
                    </a:cubicBezTo>
                    <a:cubicBezTo>
                      <a:pt x="27" y="7"/>
                      <a:pt x="27" y="8"/>
                      <a:pt x="26" y="9"/>
                    </a:cubicBezTo>
                    <a:cubicBezTo>
                      <a:pt x="24" y="10"/>
                      <a:pt x="24" y="10"/>
                      <a:pt x="23" y="10"/>
                    </a:cubicBezTo>
                    <a:cubicBezTo>
                      <a:pt x="23" y="10"/>
                      <a:pt x="20" y="11"/>
                      <a:pt x="19" y="11"/>
                    </a:cubicBezTo>
                    <a:cubicBezTo>
                      <a:pt x="17" y="11"/>
                      <a:pt x="17" y="11"/>
                      <a:pt x="16" y="10"/>
                    </a:cubicBezTo>
                    <a:cubicBezTo>
                      <a:pt x="14" y="9"/>
                      <a:pt x="15" y="7"/>
                      <a:pt x="13" y="6"/>
                    </a:cubicBezTo>
                    <a:cubicBezTo>
                      <a:pt x="11" y="4"/>
                      <a:pt x="11" y="3"/>
                      <a:pt x="11" y="3"/>
                    </a:cubicBezTo>
                    <a:cubicBezTo>
                      <a:pt x="10" y="3"/>
                      <a:pt x="10" y="3"/>
                      <a:pt x="10" y="3"/>
                    </a:cubicBezTo>
                    <a:cubicBezTo>
                      <a:pt x="9" y="6"/>
                      <a:pt x="9" y="6"/>
                      <a:pt x="9" y="6"/>
                    </a:cubicBezTo>
                    <a:cubicBezTo>
                      <a:pt x="9" y="6"/>
                      <a:pt x="7" y="6"/>
                      <a:pt x="6" y="4"/>
                    </a:cubicBezTo>
                    <a:cubicBezTo>
                      <a:pt x="4" y="3"/>
                      <a:pt x="5" y="5"/>
                      <a:pt x="3" y="6"/>
                    </a:cubicBezTo>
                    <a:cubicBezTo>
                      <a:pt x="1" y="8"/>
                      <a:pt x="2" y="9"/>
                      <a:pt x="3" y="11"/>
                    </a:cubicBezTo>
                    <a:cubicBezTo>
                      <a:pt x="4" y="12"/>
                      <a:pt x="3" y="11"/>
                      <a:pt x="3" y="13"/>
                    </a:cubicBezTo>
                    <a:cubicBezTo>
                      <a:pt x="4" y="15"/>
                      <a:pt x="2" y="15"/>
                      <a:pt x="1" y="17"/>
                    </a:cubicBezTo>
                    <a:cubicBezTo>
                      <a:pt x="0" y="19"/>
                      <a:pt x="2" y="22"/>
                      <a:pt x="4" y="23"/>
                    </a:cubicBezTo>
                    <a:cubicBezTo>
                      <a:pt x="5" y="25"/>
                      <a:pt x="5" y="27"/>
                      <a:pt x="6" y="29"/>
                    </a:cubicBezTo>
                    <a:cubicBezTo>
                      <a:pt x="7" y="30"/>
                      <a:pt x="5" y="32"/>
                      <a:pt x="5" y="32"/>
                    </a:cubicBezTo>
                    <a:cubicBezTo>
                      <a:pt x="5" y="32"/>
                      <a:pt x="6" y="35"/>
                      <a:pt x="7" y="37"/>
                    </a:cubicBezTo>
                    <a:cubicBezTo>
                      <a:pt x="8" y="38"/>
                      <a:pt x="5" y="40"/>
                      <a:pt x="7" y="40"/>
                    </a:cubicBezTo>
                    <a:cubicBezTo>
                      <a:pt x="9" y="40"/>
                      <a:pt x="6" y="43"/>
                      <a:pt x="8" y="43"/>
                    </a:cubicBezTo>
                    <a:cubicBezTo>
                      <a:pt x="10" y="43"/>
                      <a:pt x="8" y="46"/>
                      <a:pt x="10" y="46"/>
                    </a:cubicBezTo>
                    <a:cubicBezTo>
                      <a:pt x="12" y="46"/>
                      <a:pt x="12" y="48"/>
                      <a:pt x="13" y="48"/>
                    </a:cubicBezTo>
                    <a:cubicBezTo>
                      <a:pt x="15" y="48"/>
                      <a:pt x="15" y="48"/>
                      <a:pt x="17" y="49"/>
                    </a:cubicBezTo>
                    <a:cubicBezTo>
                      <a:pt x="19" y="50"/>
                      <a:pt x="21" y="49"/>
                      <a:pt x="21" y="49"/>
                    </a:cubicBezTo>
                    <a:cubicBezTo>
                      <a:pt x="21" y="49"/>
                      <a:pt x="23" y="50"/>
                      <a:pt x="22" y="51"/>
                    </a:cubicBezTo>
                    <a:cubicBezTo>
                      <a:pt x="20" y="53"/>
                      <a:pt x="17" y="51"/>
                      <a:pt x="18" y="53"/>
                    </a:cubicBezTo>
                    <a:cubicBezTo>
                      <a:pt x="19" y="56"/>
                      <a:pt x="19" y="57"/>
                      <a:pt x="18" y="58"/>
                    </a:cubicBezTo>
                    <a:cubicBezTo>
                      <a:pt x="17" y="60"/>
                      <a:pt x="14" y="57"/>
                      <a:pt x="15" y="59"/>
                    </a:cubicBezTo>
                    <a:cubicBezTo>
                      <a:pt x="17" y="64"/>
                      <a:pt x="13" y="62"/>
                      <a:pt x="14" y="64"/>
                    </a:cubicBezTo>
                    <a:cubicBezTo>
                      <a:pt x="15" y="65"/>
                      <a:pt x="14" y="67"/>
                      <a:pt x="16" y="68"/>
                    </a:cubicBezTo>
                    <a:cubicBezTo>
                      <a:pt x="18" y="69"/>
                      <a:pt x="18" y="75"/>
                      <a:pt x="21" y="75"/>
                    </a:cubicBezTo>
                    <a:cubicBezTo>
                      <a:pt x="23" y="76"/>
                      <a:pt x="27" y="80"/>
                      <a:pt x="28" y="82"/>
                    </a:cubicBezTo>
                    <a:cubicBezTo>
                      <a:pt x="28" y="84"/>
                      <a:pt x="24" y="84"/>
                      <a:pt x="27" y="84"/>
                    </a:cubicBezTo>
                    <a:cubicBezTo>
                      <a:pt x="30" y="84"/>
                      <a:pt x="31" y="83"/>
                      <a:pt x="32" y="85"/>
                    </a:cubicBezTo>
                    <a:cubicBezTo>
                      <a:pt x="33" y="87"/>
                      <a:pt x="33" y="88"/>
                      <a:pt x="35" y="91"/>
                    </a:cubicBezTo>
                    <a:cubicBezTo>
                      <a:pt x="37" y="93"/>
                      <a:pt x="38" y="93"/>
                      <a:pt x="37" y="96"/>
                    </a:cubicBezTo>
                    <a:cubicBezTo>
                      <a:pt x="37" y="99"/>
                      <a:pt x="37" y="100"/>
                      <a:pt x="38" y="103"/>
                    </a:cubicBezTo>
                    <a:cubicBezTo>
                      <a:pt x="40" y="103"/>
                      <a:pt x="40" y="103"/>
                      <a:pt x="40" y="103"/>
                    </a:cubicBezTo>
                    <a:cubicBezTo>
                      <a:pt x="40" y="108"/>
                      <a:pt x="40" y="108"/>
                      <a:pt x="40" y="108"/>
                    </a:cubicBezTo>
                    <a:cubicBezTo>
                      <a:pt x="40" y="108"/>
                      <a:pt x="42" y="108"/>
                      <a:pt x="43" y="110"/>
                    </a:cubicBezTo>
                    <a:cubicBezTo>
                      <a:pt x="44" y="111"/>
                      <a:pt x="45" y="112"/>
                      <a:pt x="45" y="112"/>
                    </a:cubicBezTo>
                    <a:cubicBezTo>
                      <a:pt x="45" y="113"/>
                      <a:pt x="45" y="113"/>
                      <a:pt x="45" y="113"/>
                    </a:cubicBezTo>
                    <a:cubicBezTo>
                      <a:pt x="48" y="115"/>
                      <a:pt x="50" y="114"/>
                      <a:pt x="54" y="113"/>
                    </a:cubicBezTo>
                    <a:cubicBezTo>
                      <a:pt x="55" y="115"/>
                      <a:pt x="56" y="118"/>
                      <a:pt x="57" y="120"/>
                    </a:cubicBezTo>
                    <a:cubicBezTo>
                      <a:pt x="57" y="122"/>
                      <a:pt x="57" y="123"/>
                      <a:pt x="58" y="124"/>
                    </a:cubicBezTo>
                    <a:cubicBezTo>
                      <a:pt x="58" y="125"/>
                      <a:pt x="60" y="125"/>
                      <a:pt x="60" y="126"/>
                    </a:cubicBezTo>
                    <a:cubicBezTo>
                      <a:pt x="60" y="128"/>
                      <a:pt x="60" y="128"/>
                      <a:pt x="60" y="128"/>
                    </a:cubicBezTo>
                    <a:cubicBezTo>
                      <a:pt x="60" y="130"/>
                      <a:pt x="63" y="130"/>
                      <a:pt x="63" y="132"/>
                    </a:cubicBezTo>
                    <a:cubicBezTo>
                      <a:pt x="63" y="133"/>
                      <a:pt x="62" y="134"/>
                      <a:pt x="63" y="135"/>
                    </a:cubicBezTo>
                    <a:cubicBezTo>
                      <a:pt x="63" y="136"/>
                      <a:pt x="66" y="136"/>
                      <a:pt x="66" y="136"/>
                    </a:cubicBezTo>
                    <a:cubicBezTo>
                      <a:pt x="67" y="138"/>
                      <a:pt x="66" y="139"/>
                      <a:pt x="67" y="140"/>
                    </a:cubicBezTo>
                    <a:cubicBezTo>
                      <a:pt x="67" y="141"/>
                      <a:pt x="70" y="145"/>
                      <a:pt x="71" y="145"/>
                    </a:cubicBezTo>
                    <a:cubicBezTo>
                      <a:pt x="72" y="145"/>
                      <a:pt x="72" y="145"/>
                      <a:pt x="72" y="145"/>
                    </a:cubicBezTo>
                    <a:cubicBezTo>
                      <a:pt x="73" y="146"/>
                      <a:pt x="72" y="147"/>
                      <a:pt x="72" y="148"/>
                    </a:cubicBezTo>
                    <a:cubicBezTo>
                      <a:pt x="78" y="153"/>
                      <a:pt x="78" y="153"/>
                      <a:pt x="78" y="153"/>
                    </a:cubicBezTo>
                    <a:cubicBezTo>
                      <a:pt x="79" y="153"/>
                      <a:pt x="80" y="153"/>
                      <a:pt x="81" y="153"/>
                    </a:cubicBezTo>
                    <a:cubicBezTo>
                      <a:pt x="81" y="153"/>
                      <a:pt x="83" y="155"/>
                      <a:pt x="83" y="155"/>
                    </a:cubicBezTo>
                    <a:cubicBezTo>
                      <a:pt x="84" y="155"/>
                      <a:pt x="85" y="155"/>
                      <a:pt x="85" y="155"/>
                    </a:cubicBezTo>
                    <a:cubicBezTo>
                      <a:pt x="87" y="156"/>
                      <a:pt x="89" y="158"/>
                      <a:pt x="93" y="157"/>
                    </a:cubicBezTo>
                    <a:cubicBezTo>
                      <a:pt x="93" y="156"/>
                      <a:pt x="93" y="156"/>
                      <a:pt x="93" y="156"/>
                    </a:cubicBezTo>
                    <a:cubicBezTo>
                      <a:pt x="98" y="153"/>
                      <a:pt x="103" y="151"/>
                      <a:pt x="108" y="148"/>
                    </a:cubicBezTo>
                    <a:cubicBezTo>
                      <a:pt x="110" y="150"/>
                      <a:pt x="113" y="152"/>
                      <a:pt x="114" y="155"/>
                    </a:cubicBezTo>
                    <a:cubicBezTo>
                      <a:pt x="116" y="160"/>
                      <a:pt x="115" y="164"/>
                      <a:pt x="119" y="166"/>
                    </a:cubicBezTo>
                    <a:cubicBezTo>
                      <a:pt x="123" y="168"/>
                      <a:pt x="126" y="168"/>
                      <a:pt x="131" y="168"/>
                    </a:cubicBezTo>
                    <a:cubicBezTo>
                      <a:pt x="131" y="169"/>
                      <a:pt x="131" y="169"/>
                      <a:pt x="131" y="169"/>
                    </a:cubicBezTo>
                    <a:cubicBezTo>
                      <a:pt x="135" y="170"/>
                      <a:pt x="139" y="168"/>
                      <a:pt x="142" y="168"/>
                    </a:cubicBezTo>
                    <a:cubicBezTo>
                      <a:pt x="143" y="168"/>
                      <a:pt x="145" y="170"/>
                      <a:pt x="146" y="170"/>
                    </a:cubicBezTo>
                    <a:cubicBezTo>
                      <a:pt x="146" y="172"/>
                      <a:pt x="146" y="172"/>
                      <a:pt x="146" y="172"/>
                    </a:cubicBezTo>
                    <a:cubicBezTo>
                      <a:pt x="147" y="172"/>
                      <a:pt x="148" y="172"/>
                      <a:pt x="149" y="172"/>
                    </a:cubicBezTo>
                    <a:close/>
                    <a:moveTo>
                      <a:pt x="6" y="18"/>
                    </a:moveTo>
                    <a:cubicBezTo>
                      <a:pt x="11" y="18"/>
                      <a:pt x="11" y="22"/>
                      <a:pt x="13" y="25"/>
                    </a:cubicBezTo>
                    <a:cubicBezTo>
                      <a:pt x="14" y="25"/>
                      <a:pt x="16" y="26"/>
                      <a:pt x="16" y="27"/>
                    </a:cubicBezTo>
                    <a:cubicBezTo>
                      <a:pt x="16" y="28"/>
                      <a:pt x="15" y="30"/>
                      <a:pt x="16" y="31"/>
                    </a:cubicBezTo>
                    <a:cubicBezTo>
                      <a:pt x="16" y="32"/>
                      <a:pt x="23" y="31"/>
                      <a:pt x="18" y="35"/>
                    </a:cubicBezTo>
                    <a:cubicBezTo>
                      <a:pt x="16" y="38"/>
                      <a:pt x="17" y="36"/>
                      <a:pt x="13" y="37"/>
                    </a:cubicBezTo>
                    <a:cubicBezTo>
                      <a:pt x="12" y="36"/>
                      <a:pt x="11" y="33"/>
                      <a:pt x="10" y="32"/>
                    </a:cubicBezTo>
                    <a:cubicBezTo>
                      <a:pt x="10" y="31"/>
                      <a:pt x="11" y="30"/>
                      <a:pt x="10" y="29"/>
                    </a:cubicBezTo>
                    <a:cubicBezTo>
                      <a:pt x="10" y="29"/>
                      <a:pt x="8" y="28"/>
                      <a:pt x="8" y="27"/>
                    </a:cubicBezTo>
                    <a:cubicBezTo>
                      <a:pt x="7" y="26"/>
                      <a:pt x="9" y="24"/>
                      <a:pt x="8" y="23"/>
                    </a:cubicBezTo>
                    <a:cubicBezTo>
                      <a:pt x="8" y="22"/>
                      <a:pt x="6" y="21"/>
                      <a:pt x="6" y="20"/>
                    </a:cubicBezTo>
                    <a:cubicBezTo>
                      <a:pt x="6" y="20"/>
                      <a:pt x="4" y="18"/>
                      <a:pt x="6"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7" name="Freeform 203">
                <a:extLst>
                  <a:ext uri="{FF2B5EF4-FFF2-40B4-BE49-F238E27FC236}">
                    <a16:creationId xmlns:a16="http://schemas.microsoft.com/office/drawing/2014/main" id="{DACE52A4-51C9-45EE-B711-55288F55F2AC}"/>
                  </a:ext>
                </a:extLst>
              </p:cNvPr>
              <p:cNvSpPr>
                <a:spLocks noEditPoints="1"/>
              </p:cNvSpPr>
              <p:nvPr/>
            </p:nvSpPr>
            <p:spPr bwMode="auto">
              <a:xfrm>
                <a:off x="3861" y="1385"/>
                <a:ext cx="333" cy="338"/>
              </a:xfrm>
              <a:custGeom>
                <a:avLst/>
                <a:gdLst>
                  <a:gd name="T0" fmla="*/ 156 w 170"/>
                  <a:gd name="T1" fmla="*/ 154 h 172"/>
                  <a:gd name="T2" fmla="*/ 170 w 170"/>
                  <a:gd name="T3" fmla="*/ 148 h 172"/>
                  <a:gd name="T4" fmla="*/ 165 w 170"/>
                  <a:gd name="T5" fmla="*/ 138 h 172"/>
                  <a:gd name="T6" fmla="*/ 155 w 170"/>
                  <a:gd name="T7" fmla="*/ 127 h 172"/>
                  <a:gd name="T8" fmla="*/ 151 w 170"/>
                  <a:gd name="T9" fmla="*/ 113 h 172"/>
                  <a:gd name="T10" fmla="*/ 159 w 170"/>
                  <a:gd name="T11" fmla="*/ 97 h 172"/>
                  <a:gd name="T12" fmla="*/ 150 w 170"/>
                  <a:gd name="T13" fmla="*/ 89 h 172"/>
                  <a:gd name="T14" fmla="*/ 145 w 170"/>
                  <a:gd name="T15" fmla="*/ 76 h 172"/>
                  <a:gd name="T16" fmla="*/ 145 w 170"/>
                  <a:gd name="T17" fmla="*/ 70 h 172"/>
                  <a:gd name="T18" fmla="*/ 149 w 170"/>
                  <a:gd name="T19" fmla="*/ 58 h 172"/>
                  <a:gd name="T20" fmla="*/ 156 w 170"/>
                  <a:gd name="T21" fmla="*/ 51 h 172"/>
                  <a:gd name="T22" fmla="*/ 156 w 170"/>
                  <a:gd name="T23" fmla="*/ 39 h 172"/>
                  <a:gd name="T24" fmla="*/ 148 w 170"/>
                  <a:gd name="T25" fmla="*/ 31 h 172"/>
                  <a:gd name="T26" fmla="*/ 134 w 170"/>
                  <a:gd name="T27" fmla="*/ 24 h 172"/>
                  <a:gd name="T28" fmla="*/ 120 w 170"/>
                  <a:gd name="T29" fmla="*/ 19 h 172"/>
                  <a:gd name="T30" fmla="*/ 103 w 170"/>
                  <a:gd name="T31" fmla="*/ 20 h 172"/>
                  <a:gd name="T32" fmla="*/ 94 w 170"/>
                  <a:gd name="T33" fmla="*/ 23 h 172"/>
                  <a:gd name="T34" fmla="*/ 85 w 170"/>
                  <a:gd name="T35" fmla="*/ 28 h 172"/>
                  <a:gd name="T36" fmla="*/ 81 w 170"/>
                  <a:gd name="T37" fmla="*/ 35 h 172"/>
                  <a:gd name="T38" fmla="*/ 56 w 170"/>
                  <a:gd name="T39" fmla="*/ 32 h 172"/>
                  <a:gd name="T40" fmla="*/ 50 w 170"/>
                  <a:gd name="T41" fmla="*/ 27 h 172"/>
                  <a:gd name="T42" fmla="*/ 41 w 170"/>
                  <a:gd name="T43" fmla="*/ 14 h 172"/>
                  <a:gd name="T44" fmla="*/ 36 w 170"/>
                  <a:gd name="T45" fmla="*/ 6 h 172"/>
                  <a:gd name="T46" fmla="*/ 27 w 170"/>
                  <a:gd name="T47" fmla="*/ 7 h 172"/>
                  <a:gd name="T48" fmla="*/ 19 w 170"/>
                  <a:gd name="T49" fmla="*/ 11 h 172"/>
                  <a:gd name="T50" fmla="*/ 11 w 170"/>
                  <a:gd name="T51" fmla="*/ 3 h 172"/>
                  <a:gd name="T52" fmla="*/ 6 w 170"/>
                  <a:gd name="T53" fmla="*/ 4 h 172"/>
                  <a:gd name="T54" fmla="*/ 3 w 170"/>
                  <a:gd name="T55" fmla="*/ 13 h 172"/>
                  <a:gd name="T56" fmla="*/ 6 w 170"/>
                  <a:gd name="T57" fmla="*/ 29 h 172"/>
                  <a:gd name="T58" fmla="*/ 7 w 170"/>
                  <a:gd name="T59" fmla="*/ 40 h 172"/>
                  <a:gd name="T60" fmla="*/ 13 w 170"/>
                  <a:gd name="T61" fmla="*/ 48 h 172"/>
                  <a:gd name="T62" fmla="*/ 22 w 170"/>
                  <a:gd name="T63" fmla="*/ 51 h 172"/>
                  <a:gd name="T64" fmla="*/ 15 w 170"/>
                  <a:gd name="T65" fmla="*/ 59 h 172"/>
                  <a:gd name="T66" fmla="*/ 21 w 170"/>
                  <a:gd name="T67" fmla="*/ 75 h 172"/>
                  <a:gd name="T68" fmla="*/ 32 w 170"/>
                  <a:gd name="T69" fmla="*/ 85 h 172"/>
                  <a:gd name="T70" fmla="*/ 38 w 170"/>
                  <a:gd name="T71" fmla="*/ 103 h 172"/>
                  <a:gd name="T72" fmla="*/ 43 w 170"/>
                  <a:gd name="T73" fmla="*/ 110 h 172"/>
                  <a:gd name="T74" fmla="*/ 54 w 170"/>
                  <a:gd name="T75" fmla="*/ 113 h 172"/>
                  <a:gd name="T76" fmla="*/ 60 w 170"/>
                  <a:gd name="T77" fmla="*/ 126 h 172"/>
                  <a:gd name="T78" fmla="*/ 63 w 170"/>
                  <a:gd name="T79" fmla="*/ 135 h 172"/>
                  <a:gd name="T80" fmla="*/ 71 w 170"/>
                  <a:gd name="T81" fmla="*/ 145 h 172"/>
                  <a:gd name="T82" fmla="*/ 78 w 170"/>
                  <a:gd name="T83" fmla="*/ 153 h 172"/>
                  <a:gd name="T84" fmla="*/ 85 w 170"/>
                  <a:gd name="T85" fmla="*/ 155 h 172"/>
                  <a:gd name="T86" fmla="*/ 108 w 170"/>
                  <a:gd name="T87" fmla="*/ 148 h 172"/>
                  <a:gd name="T88" fmla="*/ 131 w 170"/>
                  <a:gd name="T89" fmla="*/ 168 h 172"/>
                  <a:gd name="T90" fmla="*/ 146 w 170"/>
                  <a:gd name="T91" fmla="*/ 170 h 172"/>
                  <a:gd name="T92" fmla="*/ 6 w 170"/>
                  <a:gd name="T93" fmla="*/ 18 h 172"/>
                  <a:gd name="T94" fmla="*/ 16 w 170"/>
                  <a:gd name="T95" fmla="*/ 31 h 172"/>
                  <a:gd name="T96" fmla="*/ 10 w 170"/>
                  <a:gd name="T97" fmla="*/ 32 h 172"/>
                  <a:gd name="T98" fmla="*/ 8 w 170"/>
                  <a:gd name="T99" fmla="*/ 2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0" h="172">
                    <a:moveTo>
                      <a:pt x="149" y="172"/>
                    </a:moveTo>
                    <a:cubicBezTo>
                      <a:pt x="150" y="162"/>
                      <a:pt x="150" y="162"/>
                      <a:pt x="150" y="162"/>
                    </a:cubicBezTo>
                    <a:cubicBezTo>
                      <a:pt x="156" y="154"/>
                      <a:pt x="156" y="154"/>
                      <a:pt x="156" y="154"/>
                    </a:cubicBezTo>
                    <a:cubicBezTo>
                      <a:pt x="161" y="153"/>
                      <a:pt x="161" y="153"/>
                      <a:pt x="161" y="153"/>
                    </a:cubicBezTo>
                    <a:cubicBezTo>
                      <a:pt x="166" y="151"/>
                      <a:pt x="166" y="151"/>
                      <a:pt x="166" y="151"/>
                    </a:cubicBezTo>
                    <a:cubicBezTo>
                      <a:pt x="170" y="148"/>
                      <a:pt x="170" y="148"/>
                      <a:pt x="170" y="148"/>
                    </a:cubicBezTo>
                    <a:cubicBezTo>
                      <a:pt x="170" y="145"/>
                      <a:pt x="170" y="145"/>
                      <a:pt x="170" y="145"/>
                    </a:cubicBezTo>
                    <a:cubicBezTo>
                      <a:pt x="166" y="143"/>
                      <a:pt x="166" y="143"/>
                      <a:pt x="166" y="143"/>
                    </a:cubicBezTo>
                    <a:cubicBezTo>
                      <a:pt x="165" y="138"/>
                      <a:pt x="165" y="138"/>
                      <a:pt x="165" y="138"/>
                    </a:cubicBezTo>
                    <a:cubicBezTo>
                      <a:pt x="163" y="134"/>
                      <a:pt x="163" y="134"/>
                      <a:pt x="163" y="134"/>
                    </a:cubicBezTo>
                    <a:cubicBezTo>
                      <a:pt x="159" y="133"/>
                      <a:pt x="159" y="133"/>
                      <a:pt x="159" y="133"/>
                    </a:cubicBezTo>
                    <a:cubicBezTo>
                      <a:pt x="155" y="127"/>
                      <a:pt x="155" y="127"/>
                      <a:pt x="155" y="127"/>
                    </a:cubicBezTo>
                    <a:cubicBezTo>
                      <a:pt x="154" y="124"/>
                      <a:pt x="154" y="124"/>
                      <a:pt x="154" y="124"/>
                    </a:cubicBezTo>
                    <a:cubicBezTo>
                      <a:pt x="155" y="122"/>
                      <a:pt x="155" y="122"/>
                      <a:pt x="155" y="122"/>
                    </a:cubicBezTo>
                    <a:cubicBezTo>
                      <a:pt x="151" y="113"/>
                      <a:pt x="151" y="113"/>
                      <a:pt x="151" y="113"/>
                    </a:cubicBezTo>
                    <a:cubicBezTo>
                      <a:pt x="161" y="102"/>
                      <a:pt x="161" y="102"/>
                      <a:pt x="161" y="102"/>
                    </a:cubicBezTo>
                    <a:cubicBezTo>
                      <a:pt x="161" y="99"/>
                      <a:pt x="161" y="99"/>
                      <a:pt x="161" y="99"/>
                    </a:cubicBezTo>
                    <a:cubicBezTo>
                      <a:pt x="159" y="97"/>
                      <a:pt x="159" y="97"/>
                      <a:pt x="159" y="97"/>
                    </a:cubicBezTo>
                    <a:cubicBezTo>
                      <a:pt x="151" y="96"/>
                      <a:pt x="151" y="96"/>
                      <a:pt x="151" y="96"/>
                    </a:cubicBezTo>
                    <a:cubicBezTo>
                      <a:pt x="151" y="94"/>
                      <a:pt x="151" y="94"/>
                      <a:pt x="151" y="94"/>
                    </a:cubicBezTo>
                    <a:cubicBezTo>
                      <a:pt x="150" y="89"/>
                      <a:pt x="150" y="89"/>
                      <a:pt x="150" y="89"/>
                    </a:cubicBezTo>
                    <a:cubicBezTo>
                      <a:pt x="149" y="84"/>
                      <a:pt x="149" y="84"/>
                      <a:pt x="149" y="84"/>
                    </a:cubicBezTo>
                    <a:cubicBezTo>
                      <a:pt x="145" y="80"/>
                      <a:pt x="145" y="80"/>
                      <a:pt x="145" y="80"/>
                    </a:cubicBezTo>
                    <a:cubicBezTo>
                      <a:pt x="145" y="76"/>
                      <a:pt x="145" y="76"/>
                      <a:pt x="145" y="76"/>
                    </a:cubicBezTo>
                    <a:cubicBezTo>
                      <a:pt x="148" y="74"/>
                      <a:pt x="148" y="74"/>
                      <a:pt x="148" y="74"/>
                    </a:cubicBezTo>
                    <a:cubicBezTo>
                      <a:pt x="145" y="72"/>
                      <a:pt x="145" y="72"/>
                      <a:pt x="145" y="72"/>
                    </a:cubicBezTo>
                    <a:cubicBezTo>
                      <a:pt x="145" y="70"/>
                      <a:pt x="145" y="70"/>
                      <a:pt x="145" y="70"/>
                    </a:cubicBezTo>
                    <a:cubicBezTo>
                      <a:pt x="146" y="63"/>
                      <a:pt x="146" y="63"/>
                      <a:pt x="146" y="63"/>
                    </a:cubicBezTo>
                    <a:cubicBezTo>
                      <a:pt x="147" y="59"/>
                      <a:pt x="147" y="59"/>
                      <a:pt x="147" y="59"/>
                    </a:cubicBezTo>
                    <a:cubicBezTo>
                      <a:pt x="149" y="58"/>
                      <a:pt x="149" y="58"/>
                      <a:pt x="149" y="58"/>
                    </a:cubicBezTo>
                    <a:cubicBezTo>
                      <a:pt x="153" y="58"/>
                      <a:pt x="153" y="58"/>
                      <a:pt x="153" y="58"/>
                    </a:cubicBezTo>
                    <a:cubicBezTo>
                      <a:pt x="154" y="55"/>
                      <a:pt x="154" y="55"/>
                      <a:pt x="154" y="55"/>
                    </a:cubicBezTo>
                    <a:cubicBezTo>
                      <a:pt x="156" y="51"/>
                      <a:pt x="156" y="51"/>
                      <a:pt x="156" y="51"/>
                    </a:cubicBezTo>
                    <a:cubicBezTo>
                      <a:pt x="157" y="47"/>
                      <a:pt x="157" y="47"/>
                      <a:pt x="157" y="47"/>
                    </a:cubicBezTo>
                    <a:cubicBezTo>
                      <a:pt x="156" y="43"/>
                      <a:pt x="156" y="43"/>
                      <a:pt x="156" y="43"/>
                    </a:cubicBezTo>
                    <a:cubicBezTo>
                      <a:pt x="156" y="39"/>
                      <a:pt x="156" y="39"/>
                      <a:pt x="156" y="39"/>
                    </a:cubicBezTo>
                    <a:cubicBezTo>
                      <a:pt x="151" y="38"/>
                      <a:pt x="151" y="38"/>
                      <a:pt x="151" y="38"/>
                    </a:cubicBezTo>
                    <a:cubicBezTo>
                      <a:pt x="150" y="34"/>
                      <a:pt x="150" y="34"/>
                      <a:pt x="150" y="34"/>
                    </a:cubicBezTo>
                    <a:cubicBezTo>
                      <a:pt x="148" y="31"/>
                      <a:pt x="148" y="31"/>
                      <a:pt x="148" y="31"/>
                    </a:cubicBezTo>
                    <a:cubicBezTo>
                      <a:pt x="145" y="29"/>
                      <a:pt x="145" y="29"/>
                      <a:pt x="145" y="29"/>
                    </a:cubicBezTo>
                    <a:cubicBezTo>
                      <a:pt x="140" y="26"/>
                      <a:pt x="140" y="26"/>
                      <a:pt x="140" y="26"/>
                    </a:cubicBezTo>
                    <a:cubicBezTo>
                      <a:pt x="134" y="24"/>
                      <a:pt x="134" y="24"/>
                      <a:pt x="134" y="24"/>
                    </a:cubicBezTo>
                    <a:cubicBezTo>
                      <a:pt x="128" y="21"/>
                      <a:pt x="128" y="21"/>
                      <a:pt x="128" y="21"/>
                    </a:cubicBezTo>
                    <a:cubicBezTo>
                      <a:pt x="126" y="20"/>
                      <a:pt x="126" y="20"/>
                      <a:pt x="126" y="20"/>
                    </a:cubicBezTo>
                    <a:cubicBezTo>
                      <a:pt x="120" y="19"/>
                      <a:pt x="120" y="19"/>
                      <a:pt x="120" y="19"/>
                    </a:cubicBezTo>
                    <a:cubicBezTo>
                      <a:pt x="110" y="17"/>
                      <a:pt x="110" y="17"/>
                      <a:pt x="110" y="17"/>
                    </a:cubicBezTo>
                    <a:cubicBezTo>
                      <a:pt x="106" y="19"/>
                      <a:pt x="106" y="19"/>
                      <a:pt x="106" y="19"/>
                    </a:cubicBezTo>
                    <a:cubicBezTo>
                      <a:pt x="103" y="20"/>
                      <a:pt x="103" y="20"/>
                      <a:pt x="103" y="20"/>
                    </a:cubicBezTo>
                    <a:cubicBezTo>
                      <a:pt x="98" y="19"/>
                      <a:pt x="98" y="19"/>
                      <a:pt x="98" y="19"/>
                    </a:cubicBezTo>
                    <a:cubicBezTo>
                      <a:pt x="95" y="21"/>
                      <a:pt x="95" y="21"/>
                      <a:pt x="95" y="21"/>
                    </a:cubicBezTo>
                    <a:cubicBezTo>
                      <a:pt x="94" y="23"/>
                      <a:pt x="94" y="23"/>
                      <a:pt x="94" y="23"/>
                    </a:cubicBezTo>
                    <a:cubicBezTo>
                      <a:pt x="93" y="25"/>
                      <a:pt x="93" y="25"/>
                      <a:pt x="93" y="25"/>
                    </a:cubicBezTo>
                    <a:cubicBezTo>
                      <a:pt x="91" y="29"/>
                      <a:pt x="91" y="29"/>
                      <a:pt x="91" y="29"/>
                    </a:cubicBezTo>
                    <a:cubicBezTo>
                      <a:pt x="85" y="28"/>
                      <a:pt x="85" y="28"/>
                      <a:pt x="85" y="28"/>
                    </a:cubicBezTo>
                    <a:cubicBezTo>
                      <a:pt x="86" y="30"/>
                      <a:pt x="85" y="33"/>
                      <a:pt x="85" y="35"/>
                    </a:cubicBezTo>
                    <a:cubicBezTo>
                      <a:pt x="85" y="35"/>
                      <a:pt x="84" y="36"/>
                      <a:pt x="84" y="36"/>
                    </a:cubicBezTo>
                    <a:cubicBezTo>
                      <a:pt x="83" y="37"/>
                      <a:pt x="81" y="35"/>
                      <a:pt x="81" y="35"/>
                    </a:cubicBezTo>
                    <a:cubicBezTo>
                      <a:pt x="83" y="36"/>
                      <a:pt x="81" y="34"/>
                      <a:pt x="78" y="34"/>
                    </a:cubicBezTo>
                    <a:cubicBezTo>
                      <a:pt x="76" y="34"/>
                      <a:pt x="70" y="39"/>
                      <a:pt x="69" y="39"/>
                    </a:cubicBezTo>
                    <a:cubicBezTo>
                      <a:pt x="67" y="39"/>
                      <a:pt x="58" y="33"/>
                      <a:pt x="56" y="32"/>
                    </a:cubicBezTo>
                    <a:cubicBezTo>
                      <a:pt x="56" y="31"/>
                      <a:pt x="54" y="29"/>
                      <a:pt x="54" y="29"/>
                    </a:cubicBezTo>
                    <a:cubicBezTo>
                      <a:pt x="53" y="28"/>
                      <a:pt x="52" y="29"/>
                      <a:pt x="51" y="29"/>
                    </a:cubicBezTo>
                    <a:cubicBezTo>
                      <a:pt x="50" y="27"/>
                      <a:pt x="50" y="27"/>
                      <a:pt x="50" y="27"/>
                    </a:cubicBezTo>
                    <a:cubicBezTo>
                      <a:pt x="48" y="27"/>
                      <a:pt x="47" y="32"/>
                      <a:pt x="44" y="27"/>
                    </a:cubicBezTo>
                    <a:cubicBezTo>
                      <a:pt x="44" y="26"/>
                      <a:pt x="44" y="26"/>
                      <a:pt x="44" y="26"/>
                    </a:cubicBezTo>
                    <a:cubicBezTo>
                      <a:pt x="42" y="23"/>
                      <a:pt x="41" y="18"/>
                      <a:pt x="41" y="14"/>
                    </a:cubicBezTo>
                    <a:cubicBezTo>
                      <a:pt x="41" y="14"/>
                      <a:pt x="39" y="13"/>
                      <a:pt x="38" y="12"/>
                    </a:cubicBezTo>
                    <a:cubicBezTo>
                      <a:pt x="36" y="11"/>
                      <a:pt x="37" y="11"/>
                      <a:pt x="36" y="9"/>
                    </a:cubicBezTo>
                    <a:cubicBezTo>
                      <a:pt x="37" y="7"/>
                      <a:pt x="33" y="6"/>
                      <a:pt x="36" y="6"/>
                    </a:cubicBezTo>
                    <a:cubicBezTo>
                      <a:pt x="37" y="6"/>
                      <a:pt x="36" y="4"/>
                      <a:pt x="35" y="2"/>
                    </a:cubicBezTo>
                    <a:cubicBezTo>
                      <a:pt x="33" y="0"/>
                      <a:pt x="34" y="3"/>
                      <a:pt x="32" y="3"/>
                    </a:cubicBezTo>
                    <a:cubicBezTo>
                      <a:pt x="30" y="4"/>
                      <a:pt x="27" y="7"/>
                      <a:pt x="27" y="7"/>
                    </a:cubicBezTo>
                    <a:cubicBezTo>
                      <a:pt x="27" y="7"/>
                      <a:pt x="27" y="8"/>
                      <a:pt x="26" y="9"/>
                    </a:cubicBezTo>
                    <a:cubicBezTo>
                      <a:pt x="24" y="10"/>
                      <a:pt x="24" y="10"/>
                      <a:pt x="23" y="10"/>
                    </a:cubicBezTo>
                    <a:cubicBezTo>
                      <a:pt x="23" y="10"/>
                      <a:pt x="20" y="11"/>
                      <a:pt x="19" y="11"/>
                    </a:cubicBezTo>
                    <a:cubicBezTo>
                      <a:pt x="17" y="11"/>
                      <a:pt x="17" y="11"/>
                      <a:pt x="16" y="10"/>
                    </a:cubicBezTo>
                    <a:cubicBezTo>
                      <a:pt x="14" y="9"/>
                      <a:pt x="15" y="7"/>
                      <a:pt x="13" y="6"/>
                    </a:cubicBezTo>
                    <a:cubicBezTo>
                      <a:pt x="11" y="4"/>
                      <a:pt x="11" y="3"/>
                      <a:pt x="11" y="3"/>
                    </a:cubicBezTo>
                    <a:cubicBezTo>
                      <a:pt x="10" y="3"/>
                      <a:pt x="10" y="3"/>
                      <a:pt x="10" y="3"/>
                    </a:cubicBezTo>
                    <a:cubicBezTo>
                      <a:pt x="9" y="6"/>
                      <a:pt x="9" y="6"/>
                      <a:pt x="9" y="6"/>
                    </a:cubicBezTo>
                    <a:cubicBezTo>
                      <a:pt x="9" y="6"/>
                      <a:pt x="7" y="6"/>
                      <a:pt x="6" y="4"/>
                    </a:cubicBezTo>
                    <a:cubicBezTo>
                      <a:pt x="4" y="3"/>
                      <a:pt x="5" y="5"/>
                      <a:pt x="3" y="6"/>
                    </a:cubicBezTo>
                    <a:cubicBezTo>
                      <a:pt x="1" y="8"/>
                      <a:pt x="2" y="9"/>
                      <a:pt x="3" y="11"/>
                    </a:cubicBezTo>
                    <a:cubicBezTo>
                      <a:pt x="4" y="12"/>
                      <a:pt x="3" y="11"/>
                      <a:pt x="3" y="13"/>
                    </a:cubicBezTo>
                    <a:cubicBezTo>
                      <a:pt x="4" y="15"/>
                      <a:pt x="2" y="15"/>
                      <a:pt x="1" y="17"/>
                    </a:cubicBezTo>
                    <a:cubicBezTo>
                      <a:pt x="0" y="19"/>
                      <a:pt x="2" y="22"/>
                      <a:pt x="4" y="23"/>
                    </a:cubicBezTo>
                    <a:cubicBezTo>
                      <a:pt x="5" y="25"/>
                      <a:pt x="5" y="27"/>
                      <a:pt x="6" y="29"/>
                    </a:cubicBezTo>
                    <a:cubicBezTo>
                      <a:pt x="7" y="30"/>
                      <a:pt x="5" y="32"/>
                      <a:pt x="5" y="32"/>
                    </a:cubicBezTo>
                    <a:cubicBezTo>
                      <a:pt x="5" y="32"/>
                      <a:pt x="6" y="35"/>
                      <a:pt x="7" y="37"/>
                    </a:cubicBezTo>
                    <a:cubicBezTo>
                      <a:pt x="8" y="38"/>
                      <a:pt x="5" y="40"/>
                      <a:pt x="7" y="40"/>
                    </a:cubicBezTo>
                    <a:cubicBezTo>
                      <a:pt x="9" y="40"/>
                      <a:pt x="6" y="43"/>
                      <a:pt x="8" y="43"/>
                    </a:cubicBezTo>
                    <a:cubicBezTo>
                      <a:pt x="10" y="43"/>
                      <a:pt x="8" y="46"/>
                      <a:pt x="10" y="46"/>
                    </a:cubicBezTo>
                    <a:cubicBezTo>
                      <a:pt x="12" y="46"/>
                      <a:pt x="12" y="48"/>
                      <a:pt x="13" y="48"/>
                    </a:cubicBezTo>
                    <a:cubicBezTo>
                      <a:pt x="15" y="48"/>
                      <a:pt x="15" y="48"/>
                      <a:pt x="17" y="49"/>
                    </a:cubicBezTo>
                    <a:cubicBezTo>
                      <a:pt x="19" y="50"/>
                      <a:pt x="21" y="49"/>
                      <a:pt x="21" y="49"/>
                    </a:cubicBezTo>
                    <a:cubicBezTo>
                      <a:pt x="21" y="49"/>
                      <a:pt x="23" y="50"/>
                      <a:pt x="22" y="51"/>
                    </a:cubicBezTo>
                    <a:cubicBezTo>
                      <a:pt x="20" y="53"/>
                      <a:pt x="17" y="51"/>
                      <a:pt x="18" y="53"/>
                    </a:cubicBezTo>
                    <a:cubicBezTo>
                      <a:pt x="19" y="56"/>
                      <a:pt x="19" y="57"/>
                      <a:pt x="18" y="58"/>
                    </a:cubicBezTo>
                    <a:cubicBezTo>
                      <a:pt x="17" y="60"/>
                      <a:pt x="14" y="57"/>
                      <a:pt x="15" y="59"/>
                    </a:cubicBezTo>
                    <a:cubicBezTo>
                      <a:pt x="17" y="64"/>
                      <a:pt x="13" y="62"/>
                      <a:pt x="14" y="64"/>
                    </a:cubicBezTo>
                    <a:cubicBezTo>
                      <a:pt x="15" y="65"/>
                      <a:pt x="14" y="67"/>
                      <a:pt x="16" y="68"/>
                    </a:cubicBezTo>
                    <a:cubicBezTo>
                      <a:pt x="18" y="69"/>
                      <a:pt x="18" y="75"/>
                      <a:pt x="21" y="75"/>
                    </a:cubicBezTo>
                    <a:cubicBezTo>
                      <a:pt x="23" y="76"/>
                      <a:pt x="27" y="80"/>
                      <a:pt x="28" y="82"/>
                    </a:cubicBezTo>
                    <a:cubicBezTo>
                      <a:pt x="28" y="84"/>
                      <a:pt x="24" y="84"/>
                      <a:pt x="27" y="84"/>
                    </a:cubicBezTo>
                    <a:cubicBezTo>
                      <a:pt x="30" y="84"/>
                      <a:pt x="31" y="83"/>
                      <a:pt x="32" y="85"/>
                    </a:cubicBezTo>
                    <a:cubicBezTo>
                      <a:pt x="33" y="87"/>
                      <a:pt x="33" y="88"/>
                      <a:pt x="35" y="91"/>
                    </a:cubicBezTo>
                    <a:cubicBezTo>
                      <a:pt x="37" y="93"/>
                      <a:pt x="38" y="93"/>
                      <a:pt x="37" y="96"/>
                    </a:cubicBezTo>
                    <a:cubicBezTo>
                      <a:pt x="37" y="99"/>
                      <a:pt x="37" y="100"/>
                      <a:pt x="38" y="103"/>
                    </a:cubicBezTo>
                    <a:cubicBezTo>
                      <a:pt x="40" y="103"/>
                      <a:pt x="40" y="103"/>
                      <a:pt x="40" y="103"/>
                    </a:cubicBezTo>
                    <a:cubicBezTo>
                      <a:pt x="40" y="108"/>
                      <a:pt x="40" y="108"/>
                      <a:pt x="40" y="108"/>
                    </a:cubicBezTo>
                    <a:cubicBezTo>
                      <a:pt x="40" y="108"/>
                      <a:pt x="42" y="108"/>
                      <a:pt x="43" y="110"/>
                    </a:cubicBezTo>
                    <a:cubicBezTo>
                      <a:pt x="44" y="111"/>
                      <a:pt x="45" y="112"/>
                      <a:pt x="45" y="112"/>
                    </a:cubicBezTo>
                    <a:cubicBezTo>
                      <a:pt x="45" y="113"/>
                      <a:pt x="45" y="113"/>
                      <a:pt x="45" y="113"/>
                    </a:cubicBezTo>
                    <a:cubicBezTo>
                      <a:pt x="48" y="115"/>
                      <a:pt x="50" y="114"/>
                      <a:pt x="54" y="113"/>
                    </a:cubicBezTo>
                    <a:cubicBezTo>
                      <a:pt x="55" y="115"/>
                      <a:pt x="56" y="118"/>
                      <a:pt x="57" y="120"/>
                    </a:cubicBezTo>
                    <a:cubicBezTo>
                      <a:pt x="57" y="122"/>
                      <a:pt x="57" y="123"/>
                      <a:pt x="58" y="124"/>
                    </a:cubicBezTo>
                    <a:cubicBezTo>
                      <a:pt x="58" y="125"/>
                      <a:pt x="60" y="125"/>
                      <a:pt x="60" y="126"/>
                    </a:cubicBezTo>
                    <a:cubicBezTo>
                      <a:pt x="60" y="128"/>
                      <a:pt x="60" y="128"/>
                      <a:pt x="60" y="128"/>
                    </a:cubicBezTo>
                    <a:cubicBezTo>
                      <a:pt x="60" y="130"/>
                      <a:pt x="63" y="130"/>
                      <a:pt x="63" y="132"/>
                    </a:cubicBezTo>
                    <a:cubicBezTo>
                      <a:pt x="63" y="133"/>
                      <a:pt x="62" y="134"/>
                      <a:pt x="63" y="135"/>
                    </a:cubicBezTo>
                    <a:cubicBezTo>
                      <a:pt x="63" y="136"/>
                      <a:pt x="66" y="136"/>
                      <a:pt x="66" y="136"/>
                    </a:cubicBezTo>
                    <a:cubicBezTo>
                      <a:pt x="67" y="138"/>
                      <a:pt x="66" y="139"/>
                      <a:pt x="67" y="140"/>
                    </a:cubicBezTo>
                    <a:cubicBezTo>
                      <a:pt x="67" y="141"/>
                      <a:pt x="70" y="145"/>
                      <a:pt x="71" y="145"/>
                    </a:cubicBezTo>
                    <a:cubicBezTo>
                      <a:pt x="72" y="145"/>
                      <a:pt x="72" y="145"/>
                      <a:pt x="72" y="145"/>
                    </a:cubicBezTo>
                    <a:cubicBezTo>
                      <a:pt x="73" y="146"/>
                      <a:pt x="72" y="147"/>
                      <a:pt x="72" y="148"/>
                    </a:cubicBezTo>
                    <a:cubicBezTo>
                      <a:pt x="78" y="153"/>
                      <a:pt x="78" y="153"/>
                      <a:pt x="78" y="153"/>
                    </a:cubicBezTo>
                    <a:cubicBezTo>
                      <a:pt x="79" y="153"/>
                      <a:pt x="80" y="153"/>
                      <a:pt x="81" y="153"/>
                    </a:cubicBezTo>
                    <a:cubicBezTo>
                      <a:pt x="81" y="153"/>
                      <a:pt x="83" y="155"/>
                      <a:pt x="83" y="155"/>
                    </a:cubicBezTo>
                    <a:cubicBezTo>
                      <a:pt x="84" y="155"/>
                      <a:pt x="85" y="155"/>
                      <a:pt x="85" y="155"/>
                    </a:cubicBezTo>
                    <a:cubicBezTo>
                      <a:pt x="87" y="156"/>
                      <a:pt x="89" y="158"/>
                      <a:pt x="93" y="157"/>
                    </a:cubicBezTo>
                    <a:cubicBezTo>
                      <a:pt x="93" y="156"/>
                      <a:pt x="93" y="156"/>
                      <a:pt x="93" y="156"/>
                    </a:cubicBezTo>
                    <a:cubicBezTo>
                      <a:pt x="98" y="153"/>
                      <a:pt x="103" y="151"/>
                      <a:pt x="108" y="148"/>
                    </a:cubicBezTo>
                    <a:cubicBezTo>
                      <a:pt x="110" y="150"/>
                      <a:pt x="113" y="152"/>
                      <a:pt x="114" y="155"/>
                    </a:cubicBezTo>
                    <a:cubicBezTo>
                      <a:pt x="116" y="160"/>
                      <a:pt x="115" y="164"/>
                      <a:pt x="119" y="166"/>
                    </a:cubicBezTo>
                    <a:cubicBezTo>
                      <a:pt x="123" y="168"/>
                      <a:pt x="126" y="168"/>
                      <a:pt x="131" y="168"/>
                    </a:cubicBezTo>
                    <a:cubicBezTo>
                      <a:pt x="131" y="169"/>
                      <a:pt x="131" y="169"/>
                      <a:pt x="131" y="169"/>
                    </a:cubicBezTo>
                    <a:cubicBezTo>
                      <a:pt x="135" y="170"/>
                      <a:pt x="139" y="168"/>
                      <a:pt x="142" y="168"/>
                    </a:cubicBezTo>
                    <a:cubicBezTo>
                      <a:pt x="143" y="168"/>
                      <a:pt x="145" y="170"/>
                      <a:pt x="146" y="170"/>
                    </a:cubicBezTo>
                    <a:cubicBezTo>
                      <a:pt x="146" y="172"/>
                      <a:pt x="146" y="172"/>
                      <a:pt x="146" y="172"/>
                    </a:cubicBezTo>
                    <a:cubicBezTo>
                      <a:pt x="147" y="172"/>
                      <a:pt x="148" y="172"/>
                      <a:pt x="149" y="172"/>
                    </a:cubicBezTo>
                    <a:close/>
                    <a:moveTo>
                      <a:pt x="6" y="18"/>
                    </a:moveTo>
                    <a:cubicBezTo>
                      <a:pt x="11" y="18"/>
                      <a:pt x="11" y="22"/>
                      <a:pt x="13" y="25"/>
                    </a:cubicBezTo>
                    <a:cubicBezTo>
                      <a:pt x="14" y="25"/>
                      <a:pt x="16" y="26"/>
                      <a:pt x="16" y="27"/>
                    </a:cubicBezTo>
                    <a:cubicBezTo>
                      <a:pt x="16" y="28"/>
                      <a:pt x="15" y="30"/>
                      <a:pt x="16" y="31"/>
                    </a:cubicBezTo>
                    <a:cubicBezTo>
                      <a:pt x="16" y="32"/>
                      <a:pt x="23" y="31"/>
                      <a:pt x="18" y="35"/>
                    </a:cubicBezTo>
                    <a:cubicBezTo>
                      <a:pt x="16" y="38"/>
                      <a:pt x="17" y="36"/>
                      <a:pt x="13" y="37"/>
                    </a:cubicBezTo>
                    <a:cubicBezTo>
                      <a:pt x="12" y="36"/>
                      <a:pt x="11" y="33"/>
                      <a:pt x="10" y="32"/>
                    </a:cubicBezTo>
                    <a:cubicBezTo>
                      <a:pt x="10" y="31"/>
                      <a:pt x="11" y="30"/>
                      <a:pt x="10" y="29"/>
                    </a:cubicBezTo>
                    <a:cubicBezTo>
                      <a:pt x="10" y="29"/>
                      <a:pt x="8" y="28"/>
                      <a:pt x="8" y="27"/>
                    </a:cubicBezTo>
                    <a:cubicBezTo>
                      <a:pt x="7" y="26"/>
                      <a:pt x="9" y="24"/>
                      <a:pt x="8" y="23"/>
                    </a:cubicBezTo>
                    <a:cubicBezTo>
                      <a:pt x="8" y="22"/>
                      <a:pt x="6" y="21"/>
                      <a:pt x="6" y="20"/>
                    </a:cubicBezTo>
                    <a:cubicBezTo>
                      <a:pt x="6" y="20"/>
                      <a:pt x="4" y="18"/>
                      <a:pt x="6"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8" name="Freeform 204">
                <a:extLst>
                  <a:ext uri="{FF2B5EF4-FFF2-40B4-BE49-F238E27FC236}">
                    <a16:creationId xmlns:a16="http://schemas.microsoft.com/office/drawing/2014/main" id="{C84A73E9-A188-46D5-A665-51C43A9CEB26}"/>
                  </a:ext>
                </a:extLst>
              </p:cNvPr>
              <p:cNvSpPr>
                <a:spLocks noEditPoints="1"/>
              </p:cNvSpPr>
              <p:nvPr/>
            </p:nvSpPr>
            <p:spPr bwMode="auto">
              <a:xfrm>
                <a:off x="4721" y="2131"/>
                <a:ext cx="769" cy="363"/>
              </a:xfrm>
              <a:custGeom>
                <a:avLst/>
                <a:gdLst>
                  <a:gd name="T0" fmla="*/ 21 w 392"/>
                  <a:gd name="T1" fmla="*/ 30 h 185"/>
                  <a:gd name="T2" fmla="*/ 42 w 392"/>
                  <a:gd name="T3" fmla="*/ 67 h 185"/>
                  <a:gd name="T4" fmla="*/ 73 w 392"/>
                  <a:gd name="T5" fmla="*/ 116 h 185"/>
                  <a:gd name="T6" fmla="*/ 93 w 392"/>
                  <a:gd name="T7" fmla="*/ 97 h 185"/>
                  <a:gd name="T8" fmla="*/ 73 w 392"/>
                  <a:gd name="T9" fmla="*/ 74 h 185"/>
                  <a:gd name="T10" fmla="*/ 65 w 392"/>
                  <a:gd name="T11" fmla="*/ 54 h 185"/>
                  <a:gd name="T12" fmla="*/ 47 w 392"/>
                  <a:gd name="T13" fmla="*/ 31 h 185"/>
                  <a:gd name="T14" fmla="*/ 7 w 392"/>
                  <a:gd name="T15" fmla="*/ 32 h 185"/>
                  <a:gd name="T16" fmla="*/ 279 w 392"/>
                  <a:gd name="T17" fmla="*/ 55 h 185"/>
                  <a:gd name="T18" fmla="*/ 286 w 392"/>
                  <a:gd name="T19" fmla="*/ 62 h 185"/>
                  <a:gd name="T20" fmla="*/ 282 w 392"/>
                  <a:gd name="T21" fmla="*/ 43 h 185"/>
                  <a:gd name="T22" fmla="*/ 63 w 392"/>
                  <a:gd name="T23" fmla="*/ 45 h 185"/>
                  <a:gd name="T24" fmla="*/ 254 w 392"/>
                  <a:gd name="T25" fmla="*/ 47 h 185"/>
                  <a:gd name="T26" fmla="*/ 214 w 392"/>
                  <a:gd name="T27" fmla="*/ 54 h 185"/>
                  <a:gd name="T28" fmla="*/ 209 w 392"/>
                  <a:gd name="T29" fmla="*/ 105 h 185"/>
                  <a:gd name="T30" fmla="*/ 217 w 392"/>
                  <a:gd name="T31" fmla="*/ 100 h 185"/>
                  <a:gd name="T32" fmla="*/ 236 w 392"/>
                  <a:gd name="T33" fmla="*/ 107 h 185"/>
                  <a:gd name="T34" fmla="*/ 226 w 392"/>
                  <a:gd name="T35" fmla="*/ 74 h 185"/>
                  <a:gd name="T36" fmla="*/ 237 w 392"/>
                  <a:gd name="T37" fmla="*/ 60 h 185"/>
                  <a:gd name="T38" fmla="*/ 81 w 392"/>
                  <a:gd name="T39" fmla="*/ 51 h 185"/>
                  <a:gd name="T40" fmla="*/ 32 w 392"/>
                  <a:gd name="T41" fmla="*/ 77 h 185"/>
                  <a:gd name="T42" fmla="*/ 304 w 392"/>
                  <a:gd name="T43" fmla="*/ 80 h 185"/>
                  <a:gd name="T44" fmla="*/ 241 w 392"/>
                  <a:gd name="T45" fmla="*/ 85 h 185"/>
                  <a:gd name="T46" fmla="*/ 96 w 392"/>
                  <a:gd name="T47" fmla="*/ 86 h 185"/>
                  <a:gd name="T48" fmla="*/ 249 w 392"/>
                  <a:gd name="T49" fmla="*/ 87 h 185"/>
                  <a:gd name="T50" fmla="*/ 282 w 392"/>
                  <a:gd name="T51" fmla="*/ 98 h 185"/>
                  <a:gd name="T52" fmla="*/ 291 w 392"/>
                  <a:gd name="T53" fmla="*/ 97 h 185"/>
                  <a:gd name="T54" fmla="*/ 241 w 392"/>
                  <a:gd name="T55" fmla="*/ 113 h 185"/>
                  <a:gd name="T56" fmla="*/ 241 w 392"/>
                  <a:gd name="T57" fmla="*/ 113 h 185"/>
                  <a:gd name="T58" fmla="*/ 121 w 392"/>
                  <a:gd name="T59" fmla="*/ 145 h 185"/>
                  <a:gd name="T60" fmla="*/ 168 w 392"/>
                  <a:gd name="T61" fmla="*/ 151 h 185"/>
                  <a:gd name="T62" fmla="*/ 134 w 392"/>
                  <a:gd name="T63" fmla="*/ 128 h 185"/>
                  <a:gd name="T64" fmla="*/ 335 w 392"/>
                  <a:gd name="T65" fmla="*/ 127 h 185"/>
                  <a:gd name="T66" fmla="*/ 156 w 392"/>
                  <a:gd name="T67" fmla="*/ 136 h 185"/>
                  <a:gd name="T68" fmla="*/ 309 w 392"/>
                  <a:gd name="T69" fmla="*/ 147 h 185"/>
                  <a:gd name="T70" fmla="*/ 271 w 392"/>
                  <a:gd name="T71" fmla="*/ 155 h 185"/>
                  <a:gd name="T72" fmla="*/ 189 w 392"/>
                  <a:gd name="T73" fmla="*/ 158 h 185"/>
                  <a:gd name="T74" fmla="*/ 283 w 392"/>
                  <a:gd name="T75" fmla="*/ 157 h 185"/>
                  <a:gd name="T76" fmla="*/ 231 w 392"/>
                  <a:gd name="T77" fmla="*/ 159 h 185"/>
                  <a:gd name="T78" fmla="*/ 243 w 392"/>
                  <a:gd name="T79" fmla="*/ 159 h 185"/>
                  <a:gd name="T80" fmla="*/ 249 w 392"/>
                  <a:gd name="T81" fmla="*/ 170 h 185"/>
                  <a:gd name="T82" fmla="*/ 259 w 392"/>
                  <a:gd name="T83" fmla="*/ 171 h 185"/>
                  <a:gd name="T84" fmla="*/ 219 w 392"/>
                  <a:gd name="T85" fmla="*/ 174 h 185"/>
                  <a:gd name="T86" fmla="*/ 126 w 392"/>
                  <a:gd name="T87" fmla="*/ 42 h 185"/>
                  <a:gd name="T88" fmla="*/ 124 w 392"/>
                  <a:gd name="T89" fmla="*/ 75 h 185"/>
                  <a:gd name="T90" fmla="*/ 146 w 392"/>
                  <a:gd name="T91" fmla="*/ 97 h 185"/>
                  <a:gd name="T92" fmla="*/ 172 w 392"/>
                  <a:gd name="T93" fmla="*/ 103 h 185"/>
                  <a:gd name="T94" fmla="*/ 203 w 392"/>
                  <a:gd name="T95" fmla="*/ 52 h 185"/>
                  <a:gd name="T96" fmla="*/ 180 w 392"/>
                  <a:gd name="T97" fmla="*/ 21 h 185"/>
                  <a:gd name="T98" fmla="*/ 156 w 392"/>
                  <a:gd name="T99" fmla="*/ 51 h 185"/>
                  <a:gd name="T100" fmla="*/ 314 w 392"/>
                  <a:gd name="T101" fmla="*/ 75 h 185"/>
                  <a:gd name="T102" fmla="*/ 325 w 392"/>
                  <a:gd name="T103" fmla="*/ 92 h 185"/>
                  <a:gd name="T104" fmla="*/ 329 w 392"/>
                  <a:gd name="T105" fmla="*/ 102 h 185"/>
                  <a:gd name="T106" fmla="*/ 368 w 392"/>
                  <a:gd name="T107" fmla="*/ 122 h 185"/>
                  <a:gd name="T108" fmla="*/ 373 w 392"/>
                  <a:gd name="T109" fmla="*/ 155 h 185"/>
                  <a:gd name="T110" fmla="*/ 392 w 392"/>
                  <a:gd name="T111" fmla="*/ 134 h 185"/>
                  <a:gd name="T112" fmla="*/ 348 w 392"/>
                  <a:gd name="T113" fmla="*/ 99 h 185"/>
                  <a:gd name="T114" fmla="*/ 331 w 392"/>
                  <a:gd name="T115" fmla="*/ 7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2" h="185">
                    <a:moveTo>
                      <a:pt x="11" y="4"/>
                    </a:moveTo>
                    <a:cubicBezTo>
                      <a:pt x="10" y="4"/>
                      <a:pt x="9" y="2"/>
                      <a:pt x="8" y="1"/>
                    </a:cubicBezTo>
                    <a:cubicBezTo>
                      <a:pt x="6" y="0"/>
                      <a:pt x="4" y="0"/>
                      <a:pt x="1" y="0"/>
                    </a:cubicBezTo>
                    <a:cubicBezTo>
                      <a:pt x="1" y="2"/>
                      <a:pt x="0" y="5"/>
                      <a:pt x="1" y="7"/>
                    </a:cubicBezTo>
                    <a:cubicBezTo>
                      <a:pt x="2" y="8"/>
                      <a:pt x="2" y="8"/>
                      <a:pt x="2" y="8"/>
                    </a:cubicBezTo>
                    <a:cubicBezTo>
                      <a:pt x="4" y="11"/>
                      <a:pt x="4" y="15"/>
                      <a:pt x="7" y="17"/>
                    </a:cubicBezTo>
                    <a:cubicBezTo>
                      <a:pt x="8" y="17"/>
                      <a:pt x="9" y="17"/>
                      <a:pt x="9" y="18"/>
                    </a:cubicBezTo>
                    <a:cubicBezTo>
                      <a:pt x="11" y="19"/>
                      <a:pt x="11" y="21"/>
                      <a:pt x="12" y="22"/>
                    </a:cubicBezTo>
                    <a:cubicBezTo>
                      <a:pt x="13" y="23"/>
                      <a:pt x="15" y="23"/>
                      <a:pt x="16" y="24"/>
                    </a:cubicBezTo>
                    <a:cubicBezTo>
                      <a:pt x="17" y="25"/>
                      <a:pt x="16" y="26"/>
                      <a:pt x="17" y="27"/>
                    </a:cubicBezTo>
                    <a:cubicBezTo>
                      <a:pt x="18" y="28"/>
                      <a:pt x="20" y="29"/>
                      <a:pt x="21" y="30"/>
                    </a:cubicBezTo>
                    <a:cubicBezTo>
                      <a:pt x="21" y="31"/>
                      <a:pt x="21" y="32"/>
                      <a:pt x="21" y="33"/>
                    </a:cubicBezTo>
                    <a:cubicBezTo>
                      <a:pt x="22" y="33"/>
                      <a:pt x="23" y="34"/>
                      <a:pt x="23" y="34"/>
                    </a:cubicBezTo>
                    <a:cubicBezTo>
                      <a:pt x="24" y="36"/>
                      <a:pt x="24" y="37"/>
                      <a:pt x="24" y="40"/>
                    </a:cubicBezTo>
                    <a:cubicBezTo>
                      <a:pt x="26" y="40"/>
                      <a:pt x="28" y="40"/>
                      <a:pt x="29" y="41"/>
                    </a:cubicBezTo>
                    <a:cubicBezTo>
                      <a:pt x="30" y="41"/>
                      <a:pt x="31" y="43"/>
                      <a:pt x="31" y="44"/>
                    </a:cubicBezTo>
                    <a:cubicBezTo>
                      <a:pt x="32" y="44"/>
                      <a:pt x="33" y="43"/>
                      <a:pt x="33" y="44"/>
                    </a:cubicBezTo>
                    <a:cubicBezTo>
                      <a:pt x="34" y="46"/>
                      <a:pt x="33" y="49"/>
                      <a:pt x="33" y="52"/>
                    </a:cubicBezTo>
                    <a:cubicBezTo>
                      <a:pt x="34" y="53"/>
                      <a:pt x="36" y="56"/>
                      <a:pt x="36" y="57"/>
                    </a:cubicBezTo>
                    <a:cubicBezTo>
                      <a:pt x="36" y="58"/>
                      <a:pt x="36" y="59"/>
                      <a:pt x="36" y="60"/>
                    </a:cubicBezTo>
                    <a:cubicBezTo>
                      <a:pt x="37" y="61"/>
                      <a:pt x="39" y="61"/>
                      <a:pt x="39" y="62"/>
                    </a:cubicBezTo>
                    <a:cubicBezTo>
                      <a:pt x="41" y="63"/>
                      <a:pt x="41" y="65"/>
                      <a:pt x="42" y="67"/>
                    </a:cubicBezTo>
                    <a:cubicBezTo>
                      <a:pt x="43" y="68"/>
                      <a:pt x="46" y="69"/>
                      <a:pt x="47" y="70"/>
                    </a:cubicBezTo>
                    <a:cubicBezTo>
                      <a:pt x="48" y="72"/>
                      <a:pt x="51" y="81"/>
                      <a:pt x="53" y="82"/>
                    </a:cubicBezTo>
                    <a:cubicBezTo>
                      <a:pt x="53" y="82"/>
                      <a:pt x="53" y="82"/>
                      <a:pt x="53" y="82"/>
                    </a:cubicBezTo>
                    <a:cubicBezTo>
                      <a:pt x="54" y="84"/>
                      <a:pt x="53" y="86"/>
                      <a:pt x="53" y="87"/>
                    </a:cubicBezTo>
                    <a:cubicBezTo>
                      <a:pt x="53" y="88"/>
                      <a:pt x="55" y="88"/>
                      <a:pt x="55" y="89"/>
                    </a:cubicBezTo>
                    <a:cubicBezTo>
                      <a:pt x="56" y="91"/>
                      <a:pt x="58" y="97"/>
                      <a:pt x="59" y="98"/>
                    </a:cubicBezTo>
                    <a:cubicBezTo>
                      <a:pt x="59" y="98"/>
                      <a:pt x="61" y="99"/>
                      <a:pt x="61" y="99"/>
                    </a:cubicBezTo>
                    <a:cubicBezTo>
                      <a:pt x="63" y="102"/>
                      <a:pt x="63" y="105"/>
                      <a:pt x="64" y="108"/>
                    </a:cubicBezTo>
                    <a:cubicBezTo>
                      <a:pt x="64" y="109"/>
                      <a:pt x="66" y="111"/>
                      <a:pt x="67" y="112"/>
                    </a:cubicBezTo>
                    <a:cubicBezTo>
                      <a:pt x="67" y="113"/>
                      <a:pt x="67" y="113"/>
                      <a:pt x="67" y="113"/>
                    </a:cubicBezTo>
                    <a:cubicBezTo>
                      <a:pt x="67" y="114"/>
                      <a:pt x="72" y="115"/>
                      <a:pt x="73" y="116"/>
                    </a:cubicBezTo>
                    <a:cubicBezTo>
                      <a:pt x="73" y="116"/>
                      <a:pt x="75" y="116"/>
                      <a:pt x="75" y="117"/>
                    </a:cubicBezTo>
                    <a:cubicBezTo>
                      <a:pt x="76" y="117"/>
                      <a:pt x="79" y="121"/>
                      <a:pt x="80" y="122"/>
                    </a:cubicBezTo>
                    <a:cubicBezTo>
                      <a:pt x="81" y="123"/>
                      <a:pt x="83" y="123"/>
                      <a:pt x="85" y="123"/>
                    </a:cubicBezTo>
                    <a:cubicBezTo>
                      <a:pt x="84" y="122"/>
                      <a:pt x="84" y="120"/>
                      <a:pt x="83" y="120"/>
                    </a:cubicBezTo>
                    <a:cubicBezTo>
                      <a:pt x="82" y="120"/>
                      <a:pt x="83" y="119"/>
                      <a:pt x="85" y="119"/>
                    </a:cubicBezTo>
                    <a:cubicBezTo>
                      <a:pt x="85" y="120"/>
                      <a:pt x="87" y="122"/>
                      <a:pt x="89" y="121"/>
                    </a:cubicBezTo>
                    <a:cubicBezTo>
                      <a:pt x="90" y="121"/>
                      <a:pt x="89" y="120"/>
                      <a:pt x="90" y="119"/>
                    </a:cubicBezTo>
                    <a:cubicBezTo>
                      <a:pt x="90" y="120"/>
                      <a:pt x="90" y="120"/>
                      <a:pt x="90" y="120"/>
                    </a:cubicBezTo>
                    <a:cubicBezTo>
                      <a:pt x="92" y="120"/>
                      <a:pt x="93" y="120"/>
                      <a:pt x="94" y="120"/>
                    </a:cubicBezTo>
                    <a:cubicBezTo>
                      <a:pt x="92" y="119"/>
                      <a:pt x="95" y="101"/>
                      <a:pt x="96" y="98"/>
                    </a:cubicBezTo>
                    <a:cubicBezTo>
                      <a:pt x="95" y="97"/>
                      <a:pt x="94" y="97"/>
                      <a:pt x="93" y="97"/>
                    </a:cubicBezTo>
                    <a:cubicBezTo>
                      <a:pt x="92" y="96"/>
                      <a:pt x="91" y="91"/>
                      <a:pt x="91" y="89"/>
                    </a:cubicBezTo>
                    <a:cubicBezTo>
                      <a:pt x="89" y="90"/>
                      <a:pt x="87" y="89"/>
                      <a:pt x="87" y="89"/>
                    </a:cubicBezTo>
                    <a:cubicBezTo>
                      <a:pt x="86" y="89"/>
                      <a:pt x="85" y="88"/>
                      <a:pt x="85" y="88"/>
                    </a:cubicBezTo>
                    <a:cubicBezTo>
                      <a:pt x="85" y="87"/>
                      <a:pt x="86" y="87"/>
                      <a:pt x="85" y="85"/>
                    </a:cubicBezTo>
                    <a:cubicBezTo>
                      <a:pt x="85" y="85"/>
                      <a:pt x="82" y="84"/>
                      <a:pt x="82" y="83"/>
                    </a:cubicBezTo>
                    <a:cubicBezTo>
                      <a:pt x="82" y="82"/>
                      <a:pt x="82" y="77"/>
                      <a:pt x="83" y="76"/>
                    </a:cubicBezTo>
                    <a:cubicBezTo>
                      <a:pt x="81" y="76"/>
                      <a:pt x="80" y="76"/>
                      <a:pt x="79" y="76"/>
                    </a:cubicBezTo>
                    <a:cubicBezTo>
                      <a:pt x="79" y="75"/>
                      <a:pt x="79" y="75"/>
                      <a:pt x="79" y="75"/>
                    </a:cubicBezTo>
                    <a:cubicBezTo>
                      <a:pt x="77" y="75"/>
                      <a:pt x="77" y="75"/>
                      <a:pt x="77" y="75"/>
                    </a:cubicBezTo>
                    <a:cubicBezTo>
                      <a:pt x="77" y="75"/>
                      <a:pt x="77" y="76"/>
                      <a:pt x="76" y="76"/>
                    </a:cubicBezTo>
                    <a:cubicBezTo>
                      <a:pt x="76" y="76"/>
                      <a:pt x="74" y="74"/>
                      <a:pt x="73" y="74"/>
                    </a:cubicBezTo>
                    <a:cubicBezTo>
                      <a:pt x="73" y="73"/>
                      <a:pt x="73" y="70"/>
                      <a:pt x="73" y="69"/>
                    </a:cubicBezTo>
                    <a:cubicBezTo>
                      <a:pt x="73" y="68"/>
                      <a:pt x="76" y="67"/>
                      <a:pt x="76" y="66"/>
                    </a:cubicBezTo>
                    <a:cubicBezTo>
                      <a:pt x="76" y="66"/>
                      <a:pt x="76" y="64"/>
                      <a:pt x="76" y="64"/>
                    </a:cubicBezTo>
                    <a:cubicBezTo>
                      <a:pt x="76" y="64"/>
                      <a:pt x="73" y="59"/>
                      <a:pt x="73" y="59"/>
                    </a:cubicBezTo>
                    <a:cubicBezTo>
                      <a:pt x="72" y="58"/>
                      <a:pt x="73" y="57"/>
                      <a:pt x="73" y="56"/>
                    </a:cubicBezTo>
                    <a:cubicBezTo>
                      <a:pt x="71" y="55"/>
                      <a:pt x="70" y="56"/>
                      <a:pt x="69" y="56"/>
                    </a:cubicBezTo>
                    <a:cubicBezTo>
                      <a:pt x="69" y="54"/>
                      <a:pt x="69" y="54"/>
                      <a:pt x="70" y="52"/>
                    </a:cubicBezTo>
                    <a:cubicBezTo>
                      <a:pt x="70" y="52"/>
                      <a:pt x="69" y="51"/>
                      <a:pt x="69" y="51"/>
                    </a:cubicBezTo>
                    <a:cubicBezTo>
                      <a:pt x="68" y="53"/>
                      <a:pt x="68" y="53"/>
                      <a:pt x="67" y="55"/>
                    </a:cubicBezTo>
                    <a:cubicBezTo>
                      <a:pt x="67" y="55"/>
                      <a:pt x="65" y="55"/>
                      <a:pt x="65" y="55"/>
                    </a:cubicBezTo>
                    <a:cubicBezTo>
                      <a:pt x="65" y="55"/>
                      <a:pt x="65" y="54"/>
                      <a:pt x="65" y="54"/>
                    </a:cubicBezTo>
                    <a:cubicBezTo>
                      <a:pt x="64" y="54"/>
                      <a:pt x="63" y="54"/>
                      <a:pt x="63" y="54"/>
                    </a:cubicBezTo>
                    <a:cubicBezTo>
                      <a:pt x="61" y="52"/>
                      <a:pt x="62" y="50"/>
                      <a:pt x="61" y="48"/>
                    </a:cubicBezTo>
                    <a:cubicBezTo>
                      <a:pt x="60" y="47"/>
                      <a:pt x="58" y="46"/>
                      <a:pt x="57" y="45"/>
                    </a:cubicBezTo>
                    <a:cubicBezTo>
                      <a:pt x="55" y="43"/>
                      <a:pt x="55" y="41"/>
                      <a:pt x="55" y="40"/>
                    </a:cubicBezTo>
                    <a:cubicBezTo>
                      <a:pt x="52" y="40"/>
                      <a:pt x="52" y="40"/>
                      <a:pt x="52" y="40"/>
                    </a:cubicBezTo>
                    <a:cubicBezTo>
                      <a:pt x="52" y="40"/>
                      <a:pt x="52" y="40"/>
                      <a:pt x="52" y="40"/>
                    </a:cubicBezTo>
                    <a:cubicBezTo>
                      <a:pt x="54" y="41"/>
                      <a:pt x="49" y="42"/>
                      <a:pt x="51" y="41"/>
                    </a:cubicBezTo>
                    <a:cubicBezTo>
                      <a:pt x="51" y="41"/>
                      <a:pt x="50" y="41"/>
                      <a:pt x="50" y="40"/>
                    </a:cubicBezTo>
                    <a:cubicBezTo>
                      <a:pt x="49" y="39"/>
                      <a:pt x="49" y="37"/>
                      <a:pt x="47" y="36"/>
                    </a:cubicBezTo>
                    <a:cubicBezTo>
                      <a:pt x="47" y="36"/>
                      <a:pt x="47" y="36"/>
                      <a:pt x="47" y="36"/>
                    </a:cubicBezTo>
                    <a:cubicBezTo>
                      <a:pt x="46" y="35"/>
                      <a:pt x="47" y="32"/>
                      <a:pt x="47" y="31"/>
                    </a:cubicBezTo>
                    <a:cubicBezTo>
                      <a:pt x="43" y="30"/>
                      <a:pt x="43" y="30"/>
                      <a:pt x="43" y="30"/>
                    </a:cubicBezTo>
                    <a:cubicBezTo>
                      <a:pt x="43" y="29"/>
                      <a:pt x="43" y="28"/>
                      <a:pt x="43" y="27"/>
                    </a:cubicBezTo>
                    <a:cubicBezTo>
                      <a:pt x="41" y="26"/>
                      <a:pt x="36" y="23"/>
                      <a:pt x="35" y="22"/>
                    </a:cubicBezTo>
                    <a:cubicBezTo>
                      <a:pt x="34" y="21"/>
                      <a:pt x="35" y="19"/>
                      <a:pt x="34" y="18"/>
                    </a:cubicBezTo>
                    <a:cubicBezTo>
                      <a:pt x="34" y="18"/>
                      <a:pt x="32" y="18"/>
                      <a:pt x="31" y="17"/>
                    </a:cubicBezTo>
                    <a:cubicBezTo>
                      <a:pt x="30" y="16"/>
                      <a:pt x="31" y="13"/>
                      <a:pt x="29" y="13"/>
                    </a:cubicBezTo>
                    <a:cubicBezTo>
                      <a:pt x="29" y="13"/>
                      <a:pt x="27" y="13"/>
                      <a:pt x="27" y="13"/>
                    </a:cubicBezTo>
                    <a:cubicBezTo>
                      <a:pt x="26" y="13"/>
                      <a:pt x="27" y="11"/>
                      <a:pt x="27" y="10"/>
                    </a:cubicBezTo>
                    <a:cubicBezTo>
                      <a:pt x="23" y="4"/>
                      <a:pt x="23" y="4"/>
                      <a:pt x="23" y="4"/>
                    </a:cubicBezTo>
                    <a:cubicBezTo>
                      <a:pt x="19" y="2"/>
                      <a:pt x="14" y="5"/>
                      <a:pt x="11" y="4"/>
                    </a:cubicBezTo>
                    <a:close/>
                    <a:moveTo>
                      <a:pt x="7" y="32"/>
                    </a:moveTo>
                    <a:cubicBezTo>
                      <a:pt x="9" y="35"/>
                      <a:pt x="11" y="38"/>
                      <a:pt x="8" y="32"/>
                    </a:cubicBezTo>
                    <a:lnTo>
                      <a:pt x="7" y="32"/>
                    </a:lnTo>
                    <a:close/>
                    <a:moveTo>
                      <a:pt x="285" y="35"/>
                    </a:moveTo>
                    <a:cubicBezTo>
                      <a:pt x="285" y="38"/>
                      <a:pt x="285" y="40"/>
                      <a:pt x="286" y="42"/>
                    </a:cubicBezTo>
                    <a:cubicBezTo>
                      <a:pt x="286" y="42"/>
                      <a:pt x="288" y="42"/>
                      <a:pt x="289" y="42"/>
                    </a:cubicBezTo>
                    <a:cubicBezTo>
                      <a:pt x="289" y="42"/>
                      <a:pt x="290" y="41"/>
                      <a:pt x="289" y="41"/>
                    </a:cubicBezTo>
                    <a:cubicBezTo>
                      <a:pt x="289" y="41"/>
                      <a:pt x="289" y="38"/>
                      <a:pt x="289" y="38"/>
                    </a:cubicBezTo>
                    <a:cubicBezTo>
                      <a:pt x="287" y="36"/>
                      <a:pt x="286" y="36"/>
                      <a:pt x="285" y="35"/>
                    </a:cubicBezTo>
                    <a:close/>
                    <a:moveTo>
                      <a:pt x="280" y="39"/>
                    </a:moveTo>
                    <a:cubicBezTo>
                      <a:pt x="277" y="43"/>
                      <a:pt x="277" y="47"/>
                      <a:pt x="275" y="52"/>
                    </a:cubicBezTo>
                    <a:cubicBezTo>
                      <a:pt x="276" y="53"/>
                      <a:pt x="278" y="54"/>
                      <a:pt x="279" y="55"/>
                    </a:cubicBezTo>
                    <a:cubicBezTo>
                      <a:pt x="279" y="57"/>
                      <a:pt x="278" y="56"/>
                      <a:pt x="277" y="57"/>
                    </a:cubicBezTo>
                    <a:cubicBezTo>
                      <a:pt x="277" y="58"/>
                      <a:pt x="277" y="58"/>
                      <a:pt x="277" y="58"/>
                    </a:cubicBezTo>
                    <a:cubicBezTo>
                      <a:pt x="277" y="58"/>
                      <a:pt x="279" y="62"/>
                      <a:pt x="277" y="63"/>
                    </a:cubicBezTo>
                    <a:cubicBezTo>
                      <a:pt x="277" y="64"/>
                      <a:pt x="277" y="64"/>
                      <a:pt x="277" y="64"/>
                    </a:cubicBezTo>
                    <a:cubicBezTo>
                      <a:pt x="277" y="65"/>
                      <a:pt x="279" y="67"/>
                      <a:pt x="280" y="68"/>
                    </a:cubicBezTo>
                    <a:cubicBezTo>
                      <a:pt x="281" y="69"/>
                      <a:pt x="281" y="70"/>
                      <a:pt x="283" y="70"/>
                    </a:cubicBezTo>
                    <a:cubicBezTo>
                      <a:pt x="285" y="71"/>
                      <a:pt x="279" y="66"/>
                      <a:pt x="279" y="66"/>
                    </a:cubicBezTo>
                    <a:cubicBezTo>
                      <a:pt x="279" y="64"/>
                      <a:pt x="279" y="62"/>
                      <a:pt x="279" y="61"/>
                    </a:cubicBezTo>
                    <a:cubicBezTo>
                      <a:pt x="279" y="61"/>
                      <a:pt x="283" y="58"/>
                      <a:pt x="282" y="59"/>
                    </a:cubicBezTo>
                    <a:cubicBezTo>
                      <a:pt x="283" y="59"/>
                      <a:pt x="283" y="59"/>
                      <a:pt x="284" y="59"/>
                    </a:cubicBezTo>
                    <a:cubicBezTo>
                      <a:pt x="285" y="59"/>
                      <a:pt x="285" y="61"/>
                      <a:pt x="286" y="62"/>
                    </a:cubicBezTo>
                    <a:cubicBezTo>
                      <a:pt x="287" y="62"/>
                      <a:pt x="287" y="61"/>
                      <a:pt x="288" y="62"/>
                    </a:cubicBezTo>
                    <a:cubicBezTo>
                      <a:pt x="287" y="60"/>
                      <a:pt x="287" y="58"/>
                      <a:pt x="287" y="56"/>
                    </a:cubicBezTo>
                    <a:cubicBezTo>
                      <a:pt x="286" y="56"/>
                      <a:pt x="284" y="57"/>
                      <a:pt x="283" y="56"/>
                    </a:cubicBezTo>
                    <a:cubicBezTo>
                      <a:pt x="285" y="55"/>
                      <a:pt x="286" y="53"/>
                      <a:pt x="288" y="52"/>
                    </a:cubicBezTo>
                    <a:cubicBezTo>
                      <a:pt x="286" y="51"/>
                      <a:pt x="289" y="51"/>
                      <a:pt x="286" y="50"/>
                    </a:cubicBezTo>
                    <a:cubicBezTo>
                      <a:pt x="286" y="49"/>
                      <a:pt x="286" y="49"/>
                      <a:pt x="286" y="49"/>
                    </a:cubicBezTo>
                    <a:cubicBezTo>
                      <a:pt x="285" y="50"/>
                      <a:pt x="283" y="51"/>
                      <a:pt x="283" y="52"/>
                    </a:cubicBezTo>
                    <a:cubicBezTo>
                      <a:pt x="282" y="52"/>
                      <a:pt x="283" y="53"/>
                      <a:pt x="283" y="54"/>
                    </a:cubicBezTo>
                    <a:cubicBezTo>
                      <a:pt x="281" y="54"/>
                      <a:pt x="281" y="54"/>
                      <a:pt x="281" y="54"/>
                    </a:cubicBezTo>
                    <a:cubicBezTo>
                      <a:pt x="282" y="50"/>
                      <a:pt x="283" y="46"/>
                      <a:pt x="281" y="45"/>
                    </a:cubicBezTo>
                    <a:cubicBezTo>
                      <a:pt x="281" y="45"/>
                      <a:pt x="282" y="42"/>
                      <a:pt x="282" y="43"/>
                    </a:cubicBezTo>
                    <a:cubicBezTo>
                      <a:pt x="283" y="42"/>
                      <a:pt x="283" y="42"/>
                      <a:pt x="283" y="42"/>
                    </a:cubicBezTo>
                    <a:cubicBezTo>
                      <a:pt x="282" y="41"/>
                      <a:pt x="282" y="41"/>
                      <a:pt x="282" y="40"/>
                    </a:cubicBezTo>
                    <a:lnTo>
                      <a:pt x="280" y="39"/>
                    </a:lnTo>
                    <a:close/>
                    <a:moveTo>
                      <a:pt x="57" y="41"/>
                    </a:moveTo>
                    <a:cubicBezTo>
                      <a:pt x="57" y="41"/>
                      <a:pt x="57" y="43"/>
                      <a:pt x="57" y="43"/>
                    </a:cubicBezTo>
                    <a:cubicBezTo>
                      <a:pt x="58" y="43"/>
                      <a:pt x="58" y="43"/>
                      <a:pt x="59" y="44"/>
                    </a:cubicBezTo>
                    <a:cubicBezTo>
                      <a:pt x="58" y="42"/>
                      <a:pt x="60" y="41"/>
                      <a:pt x="57" y="41"/>
                    </a:cubicBezTo>
                    <a:close/>
                    <a:moveTo>
                      <a:pt x="63" y="45"/>
                    </a:moveTo>
                    <a:cubicBezTo>
                      <a:pt x="63" y="45"/>
                      <a:pt x="63" y="47"/>
                      <a:pt x="63" y="47"/>
                    </a:cubicBezTo>
                    <a:cubicBezTo>
                      <a:pt x="64" y="47"/>
                      <a:pt x="64" y="47"/>
                      <a:pt x="65" y="48"/>
                    </a:cubicBezTo>
                    <a:cubicBezTo>
                      <a:pt x="68" y="48"/>
                      <a:pt x="63" y="45"/>
                      <a:pt x="63" y="45"/>
                    </a:cubicBezTo>
                    <a:close/>
                    <a:moveTo>
                      <a:pt x="19" y="46"/>
                    </a:moveTo>
                    <a:cubicBezTo>
                      <a:pt x="19" y="48"/>
                      <a:pt x="19" y="48"/>
                      <a:pt x="19" y="48"/>
                    </a:cubicBezTo>
                    <a:cubicBezTo>
                      <a:pt x="19" y="49"/>
                      <a:pt x="21" y="49"/>
                      <a:pt x="21" y="50"/>
                    </a:cubicBezTo>
                    <a:cubicBezTo>
                      <a:pt x="22" y="50"/>
                      <a:pt x="24" y="54"/>
                      <a:pt x="25" y="55"/>
                    </a:cubicBezTo>
                    <a:cubicBezTo>
                      <a:pt x="26" y="55"/>
                      <a:pt x="26" y="52"/>
                      <a:pt x="25" y="51"/>
                    </a:cubicBezTo>
                    <a:cubicBezTo>
                      <a:pt x="24" y="51"/>
                      <a:pt x="24" y="51"/>
                      <a:pt x="24" y="51"/>
                    </a:cubicBezTo>
                    <a:cubicBezTo>
                      <a:pt x="23" y="50"/>
                      <a:pt x="23" y="48"/>
                      <a:pt x="22" y="48"/>
                    </a:cubicBezTo>
                    <a:cubicBezTo>
                      <a:pt x="21" y="48"/>
                      <a:pt x="21" y="48"/>
                      <a:pt x="21" y="48"/>
                    </a:cubicBezTo>
                    <a:cubicBezTo>
                      <a:pt x="21" y="46"/>
                      <a:pt x="21" y="46"/>
                      <a:pt x="21" y="46"/>
                    </a:cubicBezTo>
                    <a:cubicBezTo>
                      <a:pt x="21" y="46"/>
                      <a:pt x="20" y="47"/>
                      <a:pt x="19" y="46"/>
                    </a:cubicBezTo>
                    <a:close/>
                    <a:moveTo>
                      <a:pt x="254" y="47"/>
                    </a:moveTo>
                    <a:cubicBezTo>
                      <a:pt x="254" y="47"/>
                      <a:pt x="254" y="49"/>
                      <a:pt x="253" y="50"/>
                    </a:cubicBezTo>
                    <a:cubicBezTo>
                      <a:pt x="253" y="50"/>
                      <a:pt x="251" y="50"/>
                      <a:pt x="251" y="50"/>
                    </a:cubicBezTo>
                    <a:cubicBezTo>
                      <a:pt x="251" y="50"/>
                      <a:pt x="251" y="52"/>
                      <a:pt x="251" y="52"/>
                    </a:cubicBezTo>
                    <a:cubicBezTo>
                      <a:pt x="249" y="53"/>
                      <a:pt x="246" y="55"/>
                      <a:pt x="245" y="55"/>
                    </a:cubicBezTo>
                    <a:cubicBezTo>
                      <a:pt x="239" y="56"/>
                      <a:pt x="234" y="55"/>
                      <a:pt x="228" y="55"/>
                    </a:cubicBezTo>
                    <a:cubicBezTo>
                      <a:pt x="227" y="54"/>
                      <a:pt x="227" y="54"/>
                      <a:pt x="227" y="54"/>
                    </a:cubicBezTo>
                    <a:cubicBezTo>
                      <a:pt x="226" y="53"/>
                      <a:pt x="227" y="55"/>
                      <a:pt x="225" y="54"/>
                    </a:cubicBezTo>
                    <a:cubicBezTo>
                      <a:pt x="225" y="52"/>
                      <a:pt x="225" y="52"/>
                      <a:pt x="225" y="52"/>
                    </a:cubicBezTo>
                    <a:cubicBezTo>
                      <a:pt x="221" y="51"/>
                      <a:pt x="218" y="53"/>
                      <a:pt x="216" y="54"/>
                    </a:cubicBezTo>
                    <a:cubicBezTo>
                      <a:pt x="216" y="55"/>
                      <a:pt x="216" y="55"/>
                      <a:pt x="216" y="55"/>
                    </a:cubicBezTo>
                    <a:cubicBezTo>
                      <a:pt x="215" y="55"/>
                      <a:pt x="215" y="54"/>
                      <a:pt x="214" y="54"/>
                    </a:cubicBezTo>
                    <a:cubicBezTo>
                      <a:pt x="213" y="56"/>
                      <a:pt x="212" y="57"/>
                      <a:pt x="211" y="58"/>
                    </a:cubicBezTo>
                    <a:cubicBezTo>
                      <a:pt x="212" y="58"/>
                      <a:pt x="210" y="60"/>
                      <a:pt x="210" y="60"/>
                    </a:cubicBezTo>
                    <a:cubicBezTo>
                      <a:pt x="210" y="61"/>
                      <a:pt x="211" y="62"/>
                      <a:pt x="211" y="62"/>
                    </a:cubicBezTo>
                    <a:cubicBezTo>
                      <a:pt x="211" y="66"/>
                      <a:pt x="211" y="72"/>
                      <a:pt x="209" y="75"/>
                    </a:cubicBezTo>
                    <a:cubicBezTo>
                      <a:pt x="208" y="75"/>
                      <a:pt x="208" y="75"/>
                      <a:pt x="208" y="75"/>
                    </a:cubicBezTo>
                    <a:cubicBezTo>
                      <a:pt x="207" y="78"/>
                      <a:pt x="207" y="81"/>
                      <a:pt x="207" y="86"/>
                    </a:cubicBezTo>
                    <a:cubicBezTo>
                      <a:pt x="207" y="87"/>
                      <a:pt x="206" y="91"/>
                      <a:pt x="205" y="91"/>
                    </a:cubicBezTo>
                    <a:cubicBezTo>
                      <a:pt x="204" y="92"/>
                      <a:pt x="204" y="92"/>
                      <a:pt x="204" y="92"/>
                    </a:cubicBezTo>
                    <a:cubicBezTo>
                      <a:pt x="203" y="96"/>
                      <a:pt x="204" y="99"/>
                      <a:pt x="204" y="103"/>
                    </a:cubicBezTo>
                    <a:cubicBezTo>
                      <a:pt x="205" y="103"/>
                      <a:pt x="207" y="103"/>
                      <a:pt x="208" y="103"/>
                    </a:cubicBezTo>
                    <a:cubicBezTo>
                      <a:pt x="209" y="105"/>
                      <a:pt x="209" y="105"/>
                      <a:pt x="209" y="105"/>
                    </a:cubicBezTo>
                    <a:cubicBezTo>
                      <a:pt x="209" y="105"/>
                      <a:pt x="208" y="106"/>
                      <a:pt x="208" y="107"/>
                    </a:cubicBezTo>
                    <a:cubicBezTo>
                      <a:pt x="209" y="109"/>
                      <a:pt x="209" y="109"/>
                      <a:pt x="209" y="109"/>
                    </a:cubicBezTo>
                    <a:cubicBezTo>
                      <a:pt x="209" y="111"/>
                      <a:pt x="206" y="113"/>
                      <a:pt x="206" y="114"/>
                    </a:cubicBezTo>
                    <a:cubicBezTo>
                      <a:pt x="205" y="117"/>
                      <a:pt x="206" y="121"/>
                      <a:pt x="206" y="123"/>
                    </a:cubicBezTo>
                    <a:cubicBezTo>
                      <a:pt x="209" y="123"/>
                      <a:pt x="213" y="123"/>
                      <a:pt x="217" y="123"/>
                    </a:cubicBezTo>
                    <a:cubicBezTo>
                      <a:pt x="216" y="122"/>
                      <a:pt x="217" y="120"/>
                      <a:pt x="217" y="119"/>
                    </a:cubicBezTo>
                    <a:cubicBezTo>
                      <a:pt x="217" y="119"/>
                      <a:pt x="215" y="119"/>
                      <a:pt x="215" y="118"/>
                    </a:cubicBezTo>
                    <a:cubicBezTo>
                      <a:pt x="215" y="118"/>
                      <a:pt x="218" y="115"/>
                      <a:pt x="217" y="115"/>
                    </a:cubicBezTo>
                    <a:cubicBezTo>
                      <a:pt x="217" y="114"/>
                      <a:pt x="215" y="110"/>
                      <a:pt x="215" y="109"/>
                    </a:cubicBezTo>
                    <a:cubicBezTo>
                      <a:pt x="216" y="109"/>
                      <a:pt x="218" y="108"/>
                      <a:pt x="218" y="107"/>
                    </a:cubicBezTo>
                    <a:cubicBezTo>
                      <a:pt x="219" y="105"/>
                      <a:pt x="218" y="102"/>
                      <a:pt x="217" y="100"/>
                    </a:cubicBezTo>
                    <a:cubicBezTo>
                      <a:pt x="220" y="99"/>
                      <a:pt x="221" y="100"/>
                      <a:pt x="223" y="99"/>
                    </a:cubicBezTo>
                    <a:cubicBezTo>
                      <a:pt x="224" y="103"/>
                      <a:pt x="225" y="107"/>
                      <a:pt x="225" y="109"/>
                    </a:cubicBezTo>
                    <a:cubicBezTo>
                      <a:pt x="226" y="112"/>
                      <a:pt x="227" y="114"/>
                      <a:pt x="227" y="118"/>
                    </a:cubicBezTo>
                    <a:cubicBezTo>
                      <a:pt x="228" y="118"/>
                      <a:pt x="230" y="119"/>
                      <a:pt x="232" y="119"/>
                    </a:cubicBezTo>
                    <a:cubicBezTo>
                      <a:pt x="232" y="119"/>
                      <a:pt x="232" y="119"/>
                      <a:pt x="232" y="119"/>
                    </a:cubicBezTo>
                    <a:cubicBezTo>
                      <a:pt x="234" y="117"/>
                      <a:pt x="233" y="116"/>
                      <a:pt x="233" y="115"/>
                    </a:cubicBezTo>
                    <a:cubicBezTo>
                      <a:pt x="233" y="114"/>
                      <a:pt x="233" y="114"/>
                      <a:pt x="233" y="114"/>
                    </a:cubicBezTo>
                    <a:cubicBezTo>
                      <a:pt x="234" y="113"/>
                      <a:pt x="237" y="113"/>
                      <a:pt x="239" y="113"/>
                    </a:cubicBezTo>
                    <a:cubicBezTo>
                      <a:pt x="240" y="111"/>
                      <a:pt x="240" y="111"/>
                      <a:pt x="240" y="111"/>
                    </a:cubicBezTo>
                    <a:cubicBezTo>
                      <a:pt x="239" y="111"/>
                      <a:pt x="239" y="111"/>
                      <a:pt x="239" y="111"/>
                    </a:cubicBezTo>
                    <a:cubicBezTo>
                      <a:pt x="238" y="110"/>
                      <a:pt x="237" y="108"/>
                      <a:pt x="236" y="107"/>
                    </a:cubicBezTo>
                    <a:cubicBezTo>
                      <a:pt x="234" y="104"/>
                      <a:pt x="235" y="104"/>
                      <a:pt x="235" y="101"/>
                    </a:cubicBezTo>
                    <a:cubicBezTo>
                      <a:pt x="234" y="101"/>
                      <a:pt x="234" y="101"/>
                      <a:pt x="234" y="101"/>
                    </a:cubicBezTo>
                    <a:cubicBezTo>
                      <a:pt x="234" y="101"/>
                      <a:pt x="234" y="99"/>
                      <a:pt x="234" y="99"/>
                    </a:cubicBezTo>
                    <a:cubicBezTo>
                      <a:pt x="233" y="98"/>
                      <a:pt x="231" y="98"/>
                      <a:pt x="230" y="97"/>
                    </a:cubicBezTo>
                    <a:cubicBezTo>
                      <a:pt x="229" y="96"/>
                      <a:pt x="230" y="93"/>
                      <a:pt x="229" y="91"/>
                    </a:cubicBezTo>
                    <a:cubicBezTo>
                      <a:pt x="229" y="91"/>
                      <a:pt x="223" y="89"/>
                      <a:pt x="223" y="89"/>
                    </a:cubicBezTo>
                    <a:cubicBezTo>
                      <a:pt x="224" y="88"/>
                      <a:pt x="224" y="88"/>
                      <a:pt x="225" y="87"/>
                    </a:cubicBezTo>
                    <a:cubicBezTo>
                      <a:pt x="225" y="87"/>
                      <a:pt x="227" y="87"/>
                      <a:pt x="229" y="87"/>
                    </a:cubicBezTo>
                    <a:cubicBezTo>
                      <a:pt x="235" y="84"/>
                      <a:pt x="235" y="79"/>
                      <a:pt x="241" y="78"/>
                    </a:cubicBezTo>
                    <a:cubicBezTo>
                      <a:pt x="242" y="76"/>
                      <a:pt x="241" y="76"/>
                      <a:pt x="242" y="75"/>
                    </a:cubicBezTo>
                    <a:cubicBezTo>
                      <a:pt x="235" y="75"/>
                      <a:pt x="232" y="75"/>
                      <a:pt x="226" y="74"/>
                    </a:cubicBezTo>
                    <a:cubicBezTo>
                      <a:pt x="226" y="75"/>
                      <a:pt x="226" y="76"/>
                      <a:pt x="225" y="77"/>
                    </a:cubicBezTo>
                    <a:cubicBezTo>
                      <a:pt x="225" y="78"/>
                      <a:pt x="223" y="77"/>
                      <a:pt x="222" y="78"/>
                    </a:cubicBezTo>
                    <a:cubicBezTo>
                      <a:pt x="222" y="78"/>
                      <a:pt x="221" y="75"/>
                      <a:pt x="221" y="75"/>
                    </a:cubicBezTo>
                    <a:cubicBezTo>
                      <a:pt x="220" y="74"/>
                      <a:pt x="218" y="75"/>
                      <a:pt x="217" y="74"/>
                    </a:cubicBezTo>
                    <a:cubicBezTo>
                      <a:pt x="217" y="74"/>
                      <a:pt x="216" y="72"/>
                      <a:pt x="216" y="72"/>
                    </a:cubicBezTo>
                    <a:cubicBezTo>
                      <a:pt x="215" y="70"/>
                      <a:pt x="217" y="67"/>
                      <a:pt x="217" y="66"/>
                    </a:cubicBezTo>
                    <a:cubicBezTo>
                      <a:pt x="217" y="63"/>
                      <a:pt x="217" y="62"/>
                      <a:pt x="217" y="60"/>
                    </a:cubicBezTo>
                    <a:cubicBezTo>
                      <a:pt x="219" y="60"/>
                      <a:pt x="219" y="61"/>
                      <a:pt x="220" y="61"/>
                    </a:cubicBezTo>
                    <a:cubicBezTo>
                      <a:pt x="221" y="61"/>
                      <a:pt x="224" y="59"/>
                      <a:pt x="225" y="60"/>
                    </a:cubicBezTo>
                    <a:cubicBezTo>
                      <a:pt x="226" y="60"/>
                      <a:pt x="227" y="61"/>
                      <a:pt x="229" y="61"/>
                    </a:cubicBezTo>
                    <a:cubicBezTo>
                      <a:pt x="230" y="61"/>
                      <a:pt x="235" y="60"/>
                      <a:pt x="237" y="60"/>
                    </a:cubicBezTo>
                    <a:cubicBezTo>
                      <a:pt x="240" y="61"/>
                      <a:pt x="244" y="63"/>
                      <a:pt x="248" y="62"/>
                    </a:cubicBezTo>
                    <a:cubicBezTo>
                      <a:pt x="248" y="61"/>
                      <a:pt x="248" y="61"/>
                      <a:pt x="248" y="61"/>
                    </a:cubicBezTo>
                    <a:cubicBezTo>
                      <a:pt x="249" y="60"/>
                      <a:pt x="250" y="61"/>
                      <a:pt x="251" y="60"/>
                    </a:cubicBezTo>
                    <a:cubicBezTo>
                      <a:pt x="252" y="59"/>
                      <a:pt x="252" y="56"/>
                      <a:pt x="253" y="55"/>
                    </a:cubicBezTo>
                    <a:cubicBezTo>
                      <a:pt x="254" y="54"/>
                      <a:pt x="255" y="54"/>
                      <a:pt x="255" y="54"/>
                    </a:cubicBezTo>
                    <a:cubicBezTo>
                      <a:pt x="257" y="53"/>
                      <a:pt x="257" y="53"/>
                      <a:pt x="257" y="53"/>
                    </a:cubicBezTo>
                    <a:cubicBezTo>
                      <a:pt x="257" y="52"/>
                      <a:pt x="257" y="49"/>
                      <a:pt x="257" y="48"/>
                    </a:cubicBezTo>
                    <a:cubicBezTo>
                      <a:pt x="257" y="48"/>
                      <a:pt x="256" y="48"/>
                      <a:pt x="256" y="47"/>
                    </a:cubicBezTo>
                    <a:cubicBezTo>
                      <a:pt x="255" y="47"/>
                      <a:pt x="254" y="47"/>
                      <a:pt x="254" y="47"/>
                    </a:cubicBezTo>
                    <a:close/>
                    <a:moveTo>
                      <a:pt x="81" y="50"/>
                    </a:moveTo>
                    <a:cubicBezTo>
                      <a:pt x="81" y="51"/>
                      <a:pt x="81" y="51"/>
                      <a:pt x="81" y="51"/>
                    </a:cubicBezTo>
                    <a:cubicBezTo>
                      <a:pt x="83" y="51"/>
                      <a:pt x="83" y="50"/>
                      <a:pt x="81" y="50"/>
                    </a:cubicBezTo>
                    <a:close/>
                    <a:moveTo>
                      <a:pt x="304" y="66"/>
                    </a:moveTo>
                    <a:cubicBezTo>
                      <a:pt x="303" y="67"/>
                      <a:pt x="303" y="67"/>
                      <a:pt x="303" y="67"/>
                    </a:cubicBezTo>
                    <a:cubicBezTo>
                      <a:pt x="294" y="69"/>
                      <a:pt x="305" y="69"/>
                      <a:pt x="309" y="69"/>
                    </a:cubicBezTo>
                    <a:cubicBezTo>
                      <a:pt x="309" y="69"/>
                      <a:pt x="310" y="68"/>
                      <a:pt x="310" y="67"/>
                    </a:cubicBezTo>
                    <a:cubicBezTo>
                      <a:pt x="309" y="67"/>
                      <a:pt x="304" y="65"/>
                      <a:pt x="304" y="66"/>
                    </a:cubicBezTo>
                    <a:close/>
                    <a:moveTo>
                      <a:pt x="277" y="69"/>
                    </a:moveTo>
                    <a:cubicBezTo>
                      <a:pt x="277" y="71"/>
                      <a:pt x="277" y="73"/>
                      <a:pt x="277" y="74"/>
                    </a:cubicBezTo>
                    <a:cubicBezTo>
                      <a:pt x="281" y="72"/>
                      <a:pt x="279" y="73"/>
                      <a:pt x="277" y="69"/>
                    </a:cubicBezTo>
                    <a:close/>
                    <a:moveTo>
                      <a:pt x="33" y="75"/>
                    </a:moveTo>
                    <a:cubicBezTo>
                      <a:pt x="33" y="76"/>
                      <a:pt x="32" y="76"/>
                      <a:pt x="32" y="77"/>
                    </a:cubicBezTo>
                    <a:cubicBezTo>
                      <a:pt x="32" y="78"/>
                      <a:pt x="34" y="82"/>
                      <a:pt x="34" y="83"/>
                    </a:cubicBezTo>
                    <a:cubicBezTo>
                      <a:pt x="34" y="83"/>
                      <a:pt x="37" y="84"/>
                      <a:pt x="38" y="84"/>
                    </a:cubicBezTo>
                    <a:cubicBezTo>
                      <a:pt x="38" y="83"/>
                      <a:pt x="39" y="83"/>
                      <a:pt x="37" y="83"/>
                    </a:cubicBezTo>
                    <a:cubicBezTo>
                      <a:pt x="36" y="80"/>
                      <a:pt x="36" y="78"/>
                      <a:pt x="35" y="75"/>
                    </a:cubicBezTo>
                    <a:cubicBezTo>
                      <a:pt x="35" y="75"/>
                      <a:pt x="33" y="76"/>
                      <a:pt x="33" y="75"/>
                    </a:cubicBezTo>
                    <a:close/>
                    <a:moveTo>
                      <a:pt x="301" y="75"/>
                    </a:moveTo>
                    <a:cubicBezTo>
                      <a:pt x="300" y="76"/>
                      <a:pt x="302" y="77"/>
                      <a:pt x="302" y="77"/>
                    </a:cubicBezTo>
                    <a:cubicBezTo>
                      <a:pt x="303" y="77"/>
                      <a:pt x="304" y="75"/>
                      <a:pt x="301" y="75"/>
                    </a:cubicBezTo>
                    <a:close/>
                    <a:moveTo>
                      <a:pt x="305" y="77"/>
                    </a:moveTo>
                    <a:cubicBezTo>
                      <a:pt x="304" y="78"/>
                      <a:pt x="304" y="78"/>
                      <a:pt x="304" y="78"/>
                    </a:cubicBezTo>
                    <a:cubicBezTo>
                      <a:pt x="304" y="79"/>
                      <a:pt x="304" y="80"/>
                      <a:pt x="304" y="80"/>
                    </a:cubicBezTo>
                    <a:cubicBezTo>
                      <a:pt x="304" y="80"/>
                      <a:pt x="306" y="80"/>
                      <a:pt x="307" y="81"/>
                    </a:cubicBezTo>
                    <a:cubicBezTo>
                      <a:pt x="306" y="80"/>
                      <a:pt x="309" y="79"/>
                      <a:pt x="305" y="77"/>
                    </a:cubicBezTo>
                    <a:close/>
                    <a:moveTo>
                      <a:pt x="279" y="79"/>
                    </a:moveTo>
                    <a:cubicBezTo>
                      <a:pt x="277" y="79"/>
                      <a:pt x="280" y="80"/>
                      <a:pt x="281" y="80"/>
                    </a:cubicBezTo>
                    <a:cubicBezTo>
                      <a:pt x="280" y="80"/>
                      <a:pt x="281" y="78"/>
                      <a:pt x="279" y="79"/>
                    </a:cubicBezTo>
                    <a:close/>
                    <a:moveTo>
                      <a:pt x="237" y="81"/>
                    </a:moveTo>
                    <a:cubicBezTo>
                      <a:pt x="237" y="81"/>
                      <a:pt x="237" y="82"/>
                      <a:pt x="237" y="82"/>
                    </a:cubicBezTo>
                    <a:cubicBezTo>
                      <a:pt x="236" y="81"/>
                      <a:pt x="236" y="83"/>
                      <a:pt x="236" y="83"/>
                    </a:cubicBezTo>
                    <a:cubicBezTo>
                      <a:pt x="237" y="85"/>
                      <a:pt x="237" y="85"/>
                      <a:pt x="237" y="85"/>
                    </a:cubicBezTo>
                    <a:cubicBezTo>
                      <a:pt x="238" y="84"/>
                      <a:pt x="239" y="84"/>
                      <a:pt x="239" y="84"/>
                    </a:cubicBezTo>
                    <a:cubicBezTo>
                      <a:pt x="241" y="84"/>
                      <a:pt x="241" y="85"/>
                      <a:pt x="241" y="85"/>
                    </a:cubicBezTo>
                    <a:cubicBezTo>
                      <a:pt x="241" y="85"/>
                      <a:pt x="242" y="84"/>
                      <a:pt x="242" y="83"/>
                    </a:cubicBezTo>
                    <a:cubicBezTo>
                      <a:pt x="244" y="84"/>
                      <a:pt x="243" y="82"/>
                      <a:pt x="243" y="82"/>
                    </a:cubicBezTo>
                    <a:cubicBezTo>
                      <a:pt x="242" y="82"/>
                      <a:pt x="239" y="81"/>
                      <a:pt x="237" y="81"/>
                    </a:cubicBezTo>
                    <a:close/>
                    <a:moveTo>
                      <a:pt x="92" y="82"/>
                    </a:moveTo>
                    <a:cubicBezTo>
                      <a:pt x="90" y="84"/>
                      <a:pt x="90" y="84"/>
                      <a:pt x="90" y="87"/>
                    </a:cubicBezTo>
                    <a:cubicBezTo>
                      <a:pt x="92" y="88"/>
                      <a:pt x="93" y="88"/>
                      <a:pt x="94" y="88"/>
                    </a:cubicBezTo>
                    <a:cubicBezTo>
                      <a:pt x="94" y="90"/>
                      <a:pt x="93" y="90"/>
                      <a:pt x="94" y="93"/>
                    </a:cubicBezTo>
                    <a:cubicBezTo>
                      <a:pt x="94" y="94"/>
                      <a:pt x="96" y="95"/>
                      <a:pt x="97" y="95"/>
                    </a:cubicBezTo>
                    <a:cubicBezTo>
                      <a:pt x="98" y="96"/>
                      <a:pt x="98" y="97"/>
                      <a:pt x="98" y="97"/>
                    </a:cubicBezTo>
                    <a:cubicBezTo>
                      <a:pt x="100" y="97"/>
                      <a:pt x="100" y="97"/>
                      <a:pt x="100" y="97"/>
                    </a:cubicBezTo>
                    <a:cubicBezTo>
                      <a:pt x="99" y="91"/>
                      <a:pt x="99" y="90"/>
                      <a:pt x="96" y="86"/>
                    </a:cubicBezTo>
                    <a:cubicBezTo>
                      <a:pt x="95" y="84"/>
                      <a:pt x="94" y="83"/>
                      <a:pt x="92" y="82"/>
                    </a:cubicBezTo>
                    <a:close/>
                    <a:moveTo>
                      <a:pt x="299" y="82"/>
                    </a:moveTo>
                    <a:cubicBezTo>
                      <a:pt x="298" y="85"/>
                      <a:pt x="298" y="85"/>
                      <a:pt x="298" y="85"/>
                    </a:cubicBezTo>
                    <a:cubicBezTo>
                      <a:pt x="299" y="85"/>
                      <a:pt x="300" y="85"/>
                      <a:pt x="301" y="85"/>
                    </a:cubicBezTo>
                    <a:cubicBezTo>
                      <a:pt x="301" y="85"/>
                      <a:pt x="301" y="83"/>
                      <a:pt x="301" y="83"/>
                    </a:cubicBezTo>
                    <a:cubicBezTo>
                      <a:pt x="301" y="83"/>
                      <a:pt x="300" y="82"/>
                      <a:pt x="299" y="82"/>
                    </a:cubicBezTo>
                    <a:close/>
                    <a:moveTo>
                      <a:pt x="260" y="83"/>
                    </a:moveTo>
                    <a:cubicBezTo>
                      <a:pt x="260" y="83"/>
                      <a:pt x="259" y="84"/>
                      <a:pt x="259" y="84"/>
                    </a:cubicBezTo>
                    <a:cubicBezTo>
                      <a:pt x="266" y="84"/>
                      <a:pt x="269" y="83"/>
                      <a:pt x="260" y="83"/>
                    </a:cubicBezTo>
                    <a:close/>
                    <a:moveTo>
                      <a:pt x="249" y="84"/>
                    </a:moveTo>
                    <a:cubicBezTo>
                      <a:pt x="249" y="84"/>
                      <a:pt x="249" y="87"/>
                      <a:pt x="249" y="87"/>
                    </a:cubicBezTo>
                    <a:cubicBezTo>
                      <a:pt x="258" y="86"/>
                      <a:pt x="258" y="85"/>
                      <a:pt x="249" y="84"/>
                    </a:cubicBezTo>
                    <a:close/>
                    <a:moveTo>
                      <a:pt x="43" y="91"/>
                    </a:moveTo>
                    <a:cubicBezTo>
                      <a:pt x="43" y="94"/>
                      <a:pt x="43" y="94"/>
                      <a:pt x="43" y="94"/>
                    </a:cubicBezTo>
                    <a:cubicBezTo>
                      <a:pt x="45" y="95"/>
                      <a:pt x="44" y="92"/>
                      <a:pt x="43" y="91"/>
                    </a:cubicBezTo>
                    <a:close/>
                    <a:moveTo>
                      <a:pt x="108" y="94"/>
                    </a:moveTo>
                    <a:cubicBezTo>
                      <a:pt x="106" y="101"/>
                      <a:pt x="108" y="100"/>
                      <a:pt x="114" y="98"/>
                    </a:cubicBezTo>
                    <a:cubicBezTo>
                      <a:pt x="114" y="96"/>
                      <a:pt x="114" y="95"/>
                      <a:pt x="114" y="94"/>
                    </a:cubicBezTo>
                    <a:cubicBezTo>
                      <a:pt x="112" y="94"/>
                      <a:pt x="110" y="94"/>
                      <a:pt x="108" y="94"/>
                    </a:cubicBezTo>
                    <a:close/>
                    <a:moveTo>
                      <a:pt x="285" y="97"/>
                    </a:moveTo>
                    <a:cubicBezTo>
                      <a:pt x="285" y="97"/>
                      <a:pt x="284" y="98"/>
                      <a:pt x="284" y="98"/>
                    </a:cubicBezTo>
                    <a:cubicBezTo>
                      <a:pt x="283" y="98"/>
                      <a:pt x="282" y="98"/>
                      <a:pt x="282" y="98"/>
                    </a:cubicBezTo>
                    <a:cubicBezTo>
                      <a:pt x="281" y="100"/>
                      <a:pt x="281" y="100"/>
                      <a:pt x="281" y="100"/>
                    </a:cubicBezTo>
                    <a:cubicBezTo>
                      <a:pt x="282" y="100"/>
                      <a:pt x="283" y="100"/>
                      <a:pt x="284" y="100"/>
                    </a:cubicBezTo>
                    <a:cubicBezTo>
                      <a:pt x="284" y="100"/>
                      <a:pt x="285" y="102"/>
                      <a:pt x="285" y="102"/>
                    </a:cubicBezTo>
                    <a:cubicBezTo>
                      <a:pt x="288" y="102"/>
                      <a:pt x="287" y="100"/>
                      <a:pt x="288" y="100"/>
                    </a:cubicBezTo>
                    <a:cubicBezTo>
                      <a:pt x="290" y="99"/>
                      <a:pt x="291" y="102"/>
                      <a:pt x="293" y="102"/>
                    </a:cubicBezTo>
                    <a:cubicBezTo>
                      <a:pt x="294" y="102"/>
                      <a:pt x="295" y="101"/>
                      <a:pt x="296" y="101"/>
                    </a:cubicBezTo>
                    <a:cubicBezTo>
                      <a:pt x="298" y="101"/>
                      <a:pt x="301" y="103"/>
                      <a:pt x="304" y="103"/>
                    </a:cubicBezTo>
                    <a:cubicBezTo>
                      <a:pt x="304" y="103"/>
                      <a:pt x="305" y="102"/>
                      <a:pt x="305" y="101"/>
                    </a:cubicBezTo>
                    <a:cubicBezTo>
                      <a:pt x="304" y="100"/>
                      <a:pt x="303" y="100"/>
                      <a:pt x="303" y="99"/>
                    </a:cubicBezTo>
                    <a:cubicBezTo>
                      <a:pt x="299" y="98"/>
                      <a:pt x="296" y="98"/>
                      <a:pt x="293" y="98"/>
                    </a:cubicBezTo>
                    <a:cubicBezTo>
                      <a:pt x="291" y="97"/>
                      <a:pt x="291" y="97"/>
                      <a:pt x="291" y="97"/>
                    </a:cubicBezTo>
                    <a:cubicBezTo>
                      <a:pt x="291" y="97"/>
                      <a:pt x="285" y="97"/>
                      <a:pt x="285" y="97"/>
                    </a:cubicBezTo>
                    <a:close/>
                    <a:moveTo>
                      <a:pt x="273" y="97"/>
                    </a:moveTo>
                    <a:cubicBezTo>
                      <a:pt x="271" y="97"/>
                      <a:pt x="265" y="98"/>
                      <a:pt x="263" y="99"/>
                    </a:cubicBezTo>
                    <a:cubicBezTo>
                      <a:pt x="263" y="99"/>
                      <a:pt x="263" y="101"/>
                      <a:pt x="263" y="101"/>
                    </a:cubicBezTo>
                    <a:cubicBezTo>
                      <a:pt x="265" y="101"/>
                      <a:pt x="267" y="101"/>
                      <a:pt x="268" y="102"/>
                    </a:cubicBezTo>
                    <a:cubicBezTo>
                      <a:pt x="268" y="102"/>
                      <a:pt x="268" y="104"/>
                      <a:pt x="269" y="104"/>
                    </a:cubicBezTo>
                    <a:cubicBezTo>
                      <a:pt x="271" y="104"/>
                      <a:pt x="274" y="103"/>
                      <a:pt x="276" y="103"/>
                    </a:cubicBezTo>
                    <a:cubicBezTo>
                      <a:pt x="276" y="102"/>
                      <a:pt x="276" y="100"/>
                      <a:pt x="277" y="100"/>
                    </a:cubicBezTo>
                    <a:cubicBezTo>
                      <a:pt x="276" y="100"/>
                      <a:pt x="275" y="100"/>
                      <a:pt x="275" y="100"/>
                    </a:cubicBezTo>
                    <a:cubicBezTo>
                      <a:pt x="273" y="98"/>
                      <a:pt x="276" y="98"/>
                      <a:pt x="273" y="97"/>
                    </a:cubicBezTo>
                    <a:close/>
                    <a:moveTo>
                      <a:pt x="241" y="113"/>
                    </a:moveTo>
                    <a:cubicBezTo>
                      <a:pt x="241" y="115"/>
                      <a:pt x="241" y="114"/>
                      <a:pt x="240" y="114"/>
                    </a:cubicBezTo>
                    <a:cubicBezTo>
                      <a:pt x="240" y="115"/>
                      <a:pt x="240" y="117"/>
                      <a:pt x="240" y="118"/>
                    </a:cubicBezTo>
                    <a:cubicBezTo>
                      <a:pt x="240" y="118"/>
                      <a:pt x="238" y="121"/>
                      <a:pt x="239" y="118"/>
                    </a:cubicBezTo>
                    <a:cubicBezTo>
                      <a:pt x="238" y="118"/>
                      <a:pt x="238" y="117"/>
                      <a:pt x="238" y="117"/>
                    </a:cubicBezTo>
                    <a:cubicBezTo>
                      <a:pt x="238" y="117"/>
                      <a:pt x="236" y="117"/>
                      <a:pt x="236" y="117"/>
                    </a:cubicBezTo>
                    <a:cubicBezTo>
                      <a:pt x="235" y="119"/>
                      <a:pt x="236" y="120"/>
                      <a:pt x="235" y="121"/>
                    </a:cubicBezTo>
                    <a:cubicBezTo>
                      <a:pt x="239" y="123"/>
                      <a:pt x="237" y="120"/>
                      <a:pt x="239" y="125"/>
                    </a:cubicBezTo>
                    <a:cubicBezTo>
                      <a:pt x="239" y="125"/>
                      <a:pt x="241" y="126"/>
                      <a:pt x="241" y="125"/>
                    </a:cubicBezTo>
                    <a:cubicBezTo>
                      <a:pt x="241" y="125"/>
                      <a:pt x="244" y="122"/>
                      <a:pt x="244" y="122"/>
                    </a:cubicBezTo>
                    <a:cubicBezTo>
                      <a:pt x="244" y="121"/>
                      <a:pt x="242" y="120"/>
                      <a:pt x="242" y="119"/>
                    </a:cubicBezTo>
                    <a:cubicBezTo>
                      <a:pt x="241" y="116"/>
                      <a:pt x="245" y="115"/>
                      <a:pt x="241" y="113"/>
                    </a:cubicBezTo>
                    <a:close/>
                    <a:moveTo>
                      <a:pt x="102" y="123"/>
                    </a:moveTo>
                    <a:cubicBezTo>
                      <a:pt x="101" y="125"/>
                      <a:pt x="101" y="125"/>
                      <a:pt x="101" y="125"/>
                    </a:cubicBezTo>
                    <a:cubicBezTo>
                      <a:pt x="97" y="124"/>
                      <a:pt x="95" y="124"/>
                      <a:pt x="91" y="124"/>
                    </a:cubicBezTo>
                    <a:cubicBezTo>
                      <a:pt x="90" y="130"/>
                      <a:pt x="89" y="130"/>
                      <a:pt x="87" y="134"/>
                    </a:cubicBezTo>
                    <a:cubicBezTo>
                      <a:pt x="87" y="134"/>
                      <a:pt x="87" y="135"/>
                      <a:pt x="87" y="135"/>
                    </a:cubicBezTo>
                    <a:cubicBezTo>
                      <a:pt x="91" y="135"/>
                      <a:pt x="92" y="135"/>
                      <a:pt x="96" y="135"/>
                    </a:cubicBezTo>
                    <a:cubicBezTo>
                      <a:pt x="95" y="137"/>
                      <a:pt x="97" y="136"/>
                      <a:pt x="94" y="137"/>
                    </a:cubicBezTo>
                    <a:cubicBezTo>
                      <a:pt x="95" y="138"/>
                      <a:pt x="95" y="140"/>
                      <a:pt x="95" y="140"/>
                    </a:cubicBezTo>
                    <a:cubicBezTo>
                      <a:pt x="99" y="140"/>
                      <a:pt x="103" y="139"/>
                      <a:pt x="106" y="141"/>
                    </a:cubicBezTo>
                    <a:cubicBezTo>
                      <a:pt x="107" y="142"/>
                      <a:pt x="108" y="144"/>
                      <a:pt x="108" y="145"/>
                    </a:cubicBezTo>
                    <a:cubicBezTo>
                      <a:pt x="121" y="145"/>
                      <a:pt x="121" y="145"/>
                      <a:pt x="121" y="145"/>
                    </a:cubicBezTo>
                    <a:cubicBezTo>
                      <a:pt x="121" y="145"/>
                      <a:pt x="122" y="143"/>
                      <a:pt x="123" y="143"/>
                    </a:cubicBezTo>
                    <a:cubicBezTo>
                      <a:pt x="125" y="145"/>
                      <a:pt x="125" y="145"/>
                      <a:pt x="125" y="145"/>
                    </a:cubicBezTo>
                    <a:cubicBezTo>
                      <a:pt x="129" y="146"/>
                      <a:pt x="131" y="146"/>
                      <a:pt x="135" y="147"/>
                    </a:cubicBezTo>
                    <a:cubicBezTo>
                      <a:pt x="136" y="147"/>
                      <a:pt x="138" y="149"/>
                      <a:pt x="139" y="149"/>
                    </a:cubicBezTo>
                    <a:cubicBezTo>
                      <a:pt x="141" y="150"/>
                      <a:pt x="142" y="148"/>
                      <a:pt x="144" y="149"/>
                    </a:cubicBezTo>
                    <a:cubicBezTo>
                      <a:pt x="146" y="149"/>
                      <a:pt x="150" y="152"/>
                      <a:pt x="153" y="151"/>
                    </a:cubicBezTo>
                    <a:cubicBezTo>
                      <a:pt x="154" y="151"/>
                      <a:pt x="155" y="149"/>
                      <a:pt x="157" y="150"/>
                    </a:cubicBezTo>
                    <a:cubicBezTo>
                      <a:pt x="159" y="150"/>
                      <a:pt x="159" y="153"/>
                      <a:pt x="160" y="153"/>
                    </a:cubicBezTo>
                    <a:cubicBezTo>
                      <a:pt x="162" y="155"/>
                      <a:pt x="164" y="154"/>
                      <a:pt x="166" y="155"/>
                    </a:cubicBezTo>
                    <a:cubicBezTo>
                      <a:pt x="167" y="155"/>
                      <a:pt x="168" y="156"/>
                      <a:pt x="169" y="157"/>
                    </a:cubicBezTo>
                    <a:cubicBezTo>
                      <a:pt x="168" y="155"/>
                      <a:pt x="169" y="153"/>
                      <a:pt x="168" y="151"/>
                    </a:cubicBezTo>
                    <a:cubicBezTo>
                      <a:pt x="167" y="151"/>
                      <a:pt x="166" y="150"/>
                      <a:pt x="166" y="150"/>
                    </a:cubicBezTo>
                    <a:cubicBezTo>
                      <a:pt x="165" y="149"/>
                      <a:pt x="166" y="145"/>
                      <a:pt x="167" y="144"/>
                    </a:cubicBezTo>
                    <a:cubicBezTo>
                      <a:pt x="162" y="142"/>
                      <a:pt x="159" y="142"/>
                      <a:pt x="153" y="142"/>
                    </a:cubicBezTo>
                    <a:cubicBezTo>
                      <a:pt x="153" y="142"/>
                      <a:pt x="153" y="136"/>
                      <a:pt x="153" y="136"/>
                    </a:cubicBezTo>
                    <a:cubicBezTo>
                      <a:pt x="153" y="136"/>
                      <a:pt x="152" y="135"/>
                      <a:pt x="152" y="135"/>
                    </a:cubicBezTo>
                    <a:cubicBezTo>
                      <a:pt x="151" y="134"/>
                      <a:pt x="152" y="132"/>
                      <a:pt x="152" y="131"/>
                    </a:cubicBezTo>
                    <a:cubicBezTo>
                      <a:pt x="150" y="132"/>
                      <a:pt x="147" y="133"/>
                      <a:pt x="146" y="133"/>
                    </a:cubicBezTo>
                    <a:cubicBezTo>
                      <a:pt x="146" y="133"/>
                      <a:pt x="146" y="131"/>
                      <a:pt x="146" y="131"/>
                    </a:cubicBezTo>
                    <a:cubicBezTo>
                      <a:pt x="145" y="130"/>
                      <a:pt x="144" y="131"/>
                      <a:pt x="143" y="131"/>
                    </a:cubicBezTo>
                    <a:cubicBezTo>
                      <a:pt x="142" y="129"/>
                      <a:pt x="142" y="129"/>
                      <a:pt x="142" y="129"/>
                    </a:cubicBezTo>
                    <a:cubicBezTo>
                      <a:pt x="138" y="129"/>
                      <a:pt x="138" y="130"/>
                      <a:pt x="134" y="128"/>
                    </a:cubicBezTo>
                    <a:cubicBezTo>
                      <a:pt x="134" y="129"/>
                      <a:pt x="134" y="130"/>
                      <a:pt x="133" y="131"/>
                    </a:cubicBezTo>
                    <a:cubicBezTo>
                      <a:pt x="130" y="131"/>
                      <a:pt x="127" y="132"/>
                      <a:pt x="124" y="131"/>
                    </a:cubicBezTo>
                    <a:cubicBezTo>
                      <a:pt x="122" y="130"/>
                      <a:pt x="122" y="130"/>
                      <a:pt x="122" y="130"/>
                    </a:cubicBezTo>
                    <a:cubicBezTo>
                      <a:pt x="116" y="129"/>
                      <a:pt x="116" y="129"/>
                      <a:pt x="114" y="125"/>
                    </a:cubicBezTo>
                    <a:cubicBezTo>
                      <a:pt x="114" y="125"/>
                      <a:pt x="109" y="126"/>
                      <a:pt x="108" y="125"/>
                    </a:cubicBezTo>
                    <a:cubicBezTo>
                      <a:pt x="107" y="124"/>
                      <a:pt x="107" y="124"/>
                      <a:pt x="107" y="124"/>
                    </a:cubicBezTo>
                    <a:cubicBezTo>
                      <a:pt x="105" y="123"/>
                      <a:pt x="104" y="123"/>
                      <a:pt x="102" y="123"/>
                    </a:cubicBezTo>
                    <a:close/>
                    <a:moveTo>
                      <a:pt x="229" y="124"/>
                    </a:moveTo>
                    <a:cubicBezTo>
                      <a:pt x="230" y="125"/>
                      <a:pt x="230" y="125"/>
                      <a:pt x="230" y="125"/>
                    </a:cubicBezTo>
                    <a:cubicBezTo>
                      <a:pt x="230" y="124"/>
                      <a:pt x="231" y="124"/>
                      <a:pt x="229" y="124"/>
                    </a:cubicBezTo>
                    <a:close/>
                    <a:moveTo>
                      <a:pt x="335" y="127"/>
                    </a:moveTo>
                    <a:cubicBezTo>
                      <a:pt x="335" y="128"/>
                      <a:pt x="334" y="128"/>
                      <a:pt x="334" y="129"/>
                    </a:cubicBezTo>
                    <a:cubicBezTo>
                      <a:pt x="337" y="130"/>
                      <a:pt x="336" y="133"/>
                      <a:pt x="336" y="137"/>
                    </a:cubicBezTo>
                    <a:cubicBezTo>
                      <a:pt x="335" y="137"/>
                      <a:pt x="334" y="137"/>
                      <a:pt x="333" y="138"/>
                    </a:cubicBezTo>
                    <a:cubicBezTo>
                      <a:pt x="333" y="138"/>
                      <a:pt x="335" y="140"/>
                      <a:pt x="335" y="141"/>
                    </a:cubicBezTo>
                    <a:cubicBezTo>
                      <a:pt x="333" y="141"/>
                      <a:pt x="336" y="143"/>
                      <a:pt x="336" y="143"/>
                    </a:cubicBezTo>
                    <a:cubicBezTo>
                      <a:pt x="338" y="137"/>
                      <a:pt x="336" y="139"/>
                      <a:pt x="340" y="136"/>
                    </a:cubicBezTo>
                    <a:cubicBezTo>
                      <a:pt x="340" y="136"/>
                      <a:pt x="340" y="134"/>
                      <a:pt x="340" y="134"/>
                    </a:cubicBezTo>
                    <a:cubicBezTo>
                      <a:pt x="337" y="135"/>
                      <a:pt x="341" y="130"/>
                      <a:pt x="339" y="129"/>
                    </a:cubicBezTo>
                    <a:cubicBezTo>
                      <a:pt x="338" y="128"/>
                      <a:pt x="337" y="128"/>
                      <a:pt x="335" y="127"/>
                    </a:cubicBezTo>
                    <a:close/>
                    <a:moveTo>
                      <a:pt x="155" y="133"/>
                    </a:moveTo>
                    <a:cubicBezTo>
                      <a:pt x="155" y="133"/>
                      <a:pt x="153" y="135"/>
                      <a:pt x="156" y="136"/>
                    </a:cubicBezTo>
                    <a:cubicBezTo>
                      <a:pt x="157" y="137"/>
                      <a:pt x="161" y="135"/>
                      <a:pt x="161" y="135"/>
                    </a:cubicBezTo>
                    <a:cubicBezTo>
                      <a:pt x="164" y="136"/>
                      <a:pt x="162" y="133"/>
                      <a:pt x="162" y="133"/>
                    </a:cubicBezTo>
                    <a:cubicBezTo>
                      <a:pt x="159" y="133"/>
                      <a:pt x="158" y="133"/>
                      <a:pt x="155" y="133"/>
                    </a:cubicBezTo>
                    <a:close/>
                    <a:moveTo>
                      <a:pt x="370" y="143"/>
                    </a:moveTo>
                    <a:cubicBezTo>
                      <a:pt x="370" y="145"/>
                      <a:pt x="370" y="145"/>
                      <a:pt x="370" y="145"/>
                    </a:cubicBezTo>
                    <a:cubicBezTo>
                      <a:pt x="370" y="145"/>
                      <a:pt x="371" y="145"/>
                      <a:pt x="372" y="145"/>
                    </a:cubicBezTo>
                    <a:cubicBezTo>
                      <a:pt x="371" y="144"/>
                      <a:pt x="372" y="142"/>
                      <a:pt x="370" y="143"/>
                    </a:cubicBezTo>
                    <a:close/>
                    <a:moveTo>
                      <a:pt x="309" y="147"/>
                    </a:moveTo>
                    <a:cubicBezTo>
                      <a:pt x="308" y="147"/>
                      <a:pt x="309" y="149"/>
                      <a:pt x="308" y="150"/>
                    </a:cubicBezTo>
                    <a:cubicBezTo>
                      <a:pt x="307" y="151"/>
                      <a:pt x="303" y="153"/>
                      <a:pt x="307" y="155"/>
                    </a:cubicBezTo>
                    <a:cubicBezTo>
                      <a:pt x="307" y="154"/>
                      <a:pt x="313" y="145"/>
                      <a:pt x="309" y="147"/>
                    </a:cubicBezTo>
                    <a:close/>
                    <a:moveTo>
                      <a:pt x="169" y="149"/>
                    </a:moveTo>
                    <a:cubicBezTo>
                      <a:pt x="169" y="150"/>
                      <a:pt x="169" y="152"/>
                      <a:pt x="169" y="153"/>
                    </a:cubicBezTo>
                    <a:cubicBezTo>
                      <a:pt x="169" y="153"/>
                      <a:pt x="170" y="153"/>
                      <a:pt x="171" y="153"/>
                    </a:cubicBezTo>
                    <a:cubicBezTo>
                      <a:pt x="172" y="154"/>
                      <a:pt x="172" y="156"/>
                      <a:pt x="172" y="158"/>
                    </a:cubicBezTo>
                    <a:cubicBezTo>
                      <a:pt x="172" y="158"/>
                      <a:pt x="174" y="157"/>
                      <a:pt x="174" y="157"/>
                    </a:cubicBezTo>
                    <a:cubicBezTo>
                      <a:pt x="174" y="156"/>
                      <a:pt x="176" y="154"/>
                      <a:pt x="176" y="153"/>
                    </a:cubicBezTo>
                    <a:cubicBezTo>
                      <a:pt x="176" y="152"/>
                      <a:pt x="175" y="151"/>
                      <a:pt x="176" y="151"/>
                    </a:cubicBezTo>
                    <a:cubicBezTo>
                      <a:pt x="172" y="151"/>
                      <a:pt x="172" y="151"/>
                      <a:pt x="169" y="149"/>
                    </a:cubicBezTo>
                    <a:close/>
                    <a:moveTo>
                      <a:pt x="263" y="152"/>
                    </a:moveTo>
                    <a:cubicBezTo>
                      <a:pt x="263" y="152"/>
                      <a:pt x="263" y="154"/>
                      <a:pt x="263" y="155"/>
                    </a:cubicBezTo>
                    <a:cubicBezTo>
                      <a:pt x="271" y="155"/>
                      <a:pt x="271" y="155"/>
                      <a:pt x="271" y="155"/>
                    </a:cubicBezTo>
                    <a:cubicBezTo>
                      <a:pt x="271" y="154"/>
                      <a:pt x="271" y="152"/>
                      <a:pt x="271" y="152"/>
                    </a:cubicBezTo>
                    <a:cubicBezTo>
                      <a:pt x="267" y="152"/>
                      <a:pt x="267" y="152"/>
                      <a:pt x="263" y="152"/>
                    </a:cubicBezTo>
                    <a:close/>
                    <a:moveTo>
                      <a:pt x="182" y="154"/>
                    </a:moveTo>
                    <a:cubicBezTo>
                      <a:pt x="182" y="156"/>
                      <a:pt x="181" y="158"/>
                      <a:pt x="180" y="160"/>
                    </a:cubicBezTo>
                    <a:cubicBezTo>
                      <a:pt x="186" y="160"/>
                      <a:pt x="184" y="161"/>
                      <a:pt x="186" y="155"/>
                    </a:cubicBezTo>
                    <a:cubicBezTo>
                      <a:pt x="185" y="155"/>
                      <a:pt x="183" y="154"/>
                      <a:pt x="182" y="154"/>
                    </a:cubicBezTo>
                    <a:close/>
                    <a:moveTo>
                      <a:pt x="194" y="155"/>
                    </a:moveTo>
                    <a:cubicBezTo>
                      <a:pt x="194" y="155"/>
                      <a:pt x="194" y="157"/>
                      <a:pt x="194" y="158"/>
                    </a:cubicBezTo>
                    <a:cubicBezTo>
                      <a:pt x="194" y="158"/>
                      <a:pt x="196" y="158"/>
                      <a:pt x="196" y="158"/>
                    </a:cubicBezTo>
                    <a:cubicBezTo>
                      <a:pt x="195" y="159"/>
                      <a:pt x="198" y="161"/>
                      <a:pt x="193" y="161"/>
                    </a:cubicBezTo>
                    <a:cubicBezTo>
                      <a:pt x="191" y="160"/>
                      <a:pt x="190" y="158"/>
                      <a:pt x="189" y="158"/>
                    </a:cubicBezTo>
                    <a:cubicBezTo>
                      <a:pt x="188" y="158"/>
                      <a:pt x="189" y="159"/>
                      <a:pt x="187" y="159"/>
                    </a:cubicBezTo>
                    <a:cubicBezTo>
                      <a:pt x="186" y="160"/>
                      <a:pt x="186" y="162"/>
                      <a:pt x="186" y="165"/>
                    </a:cubicBezTo>
                    <a:cubicBezTo>
                      <a:pt x="187" y="164"/>
                      <a:pt x="188" y="164"/>
                      <a:pt x="190" y="164"/>
                    </a:cubicBezTo>
                    <a:cubicBezTo>
                      <a:pt x="190" y="164"/>
                      <a:pt x="191" y="165"/>
                      <a:pt x="192" y="165"/>
                    </a:cubicBezTo>
                    <a:cubicBezTo>
                      <a:pt x="194" y="164"/>
                      <a:pt x="194" y="164"/>
                      <a:pt x="194" y="164"/>
                    </a:cubicBezTo>
                    <a:cubicBezTo>
                      <a:pt x="197" y="163"/>
                      <a:pt x="204" y="163"/>
                      <a:pt x="205" y="163"/>
                    </a:cubicBezTo>
                    <a:cubicBezTo>
                      <a:pt x="205" y="161"/>
                      <a:pt x="205" y="160"/>
                      <a:pt x="204" y="159"/>
                    </a:cubicBezTo>
                    <a:cubicBezTo>
                      <a:pt x="199" y="158"/>
                      <a:pt x="198" y="157"/>
                      <a:pt x="194" y="155"/>
                    </a:cubicBezTo>
                    <a:close/>
                    <a:moveTo>
                      <a:pt x="282" y="156"/>
                    </a:moveTo>
                    <a:cubicBezTo>
                      <a:pt x="282" y="157"/>
                      <a:pt x="282" y="157"/>
                      <a:pt x="282" y="157"/>
                    </a:cubicBezTo>
                    <a:cubicBezTo>
                      <a:pt x="283" y="157"/>
                      <a:pt x="283" y="157"/>
                      <a:pt x="283" y="157"/>
                    </a:cubicBezTo>
                    <a:cubicBezTo>
                      <a:pt x="282" y="157"/>
                      <a:pt x="284" y="156"/>
                      <a:pt x="282" y="156"/>
                    </a:cubicBezTo>
                    <a:close/>
                    <a:moveTo>
                      <a:pt x="215" y="157"/>
                    </a:moveTo>
                    <a:cubicBezTo>
                      <a:pt x="214" y="157"/>
                      <a:pt x="212" y="157"/>
                      <a:pt x="211" y="158"/>
                    </a:cubicBezTo>
                    <a:cubicBezTo>
                      <a:pt x="211" y="158"/>
                      <a:pt x="212" y="161"/>
                      <a:pt x="211" y="161"/>
                    </a:cubicBezTo>
                    <a:cubicBezTo>
                      <a:pt x="217" y="162"/>
                      <a:pt x="220" y="163"/>
                      <a:pt x="225" y="163"/>
                    </a:cubicBezTo>
                    <a:cubicBezTo>
                      <a:pt x="225" y="164"/>
                      <a:pt x="225" y="164"/>
                      <a:pt x="225" y="164"/>
                    </a:cubicBezTo>
                    <a:cubicBezTo>
                      <a:pt x="229" y="164"/>
                      <a:pt x="233" y="160"/>
                      <a:pt x="236" y="161"/>
                    </a:cubicBezTo>
                    <a:cubicBezTo>
                      <a:pt x="236" y="161"/>
                      <a:pt x="237" y="162"/>
                      <a:pt x="238" y="163"/>
                    </a:cubicBezTo>
                    <a:cubicBezTo>
                      <a:pt x="239" y="161"/>
                      <a:pt x="239" y="159"/>
                      <a:pt x="239" y="159"/>
                    </a:cubicBezTo>
                    <a:cubicBezTo>
                      <a:pt x="239" y="159"/>
                      <a:pt x="237" y="158"/>
                      <a:pt x="235" y="158"/>
                    </a:cubicBezTo>
                    <a:cubicBezTo>
                      <a:pt x="234" y="158"/>
                      <a:pt x="233" y="159"/>
                      <a:pt x="231" y="159"/>
                    </a:cubicBezTo>
                    <a:cubicBezTo>
                      <a:pt x="231" y="159"/>
                      <a:pt x="228" y="157"/>
                      <a:pt x="227" y="157"/>
                    </a:cubicBezTo>
                    <a:cubicBezTo>
                      <a:pt x="225" y="157"/>
                      <a:pt x="225" y="158"/>
                      <a:pt x="222" y="158"/>
                    </a:cubicBezTo>
                    <a:cubicBezTo>
                      <a:pt x="221" y="158"/>
                      <a:pt x="217" y="156"/>
                      <a:pt x="215" y="157"/>
                    </a:cubicBezTo>
                    <a:close/>
                    <a:moveTo>
                      <a:pt x="251" y="158"/>
                    </a:moveTo>
                    <a:cubicBezTo>
                      <a:pt x="251" y="159"/>
                      <a:pt x="251" y="159"/>
                      <a:pt x="251" y="159"/>
                    </a:cubicBezTo>
                    <a:cubicBezTo>
                      <a:pt x="253" y="159"/>
                      <a:pt x="254" y="159"/>
                      <a:pt x="255" y="159"/>
                    </a:cubicBezTo>
                    <a:cubicBezTo>
                      <a:pt x="255" y="159"/>
                      <a:pt x="255" y="158"/>
                      <a:pt x="253" y="158"/>
                    </a:cubicBezTo>
                    <a:cubicBezTo>
                      <a:pt x="254" y="158"/>
                      <a:pt x="252" y="158"/>
                      <a:pt x="251" y="158"/>
                    </a:cubicBezTo>
                    <a:close/>
                    <a:moveTo>
                      <a:pt x="243" y="159"/>
                    </a:moveTo>
                    <a:cubicBezTo>
                      <a:pt x="242" y="159"/>
                      <a:pt x="244" y="160"/>
                      <a:pt x="244" y="160"/>
                    </a:cubicBezTo>
                    <a:cubicBezTo>
                      <a:pt x="244" y="160"/>
                      <a:pt x="246" y="158"/>
                      <a:pt x="243" y="159"/>
                    </a:cubicBezTo>
                    <a:close/>
                    <a:moveTo>
                      <a:pt x="248" y="159"/>
                    </a:moveTo>
                    <a:cubicBezTo>
                      <a:pt x="247" y="159"/>
                      <a:pt x="247" y="160"/>
                      <a:pt x="249" y="161"/>
                    </a:cubicBezTo>
                    <a:cubicBezTo>
                      <a:pt x="249" y="161"/>
                      <a:pt x="250" y="158"/>
                      <a:pt x="248" y="159"/>
                    </a:cubicBezTo>
                    <a:close/>
                    <a:moveTo>
                      <a:pt x="271" y="159"/>
                    </a:moveTo>
                    <a:cubicBezTo>
                      <a:pt x="269" y="160"/>
                      <a:pt x="269" y="160"/>
                      <a:pt x="269" y="160"/>
                    </a:cubicBezTo>
                    <a:cubicBezTo>
                      <a:pt x="268" y="160"/>
                      <a:pt x="266" y="159"/>
                      <a:pt x="265" y="160"/>
                    </a:cubicBezTo>
                    <a:cubicBezTo>
                      <a:pt x="264" y="160"/>
                      <a:pt x="264" y="162"/>
                      <a:pt x="263" y="162"/>
                    </a:cubicBezTo>
                    <a:cubicBezTo>
                      <a:pt x="261" y="162"/>
                      <a:pt x="257" y="161"/>
                      <a:pt x="255" y="163"/>
                    </a:cubicBezTo>
                    <a:cubicBezTo>
                      <a:pt x="254" y="163"/>
                      <a:pt x="255" y="165"/>
                      <a:pt x="254" y="166"/>
                    </a:cubicBezTo>
                    <a:cubicBezTo>
                      <a:pt x="253" y="167"/>
                      <a:pt x="251" y="166"/>
                      <a:pt x="250" y="167"/>
                    </a:cubicBezTo>
                    <a:cubicBezTo>
                      <a:pt x="249" y="168"/>
                      <a:pt x="250" y="169"/>
                      <a:pt x="249" y="170"/>
                    </a:cubicBezTo>
                    <a:cubicBezTo>
                      <a:pt x="249" y="171"/>
                      <a:pt x="244" y="173"/>
                      <a:pt x="242" y="174"/>
                    </a:cubicBezTo>
                    <a:cubicBezTo>
                      <a:pt x="242" y="175"/>
                      <a:pt x="243" y="176"/>
                      <a:pt x="243" y="177"/>
                    </a:cubicBezTo>
                    <a:cubicBezTo>
                      <a:pt x="240" y="179"/>
                      <a:pt x="239" y="180"/>
                      <a:pt x="235" y="181"/>
                    </a:cubicBezTo>
                    <a:cubicBezTo>
                      <a:pt x="235" y="182"/>
                      <a:pt x="234" y="182"/>
                      <a:pt x="234" y="183"/>
                    </a:cubicBezTo>
                    <a:cubicBezTo>
                      <a:pt x="235" y="183"/>
                      <a:pt x="235" y="184"/>
                      <a:pt x="235" y="184"/>
                    </a:cubicBezTo>
                    <a:cubicBezTo>
                      <a:pt x="237" y="185"/>
                      <a:pt x="240" y="184"/>
                      <a:pt x="241" y="183"/>
                    </a:cubicBezTo>
                    <a:cubicBezTo>
                      <a:pt x="242" y="183"/>
                      <a:pt x="241" y="182"/>
                      <a:pt x="241" y="181"/>
                    </a:cubicBezTo>
                    <a:cubicBezTo>
                      <a:pt x="241" y="181"/>
                      <a:pt x="245" y="178"/>
                      <a:pt x="245" y="178"/>
                    </a:cubicBezTo>
                    <a:cubicBezTo>
                      <a:pt x="248" y="176"/>
                      <a:pt x="250" y="178"/>
                      <a:pt x="253" y="177"/>
                    </a:cubicBezTo>
                    <a:cubicBezTo>
                      <a:pt x="255" y="176"/>
                      <a:pt x="256" y="173"/>
                      <a:pt x="257" y="171"/>
                    </a:cubicBezTo>
                    <a:cubicBezTo>
                      <a:pt x="258" y="171"/>
                      <a:pt x="259" y="171"/>
                      <a:pt x="259" y="171"/>
                    </a:cubicBezTo>
                    <a:cubicBezTo>
                      <a:pt x="260" y="171"/>
                      <a:pt x="260" y="170"/>
                      <a:pt x="260" y="169"/>
                    </a:cubicBezTo>
                    <a:cubicBezTo>
                      <a:pt x="261" y="168"/>
                      <a:pt x="263" y="169"/>
                      <a:pt x="264" y="168"/>
                    </a:cubicBezTo>
                    <a:cubicBezTo>
                      <a:pt x="265" y="167"/>
                      <a:pt x="265" y="166"/>
                      <a:pt x="265" y="165"/>
                    </a:cubicBezTo>
                    <a:cubicBezTo>
                      <a:pt x="267" y="164"/>
                      <a:pt x="268" y="165"/>
                      <a:pt x="270" y="164"/>
                    </a:cubicBezTo>
                    <a:cubicBezTo>
                      <a:pt x="270" y="164"/>
                      <a:pt x="271" y="162"/>
                      <a:pt x="271" y="162"/>
                    </a:cubicBezTo>
                    <a:cubicBezTo>
                      <a:pt x="273" y="161"/>
                      <a:pt x="276" y="158"/>
                      <a:pt x="271" y="159"/>
                    </a:cubicBezTo>
                    <a:close/>
                    <a:moveTo>
                      <a:pt x="207" y="171"/>
                    </a:moveTo>
                    <a:cubicBezTo>
                      <a:pt x="205" y="174"/>
                      <a:pt x="205" y="174"/>
                      <a:pt x="205" y="174"/>
                    </a:cubicBezTo>
                    <a:cubicBezTo>
                      <a:pt x="211" y="176"/>
                      <a:pt x="212" y="179"/>
                      <a:pt x="220" y="179"/>
                    </a:cubicBezTo>
                    <a:cubicBezTo>
                      <a:pt x="220" y="178"/>
                      <a:pt x="221" y="174"/>
                      <a:pt x="219" y="175"/>
                    </a:cubicBezTo>
                    <a:cubicBezTo>
                      <a:pt x="219" y="174"/>
                      <a:pt x="219" y="174"/>
                      <a:pt x="219" y="174"/>
                    </a:cubicBezTo>
                    <a:cubicBezTo>
                      <a:pt x="215" y="172"/>
                      <a:pt x="212" y="172"/>
                      <a:pt x="207" y="171"/>
                    </a:cubicBezTo>
                    <a:close/>
                    <a:moveTo>
                      <a:pt x="63" y="50"/>
                    </a:moveTo>
                    <a:cubicBezTo>
                      <a:pt x="63" y="50"/>
                      <a:pt x="63" y="52"/>
                      <a:pt x="63" y="52"/>
                    </a:cubicBezTo>
                    <a:cubicBezTo>
                      <a:pt x="63" y="52"/>
                      <a:pt x="65" y="53"/>
                      <a:pt x="66" y="53"/>
                    </a:cubicBezTo>
                    <a:cubicBezTo>
                      <a:pt x="66" y="52"/>
                      <a:pt x="66" y="51"/>
                      <a:pt x="66" y="51"/>
                    </a:cubicBezTo>
                    <a:lnTo>
                      <a:pt x="63" y="50"/>
                    </a:lnTo>
                    <a:close/>
                    <a:moveTo>
                      <a:pt x="75" y="68"/>
                    </a:moveTo>
                    <a:cubicBezTo>
                      <a:pt x="75" y="70"/>
                      <a:pt x="75" y="70"/>
                      <a:pt x="75" y="70"/>
                    </a:cubicBezTo>
                    <a:cubicBezTo>
                      <a:pt x="77" y="70"/>
                      <a:pt x="77" y="68"/>
                      <a:pt x="75" y="68"/>
                    </a:cubicBezTo>
                    <a:close/>
                    <a:moveTo>
                      <a:pt x="127" y="42"/>
                    </a:moveTo>
                    <a:cubicBezTo>
                      <a:pt x="127" y="42"/>
                      <a:pt x="127" y="42"/>
                      <a:pt x="126" y="42"/>
                    </a:cubicBezTo>
                    <a:cubicBezTo>
                      <a:pt x="126" y="41"/>
                      <a:pt x="125" y="42"/>
                      <a:pt x="124" y="42"/>
                    </a:cubicBezTo>
                    <a:cubicBezTo>
                      <a:pt x="124" y="42"/>
                      <a:pt x="124" y="44"/>
                      <a:pt x="124" y="45"/>
                    </a:cubicBezTo>
                    <a:cubicBezTo>
                      <a:pt x="123" y="45"/>
                      <a:pt x="122" y="45"/>
                      <a:pt x="122" y="46"/>
                    </a:cubicBezTo>
                    <a:cubicBezTo>
                      <a:pt x="120" y="47"/>
                      <a:pt x="121" y="49"/>
                      <a:pt x="120" y="51"/>
                    </a:cubicBezTo>
                    <a:cubicBezTo>
                      <a:pt x="118" y="52"/>
                      <a:pt x="118" y="52"/>
                      <a:pt x="118" y="52"/>
                    </a:cubicBezTo>
                    <a:cubicBezTo>
                      <a:pt x="118" y="53"/>
                      <a:pt x="118" y="61"/>
                      <a:pt x="118" y="62"/>
                    </a:cubicBezTo>
                    <a:cubicBezTo>
                      <a:pt x="119" y="62"/>
                      <a:pt x="121" y="64"/>
                      <a:pt x="121" y="65"/>
                    </a:cubicBezTo>
                    <a:cubicBezTo>
                      <a:pt x="121" y="66"/>
                      <a:pt x="120" y="68"/>
                      <a:pt x="120" y="69"/>
                    </a:cubicBezTo>
                    <a:cubicBezTo>
                      <a:pt x="120" y="69"/>
                      <a:pt x="122" y="71"/>
                      <a:pt x="122" y="71"/>
                    </a:cubicBezTo>
                    <a:cubicBezTo>
                      <a:pt x="123" y="72"/>
                      <a:pt x="122" y="73"/>
                      <a:pt x="122" y="74"/>
                    </a:cubicBezTo>
                    <a:cubicBezTo>
                      <a:pt x="122" y="74"/>
                      <a:pt x="123" y="74"/>
                      <a:pt x="124" y="75"/>
                    </a:cubicBezTo>
                    <a:cubicBezTo>
                      <a:pt x="123" y="77"/>
                      <a:pt x="123" y="77"/>
                      <a:pt x="122" y="79"/>
                    </a:cubicBezTo>
                    <a:cubicBezTo>
                      <a:pt x="123" y="78"/>
                      <a:pt x="124" y="79"/>
                      <a:pt x="124" y="79"/>
                    </a:cubicBezTo>
                    <a:cubicBezTo>
                      <a:pt x="125" y="79"/>
                      <a:pt x="126" y="77"/>
                      <a:pt x="126" y="77"/>
                    </a:cubicBezTo>
                    <a:cubicBezTo>
                      <a:pt x="128" y="77"/>
                      <a:pt x="127" y="78"/>
                      <a:pt x="128" y="77"/>
                    </a:cubicBezTo>
                    <a:cubicBezTo>
                      <a:pt x="129" y="81"/>
                      <a:pt x="129" y="84"/>
                      <a:pt x="130" y="88"/>
                    </a:cubicBezTo>
                    <a:cubicBezTo>
                      <a:pt x="131" y="89"/>
                      <a:pt x="132" y="90"/>
                      <a:pt x="132" y="91"/>
                    </a:cubicBezTo>
                    <a:cubicBezTo>
                      <a:pt x="133" y="93"/>
                      <a:pt x="133" y="94"/>
                      <a:pt x="133" y="96"/>
                    </a:cubicBezTo>
                    <a:cubicBezTo>
                      <a:pt x="135" y="97"/>
                      <a:pt x="138" y="98"/>
                      <a:pt x="140" y="97"/>
                    </a:cubicBezTo>
                    <a:cubicBezTo>
                      <a:pt x="141" y="97"/>
                      <a:pt x="140" y="95"/>
                      <a:pt x="143" y="95"/>
                    </a:cubicBezTo>
                    <a:cubicBezTo>
                      <a:pt x="143" y="96"/>
                      <a:pt x="143" y="96"/>
                      <a:pt x="143" y="96"/>
                    </a:cubicBezTo>
                    <a:cubicBezTo>
                      <a:pt x="144" y="97"/>
                      <a:pt x="144" y="96"/>
                      <a:pt x="146" y="97"/>
                    </a:cubicBezTo>
                    <a:cubicBezTo>
                      <a:pt x="146" y="97"/>
                      <a:pt x="146" y="100"/>
                      <a:pt x="146" y="100"/>
                    </a:cubicBezTo>
                    <a:cubicBezTo>
                      <a:pt x="147" y="101"/>
                      <a:pt x="148" y="99"/>
                      <a:pt x="148" y="101"/>
                    </a:cubicBezTo>
                    <a:cubicBezTo>
                      <a:pt x="152" y="101"/>
                      <a:pt x="152" y="100"/>
                      <a:pt x="156" y="100"/>
                    </a:cubicBezTo>
                    <a:cubicBezTo>
                      <a:pt x="156" y="98"/>
                      <a:pt x="156" y="98"/>
                      <a:pt x="156" y="98"/>
                    </a:cubicBezTo>
                    <a:cubicBezTo>
                      <a:pt x="157" y="98"/>
                      <a:pt x="158" y="98"/>
                      <a:pt x="158" y="98"/>
                    </a:cubicBezTo>
                    <a:cubicBezTo>
                      <a:pt x="160" y="99"/>
                      <a:pt x="161" y="102"/>
                      <a:pt x="164" y="100"/>
                    </a:cubicBezTo>
                    <a:cubicBezTo>
                      <a:pt x="164" y="100"/>
                      <a:pt x="164" y="99"/>
                      <a:pt x="165" y="99"/>
                    </a:cubicBezTo>
                    <a:cubicBezTo>
                      <a:pt x="166" y="100"/>
                      <a:pt x="166" y="100"/>
                      <a:pt x="166" y="100"/>
                    </a:cubicBezTo>
                    <a:cubicBezTo>
                      <a:pt x="170" y="101"/>
                      <a:pt x="168" y="101"/>
                      <a:pt x="170" y="102"/>
                    </a:cubicBezTo>
                    <a:cubicBezTo>
                      <a:pt x="170" y="103"/>
                      <a:pt x="170" y="103"/>
                      <a:pt x="170" y="103"/>
                    </a:cubicBezTo>
                    <a:cubicBezTo>
                      <a:pt x="171" y="103"/>
                      <a:pt x="171" y="104"/>
                      <a:pt x="172" y="103"/>
                    </a:cubicBezTo>
                    <a:cubicBezTo>
                      <a:pt x="172" y="103"/>
                      <a:pt x="174" y="102"/>
                      <a:pt x="174" y="101"/>
                    </a:cubicBezTo>
                    <a:cubicBezTo>
                      <a:pt x="177" y="100"/>
                      <a:pt x="179" y="100"/>
                      <a:pt x="182" y="99"/>
                    </a:cubicBezTo>
                    <a:cubicBezTo>
                      <a:pt x="183" y="94"/>
                      <a:pt x="186" y="90"/>
                      <a:pt x="190" y="88"/>
                    </a:cubicBezTo>
                    <a:cubicBezTo>
                      <a:pt x="189" y="86"/>
                      <a:pt x="188" y="85"/>
                      <a:pt x="187" y="83"/>
                    </a:cubicBezTo>
                    <a:cubicBezTo>
                      <a:pt x="189" y="81"/>
                      <a:pt x="191" y="79"/>
                      <a:pt x="193" y="76"/>
                    </a:cubicBezTo>
                    <a:cubicBezTo>
                      <a:pt x="193" y="75"/>
                      <a:pt x="193" y="74"/>
                      <a:pt x="193" y="73"/>
                    </a:cubicBezTo>
                    <a:cubicBezTo>
                      <a:pt x="193" y="73"/>
                      <a:pt x="190" y="72"/>
                      <a:pt x="191" y="71"/>
                    </a:cubicBezTo>
                    <a:cubicBezTo>
                      <a:pt x="192" y="71"/>
                      <a:pt x="192" y="72"/>
                      <a:pt x="193" y="71"/>
                    </a:cubicBezTo>
                    <a:cubicBezTo>
                      <a:pt x="195" y="68"/>
                      <a:pt x="194" y="62"/>
                      <a:pt x="194" y="58"/>
                    </a:cubicBezTo>
                    <a:cubicBezTo>
                      <a:pt x="197" y="56"/>
                      <a:pt x="199" y="55"/>
                      <a:pt x="204" y="54"/>
                    </a:cubicBezTo>
                    <a:cubicBezTo>
                      <a:pt x="203" y="54"/>
                      <a:pt x="204" y="52"/>
                      <a:pt x="203" y="52"/>
                    </a:cubicBezTo>
                    <a:cubicBezTo>
                      <a:pt x="200" y="50"/>
                      <a:pt x="196" y="49"/>
                      <a:pt x="195" y="46"/>
                    </a:cubicBezTo>
                    <a:cubicBezTo>
                      <a:pt x="194" y="44"/>
                      <a:pt x="196" y="42"/>
                      <a:pt x="196" y="41"/>
                    </a:cubicBezTo>
                    <a:cubicBezTo>
                      <a:pt x="197" y="37"/>
                      <a:pt x="194" y="33"/>
                      <a:pt x="192" y="30"/>
                    </a:cubicBezTo>
                    <a:cubicBezTo>
                      <a:pt x="192" y="30"/>
                      <a:pt x="191" y="28"/>
                      <a:pt x="192" y="28"/>
                    </a:cubicBezTo>
                    <a:cubicBezTo>
                      <a:pt x="192" y="27"/>
                      <a:pt x="193" y="27"/>
                      <a:pt x="193" y="26"/>
                    </a:cubicBezTo>
                    <a:cubicBezTo>
                      <a:pt x="194" y="27"/>
                      <a:pt x="193" y="26"/>
                      <a:pt x="194" y="26"/>
                    </a:cubicBezTo>
                    <a:cubicBezTo>
                      <a:pt x="195" y="26"/>
                      <a:pt x="194" y="24"/>
                      <a:pt x="194" y="24"/>
                    </a:cubicBezTo>
                    <a:cubicBezTo>
                      <a:pt x="194" y="23"/>
                      <a:pt x="192" y="23"/>
                      <a:pt x="192" y="23"/>
                    </a:cubicBezTo>
                    <a:cubicBezTo>
                      <a:pt x="191" y="23"/>
                      <a:pt x="191" y="22"/>
                      <a:pt x="191" y="22"/>
                    </a:cubicBezTo>
                    <a:cubicBezTo>
                      <a:pt x="186" y="22"/>
                      <a:pt x="186" y="22"/>
                      <a:pt x="186" y="22"/>
                    </a:cubicBezTo>
                    <a:cubicBezTo>
                      <a:pt x="180" y="21"/>
                      <a:pt x="180" y="21"/>
                      <a:pt x="180" y="21"/>
                    </a:cubicBezTo>
                    <a:cubicBezTo>
                      <a:pt x="178" y="24"/>
                      <a:pt x="178" y="24"/>
                      <a:pt x="178" y="24"/>
                    </a:cubicBezTo>
                    <a:cubicBezTo>
                      <a:pt x="177" y="30"/>
                      <a:pt x="177" y="30"/>
                      <a:pt x="177" y="30"/>
                    </a:cubicBezTo>
                    <a:cubicBezTo>
                      <a:pt x="175" y="33"/>
                      <a:pt x="175" y="33"/>
                      <a:pt x="175" y="33"/>
                    </a:cubicBezTo>
                    <a:cubicBezTo>
                      <a:pt x="173" y="35"/>
                      <a:pt x="173" y="35"/>
                      <a:pt x="173" y="35"/>
                    </a:cubicBezTo>
                    <a:cubicBezTo>
                      <a:pt x="171" y="38"/>
                      <a:pt x="171" y="38"/>
                      <a:pt x="171" y="38"/>
                    </a:cubicBezTo>
                    <a:cubicBezTo>
                      <a:pt x="169" y="39"/>
                      <a:pt x="169" y="39"/>
                      <a:pt x="169" y="39"/>
                    </a:cubicBezTo>
                    <a:cubicBezTo>
                      <a:pt x="168" y="42"/>
                      <a:pt x="168" y="42"/>
                      <a:pt x="168" y="42"/>
                    </a:cubicBezTo>
                    <a:cubicBezTo>
                      <a:pt x="166" y="47"/>
                      <a:pt x="166" y="47"/>
                      <a:pt x="166" y="47"/>
                    </a:cubicBezTo>
                    <a:cubicBezTo>
                      <a:pt x="165" y="49"/>
                      <a:pt x="165" y="49"/>
                      <a:pt x="165" y="49"/>
                    </a:cubicBezTo>
                    <a:cubicBezTo>
                      <a:pt x="161" y="51"/>
                      <a:pt x="161" y="51"/>
                      <a:pt x="161" y="51"/>
                    </a:cubicBezTo>
                    <a:cubicBezTo>
                      <a:pt x="156" y="51"/>
                      <a:pt x="156" y="51"/>
                      <a:pt x="156" y="51"/>
                    </a:cubicBezTo>
                    <a:cubicBezTo>
                      <a:pt x="154" y="50"/>
                      <a:pt x="154" y="50"/>
                      <a:pt x="154" y="50"/>
                    </a:cubicBezTo>
                    <a:cubicBezTo>
                      <a:pt x="149" y="51"/>
                      <a:pt x="149" y="51"/>
                      <a:pt x="149" y="51"/>
                    </a:cubicBezTo>
                    <a:cubicBezTo>
                      <a:pt x="147" y="53"/>
                      <a:pt x="147" y="53"/>
                      <a:pt x="147" y="53"/>
                    </a:cubicBezTo>
                    <a:cubicBezTo>
                      <a:pt x="143" y="54"/>
                      <a:pt x="143" y="54"/>
                      <a:pt x="143" y="54"/>
                    </a:cubicBezTo>
                    <a:cubicBezTo>
                      <a:pt x="138" y="55"/>
                      <a:pt x="138" y="55"/>
                      <a:pt x="138" y="55"/>
                    </a:cubicBezTo>
                    <a:cubicBezTo>
                      <a:pt x="134" y="54"/>
                      <a:pt x="134" y="54"/>
                      <a:pt x="134" y="54"/>
                    </a:cubicBezTo>
                    <a:cubicBezTo>
                      <a:pt x="131" y="52"/>
                      <a:pt x="131" y="52"/>
                      <a:pt x="131" y="52"/>
                    </a:cubicBezTo>
                    <a:cubicBezTo>
                      <a:pt x="128" y="51"/>
                      <a:pt x="128" y="51"/>
                      <a:pt x="128" y="51"/>
                    </a:cubicBezTo>
                    <a:cubicBezTo>
                      <a:pt x="127" y="47"/>
                      <a:pt x="127" y="47"/>
                      <a:pt x="127" y="47"/>
                    </a:cubicBezTo>
                    <a:lnTo>
                      <a:pt x="127" y="42"/>
                    </a:lnTo>
                    <a:close/>
                    <a:moveTo>
                      <a:pt x="314" y="75"/>
                    </a:moveTo>
                    <a:cubicBezTo>
                      <a:pt x="314" y="76"/>
                      <a:pt x="309" y="76"/>
                      <a:pt x="309" y="76"/>
                    </a:cubicBezTo>
                    <a:cubicBezTo>
                      <a:pt x="309" y="75"/>
                      <a:pt x="309" y="81"/>
                      <a:pt x="309" y="81"/>
                    </a:cubicBezTo>
                    <a:cubicBezTo>
                      <a:pt x="307" y="81"/>
                      <a:pt x="308" y="83"/>
                      <a:pt x="309" y="83"/>
                    </a:cubicBezTo>
                    <a:cubicBezTo>
                      <a:pt x="310" y="84"/>
                      <a:pt x="313" y="83"/>
                      <a:pt x="314" y="83"/>
                    </a:cubicBezTo>
                    <a:cubicBezTo>
                      <a:pt x="315" y="84"/>
                      <a:pt x="316" y="84"/>
                      <a:pt x="316" y="85"/>
                    </a:cubicBezTo>
                    <a:cubicBezTo>
                      <a:pt x="316" y="85"/>
                      <a:pt x="317" y="88"/>
                      <a:pt x="317" y="88"/>
                    </a:cubicBezTo>
                    <a:cubicBezTo>
                      <a:pt x="317" y="88"/>
                      <a:pt x="314" y="88"/>
                      <a:pt x="316" y="89"/>
                    </a:cubicBezTo>
                    <a:cubicBezTo>
                      <a:pt x="318" y="90"/>
                      <a:pt x="323" y="88"/>
                      <a:pt x="326" y="89"/>
                    </a:cubicBezTo>
                    <a:cubicBezTo>
                      <a:pt x="327" y="89"/>
                      <a:pt x="330" y="90"/>
                      <a:pt x="332" y="90"/>
                    </a:cubicBezTo>
                    <a:cubicBezTo>
                      <a:pt x="332" y="91"/>
                      <a:pt x="332" y="91"/>
                      <a:pt x="332" y="91"/>
                    </a:cubicBezTo>
                    <a:cubicBezTo>
                      <a:pt x="329" y="92"/>
                      <a:pt x="327" y="92"/>
                      <a:pt x="325" y="92"/>
                    </a:cubicBezTo>
                    <a:cubicBezTo>
                      <a:pt x="324" y="93"/>
                      <a:pt x="324" y="93"/>
                      <a:pt x="324" y="93"/>
                    </a:cubicBezTo>
                    <a:cubicBezTo>
                      <a:pt x="321" y="94"/>
                      <a:pt x="316" y="94"/>
                      <a:pt x="314" y="94"/>
                    </a:cubicBezTo>
                    <a:cubicBezTo>
                      <a:pt x="315" y="96"/>
                      <a:pt x="315" y="96"/>
                      <a:pt x="315" y="96"/>
                    </a:cubicBezTo>
                    <a:cubicBezTo>
                      <a:pt x="317" y="96"/>
                      <a:pt x="318" y="96"/>
                      <a:pt x="319" y="95"/>
                    </a:cubicBezTo>
                    <a:cubicBezTo>
                      <a:pt x="321" y="101"/>
                      <a:pt x="319" y="99"/>
                      <a:pt x="323" y="101"/>
                    </a:cubicBezTo>
                    <a:cubicBezTo>
                      <a:pt x="323" y="102"/>
                      <a:pt x="322" y="102"/>
                      <a:pt x="322" y="104"/>
                    </a:cubicBezTo>
                    <a:cubicBezTo>
                      <a:pt x="322" y="104"/>
                      <a:pt x="324" y="106"/>
                      <a:pt x="324" y="106"/>
                    </a:cubicBezTo>
                    <a:cubicBezTo>
                      <a:pt x="324" y="106"/>
                      <a:pt x="326" y="106"/>
                      <a:pt x="326" y="106"/>
                    </a:cubicBezTo>
                    <a:cubicBezTo>
                      <a:pt x="326" y="105"/>
                      <a:pt x="327" y="102"/>
                      <a:pt x="328" y="101"/>
                    </a:cubicBezTo>
                    <a:cubicBezTo>
                      <a:pt x="328" y="101"/>
                      <a:pt x="329" y="100"/>
                      <a:pt x="329" y="100"/>
                    </a:cubicBezTo>
                    <a:cubicBezTo>
                      <a:pt x="329" y="100"/>
                      <a:pt x="329" y="102"/>
                      <a:pt x="329" y="102"/>
                    </a:cubicBezTo>
                    <a:cubicBezTo>
                      <a:pt x="333" y="104"/>
                      <a:pt x="333" y="104"/>
                      <a:pt x="333" y="104"/>
                    </a:cubicBezTo>
                    <a:cubicBezTo>
                      <a:pt x="333" y="105"/>
                      <a:pt x="333" y="105"/>
                      <a:pt x="333" y="105"/>
                    </a:cubicBezTo>
                    <a:cubicBezTo>
                      <a:pt x="337" y="106"/>
                      <a:pt x="338" y="105"/>
                      <a:pt x="338" y="105"/>
                    </a:cubicBezTo>
                    <a:cubicBezTo>
                      <a:pt x="338" y="105"/>
                      <a:pt x="336" y="111"/>
                      <a:pt x="340" y="112"/>
                    </a:cubicBezTo>
                    <a:cubicBezTo>
                      <a:pt x="342" y="112"/>
                      <a:pt x="342" y="111"/>
                      <a:pt x="344" y="111"/>
                    </a:cubicBezTo>
                    <a:cubicBezTo>
                      <a:pt x="346" y="113"/>
                      <a:pt x="346" y="113"/>
                      <a:pt x="346" y="113"/>
                    </a:cubicBezTo>
                    <a:cubicBezTo>
                      <a:pt x="348" y="113"/>
                      <a:pt x="348" y="111"/>
                      <a:pt x="350" y="112"/>
                    </a:cubicBezTo>
                    <a:cubicBezTo>
                      <a:pt x="350" y="113"/>
                      <a:pt x="350" y="113"/>
                      <a:pt x="350" y="113"/>
                    </a:cubicBezTo>
                    <a:cubicBezTo>
                      <a:pt x="354" y="115"/>
                      <a:pt x="355" y="116"/>
                      <a:pt x="357" y="120"/>
                    </a:cubicBezTo>
                    <a:cubicBezTo>
                      <a:pt x="363" y="119"/>
                      <a:pt x="360" y="120"/>
                      <a:pt x="364" y="121"/>
                    </a:cubicBezTo>
                    <a:cubicBezTo>
                      <a:pt x="366" y="122"/>
                      <a:pt x="367" y="121"/>
                      <a:pt x="368" y="122"/>
                    </a:cubicBezTo>
                    <a:cubicBezTo>
                      <a:pt x="370" y="127"/>
                      <a:pt x="370" y="127"/>
                      <a:pt x="370" y="127"/>
                    </a:cubicBezTo>
                    <a:cubicBezTo>
                      <a:pt x="370" y="133"/>
                      <a:pt x="370" y="133"/>
                      <a:pt x="370" y="133"/>
                    </a:cubicBezTo>
                    <a:cubicBezTo>
                      <a:pt x="370" y="134"/>
                      <a:pt x="369" y="134"/>
                      <a:pt x="370" y="135"/>
                    </a:cubicBezTo>
                    <a:cubicBezTo>
                      <a:pt x="370" y="136"/>
                      <a:pt x="371" y="136"/>
                      <a:pt x="372" y="137"/>
                    </a:cubicBezTo>
                    <a:cubicBezTo>
                      <a:pt x="372" y="138"/>
                      <a:pt x="372" y="139"/>
                      <a:pt x="372" y="141"/>
                    </a:cubicBezTo>
                    <a:cubicBezTo>
                      <a:pt x="372" y="141"/>
                      <a:pt x="374" y="143"/>
                      <a:pt x="374" y="143"/>
                    </a:cubicBezTo>
                    <a:cubicBezTo>
                      <a:pt x="375" y="147"/>
                      <a:pt x="374" y="147"/>
                      <a:pt x="375" y="151"/>
                    </a:cubicBezTo>
                    <a:cubicBezTo>
                      <a:pt x="374" y="151"/>
                      <a:pt x="373" y="149"/>
                      <a:pt x="372" y="149"/>
                    </a:cubicBezTo>
                    <a:cubicBezTo>
                      <a:pt x="371" y="149"/>
                      <a:pt x="370" y="148"/>
                      <a:pt x="368" y="149"/>
                    </a:cubicBezTo>
                    <a:cubicBezTo>
                      <a:pt x="368" y="149"/>
                      <a:pt x="364" y="155"/>
                      <a:pt x="364" y="156"/>
                    </a:cubicBezTo>
                    <a:cubicBezTo>
                      <a:pt x="367" y="155"/>
                      <a:pt x="370" y="155"/>
                      <a:pt x="373" y="155"/>
                    </a:cubicBezTo>
                    <a:cubicBezTo>
                      <a:pt x="373" y="154"/>
                      <a:pt x="374" y="152"/>
                      <a:pt x="374" y="152"/>
                    </a:cubicBezTo>
                    <a:cubicBezTo>
                      <a:pt x="375" y="152"/>
                      <a:pt x="375" y="153"/>
                      <a:pt x="375" y="153"/>
                    </a:cubicBezTo>
                    <a:cubicBezTo>
                      <a:pt x="378" y="154"/>
                      <a:pt x="380" y="152"/>
                      <a:pt x="382" y="153"/>
                    </a:cubicBezTo>
                    <a:cubicBezTo>
                      <a:pt x="384" y="153"/>
                      <a:pt x="387" y="157"/>
                      <a:pt x="387" y="159"/>
                    </a:cubicBezTo>
                    <a:cubicBezTo>
                      <a:pt x="387" y="159"/>
                      <a:pt x="387" y="161"/>
                      <a:pt x="387" y="161"/>
                    </a:cubicBezTo>
                    <a:cubicBezTo>
                      <a:pt x="388" y="161"/>
                      <a:pt x="388" y="161"/>
                      <a:pt x="388" y="161"/>
                    </a:cubicBezTo>
                    <a:cubicBezTo>
                      <a:pt x="389" y="161"/>
                      <a:pt x="389" y="163"/>
                      <a:pt x="390" y="163"/>
                    </a:cubicBezTo>
                    <a:cubicBezTo>
                      <a:pt x="390" y="164"/>
                      <a:pt x="391" y="164"/>
                      <a:pt x="392" y="164"/>
                    </a:cubicBezTo>
                    <a:cubicBezTo>
                      <a:pt x="392" y="141"/>
                      <a:pt x="392" y="141"/>
                      <a:pt x="392" y="141"/>
                    </a:cubicBezTo>
                    <a:cubicBezTo>
                      <a:pt x="390" y="137"/>
                      <a:pt x="390" y="137"/>
                      <a:pt x="390" y="137"/>
                    </a:cubicBezTo>
                    <a:cubicBezTo>
                      <a:pt x="392" y="134"/>
                      <a:pt x="392" y="134"/>
                      <a:pt x="392" y="134"/>
                    </a:cubicBezTo>
                    <a:cubicBezTo>
                      <a:pt x="391" y="95"/>
                      <a:pt x="391" y="95"/>
                      <a:pt x="391" y="95"/>
                    </a:cubicBezTo>
                    <a:cubicBezTo>
                      <a:pt x="391" y="95"/>
                      <a:pt x="391" y="95"/>
                      <a:pt x="390" y="95"/>
                    </a:cubicBezTo>
                    <a:cubicBezTo>
                      <a:pt x="390" y="95"/>
                      <a:pt x="389" y="92"/>
                      <a:pt x="388" y="91"/>
                    </a:cubicBezTo>
                    <a:cubicBezTo>
                      <a:pt x="386" y="91"/>
                      <a:pt x="385" y="92"/>
                      <a:pt x="384" y="92"/>
                    </a:cubicBezTo>
                    <a:cubicBezTo>
                      <a:pt x="381" y="92"/>
                      <a:pt x="376" y="90"/>
                      <a:pt x="374" y="89"/>
                    </a:cubicBezTo>
                    <a:cubicBezTo>
                      <a:pt x="372" y="88"/>
                      <a:pt x="366" y="83"/>
                      <a:pt x="363" y="83"/>
                    </a:cubicBezTo>
                    <a:cubicBezTo>
                      <a:pt x="363" y="85"/>
                      <a:pt x="363" y="85"/>
                      <a:pt x="363" y="85"/>
                    </a:cubicBezTo>
                    <a:cubicBezTo>
                      <a:pt x="362" y="85"/>
                      <a:pt x="361" y="85"/>
                      <a:pt x="360" y="85"/>
                    </a:cubicBezTo>
                    <a:cubicBezTo>
                      <a:pt x="359" y="86"/>
                      <a:pt x="358" y="89"/>
                      <a:pt x="357" y="89"/>
                    </a:cubicBezTo>
                    <a:cubicBezTo>
                      <a:pt x="356" y="90"/>
                      <a:pt x="353" y="90"/>
                      <a:pt x="352" y="91"/>
                    </a:cubicBezTo>
                    <a:cubicBezTo>
                      <a:pt x="351" y="93"/>
                      <a:pt x="350" y="97"/>
                      <a:pt x="348" y="99"/>
                    </a:cubicBezTo>
                    <a:cubicBezTo>
                      <a:pt x="347" y="100"/>
                      <a:pt x="345" y="100"/>
                      <a:pt x="343" y="101"/>
                    </a:cubicBezTo>
                    <a:cubicBezTo>
                      <a:pt x="343" y="100"/>
                      <a:pt x="343" y="101"/>
                      <a:pt x="342" y="101"/>
                    </a:cubicBezTo>
                    <a:cubicBezTo>
                      <a:pt x="341" y="99"/>
                      <a:pt x="341" y="98"/>
                      <a:pt x="341" y="97"/>
                    </a:cubicBezTo>
                    <a:cubicBezTo>
                      <a:pt x="339" y="98"/>
                      <a:pt x="339" y="98"/>
                      <a:pt x="339" y="98"/>
                    </a:cubicBezTo>
                    <a:cubicBezTo>
                      <a:pt x="339" y="97"/>
                      <a:pt x="339" y="95"/>
                      <a:pt x="339" y="93"/>
                    </a:cubicBezTo>
                    <a:cubicBezTo>
                      <a:pt x="337" y="93"/>
                      <a:pt x="337" y="93"/>
                      <a:pt x="337" y="93"/>
                    </a:cubicBezTo>
                    <a:cubicBezTo>
                      <a:pt x="336" y="94"/>
                      <a:pt x="337" y="94"/>
                      <a:pt x="336" y="95"/>
                    </a:cubicBezTo>
                    <a:cubicBezTo>
                      <a:pt x="335" y="90"/>
                      <a:pt x="333" y="87"/>
                      <a:pt x="334" y="82"/>
                    </a:cubicBezTo>
                    <a:cubicBezTo>
                      <a:pt x="335" y="81"/>
                      <a:pt x="336" y="81"/>
                      <a:pt x="336" y="79"/>
                    </a:cubicBezTo>
                    <a:cubicBezTo>
                      <a:pt x="336" y="78"/>
                      <a:pt x="334" y="74"/>
                      <a:pt x="332" y="73"/>
                    </a:cubicBezTo>
                    <a:cubicBezTo>
                      <a:pt x="331" y="73"/>
                      <a:pt x="331" y="73"/>
                      <a:pt x="331" y="73"/>
                    </a:cubicBezTo>
                    <a:cubicBezTo>
                      <a:pt x="332" y="74"/>
                      <a:pt x="330" y="74"/>
                      <a:pt x="329" y="74"/>
                    </a:cubicBezTo>
                    <a:cubicBezTo>
                      <a:pt x="329" y="74"/>
                      <a:pt x="329" y="72"/>
                      <a:pt x="327" y="73"/>
                    </a:cubicBezTo>
                    <a:cubicBezTo>
                      <a:pt x="327" y="73"/>
                      <a:pt x="328" y="74"/>
                      <a:pt x="326" y="74"/>
                    </a:cubicBezTo>
                    <a:cubicBezTo>
                      <a:pt x="324" y="74"/>
                      <a:pt x="321" y="71"/>
                      <a:pt x="319" y="71"/>
                    </a:cubicBezTo>
                    <a:cubicBezTo>
                      <a:pt x="315" y="72"/>
                      <a:pt x="315" y="75"/>
                      <a:pt x="314" y="75"/>
                    </a:cubicBezTo>
                    <a:close/>
                    <a:moveTo>
                      <a:pt x="110" y="19"/>
                    </a:moveTo>
                    <a:cubicBezTo>
                      <a:pt x="111" y="19"/>
                      <a:pt x="110" y="22"/>
                      <a:pt x="110" y="23"/>
                    </a:cubicBezTo>
                    <a:cubicBezTo>
                      <a:pt x="110" y="23"/>
                      <a:pt x="113" y="22"/>
                      <a:pt x="113" y="22"/>
                    </a:cubicBezTo>
                    <a:cubicBezTo>
                      <a:pt x="113" y="22"/>
                      <a:pt x="113" y="18"/>
                      <a:pt x="112" y="20"/>
                    </a:cubicBezTo>
                    <a:lnTo>
                      <a:pt x="110" y="1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grpSp>
        <p:sp>
          <p:nvSpPr>
            <p:cNvPr id="13" name="Freeform 206">
              <a:extLst>
                <a:ext uri="{FF2B5EF4-FFF2-40B4-BE49-F238E27FC236}">
                  <a16:creationId xmlns:a16="http://schemas.microsoft.com/office/drawing/2014/main" id="{2F553577-F055-425B-A19F-4612EA106703}"/>
                </a:ext>
              </a:extLst>
            </p:cNvPr>
            <p:cNvSpPr>
              <a:spLocks noEditPoints="1"/>
            </p:cNvSpPr>
            <p:nvPr/>
          </p:nvSpPr>
          <p:spPr bwMode="auto">
            <a:xfrm>
              <a:off x="8790025" y="4000811"/>
              <a:ext cx="1348396" cy="636479"/>
            </a:xfrm>
            <a:custGeom>
              <a:avLst/>
              <a:gdLst>
                <a:gd name="T0" fmla="*/ 21 w 392"/>
                <a:gd name="T1" fmla="*/ 30 h 185"/>
                <a:gd name="T2" fmla="*/ 42 w 392"/>
                <a:gd name="T3" fmla="*/ 67 h 185"/>
                <a:gd name="T4" fmla="*/ 73 w 392"/>
                <a:gd name="T5" fmla="*/ 116 h 185"/>
                <a:gd name="T6" fmla="*/ 93 w 392"/>
                <a:gd name="T7" fmla="*/ 97 h 185"/>
                <a:gd name="T8" fmla="*/ 73 w 392"/>
                <a:gd name="T9" fmla="*/ 74 h 185"/>
                <a:gd name="T10" fmla="*/ 65 w 392"/>
                <a:gd name="T11" fmla="*/ 54 h 185"/>
                <a:gd name="T12" fmla="*/ 47 w 392"/>
                <a:gd name="T13" fmla="*/ 31 h 185"/>
                <a:gd name="T14" fmla="*/ 7 w 392"/>
                <a:gd name="T15" fmla="*/ 32 h 185"/>
                <a:gd name="T16" fmla="*/ 279 w 392"/>
                <a:gd name="T17" fmla="*/ 55 h 185"/>
                <a:gd name="T18" fmla="*/ 286 w 392"/>
                <a:gd name="T19" fmla="*/ 62 h 185"/>
                <a:gd name="T20" fmla="*/ 282 w 392"/>
                <a:gd name="T21" fmla="*/ 43 h 185"/>
                <a:gd name="T22" fmla="*/ 63 w 392"/>
                <a:gd name="T23" fmla="*/ 45 h 185"/>
                <a:gd name="T24" fmla="*/ 254 w 392"/>
                <a:gd name="T25" fmla="*/ 47 h 185"/>
                <a:gd name="T26" fmla="*/ 214 w 392"/>
                <a:gd name="T27" fmla="*/ 54 h 185"/>
                <a:gd name="T28" fmla="*/ 209 w 392"/>
                <a:gd name="T29" fmla="*/ 105 h 185"/>
                <a:gd name="T30" fmla="*/ 217 w 392"/>
                <a:gd name="T31" fmla="*/ 100 h 185"/>
                <a:gd name="T32" fmla="*/ 236 w 392"/>
                <a:gd name="T33" fmla="*/ 107 h 185"/>
                <a:gd name="T34" fmla="*/ 226 w 392"/>
                <a:gd name="T35" fmla="*/ 74 h 185"/>
                <a:gd name="T36" fmla="*/ 237 w 392"/>
                <a:gd name="T37" fmla="*/ 60 h 185"/>
                <a:gd name="T38" fmla="*/ 81 w 392"/>
                <a:gd name="T39" fmla="*/ 51 h 185"/>
                <a:gd name="T40" fmla="*/ 32 w 392"/>
                <a:gd name="T41" fmla="*/ 77 h 185"/>
                <a:gd name="T42" fmla="*/ 304 w 392"/>
                <a:gd name="T43" fmla="*/ 80 h 185"/>
                <a:gd name="T44" fmla="*/ 241 w 392"/>
                <a:gd name="T45" fmla="*/ 85 h 185"/>
                <a:gd name="T46" fmla="*/ 96 w 392"/>
                <a:gd name="T47" fmla="*/ 86 h 185"/>
                <a:gd name="T48" fmla="*/ 249 w 392"/>
                <a:gd name="T49" fmla="*/ 87 h 185"/>
                <a:gd name="T50" fmla="*/ 282 w 392"/>
                <a:gd name="T51" fmla="*/ 98 h 185"/>
                <a:gd name="T52" fmla="*/ 291 w 392"/>
                <a:gd name="T53" fmla="*/ 97 h 185"/>
                <a:gd name="T54" fmla="*/ 241 w 392"/>
                <a:gd name="T55" fmla="*/ 113 h 185"/>
                <a:gd name="T56" fmla="*/ 241 w 392"/>
                <a:gd name="T57" fmla="*/ 113 h 185"/>
                <a:gd name="T58" fmla="*/ 121 w 392"/>
                <a:gd name="T59" fmla="*/ 145 h 185"/>
                <a:gd name="T60" fmla="*/ 168 w 392"/>
                <a:gd name="T61" fmla="*/ 151 h 185"/>
                <a:gd name="T62" fmla="*/ 134 w 392"/>
                <a:gd name="T63" fmla="*/ 128 h 185"/>
                <a:gd name="T64" fmla="*/ 335 w 392"/>
                <a:gd name="T65" fmla="*/ 127 h 185"/>
                <a:gd name="T66" fmla="*/ 156 w 392"/>
                <a:gd name="T67" fmla="*/ 136 h 185"/>
                <a:gd name="T68" fmla="*/ 309 w 392"/>
                <a:gd name="T69" fmla="*/ 147 h 185"/>
                <a:gd name="T70" fmla="*/ 271 w 392"/>
                <a:gd name="T71" fmla="*/ 155 h 185"/>
                <a:gd name="T72" fmla="*/ 189 w 392"/>
                <a:gd name="T73" fmla="*/ 158 h 185"/>
                <a:gd name="T74" fmla="*/ 283 w 392"/>
                <a:gd name="T75" fmla="*/ 157 h 185"/>
                <a:gd name="T76" fmla="*/ 231 w 392"/>
                <a:gd name="T77" fmla="*/ 159 h 185"/>
                <a:gd name="T78" fmla="*/ 243 w 392"/>
                <a:gd name="T79" fmla="*/ 159 h 185"/>
                <a:gd name="T80" fmla="*/ 249 w 392"/>
                <a:gd name="T81" fmla="*/ 170 h 185"/>
                <a:gd name="T82" fmla="*/ 259 w 392"/>
                <a:gd name="T83" fmla="*/ 171 h 185"/>
                <a:gd name="T84" fmla="*/ 219 w 392"/>
                <a:gd name="T85" fmla="*/ 174 h 185"/>
                <a:gd name="T86" fmla="*/ 126 w 392"/>
                <a:gd name="T87" fmla="*/ 42 h 185"/>
                <a:gd name="T88" fmla="*/ 124 w 392"/>
                <a:gd name="T89" fmla="*/ 75 h 185"/>
                <a:gd name="T90" fmla="*/ 146 w 392"/>
                <a:gd name="T91" fmla="*/ 97 h 185"/>
                <a:gd name="T92" fmla="*/ 172 w 392"/>
                <a:gd name="T93" fmla="*/ 103 h 185"/>
                <a:gd name="T94" fmla="*/ 203 w 392"/>
                <a:gd name="T95" fmla="*/ 52 h 185"/>
                <a:gd name="T96" fmla="*/ 180 w 392"/>
                <a:gd name="T97" fmla="*/ 21 h 185"/>
                <a:gd name="T98" fmla="*/ 156 w 392"/>
                <a:gd name="T99" fmla="*/ 51 h 185"/>
                <a:gd name="T100" fmla="*/ 314 w 392"/>
                <a:gd name="T101" fmla="*/ 75 h 185"/>
                <a:gd name="T102" fmla="*/ 325 w 392"/>
                <a:gd name="T103" fmla="*/ 92 h 185"/>
                <a:gd name="T104" fmla="*/ 329 w 392"/>
                <a:gd name="T105" fmla="*/ 102 h 185"/>
                <a:gd name="T106" fmla="*/ 368 w 392"/>
                <a:gd name="T107" fmla="*/ 122 h 185"/>
                <a:gd name="T108" fmla="*/ 373 w 392"/>
                <a:gd name="T109" fmla="*/ 155 h 185"/>
                <a:gd name="T110" fmla="*/ 392 w 392"/>
                <a:gd name="T111" fmla="*/ 134 h 185"/>
                <a:gd name="T112" fmla="*/ 348 w 392"/>
                <a:gd name="T113" fmla="*/ 99 h 185"/>
                <a:gd name="T114" fmla="*/ 331 w 392"/>
                <a:gd name="T115" fmla="*/ 7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2" h="185">
                  <a:moveTo>
                    <a:pt x="11" y="4"/>
                  </a:moveTo>
                  <a:cubicBezTo>
                    <a:pt x="10" y="4"/>
                    <a:pt x="9" y="2"/>
                    <a:pt x="8" y="1"/>
                  </a:cubicBezTo>
                  <a:cubicBezTo>
                    <a:pt x="6" y="0"/>
                    <a:pt x="4" y="0"/>
                    <a:pt x="1" y="0"/>
                  </a:cubicBezTo>
                  <a:cubicBezTo>
                    <a:pt x="1" y="2"/>
                    <a:pt x="0" y="5"/>
                    <a:pt x="1" y="7"/>
                  </a:cubicBezTo>
                  <a:cubicBezTo>
                    <a:pt x="2" y="8"/>
                    <a:pt x="2" y="8"/>
                    <a:pt x="2" y="8"/>
                  </a:cubicBezTo>
                  <a:cubicBezTo>
                    <a:pt x="4" y="11"/>
                    <a:pt x="4" y="15"/>
                    <a:pt x="7" y="17"/>
                  </a:cubicBezTo>
                  <a:cubicBezTo>
                    <a:pt x="8" y="17"/>
                    <a:pt x="9" y="17"/>
                    <a:pt x="9" y="18"/>
                  </a:cubicBezTo>
                  <a:cubicBezTo>
                    <a:pt x="11" y="19"/>
                    <a:pt x="11" y="21"/>
                    <a:pt x="12" y="22"/>
                  </a:cubicBezTo>
                  <a:cubicBezTo>
                    <a:pt x="13" y="23"/>
                    <a:pt x="15" y="23"/>
                    <a:pt x="16" y="24"/>
                  </a:cubicBezTo>
                  <a:cubicBezTo>
                    <a:pt x="17" y="25"/>
                    <a:pt x="16" y="26"/>
                    <a:pt x="17" y="27"/>
                  </a:cubicBezTo>
                  <a:cubicBezTo>
                    <a:pt x="18" y="28"/>
                    <a:pt x="20" y="29"/>
                    <a:pt x="21" y="30"/>
                  </a:cubicBezTo>
                  <a:cubicBezTo>
                    <a:pt x="21" y="31"/>
                    <a:pt x="21" y="32"/>
                    <a:pt x="21" y="33"/>
                  </a:cubicBezTo>
                  <a:cubicBezTo>
                    <a:pt x="22" y="33"/>
                    <a:pt x="23" y="34"/>
                    <a:pt x="23" y="34"/>
                  </a:cubicBezTo>
                  <a:cubicBezTo>
                    <a:pt x="24" y="36"/>
                    <a:pt x="24" y="37"/>
                    <a:pt x="24" y="40"/>
                  </a:cubicBezTo>
                  <a:cubicBezTo>
                    <a:pt x="26" y="40"/>
                    <a:pt x="28" y="40"/>
                    <a:pt x="29" y="41"/>
                  </a:cubicBezTo>
                  <a:cubicBezTo>
                    <a:pt x="30" y="41"/>
                    <a:pt x="31" y="43"/>
                    <a:pt x="31" y="44"/>
                  </a:cubicBezTo>
                  <a:cubicBezTo>
                    <a:pt x="32" y="44"/>
                    <a:pt x="33" y="43"/>
                    <a:pt x="33" y="44"/>
                  </a:cubicBezTo>
                  <a:cubicBezTo>
                    <a:pt x="34" y="46"/>
                    <a:pt x="33" y="49"/>
                    <a:pt x="33" y="52"/>
                  </a:cubicBezTo>
                  <a:cubicBezTo>
                    <a:pt x="34" y="53"/>
                    <a:pt x="36" y="56"/>
                    <a:pt x="36" y="57"/>
                  </a:cubicBezTo>
                  <a:cubicBezTo>
                    <a:pt x="36" y="58"/>
                    <a:pt x="36" y="59"/>
                    <a:pt x="36" y="60"/>
                  </a:cubicBezTo>
                  <a:cubicBezTo>
                    <a:pt x="37" y="61"/>
                    <a:pt x="39" y="61"/>
                    <a:pt x="39" y="62"/>
                  </a:cubicBezTo>
                  <a:cubicBezTo>
                    <a:pt x="41" y="63"/>
                    <a:pt x="41" y="65"/>
                    <a:pt x="42" y="67"/>
                  </a:cubicBezTo>
                  <a:cubicBezTo>
                    <a:pt x="43" y="68"/>
                    <a:pt x="46" y="69"/>
                    <a:pt x="47" y="70"/>
                  </a:cubicBezTo>
                  <a:cubicBezTo>
                    <a:pt x="48" y="72"/>
                    <a:pt x="51" y="81"/>
                    <a:pt x="53" y="82"/>
                  </a:cubicBezTo>
                  <a:cubicBezTo>
                    <a:pt x="53" y="82"/>
                    <a:pt x="53" y="82"/>
                    <a:pt x="53" y="82"/>
                  </a:cubicBezTo>
                  <a:cubicBezTo>
                    <a:pt x="54" y="84"/>
                    <a:pt x="53" y="86"/>
                    <a:pt x="53" y="87"/>
                  </a:cubicBezTo>
                  <a:cubicBezTo>
                    <a:pt x="53" y="88"/>
                    <a:pt x="55" y="88"/>
                    <a:pt x="55" y="89"/>
                  </a:cubicBezTo>
                  <a:cubicBezTo>
                    <a:pt x="56" y="91"/>
                    <a:pt x="58" y="97"/>
                    <a:pt x="59" y="98"/>
                  </a:cubicBezTo>
                  <a:cubicBezTo>
                    <a:pt x="59" y="98"/>
                    <a:pt x="61" y="99"/>
                    <a:pt x="61" y="99"/>
                  </a:cubicBezTo>
                  <a:cubicBezTo>
                    <a:pt x="63" y="102"/>
                    <a:pt x="63" y="105"/>
                    <a:pt x="64" y="108"/>
                  </a:cubicBezTo>
                  <a:cubicBezTo>
                    <a:pt x="64" y="109"/>
                    <a:pt x="66" y="111"/>
                    <a:pt x="67" y="112"/>
                  </a:cubicBezTo>
                  <a:cubicBezTo>
                    <a:pt x="67" y="113"/>
                    <a:pt x="67" y="113"/>
                    <a:pt x="67" y="113"/>
                  </a:cubicBezTo>
                  <a:cubicBezTo>
                    <a:pt x="67" y="114"/>
                    <a:pt x="72" y="115"/>
                    <a:pt x="73" y="116"/>
                  </a:cubicBezTo>
                  <a:cubicBezTo>
                    <a:pt x="73" y="116"/>
                    <a:pt x="75" y="116"/>
                    <a:pt x="75" y="117"/>
                  </a:cubicBezTo>
                  <a:cubicBezTo>
                    <a:pt x="76" y="117"/>
                    <a:pt x="79" y="121"/>
                    <a:pt x="80" y="122"/>
                  </a:cubicBezTo>
                  <a:cubicBezTo>
                    <a:pt x="81" y="123"/>
                    <a:pt x="83" y="123"/>
                    <a:pt x="85" y="123"/>
                  </a:cubicBezTo>
                  <a:cubicBezTo>
                    <a:pt x="84" y="122"/>
                    <a:pt x="84" y="120"/>
                    <a:pt x="83" y="120"/>
                  </a:cubicBezTo>
                  <a:cubicBezTo>
                    <a:pt x="82" y="120"/>
                    <a:pt x="83" y="119"/>
                    <a:pt x="85" y="119"/>
                  </a:cubicBezTo>
                  <a:cubicBezTo>
                    <a:pt x="85" y="120"/>
                    <a:pt x="87" y="122"/>
                    <a:pt x="89" y="121"/>
                  </a:cubicBezTo>
                  <a:cubicBezTo>
                    <a:pt x="90" y="121"/>
                    <a:pt x="89" y="120"/>
                    <a:pt x="90" y="119"/>
                  </a:cubicBezTo>
                  <a:cubicBezTo>
                    <a:pt x="90" y="120"/>
                    <a:pt x="90" y="120"/>
                    <a:pt x="90" y="120"/>
                  </a:cubicBezTo>
                  <a:cubicBezTo>
                    <a:pt x="92" y="120"/>
                    <a:pt x="93" y="120"/>
                    <a:pt x="94" y="120"/>
                  </a:cubicBezTo>
                  <a:cubicBezTo>
                    <a:pt x="92" y="119"/>
                    <a:pt x="95" y="101"/>
                    <a:pt x="96" y="98"/>
                  </a:cubicBezTo>
                  <a:cubicBezTo>
                    <a:pt x="95" y="97"/>
                    <a:pt x="94" y="97"/>
                    <a:pt x="93" y="97"/>
                  </a:cubicBezTo>
                  <a:cubicBezTo>
                    <a:pt x="92" y="96"/>
                    <a:pt x="91" y="91"/>
                    <a:pt x="91" y="89"/>
                  </a:cubicBezTo>
                  <a:cubicBezTo>
                    <a:pt x="89" y="90"/>
                    <a:pt x="87" y="89"/>
                    <a:pt x="87" y="89"/>
                  </a:cubicBezTo>
                  <a:cubicBezTo>
                    <a:pt x="86" y="89"/>
                    <a:pt x="85" y="88"/>
                    <a:pt x="85" y="88"/>
                  </a:cubicBezTo>
                  <a:cubicBezTo>
                    <a:pt x="85" y="87"/>
                    <a:pt x="86" y="87"/>
                    <a:pt x="85" y="85"/>
                  </a:cubicBezTo>
                  <a:cubicBezTo>
                    <a:pt x="85" y="85"/>
                    <a:pt x="82" y="84"/>
                    <a:pt x="82" y="83"/>
                  </a:cubicBezTo>
                  <a:cubicBezTo>
                    <a:pt x="82" y="82"/>
                    <a:pt x="82" y="77"/>
                    <a:pt x="83" y="76"/>
                  </a:cubicBezTo>
                  <a:cubicBezTo>
                    <a:pt x="81" y="76"/>
                    <a:pt x="80" y="76"/>
                    <a:pt x="79" y="76"/>
                  </a:cubicBezTo>
                  <a:cubicBezTo>
                    <a:pt x="79" y="75"/>
                    <a:pt x="79" y="75"/>
                    <a:pt x="79" y="75"/>
                  </a:cubicBezTo>
                  <a:cubicBezTo>
                    <a:pt x="77" y="75"/>
                    <a:pt x="77" y="75"/>
                    <a:pt x="77" y="75"/>
                  </a:cubicBezTo>
                  <a:cubicBezTo>
                    <a:pt x="77" y="75"/>
                    <a:pt x="77" y="76"/>
                    <a:pt x="76" y="76"/>
                  </a:cubicBezTo>
                  <a:cubicBezTo>
                    <a:pt x="76" y="76"/>
                    <a:pt x="74" y="74"/>
                    <a:pt x="73" y="74"/>
                  </a:cubicBezTo>
                  <a:cubicBezTo>
                    <a:pt x="73" y="73"/>
                    <a:pt x="73" y="70"/>
                    <a:pt x="73" y="69"/>
                  </a:cubicBezTo>
                  <a:cubicBezTo>
                    <a:pt x="73" y="68"/>
                    <a:pt x="76" y="67"/>
                    <a:pt x="76" y="66"/>
                  </a:cubicBezTo>
                  <a:cubicBezTo>
                    <a:pt x="76" y="66"/>
                    <a:pt x="76" y="64"/>
                    <a:pt x="76" y="64"/>
                  </a:cubicBezTo>
                  <a:cubicBezTo>
                    <a:pt x="76" y="64"/>
                    <a:pt x="73" y="59"/>
                    <a:pt x="73" y="59"/>
                  </a:cubicBezTo>
                  <a:cubicBezTo>
                    <a:pt x="72" y="58"/>
                    <a:pt x="73" y="57"/>
                    <a:pt x="73" y="56"/>
                  </a:cubicBezTo>
                  <a:cubicBezTo>
                    <a:pt x="71" y="55"/>
                    <a:pt x="70" y="56"/>
                    <a:pt x="69" y="56"/>
                  </a:cubicBezTo>
                  <a:cubicBezTo>
                    <a:pt x="69" y="54"/>
                    <a:pt x="69" y="54"/>
                    <a:pt x="70" y="52"/>
                  </a:cubicBezTo>
                  <a:cubicBezTo>
                    <a:pt x="70" y="52"/>
                    <a:pt x="69" y="51"/>
                    <a:pt x="69" y="51"/>
                  </a:cubicBezTo>
                  <a:cubicBezTo>
                    <a:pt x="68" y="53"/>
                    <a:pt x="68" y="53"/>
                    <a:pt x="67" y="55"/>
                  </a:cubicBezTo>
                  <a:cubicBezTo>
                    <a:pt x="67" y="55"/>
                    <a:pt x="65" y="55"/>
                    <a:pt x="65" y="55"/>
                  </a:cubicBezTo>
                  <a:cubicBezTo>
                    <a:pt x="65" y="55"/>
                    <a:pt x="65" y="54"/>
                    <a:pt x="65" y="54"/>
                  </a:cubicBezTo>
                  <a:cubicBezTo>
                    <a:pt x="64" y="54"/>
                    <a:pt x="63" y="54"/>
                    <a:pt x="63" y="54"/>
                  </a:cubicBezTo>
                  <a:cubicBezTo>
                    <a:pt x="61" y="52"/>
                    <a:pt x="62" y="50"/>
                    <a:pt x="61" y="48"/>
                  </a:cubicBezTo>
                  <a:cubicBezTo>
                    <a:pt x="60" y="47"/>
                    <a:pt x="58" y="46"/>
                    <a:pt x="57" y="45"/>
                  </a:cubicBezTo>
                  <a:cubicBezTo>
                    <a:pt x="55" y="43"/>
                    <a:pt x="55" y="41"/>
                    <a:pt x="55" y="40"/>
                  </a:cubicBezTo>
                  <a:cubicBezTo>
                    <a:pt x="52" y="40"/>
                    <a:pt x="52" y="40"/>
                    <a:pt x="52" y="40"/>
                  </a:cubicBezTo>
                  <a:cubicBezTo>
                    <a:pt x="52" y="40"/>
                    <a:pt x="52" y="40"/>
                    <a:pt x="52" y="40"/>
                  </a:cubicBezTo>
                  <a:cubicBezTo>
                    <a:pt x="54" y="41"/>
                    <a:pt x="49" y="42"/>
                    <a:pt x="51" y="41"/>
                  </a:cubicBezTo>
                  <a:cubicBezTo>
                    <a:pt x="51" y="41"/>
                    <a:pt x="50" y="41"/>
                    <a:pt x="50" y="40"/>
                  </a:cubicBezTo>
                  <a:cubicBezTo>
                    <a:pt x="49" y="39"/>
                    <a:pt x="49" y="37"/>
                    <a:pt x="47" y="36"/>
                  </a:cubicBezTo>
                  <a:cubicBezTo>
                    <a:pt x="47" y="36"/>
                    <a:pt x="47" y="36"/>
                    <a:pt x="47" y="36"/>
                  </a:cubicBezTo>
                  <a:cubicBezTo>
                    <a:pt x="46" y="35"/>
                    <a:pt x="47" y="32"/>
                    <a:pt x="47" y="31"/>
                  </a:cubicBezTo>
                  <a:cubicBezTo>
                    <a:pt x="43" y="30"/>
                    <a:pt x="43" y="30"/>
                    <a:pt x="43" y="30"/>
                  </a:cubicBezTo>
                  <a:cubicBezTo>
                    <a:pt x="43" y="29"/>
                    <a:pt x="43" y="28"/>
                    <a:pt x="43" y="27"/>
                  </a:cubicBezTo>
                  <a:cubicBezTo>
                    <a:pt x="41" y="26"/>
                    <a:pt x="36" y="23"/>
                    <a:pt x="35" y="22"/>
                  </a:cubicBezTo>
                  <a:cubicBezTo>
                    <a:pt x="34" y="21"/>
                    <a:pt x="35" y="19"/>
                    <a:pt x="34" y="18"/>
                  </a:cubicBezTo>
                  <a:cubicBezTo>
                    <a:pt x="34" y="18"/>
                    <a:pt x="32" y="18"/>
                    <a:pt x="31" y="17"/>
                  </a:cubicBezTo>
                  <a:cubicBezTo>
                    <a:pt x="30" y="16"/>
                    <a:pt x="31" y="13"/>
                    <a:pt x="29" y="13"/>
                  </a:cubicBezTo>
                  <a:cubicBezTo>
                    <a:pt x="29" y="13"/>
                    <a:pt x="27" y="13"/>
                    <a:pt x="27" y="13"/>
                  </a:cubicBezTo>
                  <a:cubicBezTo>
                    <a:pt x="26" y="13"/>
                    <a:pt x="27" y="11"/>
                    <a:pt x="27" y="10"/>
                  </a:cubicBezTo>
                  <a:cubicBezTo>
                    <a:pt x="23" y="4"/>
                    <a:pt x="23" y="4"/>
                    <a:pt x="23" y="4"/>
                  </a:cubicBezTo>
                  <a:cubicBezTo>
                    <a:pt x="19" y="2"/>
                    <a:pt x="14" y="5"/>
                    <a:pt x="11" y="4"/>
                  </a:cubicBezTo>
                  <a:close/>
                  <a:moveTo>
                    <a:pt x="7" y="32"/>
                  </a:moveTo>
                  <a:cubicBezTo>
                    <a:pt x="9" y="35"/>
                    <a:pt x="11" y="38"/>
                    <a:pt x="8" y="32"/>
                  </a:cubicBezTo>
                  <a:lnTo>
                    <a:pt x="7" y="32"/>
                  </a:lnTo>
                  <a:close/>
                  <a:moveTo>
                    <a:pt x="285" y="35"/>
                  </a:moveTo>
                  <a:cubicBezTo>
                    <a:pt x="285" y="38"/>
                    <a:pt x="285" y="40"/>
                    <a:pt x="286" y="42"/>
                  </a:cubicBezTo>
                  <a:cubicBezTo>
                    <a:pt x="286" y="42"/>
                    <a:pt x="288" y="42"/>
                    <a:pt x="289" y="42"/>
                  </a:cubicBezTo>
                  <a:cubicBezTo>
                    <a:pt x="289" y="42"/>
                    <a:pt x="290" y="41"/>
                    <a:pt x="289" y="41"/>
                  </a:cubicBezTo>
                  <a:cubicBezTo>
                    <a:pt x="289" y="41"/>
                    <a:pt x="289" y="38"/>
                    <a:pt x="289" y="38"/>
                  </a:cubicBezTo>
                  <a:cubicBezTo>
                    <a:pt x="287" y="36"/>
                    <a:pt x="286" y="36"/>
                    <a:pt x="285" y="35"/>
                  </a:cubicBezTo>
                  <a:close/>
                  <a:moveTo>
                    <a:pt x="280" y="39"/>
                  </a:moveTo>
                  <a:cubicBezTo>
                    <a:pt x="277" y="43"/>
                    <a:pt x="277" y="47"/>
                    <a:pt x="275" y="52"/>
                  </a:cubicBezTo>
                  <a:cubicBezTo>
                    <a:pt x="276" y="53"/>
                    <a:pt x="278" y="54"/>
                    <a:pt x="279" y="55"/>
                  </a:cubicBezTo>
                  <a:cubicBezTo>
                    <a:pt x="279" y="57"/>
                    <a:pt x="278" y="56"/>
                    <a:pt x="277" y="57"/>
                  </a:cubicBezTo>
                  <a:cubicBezTo>
                    <a:pt x="277" y="58"/>
                    <a:pt x="277" y="58"/>
                    <a:pt x="277" y="58"/>
                  </a:cubicBezTo>
                  <a:cubicBezTo>
                    <a:pt x="277" y="58"/>
                    <a:pt x="279" y="62"/>
                    <a:pt x="277" y="63"/>
                  </a:cubicBezTo>
                  <a:cubicBezTo>
                    <a:pt x="277" y="64"/>
                    <a:pt x="277" y="64"/>
                    <a:pt x="277" y="64"/>
                  </a:cubicBezTo>
                  <a:cubicBezTo>
                    <a:pt x="277" y="65"/>
                    <a:pt x="279" y="67"/>
                    <a:pt x="280" y="68"/>
                  </a:cubicBezTo>
                  <a:cubicBezTo>
                    <a:pt x="281" y="69"/>
                    <a:pt x="281" y="70"/>
                    <a:pt x="283" y="70"/>
                  </a:cubicBezTo>
                  <a:cubicBezTo>
                    <a:pt x="285" y="71"/>
                    <a:pt x="279" y="66"/>
                    <a:pt x="279" y="66"/>
                  </a:cubicBezTo>
                  <a:cubicBezTo>
                    <a:pt x="279" y="64"/>
                    <a:pt x="279" y="62"/>
                    <a:pt x="279" y="61"/>
                  </a:cubicBezTo>
                  <a:cubicBezTo>
                    <a:pt x="279" y="61"/>
                    <a:pt x="283" y="58"/>
                    <a:pt x="282" y="59"/>
                  </a:cubicBezTo>
                  <a:cubicBezTo>
                    <a:pt x="283" y="59"/>
                    <a:pt x="283" y="59"/>
                    <a:pt x="284" y="59"/>
                  </a:cubicBezTo>
                  <a:cubicBezTo>
                    <a:pt x="285" y="59"/>
                    <a:pt x="285" y="61"/>
                    <a:pt x="286" y="62"/>
                  </a:cubicBezTo>
                  <a:cubicBezTo>
                    <a:pt x="287" y="62"/>
                    <a:pt x="287" y="61"/>
                    <a:pt x="288" y="62"/>
                  </a:cubicBezTo>
                  <a:cubicBezTo>
                    <a:pt x="287" y="60"/>
                    <a:pt x="287" y="58"/>
                    <a:pt x="287" y="56"/>
                  </a:cubicBezTo>
                  <a:cubicBezTo>
                    <a:pt x="286" y="56"/>
                    <a:pt x="284" y="57"/>
                    <a:pt x="283" y="56"/>
                  </a:cubicBezTo>
                  <a:cubicBezTo>
                    <a:pt x="285" y="55"/>
                    <a:pt x="286" y="53"/>
                    <a:pt x="288" y="52"/>
                  </a:cubicBezTo>
                  <a:cubicBezTo>
                    <a:pt x="286" y="51"/>
                    <a:pt x="289" y="51"/>
                    <a:pt x="286" y="50"/>
                  </a:cubicBezTo>
                  <a:cubicBezTo>
                    <a:pt x="286" y="49"/>
                    <a:pt x="286" y="49"/>
                    <a:pt x="286" y="49"/>
                  </a:cubicBezTo>
                  <a:cubicBezTo>
                    <a:pt x="285" y="50"/>
                    <a:pt x="283" y="51"/>
                    <a:pt x="283" y="52"/>
                  </a:cubicBezTo>
                  <a:cubicBezTo>
                    <a:pt x="282" y="52"/>
                    <a:pt x="283" y="53"/>
                    <a:pt x="283" y="54"/>
                  </a:cubicBezTo>
                  <a:cubicBezTo>
                    <a:pt x="281" y="54"/>
                    <a:pt x="281" y="54"/>
                    <a:pt x="281" y="54"/>
                  </a:cubicBezTo>
                  <a:cubicBezTo>
                    <a:pt x="282" y="50"/>
                    <a:pt x="283" y="46"/>
                    <a:pt x="281" y="45"/>
                  </a:cubicBezTo>
                  <a:cubicBezTo>
                    <a:pt x="281" y="45"/>
                    <a:pt x="282" y="42"/>
                    <a:pt x="282" y="43"/>
                  </a:cubicBezTo>
                  <a:cubicBezTo>
                    <a:pt x="283" y="42"/>
                    <a:pt x="283" y="42"/>
                    <a:pt x="283" y="42"/>
                  </a:cubicBezTo>
                  <a:cubicBezTo>
                    <a:pt x="282" y="41"/>
                    <a:pt x="282" y="41"/>
                    <a:pt x="282" y="40"/>
                  </a:cubicBezTo>
                  <a:lnTo>
                    <a:pt x="280" y="39"/>
                  </a:lnTo>
                  <a:close/>
                  <a:moveTo>
                    <a:pt x="57" y="41"/>
                  </a:moveTo>
                  <a:cubicBezTo>
                    <a:pt x="57" y="41"/>
                    <a:pt x="57" y="43"/>
                    <a:pt x="57" y="43"/>
                  </a:cubicBezTo>
                  <a:cubicBezTo>
                    <a:pt x="58" y="43"/>
                    <a:pt x="58" y="43"/>
                    <a:pt x="59" y="44"/>
                  </a:cubicBezTo>
                  <a:cubicBezTo>
                    <a:pt x="58" y="42"/>
                    <a:pt x="60" y="41"/>
                    <a:pt x="57" y="41"/>
                  </a:cubicBezTo>
                  <a:close/>
                  <a:moveTo>
                    <a:pt x="63" y="45"/>
                  </a:moveTo>
                  <a:cubicBezTo>
                    <a:pt x="63" y="45"/>
                    <a:pt x="63" y="47"/>
                    <a:pt x="63" y="47"/>
                  </a:cubicBezTo>
                  <a:cubicBezTo>
                    <a:pt x="64" y="47"/>
                    <a:pt x="64" y="47"/>
                    <a:pt x="65" y="48"/>
                  </a:cubicBezTo>
                  <a:cubicBezTo>
                    <a:pt x="68" y="48"/>
                    <a:pt x="63" y="45"/>
                    <a:pt x="63" y="45"/>
                  </a:cubicBezTo>
                  <a:close/>
                  <a:moveTo>
                    <a:pt x="19" y="46"/>
                  </a:moveTo>
                  <a:cubicBezTo>
                    <a:pt x="19" y="48"/>
                    <a:pt x="19" y="48"/>
                    <a:pt x="19" y="48"/>
                  </a:cubicBezTo>
                  <a:cubicBezTo>
                    <a:pt x="19" y="49"/>
                    <a:pt x="21" y="49"/>
                    <a:pt x="21" y="50"/>
                  </a:cubicBezTo>
                  <a:cubicBezTo>
                    <a:pt x="22" y="50"/>
                    <a:pt x="24" y="54"/>
                    <a:pt x="25" y="55"/>
                  </a:cubicBezTo>
                  <a:cubicBezTo>
                    <a:pt x="26" y="55"/>
                    <a:pt x="26" y="52"/>
                    <a:pt x="25" y="51"/>
                  </a:cubicBezTo>
                  <a:cubicBezTo>
                    <a:pt x="24" y="51"/>
                    <a:pt x="24" y="51"/>
                    <a:pt x="24" y="51"/>
                  </a:cubicBezTo>
                  <a:cubicBezTo>
                    <a:pt x="23" y="50"/>
                    <a:pt x="23" y="48"/>
                    <a:pt x="22" y="48"/>
                  </a:cubicBezTo>
                  <a:cubicBezTo>
                    <a:pt x="21" y="48"/>
                    <a:pt x="21" y="48"/>
                    <a:pt x="21" y="48"/>
                  </a:cubicBezTo>
                  <a:cubicBezTo>
                    <a:pt x="21" y="46"/>
                    <a:pt x="21" y="46"/>
                    <a:pt x="21" y="46"/>
                  </a:cubicBezTo>
                  <a:cubicBezTo>
                    <a:pt x="21" y="46"/>
                    <a:pt x="20" y="47"/>
                    <a:pt x="19" y="46"/>
                  </a:cubicBezTo>
                  <a:close/>
                  <a:moveTo>
                    <a:pt x="254" y="47"/>
                  </a:moveTo>
                  <a:cubicBezTo>
                    <a:pt x="254" y="47"/>
                    <a:pt x="254" y="49"/>
                    <a:pt x="253" y="50"/>
                  </a:cubicBezTo>
                  <a:cubicBezTo>
                    <a:pt x="253" y="50"/>
                    <a:pt x="251" y="50"/>
                    <a:pt x="251" y="50"/>
                  </a:cubicBezTo>
                  <a:cubicBezTo>
                    <a:pt x="251" y="50"/>
                    <a:pt x="251" y="52"/>
                    <a:pt x="251" y="52"/>
                  </a:cubicBezTo>
                  <a:cubicBezTo>
                    <a:pt x="249" y="53"/>
                    <a:pt x="246" y="55"/>
                    <a:pt x="245" y="55"/>
                  </a:cubicBezTo>
                  <a:cubicBezTo>
                    <a:pt x="239" y="56"/>
                    <a:pt x="234" y="55"/>
                    <a:pt x="228" y="55"/>
                  </a:cubicBezTo>
                  <a:cubicBezTo>
                    <a:pt x="227" y="54"/>
                    <a:pt x="227" y="54"/>
                    <a:pt x="227" y="54"/>
                  </a:cubicBezTo>
                  <a:cubicBezTo>
                    <a:pt x="226" y="53"/>
                    <a:pt x="227" y="55"/>
                    <a:pt x="225" y="54"/>
                  </a:cubicBezTo>
                  <a:cubicBezTo>
                    <a:pt x="225" y="52"/>
                    <a:pt x="225" y="52"/>
                    <a:pt x="225" y="52"/>
                  </a:cubicBezTo>
                  <a:cubicBezTo>
                    <a:pt x="221" y="51"/>
                    <a:pt x="218" y="53"/>
                    <a:pt x="216" y="54"/>
                  </a:cubicBezTo>
                  <a:cubicBezTo>
                    <a:pt x="216" y="55"/>
                    <a:pt x="216" y="55"/>
                    <a:pt x="216" y="55"/>
                  </a:cubicBezTo>
                  <a:cubicBezTo>
                    <a:pt x="215" y="55"/>
                    <a:pt x="215" y="54"/>
                    <a:pt x="214" y="54"/>
                  </a:cubicBezTo>
                  <a:cubicBezTo>
                    <a:pt x="213" y="56"/>
                    <a:pt x="212" y="57"/>
                    <a:pt x="211" y="58"/>
                  </a:cubicBezTo>
                  <a:cubicBezTo>
                    <a:pt x="212" y="58"/>
                    <a:pt x="210" y="60"/>
                    <a:pt x="210" y="60"/>
                  </a:cubicBezTo>
                  <a:cubicBezTo>
                    <a:pt x="210" y="61"/>
                    <a:pt x="211" y="62"/>
                    <a:pt x="211" y="62"/>
                  </a:cubicBezTo>
                  <a:cubicBezTo>
                    <a:pt x="211" y="66"/>
                    <a:pt x="211" y="72"/>
                    <a:pt x="209" y="75"/>
                  </a:cubicBezTo>
                  <a:cubicBezTo>
                    <a:pt x="208" y="75"/>
                    <a:pt x="208" y="75"/>
                    <a:pt x="208" y="75"/>
                  </a:cubicBezTo>
                  <a:cubicBezTo>
                    <a:pt x="207" y="78"/>
                    <a:pt x="207" y="81"/>
                    <a:pt x="207" y="86"/>
                  </a:cubicBezTo>
                  <a:cubicBezTo>
                    <a:pt x="207" y="87"/>
                    <a:pt x="206" y="91"/>
                    <a:pt x="205" y="91"/>
                  </a:cubicBezTo>
                  <a:cubicBezTo>
                    <a:pt x="204" y="92"/>
                    <a:pt x="204" y="92"/>
                    <a:pt x="204" y="92"/>
                  </a:cubicBezTo>
                  <a:cubicBezTo>
                    <a:pt x="203" y="96"/>
                    <a:pt x="204" y="99"/>
                    <a:pt x="204" y="103"/>
                  </a:cubicBezTo>
                  <a:cubicBezTo>
                    <a:pt x="205" y="103"/>
                    <a:pt x="207" y="103"/>
                    <a:pt x="208" y="103"/>
                  </a:cubicBezTo>
                  <a:cubicBezTo>
                    <a:pt x="209" y="105"/>
                    <a:pt x="209" y="105"/>
                    <a:pt x="209" y="105"/>
                  </a:cubicBezTo>
                  <a:cubicBezTo>
                    <a:pt x="209" y="105"/>
                    <a:pt x="208" y="106"/>
                    <a:pt x="208" y="107"/>
                  </a:cubicBezTo>
                  <a:cubicBezTo>
                    <a:pt x="209" y="109"/>
                    <a:pt x="209" y="109"/>
                    <a:pt x="209" y="109"/>
                  </a:cubicBezTo>
                  <a:cubicBezTo>
                    <a:pt x="209" y="111"/>
                    <a:pt x="206" y="113"/>
                    <a:pt x="206" y="114"/>
                  </a:cubicBezTo>
                  <a:cubicBezTo>
                    <a:pt x="205" y="117"/>
                    <a:pt x="206" y="121"/>
                    <a:pt x="206" y="123"/>
                  </a:cubicBezTo>
                  <a:cubicBezTo>
                    <a:pt x="209" y="123"/>
                    <a:pt x="213" y="123"/>
                    <a:pt x="217" y="123"/>
                  </a:cubicBezTo>
                  <a:cubicBezTo>
                    <a:pt x="216" y="122"/>
                    <a:pt x="217" y="120"/>
                    <a:pt x="217" y="119"/>
                  </a:cubicBezTo>
                  <a:cubicBezTo>
                    <a:pt x="217" y="119"/>
                    <a:pt x="215" y="119"/>
                    <a:pt x="215" y="118"/>
                  </a:cubicBezTo>
                  <a:cubicBezTo>
                    <a:pt x="215" y="118"/>
                    <a:pt x="218" y="115"/>
                    <a:pt x="217" y="115"/>
                  </a:cubicBezTo>
                  <a:cubicBezTo>
                    <a:pt x="217" y="114"/>
                    <a:pt x="215" y="110"/>
                    <a:pt x="215" y="109"/>
                  </a:cubicBezTo>
                  <a:cubicBezTo>
                    <a:pt x="216" y="109"/>
                    <a:pt x="218" y="108"/>
                    <a:pt x="218" y="107"/>
                  </a:cubicBezTo>
                  <a:cubicBezTo>
                    <a:pt x="219" y="105"/>
                    <a:pt x="218" y="102"/>
                    <a:pt x="217" y="100"/>
                  </a:cubicBezTo>
                  <a:cubicBezTo>
                    <a:pt x="220" y="99"/>
                    <a:pt x="221" y="100"/>
                    <a:pt x="223" y="99"/>
                  </a:cubicBezTo>
                  <a:cubicBezTo>
                    <a:pt x="224" y="103"/>
                    <a:pt x="225" y="107"/>
                    <a:pt x="225" y="109"/>
                  </a:cubicBezTo>
                  <a:cubicBezTo>
                    <a:pt x="226" y="112"/>
                    <a:pt x="227" y="114"/>
                    <a:pt x="227" y="118"/>
                  </a:cubicBezTo>
                  <a:cubicBezTo>
                    <a:pt x="228" y="118"/>
                    <a:pt x="230" y="119"/>
                    <a:pt x="232" y="119"/>
                  </a:cubicBezTo>
                  <a:cubicBezTo>
                    <a:pt x="232" y="119"/>
                    <a:pt x="232" y="119"/>
                    <a:pt x="232" y="119"/>
                  </a:cubicBezTo>
                  <a:cubicBezTo>
                    <a:pt x="234" y="117"/>
                    <a:pt x="233" y="116"/>
                    <a:pt x="233" y="115"/>
                  </a:cubicBezTo>
                  <a:cubicBezTo>
                    <a:pt x="233" y="114"/>
                    <a:pt x="233" y="114"/>
                    <a:pt x="233" y="114"/>
                  </a:cubicBezTo>
                  <a:cubicBezTo>
                    <a:pt x="234" y="113"/>
                    <a:pt x="237" y="113"/>
                    <a:pt x="239" y="113"/>
                  </a:cubicBezTo>
                  <a:cubicBezTo>
                    <a:pt x="240" y="111"/>
                    <a:pt x="240" y="111"/>
                    <a:pt x="240" y="111"/>
                  </a:cubicBezTo>
                  <a:cubicBezTo>
                    <a:pt x="239" y="111"/>
                    <a:pt x="239" y="111"/>
                    <a:pt x="239" y="111"/>
                  </a:cubicBezTo>
                  <a:cubicBezTo>
                    <a:pt x="238" y="110"/>
                    <a:pt x="237" y="108"/>
                    <a:pt x="236" y="107"/>
                  </a:cubicBezTo>
                  <a:cubicBezTo>
                    <a:pt x="234" y="104"/>
                    <a:pt x="235" y="104"/>
                    <a:pt x="235" y="101"/>
                  </a:cubicBezTo>
                  <a:cubicBezTo>
                    <a:pt x="234" y="101"/>
                    <a:pt x="234" y="101"/>
                    <a:pt x="234" y="101"/>
                  </a:cubicBezTo>
                  <a:cubicBezTo>
                    <a:pt x="234" y="101"/>
                    <a:pt x="234" y="99"/>
                    <a:pt x="234" y="99"/>
                  </a:cubicBezTo>
                  <a:cubicBezTo>
                    <a:pt x="233" y="98"/>
                    <a:pt x="231" y="98"/>
                    <a:pt x="230" y="97"/>
                  </a:cubicBezTo>
                  <a:cubicBezTo>
                    <a:pt x="229" y="96"/>
                    <a:pt x="230" y="93"/>
                    <a:pt x="229" y="91"/>
                  </a:cubicBezTo>
                  <a:cubicBezTo>
                    <a:pt x="229" y="91"/>
                    <a:pt x="223" y="89"/>
                    <a:pt x="223" y="89"/>
                  </a:cubicBezTo>
                  <a:cubicBezTo>
                    <a:pt x="224" y="88"/>
                    <a:pt x="224" y="88"/>
                    <a:pt x="225" y="87"/>
                  </a:cubicBezTo>
                  <a:cubicBezTo>
                    <a:pt x="225" y="87"/>
                    <a:pt x="227" y="87"/>
                    <a:pt x="229" y="87"/>
                  </a:cubicBezTo>
                  <a:cubicBezTo>
                    <a:pt x="235" y="84"/>
                    <a:pt x="235" y="79"/>
                    <a:pt x="241" y="78"/>
                  </a:cubicBezTo>
                  <a:cubicBezTo>
                    <a:pt x="242" y="76"/>
                    <a:pt x="241" y="76"/>
                    <a:pt x="242" y="75"/>
                  </a:cubicBezTo>
                  <a:cubicBezTo>
                    <a:pt x="235" y="75"/>
                    <a:pt x="232" y="75"/>
                    <a:pt x="226" y="74"/>
                  </a:cubicBezTo>
                  <a:cubicBezTo>
                    <a:pt x="226" y="75"/>
                    <a:pt x="226" y="76"/>
                    <a:pt x="225" y="77"/>
                  </a:cubicBezTo>
                  <a:cubicBezTo>
                    <a:pt x="225" y="78"/>
                    <a:pt x="223" y="77"/>
                    <a:pt x="222" y="78"/>
                  </a:cubicBezTo>
                  <a:cubicBezTo>
                    <a:pt x="222" y="78"/>
                    <a:pt x="221" y="75"/>
                    <a:pt x="221" y="75"/>
                  </a:cubicBezTo>
                  <a:cubicBezTo>
                    <a:pt x="220" y="74"/>
                    <a:pt x="218" y="75"/>
                    <a:pt x="217" y="74"/>
                  </a:cubicBezTo>
                  <a:cubicBezTo>
                    <a:pt x="217" y="74"/>
                    <a:pt x="216" y="72"/>
                    <a:pt x="216" y="72"/>
                  </a:cubicBezTo>
                  <a:cubicBezTo>
                    <a:pt x="215" y="70"/>
                    <a:pt x="217" y="67"/>
                    <a:pt x="217" y="66"/>
                  </a:cubicBezTo>
                  <a:cubicBezTo>
                    <a:pt x="217" y="63"/>
                    <a:pt x="217" y="62"/>
                    <a:pt x="217" y="60"/>
                  </a:cubicBezTo>
                  <a:cubicBezTo>
                    <a:pt x="219" y="60"/>
                    <a:pt x="219" y="61"/>
                    <a:pt x="220" y="61"/>
                  </a:cubicBezTo>
                  <a:cubicBezTo>
                    <a:pt x="221" y="61"/>
                    <a:pt x="224" y="59"/>
                    <a:pt x="225" y="60"/>
                  </a:cubicBezTo>
                  <a:cubicBezTo>
                    <a:pt x="226" y="60"/>
                    <a:pt x="227" y="61"/>
                    <a:pt x="229" y="61"/>
                  </a:cubicBezTo>
                  <a:cubicBezTo>
                    <a:pt x="230" y="61"/>
                    <a:pt x="235" y="60"/>
                    <a:pt x="237" y="60"/>
                  </a:cubicBezTo>
                  <a:cubicBezTo>
                    <a:pt x="240" y="61"/>
                    <a:pt x="244" y="63"/>
                    <a:pt x="248" y="62"/>
                  </a:cubicBezTo>
                  <a:cubicBezTo>
                    <a:pt x="248" y="61"/>
                    <a:pt x="248" y="61"/>
                    <a:pt x="248" y="61"/>
                  </a:cubicBezTo>
                  <a:cubicBezTo>
                    <a:pt x="249" y="60"/>
                    <a:pt x="250" y="61"/>
                    <a:pt x="251" y="60"/>
                  </a:cubicBezTo>
                  <a:cubicBezTo>
                    <a:pt x="252" y="59"/>
                    <a:pt x="252" y="56"/>
                    <a:pt x="253" y="55"/>
                  </a:cubicBezTo>
                  <a:cubicBezTo>
                    <a:pt x="254" y="54"/>
                    <a:pt x="255" y="54"/>
                    <a:pt x="255" y="54"/>
                  </a:cubicBezTo>
                  <a:cubicBezTo>
                    <a:pt x="257" y="53"/>
                    <a:pt x="257" y="53"/>
                    <a:pt x="257" y="53"/>
                  </a:cubicBezTo>
                  <a:cubicBezTo>
                    <a:pt x="257" y="52"/>
                    <a:pt x="257" y="49"/>
                    <a:pt x="257" y="48"/>
                  </a:cubicBezTo>
                  <a:cubicBezTo>
                    <a:pt x="257" y="48"/>
                    <a:pt x="256" y="48"/>
                    <a:pt x="256" y="47"/>
                  </a:cubicBezTo>
                  <a:cubicBezTo>
                    <a:pt x="255" y="47"/>
                    <a:pt x="254" y="47"/>
                    <a:pt x="254" y="47"/>
                  </a:cubicBezTo>
                  <a:close/>
                  <a:moveTo>
                    <a:pt x="81" y="50"/>
                  </a:moveTo>
                  <a:cubicBezTo>
                    <a:pt x="81" y="51"/>
                    <a:pt x="81" y="51"/>
                    <a:pt x="81" y="51"/>
                  </a:cubicBezTo>
                  <a:cubicBezTo>
                    <a:pt x="83" y="51"/>
                    <a:pt x="83" y="50"/>
                    <a:pt x="81" y="50"/>
                  </a:cubicBezTo>
                  <a:close/>
                  <a:moveTo>
                    <a:pt x="304" y="66"/>
                  </a:moveTo>
                  <a:cubicBezTo>
                    <a:pt x="303" y="67"/>
                    <a:pt x="303" y="67"/>
                    <a:pt x="303" y="67"/>
                  </a:cubicBezTo>
                  <a:cubicBezTo>
                    <a:pt x="294" y="69"/>
                    <a:pt x="305" y="69"/>
                    <a:pt x="309" y="69"/>
                  </a:cubicBezTo>
                  <a:cubicBezTo>
                    <a:pt x="309" y="69"/>
                    <a:pt x="310" y="68"/>
                    <a:pt x="310" y="67"/>
                  </a:cubicBezTo>
                  <a:cubicBezTo>
                    <a:pt x="309" y="67"/>
                    <a:pt x="304" y="65"/>
                    <a:pt x="304" y="66"/>
                  </a:cubicBezTo>
                  <a:close/>
                  <a:moveTo>
                    <a:pt x="277" y="69"/>
                  </a:moveTo>
                  <a:cubicBezTo>
                    <a:pt x="277" y="71"/>
                    <a:pt x="277" y="73"/>
                    <a:pt x="277" y="74"/>
                  </a:cubicBezTo>
                  <a:cubicBezTo>
                    <a:pt x="281" y="72"/>
                    <a:pt x="279" y="73"/>
                    <a:pt x="277" y="69"/>
                  </a:cubicBezTo>
                  <a:close/>
                  <a:moveTo>
                    <a:pt x="33" y="75"/>
                  </a:moveTo>
                  <a:cubicBezTo>
                    <a:pt x="33" y="76"/>
                    <a:pt x="32" y="76"/>
                    <a:pt x="32" y="77"/>
                  </a:cubicBezTo>
                  <a:cubicBezTo>
                    <a:pt x="32" y="78"/>
                    <a:pt x="34" y="82"/>
                    <a:pt x="34" y="83"/>
                  </a:cubicBezTo>
                  <a:cubicBezTo>
                    <a:pt x="34" y="83"/>
                    <a:pt x="37" y="84"/>
                    <a:pt x="38" y="84"/>
                  </a:cubicBezTo>
                  <a:cubicBezTo>
                    <a:pt x="38" y="83"/>
                    <a:pt x="39" y="83"/>
                    <a:pt x="37" y="83"/>
                  </a:cubicBezTo>
                  <a:cubicBezTo>
                    <a:pt x="36" y="80"/>
                    <a:pt x="36" y="78"/>
                    <a:pt x="35" y="75"/>
                  </a:cubicBezTo>
                  <a:cubicBezTo>
                    <a:pt x="35" y="75"/>
                    <a:pt x="33" y="76"/>
                    <a:pt x="33" y="75"/>
                  </a:cubicBezTo>
                  <a:close/>
                  <a:moveTo>
                    <a:pt x="301" y="75"/>
                  </a:moveTo>
                  <a:cubicBezTo>
                    <a:pt x="300" y="76"/>
                    <a:pt x="302" y="77"/>
                    <a:pt x="302" y="77"/>
                  </a:cubicBezTo>
                  <a:cubicBezTo>
                    <a:pt x="303" y="77"/>
                    <a:pt x="304" y="75"/>
                    <a:pt x="301" y="75"/>
                  </a:cubicBezTo>
                  <a:close/>
                  <a:moveTo>
                    <a:pt x="305" y="77"/>
                  </a:moveTo>
                  <a:cubicBezTo>
                    <a:pt x="304" y="78"/>
                    <a:pt x="304" y="78"/>
                    <a:pt x="304" y="78"/>
                  </a:cubicBezTo>
                  <a:cubicBezTo>
                    <a:pt x="304" y="79"/>
                    <a:pt x="304" y="80"/>
                    <a:pt x="304" y="80"/>
                  </a:cubicBezTo>
                  <a:cubicBezTo>
                    <a:pt x="304" y="80"/>
                    <a:pt x="306" y="80"/>
                    <a:pt x="307" y="81"/>
                  </a:cubicBezTo>
                  <a:cubicBezTo>
                    <a:pt x="306" y="80"/>
                    <a:pt x="309" y="79"/>
                    <a:pt x="305" y="77"/>
                  </a:cubicBezTo>
                  <a:close/>
                  <a:moveTo>
                    <a:pt x="279" y="79"/>
                  </a:moveTo>
                  <a:cubicBezTo>
                    <a:pt x="277" y="79"/>
                    <a:pt x="280" y="80"/>
                    <a:pt x="281" y="80"/>
                  </a:cubicBezTo>
                  <a:cubicBezTo>
                    <a:pt x="280" y="80"/>
                    <a:pt x="281" y="78"/>
                    <a:pt x="279" y="79"/>
                  </a:cubicBezTo>
                  <a:close/>
                  <a:moveTo>
                    <a:pt x="237" y="81"/>
                  </a:moveTo>
                  <a:cubicBezTo>
                    <a:pt x="237" y="81"/>
                    <a:pt x="237" y="82"/>
                    <a:pt x="237" y="82"/>
                  </a:cubicBezTo>
                  <a:cubicBezTo>
                    <a:pt x="236" y="81"/>
                    <a:pt x="236" y="83"/>
                    <a:pt x="236" y="83"/>
                  </a:cubicBezTo>
                  <a:cubicBezTo>
                    <a:pt x="237" y="85"/>
                    <a:pt x="237" y="85"/>
                    <a:pt x="237" y="85"/>
                  </a:cubicBezTo>
                  <a:cubicBezTo>
                    <a:pt x="238" y="84"/>
                    <a:pt x="239" y="84"/>
                    <a:pt x="239" y="84"/>
                  </a:cubicBezTo>
                  <a:cubicBezTo>
                    <a:pt x="241" y="84"/>
                    <a:pt x="241" y="85"/>
                    <a:pt x="241" y="85"/>
                  </a:cubicBezTo>
                  <a:cubicBezTo>
                    <a:pt x="241" y="85"/>
                    <a:pt x="242" y="84"/>
                    <a:pt x="242" y="83"/>
                  </a:cubicBezTo>
                  <a:cubicBezTo>
                    <a:pt x="244" y="84"/>
                    <a:pt x="243" y="82"/>
                    <a:pt x="243" y="82"/>
                  </a:cubicBezTo>
                  <a:cubicBezTo>
                    <a:pt x="242" y="82"/>
                    <a:pt x="239" y="81"/>
                    <a:pt x="237" y="81"/>
                  </a:cubicBezTo>
                  <a:close/>
                  <a:moveTo>
                    <a:pt x="92" y="82"/>
                  </a:moveTo>
                  <a:cubicBezTo>
                    <a:pt x="90" y="84"/>
                    <a:pt x="90" y="84"/>
                    <a:pt x="90" y="87"/>
                  </a:cubicBezTo>
                  <a:cubicBezTo>
                    <a:pt x="92" y="88"/>
                    <a:pt x="93" y="88"/>
                    <a:pt x="94" y="88"/>
                  </a:cubicBezTo>
                  <a:cubicBezTo>
                    <a:pt x="94" y="90"/>
                    <a:pt x="93" y="90"/>
                    <a:pt x="94" y="93"/>
                  </a:cubicBezTo>
                  <a:cubicBezTo>
                    <a:pt x="94" y="94"/>
                    <a:pt x="96" y="95"/>
                    <a:pt x="97" y="95"/>
                  </a:cubicBezTo>
                  <a:cubicBezTo>
                    <a:pt x="98" y="96"/>
                    <a:pt x="98" y="97"/>
                    <a:pt x="98" y="97"/>
                  </a:cubicBezTo>
                  <a:cubicBezTo>
                    <a:pt x="100" y="97"/>
                    <a:pt x="100" y="97"/>
                    <a:pt x="100" y="97"/>
                  </a:cubicBezTo>
                  <a:cubicBezTo>
                    <a:pt x="99" y="91"/>
                    <a:pt x="99" y="90"/>
                    <a:pt x="96" y="86"/>
                  </a:cubicBezTo>
                  <a:cubicBezTo>
                    <a:pt x="95" y="84"/>
                    <a:pt x="94" y="83"/>
                    <a:pt x="92" y="82"/>
                  </a:cubicBezTo>
                  <a:close/>
                  <a:moveTo>
                    <a:pt x="299" y="82"/>
                  </a:moveTo>
                  <a:cubicBezTo>
                    <a:pt x="298" y="85"/>
                    <a:pt x="298" y="85"/>
                    <a:pt x="298" y="85"/>
                  </a:cubicBezTo>
                  <a:cubicBezTo>
                    <a:pt x="299" y="85"/>
                    <a:pt x="300" y="85"/>
                    <a:pt x="301" y="85"/>
                  </a:cubicBezTo>
                  <a:cubicBezTo>
                    <a:pt x="301" y="85"/>
                    <a:pt x="301" y="83"/>
                    <a:pt x="301" y="83"/>
                  </a:cubicBezTo>
                  <a:cubicBezTo>
                    <a:pt x="301" y="83"/>
                    <a:pt x="300" y="82"/>
                    <a:pt x="299" y="82"/>
                  </a:cubicBezTo>
                  <a:close/>
                  <a:moveTo>
                    <a:pt x="260" y="83"/>
                  </a:moveTo>
                  <a:cubicBezTo>
                    <a:pt x="260" y="83"/>
                    <a:pt x="259" y="84"/>
                    <a:pt x="259" y="84"/>
                  </a:cubicBezTo>
                  <a:cubicBezTo>
                    <a:pt x="266" y="84"/>
                    <a:pt x="269" y="83"/>
                    <a:pt x="260" y="83"/>
                  </a:cubicBezTo>
                  <a:close/>
                  <a:moveTo>
                    <a:pt x="249" y="84"/>
                  </a:moveTo>
                  <a:cubicBezTo>
                    <a:pt x="249" y="84"/>
                    <a:pt x="249" y="87"/>
                    <a:pt x="249" y="87"/>
                  </a:cubicBezTo>
                  <a:cubicBezTo>
                    <a:pt x="258" y="86"/>
                    <a:pt x="258" y="85"/>
                    <a:pt x="249" y="84"/>
                  </a:cubicBezTo>
                  <a:close/>
                  <a:moveTo>
                    <a:pt x="43" y="91"/>
                  </a:moveTo>
                  <a:cubicBezTo>
                    <a:pt x="43" y="94"/>
                    <a:pt x="43" y="94"/>
                    <a:pt x="43" y="94"/>
                  </a:cubicBezTo>
                  <a:cubicBezTo>
                    <a:pt x="45" y="95"/>
                    <a:pt x="44" y="92"/>
                    <a:pt x="43" y="91"/>
                  </a:cubicBezTo>
                  <a:close/>
                  <a:moveTo>
                    <a:pt x="108" y="94"/>
                  </a:moveTo>
                  <a:cubicBezTo>
                    <a:pt x="106" y="101"/>
                    <a:pt x="108" y="100"/>
                    <a:pt x="114" y="98"/>
                  </a:cubicBezTo>
                  <a:cubicBezTo>
                    <a:pt x="114" y="96"/>
                    <a:pt x="114" y="95"/>
                    <a:pt x="114" y="94"/>
                  </a:cubicBezTo>
                  <a:cubicBezTo>
                    <a:pt x="112" y="94"/>
                    <a:pt x="110" y="94"/>
                    <a:pt x="108" y="94"/>
                  </a:cubicBezTo>
                  <a:close/>
                  <a:moveTo>
                    <a:pt x="285" y="97"/>
                  </a:moveTo>
                  <a:cubicBezTo>
                    <a:pt x="285" y="97"/>
                    <a:pt x="284" y="98"/>
                    <a:pt x="284" y="98"/>
                  </a:cubicBezTo>
                  <a:cubicBezTo>
                    <a:pt x="283" y="98"/>
                    <a:pt x="282" y="98"/>
                    <a:pt x="282" y="98"/>
                  </a:cubicBezTo>
                  <a:cubicBezTo>
                    <a:pt x="281" y="100"/>
                    <a:pt x="281" y="100"/>
                    <a:pt x="281" y="100"/>
                  </a:cubicBezTo>
                  <a:cubicBezTo>
                    <a:pt x="282" y="100"/>
                    <a:pt x="283" y="100"/>
                    <a:pt x="284" y="100"/>
                  </a:cubicBezTo>
                  <a:cubicBezTo>
                    <a:pt x="284" y="100"/>
                    <a:pt x="285" y="102"/>
                    <a:pt x="285" y="102"/>
                  </a:cubicBezTo>
                  <a:cubicBezTo>
                    <a:pt x="288" y="102"/>
                    <a:pt x="287" y="100"/>
                    <a:pt x="288" y="100"/>
                  </a:cubicBezTo>
                  <a:cubicBezTo>
                    <a:pt x="290" y="99"/>
                    <a:pt x="291" y="102"/>
                    <a:pt x="293" y="102"/>
                  </a:cubicBezTo>
                  <a:cubicBezTo>
                    <a:pt x="294" y="102"/>
                    <a:pt x="295" y="101"/>
                    <a:pt x="296" y="101"/>
                  </a:cubicBezTo>
                  <a:cubicBezTo>
                    <a:pt x="298" y="101"/>
                    <a:pt x="301" y="103"/>
                    <a:pt x="304" y="103"/>
                  </a:cubicBezTo>
                  <a:cubicBezTo>
                    <a:pt x="304" y="103"/>
                    <a:pt x="305" y="102"/>
                    <a:pt x="305" y="101"/>
                  </a:cubicBezTo>
                  <a:cubicBezTo>
                    <a:pt x="304" y="100"/>
                    <a:pt x="303" y="100"/>
                    <a:pt x="303" y="99"/>
                  </a:cubicBezTo>
                  <a:cubicBezTo>
                    <a:pt x="299" y="98"/>
                    <a:pt x="296" y="98"/>
                    <a:pt x="293" y="98"/>
                  </a:cubicBezTo>
                  <a:cubicBezTo>
                    <a:pt x="291" y="97"/>
                    <a:pt x="291" y="97"/>
                    <a:pt x="291" y="97"/>
                  </a:cubicBezTo>
                  <a:cubicBezTo>
                    <a:pt x="291" y="97"/>
                    <a:pt x="285" y="97"/>
                    <a:pt x="285" y="97"/>
                  </a:cubicBezTo>
                  <a:close/>
                  <a:moveTo>
                    <a:pt x="273" y="97"/>
                  </a:moveTo>
                  <a:cubicBezTo>
                    <a:pt x="271" y="97"/>
                    <a:pt x="265" y="98"/>
                    <a:pt x="263" y="99"/>
                  </a:cubicBezTo>
                  <a:cubicBezTo>
                    <a:pt x="263" y="99"/>
                    <a:pt x="263" y="101"/>
                    <a:pt x="263" y="101"/>
                  </a:cubicBezTo>
                  <a:cubicBezTo>
                    <a:pt x="265" y="101"/>
                    <a:pt x="267" y="101"/>
                    <a:pt x="268" y="102"/>
                  </a:cubicBezTo>
                  <a:cubicBezTo>
                    <a:pt x="268" y="102"/>
                    <a:pt x="268" y="104"/>
                    <a:pt x="269" y="104"/>
                  </a:cubicBezTo>
                  <a:cubicBezTo>
                    <a:pt x="271" y="104"/>
                    <a:pt x="274" y="103"/>
                    <a:pt x="276" y="103"/>
                  </a:cubicBezTo>
                  <a:cubicBezTo>
                    <a:pt x="276" y="102"/>
                    <a:pt x="276" y="100"/>
                    <a:pt x="277" y="100"/>
                  </a:cubicBezTo>
                  <a:cubicBezTo>
                    <a:pt x="276" y="100"/>
                    <a:pt x="275" y="100"/>
                    <a:pt x="275" y="100"/>
                  </a:cubicBezTo>
                  <a:cubicBezTo>
                    <a:pt x="273" y="98"/>
                    <a:pt x="276" y="98"/>
                    <a:pt x="273" y="97"/>
                  </a:cubicBezTo>
                  <a:close/>
                  <a:moveTo>
                    <a:pt x="241" y="113"/>
                  </a:moveTo>
                  <a:cubicBezTo>
                    <a:pt x="241" y="115"/>
                    <a:pt x="241" y="114"/>
                    <a:pt x="240" y="114"/>
                  </a:cubicBezTo>
                  <a:cubicBezTo>
                    <a:pt x="240" y="115"/>
                    <a:pt x="240" y="117"/>
                    <a:pt x="240" y="118"/>
                  </a:cubicBezTo>
                  <a:cubicBezTo>
                    <a:pt x="240" y="118"/>
                    <a:pt x="238" y="121"/>
                    <a:pt x="239" y="118"/>
                  </a:cubicBezTo>
                  <a:cubicBezTo>
                    <a:pt x="238" y="118"/>
                    <a:pt x="238" y="117"/>
                    <a:pt x="238" y="117"/>
                  </a:cubicBezTo>
                  <a:cubicBezTo>
                    <a:pt x="238" y="117"/>
                    <a:pt x="236" y="117"/>
                    <a:pt x="236" y="117"/>
                  </a:cubicBezTo>
                  <a:cubicBezTo>
                    <a:pt x="235" y="119"/>
                    <a:pt x="236" y="120"/>
                    <a:pt x="235" y="121"/>
                  </a:cubicBezTo>
                  <a:cubicBezTo>
                    <a:pt x="239" y="123"/>
                    <a:pt x="237" y="120"/>
                    <a:pt x="239" y="125"/>
                  </a:cubicBezTo>
                  <a:cubicBezTo>
                    <a:pt x="239" y="125"/>
                    <a:pt x="241" y="126"/>
                    <a:pt x="241" y="125"/>
                  </a:cubicBezTo>
                  <a:cubicBezTo>
                    <a:pt x="241" y="125"/>
                    <a:pt x="244" y="122"/>
                    <a:pt x="244" y="122"/>
                  </a:cubicBezTo>
                  <a:cubicBezTo>
                    <a:pt x="244" y="121"/>
                    <a:pt x="242" y="120"/>
                    <a:pt x="242" y="119"/>
                  </a:cubicBezTo>
                  <a:cubicBezTo>
                    <a:pt x="241" y="116"/>
                    <a:pt x="245" y="115"/>
                    <a:pt x="241" y="113"/>
                  </a:cubicBezTo>
                  <a:close/>
                  <a:moveTo>
                    <a:pt x="102" y="123"/>
                  </a:moveTo>
                  <a:cubicBezTo>
                    <a:pt x="101" y="125"/>
                    <a:pt x="101" y="125"/>
                    <a:pt x="101" y="125"/>
                  </a:cubicBezTo>
                  <a:cubicBezTo>
                    <a:pt x="97" y="124"/>
                    <a:pt x="95" y="124"/>
                    <a:pt x="91" y="124"/>
                  </a:cubicBezTo>
                  <a:cubicBezTo>
                    <a:pt x="90" y="130"/>
                    <a:pt x="89" y="130"/>
                    <a:pt x="87" y="134"/>
                  </a:cubicBezTo>
                  <a:cubicBezTo>
                    <a:pt x="87" y="134"/>
                    <a:pt x="87" y="135"/>
                    <a:pt x="87" y="135"/>
                  </a:cubicBezTo>
                  <a:cubicBezTo>
                    <a:pt x="91" y="135"/>
                    <a:pt x="92" y="135"/>
                    <a:pt x="96" y="135"/>
                  </a:cubicBezTo>
                  <a:cubicBezTo>
                    <a:pt x="95" y="137"/>
                    <a:pt x="97" y="136"/>
                    <a:pt x="94" y="137"/>
                  </a:cubicBezTo>
                  <a:cubicBezTo>
                    <a:pt x="95" y="138"/>
                    <a:pt x="95" y="140"/>
                    <a:pt x="95" y="140"/>
                  </a:cubicBezTo>
                  <a:cubicBezTo>
                    <a:pt x="99" y="140"/>
                    <a:pt x="103" y="139"/>
                    <a:pt x="106" y="141"/>
                  </a:cubicBezTo>
                  <a:cubicBezTo>
                    <a:pt x="107" y="142"/>
                    <a:pt x="108" y="144"/>
                    <a:pt x="108" y="145"/>
                  </a:cubicBezTo>
                  <a:cubicBezTo>
                    <a:pt x="121" y="145"/>
                    <a:pt x="121" y="145"/>
                    <a:pt x="121" y="145"/>
                  </a:cubicBezTo>
                  <a:cubicBezTo>
                    <a:pt x="121" y="145"/>
                    <a:pt x="122" y="143"/>
                    <a:pt x="123" y="143"/>
                  </a:cubicBezTo>
                  <a:cubicBezTo>
                    <a:pt x="125" y="145"/>
                    <a:pt x="125" y="145"/>
                    <a:pt x="125" y="145"/>
                  </a:cubicBezTo>
                  <a:cubicBezTo>
                    <a:pt x="129" y="146"/>
                    <a:pt x="131" y="146"/>
                    <a:pt x="135" y="147"/>
                  </a:cubicBezTo>
                  <a:cubicBezTo>
                    <a:pt x="136" y="147"/>
                    <a:pt x="138" y="149"/>
                    <a:pt x="139" y="149"/>
                  </a:cubicBezTo>
                  <a:cubicBezTo>
                    <a:pt x="141" y="150"/>
                    <a:pt x="142" y="148"/>
                    <a:pt x="144" y="149"/>
                  </a:cubicBezTo>
                  <a:cubicBezTo>
                    <a:pt x="146" y="149"/>
                    <a:pt x="150" y="152"/>
                    <a:pt x="153" y="151"/>
                  </a:cubicBezTo>
                  <a:cubicBezTo>
                    <a:pt x="154" y="151"/>
                    <a:pt x="155" y="149"/>
                    <a:pt x="157" y="150"/>
                  </a:cubicBezTo>
                  <a:cubicBezTo>
                    <a:pt x="159" y="150"/>
                    <a:pt x="159" y="153"/>
                    <a:pt x="160" y="153"/>
                  </a:cubicBezTo>
                  <a:cubicBezTo>
                    <a:pt x="162" y="155"/>
                    <a:pt x="164" y="154"/>
                    <a:pt x="166" y="155"/>
                  </a:cubicBezTo>
                  <a:cubicBezTo>
                    <a:pt x="167" y="155"/>
                    <a:pt x="168" y="156"/>
                    <a:pt x="169" y="157"/>
                  </a:cubicBezTo>
                  <a:cubicBezTo>
                    <a:pt x="168" y="155"/>
                    <a:pt x="169" y="153"/>
                    <a:pt x="168" y="151"/>
                  </a:cubicBezTo>
                  <a:cubicBezTo>
                    <a:pt x="167" y="151"/>
                    <a:pt x="166" y="150"/>
                    <a:pt x="166" y="150"/>
                  </a:cubicBezTo>
                  <a:cubicBezTo>
                    <a:pt x="165" y="149"/>
                    <a:pt x="166" y="145"/>
                    <a:pt x="167" y="144"/>
                  </a:cubicBezTo>
                  <a:cubicBezTo>
                    <a:pt x="162" y="142"/>
                    <a:pt x="159" y="142"/>
                    <a:pt x="153" y="142"/>
                  </a:cubicBezTo>
                  <a:cubicBezTo>
                    <a:pt x="153" y="142"/>
                    <a:pt x="153" y="136"/>
                    <a:pt x="153" y="136"/>
                  </a:cubicBezTo>
                  <a:cubicBezTo>
                    <a:pt x="153" y="136"/>
                    <a:pt x="152" y="135"/>
                    <a:pt x="152" y="135"/>
                  </a:cubicBezTo>
                  <a:cubicBezTo>
                    <a:pt x="151" y="134"/>
                    <a:pt x="152" y="132"/>
                    <a:pt x="152" y="131"/>
                  </a:cubicBezTo>
                  <a:cubicBezTo>
                    <a:pt x="150" y="132"/>
                    <a:pt x="147" y="133"/>
                    <a:pt x="146" y="133"/>
                  </a:cubicBezTo>
                  <a:cubicBezTo>
                    <a:pt x="146" y="133"/>
                    <a:pt x="146" y="131"/>
                    <a:pt x="146" y="131"/>
                  </a:cubicBezTo>
                  <a:cubicBezTo>
                    <a:pt x="145" y="130"/>
                    <a:pt x="144" y="131"/>
                    <a:pt x="143" y="131"/>
                  </a:cubicBezTo>
                  <a:cubicBezTo>
                    <a:pt x="142" y="129"/>
                    <a:pt x="142" y="129"/>
                    <a:pt x="142" y="129"/>
                  </a:cubicBezTo>
                  <a:cubicBezTo>
                    <a:pt x="138" y="129"/>
                    <a:pt x="138" y="130"/>
                    <a:pt x="134" y="128"/>
                  </a:cubicBezTo>
                  <a:cubicBezTo>
                    <a:pt x="134" y="129"/>
                    <a:pt x="134" y="130"/>
                    <a:pt x="133" y="131"/>
                  </a:cubicBezTo>
                  <a:cubicBezTo>
                    <a:pt x="130" y="131"/>
                    <a:pt x="127" y="132"/>
                    <a:pt x="124" y="131"/>
                  </a:cubicBezTo>
                  <a:cubicBezTo>
                    <a:pt x="122" y="130"/>
                    <a:pt x="122" y="130"/>
                    <a:pt x="122" y="130"/>
                  </a:cubicBezTo>
                  <a:cubicBezTo>
                    <a:pt x="116" y="129"/>
                    <a:pt x="116" y="129"/>
                    <a:pt x="114" y="125"/>
                  </a:cubicBezTo>
                  <a:cubicBezTo>
                    <a:pt x="114" y="125"/>
                    <a:pt x="109" y="126"/>
                    <a:pt x="108" y="125"/>
                  </a:cubicBezTo>
                  <a:cubicBezTo>
                    <a:pt x="107" y="124"/>
                    <a:pt x="107" y="124"/>
                    <a:pt x="107" y="124"/>
                  </a:cubicBezTo>
                  <a:cubicBezTo>
                    <a:pt x="105" y="123"/>
                    <a:pt x="104" y="123"/>
                    <a:pt x="102" y="123"/>
                  </a:cubicBezTo>
                  <a:close/>
                  <a:moveTo>
                    <a:pt x="229" y="124"/>
                  </a:moveTo>
                  <a:cubicBezTo>
                    <a:pt x="230" y="125"/>
                    <a:pt x="230" y="125"/>
                    <a:pt x="230" y="125"/>
                  </a:cubicBezTo>
                  <a:cubicBezTo>
                    <a:pt x="230" y="124"/>
                    <a:pt x="231" y="124"/>
                    <a:pt x="229" y="124"/>
                  </a:cubicBezTo>
                  <a:close/>
                  <a:moveTo>
                    <a:pt x="335" y="127"/>
                  </a:moveTo>
                  <a:cubicBezTo>
                    <a:pt x="335" y="128"/>
                    <a:pt x="334" y="128"/>
                    <a:pt x="334" y="129"/>
                  </a:cubicBezTo>
                  <a:cubicBezTo>
                    <a:pt x="337" y="130"/>
                    <a:pt x="336" y="133"/>
                    <a:pt x="336" y="137"/>
                  </a:cubicBezTo>
                  <a:cubicBezTo>
                    <a:pt x="335" y="137"/>
                    <a:pt x="334" y="137"/>
                    <a:pt x="333" y="138"/>
                  </a:cubicBezTo>
                  <a:cubicBezTo>
                    <a:pt x="333" y="138"/>
                    <a:pt x="335" y="140"/>
                    <a:pt x="335" y="141"/>
                  </a:cubicBezTo>
                  <a:cubicBezTo>
                    <a:pt x="333" y="141"/>
                    <a:pt x="336" y="143"/>
                    <a:pt x="336" y="143"/>
                  </a:cubicBezTo>
                  <a:cubicBezTo>
                    <a:pt x="338" y="137"/>
                    <a:pt x="336" y="139"/>
                    <a:pt x="340" y="136"/>
                  </a:cubicBezTo>
                  <a:cubicBezTo>
                    <a:pt x="340" y="136"/>
                    <a:pt x="340" y="134"/>
                    <a:pt x="340" y="134"/>
                  </a:cubicBezTo>
                  <a:cubicBezTo>
                    <a:pt x="337" y="135"/>
                    <a:pt x="341" y="130"/>
                    <a:pt x="339" y="129"/>
                  </a:cubicBezTo>
                  <a:cubicBezTo>
                    <a:pt x="338" y="128"/>
                    <a:pt x="337" y="128"/>
                    <a:pt x="335" y="127"/>
                  </a:cubicBezTo>
                  <a:close/>
                  <a:moveTo>
                    <a:pt x="155" y="133"/>
                  </a:moveTo>
                  <a:cubicBezTo>
                    <a:pt x="155" y="133"/>
                    <a:pt x="153" y="135"/>
                    <a:pt x="156" y="136"/>
                  </a:cubicBezTo>
                  <a:cubicBezTo>
                    <a:pt x="157" y="137"/>
                    <a:pt x="161" y="135"/>
                    <a:pt x="161" y="135"/>
                  </a:cubicBezTo>
                  <a:cubicBezTo>
                    <a:pt x="164" y="136"/>
                    <a:pt x="162" y="133"/>
                    <a:pt x="162" y="133"/>
                  </a:cubicBezTo>
                  <a:cubicBezTo>
                    <a:pt x="159" y="133"/>
                    <a:pt x="158" y="133"/>
                    <a:pt x="155" y="133"/>
                  </a:cubicBezTo>
                  <a:close/>
                  <a:moveTo>
                    <a:pt x="370" y="143"/>
                  </a:moveTo>
                  <a:cubicBezTo>
                    <a:pt x="370" y="145"/>
                    <a:pt x="370" y="145"/>
                    <a:pt x="370" y="145"/>
                  </a:cubicBezTo>
                  <a:cubicBezTo>
                    <a:pt x="370" y="145"/>
                    <a:pt x="371" y="145"/>
                    <a:pt x="372" y="145"/>
                  </a:cubicBezTo>
                  <a:cubicBezTo>
                    <a:pt x="371" y="144"/>
                    <a:pt x="372" y="142"/>
                    <a:pt x="370" y="143"/>
                  </a:cubicBezTo>
                  <a:close/>
                  <a:moveTo>
                    <a:pt x="309" y="147"/>
                  </a:moveTo>
                  <a:cubicBezTo>
                    <a:pt x="308" y="147"/>
                    <a:pt x="309" y="149"/>
                    <a:pt x="308" y="150"/>
                  </a:cubicBezTo>
                  <a:cubicBezTo>
                    <a:pt x="307" y="151"/>
                    <a:pt x="303" y="153"/>
                    <a:pt x="307" y="155"/>
                  </a:cubicBezTo>
                  <a:cubicBezTo>
                    <a:pt x="307" y="154"/>
                    <a:pt x="313" y="145"/>
                    <a:pt x="309" y="147"/>
                  </a:cubicBezTo>
                  <a:close/>
                  <a:moveTo>
                    <a:pt x="169" y="149"/>
                  </a:moveTo>
                  <a:cubicBezTo>
                    <a:pt x="169" y="150"/>
                    <a:pt x="169" y="152"/>
                    <a:pt x="169" y="153"/>
                  </a:cubicBezTo>
                  <a:cubicBezTo>
                    <a:pt x="169" y="153"/>
                    <a:pt x="170" y="153"/>
                    <a:pt x="171" y="153"/>
                  </a:cubicBezTo>
                  <a:cubicBezTo>
                    <a:pt x="172" y="154"/>
                    <a:pt x="172" y="156"/>
                    <a:pt x="172" y="158"/>
                  </a:cubicBezTo>
                  <a:cubicBezTo>
                    <a:pt x="172" y="158"/>
                    <a:pt x="174" y="157"/>
                    <a:pt x="174" y="157"/>
                  </a:cubicBezTo>
                  <a:cubicBezTo>
                    <a:pt x="174" y="156"/>
                    <a:pt x="176" y="154"/>
                    <a:pt x="176" y="153"/>
                  </a:cubicBezTo>
                  <a:cubicBezTo>
                    <a:pt x="176" y="152"/>
                    <a:pt x="175" y="151"/>
                    <a:pt x="176" y="151"/>
                  </a:cubicBezTo>
                  <a:cubicBezTo>
                    <a:pt x="172" y="151"/>
                    <a:pt x="172" y="151"/>
                    <a:pt x="169" y="149"/>
                  </a:cubicBezTo>
                  <a:close/>
                  <a:moveTo>
                    <a:pt x="263" y="152"/>
                  </a:moveTo>
                  <a:cubicBezTo>
                    <a:pt x="263" y="152"/>
                    <a:pt x="263" y="154"/>
                    <a:pt x="263" y="155"/>
                  </a:cubicBezTo>
                  <a:cubicBezTo>
                    <a:pt x="271" y="155"/>
                    <a:pt x="271" y="155"/>
                    <a:pt x="271" y="155"/>
                  </a:cubicBezTo>
                  <a:cubicBezTo>
                    <a:pt x="271" y="154"/>
                    <a:pt x="271" y="152"/>
                    <a:pt x="271" y="152"/>
                  </a:cubicBezTo>
                  <a:cubicBezTo>
                    <a:pt x="267" y="152"/>
                    <a:pt x="267" y="152"/>
                    <a:pt x="263" y="152"/>
                  </a:cubicBezTo>
                  <a:close/>
                  <a:moveTo>
                    <a:pt x="182" y="154"/>
                  </a:moveTo>
                  <a:cubicBezTo>
                    <a:pt x="182" y="156"/>
                    <a:pt x="181" y="158"/>
                    <a:pt x="180" y="160"/>
                  </a:cubicBezTo>
                  <a:cubicBezTo>
                    <a:pt x="186" y="160"/>
                    <a:pt x="184" y="161"/>
                    <a:pt x="186" y="155"/>
                  </a:cubicBezTo>
                  <a:cubicBezTo>
                    <a:pt x="185" y="155"/>
                    <a:pt x="183" y="154"/>
                    <a:pt x="182" y="154"/>
                  </a:cubicBezTo>
                  <a:close/>
                  <a:moveTo>
                    <a:pt x="194" y="155"/>
                  </a:moveTo>
                  <a:cubicBezTo>
                    <a:pt x="194" y="155"/>
                    <a:pt x="194" y="157"/>
                    <a:pt x="194" y="158"/>
                  </a:cubicBezTo>
                  <a:cubicBezTo>
                    <a:pt x="194" y="158"/>
                    <a:pt x="196" y="158"/>
                    <a:pt x="196" y="158"/>
                  </a:cubicBezTo>
                  <a:cubicBezTo>
                    <a:pt x="195" y="159"/>
                    <a:pt x="198" y="161"/>
                    <a:pt x="193" y="161"/>
                  </a:cubicBezTo>
                  <a:cubicBezTo>
                    <a:pt x="191" y="160"/>
                    <a:pt x="190" y="158"/>
                    <a:pt x="189" y="158"/>
                  </a:cubicBezTo>
                  <a:cubicBezTo>
                    <a:pt x="188" y="158"/>
                    <a:pt x="189" y="159"/>
                    <a:pt x="187" y="159"/>
                  </a:cubicBezTo>
                  <a:cubicBezTo>
                    <a:pt x="186" y="160"/>
                    <a:pt x="186" y="162"/>
                    <a:pt x="186" y="165"/>
                  </a:cubicBezTo>
                  <a:cubicBezTo>
                    <a:pt x="187" y="164"/>
                    <a:pt x="188" y="164"/>
                    <a:pt x="190" y="164"/>
                  </a:cubicBezTo>
                  <a:cubicBezTo>
                    <a:pt x="190" y="164"/>
                    <a:pt x="191" y="165"/>
                    <a:pt x="192" y="165"/>
                  </a:cubicBezTo>
                  <a:cubicBezTo>
                    <a:pt x="194" y="164"/>
                    <a:pt x="194" y="164"/>
                    <a:pt x="194" y="164"/>
                  </a:cubicBezTo>
                  <a:cubicBezTo>
                    <a:pt x="197" y="163"/>
                    <a:pt x="204" y="163"/>
                    <a:pt x="205" y="163"/>
                  </a:cubicBezTo>
                  <a:cubicBezTo>
                    <a:pt x="205" y="161"/>
                    <a:pt x="205" y="160"/>
                    <a:pt x="204" y="159"/>
                  </a:cubicBezTo>
                  <a:cubicBezTo>
                    <a:pt x="199" y="158"/>
                    <a:pt x="198" y="157"/>
                    <a:pt x="194" y="155"/>
                  </a:cubicBezTo>
                  <a:close/>
                  <a:moveTo>
                    <a:pt x="282" y="156"/>
                  </a:moveTo>
                  <a:cubicBezTo>
                    <a:pt x="282" y="157"/>
                    <a:pt x="282" y="157"/>
                    <a:pt x="282" y="157"/>
                  </a:cubicBezTo>
                  <a:cubicBezTo>
                    <a:pt x="283" y="157"/>
                    <a:pt x="283" y="157"/>
                    <a:pt x="283" y="157"/>
                  </a:cubicBezTo>
                  <a:cubicBezTo>
                    <a:pt x="282" y="157"/>
                    <a:pt x="284" y="156"/>
                    <a:pt x="282" y="156"/>
                  </a:cubicBezTo>
                  <a:close/>
                  <a:moveTo>
                    <a:pt x="215" y="157"/>
                  </a:moveTo>
                  <a:cubicBezTo>
                    <a:pt x="214" y="157"/>
                    <a:pt x="212" y="157"/>
                    <a:pt x="211" y="158"/>
                  </a:cubicBezTo>
                  <a:cubicBezTo>
                    <a:pt x="211" y="158"/>
                    <a:pt x="212" y="161"/>
                    <a:pt x="211" y="161"/>
                  </a:cubicBezTo>
                  <a:cubicBezTo>
                    <a:pt x="217" y="162"/>
                    <a:pt x="220" y="163"/>
                    <a:pt x="225" y="163"/>
                  </a:cubicBezTo>
                  <a:cubicBezTo>
                    <a:pt x="225" y="164"/>
                    <a:pt x="225" y="164"/>
                    <a:pt x="225" y="164"/>
                  </a:cubicBezTo>
                  <a:cubicBezTo>
                    <a:pt x="229" y="164"/>
                    <a:pt x="233" y="160"/>
                    <a:pt x="236" y="161"/>
                  </a:cubicBezTo>
                  <a:cubicBezTo>
                    <a:pt x="236" y="161"/>
                    <a:pt x="237" y="162"/>
                    <a:pt x="238" y="163"/>
                  </a:cubicBezTo>
                  <a:cubicBezTo>
                    <a:pt x="239" y="161"/>
                    <a:pt x="239" y="159"/>
                    <a:pt x="239" y="159"/>
                  </a:cubicBezTo>
                  <a:cubicBezTo>
                    <a:pt x="239" y="159"/>
                    <a:pt x="237" y="158"/>
                    <a:pt x="235" y="158"/>
                  </a:cubicBezTo>
                  <a:cubicBezTo>
                    <a:pt x="234" y="158"/>
                    <a:pt x="233" y="159"/>
                    <a:pt x="231" y="159"/>
                  </a:cubicBezTo>
                  <a:cubicBezTo>
                    <a:pt x="231" y="159"/>
                    <a:pt x="228" y="157"/>
                    <a:pt x="227" y="157"/>
                  </a:cubicBezTo>
                  <a:cubicBezTo>
                    <a:pt x="225" y="157"/>
                    <a:pt x="225" y="158"/>
                    <a:pt x="222" y="158"/>
                  </a:cubicBezTo>
                  <a:cubicBezTo>
                    <a:pt x="221" y="158"/>
                    <a:pt x="217" y="156"/>
                    <a:pt x="215" y="157"/>
                  </a:cubicBezTo>
                  <a:close/>
                  <a:moveTo>
                    <a:pt x="251" y="158"/>
                  </a:moveTo>
                  <a:cubicBezTo>
                    <a:pt x="251" y="159"/>
                    <a:pt x="251" y="159"/>
                    <a:pt x="251" y="159"/>
                  </a:cubicBezTo>
                  <a:cubicBezTo>
                    <a:pt x="253" y="159"/>
                    <a:pt x="254" y="159"/>
                    <a:pt x="255" y="159"/>
                  </a:cubicBezTo>
                  <a:cubicBezTo>
                    <a:pt x="255" y="159"/>
                    <a:pt x="255" y="158"/>
                    <a:pt x="253" y="158"/>
                  </a:cubicBezTo>
                  <a:cubicBezTo>
                    <a:pt x="254" y="158"/>
                    <a:pt x="252" y="158"/>
                    <a:pt x="251" y="158"/>
                  </a:cubicBezTo>
                  <a:close/>
                  <a:moveTo>
                    <a:pt x="243" y="159"/>
                  </a:moveTo>
                  <a:cubicBezTo>
                    <a:pt x="242" y="159"/>
                    <a:pt x="244" y="160"/>
                    <a:pt x="244" y="160"/>
                  </a:cubicBezTo>
                  <a:cubicBezTo>
                    <a:pt x="244" y="160"/>
                    <a:pt x="246" y="158"/>
                    <a:pt x="243" y="159"/>
                  </a:cubicBezTo>
                  <a:close/>
                  <a:moveTo>
                    <a:pt x="248" y="159"/>
                  </a:moveTo>
                  <a:cubicBezTo>
                    <a:pt x="247" y="159"/>
                    <a:pt x="247" y="160"/>
                    <a:pt x="249" y="161"/>
                  </a:cubicBezTo>
                  <a:cubicBezTo>
                    <a:pt x="249" y="161"/>
                    <a:pt x="250" y="158"/>
                    <a:pt x="248" y="159"/>
                  </a:cubicBezTo>
                  <a:close/>
                  <a:moveTo>
                    <a:pt x="271" y="159"/>
                  </a:moveTo>
                  <a:cubicBezTo>
                    <a:pt x="269" y="160"/>
                    <a:pt x="269" y="160"/>
                    <a:pt x="269" y="160"/>
                  </a:cubicBezTo>
                  <a:cubicBezTo>
                    <a:pt x="268" y="160"/>
                    <a:pt x="266" y="159"/>
                    <a:pt x="265" y="160"/>
                  </a:cubicBezTo>
                  <a:cubicBezTo>
                    <a:pt x="264" y="160"/>
                    <a:pt x="264" y="162"/>
                    <a:pt x="263" y="162"/>
                  </a:cubicBezTo>
                  <a:cubicBezTo>
                    <a:pt x="261" y="162"/>
                    <a:pt x="257" y="161"/>
                    <a:pt x="255" y="163"/>
                  </a:cubicBezTo>
                  <a:cubicBezTo>
                    <a:pt x="254" y="163"/>
                    <a:pt x="255" y="165"/>
                    <a:pt x="254" y="166"/>
                  </a:cubicBezTo>
                  <a:cubicBezTo>
                    <a:pt x="253" y="167"/>
                    <a:pt x="251" y="166"/>
                    <a:pt x="250" y="167"/>
                  </a:cubicBezTo>
                  <a:cubicBezTo>
                    <a:pt x="249" y="168"/>
                    <a:pt x="250" y="169"/>
                    <a:pt x="249" y="170"/>
                  </a:cubicBezTo>
                  <a:cubicBezTo>
                    <a:pt x="249" y="171"/>
                    <a:pt x="244" y="173"/>
                    <a:pt x="242" y="174"/>
                  </a:cubicBezTo>
                  <a:cubicBezTo>
                    <a:pt x="242" y="175"/>
                    <a:pt x="243" y="176"/>
                    <a:pt x="243" y="177"/>
                  </a:cubicBezTo>
                  <a:cubicBezTo>
                    <a:pt x="240" y="179"/>
                    <a:pt x="239" y="180"/>
                    <a:pt x="235" y="181"/>
                  </a:cubicBezTo>
                  <a:cubicBezTo>
                    <a:pt x="235" y="182"/>
                    <a:pt x="234" y="182"/>
                    <a:pt x="234" y="183"/>
                  </a:cubicBezTo>
                  <a:cubicBezTo>
                    <a:pt x="235" y="183"/>
                    <a:pt x="235" y="184"/>
                    <a:pt x="235" y="184"/>
                  </a:cubicBezTo>
                  <a:cubicBezTo>
                    <a:pt x="237" y="185"/>
                    <a:pt x="240" y="184"/>
                    <a:pt x="241" y="183"/>
                  </a:cubicBezTo>
                  <a:cubicBezTo>
                    <a:pt x="242" y="183"/>
                    <a:pt x="241" y="182"/>
                    <a:pt x="241" y="181"/>
                  </a:cubicBezTo>
                  <a:cubicBezTo>
                    <a:pt x="241" y="181"/>
                    <a:pt x="245" y="178"/>
                    <a:pt x="245" y="178"/>
                  </a:cubicBezTo>
                  <a:cubicBezTo>
                    <a:pt x="248" y="176"/>
                    <a:pt x="250" y="178"/>
                    <a:pt x="253" y="177"/>
                  </a:cubicBezTo>
                  <a:cubicBezTo>
                    <a:pt x="255" y="176"/>
                    <a:pt x="256" y="173"/>
                    <a:pt x="257" y="171"/>
                  </a:cubicBezTo>
                  <a:cubicBezTo>
                    <a:pt x="258" y="171"/>
                    <a:pt x="259" y="171"/>
                    <a:pt x="259" y="171"/>
                  </a:cubicBezTo>
                  <a:cubicBezTo>
                    <a:pt x="260" y="171"/>
                    <a:pt x="260" y="170"/>
                    <a:pt x="260" y="169"/>
                  </a:cubicBezTo>
                  <a:cubicBezTo>
                    <a:pt x="261" y="168"/>
                    <a:pt x="263" y="169"/>
                    <a:pt x="264" y="168"/>
                  </a:cubicBezTo>
                  <a:cubicBezTo>
                    <a:pt x="265" y="167"/>
                    <a:pt x="265" y="166"/>
                    <a:pt x="265" y="165"/>
                  </a:cubicBezTo>
                  <a:cubicBezTo>
                    <a:pt x="267" y="164"/>
                    <a:pt x="268" y="165"/>
                    <a:pt x="270" y="164"/>
                  </a:cubicBezTo>
                  <a:cubicBezTo>
                    <a:pt x="270" y="164"/>
                    <a:pt x="271" y="162"/>
                    <a:pt x="271" y="162"/>
                  </a:cubicBezTo>
                  <a:cubicBezTo>
                    <a:pt x="273" y="161"/>
                    <a:pt x="276" y="158"/>
                    <a:pt x="271" y="159"/>
                  </a:cubicBezTo>
                  <a:close/>
                  <a:moveTo>
                    <a:pt x="207" y="171"/>
                  </a:moveTo>
                  <a:cubicBezTo>
                    <a:pt x="205" y="174"/>
                    <a:pt x="205" y="174"/>
                    <a:pt x="205" y="174"/>
                  </a:cubicBezTo>
                  <a:cubicBezTo>
                    <a:pt x="211" y="176"/>
                    <a:pt x="212" y="179"/>
                    <a:pt x="220" y="179"/>
                  </a:cubicBezTo>
                  <a:cubicBezTo>
                    <a:pt x="220" y="178"/>
                    <a:pt x="221" y="174"/>
                    <a:pt x="219" y="175"/>
                  </a:cubicBezTo>
                  <a:cubicBezTo>
                    <a:pt x="219" y="174"/>
                    <a:pt x="219" y="174"/>
                    <a:pt x="219" y="174"/>
                  </a:cubicBezTo>
                  <a:cubicBezTo>
                    <a:pt x="215" y="172"/>
                    <a:pt x="212" y="172"/>
                    <a:pt x="207" y="171"/>
                  </a:cubicBezTo>
                  <a:close/>
                  <a:moveTo>
                    <a:pt x="63" y="50"/>
                  </a:moveTo>
                  <a:cubicBezTo>
                    <a:pt x="63" y="50"/>
                    <a:pt x="63" y="52"/>
                    <a:pt x="63" y="52"/>
                  </a:cubicBezTo>
                  <a:cubicBezTo>
                    <a:pt x="63" y="52"/>
                    <a:pt x="65" y="53"/>
                    <a:pt x="66" y="53"/>
                  </a:cubicBezTo>
                  <a:cubicBezTo>
                    <a:pt x="66" y="52"/>
                    <a:pt x="66" y="51"/>
                    <a:pt x="66" y="51"/>
                  </a:cubicBezTo>
                  <a:lnTo>
                    <a:pt x="63" y="50"/>
                  </a:lnTo>
                  <a:close/>
                  <a:moveTo>
                    <a:pt x="75" y="68"/>
                  </a:moveTo>
                  <a:cubicBezTo>
                    <a:pt x="75" y="70"/>
                    <a:pt x="75" y="70"/>
                    <a:pt x="75" y="70"/>
                  </a:cubicBezTo>
                  <a:cubicBezTo>
                    <a:pt x="77" y="70"/>
                    <a:pt x="77" y="68"/>
                    <a:pt x="75" y="68"/>
                  </a:cubicBezTo>
                  <a:close/>
                  <a:moveTo>
                    <a:pt x="127" y="42"/>
                  </a:moveTo>
                  <a:cubicBezTo>
                    <a:pt x="127" y="42"/>
                    <a:pt x="127" y="42"/>
                    <a:pt x="126" y="42"/>
                  </a:cubicBezTo>
                  <a:cubicBezTo>
                    <a:pt x="126" y="41"/>
                    <a:pt x="125" y="42"/>
                    <a:pt x="124" y="42"/>
                  </a:cubicBezTo>
                  <a:cubicBezTo>
                    <a:pt x="124" y="42"/>
                    <a:pt x="124" y="44"/>
                    <a:pt x="124" y="45"/>
                  </a:cubicBezTo>
                  <a:cubicBezTo>
                    <a:pt x="123" y="45"/>
                    <a:pt x="122" y="45"/>
                    <a:pt x="122" y="46"/>
                  </a:cubicBezTo>
                  <a:cubicBezTo>
                    <a:pt x="120" y="47"/>
                    <a:pt x="121" y="49"/>
                    <a:pt x="120" y="51"/>
                  </a:cubicBezTo>
                  <a:cubicBezTo>
                    <a:pt x="118" y="52"/>
                    <a:pt x="118" y="52"/>
                    <a:pt x="118" y="52"/>
                  </a:cubicBezTo>
                  <a:cubicBezTo>
                    <a:pt x="118" y="53"/>
                    <a:pt x="118" y="61"/>
                    <a:pt x="118" y="62"/>
                  </a:cubicBezTo>
                  <a:cubicBezTo>
                    <a:pt x="119" y="62"/>
                    <a:pt x="121" y="64"/>
                    <a:pt x="121" y="65"/>
                  </a:cubicBezTo>
                  <a:cubicBezTo>
                    <a:pt x="121" y="66"/>
                    <a:pt x="120" y="68"/>
                    <a:pt x="120" y="69"/>
                  </a:cubicBezTo>
                  <a:cubicBezTo>
                    <a:pt x="120" y="69"/>
                    <a:pt x="122" y="71"/>
                    <a:pt x="122" y="71"/>
                  </a:cubicBezTo>
                  <a:cubicBezTo>
                    <a:pt x="123" y="72"/>
                    <a:pt x="122" y="73"/>
                    <a:pt x="122" y="74"/>
                  </a:cubicBezTo>
                  <a:cubicBezTo>
                    <a:pt x="122" y="74"/>
                    <a:pt x="123" y="74"/>
                    <a:pt x="124" y="75"/>
                  </a:cubicBezTo>
                  <a:cubicBezTo>
                    <a:pt x="123" y="77"/>
                    <a:pt x="123" y="77"/>
                    <a:pt x="122" y="79"/>
                  </a:cubicBezTo>
                  <a:cubicBezTo>
                    <a:pt x="123" y="78"/>
                    <a:pt x="124" y="79"/>
                    <a:pt x="124" y="79"/>
                  </a:cubicBezTo>
                  <a:cubicBezTo>
                    <a:pt x="125" y="79"/>
                    <a:pt x="126" y="77"/>
                    <a:pt x="126" y="77"/>
                  </a:cubicBezTo>
                  <a:cubicBezTo>
                    <a:pt x="128" y="77"/>
                    <a:pt x="127" y="78"/>
                    <a:pt x="128" y="77"/>
                  </a:cubicBezTo>
                  <a:cubicBezTo>
                    <a:pt x="129" y="81"/>
                    <a:pt x="129" y="84"/>
                    <a:pt x="130" y="88"/>
                  </a:cubicBezTo>
                  <a:cubicBezTo>
                    <a:pt x="131" y="89"/>
                    <a:pt x="132" y="90"/>
                    <a:pt x="132" y="91"/>
                  </a:cubicBezTo>
                  <a:cubicBezTo>
                    <a:pt x="133" y="93"/>
                    <a:pt x="133" y="94"/>
                    <a:pt x="133" y="96"/>
                  </a:cubicBezTo>
                  <a:cubicBezTo>
                    <a:pt x="135" y="97"/>
                    <a:pt x="138" y="98"/>
                    <a:pt x="140" y="97"/>
                  </a:cubicBezTo>
                  <a:cubicBezTo>
                    <a:pt x="141" y="97"/>
                    <a:pt x="140" y="95"/>
                    <a:pt x="143" y="95"/>
                  </a:cubicBezTo>
                  <a:cubicBezTo>
                    <a:pt x="143" y="96"/>
                    <a:pt x="143" y="96"/>
                    <a:pt x="143" y="96"/>
                  </a:cubicBezTo>
                  <a:cubicBezTo>
                    <a:pt x="144" y="97"/>
                    <a:pt x="144" y="96"/>
                    <a:pt x="146" y="97"/>
                  </a:cubicBezTo>
                  <a:cubicBezTo>
                    <a:pt x="146" y="97"/>
                    <a:pt x="146" y="100"/>
                    <a:pt x="146" y="100"/>
                  </a:cubicBezTo>
                  <a:cubicBezTo>
                    <a:pt x="147" y="101"/>
                    <a:pt x="148" y="99"/>
                    <a:pt x="148" y="101"/>
                  </a:cubicBezTo>
                  <a:cubicBezTo>
                    <a:pt x="152" y="101"/>
                    <a:pt x="152" y="100"/>
                    <a:pt x="156" y="100"/>
                  </a:cubicBezTo>
                  <a:cubicBezTo>
                    <a:pt x="156" y="98"/>
                    <a:pt x="156" y="98"/>
                    <a:pt x="156" y="98"/>
                  </a:cubicBezTo>
                  <a:cubicBezTo>
                    <a:pt x="157" y="98"/>
                    <a:pt x="158" y="98"/>
                    <a:pt x="158" y="98"/>
                  </a:cubicBezTo>
                  <a:cubicBezTo>
                    <a:pt x="160" y="99"/>
                    <a:pt x="161" y="102"/>
                    <a:pt x="164" y="100"/>
                  </a:cubicBezTo>
                  <a:cubicBezTo>
                    <a:pt x="164" y="100"/>
                    <a:pt x="164" y="99"/>
                    <a:pt x="165" y="99"/>
                  </a:cubicBezTo>
                  <a:cubicBezTo>
                    <a:pt x="166" y="100"/>
                    <a:pt x="166" y="100"/>
                    <a:pt x="166" y="100"/>
                  </a:cubicBezTo>
                  <a:cubicBezTo>
                    <a:pt x="170" y="101"/>
                    <a:pt x="168" y="101"/>
                    <a:pt x="170" y="102"/>
                  </a:cubicBezTo>
                  <a:cubicBezTo>
                    <a:pt x="170" y="103"/>
                    <a:pt x="170" y="103"/>
                    <a:pt x="170" y="103"/>
                  </a:cubicBezTo>
                  <a:cubicBezTo>
                    <a:pt x="171" y="103"/>
                    <a:pt x="171" y="104"/>
                    <a:pt x="172" y="103"/>
                  </a:cubicBezTo>
                  <a:cubicBezTo>
                    <a:pt x="172" y="103"/>
                    <a:pt x="174" y="102"/>
                    <a:pt x="174" y="101"/>
                  </a:cubicBezTo>
                  <a:cubicBezTo>
                    <a:pt x="177" y="100"/>
                    <a:pt x="179" y="100"/>
                    <a:pt x="182" y="99"/>
                  </a:cubicBezTo>
                  <a:cubicBezTo>
                    <a:pt x="183" y="94"/>
                    <a:pt x="186" y="90"/>
                    <a:pt x="190" y="88"/>
                  </a:cubicBezTo>
                  <a:cubicBezTo>
                    <a:pt x="189" y="86"/>
                    <a:pt x="188" y="85"/>
                    <a:pt x="187" y="83"/>
                  </a:cubicBezTo>
                  <a:cubicBezTo>
                    <a:pt x="189" y="81"/>
                    <a:pt x="191" y="79"/>
                    <a:pt x="193" y="76"/>
                  </a:cubicBezTo>
                  <a:cubicBezTo>
                    <a:pt x="193" y="75"/>
                    <a:pt x="193" y="74"/>
                    <a:pt x="193" y="73"/>
                  </a:cubicBezTo>
                  <a:cubicBezTo>
                    <a:pt x="193" y="73"/>
                    <a:pt x="190" y="72"/>
                    <a:pt x="191" y="71"/>
                  </a:cubicBezTo>
                  <a:cubicBezTo>
                    <a:pt x="192" y="71"/>
                    <a:pt x="192" y="72"/>
                    <a:pt x="193" y="71"/>
                  </a:cubicBezTo>
                  <a:cubicBezTo>
                    <a:pt x="195" y="68"/>
                    <a:pt x="194" y="62"/>
                    <a:pt x="194" y="58"/>
                  </a:cubicBezTo>
                  <a:cubicBezTo>
                    <a:pt x="197" y="56"/>
                    <a:pt x="199" y="55"/>
                    <a:pt x="204" y="54"/>
                  </a:cubicBezTo>
                  <a:cubicBezTo>
                    <a:pt x="203" y="54"/>
                    <a:pt x="204" y="52"/>
                    <a:pt x="203" y="52"/>
                  </a:cubicBezTo>
                  <a:cubicBezTo>
                    <a:pt x="200" y="50"/>
                    <a:pt x="196" y="49"/>
                    <a:pt x="195" y="46"/>
                  </a:cubicBezTo>
                  <a:cubicBezTo>
                    <a:pt x="194" y="44"/>
                    <a:pt x="196" y="42"/>
                    <a:pt x="196" y="41"/>
                  </a:cubicBezTo>
                  <a:cubicBezTo>
                    <a:pt x="197" y="37"/>
                    <a:pt x="194" y="33"/>
                    <a:pt x="192" y="30"/>
                  </a:cubicBezTo>
                  <a:cubicBezTo>
                    <a:pt x="192" y="30"/>
                    <a:pt x="191" y="28"/>
                    <a:pt x="192" y="28"/>
                  </a:cubicBezTo>
                  <a:cubicBezTo>
                    <a:pt x="192" y="27"/>
                    <a:pt x="193" y="27"/>
                    <a:pt x="193" y="26"/>
                  </a:cubicBezTo>
                  <a:cubicBezTo>
                    <a:pt x="194" y="27"/>
                    <a:pt x="193" y="26"/>
                    <a:pt x="194" y="26"/>
                  </a:cubicBezTo>
                  <a:cubicBezTo>
                    <a:pt x="195" y="26"/>
                    <a:pt x="194" y="24"/>
                    <a:pt x="194" y="24"/>
                  </a:cubicBezTo>
                  <a:cubicBezTo>
                    <a:pt x="194" y="23"/>
                    <a:pt x="192" y="23"/>
                    <a:pt x="192" y="23"/>
                  </a:cubicBezTo>
                  <a:cubicBezTo>
                    <a:pt x="191" y="23"/>
                    <a:pt x="191" y="22"/>
                    <a:pt x="191" y="22"/>
                  </a:cubicBezTo>
                  <a:cubicBezTo>
                    <a:pt x="186" y="22"/>
                    <a:pt x="186" y="22"/>
                    <a:pt x="186" y="22"/>
                  </a:cubicBezTo>
                  <a:cubicBezTo>
                    <a:pt x="180" y="21"/>
                    <a:pt x="180" y="21"/>
                    <a:pt x="180" y="21"/>
                  </a:cubicBezTo>
                  <a:cubicBezTo>
                    <a:pt x="178" y="24"/>
                    <a:pt x="178" y="24"/>
                    <a:pt x="178" y="24"/>
                  </a:cubicBezTo>
                  <a:cubicBezTo>
                    <a:pt x="177" y="30"/>
                    <a:pt x="177" y="30"/>
                    <a:pt x="177" y="30"/>
                  </a:cubicBezTo>
                  <a:cubicBezTo>
                    <a:pt x="175" y="33"/>
                    <a:pt x="175" y="33"/>
                    <a:pt x="175" y="33"/>
                  </a:cubicBezTo>
                  <a:cubicBezTo>
                    <a:pt x="173" y="35"/>
                    <a:pt x="173" y="35"/>
                    <a:pt x="173" y="35"/>
                  </a:cubicBezTo>
                  <a:cubicBezTo>
                    <a:pt x="171" y="38"/>
                    <a:pt x="171" y="38"/>
                    <a:pt x="171" y="38"/>
                  </a:cubicBezTo>
                  <a:cubicBezTo>
                    <a:pt x="169" y="39"/>
                    <a:pt x="169" y="39"/>
                    <a:pt x="169" y="39"/>
                  </a:cubicBezTo>
                  <a:cubicBezTo>
                    <a:pt x="168" y="42"/>
                    <a:pt x="168" y="42"/>
                    <a:pt x="168" y="42"/>
                  </a:cubicBezTo>
                  <a:cubicBezTo>
                    <a:pt x="166" y="47"/>
                    <a:pt x="166" y="47"/>
                    <a:pt x="166" y="47"/>
                  </a:cubicBezTo>
                  <a:cubicBezTo>
                    <a:pt x="165" y="49"/>
                    <a:pt x="165" y="49"/>
                    <a:pt x="165" y="49"/>
                  </a:cubicBezTo>
                  <a:cubicBezTo>
                    <a:pt x="161" y="51"/>
                    <a:pt x="161" y="51"/>
                    <a:pt x="161" y="51"/>
                  </a:cubicBezTo>
                  <a:cubicBezTo>
                    <a:pt x="156" y="51"/>
                    <a:pt x="156" y="51"/>
                    <a:pt x="156" y="51"/>
                  </a:cubicBezTo>
                  <a:cubicBezTo>
                    <a:pt x="154" y="50"/>
                    <a:pt x="154" y="50"/>
                    <a:pt x="154" y="50"/>
                  </a:cubicBezTo>
                  <a:cubicBezTo>
                    <a:pt x="149" y="51"/>
                    <a:pt x="149" y="51"/>
                    <a:pt x="149" y="51"/>
                  </a:cubicBezTo>
                  <a:cubicBezTo>
                    <a:pt x="147" y="53"/>
                    <a:pt x="147" y="53"/>
                    <a:pt x="147" y="53"/>
                  </a:cubicBezTo>
                  <a:cubicBezTo>
                    <a:pt x="143" y="54"/>
                    <a:pt x="143" y="54"/>
                    <a:pt x="143" y="54"/>
                  </a:cubicBezTo>
                  <a:cubicBezTo>
                    <a:pt x="138" y="55"/>
                    <a:pt x="138" y="55"/>
                    <a:pt x="138" y="55"/>
                  </a:cubicBezTo>
                  <a:cubicBezTo>
                    <a:pt x="134" y="54"/>
                    <a:pt x="134" y="54"/>
                    <a:pt x="134" y="54"/>
                  </a:cubicBezTo>
                  <a:cubicBezTo>
                    <a:pt x="131" y="52"/>
                    <a:pt x="131" y="52"/>
                    <a:pt x="131" y="52"/>
                  </a:cubicBezTo>
                  <a:cubicBezTo>
                    <a:pt x="128" y="51"/>
                    <a:pt x="128" y="51"/>
                    <a:pt x="128" y="51"/>
                  </a:cubicBezTo>
                  <a:cubicBezTo>
                    <a:pt x="127" y="47"/>
                    <a:pt x="127" y="47"/>
                    <a:pt x="127" y="47"/>
                  </a:cubicBezTo>
                  <a:lnTo>
                    <a:pt x="127" y="42"/>
                  </a:lnTo>
                  <a:close/>
                  <a:moveTo>
                    <a:pt x="314" y="75"/>
                  </a:moveTo>
                  <a:cubicBezTo>
                    <a:pt x="314" y="76"/>
                    <a:pt x="309" y="76"/>
                    <a:pt x="309" y="76"/>
                  </a:cubicBezTo>
                  <a:cubicBezTo>
                    <a:pt x="309" y="75"/>
                    <a:pt x="309" y="81"/>
                    <a:pt x="309" y="81"/>
                  </a:cubicBezTo>
                  <a:cubicBezTo>
                    <a:pt x="307" y="81"/>
                    <a:pt x="308" y="83"/>
                    <a:pt x="309" y="83"/>
                  </a:cubicBezTo>
                  <a:cubicBezTo>
                    <a:pt x="310" y="84"/>
                    <a:pt x="313" y="83"/>
                    <a:pt x="314" y="83"/>
                  </a:cubicBezTo>
                  <a:cubicBezTo>
                    <a:pt x="315" y="84"/>
                    <a:pt x="316" y="84"/>
                    <a:pt x="316" y="85"/>
                  </a:cubicBezTo>
                  <a:cubicBezTo>
                    <a:pt x="316" y="85"/>
                    <a:pt x="317" y="88"/>
                    <a:pt x="317" y="88"/>
                  </a:cubicBezTo>
                  <a:cubicBezTo>
                    <a:pt x="317" y="88"/>
                    <a:pt x="314" y="88"/>
                    <a:pt x="316" y="89"/>
                  </a:cubicBezTo>
                  <a:cubicBezTo>
                    <a:pt x="318" y="90"/>
                    <a:pt x="323" y="88"/>
                    <a:pt x="326" y="89"/>
                  </a:cubicBezTo>
                  <a:cubicBezTo>
                    <a:pt x="327" y="89"/>
                    <a:pt x="330" y="90"/>
                    <a:pt x="332" y="90"/>
                  </a:cubicBezTo>
                  <a:cubicBezTo>
                    <a:pt x="332" y="91"/>
                    <a:pt x="332" y="91"/>
                    <a:pt x="332" y="91"/>
                  </a:cubicBezTo>
                  <a:cubicBezTo>
                    <a:pt x="329" y="92"/>
                    <a:pt x="327" y="92"/>
                    <a:pt x="325" y="92"/>
                  </a:cubicBezTo>
                  <a:cubicBezTo>
                    <a:pt x="324" y="93"/>
                    <a:pt x="324" y="93"/>
                    <a:pt x="324" y="93"/>
                  </a:cubicBezTo>
                  <a:cubicBezTo>
                    <a:pt x="321" y="94"/>
                    <a:pt x="316" y="94"/>
                    <a:pt x="314" y="94"/>
                  </a:cubicBezTo>
                  <a:cubicBezTo>
                    <a:pt x="315" y="96"/>
                    <a:pt x="315" y="96"/>
                    <a:pt x="315" y="96"/>
                  </a:cubicBezTo>
                  <a:cubicBezTo>
                    <a:pt x="317" y="96"/>
                    <a:pt x="318" y="96"/>
                    <a:pt x="319" y="95"/>
                  </a:cubicBezTo>
                  <a:cubicBezTo>
                    <a:pt x="321" y="101"/>
                    <a:pt x="319" y="99"/>
                    <a:pt x="323" y="101"/>
                  </a:cubicBezTo>
                  <a:cubicBezTo>
                    <a:pt x="323" y="102"/>
                    <a:pt x="322" y="102"/>
                    <a:pt x="322" y="104"/>
                  </a:cubicBezTo>
                  <a:cubicBezTo>
                    <a:pt x="322" y="104"/>
                    <a:pt x="324" y="106"/>
                    <a:pt x="324" y="106"/>
                  </a:cubicBezTo>
                  <a:cubicBezTo>
                    <a:pt x="324" y="106"/>
                    <a:pt x="326" y="106"/>
                    <a:pt x="326" y="106"/>
                  </a:cubicBezTo>
                  <a:cubicBezTo>
                    <a:pt x="326" y="105"/>
                    <a:pt x="327" y="102"/>
                    <a:pt x="328" y="101"/>
                  </a:cubicBezTo>
                  <a:cubicBezTo>
                    <a:pt x="328" y="101"/>
                    <a:pt x="329" y="100"/>
                    <a:pt x="329" y="100"/>
                  </a:cubicBezTo>
                  <a:cubicBezTo>
                    <a:pt x="329" y="100"/>
                    <a:pt x="329" y="102"/>
                    <a:pt x="329" y="102"/>
                  </a:cubicBezTo>
                  <a:cubicBezTo>
                    <a:pt x="333" y="104"/>
                    <a:pt x="333" y="104"/>
                    <a:pt x="333" y="104"/>
                  </a:cubicBezTo>
                  <a:cubicBezTo>
                    <a:pt x="333" y="105"/>
                    <a:pt x="333" y="105"/>
                    <a:pt x="333" y="105"/>
                  </a:cubicBezTo>
                  <a:cubicBezTo>
                    <a:pt x="337" y="106"/>
                    <a:pt x="338" y="105"/>
                    <a:pt x="338" y="105"/>
                  </a:cubicBezTo>
                  <a:cubicBezTo>
                    <a:pt x="338" y="105"/>
                    <a:pt x="336" y="111"/>
                    <a:pt x="340" y="112"/>
                  </a:cubicBezTo>
                  <a:cubicBezTo>
                    <a:pt x="342" y="112"/>
                    <a:pt x="342" y="111"/>
                    <a:pt x="344" y="111"/>
                  </a:cubicBezTo>
                  <a:cubicBezTo>
                    <a:pt x="346" y="113"/>
                    <a:pt x="346" y="113"/>
                    <a:pt x="346" y="113"/>
                  </a:cubicBezTo>
                  <a:cubicBezTo>
                    <a:pt x="348" y="113"/>
                    <a:pt x="348" y="111"/>
                    <a:pt x="350" y="112"/>
                  </a:cubicBezTo>
                  <a:cubicBezTo>
                    <a:pt x="350" y="113"/>
                    <a:pt x="350" y="113"/>
                    <a:pt x="350" y="113"/>
                  </a:cubicBezTo>
                  <a:cubicBezTo>
                    <a:pt x="354" y="115"/>
                    <a:pt x="355" y="116"/>
                    <a:pt x="357" y="120"/>
                  </a:cubicBezTo>
                  <a:cubicBezTo>
                    <a:pt x="363" y="119"/>
                    <a:pt x="360" y="120"/>
                    <a:pt x="364" y="121"/>
                  </a:cubicBezTo>
                  <a:cubicBezTo>
                    <a:pt x="366" y="122"/>
                    <a:pt x="367" y="121"/>
                    <a:pt x="368" y="122"/>
                  </a:cubicBezTo>
                  <a:cubicBezTo>
                    <a:pt x="370" y="127"/>
                    <a:pt x="370" y="127"/>
                    <a:pt x="370" y="127"/>
                  </a:cubicBezTo>
                  <a:cubicBezTo>
                    <a:pt x="370" y="133"/>
                    <a:pt x="370" y="133"/>
                    <a:pt x="370" y="133"/>
                  </a:cubicBezTo>
                  <a:cubicBezTo>
                    <a:pt x="370" y="134"/>
                    <a:pt x="369" y="134"/>
                    <a:pt x="370" y="135"/>
                  </a:cubicBezTo>
                  <a:cubicBezTo>
                    <a:pt x="370" y="136"/>
                    <a:pt x="371" y="136"/>
                    <a:pt x="372" y="137"/>
                  </a:cubicBezTo>
                  <a:cubicBezTo>
                    <a:pt x="372" y="138"/>
                    <a:pt x="372" y="139"/>
                    <a:pt x="372" y="141"/>
                  </a:cubicBezTo>
                  <a:cubicBezTo>
                    <a:pt x="372" y="141"/>
                    <a:pt x="374" y="143"/>
                    <a:pt x="374" y="143"/>
                  </a:cubicBezTo>
                  <a:cubicBezTo>
                    <a:pt x="375" y="147"/>
                    <a:pt x="374" y="147"/>
                    <a:pt x="375" y="151"/>
                  </a:cubicBezTo>
                  <a:cubicBezTo>
                    <a:pt x="374" y="151"/>
                    <a:pt x="373" y="149"/>
                    <a:pt x="372" y="149"/>
                  </a:cubicBezTo>
                  <a:cubicBezTo>
                    <a:pt x="371" y="149"/>
                    <a:pt x="370" y="148"/>
                    <a:pt x="368" y="149"/>
                  </a:cubicBezTo>
                  <a:cubicBezTo>
                    <a:pt x="368" y="149"/>
                    <a:pt x="364" y="155"/>
                    <a:pt x="364" y="156"/>
                  </a:cubicBezTo>
                  <a:cubicBezTo>
                    <a:pt x="367" y="155"/>
                    <a:pt x="370" y="155"/>
                    <a:pt x="373" y="155"/>
                  </a:cubicBezTo>
                  <a:cubicBezTo>
                    <a:pt x="373" y="154"/>
                    <a:pt x="374" y="152"/>
                    <a:pt x="374" y="152"/>
                  </a:cubicBezTo>
                  <a:cubicBezTo>
                    <a:pt x="375" y="152"/>
                    <a:pt x="375" y="153"/>
                    <a:pt x="375" y="153"/>
                  </a:cubicBezTo>
                  <a:cubicBezTo>
                    <a:pt x="378" y="154"/>
                    <a:pt x="380" y="152"/>
                    <a:pt x="382" y="153"/>
                  </a:cubicBezTo>
                  <a:cubicBezTo>
                    <a:pt x="384" y="153"/>
                    <a:pt x="387" y="157"/>
                    <a:pt x="387" y="159"/>
                  </a:cubicBezTo>
                  <a:cubicBezTo>
                    <a:pt x="387" y="159"/>
                    <a:pt x="387" y="161"/>
                    <a:pt x="387" y="161"/>
                  </a:cubicBezTo>
                  <a:cubicBezTo>
                    <a:pt x="388" y="161"/>
                    <a:pt x="388" y="161"/>
                    <a:pt x="388" y="161"/>
                  </a:cubicBezTo>
                  <a:cubicBezTo>
                    <a:pt x="389" y="161"/>
                    <a:pt x="389" y="163"/>
                    <a:pt x="390" y="163"/>
                  </a:cubicBezTo>
                  <a:cubicBezTo>
                    <a:pt x="390" y="164"/>
                    <a:pt x="391" y="164"/>
                    <a:pt x="392" y="164"/>
                  </a:cubicBezTo>
                  <a:cubicBezTo>
                    <a:pt x="392" y="141"/>
                    <a:pt x="392" y="141"/>
                    <a:pt x="392" y="141"/>
                  </a:cubicBezTo>
                  <a:cubicBezTo>
                    <a:pt x="390" y="137"/>
                    <a:pt x="390" y="137"/>
                    <a:pt x="390" y="137"/>
                  </a:cubicBezTo>
                  <a:cubicBezTo>
                    <a:pt x="392" y="134"/>
                    <a:pt x="392" y="134"/>
                    <a:pt x="392" y="134"/>
                  </a:cubicBezTo>
                  <a:cubicBezTo>
                    <a:pt x="391" y="95"/>
                    <a:pt x="391" y="95"/>
                    <a:pt x="391" y="95"/>
                  </a:cubicBezTo>
                  <a:cubicBezTo>
                    <a:pt x="391" y="95"/>
                    <a:pt x="391" y="95"/>
                    <a:pt x="390" y="95"/>
                  </a:cubicBezTo>
                  <a:cubicBezTo>
                    <a:pt x="390" y="95"/>
                    <a:pt x="389" y="92"/>
                    <a:pt x="388" y="91"/>
                  </a:cubicBezTo>
                  <a:cubicBezTo>
                    <a:pt x="386" y="91"/>
                    <a:pt x="385" y="92"/>
                    <a:pt x="384" y="92"/>
                  </a:cubicBezTo>
                  <a:cubicBezTo>
                    <a:pt x="381" y="92"/>
                    <a:pt x="376" y="90"/>
                    <a:pt x="374" y="89"/>
                  </a:cubicBezTo>
                  <a:cubicBezTo>
                    <a:pt x="372" y="88"/>
                    <a:pt x="366" y="83"/>
                    <a:pt x="363" y="83"/>
                  </a:cubicBezTo>
                  <a:cubicBezTo>
                    <a:pt x="363" y="85"/>
                    <a:pt x="363" y="85"/>
                    <a:pt x="363" y="85"/>
                  </a:cubicBezTo>
                  <a:cubicBezTo>
                    <a:pt x="362" y="85"/>
                    <a:pt x="361" y="85"/>
                    <a:pt x="360" y="85"/>
                  </a:cubicBezTo>
                  <a:cubicBezTo>
                    <a:pt x="359" y="86"/>
                    <a:pt x="358" y="89"/>
                    <a:pt x="357" y="89"/>
                  </a:cubicBezTo>
                  <a:cubicBezTo>
                    <a:pt x="356" y="90"/>
                    <a:pt x="353" y="90"/>
                    <a:pt x="352" y="91"/>
                  </a:cubicBezTo>
                  <a:cubicBezTo>
                    <a:pt x="351" y="93"/>
                    <a:pt x="350" y="97"/>
                    <a:pt x="348" y="99"/>
                  </a:cubicBezTo>
                  <a:cubicBezTo>
                    <a:pt x="347" y="100"/>
                    <a:pt x="345" y="100"/>
                    <a:pt x="343" y="101"/>
                  </a:cubicBezTo>
                  <a:cubicBezTo>
                    <a:pt x="343" y="100"/>
                    <a:pt x="343" y="101"/>
                    <a:pt x="342" y="101"/>
                  </a:cubicBezTo>
                  <a:cubicBezTo>
                    <a:pt x="341" y="99"/>
                    <a:pt x="341" y="98"/>
                    <a:pt x="341" y="97"/>
                  </a:cubicBezTo>
                  <a:cubicBezTo>
                    <a:pt x="339" y="98"/>
                    <a:pt x="339" y="98"/>
                    <a:pt x="339" y="98"/>
                  </a:cubicBezTo>
                  <a:cubicBezTo>
                    <a:pt x="339" y="97"/>
                    <a:pt x="339" y="95"/>
                    <a:pt x="339" y="93"/>
                  </a:cubicBezTo>
                  <a:cubicBezTo>
                    <a:pt x="337" y="93"/>
                    <a:pt x="337" y="93"/>
                    <a:pt x="337" y="93"/>
                  </a:cubicBezTo>
                  <a:cubicBezTo>
                    <a:pt x="336" y="94"/>
                    <a:pt x="337" y="94"/>
                    <a:pt x="336" y="95"/>
                  </a:cubicBezTo>
                  <a:cubicBezTo>
                    <a:pt x="335" y="90"/>
                    <a:pt x="333" y="87"/>
                    <a:pt x="334" y="82"/>
                  </a:cubicBezTo>
                  <a:cubicBezTo>
                    <a:pt x="335" y="81"/>
                    <a:pt x="336" y="81"/>
                    <a:pt x="336" y="79"/>
                  </a:cubicBezTo>
                  <a:cubicBezTo>
                    <a:pt x="336" y="78"/>
                    <a:pt x="334" y="74"/>
                    <a:pt x="332" y="73"/>
                  </a:cubicBezTo>
                  <a:cubicBezTo>
                    <a:pt x="331" y="73"/>
                    <a:pt x="331" y="73"/>
                    <a:pt x="331" y="73"/>
                  </a:cubicBezTo>
                  <a:cubicBezTo>
                    <a:pt x="332" y="74"/>
                    <a:pt x="330" y="74"/>
                    <a:pt x="329" y="74"/>
                  </a:cubicBezTo>
                  <a:cubicBezTo>
                    <a:pt x="329" y="74"/>
                    <a:pt x="329" y="72"/>
                    <a:pt x="327" y="73"/>
                  </a:cubicBezTo>
                  <a:cubicBezTo>
                    <a:pt x="327" y="73"/>
                    <a:pt x="328" y="74"/>
                    <a:pt x="326" y="74"/>
                  </a:cubicBezTo>
                  <a:cubicBezTo>
                    <a:pt x="324" y="74"/>
                    <a:pt x="321" y="71"/>
                    <a:pt x="319" y="71"/>
                  </a:cubicBezTo>
                  <a:cubicBezTo>
                    <a:pt x="315" y="72"/>
                    <a:pt x="315" y="75"/>
                    <a:pt x="314" y="75"/>
                  </a:cubicBezTo>
                  <a:close/>
                  <a:moveTo>
                    <a:pt x="110" y="19"/>
                  </a:moveTo>
                  <a:cubicBezTo>
                    <a:pt x="111" y="19"/>
                    <a:pt x="110" y="22"/>
                    <a:pt x="110" y="23"/>
                  </a:cubicBezTo>
                  <a:cubicBezTo>
                    <a:pt x="110" y="23"/>
                    <a:pt x="113" y="22"/>
                    <a:pt x="113" y="22"/>
                  </a:cubicBezTo>
                  <a:cubicBezTo>
                    <a:pt x="113" y="22"/>
                    <a:pt x="113" y="18"/>
                    <a:pt x="112" y="20"/>
                  </a:cubicBezTo>
                  <a:lnTo>
                    <a:pt x="110" y="19"/>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 name="Freeform 207">
              <a:extLst>
                <a:ext uri="{FF2B5EF4-FFF2-40B4-BE49-F238E27FC236}">
                  <a16:creationId xmlns:a16="http://schemas.microsoft.com/office/drawing/2014/main" id="{03DDC4DC-DA55-4103-943E-25D24FE1B7F9}"/>
                </a:ext>
              </a:extLst>
            </p:cNvPr>
            <p:cNvSpPr>
              <a:spLocks noEditPoints="1"/>
            </p:cNvSpPr>
            <p:nvPr/>
          </p:nvSpPr>
          <p:spPr bwMode="auto">
            <a:xfrm>
              <a:off x="8006236" y="2847085"/>
              <a:ext cx="864445" cy="1115151"/>
            </a:xfrm>
            <a:custGeom>
              <a:avLst/>
              <a:gdLst>
                <a:gd name="T0" fmla="*/ 213 w 251"/>
                <a:gd name="T1" fmla="*/ 268 h 324"/>
                <a:gd name="T2" fmla="*/ 209 w 251"/>
                <a:gd name="T3" fmla="*/ 285 h 324"/>
                <a:gd name="T4" fmla="*/ 220 w 251"/>
                <a:gd name="T5" fmla="*/ 322 h 324"/>
                <a:gd name="T6" fmla="*/ 1 w 251"/>
                <a:gd name="T7" fmla="*/ 149 h 324"/>
                <a:gd name="T8" fmla="*/ 16 w 251"/>
                <a:gd name="T9" fmla="*/ 154 h 324"/>
                <a:gd name="T10" fmla="*/ 5 w 251"/>
                <a:gd name="T11" fmla="*/ 160 h 324"/>
                <a:gd name="T12" fmla="*/ 32 w 251"/>
                <a:gd name="T13" fmla="*/ 167 h 324"/>
                <a:gd name="T14" fmla="*/ 36 w 251"/>
                <a:gd name="T15" fmla="*/ 161 h 324"/>
                <a:gd name="T16" fmla="*/ 36 w 251"/>
                <a:gd name="T17" fmla="*/ 170 h 324"/>
                <a:gd name="T18" fmla="*/ 37 w 251"/>
                <a:gd name="T19" fmla="*/ 193 h 324"/>
                <a:gd name="T20" fmla="*/ 41 w 251"/>
                <a:gd name="T21" fmla="*/ 215 h 324"/>
                <a:gd name="T22" fmla="*/ 54 w 251"/>
                <a:gd name="T23" fmla="*/ 268 h 324"/>
                <a:gd name="T24" fmla="*/ 67 w 251"/>
                <a:gd name="T25" fmla="*/ 291 h 324"/>
                <a:gd name="T26" fmla="*/ 87 w 251"/>
                <a:gd name="T27" fmla="*/ 302 h 324"/>
                <a:gd name="T28" fmla="*/ 98 w 251"/>
                <a:gd name="T29" fmla="*/ 272 h 324"/>
                <a:gd name="T30" fmla="*/ 100 w 251"/>
                <a:gd name="T31" fmla="*/ 238 h 324"/>
                <a:gd name="T32" fmla="*/ 109 w 251"/>
                <a:gd name="T33" fmla="*/ 224 h 324"/>
                <a:gd name="T34" fmla="*/ 128 w 251"/>
                <a:gd name="T35" fmla="*/ 208 h 324"/>
                <a:gd name="T36" fmla="*/ 141 w 251"/>
                <a:gd name="T37" fmla="*/ 196 h 324"/>
                <a:gd name="T38" fmla="*/ 154 w 251"/>
                <a:gd name="T39" fmla="*/ 186 h 324"/>
                <a:gd name="T40" fmla="*/ 167 w 251"/>
                <a:gd name="T41" fmla="*/ 169 h 324"/>
                <a:gd name="T42" fmla="*/ 176 w 251"/>
                <a:gd name="T43" fmla="*/ 161 h 324"/>
                <a:gd name="T44" fmla="*/ 167 w 251"/>
                <a:gd name="T45" fmla="*/ 139 h 324"/>
                <a:gd name="T46" fmla="*/ 175 w 251"/>
                <a:gd name="T47" fmla="*/ 123 h 324"/>
                <a:gd name="T48" fmla="*/ 186 w 251"/>
                <a:gd name="T49" fmla="*/ 119 h 324"/>
                <a:gd name="T50" fmla="*/ 199 w 251"/>
                <a:gd name="T51" fmla="*/ 131 h 324"/>
                <a:gd name="T52" fmla="*/ 204 w 251"/>
                <a:gd name="T53" fmla="*/ 142 h 324"/>
                <a:gd name="T54" fmla="*/ 206 w 251"/>
                <a:gd name="T55" fmla="*/ 151 h 324"/>
                <a:gd name="T56" fmla="*/ 216 w 251"/>
                <a:gd name="T57" fmla="*/ 167 h 324"/>
                <a:gd name="T58" fmla="*/ 218 w 251"/>
                <a:gd name="T59" fmla="*/ 153 h 324"/>
                <a:gd name="T60" fmla="*/ 228 w 251"/>
                <a:gd name="T61" fmla="*/ 135 h 324"/>
                <a:gd name="T62" fmla="*/ 237 w 251"/>
                <a:gd name="T63" fmla="*/ 123 h 324"/>
                <a:gd name="T64" fmla="*/ 251 w 251"/>
                <a:gd name="T65" fmla="*/ 109 h 324"/>
                <a:gd name="T66" fmla="*/ 243 w 251"/>
                <a:gd name="T67" fmla="*/ 96 h 324"/>
                <a:gd name="T68" fmla="*/ 231 w 251"/>
                <a:gd name="T69" fmla="*/ 87 h 324"/>
                <a:gd name="T70" fmla="*/ 214 w 251"/>
                <a:gd name="T71" fmla="*/ 91 h 324"/>
                <a:gd name="T72" fmla="*/ 204 w 251"/>
                <a:gd name="T73" fmla="*/ 106 h 324"/>
                <a:gd name="T74" fmla="*/ 180 w 251"/>
                <a:gd name="T75" fmla="*/ 103 h 324"/>
                <a:gd name="T76" fmla="*/ 170 w 251"/>
                <a:gd name="T77" fmla="*/ 98 h 324"/>
                <a:gd name="T78" fmla="*/ 171 w 251"/>
                <a:gd name="T79" fmla="*/ 111 h 324"/>
                <a:gd name="T80" fmla="*/ 149 w 251"/>
                <a:gd name="T81" fmla="*/ 108 h 324"/>
                <a:gd name="T82" fmla="*/ 128 w 251"/>
                <a:gd name="T83" fmla="*/ 98 h 324"/>
                <a:gd name="T84" fmla="*/ 106 w 251"/>
                <a:gd name="T85" fmla="*/ 88 h 324"/>
                <a:gd name="T86" fmla="*/ 106 w 251"/>
                <a:gd name="T87" fmla="*/ 69 h 324"/>
                <a:gd name="T88" fmla="*/ 89 w 251"/>
                <a:gd name="T89" fmla="*/ 57 h 324"/>
                <a:gd name="T90" fmla="*/ 89 w 251"/>
                <a:gd name="T91" fmla="*/ 45 h 324"/>
                <a:gd name="T92" fmla="*/ 83 w 251"/>
                <a:gd name="T93" fmla="*/ 28 h 324"/>
                <a:gd name="T94" fmla="*/ 91 w 251"/>
                <a:gd name="T95" fmla="*/ 14 h 324"/>
                <a:gd name="T96" fmla="*/ 84 w 251"/>
                <a:gd name="T97" fmla="*/ 1 h 324"/>
                <a:gd name="T98" fmla="*/ 68 w 251"/>
                <a:gd name="T99" fmla="*/ 10 h 324"/>
                <a:gd name="T100" fmla="*/ 50 w 251"/>
                <a:gd name="T101" fmla="*/ 22 h 324"/>
                <a:gd name="T102" fmla="*/ 37 w 251"/>
                <a:gd name="T103" fmla="*/ 27 h 324"/>
                <a:gd name="T104" fmla="*/ 45 w 251"/>
                <a:gd name="T105" fmla="*/ 47 h 324"/>
                <a:gd name="T106" fmla="*/ 43 w 251"/>
                <a:gd name="T107" fmla="*/ 70 h 324"/>
                <a:gd name="T108" fmla="*/ 28 w 251"/>
                <a:gd name="T109" fmla="*/ 87 h 324"/>
                <a:gd name="T110" fmla="*/ 13 w 251"/>
                <a:gd name="T111" fmla="*/ 101 h 324"/>
                <a:gd name="T112" fmla="*/ 10 w 251"/>
                <a:gd name="T113" fmla="*/ 116 h 324"/>
                <a:gd name="T114" fmla="*/ 13 w 251"/>
                <a:gd name="T115" fmla="*/ 135 h 324"/>
                <a:gd name="T116" fmla="*/ 213 w 251"/>
                <a:gd name="T117" fmla="*/ 25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324">
                  <a:moveTo>
                    <a:pt x="213" y="262"/>
                  </a:moveTo>
                  <a:cubicBezTo>
                    <a:pt x="213" y="263"/>
                    <a:pt x="213" y="263"/>
                    <a:pt x="213" y="263"/>
                  </a:cubicBezTo>
                  <a:cubicBezTo>
                    <a:pt x="213" y="262"/>
                    <a:pt x="214" y="262"/>
                    <a:pt x="213" y="262"/>
                  </a:cubicBezTo>
                  <a:close/>
                  <a:moveTo>
                    <a:pt x="213" y="266"/>
                  </a:moveTo>
                  <a:cubicBezTo>
                    <a:pt x="213" y="266"/>
                    <a:pt x="213" y="268"/>
                    <a:pt x="213" y="268"/>
                  </a:cubicBezTo>
                  <a:cubicBezTo>
                    <a:pt x="215" y="269"/>
                    <a:pt x="214" y="266"/>
                    <a:pt x="213" y="266"/>
                  </a:cubicBezTo>
                  <a:close/>
                  <a:moveTo>
                    <a:pt x="211" y="272"/>
                  </a:moveTo>
                  <a:cubicBezTo>
                    <a:pt x="211" y="272"/>
                    <a:pt x="212" y="273"/>
                    <a:pt x="212" y="274"/>
                  </a:cubicBezTo>
                  <a:cubicBezTo>
                    <a:pt x="213" y="274"/>
                    <a:pt x="213" y="272"/>
                    <a:pt x="211" y="272"/>
                  </a:cubicBezTo>
                  <a:close/>
                  <a:moveTo>
                    <a:pt x="209" y="285"/>
                  </a:moveTo>
                  <a:cubicBezTo>
                    <a:pt x="209" y="286"/>
                    <a:pt x="209" y="286"/>
                    <a:pt x="209" y="286"/>
                  </a:cubicBezTo>
                  <a:cubicBezTo>
                    <a:pt x="212" y="287"/>
                    <a:pt x="211" y="285"/>
                    <a:pt x="209" y="285"/>
                  </a:cubicBezTo>
                  <a:close/>
                  <a:moveTo>
                    <a:pt x="218" y="322"/>
                  </a:moveTo>
                  <a:cubicBezTo>
                    <a:pt x="219" y="324"/>
                    <a:pt x="219" y="324"/>
                    <a:pt x="219" y="324"/>
                  </a:cubicBezTo>
                  <a:cubicBezTo>
                    <a:pt x="221" y="324"/>
                    <a:pt x="220" y="323"/>
                    <a:pt x="220" y="322"/>
                  </a:cubicBezTo>
                  <a:cubicBezTo>
                    <a:pt x="220" y="322"/>
                    <a:pt x="219" y="322"/>
                    <a:pt x="218" y="322"/>
                  </a:cubicBezTo>
                  <a:close/>
                  <a:moveTo>
                    <a:pt x="0" y="141"/>
                  </a:moveTo>
                  <a:cubicBezTo>
                    <a:pt x="1" y="141"/>
                    <a:pt x="1" y="141"/>
                    <a:pt x="1" y="141"/>
                  </a:cubicBezTo>
                  <a:cubicBezTo>
                    <a:pt x="1" y="142"/>
                    <a:pt x="1" y="141"/>
                    <a:pt x="0" y="142"/>
                  </a:cubicBezTo>
                  <a:cubicBezTo>
                    <a:pt x="1" y="145"/>
                    <a:pt x="1" y="147"/>
                    <a:pt x="1" y="149"/>
                  </a:cubicBezTo>
                  <a:cubicBezTo>
                    <a:pt x="4" y="150"/>
                    <a:pt x="10" y="154"/>
                    <a:pt x="16" y="152"/>
                  </a:cubicBezTo>
                  <a:cubicBezTo>
                    <a:pt x="18" y="151"/>
                    <a:pt x="18" y="148"/>
                    <a:pt x="19" y="147"/>
                  </a:cubicBezTo>
                  <a:cubicBezTo>
                    <a:pt x="20" y="147"/>
                    <a:pt x="21" y="148"/>
                    <a:pt x="21" y="147"/>
                  </a:cubicBezTo>
                  <a:cubicBezTo>
                    <a:pt x="20" y="149"/>
                    <a:pt x="20" y="151"/>
                    <a:pt x="19" y="153"/>
                  </a:cubicBezTo>
                  <a:cubicBezTo>
                    <a:pt x="18" y="153"/>
                    <a:pt x="17" y="153"/>
                    <a:pt x="16" y="154"/>
                  </a:cubicBezTo>
                  <a:cubicBezTo>
                    <a:pt x="15" y="155"/>
                    <a:pt x="16" y="157"/>
                    <a:pt x="15" y="157"/>
                  </a:cubicBezTo>
                  <a:cubicBezTo>
                    <a:pt x="14" y="158"/>
                    <a:pt x="12" y="157"/>
                    <a:pt x="11" y="157"/>
                  </a:cubicBezTo>
                  <a:cubicBezTo>
                    <a:pt x="11" y="157"/>
                    <a:pt x="10" y="159"/>
                    <a:pt x="9" y="159"/>
                  </a:cubicBezTo>
                  <a:cubicBezTo>
                    <a:pt x="8" y="160"/>
                    <a:pt x="8" y="158"/>
                    <a:pt x="7" y="159"/>
                  </a:cubicBezTo>
                  <a:cubicBezTo>
                    <a:pt x="6" y="159"/>
                    <a:pt x="6" y="160"/>
                    <a:pt x="5" y="160"/>
                  </a:cubicBezTo>
                  <a:cubicBezTo>
                    <a:pt x="6" y="161"/>
                    <a:pt x="7" y="163"/>
                    <a:pt x="7" y="164"/>
                  </a:cubicBezTo>
                  <a:cubicBezTo>
                    <a:pt x="11" y="169"/>
                    <a:pt x="15" y="172"/>
                    <a:pt x="18" y="177"/>
                  </a:cubicBezTo>
                  <a:cubicBezTo>
                    <a:pt x="19" y="177"/>
                    <a:pt x="20" y="177"/>
                    <a:pt x="21" y="177"/>
                  </a:cubicBezTo>
                  <a:cubicBezTo>
                    <a:pt x="22" y="177"/>
                    <a:pt x="23" y="175"/>
                    <a:pt x="23" y="175"/>
                  </a:cubicBezTo>
                  <a:cubicBezTo>
                    <a:pt x="27" y="173"/>
                    <a:pt x="31" y="172"/>
                    <a:pt x="32" y="167"/>
                  </a:cubicBezTo>
                  <a:cubicBezTo>
                    <a:pt x="33" y="163"/>
                    <a:pt x="31" y="161"/>
                    <a:pt x="33" y="157"/>
                  </a:cubicBezTo>
                  <a:cubicBezTo>
                    <a:pt x="34" y="157"/>
                    <a:pt x="34" y="157"/>
                    <a:pt x="34" y="157"/>
                  </a:cubicBezTo>
                  <a:cubicBezTo>
                    <a:pt x="34" y="158"/>
                    <a:pt x="34" y="158"/>
                    <a:pt x="35" y="158"/>
                  </a:cubicBezTo>
                  <a:cubicBezTo>
                    <a:pt x="35" y="159"/>
                    <a:pt x="35" y="159"/>
                    <a:pt x="35" y="160"/>
                  </a:cubicBezTo>
                  <a:cubicBezTo>
                    <a:pt x="35" y="159"/>
                    <a:pt x="36" y="161"/>
                    <a:pt x="36" y="161"/>
                  </a:cubicBezTo>
                  <a:cubicBezTo>
                    <a:pt x="36" y="162"/>
                    <a:pt x="35" y="162"/>
                    <a:pt x="35" y="164"/>
                  </a:cubicBezTo>
                  <a:cubicBezTo>
                    <a:pt x="37" y="165"/>
                    <a:pt x="37" y="166"/>
                    <a:pt x="36" y="166"/>
                  </a:cubicBezTo>
                  <a:cubicBezTo>
                    <a:pt x="36" y="166"/>
                    <a:pt x="37" y="167"/>
                    <a:pt x="35" y="167"/>
                  </a:cubicBezTo>
                  <a:cubicBezTo>
                    <a:pt x="35" y="167"/>
                    <a:pt x="35" y="169"/>
                    <a:pt x="36" y="168"/>
                  </a:cubicBezTo>
                  <a:cubicBezTo>
                    <a:pt x="36" y="170"/>
                    <a:pt x="36" y="170"/>
                    <a:pt x="36" y="170"/>
                  </a:cubicBezTo>
                  <a:cubicBezTo>
                    <a:pt x="37" y="172"/>
                    <a:pt x="39" y="172"/>
                    <a:pt x="39" y="175"/>
                  </a:cubicBezTo>
                  <a:cubicBezTo>
                    <a:pt x="37" y="176"/>
                    <a:pt x="37" y="176"/>
                    <a:pt x="37" y="176"/>
                  </a:cubicBezTo>
                  <a:cubicBezTo>
                    <a:pt x="37" y="177"/>
                    <a:pt x="34" y="187"/>
                    <a:pt x="34" y="187"/>
                  </a:cubicBezTo>
                  <a:cubicBezTo>
                    <a:pt x="34" y="188"/>
                    <a:pt x="37" y="190"/>
                    <a:pt x="37" y="191"/>
                  </a:cubicBezTo>
                  <a:cubicBezTo>
                    <a:pt x="38" y="192"/>
                    <a:pt x="36" y="193"/>
                    <a:pt x="37" y="193"/>
                  </a:cubicBezTo>
                  <a:cubicBezTo>
                    <a:pt x="39" y="194"/>
                    <a:pt x="37" y="198"/>
                    <a:pt x="37" y="200"/>
                  </a:cubicBezTo>
                  <a:cubicBezTo>
                    <a:pt x="38" y="200"/>
                    <a:pt x="38" y="200"/>
                    <a:pt x="38" y="200"/>
                  </a:cubicBezTo>
                  <a:cubicBezTo>
                    <a:pt x="38" y="203"/>
                    <a:pt x="37" y="209"/>
                    <a:pt x="39" y="210"/>
                  </a:cubicBezTo>
                  <a:cubicBezTo>
                    <a:pt x="39" y="210"/>
                    <a:pt x="38" y="211"/>
                    <a:pt x="39" y="212"/>
                  </a:cubicBezTo>
                  <a:cubicBezTo>
                    <a:pt x="39" y="212"/>
                    <a:pt x="40" y="214"/>
                    <a:pt x="41" y="215"/>
                  </a:cubicBezTo>
                  <a:cubicBezTo>
                    <a:pt x="41" y="218"/>
                    <a:pt x="41" y="220"/>
                    <a:pt x="41" y="224"/>
                  </a:cubicBezTo>
                  <a:cubicBezTo>
                    <a:pt x="43" y="231"/>
                    <a:pt x="48" y="237"/>
                    <a:pt x="49" y="244"/>
                  </a:cubicBezTo>
                  <a:cubicBezTo>
                    <a:pt x="51" y="250"/>
                    <a:pt x="50" y="253"/>
                    <a:pt x="51" y="260"/>
                  </a:cubicBezTo>
                  <a:cubicBezTo>
                    <a:pt x="51" y="260"/>
                    <a:pt x="53" y="262"/>
                    <a:pt x="53" y="263"/>
                  </a:cubicBezTo>
                  <a:cubicBezTo>
                    <a:pt x="54" y="265"/>
                    <a:pt x="53" y="266"/>
                    <a:pt x="54" y="268"/>
                  </a:cubicBezTo>
                  <a:cubicBezTo>
                    <a:pt x="55" y="269"/>
                    <a:pt x="57" y="269"/>
                    <a:pt x="57" y="270"/>
                  </a:cubicBezTo>
                  <a:cubicBezTo>
                    <a:pt x="58" y="272"/>
                    <a:pt x="57" y="273"/>
                    <a:pt x="58" y="274"/>
                  </a:cubicBezTo>
                  <a:cubicBezTo>
                    <a:pt x="59" y="276"/>
                    <a:pt x="61" y="277"/>
                    <a:pt x="61" y="279"/>
                  </a:cubicBezTo>
                  <a:cubicBezTo>
                    <a:pt x="62" y="281"/>
                    <a:pt x="62" y="283"/>
                    <a:pt x="63" y="285"/>
                  </a:cubicBezTo>
                  <a:cubicBezTo>
                    <a:pt x="63" y="287"/>
                    <a:pt x="67" y="289"/>
                    <a:pt x="67" y="291"/>
                  </a:cubicBezTo>
                  <a:cubicBezTo>
                    <a:pt x="67" y="293"/>
                    <a:pt x="66" y="294"/>
                    <a:pt x="65" y="295"/>
                  </a:cubicBezTo>
                  <a:cubicBezTo>
                    <a:pt x="68" y="300"/>
                    <a:pt x="72" y="306"/>
                    <a:pt x="75" y="311"/>
                  </a:cubicBezTo>
                  <a:cubicBezTo>
                    <a:pt x="77" y="311"/>
                    <a:pt x="78" y="312"/>
                    <a:pt x="79" y="311"/>
                  </a:cubicBezTo>
                  <a:cubicBezTo>
                    <a:pt x="82" y="309"/>
                    <a:pt x="81" y="305"/>
                    <a:pt x="83" y="303"/>
                  </a:cubicBezTo>
                  <a:cubicBezTo>
                    <a:pt x="84" y="303"/>
                    <a:pt x="86" y="303"/>
                    <a:pt x="87" y="302"/>
                  </a:cubicBezTo>
                  <a:cubicBezTo>
                    <a:pt x="87" y="302"/>
                    <a:pt x="86" y="300"/>
                    <a:pt x="87" y="300"/>
                  </a:cubicBezTo>
                  <a:cubicBezTo>
                    <a:pt x="87" y="300"/>
                    <a:pt x="92" y="291"/>
                    <a:pt x="92" y="291"/>
                  </a:cubicBezTo>
                  <a:cubicBezTo>
                    <a:pt x="93" y="291"/>
                    <a:pt x="95" y="291"/>
                    <a:pt x="96" y="291"/>
                  </a:cubicBezTo>
                  <a:cubicBezTo>
                    <a:pt x="95" y="286"/>
                    <a:pt x="93" y="279"/>
                    <a:pt x="94" y="276"/>
                  </a:cubicBezTo>
                  <a:cubicBezTo>
                    <a:pt x="95" y="274"/>
                    <a:pt x="97" y="273"/>
                    <a:pt x="98" y="272"/>
                  </a:cubicBezTo>
                  <a:cubicBezTo>
                    <a:pt x="99" y="270"/>
                    <a:pt x="98" y="268"/>
                    <a:pt x="98" y="266"/>
                  </a:cubicBezTo>
                  <a:cubicBezTo>
                    <a:pt x="100" y="266"/>
                    <a:pt x="100" y="266"/>
                    <a:pt x="100" y="266"/>
                  </a:cubicBezTo>
                  <a:cubicBezTo>
                    <a:pt x="100" y="263"/>
                    <a:pt x="99" y="261"/>
                    <a:pt x="98" y="260"/>
                  </a:cubicBezTo>
                  <a:cubicBezTo>
                    <a:pt x="98" y="254"/>
                    <a:pt x="97" y="250"/>
                    <a:pt x="98" y="244"/>
                  </a:cubicBezTo>
                  <a:cubicBezTo>
                    <a:pt x="98" y="242"/>
                    <a:pt x="100" y="240"/>
                    <a:pt x="100" y="238"/>
                  </a:cubicBezTo>
                  <a:cubicBezTo>
                    <a:pt x="99" y="238"/>
                    <a:pt x="99" y="238"/>
                    <a:pt x="99" y="238"/>
                  </a:cubicBezTo>
                  <a:cubicBezTo>
                    <a:pt x="99" y="236"/>
                    <a:pt x="98" y="234"/>
                    <a:pt x="98" y="232"/>
                  </a:cubicBezTo>
                  <a:cubicBezTo>
                    <a:pt x="99" y="231"/>
                    <a:pt x="100" y="230"/>
                    <a:pt x="100" y="230"/>
                  </a:cubicBezTo>
                  <a:cubicBezTo>
                    <a:pt x="103" y="228"/>
                    <a:pt x="103" y="229"/>
                    <a:pt x="106" y="228"/>
                  </a:cubicBezTo>
                  <a:cubicBezTo>
                    <a:pt x="108" y="228"/>
                    <a:pt x="108" y="225"/>
                    <a:pt x="109" y="224"/>
                  </a:cubicBezTo>
                  <a:cubicBezTo>
                    <a:pt x="111" y="223"/>
                    <a:pt x="114" y="224"/>
                    <a:pt x="115" y="222"/>
                  </a:cubicBezTo>
                  <a:cubicBezTo>
                    <a:pt x="117" y="220"/>
                    <a:pt x="116" y="215"/>
                    <a:pt x="119" y="213"/>
                  </a:cubicBezTo>
                  <a:cubicBezTo>
                    <a:pt x="121" y="212"/>
                    <a:pt x="123" y="213"/>
                    <a:pt x="126" y="212"/>
                  </a:cubicBezTo>
                  <a:cubicBezTo>
                    <a:pt x="126" y="211"/>
                    <a:pt x="126" y="211"/>
                    <a:pt x="126" y="211"/>
                  </a:cubicBezTo>
                  <a:cubicBezTo>
                    <a:pt x="127" y="210"/>
                    <a:pt x="127" y="209"/>
                    <a:pt x="128" y="208"/>
                  </a:cubicBezTo>
                  <a:cubicBezTo>
                    <a:pt x="130" y="207"/>
                    <a:pt x="132" y="208"/>
                    <a:pt x="134" y="207"/>
                  </a:cubicBezTo>
                  <a:cubicBezTo>
                    <a:pt x="135" y="206"/>
                    <a:pt x="134" y="204"/>
                    <a:pt x="135" y="203"/>
                  </a:cubicBezTo>
                  <a:cubicBezTo>
                    <a:pt x="136" y="202"/>
                    <a:pt x="138" y="201"/>
                    <a:pt x="138" y="200"/>
                  </a:cubicBezTo>
                  <a:cubicBezTo>
                    <a:pt x="139" y="199"/>
                    <a:pt x="139" y="198"/>
                    <a:pt x="140" y="196"/>
                  </a:cubicBezTo>
                  <a:cubicBezTo>
                    <a:pt x="141" y="196"/>
                    <a:pt x="141" y="196"/>
                    <a:pt x="141" y="196"/>
                  </a:cubicBezTo>
                  <a:cubicBezTo>
                    <a:pt x="141" y="195"/>
                    <a:pt x="141" y="195"/>
                    <a:pt x="141" y="195"/>
                  </a:cubicBezTo>
                  <a:cubicBezTo>
                    <a:pt x="141" y="194"/>
                    <a:pt x="144" y="194"/>
                    <a:pt x="144" y="193"/>
                  </a:cubicBezTo>
                  <a:cubicBezTo>
                    <a:pt x="146" y="189"/>
                    <a:pt x="146" y="189"/>
                    <a:pt x="146" y="189"/>
                  </a:cubicBezTo>
                  <a:cubicBezTo>
                    <a:pt x="147" y="189"/>
                    <a:pt x="149" y="190"/>
                    <a:pt x="150" y="189"/>
                  </a:cubicBezTo>
                  <a:cubicBezTo>
                    <a:pt x="151" y="189"/>
                    <a:pt x="153" y="186"/>
                    <a:pt x="154" y="186"/>
                  </a:cubicBezTo>
                  <a:cubicBezTo>
                    <a:pt x="155" y="185"/>
                    <a:pt x="156" y="186"/>
                    <a:pt x="157" y="185"/>
                  </a:cubicBezTo>
                  <a:cubicBezTo>
                    <a:pt x="162" y="181"/>
                    <a:pt x="159" y="180"/>
                    <a:pt x="160" y="174"/>
                  </a:cubicBezTo>
                  <a:cubicBezTo>
                    <a:pt x="160" y="174"/>
                    <a:pt x="163" y="172"/>
                    <a:pt x="163" y="171"/>
                  </a:cubicBezTo>
                  <a:cubicBezTo>
                    <a:pt x="163" y="171"/>
                    <a:pt x="163" y="169"/>
                    <a:pt x="163" y="169"/>
                  </a:cubicBezTo>
                  <a:cubicBezTo>
                    <a:pt x="164" y="168"/>
                    <a:pt x="166" y="169"/>
                    <a:pt x="167" y="169"/>
                  </a:cubicBezTo>
                  <a:cubicBezTo>
                    <a:pt x="168" y="168"/>
                    <a:pt x="169" y="166"/>
                    <a:pt x="169" y="166"/>
                  </a:cubicBezTo>
                  <a:cubicBezTo>
                    <a:pt x="170" y="166"/>
                    <a:pt x="169" y="166"/>
                    <a:pt x="170" y="167"/>
                  </a:cubicBezTo>
                  <a:cubicBezTo>
                    <a:pt x="172" y="167"/>
                    <a:pt x="172" y="167"/>
                    <a:pt x="174" y="167"/>
                  </a:cubicBezTo>
                  <a:cubicBezTo>
                    <a:pt x="174" y="164"/>
                    <a:pt x="174" y="164"/>
                    <a:pt x="174" y="164"/>
                  </a:cubicBezTo>
                  <a:cubicBezTo>
                    <a:pt x="176" y="161"/>
                    <a:pt x="176" y="161"/>
                    <a:pt x="176" y="161"/>
                  </a:cubicBezTo>
                  <a:cubicBezTo>
                    <a:pt x="176" y="155"/>
                    <a:pt x="176" y="155"/>
                    <a:pt x="176" y="155"/>
                  </a:cubicBezTo>
                  <a:cubicBezTo>
                    <a:pt x="173" y="151"/>
                    <a:pt x="173" y="151"/>
                    <a:pt x="173" y="151"/>
                  </a:cubicBezTo>
                  <a:cubicBezTo>
                    <a:pt x="175" y="145"/>
                    <a:pt x="175" y="145"/>
                    <a:pt x="175" y="145"/>
                  </a:cubicBezTo>
                  <a:cubicBezTo>
                    <a:pt x="173" y="142"/>
                    <a:pt x="173" y="142"/>
                    <a:pt x="173" y="142"/>
                  </a:cubicBezTo>
                  <a:cubicBezTo>
                    <a:pt x="167" y="139"/>
                    <a:pt x="167" y="139"/>
                    <a:pt x="167" y="139"/>
                  </a:cubicBezTo>
                  <a:cubicBezTo>
                    <a:pt x="167" y="137"/>
                    <a:pt x="167" y="137"/>
                    <a:pt x="167" y="137"/>
                  </a:cubicBezTo>
                  <a:cubicBezTo>
                    <a:pt x="166" y="130"/>
                    <a:pt x="166" y="130"/>
                    <a:pt x="166" y="130"/>
                  </a:cubicBezTo>
                  <a:cubicBezTo>
                    <a:pt x="169" y="128"/>
                    <a:pt x="169" y="128"/>
                    <a:pt x="169" y="128"/>
                  </a:cubicBezTo>
                  <a:cubicBezTo>
                    <a:pt x="173" y="126"/>
                    <a:pt x="173" y="126"/>
                    <a:pt x="173" y="126"/>
                  </a:cubicBezTo>
                  <a:cubicBezTo>
                    <a:pt x="175" y="123"/>
                    <a:pt x="175" y="123"/>
                    <a:pt x="175" y="123"/>
                  </a:cubicBezTo>
                  <a:cubicBezTo>
                    <a:pt x="171" y="118"/>
                    <a:pt x="171" y="118"/>
                    <a:pt x="171" y="118"/>
                  </a:cubicBezTo>
                  <a:cubicBezTo>
                    <a:pt x="173" y="114"/>
                    <a:pt x="173" y="114"/>
                    <a:pt x="173" y="114"/>
                  </a:cubicBezTo>
                  <a:cubicBezTo>
                    <a:pt x="178" y="118"/>
                    <a:pt x="178" y="118"/>
                    <a:pt x="178" y="118"/>
                  </a:cubicBezTo>
                  <a:cubicBezTo>
                    <a:pt x="182" y="117"/>
                    <a:pt x="182" y="117"/>
                    <a:pt x="182" y="117"/>
                  </a:cubicBezTo>
                  <a:cubicBezTo>
                    <a:pt x="186" y="119"/>
                    <a:pt x="186" y="119"/>
                    <a:pt x="186" y="119"/>
                  </a:cubicBezTo>
                  <a:cubicBezTo>
                    <a:pt x="185" y="125"/>
                    <a:pt x="185" y="125"/>
                    <a:pt x="185" y="125"/>
                  </a:cubicBezTo>
                  <a:cubicBezTo>
                    <a:pt x="185" y="132"/>
                    <a:pt x="185" y="132"/>
                    <a:pt x="185" y="132"/>
                  </a:cubicBezTo>
                  <a:cubicBezTo>
                    <a:pt x="188" y="132"/>
                    <a:pt x="188" y="132"/>
                    <a:pt x="188" y="132"/>
                  </a:cubicBezTo>
                  <a:cubicBezTo>
                    <a:pt x="194" y="132"/>
                    <a:pt x="194" y="132"/>
                    <a:pt x="194" y="132"/>
                  </a:cubicBezTo>
                  <a:cubicBezTo>
                    <a:pt x="199" y="131"/>
                    <a:pt x="199" y="131"/>
                    <a:pt x="199" y="131"/>
                  </a:cubicBezTo>
                  <a:cubicBezTo>
                    <a:pt x="204" y="130"/>
                    <a:pt x="204" y="130"/>
                    <a:pt x="204" y="130"/>
                  </a:cubicBezTo>
                  <a:cubicBezTo>
                    <a:pt x="210" y="130"/>
                    <a:pt x="210" y="130"/>
                    <a:pt x="210" y="130"/>
                  </a:cubicBezTo>
                  <a:cubicBezTo>
                    <a:pt x="205" y="133"/>
                    <a:pt x="205" y="133"/>
                    <a:pt x="205" y="133"/>
                  </a:cubicBezTo>
                  <a:cubicBezTo>
                    <a:pt x="206" y="137"/>
                    <a:pt x="206" y="137"/>
                    <a:pt x="206" y="137"/>
                  </a:cubicBezTo>
                  <a:cubicBezTo>
                    <a:pt x="205" y="138"/>
                    <a:pt x="204" y="142"/>
                    <a:pt x="204" y="142"/>
                  </a:cubicBezTo>
                  <a:cubicBezTo>
                    <a:pt x="202" y="146"/>
                    <a:pt x="202" y="146"/>
                    <a:pt x="202" y="146"/>
                  </a:cubicBezTo>
                  <a:cubicBezTo>
                    <a:pt x="200" y="152"/>
                    <a:pt x="200" y="152"/>
                    <a:pt x="200" y="152"/>
                  </a:cubicBezTo>
                  <a:cubicBezTo>
                    <a:pt x="201" y="155"/>
                    <a:pt x="201" y="155"/>
                    <a:pt x="201" y="155"/>
                  </a:cubicBezTo>
                  <a:cubicBezTo>
                    <a:pt x="205" y="155"/>
                    <a:pt x="205" y="155"/>
                    <a:pt x="205" y="155"/>
                  </a:cubicBezTo>
                  <a:cubicBezTo>
                    <a:pt x="206" y="151"/>
                    <a:pt x="206" y="151"/>
                    <a:pt x="206" y="151"/>
                  </a:cubicBezTo>
                  <a:cubicBezTo>
                    <a:pt x="210" y="157"/>
                    <a:pt x="210" y="157"/>
                    <a:pt x="210" y="157"/>
                  </a:cubicBezTo>
                  <a:cubicBezTo>
                    <a:pt x="210" y="162"/>
                    <a:pt x="210" y="162"/>
                    <a:pt x="210" y="162"/>
                  </a:cubicBezTo>
                  <a:cubicBezTo>
                    <a:pt x="211" y="166"/>
                    <a:pt x="211" y="166"/>
                    <a:pt x="211" y="166"/>
                  </a:cubicBezTo>
                  <a:cubicBezTo>
                    <a:pt x="214" y="165"/>
                    <a:pt x="214" y="165"/>
                    <a:pt x="214" y="165"/>
                  </a:cubicBezTo>
                  <a:cubicBezTo>
                    <a:pt x="216" y="167"/>
                    <a:pt x="216" y="167"/>
                    <a:pt x="216" y="167"/>
                  </a:cubicBezTo>
                  <a:cubicBezTo>
                    <a:pt x="218" y="165"/>
                    <a:pt x="218" y="165"/>
                    <a:pt x="218" y="165"/>
                  </a:cubicBezTo>
                  <a:cubicBezTo>
                    <a:pt x="219" y="163"/>
                    <a:pt x="219" y="163"/>
                    <a:pt x="219" y="163"/>
                  </a:cubicBezTo>
                  <a:cubicBezTo>
                    <a:pt x="220" y="161"/>
                    <a:pt x="220" y="161"/>
                    <a:pt x="220" y="161"/>
                  </a:cubicBezTo>
                  <a:cubicBezTo>
                    <a:pt x="219" y="156"/>
                    <a:pt x="219" y="156"/>
                    <a:pt x="219" y="156"/>
                  </a:cubicBezTo>
                  <a:cubicBezTo>
                    <a:pt x="218" y="153"/>
                    <a:pt x="218" y="153"/>
                    <a:pt x="218" y="153"/>
                  </a:cubicBezTo>
                  <a:cubicBezTo>
                    <a:pt x="218" y="144"/>
                    <a:pt x="218" y="144"/>
                    <a:pt x="218" y="144"/>
                  </a:cubicBezTo>
                  <a:cubicBezTo>
                    <a:pt x="223" y="148"/>
                    <a:pt x="223" y="148"/>
                    <a:pt x="223" y="148"/>
                  </a:cubicBezTo>
                  <a:cubicBezTo>
                    <a:pt x="225" y="142"/>
                    <a:pt x="225" y="142"/>
                    <a:pt x="225" y="142"/>
                  </a:cubicBezTo>
                  <a:cubicBezTo>
                    <a:pt x="228" y="137"/>
                    <a:pt x="228" y="137"/>
                    <a:pt x="228" y="137"/>
                  </a:cubicBezTo>
                  <a:cubicBezTo>
                    <a:pt x="228" y="135"/>
                    <a:pt x="228" y="135"/>
                    <a:pt x="228" y="135"/>
                  </a:cubicBezTo>
                  <a:cubicBezTo>
                    <a:pt x="226" y="133"/>
                    <a:pt x="226" y="133"/>
                    <a:pt x="226" y="133"/>
                  </a:cubicBezTo>
                  <a:cubicBezTo>
                    <a:pt x="227" y="132"/>
                    <a:pt x="227" y="132"/>
                    <a:pt x="227" y="132"/>
                  </a:cubicBezTo>
                  <a:cubicBezTo>
                    <a:pt x="231" y="130"/>
                    <a:pt x="231" y="130"/>
                    <a:pt x="231" y="130"/>
                  </a:cubicBezTo>
                  <a:cubicBezTo>
                    <a:pt x="233" y="126"/>
                    <a:pt x="233" y="126"/>
                    <a:pt x="233" y="126"/>
                  </a:cubicBezTo>
                  <a:cubicBezTo>
                    <a:pt x="237" y="123"/>
                    <a:pt x="237" y="123"/>
                    <a:pt x="237" y="123"/>
                  </a:cubicBezTo>
                  <a:cubicBezTo>
                    <a:pt x="237" y="120"/>
                    <a:pt x="237" y="120"/>
                    <a:pt x="237" y="120"/>
                  </a:cubicBezTo>
                  <a:cubicBezTo>
                    <a:pt x="240" y="115"/>
                    <a:pt x="240" y="115"/>
                    <a:pt x="240" y="115"/>
                  </a:cubicBezTo>
                  <a:cubicBezTo>
                    <a:pt x="245" y="114"/>
                    <a:pt x="245" y="114"/>
                    <a:pt x="245" y="114"/>
                  </a:cubicBezTo>
                  <a:cubicBezTo>
                    <a:pt x="248" y="115"/>
                    <a:pt x="248" y="115"/>
                    <a:pt x="248" y="115"/>
                  </a:cubicBezTo>
                  <a:cubicBezTo>
                    <a:pt x="251" y="109"/>
                    <a:pt x="251" y="109"/>
                    <a:pt x="251" y="109"/>
                  </a:cubicBezTo>
                  <a:cubicBezTo>
                    <a:pt x="251" y="104"/>
                    <a:pt x="251" y="104"/>
                    <a:pt x="251" y="104"/>
                  </a:cubicBezTo>
                  <a:cubicBezTo>
                    <a:pt x="250" y="101"/>
                    <a:pt x="250" y="101"/>
                    <a:pt x="250" y="101"/>
                  </a:cubicBezTo>
                  <a:cubicBezTo>
                    <a:pt x="249" y="98"/>
                    <a:pt x="249" y="98"/>
                    <a:pt x="249" y="98"/>
                  </a:cubicBezTo>
                  <a:cubicBezTo>
                    <a:pt x="246" y="97"/>
                    <a:pt x="246" y="97"/>
                    <a:pt x="246" y="97"/>
                  </a:cubicBezTo>
                  <a:cubicBezTo>
                    <a:pt x="243" y="96"/>
                    <a:pt x="243" y="96"/>
                    <a:pt x="243" y="96"/>
                  </a:cubicBezTo>
                  <a:cubicBezTo>
                    <a:pt x="241" y="95"/>
                    <a:pt x="241" y="95"/>
                    <a:pt x="241" y="95"/>
                  </a:cubicBezTo>
                  <a:cubicBezTo>
                    <a:pt x="238" y="96"/>
                    <a:pt x="238" y="96"/>
                    <a:pt x="238" y="96"/>
                  </a:cubicBezTo>
                  <a:cubicBezTo>
                    <a:pt x="236" y="94"/>
                    <a:pt x="236" y="94"/>
                    <a:pt x="236" y="94"/>
                  </a:cubicBezTo>
                  <a:cubicBezTo>
                    <a:pt x="236" y="89"/>
                    <a:pt x="236" y="89"/>
                    <a:pt x="236" y="89"/>
                  </a:cubicBezTo>
                  <a:cubicBezTo>
                    <a:pt x="231" y="87"/>
                    <a:pt x="231" y="87"/>
                    <a:pt x="231" y="87"/>
                  </a:cubicBezTo>
                  <a:cubicBezTo>
                    <a:pt x="228" y="87"/>
                    <a:pt x="228" y="87"/>
                    <a:pt x="228" y="87"/>
                  </a:cubicBezTo>
                  <a:cubicBezTo>
                    <a:pt x="224" y="90"/>
                    <a:pt x="224" y="90"/>
                    <a:pt x="224" y="90"/>
                  </a:cubicBezTo>
                  <a:cubicBezTo>
                    <a:pt x="221" y="89"/>
                    <a:pt x="221" y="89"/>
                    <a:pt x="221" y="89"/>
                  </a:cubicBezTo>
                  <a:cubicBezTo>
                    <a:pt x="217" y="89"/>
                    <a:pt x="217" y="89"/>
                    <a:pt x="217" y="89"/>
                  </a:cubicBezTo>
                  <a:cubicBezTo>
                    <a:pt x="214" y="91"/>
                    <a:pt x="214" y="91"/>
                    <a:pt x="214" y="91"/>
                  </a:cubicBezTo>
                  <a:cubicBezTo>
                    <a:pt x="209" y="94"/>
                    <a:pt x="209" y="94"/>
                    <a:pt x="209" y="94"/>
                  </a:cubicBezTo>
                  <a:cubicBezTo>
                    <a:pt x="205" y="95"/>
                    <a:pt x="205" y="95"/>
                    <a:pt x="205" y="95"/>
                  </a:cubicBezTo>
                  <a:cubicBezTo>
                    <a:pt x="206" y="101"/>
                    <a:pt x="206" y="101"/>
                    <a:pt x="206" y="101"/>
                  </a:cubicBezTo>
                  <a:cubicBezTo>
                    <a:pt x="206" y="105"/>
                    <a:pt x="206" y="105"/>
                    <a:pt x="206" y="105"/>
                  </a:cubicBezTo>
                  <a:cubicBezTo>
                    <a:pt x="204" y="106"/>
                    <a:pt x="204" y="106"/>
                    <a:pt x="204" y="106"/>
                  </a:cubicBezTo>
                  <a:cubicBezTo>
                    <a:pt x="196" y="107"/>
                    <a:pt x="196" y="107"/>
                    <a:pt x="196" y="107"/>
                  </a:cubicBezTo>
                  <a:cubicBezTo>
                    <a:pt x="191" y="105"/>
                    <a:pt x="191" y="105"/>
                    <a:pt x="191" y="105"/>
                  </a:cubicBezTo>
                  <a:cubicBezTo>
                    <a:pt x="187" y="106"/>
                    <a:pt x="187" y="106"/>
                    <a:pt x="187" y="106"/>
                  </a:cubicBezTo>
                  <a:cubicBezTo>
                    <a:pt x="183" y="107"/>
                    <a:pt x="183" y="107"/>
                    <a:pt x="183" y="107"/>
                  </a:cubicBezTo>
                  <a:cubicBezTo>
                    <a:pt x="180" y="103"/>
                    <a:pt x="180" y="103"/>
                    <a:pt x="180" y="103"/>
                  </a:cubicBezTo>
                  <a:cubicBezTo>
                    <a:pt x="181" y="99"/>
                    <a:pt x="181" y="99"/>
                    <a:pt x="181" y="99"/>
                  </a:cubicBezTo>
                  <a:cubicBezTo>
                    <a:pt x="179" y="101"/>
                    <a:pt x="179" y="101"/>
                    <a:pt x="179" y="101"/>
                  </a:cubicBezTo>
                  <a:cubicBezTo>
                    <a:pt x="177" y="97"/>
                    <a:pt x="177" y="97"/>
                    <a:pt x="177" y="97"/>
                  </a:cubicBezTo>
                  <a:cubicBezTo>
                    <a:pt x="173" y="96"/>
                    <a:pt x="173" y="96"/>
                    <a:pt x="173" y="96"/>
                  </a:cubicBezTo>
                  <a:cubicBezTo>
                    <a:pt x="170" y="98"/>
                    <a:pt x="170" y="98"/>
                    <a:pt x="170" y="98"/>
                  </a:cubicBezTo>
                  <a:cubicBezTo>
                    <a:pt x="171" y="98"/>
                    <a:pt x="171" y="98"/>
                    <a:pt x="171" y="98"/>
                  </a:cubicBezTo>
                  <a:cubicBezTo>
                    <a:pt x="170" y="103"/>
                    <a:pt x="170" y="103"/>
                    <a:pt x="170" y="103"/>
                  </a:cubicBezTo>
                  <a:cubicBezTo>
                    <a:pt x="169" y="106"/>
                    <a:pt x="169" y="106"/>
                    <a:pt x="169" y="106"/>
                  </a:cubicBezTo>
                  <a:cubicBezTo>
                    <a:pt x="171" y="108"/>
                    <a:pt x="171" y="108"/>
                    <a:pt x="171" y="108"/>
                  </a:cubicBezTo>
                  <a:cubicBezTo>
                    <a:pt x="171" y="111"/>
                    <a:pt x="171" y="111"/>
                    <a:pt x="171" y="111"/>
                  </a:cubicBezTo>
                  <a:cubicBezTo>
                    <a:pt x="169" y="113"/>
                    <a:pt x="169" y="113"/>
                    <a:pt x="169" y="113"/>
                  </a:cubicBezTo>
                  <a:cubicBezTo>
                    <a:pt x="165" y="114"/>
                    <a:pt x="165" y="114"/>
                    <a:pt x="165" y="114"/>
                  </a:cubicBezTo>
                  <a:cubicBezTo>
                    <a:pt x="161" y="112"/>
                    <a:pt x="161" y="112"/>
                    <a:pt x="161" y="112"/>
                  </a:cubicBezTo>
                  <a:cubicBezTo>
                    <a:pt x="156" y="112"/>
                    <a:pt x="156" y="112"/>
                    <a:pt x="156" y="112"/>
                  </a:cubicBezTo>
                  <a:cubicBezTo>
                    <a:pt x="149" y="108"/>
                    <a:pt x="149" y="108"/>
                    <a:pt x="149" y="108"/>
                  </a:cubicBezTo>
                  <a:cubicBezTo>
                    <a:pt x="142" y="108"/>
                    <a:pt x="142" y="108"/>
                    <a:pt x="142" y="108"/>
                  </a:cubicBezTo>
                  <a:cubicBezTo>
                    <a:pt x="138" y="104"/>
                    <a:pt x="138" y="104"/>
                    <a:pt x="138" y="104"/>
                  </a:cubicBezTo>
                  <a:cubicBezTo>
                    <a:pt x="134" y="104"/>
                    <a:pt x="134" y="104"/>
                    <a:pt x="134" y="104"/>
                  </a:cubicBezTo>
                  <a:cubicBezTo>
                    <a:pt x="132" y="101"/>
                    <a:pt x="132" y="101"/>
                    <a:pt x="132" y="101"/>
                  </a:cubicBezTo>
                  <a:cubicBezTo>
                    <a:pt x="128" y="98"/>
                    <a:pt x="128" y="98"/>
                    <a:pt x="128" y="98"/>
                  </a:cubicBezTo>
                  <a:cubicBezTo>
                    <a:pt x="123" y="98"/>
                    <a:pt x="123" y="98"/>
                    <a:pt x="123" y="98"/>
                  </a:cubicBezTo>
                  <a:cubicBezTo>
                    <a:pt x="117" y="95"/>
                    <a:pt x="117" y="95"/>
                    <a:pt x="117" y="95"/>
                  </a:cubicBezTo>
                  <a:cubicBezTo>
                    <a:pt x="112" y="93"/>
                    <a:pt x="112" y="93"/>
                    <a:pt x="112" y="93"/>
                  </a:cubicBezTo>
                  <a:cubicBezTo>
                    <a:pt x="108" y="91"/>
                    <a:pt x="108" y="91"/>
                    <a:pt x="108" y="91"/>
                  </a:cubicBezTo>
                  <a:cubicBezTo>
                    <a:pt x="106" y="88"/>
                    <a:pt x="106" y="88"/>
                    <a:pt x="106" y="88"/>
                  </a:cubicBezTo>
                  <a:cubicBezTo>
                    <a:pt x="101" y="86"/>
                    <a:pt x="101" y="86"/>
                    <a:pt x="101" y="86"/>
                  </a:cubicBezTo>
                  <a:cubicBezTo>
                    <a:pt x="100" y="81"/>
                    <a:pt x="100" y="81"/>
                    <a:pt x="100" y="81"/>
                  </a:cubicBezTo>
                  <a:cubicBezTo>
                    <a:pt x="104" y="75"/>
                    <a:pt x="104" y="75"/>
                    <a:pt x="104" y="75"/>
                  </a:cubicBezTo>
                  <a:cubicBezTo>
                    <a:pt x="109" y="72"/>
                    <a:pt x="109" y="72"/>
                    <a:pt x="109" y="72"/>
                  </a:cubicBezTo>
                  <a:cubicBezTo>
                    <a:pt x="106" y="69"/>
                    <a:pt x="106" y="69"/>
                    <a:pt x="106" y="69"/>
                  </a:cubicBezTo>
                  <a:cubicBezTo>
                    <a:pt x="103" y="66"/>
                    <a:pt x="103" y="66"/>
                    <a:pt x="103" y="66"/>
                  </a:cubicBezTo>
                  <a:cubicBezTo>
                    <a:pt x="98" y="65"/>
                    <a:pt x="98" y="65"/>
                    <a:pt x="98" y="65"/>
                  </a:cubicBezTo>
                  <a:cubicBezTo>
                    <a:pt x="95" y="63"/>
                    <a:pt x="95" y="63"/>
                    <a:pt x="95" y="63"/>
                  </a:cubicBezTo>
                  <a:cubicBezTo>
                    <a:pt x="90" y="61"/>
                    <a:pt x="90" y="61"/>
                    <a:pt x="90" y="61"/>
                  </a:cubicBezTo>
                  <a:cubicBezTo>
                    <a:pt x="89" y="57"/>
                    <a:pt x="89" y="57"/>
                    <a:pt x="89" y="57"/>
                  </a:cubicBezTo>
                  <a:cubicBezTo>
                    <a:pt x="91" y="55"/>
                    <a:pt x="91" y="55"/>
                    <a:pt x="91" y="55"/>
                  </a:cubicBezTo>
                  <a:cubicBezTo>
                    <a:pt x="90" y="53"/>
                    <a:pt x="90" y="53"/>
                    <a:pt x="90" y="53"/>
                  </a:cubicBezTo>
                  <a:cubicBezTo>
                    <a:pt x="91" y="48"/>
                    <a:pt x="91" y="48"/>
                    <a:pt x="91" y="48"/>
                  </a:cubicBezTo>
                  <a:cubicBezTo>
                    <a:pt x="91" y="45"/>
                    <a:pt x="91" y="45"/>
                    <a:pt x="91" y="45"/>
                  </a:cubicBezTo>
                  <a:cubicBezTo>
                    <a:pt x="89" y="45"/>
                    <a:pt x="89" y="45"/>
                    <a:pt x="89" y="45"/>
                  </a:cubicBezTo>
                  <a:cubicBezTo>
                    <a:pt x="86" y="44"/>
                    <a:pt x="86" y="44"/>
                    <a:pt x="86" y="44"/>
                  </a:cubicBezTo>
                  <a:cubicBezTo>
                    <a:pt x="87" y="38"/>
                    <a:pt x="87" y="38"/>
                    <a:pt x="87" y="38"/>
                  </a:cubicBezTo>
                  <a:cubicBezTo>
                    <a:pt x="85" y="35"/>
                    <a:pt x="85" y="35"/>
                    <a:pt x="85" y="35"/>
                  </a:cubicBezTo>
                  <a:cubicBezTo>
                    <a:pt x="81" y="32"/>
                    <a:pt x="81" y="32"/>
                    <a:pt x="81" y="32"/>
                  </a:cubicBezTo>
                  <a:cubicBezTo>
                    <a:pt x="83" y="28"/>
                    <a:pt x="83" y="28"/>
                    <a:pt x="83" y="28"/>
                  </a:cubicBezTo>
                  <a:cubicBezTo>
                    <a:pt x="85" y="26"/>
                    <a:pt x="85" y="26"/>
                    <a:pt x="85" y="26"/>
                  </a:cubicBezTo>
                  <a:cubicBezTo>
                    <a:pt x="87" y="22"/>
                    <a:pt x="87" y="22"/>
                    <a:pt x="87" y="22"/>
                  </a:cubicBezTo>
                  <a:cubicBezTo>
                    <a:pt x="89" y="20"/>
                    <a:pt x="89" y="20"/>
                    <a:pt x="89" y="20"/>
                  </a:cubicBezTo>
                  <a:cubicBezTo>
                    <a:pt x="91" y="17"/>
                    <a:pt x="91" y="17"/>
                    <a:pt x="91" y="17"/>
                  </a:cubicBezTo>
                  <a:cubicBezTo>
                    <a:pt x="91" y="14"/>
                    <a:pt x="91" y="14"/>
                    <a:pt x="91" y="14"/>
                  </a:cubicBezTo>
                  <a:cubicBezTo>
                    <a:pt x="94" y="12"/>
                    <a:pt x="94" y="12"/>
                    <a:pt x="94" y="12"/>
                  </a:cubicBezTo>
                  <a:cubicBezTo>
                    <a:pt x="92" y="8"/>
                    <a:pt x="92" y="8"/>
                    <a:pt x="92" y="8"/>
                  </a:cubicBezTo>
                  <a:cubicBezTo>
                    <a:pt x="90" y="5"/>
                    <a:pt x="90" y="5"/>
                    <a:pt x="90" y="5"/>
                  </a:cubicBezTo>
                  <a:cubicBezTo>
                    <a:pt x="88" y="2"/>
                    <a:pt x="88" y="2"/>
                    <a:pt x="88" y="2"/>
                  </a:cubicBezTo>
                  <a:cubicBezTo>
                    <a:pt x="84" y="1"/>
                    <a:pt x="84" y="1"/>
                    <a:pt x="84" y="1"/>
                  </a:cubicBezTo>
                  <a:cubicBezTo>
                    <a:pt x="80" y="0"/>
                    <a:pt x="80" y="0"/>
                    <a:pt x="80" y="0"/>
                  </a:cubicBezTo>
                  <a:cubicBezTo>
                    <a:pt x="76" y="0"/>
                    <a:pt x="76" y="0"/>
                    <a:pt x="76" y="0"/>
                  </a:cubicBezTo>
                  <a:cubicBezTo>
                    <a:pt x="74" y="2"/>
                    <a:pt x="74" y="2"/>
                    <a:pt x="74" y="2"/>
                  </a:cubicBezTo>
                  <a:cubicBezTo>
                    <a:pt x="70" y="5"/>
                    <a:pt x="70" y="5"/>
                    <a:pt x="70" y="5"/>
                  </a:cubicBezTo>
                  <a:cubicBezTo>
                    <a:pt x="68" y="10"/>
                    <a:pt x="68" y="10"/>
                    <a:pt x="68" y="10"/>
                  </a:cubicBezTo>
                  <a:cubicBezTo>
                    <a:pt x="65" y="13"/>
                    <a:pt x="65" y="13"/>
                    <a:pt x="65" y="13"/>
                  </a:cubicBezTo>
                  <a:cubicBezTo>
                    <a:pt x="64" y="15"/>
                    <a:pt x="64" y="15"/>
                    <a:pt x="64" y="15"/>
                  </a:cubicBezTo>
                  <a:cubicBezTo>
                    <a:pt x="59" y="19"/>
                    <a:pt x="59" y="19"/>
                    <a:pt x="59" y="19"/>
                  </a:cubicBezTo>
                  <a:cubicBezTo>
                    <a:pt x="53" y="20"/>
                    <a:pt x="53" y="20"/>
                    <a:pt x="53" y="20"/>
                  </a:cubicBezTo>
                  <a:cubicBezTo>
                    <a:pt x="50" y="22"/>
                    <a:pt x="50" y="22"/>
                    <a:pt x="50" y="22"/>
                  </a:cubicBezTo>
                  <a:cubicBezTo>
                    <a:pt x="49" y="24"/>
                    <a:pt x="49" y="24"/>
                    <a:pt x="49" y="24"/>
                  </a:cubicBezTo>
                  <a:cubicBezTo>
                    <a:pt x="47" y="26"/>
                    <a:pt x="47" y="26"/>
                    <a:pt x="47" y="26"/>
                  </a:cubicBezTo>
                  <a:cubicBezTo>
                    <a:pt x="44" y="24"/>
                    <a:pt x="44" y="24"/>
                    <a:pt x="44" y="24"/>
                  </a:cubicBezTo>
                  <a:cubicBezTo>
                    <a:pt x="40" y="26"/>
                    <a:pt x="40" y="26"/>
                    <a:pt x="40" y="26"/>
                  </a:cubicBezTo>
                  <a:cubicBezTo>
                    <a:pt x="37" y="27"/>
                    <a:pt x="37" y="27"/>
                    <a:pt x="37" y="27"/>
                  </a:cubicBezTo>
                  <a:cubicBezTo>
                    <a:pt x="36" y="31"/>
                    <a:pt x="36" y="31"/>
                    <a:pt x="36" y="31"/>
                  </a:cubicBezTo>
                  <a:cubicBezTo>
                    <a:pt x="39" y="34"/>
                    <a:pt x="39" y="34"/>
                    <a:pt x="39" y="34"/>
                  </a:cubicBezTo>
                  <a:cubicBezTo>
                    <a:pt x="41" y="42"/>
                    <a:pt x="41" y="42"/>
                    <a:pt x="41" y="42"/>
                  </a:cubicBezTo>
                  <a:cubicBezTo>
                    <a:pt x="42" y="45"/>
                    <a:pt x="42" y="45"/>
                    <a:pt x="42" y="45"/>
                  </a:cubicBezTo>
                  <a:cubicBezTo>
                    <a:pt x="45" y="47"/>
                    <a:pt x="45" y="47"/>
                    <a:pt x="45" y="47"/>
                  </a:cubicBezTo>
                  <a:cubicBezTo>
                    <a:pt x="49" y="51"/>
                    <a:pt x="49" y="51"/>
                    <a:pt x="49" y="51"/>
                  </a:cubicBezTo>
                  <a:cubicBezTo>
                    <a:pt x="49" y="56"/>
                    <a:pt x="49" y="56"/>
                    <a:pt x="49" y="56"/>
                  </a:cubicBezTo>
                  <a:cubicBezTo>
                    <a:pt x="47" y="60"/>
                    <a:pt x="47" y="60"/>
                    <a:pt x="47" y="60"/>
                  </a:cubicBezTo>
                  <a:cubicBezTo>
                    <a:pt x="44" y="64"/>
                    <a:pt x="44" y="64"/>
                    <a:pt x="44" y="64"/>
                  </a:cubicBezTo>
                  <a:cubicBezTo>
                    <a:pt x="43" y="70"/>
                    <a:pt x="43" y="70"/>
                    <a:pt x="43" y="70"/>
                  </a:cubicBezTo>
                  <a:cubicBezTo>
                    <a:pt x="43" y="75"/>
                    <a:pt x="43" y="75"/>
                    <a:pt x="43" y="75"/>
                  </a:cubicBezTo>
                  <a:cubicBezTo>
                    <a:pt x="39" y="78"/>
                    <a:pt x="39" y="78"/>
                    <a:pt x="39" y="78"/>
                  </a:cubicBezTo>
                  <a:cubicBezTo>
                    <a:pt x="36" y="81"/>
                    <a:pt x="36" y="81"/>
                    <a:pt x="36" y="81"/>
                  </a:cubicBezTo>
                  <a:cubicBezTo>
                    <a:pt x="33" y="84"/>
                    <a:pt x="33" y="84"/>
                    <a:pt x="33" y="84"/>
                  </a:cubicBezTo>
                  <a:cubicBezTo>
                    <a:pt x="28" y="87"/>
                    <a:pt x="28" y="87"/>
                    <a:pt x="28" y="87"/>
                  </a:cubicBezTo>
                  <a:cubicBezTo>
                    <a:pt x="24" y="93"/>
                    <a:pt x="24" y="93"/>
                    <a:pt x="24" y="93"/>
                  </a:cubicBezTo>
                  <a:cubicBezTo>
                    <a:pt x="21" y="98"/>
                    <a:pt x="21" y="98"/>
                    <a:pt x="21" y="98"/>
                  </a:cubicBezTo>
                  <a:cubicBezTo>
                    <a:pt x="17" y="99"/>
                    <a:pt x="17" y="99"/>
                    <a:pt x="17" y="99"/>
                  </a:cubicBezTo>
                  <a:cubicBezTo>
                    <a:pt x="15" y="96"/>
                    <a:pt x="15" y="96"/>
                    <a:pt x="15" y="96"/>
                  </a:cubicBezTo>
                  <a:cubicBezTo>
                    <a:pt x="13" y="101"/>
                    <a:pt x="13" y="101"/>
                    <a:pt x="13" y="101"/>
                  </a:cubicBezTo>
                  <a:cubicBezTo>
                    <a:pt x="10" y="104"/>
                    <a:pt x="10" y="104"/>
                    <a:pt x="10" y="104"/>
                  </a:cubicBezTo>
                  <a:cubicBezTo>
                    <a:pt x="8" y="109"/>
                    <a:pt x="8" y="109"/>
                    <a:pt x="8" y="109"/>
                  </a:cubicBezTo>
                  <a:cubicBezTo>
                    <a:pt x="10" y="111"/>
                    <a:pt x="10" y="111"/>
                    <a:pt x="10" y="111"/>
                  </a:cubicBezTo>
                  <a:cubicBezTo>
                    <a:pt x="11" y="113"/>
                    <a:pt x="11" y="113"/>
                    <a:pt x="11" y="113"/>
                  </a:cubicBezTo>
                  <a:cubicBezTo>
                    <a:pt x="10" y="116"/>
                    <a:pt x="10" y="116"/>
                    <a:pt x="10" y="116"/>
                  </a:cubicBezTo>
                  <a:cubicBezTo>
                    <a:pt x="10" y="120"/>
                    <a:pt x="10" y="120"/>
                    <a:pt x="10" y="120"/>
                  </a:cubicBezTo>
                  <a:cubicBezTo>
                    <a:pt x="14" y="121"/>
                    <a:pt x="14" y="121"/>
                    <a:pt x="14" y="121"/>
                  </a:cubicBezTo>
                  <a:cubicBezTo>
                    <a:pt x="15" y="125"/>
                    <a:pt x="15" y="125"/>
                    <a:pt x="15" y="125"/>
                  </a:cubicBezTo>
                  <a:cubicBezTo>
                    <a:pt x="16" y="136"/>
                    <a:pt x="16" y="136"/>
                    <a:pt x="16" y="136"/>
                  </a:cubicBezTo>
                  <a:cubicBezTo>
                    <a:pt x="13" y="135"/>
                    <a:pt x="13" y="135"/>
                    <a:pt x="13" y="135"/>
                  </a:cubicBezTo>
                  <a:cubicBezTo>
                    <a:pt x="8" y="135"/>
                    <a:pt x="8" y="135"/>
                    <a:pt x="8" y="135"/>
                  </a:cubicBezTo>
                  <a:cubicBezTo>
                    <a:pt x="5" y="135"/>
                    <a:pt x="5" y="135"/>
                    <a:pt x="5" y="135"/>
                  </a:cubicBezTo>
                  <a:cubicBezTo>
                    <a:pt x="1" y="137"/>
                    <a:pt x="1" y="137"/>
                    <a:pt x="1" y="137"/>
                  </a:cubicBezTo>
                  <a:lnTo>
                    <a:pt x="0" y="141"/>
                  </a:lnTo>
                  <a:close/>
                  <a:moveTo>
                    <a:pt x="213" y="252"/>
                  </a:moveTo>
                  <a:cubicBezTo>
                    <a:pt x="213" y="252"/>
                    <a:pt x="212" y="256"/>
                    <a:pt x="213" y="255"/>
                  </a:cubicBezTo>
                  <a:cubicBezTo>
                    <a:pt x="214" y="255"/>
                    <a:pt x="215" y="252"/>
                    <a:pt x="213" y="25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 name="Freeform 208">
              <a:extLst>
                <a:ext uri="{FF2B5EF4-FFF2-40B4-BE49-F238E27FC236}">
                  <a16:creationId xmlns:a16="http://schemas.microsoft.com/office/drawing/2014/main" id="{CE2ECE93-396F-450F-9867-69D09681F46F}"/>
                </a:ext>
              </a:extLst>
            </p:cNvPr>
            <p:cNvSpPr>
              <a:spLocks noEditPoints="1"/>
            </p:cNvSpPr>
            <p:nvPr/>
          </p:nvSpPr>
          <p:spPr bwMode="auto">
            <a:xfrm>
              <a:off x="8006236" y="2847085"/>
              <a:ext cx="864445" cy="1115151"/>
            </a:xfrm>
            <a:custGeom>
              <a:avLst/>
              <a:gdLst>
                <a:gd name="T0" fmla="*/ 213 w 251"/>
                <a:gd name="T1" fmla="*/ 268 h 324"/>
                <a:gd name="T2" fmla="*/ 209 w 251"/>
                <a:gd name="T3" fmla="*/ 285 h 324"/>
                <a:gd name="T4" fmla="*/ 220 w 251"/>
                <a:gd name="T5" fmla="*/ 322 h 324"/>
                <a:gd name="T6" fmla="*/ 1 w 251"/>
                <a:gd name="T7" fmla="*/ 149 h 324"/>
                <a:gd name="T8" fmla="*/ 16 w 251"/>
                <a:gd name="T9" fmla="*/ 154 h 324"/>
                <a:gd name="T10" fmla="*/ 5 w 251"/>
                <a:gd name="T11" fmla="*/ 160 h 324"/>
                <a:gd name="T12" fmla="*/ 32 w 251"/>
                <a:gd name="T13" fmla="*/ 167 h 324"/>
                <a:gd name="T14" fmla="*/ 36 w 251"/>
                <a:gd name="T15" fmla="*/ 161 h 324"/>
                <a:gd name="T16" fmla="*/ 36 w 251"/>
                <a:gd name="T17" fmla="*/ 170 h 324"/>
                <a:gd name="T18" fmla="*/ 37 w 251"/>
                <a:gd name="T19" fmla="*/ 193 h 324"/>
                <a:gd name="T20" fmla="*/ 41 w 251"/>
                <a:gd name="T21" fmla="*/ 215 h 324"/>
                <a:gd name="T22" fmla="*/ 54 w 251"/>
                <a:gd name="T23" fmla="*/ 268 h 324"/>
                <a:gd name="T24" fmla="*/ 67 w 251"/>
                <a:gd name="T25" fmla="*/ 291 h 324"/>
                <a:gd name="T26" fmla="*/ 87 w 251"/>
                <a:gd name="T27" fmla="*/ 302 h 324"/>
                <a:gd name="T28" fmla="*/ 98 w 251"/>
                <a:gd name="T29" fmla="*/ 272 h 324"/>
                <a:gd name="T30" fmla="*/ 100 w 251"/>
                <a:gd name="T31" fmla="*/ 238 h 324"/>
                <a:gd name="T32" fmla="*/ 109 w 251"/>
                <a:gd name="T33" fmla="*/ 224 h 324"/>
                <a:gd name="T34" fmla="*/ 128 w 251"/>
                <a:gd name="T35" fmla="*/ 208 h 324"/>
                <a:gd name="T36" fmla="*/ 141 w 251"/>
                <a:gd name="T37" fmla="*/ 196 h 324"/>
                <a:gd name="T38" fmla="*/ 154 w 251"/>
                <a:gd name="T39" fmla="*/ 186 h 324"/>
                <a:gd name="T40" fmla="*/ 167 w 251"/>
                <a:gd name="T41" fmla="*/ 169 h 324"/>
                <a:gd name="T42" fmla="*/ 176 w 251"/>
                <a:gd name="T43" fmla="*/ 161 h 324"/>
                <a:gd name="T44" fmla="*/ 167 w 251"/>
                <a:gd name="T45" fmla="*/ 139 h 324"/>
                <a:gd name="T46" fmla="*/ 175 w 251"/>
                <a:gd name="T47" fmla="*/ 123 h 324"/>
                <a:gd name="T48" fmla="*/ 186 w 251"/>
                <a:gd name="T49" fmla="*/ 119 h 324"/>
                <a:gd name="T50" fmla="*/ 199 w 251"/>
                <a:gd name="T51" fmla="*/ 131 h 324"/>
                <a:gd name="T52" fmla="*/ 204 w 251"/>
                <a:gd name="T53" fmla="*/ 142 h 324"/>
                <a:gd name="T54" fmla="*/ 206 w 251"/>
                <a:gd name="T55" fmla="*/ 151 h 324"/>
                <a:gd name="T56" fmla="*/ 216 w 251"/>
                <a:gd name="T57" fmla="*/ 167 h 324"/>
                <a:gd name="T58" fmla="*/ 218 w 251"/>
                <a:gd name="T59" fmla="*/ 153 h 324"/>
                <a:gd name="T60" fmla="*/ 228 w 251"/>
                <a:gd name="T61" fmla="*/ 135 h 324"/>
                <a:gd name="T62" fmla="*/ 237 w 251"/>
                <a:gd name="T63" fmla="*/ 123 h 324"/>
                <a:gd name="T64" fmla="*/ 251 w 251"/>
                <a:gd name="T65" fmla="*/ 109 h 324"/>
                <a:gd name="T66" fmla="*/ 243 w 251"/>
                <a:gd name="T67" fmla="*/ 96 h 324"/>
                <a:gd name="T68" fmla="*/ 231 w 251"/>
                <a:gd name="T69" fmla="*/ 87 h 324"/>
                <a:gd name="T70" fmla="*/ 214 w 251"/>
                <a:gd name="T71" fmla="*/ 91 h 324"/>
                <a:gd name="T72" fmla="*/ 204 w 251"/>
                <a:gd name="T73" fmla="*/ 106 h 324"/>
                <a:gd name="T74" fmla="*/ 180 w 251"/>
                <a:gd name="T75" fmla="*/ 103 h 324"/>
                <a:gd name="T76" fmla="*/ 170 w 251"/>
                <a:gd name="T77" fmla="*/ 98 h 324"/>
                <a:gd name="T78" fmla="*/ 171 w 251"/>
                <a:gd name="T79" fmla="*/ 111 h 324"/>
                <a:gd name="T80" fmla="*/ 149 w 251"/>
                <a:gd name="T81" fmla="*/ 108 h 324"/>
                <a:gd name="T82" fmla="*/ 128 w 251"/>
                <a:gd name="T83" fmla="*/ 98 h 324"/>
                <a:gd name="T84" fmla="*/ 106 w 251"/>
                <a:gd name="T85" fmla="*/ 88 h 324"/>
                <a:gd name="T86" fmla="*/ 106 w 251"/>
                <a:gd name="T87" fmla="*/ 69 h 324"/>
                <a:gd name="T88" fmla="*/ 89 w 251"/>
                <a:gd name="T89" fmla="*/ 57 h 324"/>
                <a:gd name="T90" fmla="*/ 89 w 251"/>
                <a:gd name="T91" fmla="*/ 45 h 324"/>
                <a:gd name="T92" fmla="*/ 83 w 251"/>
                <a:gd name="T93" fmla="*/ 28 h 324"/>
                <a:gd name="T94" fmla="*/ 91 w 251"/>
                <a:gd name="T95" fmla="*/ 14 h 324"/>
                <a:gd name="T96" fmla="*/ 84 w 251"/>
                <a:gd name="T97" fmla="*/ 1 h 324"/>
                <a:gd name="T98" fmla="*/ 68 w 251"/>
                <a:gd name="T99" fmla="*/ 10 h 324"/>
                <a:gd name="T100" fmla="*/ 50 w 251"/>
                <a:gd name="T101" fmla="*/ 22 h 324"/>
                <a:gd name="T102" fmla="*/ 37 w 251"/>
                <a:gd name="T103" fmla="*/ 27 h 324"/>
                <a:gd name="T104" fmla="*/ 45 w 251"/>
                <a:gd name="T105" fmla="*/ 47 h 324"/>
                <a:gd name="T106" fmla="*/ 43 w 251"/>
                <a:gd name="T107" fmla="*/ 70 h 324"/>
                <a:gd name="T108" fmla="*/ 28 w 251"/>
                <a:gd name="T109" fmla="*/ 87 h 324"/>
                <a:gd name="T110" fmla="*/ 13 w 251"/>
                <a:gd name="T111" fmla="*/ 101 h 324"/>
                <a:gd name="T112" fmla="*/ 10 w 251"/>
                <a:gd name="T113" fmla="*/ 116 h 324"/>
                <a:gd name="T114" fmla="*/ 13 w 251"/>
                <a:gd name="T115" fmla="*/ 135 h 324"/>
                <a:gd name="T116" fmla="*/ 213 w 251"/>
                <a:gd name="T117" fmla="*/ 25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324">
                  <a:moveTo>
                    <a:pt x="213" y="262"/>
                  </a:moveTo>
                  <a:cubicBezTo>
                    <a:pt x="213" y="263"/>
                    <a:pt x="213" y="263"/>
                    <a:pt x="213" y="263"/>
                  </a:cubicBezTo>
                  <a:cubicBezTo>
                    <a:pt x="213" y="262"/>
                    <a:pt x="214" y="262"/>
                    <a:pt x="213" y="262"/>
                  </a:cubicBezTo>
                  <a:close/>
                  <a:moveTo>
                    <a:pt x="213" y="266"/>
                  </a:moveTo>
                  <a:cubicBezTo>
                    <a:pt x="213" y="266"/>
                    <a:pt x="213" y="268"/>
                    <a:pt x="213" y="268"/>
                  </a:cubicBezTo>
                  <a:cubicBezTo>
                    <a:pt x="215" y="269"/>
                    <a:pt x="214" y="266"/>
                    <a:pt x="213" y="266"/>
                  </a:cubicBezTo>
                  <a:close/>
                  <a:moveTo>
                    <a:pt x="211" y="272"/>
                  </a:moveTo>
                  <a:cubicBezTo>
                    <a:pt x="211" y="272"/>
                    <a:pt x="212" y="273"/>
                    <a:pt x="212" y="274"/>
                  </a:cubicBezTo>
                  <a:cubicBezTo>
                    <a:pt x="213" y="274"/>
                    <a:pt x="213" y="272"/>
                    <a:pt x="211" y="272"/>
                  </a:cubicBezTo>
                  <a:close/>
                  <a:moveTo>
                    <a:pt x="209" y="285"/>
                  </a:moveTo>
                  <a:cubicBezTo>
                    <a:pt x="209" y="286"/>
                    <a:pt x="209" y="286"/>
                    <a:pt x="209" y="286"/>
                  </a:cubicBezTo>
                  <a:cubicBezTo>
                    <a:pt x="212" y="287"/>
                    <a:pt x="211" y="285"/>
                    <a:pt x="209" y="285"/>
                  </a:cubicBezTo>
                  <a:close/>
                  <a:moveTo>
                    <a:pt x="218" y="322"/>
                  </a:moveTo>
                  <a:cubicBezTo>
                    <a:pt x="219" y="324"/>
                    <a:pt x="219" y="324"/>
                    <a:pt x="219" y="324"/>
                  </a:cubicBezTo>
                  <a:cubicBezTo>
                    <a:pt x="221" y="324"/>
                    <a:pt x="220" y="323"/>
                    <a:pt x="220" y="322"/>
                  </a:cubicBezTo>
                  <a:cubicBezTo>
                    <a:pt x="220" y="322"/>
                    <a:pt x="219" y="322"/>
                    <a:pt x="218" y="322"/>
                  </a:cubicBezTo>
                  <a:close/>
                  <a:moveTo>
                    <a:pt x="0" y="141"/>
                  </a:moveTo>
                  <a:cubicBezTo>
                    <a:pt x="1" y="141"/>
                    <a:pt x="1" y="141"/>
                    <a:pt x="1" y="141"/>
                  </a:cubicBezTo>
                  <a:cubicBezTo>
                    <a:pt x="1" y="142"/>
                    <a:pt x="1" y="141"/>
                    <a:pt x="0" y="142"/>
                  </a:cubicBezTo>
                  <a:cubicBezTo>
                    <a:pt x="1" y="145"/>
                    <a:pt x="1" y="147"/>
                    <a:pt x="1" y="149"/>
                  </a:cubicBezTo>
                  <a:cubicBezTo>
                    <a:pt x="4" y="150"/>
                    <a:pt x="10" y="154"/>
                    <a:pt x="16" y="152"/>
                  </a:cubicBezTo>
                  <a:cubicBezTo>
                    <a:pt x="18" y="151"/>
                    <a:pt x="18" y="148"/>
                    <a:pt x="19" y="147"/>
                  </a:cubicBezTo>
                  <a:cubicBezTo>
                    <a:pt x="20" y="147"/>
                    <a:pt x="21" y="148"/>
                    <a:pt x="21" y="147"/>
                  </a:cubicBezTo>
                  <a:cubicBezTo>
                    <a:pt x="20" y="149"/>
                    <a:pt x="20" y="151"/>
                    <a:pt x="19" y="153"/>
                  </a:cubicBezTo>
                  <a:cubicBezTo>
                    <a:pt x="18" y="153"/>
                    <a:pt x="17" y="153"/>
                    <a:pt x="16" y="154"/>
                  </a:cubicBezTo>
                  <a:cubicBezTo>
                    <a:pt x="15" y="155"/>
                    <a:pt x="16" y="157"/>
                    <a:pt x="15" y="157"/>
                  </a:cubicBezTo>
                  <a:cubicBezTo>
                    <a:pt x="14" y="158"/>
                    <a:pt x="12" y="157"/>
                    <a:pt x="11" y="157"/>
                  </a:cubicBezTo>
                  <a:cubicBezTo>
                    <a:pt x="11" y="157"/>
                    <a:pt x="10" y="159"/>
                    <a:pt x="9" y="159"/>
                  </a:cubicBezTo>
                  <a:cubicBezTo>
                    <a:pt x="8" y="160"/>
                    <a:pt x="8" y="158"/>
                    <a:pt x="7" y="159"/>
                  </a:cubicBezTo>
                  <a:cubicBezTo>
                    <a:pt x="6" y="159"/>
                    <a:pt x="6" y="160"/>
                    <a:pt x="5" y="160"/>
                  </a:cubicBezTo>
                  <a:cubicBezTo>
                    <a:pt x="6" y="161"/>
                    <a:pt x="7" y="163"/>
                    <a:pt x="7" y="164"/>
                  </a:cubicBezTo>
                  <a:cubicBezTo>
                    <a:pt x="11" y="169"/>
                    <a:pt x="15" y="172"/>
                    <a:pt x="18" y="177"/>
                  </a:cubicBezTo>
                  <a:cubicBezTo>
                    <a:pt x="19" y="177"/>
                    <a:pt x="20" y="177"/>
                    <a:pt x="21" y="177"/>
                  </a:cubicBezTo>
                  <a:cubicBezTo>
                    <a:pt x="22" y="177"/>
                    <a:pt x="23" y="175"/>
                    <a:pt x="23" y="175"/>
                  </a:cubicBezTo>
                  <a:cubicBezTo>
                    <a:pt x="27" y="173"/>
                    <a:pt x="31" y="172"/>
                    <a:pt x="32" y="167"/>
                  </a:cubicBezTo>
                  <a:cubicBezTo>
                    <a:pt x="33" y="163"/>
                    <a:pt x="31" y="161"/>
                    <a:pt x="33" y="157"/>
                  </a:cubicBezTo>
                  <a:cubicBezTo>
                    <a:pt x="34" y="157"/>
                    <a:pt x="34" y="157"/>
                    <a:pt x="34" y="157"/>
                  </a:cubicBezTo>
                  <a:cubicBezTo>
                    <a:pt x="34" y="158"/>
                    <a:pt x="34" y="158"/>
                    <a:pt x="35" y="158"/>
                  </a:cubicBezTo>
                  <a:cubicBezTo>
                    <a:pt x="35" y="159"/>
                    <a:pt x="35" y="159"/>
                    <a:pt x="35" y="160"/>
                  </a:cubicBezTo>
                  <a:cubicBezTo>
                    <a:pt x="35" y="159"/>
                    <a:pt x="36" y="161"/>
                    <a:pt x="36" y="161"/>
                  </a:cubicBezTo>
                  <a:cubicBezTo>
                    <a:pt x="36" y="162"/>
                    <a:pt x="35" y="162"/>
                    <a:pt x="35" y="164"/>
                  </a:cubicBezTo>
                  <a:cubicBezTo>
                    <a:pt x="37" y="165"/>
                    <a:pt x="37" y="166"/>
                    <a:pt x="36" y="166"/>
                  </a:cubicBezTo>
                  <a:cubicBezTo>
                    <a:pt x="36" y="166"/>
                    <a:pt x="37" y="167"/>
                    <a:pt x="35" y="167"/>
                  </a:cubicBezTo>
                  <a:cubicBezTo>
                    <a:pt x="35" y="167"/>
                    <a:pt x="35" y="169"/>
                    <a:pt x="36" y="168"/>
                  </a:cubicBezTo>
                  <a:cubicBezTo>
                    <a:pt x="36" y="170"/>
                    <a:pt x="36" y="170"/>
                    <a:pt x="36" y="170"/>
                  </a:cubicBezTo>
                  <a:cubicBezTo>
                    <a:pt x="37" y="172"/>
                    <a:pt x="39" y="172"/>
                    <a:pt x="39" y="175"/>
                  </a:cubicBezTo>
                  <a:cubicBezTo>
                    <a:pt x="37" y="176"/>
                    <a:pt x="37" y="176"/>
                    <a:pt x="37" y="176"/>
                  </a:cubicBezTo>
                  <a:cubicBezTo>
                    <a:pt x="37" y="177"/>
                    <a:pt x="34" y="187"/>
                    <a:pt x="34" y="187"/>
                  </a:cubicBezTo>
                  <a:cubicBezTo>
                    <a:pt x="34" y="188"/>
                    <a:pt x="37" y="190"/>
                    <a:pt x="37" y="191"/>
                  </a:cubicBezTo>
                  <a:cubicBezTo>
                    <a:pt x="38" y="192"/>
                    <a:pt x="36" y="193"/>
                    <a:pt x="37" y="193"/>
                  </a:cubicBezTo>
                  <a:cubicBezTo>
                    <a:pt x="39" y="194"/>
                    <a:pt x="37" y="198"/>
                    <a:pt x="37" y="200"/>
                  </a:cubicBezTo>
                  <a:cubicBezTo>
                    <a:pt x="38" y="200"/>
                    <a:pt x="38" y="200"/>
                    <a:pt x="38" y="200"/>
                  </a:cubicBezTo>
                  <a:cubicBezTo>
                    <a:pt x="38" y="203"/>
                    <a:pt x="37" y="209"/>
                    <a:pt x="39" y="210"/>
                  </a:cubicBezTo>
                  <a:cubicBezTo>
                    <a:pt x="39" y="210"/>
                    <a:pt x="38" y="211"/>
                    <a:pt x="39" y="212"/>
                  </a:cubicBezTo>
                  <a:cubicBezTo>
                    <a:pt x="39" y="212"/>
                    <a:pt x="40" y="214"/>
                    <a:pt x="41" y="215"/>
                  </a:cubicBezTo>
                  <a:cubicBezTo>
                    <a:pt x="41" y="218"/>
                    <a:pt x="41" y="220"/>
                    <a:pt x="41" y="224"/>
                  </a:cubicBezTo>
                  <a:cubicBezTo>
                    <a:pt x="43" y="231"/>
                    <a:pt x="48" y="237"/>
                    <a:pt x="49" y="244"/>
                  </a:cubicBezTo>
                  <a:cubicBezTo>
                    <a:pt x="51" y="250"/>
                    <a:pt x="50" y="253"/>
                    <a:pt x="51" y="260"/>
                  </a:cubicBezTo>
                  <a:cubicBezTo>
                    <a:pt x="51" y="260"/>
                    <a:pt x="53" y="262"/>
                    <a:pt x="53" y="263"/>
                  </a:cubicBezTo>
                  <a:cubicBezTo>
                    <a:pt x="54" y="265"/>
                    <a:pt x="53" y="266"/>
                    <a:pt x="54" y="268"/>
                  </a:cubicBezTo>
                  <a:cubicBezTo>
                    <a:pt x="55" y="269"/>
                    <a:pt x="57" y="269"/>
                    <a:pt x="57" y="270"/>
                  </a:cubicBezTo>
                  <a:cubicBezTo>
                    <a:pt x="58" y="272"/>
                    <a:pt x="57" y="273"/>
                    <a:pt x="58" y="274"/>
                  </a:cubicBezTo>
                  <a:cubicBezTo>
                    <a:pt x="59" y="276"/>
                    <a:pt x="61" y="277"/>
                    <a:pt x="61" y="279"/>
                  </a:cubicBezTo>
                  <a:cubicBezTo>
                    <a:pt x="62" y="281"/>
                    <a:pt x="62" y="283"/>
                    <a:pt x="63" y="285"/>
                  </a:cubicBezTo>
                  <a:cubicBezTo>
                    <a:pt x="63" y="287"/>
                    <a:pt x="67" y="289"/>
                    <a:pt x="67" y="291"/>
                  </a:cubicBezTo>
                  <a:cubicBezTo>
                    <a:pt x="67" y="293"/>
                    <a:pt x="66" y="294"/>
                    <a:pt x="65" y="295"/>
                  </a:cubicBezTo>
                  <a:cubicBezTo>
                    <a:pt x="68" y="300"/>
                    <a:pt x="72" y="306"/>
                    <a:pt x="75" y="311"/>
                  </a:cubicBezTo>
                  <a:cubicBezTo>
                    <a:pt x="77" y="311"/>
                    <a:pt x="78" y="312"/>
                    <a:pt x="79" y="311"/>
                  </a:cubicBezTo>
                  <a:cubicBezTo>
                    <a:pt x="82" y="309"/>
                    <a:pt x="81" y="305"/>
                    <a:pt x="83" y="303"/>
                  </a:cubicBezTo>
                  <a:cubicBezTo>
                    <a:pt x="84" y="303"/>
                    <a:pt x="86" y="303"/>
                    <a:pt x="87" y="302"/>
                  </a:cubicBezTo>
                  <a:cubicBezTo>
                    <a:pt x="87" y="302"/>
                    <a:pt x="86" y="300"/>
                    <a:pt x="87" y="300"/>
                  </a:cubicBezTo>
                  <a:cubicBezTo>
                    <a:pt x="87" y="300"/>
                    <a:pt x="92" y="291"/>
                    <a:pt x="92" y="291"/>
                  </a:cubicBezTo>
                  <a:cubicBezTo>
                    <a:pt x="93" y="291"/>
                    <a:pt x="95" y="291"/>
                    <a:pt x="96" y="291"/>
                  </a:cubicBezTo>
                  <a:cubicBezTo>
                    <a:pt x="95" y="286"/>
                    <a:pt x="93" y="279"/>
                    <a:pt x="94" y="276"/>
                  </a:cubicBezTo>
                  <a:cubicBezTo>
                    <a:pt x="95" y="274"/>
                    <a:pt x="97" y="273"/>
                    <a:pt x="98" y="272"/>
                  </a:cubicBezTo>
                  <a:cubicBezTo>
                    <a:pt x="99" y="270"/>
                    <a:pt x="98" y="268"/>
                    <a:pt x="98" y="266"/>
                  </a:cubicBezTo>
                  <a:cubicBezTo>
                    <a:pt x="100" y="266"/>
                    <a:pt x="100" y="266"/>
                    <a:pt x="100" y="266"/>
                  </a:cubicBezTo>
                  <a:cubicBezTo>
                    <a:pt x="100" y="263"/>
                    <a:pt x="99" y="261"/>
                    <a:pt x="98" y="260"/>
                  </a:cubicBezTo>
                  <a:cubicBezTo>
                    <a:pt x="98" y="254"/>
                    <a:pt x="97" y="250"/>
                    <a:pt x="98" y="244"/>
                  </a:cubicBezTo>
                  <a:cubicBezTo>
                    <a:pt x="98" y="242"/>
                    <a:pt x="100" y="240"/>
                    <a:pt x="100" y="238"/>
                  </a:cubicBezTo>
                  <a:cubicBezTo>
                    <a:pt x="99" y="238"/>
                    <a:pt x="99" y="238"/>
                    <a:pt x="99" y="238"/>
                  </a:cubicBezTo>
                  <a:cubicBezTo>
                    <a:pt x="99" y="236"/>
                    <a:pt x="98" y="234"/>
                    <a:pt x="98" y="232"/>
                  </a:cubicBezTo>
                  <a:cubicBezTo>
                    <a:pt x="99" y="231"/>
                    <a:pt x="100" y="230"/>
                    <a:pt x="100" y="230"/>
                  </a:cubicBezTo>
                  <a:cubicBezTo>
                    <a:pt x="103" y="228"/>
                    <a:pt x="103" y="229"/>
                    <a:pt x="106" y="228"/>
                  </a:cubicBezTo>
                  <a:cubicBezTo>
                    <a:pt x="108" y="228"/>
                    <a:pt x="108" y="225"/>
                    <a:pt x="109" y="224"/>
                  </a:cubicBezTo>
                  <a:cubicBezTo>
                    <a:pt x="111" y="223"/>
                    <a:pt x="114" y="224"/>
                    <a:pt x="115" y="222"/>
                  </a:cubicBezTo>
                  <a:cubicBezTo>
                    <a:pt x="117" y="220"/>
                    <a:pt x="116" y="215"/>
                    <a:pt x="119" y="213"/>
                  </a:cubicBezTo>
                  <a:cubicBezTo>
                    <a:pt x="121" y="212"/>
                    <a:pt x="123" y="213"/>
                    <a:pt x="126" y="212"/>
                  </a:cubicBezTo>
                  <a:cubicBezTo>
                    <a:pt x="126" y="211"/>
                    <a:pt x="126" y="211"/>
                    <a:pt x="126" y="211"/>
                  </a:cubicBezTo>
                  <a:cubicBezTo>
                    <a:pt x="127" y="210"/>
                    <a:pt x="127" y="209"/>
                    <a:pt x="128" y="208"/>
                  </a:cubicBezTo>
                  <a:cubicBezTo>
                    <a:pt x="130" y="207"/>
                    <a:pt x="132" y="208"/>
                    <a:pt x="134" y="207"/>
                  </a:cubicBezTo>
                  <a:cubicBezTo>
                    <a:pt x="135" y="206"/>
                    <a:pt x="134" y="204"/>
                    <a:pt x="135" y="203"/>
                  </a:cubicBezTo>
                  <a:cubicBezTo>
                    <a:pt x="136" y="202"/>
                    <a:pt x="138" y="201"/>
                    <a:pt x="138" y="200"/>
                  </a:cubicBezTo>
                  <a:cubicBezTo>
                    <a:pt x="139" y="199"/>
                    <a:pt x="139" y="198"/>
                    <a:pt x="140" y="196"/>
                  </a:cubicBezTo>
                  <a:cubicBezTo>
                    <a:pt x="141" y="196"/>
                    <a:pt x="141" y="196"/>
                    <a:pt x="141" y="196"/>
                  </a:cubicBezTo>
                  <a:cubicBezTo>
                    <a:pt x="141" y="195"/>
                    <a:pt x="141" y="195"/>
                    <a:pt x="141" y="195"/>
                  </a:cubicBezTo>
                  <a:cubicBezTo>
                    <a:pt x="141" y="194"/>
                    <a:pt x="144" y="194"/>
                    <a:pt x="144" y="193"/>
                  </a:cubicBezTo>
                  <a:cubicBezTo>
                    <a:pt x="146" y="189"/>
                    <a:pt x="146" y="189"/>
                    <a:pt x="146" y="189"/>
                  </a:cubicBezTo>
                  <a:cubicBezTo>
                    <a:pt x="147" y="189"/>
                    <a:pt x="149" y="190"/>
                    <a:pt x="150" y="189"/>
                  </a:cubicBezTo>
                  <a:cubicBezTo>
                    <a:pt x="151" y="189"/>
                    <a:pt x="153" y="186"/>
                    <a:pt x="154" y="186"/>
                  </a:cubicBezTo>
                  <a:cubicBezTo>
                    <a:pt x="155" y="185"/>
                    <a:pt x="156" y="186"/>
                    <a:pt x="157" y="185"/>
                  </a:cubicBezTo>
                  <a:cubicBezTo>
                    <a:pt x="162" y="181"/>
                    <a:pt x="159" y="180"/>
                    <a:pt x="160" y="174"/>
                  </a:cubicBezTo>
                  <a:cubicBezTo>
                    <a:pt x="160" y="174"/>
                    <a:pt x="163" y="172"/>
                    <a:pt x="163" y="171"/>
                  </a:cubicBezTo>
                  <a:cubicBezTo>
                    <a:pt x="163" y="171"/>
                    <a:pt x="163" y="169"/>
                    <a:pt x="163" y="169"/>
                  </a:cubicBezTo>
                  <a:cubicBezTo>
                    <a:pt x="164" y="168"/>
                    <a:pt x="166" y="169"/>
                    <a:pt x="167" y="169"/>
                  </a:cubicBezTo>
                  <a:cubicBezTo>
                    <a:pt x="168" y="168"/>
                    <a:pt x="169" y="166"/>
                    <a:pt x="169" y="166"/>
                  </a:cubicBezTo>
                  <a:cubicBezTo>
                    <a:pt x="170" y="166"/>
                    <a:pt x="169" y="166"/>
                    <a:pt x="170" y="167"/>
                  </a:cubicBezTo>
                  <a:cubicBezTo>
                    <a:pt x="172" y="167"/>
                    <a:pt x="172" y="167"/>
                    <a:pt x="174" y="167"/>
                  </a:cubicBezTo>
                  <a:cubicBezTo>
                    <a:pt x="174" y="164"/>
                    <a:pt x="174" y="164"/>
                    <a:pt x="174" y="164"/>
                  </a:cubicBezTo>
                  <a:cubicBezTo>
                    <a:pt x="176" y="161"/>
                    <a:pt x="176" y="161"/>
                    <a:pt x="176" y="161"/>
                  </a:cubicBezTo>
                  <a:cubicBezTo>
                    <a:pt x="176" y="155"/>
                    <a:pt x="176" y="155"/>
                    <a:pt x="176" y="155"/>
                  </a:cubicBezTo>
                  <a:cubicBezTo>
                    <a:pt x="173" y="151"/>
                    <a:pt x="173" y="151"/>
                    <a:pt x="173" y="151"/>
                  </a:cubicBezTo>
                  <a:cubicBezTo>
                    <a:pt x="175" y="145"/>
                    <a:pt x="175" y="145"/>
                    <a:pt x="175" y="145"/>
                  </a:cubicBezTo>
                  <a:cubicBezTo>
                    <a:pt x="173" y="142"/>
                    <a:pt x="173" y="142"/>
                    <a:pt x="173" y="142"/>
                  </a:cubicBezTo>
                  <a:cubicBezTo>
                    <a:pt x="167" y="139"/>
                    <a:pt x="167" y="139"/>
                    <a:pt x="167" y="139"/>
                  </a:cubicBezTo>
                  <a:cubicBezTo>
                    <a:pt x="167" y="137"/>
                    <a:pt x="167" y="137"/>
                    <a:pt x="167" y="137"/>
                  </a:cubicBezTo>
                  <a:cubicBezTo>
                    <a:pt x="166" y="130"/>
                    <a:pt x="166" y="130"/>
                    <a:pt x="166" y="130"/>
                  </a:cubicBezTo>
                  <a:cubicBezTo>
                    <a:pt x="169" y="128"/>
                    <a:pt x="169" y="128"/>
                    <a:pt x="169" y="128"/>
                  </a:cubicBezTo>
                  <a:cubicBezTo>
                    <a:pt x="173" y="126"/>
                    <a:pt x="173" y="126"/>
                    <a:pt x="173" y="126"/>
                  </a:cubicBezTo>
                  <a:cubicBezTo>
                    <a:pt x="175" y="123"/>
                    <a:pt x="175" y="123"/>
                    <a:pt x="175" y="123"/>
                  </a:cubicBezTo>
                  <a:cubicBezTo>
                    <a:pt x="171" y="118"/>
                    <a:pt x="171" y="118"/>
                    <a:pt x="171" y="118"/>
                  </a:cubicBezTo>
                  <a:cubicBezTo>
                    <a:pt x="173" y="114"/>
                    <a:pt x="173" y="114"/>
                    <a:pt x="173" y="114"/>
                  </a:cubicBezTo>
                  <a:cubicBezTo>
                    <a:pt x="178" y="118"/>
                    <a:pt x="178" y="118"/>
                    <a:pt x="178" y="118"/>
                  </a:cubicBezTo>
                  <a:cubicBezTo>
                    <a:pt x="182" y="117"/>
                    <a:pt x="182" y="117"/>
                    <a:pt x="182" y="117"/>
                  </a:cubicBezTo>
                  <a:cubicBezTo>
                    <a:pt x="186" y="119"/>
                    <a:pt x="186" y="119"/>
                    <a:pt x="186" y="119"/>
                  </a:cubicBezTo>
                  <a:cubicBezTo>
                    <a:pt x="185" y="125"/>
                    <a:pt x="185" y="125"/>
                    <a:pt x="185" y="125"/>
                  </a:cubicBezTo>
                  <a:cubicBezTo>
                    <a:pt x="185" y="132"/>
                    <a:pt x="185" y="132"/>
                    <a:pt x="185" y="132"/>
                  </a:cubicBezTo>
                  <a:cubicBezTo>
                    <a:pt x="188" y="132"/>
                    <a:pt x="188" y="132"/>
                    <a:pt x="188" y="132"/>
                  </a:cubicBezTo>
                  <a:cubicBezTo>
                    <a:pt x="194" y="132"/>
                    <a:pt x="194" y="132"/>
                    <a:pt x="194" y="132"/>
                  </a:cubicBezTo>
                  <a:cubicBezTo>
                    <a:pt x="199" y="131"/>
                    <a:pt x="199" y="131"/>
                    <a:pt x="199" y="131"/>
                  </a:cubicBezTo>
                  <a:cubicBezTo>
                    <a:pt x="204" y="130"/>
                    <a:pt x="204" y="130"/>
                    <a:pt x="204" y="130"/>
                  </a:cubicBezTo>
                  <a:cubicBezTo>
                    <a:pt x="210" y="130"/>
                    <a:pt x="210" y="130"/>
                    <a:pt x="210" y="130"/>
                  </a:cubicBezTo>
                  <a:cubicBezTo>
                    <a:pt x="205" y="133"/>
                    <a:pt x="205" y="133"/>
                    <a:pt x="205" y="133"/>
                  </a:cubicBezTo>
                  <a:cubicBezTo>
                    <a:pt x="206" y="137"/>
                    <a:pt x="206" y="137"/>
                    <a:pt x="206" y="137"/>
                  </a:cubicBezTo>
                  <a:cubicBezTo>
                    <a:pt x="205" y="138"/>
                    <a:pt x="204" y="142"/>
                    <a:pt x="204" y="142"/>
                  </a:cubicBezTo>
                  <a:cubicBezTo>
                    <a:pt x="202" y="146"/>
                    <a:pt x="202" y="146"/>
                    <a:pt x="202" y="146"/>
                  </a:cubicBezTo>
                  <a:cubicBezTo>
                    <a:pt x="200" y="152"/>
                    <a:pt x="200" y="152"/>
                    <a:pt x="200" y="152"/>
                  </a:cubicBezTo>
                  <a:cubicBezTo>
                    <a:pt x="201" y="155"/>
                    <a:pt x="201" y="155"/>
                    <a:pt x="201" y="155"/>
                  </a:cubicBezTo>
                  <a:cubicBezTo>
                    <a:pt x="205" y="155"/>
                    <a:pt x="205" y="155"/>
                    <a:pt x="205" y="155"/>
                  </a:cubicBezTo>
                  <a:cubicBezTo>
                    <a:pt x="206" y="151"/>
                    <a:pt x="206" y="151"/>
                    <a:pt x="206" y="151"/>
                  </a:cubicBezTo>
                  <a:cubicBezTo>
                    <a:pt x="210" y="157"/>
                    <a:pt x="210" y="157"/>
                    <a:pt x="210" y="157"/>
                  </a:cubicBezTo>
                  <a:cubicBezTo>
                    <a:pt x="210" y="162"/>
                    <a:pt x="210" y="162"/>
                    <a:pt x="210" y="162"/>
                  </a:cubicBezTo>
                  <a:cubicBezTo>
                    <a:pt x="211" y="166"/>
                    <a:pt x="211" y="166"/>
                    <a:pt x="211" y="166"/>
                  </a:cubicBezTo>
                  <a:cubicBezTo>
                    <a:pt x="214" y="165"/>
                    <a:pt x="214" y="165"/>
                    <a:pt x="214" y="165"/>
                  </a:cubicBezTo>
                  <a:cubicBezTo>
                    <a:pt x="216" y="167"/>
                    <a:pt x="216" y="167"/>
                    <a:pt x="216" y="167"/>
                  </a:cubicBezTo>
                  <a:cubicBezTo>
                    <a:pt x="218" y="165"/>
                    <a:pt x="218" y="165"/>
                    <a:pt x="218" y="165"/>
                  </a:cubicBezTo>
                  <a:cubicBezTo>
                    <a:pt x="219" y="163"/>
                    <a:pt x="219" y="163"/>
                    <a:pt x="219" y="163"/>
                  </a:cubicBezTo>
                  <a:cubicBezTo>
                    <a:pt x="220" y="161"/>
                    <a:pt x="220" y="161"/>
                    <a:pt x="220" y="161"/>
                  </a:cubicBezTo>
                  <a:cubicBezTo>
                    <a:pt x="219" y="156"/>
                    <a:pt x="219" y="156"/>
                    <a:pt x="219" y="156"/>
                  </a:cubicBezTo>
                  <a:cubicBezTo>
                    <a:pt x="218" y="153"/>
                    <a:pt x="218" y="153"/>
                    <a:pt x="218" y="153"/>
                  </a:cubicBezTo>
                  <a:cubicBezTo>
                    <a:pt x="218" y="144"/>
                    <a:pt x="218" y="144"/>
                    <a:pt x="218" y="144"/>
                  </a:cubicBezTo>
                  <a:cubicBezTo>
                    <a:pt x="223" y="148"/>
                    <a:pt x="223" y="148"/>
                    <a:pt x="223" y="148"/>
                  </a:cubicBezTo>
                  <a:cubicBezTo>
                    <a:pt x="225" y="142"/>
                    <a:pt x="225" y="142"/>
                    <a:pt x="225" y="142"/>
                  </a:cubicBezTo>
                  <a:cubicBezTo>
                    <a:pt x="228" y="137"/>
                    <a:pt x="228" y="137"/>
                    <a:pt x="228" y="137"/>
                  </a:cubicBezTo>
                  <a:cubicBezTo>
                    <a:pt x="228" y="135"/>
                    <a:pt x="228" y="135"/>
                    <a:pt x="228" y="135"/>
                  </a:cubicBezTo>
                  <a:cubicBezTo>
                    <a:pt x="226" y="133"/>
                    <a:pt x="226" y="133"/>
                    <a:pt x="226" y="133"/>
                  </a:cubicBezTo>
                  <a:cubicBezTo>
                    <a:pt x="227" y="132"/>
                    <a:pt x="227" y="132"/>
                    <a:pt x="227" y="132"/>
                  </a:cubicBezTo>
                  <a:cubicBezTo>
                    <a:pt x="231" y="130"/>
                    <a:pt x="231" y="130"/>
                    <a:pt x="231" y="130"/>
                  </a:cubicBezTo>
                  <a:cubicBezTo>
                    <a:pt x="233" y="126"/>
                    <a:pt x="233" y="126"/>
                    <a:pt x="233" y="126"/>
                  </a:cubicBezTo>
                  <a:cubicBezTo>
                    <a:pt x="237" y="123"/>
                    <a:pt x="237" y="123"/>
                    <a:pt x="237" y="123"/>
                  </a:cubicBezTo>
                  <a:cubicBezTo>
                    <a:pt x="237" y="120"/>
                    <a:pt x="237" y="120"/>
                    <a:pt x="237" y="120"/>
                  </a:cubicBezTo>
                  <a:cubicBezTo>
                    <a:pt x="240" y="115"/>
                    <a:pt x="240" y="115"/>
                    <a:pt x="240" y="115"/>
                  </a:cubicBezTo>
                  <a:cubicBezTo>
                    <a:pt x="245" y="114"/>
                    <a:pt x="245" y="114"/>
                    <a:pt x="245" y="114"/>
                  </a:cubicBezTo>
                  <a:cubicBezTo>
                    <a:pt x="248" y="115"/>
                    <a:pt x="248" y="115"/>
                    <a:pt x="248" y="115"/>
                  </a:cubicBezTo>
                  <a:cubicBezTo>
                    <a:pt x="251" y="109"/>
                    <a:pt x="251" y="109"/>
                    <a:pt x="251" y="109"/>
                  </a:cubicBezTo>
                  <a:cubicBezTo>
                    <a:pt x="251" y="104"/>
                    <a:pt x="251" y="104"/>
                    <a:pt x="251" y="104"/>
                  </a:cubicBezTo>
                  <a:cubicBezTo>
                    <a:pt x="250" y="101"/>
                    <a:pt x="250" y="101"/>
                    <a:pt x="250" y="101"/>
                  </a:cubicBezTo>
                  <a:cubicBezTo>
                    <a:pt x="249" y="98"/>
                    <a:pt x="249" y="98"/>
                    <a:pt x="249" y="98"/>
                  </a:cubicBezTo>
                  <a:cubicBezTo>
                    <a:pt x="246" y="97"/>
                    <a:pt x="246" y="97"/>
                    <a:pt x="246" y="97"/>
                  </a:cubicBezTo>
                  <a:cubicBezTo>
                    <a:pt x="243" y="96"/>
                    <a:pt x="243" y="96"/>
                    <a:pt x="243" y="96"/>
                  </a:cubicBezTo>
                  <a:cubicBezTo>
                    <a:pt x="241" y="95"/>
                    <a:pt x="241" y="95"/>
                    <a:pt x="241" y="95"/>
                  </a:cubicBezTo>
                  <a:cubicBezTo>
                    <a:pt x="238" y="96"/>
                    <a:pt x="238" y="96"/>
                    <a:pt x="238" y="96"/>
                  </a:cubicBezTo>
                  <a:cubicBezTo>
                    <a:pt x="236" y="94"/>
                    <a:pt x="236" y="94"/>
                    <a:pt x="236" y="94"/>
                  </a:cubicBezTo>
                  <a:cubicBezTo>
                    <a:pt x="236" y="89"/>
                    <a:pt x="236" y="89"/>
                    <a:pt x="236" y="89"/>
                  </a:cubicBezTo>
                  <a:cubicBezTo>
                    <a:pt x="231" y="87"/>
                    <a:pt x="231" y="87"/>
                    <a:pt x="231" y="87"/>
                  </a:cubicBezTo>
                  <a:cubicBezTo>
                    <a:pt x="228" y="87"/>
                    <a:pt x="228" y="87"/>
                    <a:pt x="228" y="87"/>
                  </a:cubicBezTo>
                  <a:cubicBezTo>
                    <a:pt x="224" y="90"/>
                    <a:pt x="224" y="90"/>
                    <a:pt x="224" y="90"/>
                  </a:cubicBezTo>
                  <a:cubicBezTo>
                    <a:pt x="221" y="89"/>
                    <a:pt x="221" y="89"/>
                    <a:pt x="221" y="89"/>
                  </a:cubicBezTo>
                  <a:cubicBezTo>
                    <a:pt x="217" y="89"/>
                    <a:pt x="217" y="89"/>
                    <a:pt x="217" y="89"/>
                  </a:cubicBezTo>
                  <a:cubicBezTo>
                    <a:pt x="214" y="91"/>
                    <a:pt x="214" y="91"/>
                    <a:pt x="214" y="91"/>
                  </a:cubicBezTo>
                  <a:cubicBezTo>
                    <a:pt x="209" y="94"/>
                    <a:pt x="209" y="94"/>
                    <a:pt x="209" y="94"/>
                  </a:cubicBezTo>
                  <a:cubicBezTo>
                    <a:pt x="205" y="95"/>
                    <a:pt x="205" y="95"/>
                    <a:pt x="205" y="95"/>
                  </a:cubicBezTo>
                  <a:cubicBezTo>
                    <a:pt x="206" y="101"/>
                    <a:pt x="206" y="101"/>
                    <a:pt x="206" y="101"/>
                  </a:cubicBezTo>
                  <a:cubicBezTo>
                    <a:pt x="206" y="105"/>
                    <a:pt x="206" y="105"/>
                    <a:pt x="206" y="105"/>
                  </a:cubicBezTo>
                  <a:cubicBezTo>
                    <a:pt x="204" y="106"/>
                    <a:pt x="204" y="106"/>
                    <a:pt x="204" y="106"/>
                  </a:cubicBezTo>
                  <a:cubicBezTo>
                    <a:pt x="196" y="107"/>
                    <a:pt x="196" y="107"/>
                    <a:pt x="196" y="107"/>
                  </a:cubicBezTo>
                  <a:cubicBezTo>
                    <a:pt x="191" y="105"/>
                    <a:pt x="191" y="105"/>
                    <a:pt x="191" y="105"/>
                  </a:cubicBezTo>
                  <a:cubicBezTo>
                    <a:pt x="187" y="106"/>
                    <a:pt x="187" y="106"/>
                    <a:pt x="187" y="106"/>
                  </a:cubicBezTo>
                  <a:cubicBezTo>
                    <a:pt x="183" y="107"/>
                    <a:pt x="183" y="107"/>
                    <a:pt x="183" y="107"/>
                  </a:cubicBezTo>
                  <a:cubicBezTo>
                    <a:pt x="180" y="103"/>
                    <a:pt x="180" y="103"/>
                    <a:pt x="180" y="103"/>
                  </a:cubicBezTo>
                  <a:cubicBezTo>
                    <a:pt x="181" y="99"/>
                    <a:pt x="181" y="99"/>
                    <a:pt x="181" y="99"/>
                  </a:cubicBezTo>
                  <a:cubicBezTo>
                    <a:pt x="179" y="101"/>
                    <a:pt x="179" y="101"/>
                    <a:pt x="179" y="101"/>
                  </a:cubicBezTo>
                  <a:cubicBezTo>
                    <a:pt x="177" y="97"/>
                    <a:pt x="177" y="97"/>
                    <a:pt x="177" y="97"/>
                  </a:cubicBezTo>
                  <a:cubicBezTo>
                    <a:pt x="173" y="96"/>
                    <a:pt x="173" y="96"/>
                    <a:pt x="173" y="96"/>
                  </a:cubicBezTo>
                  <a:cubicBezTo>
                    <a:pt x="170" y="98"/>
                    <a:pt x="170" y="98"/>
                    <a:pt x="170" y="98"/>
                  </a:cubicBezTo>
                  <a:cubicBezTo>
                    <a:pt x="171" y="98"/>
                    <a:pt x="171" y="98"/>
                    <a:pt x="171" y="98"/>
                  </a:cubicBezTo>
                  <a:cubicBezTo>
                    <a:pt x="170" y="103"/>
                    <a:pt x="170" y="103"/>
                    <a:pt x="170" y="103"/>
                  </a:cubicBezTo>
                  <a:cubicBezTo>
                    <a:pt x="169" y="106"/>
                    <a:pt x="169" y="106"/>
                    <a:pt x="169" y="106"/>
                  </a:cubicBezTo>
                  <a:cubicBezTo>
                    <a:pt x="171" y="108"/>
                    <a:pt x="171" y="108"/>
                    <a:pt x="171" y="108"/>
                  </a:cubicBezTo>
                  <a:cubicBezTo>
                    <a:pt x="171" y="111"/>
                    <a:pt x="171" y="111"/>
                    <a:pt x="171" y="111"/>
                  </a:cubicBezTo>
                  <a:cubicBezTo>
                    <a:pt x="169" y="113"/>
                    <a:pt x="169" y="113"/>
                    <a:pt x="169" y="113"/>
                  </a:cubicBezTo>
                  <a:cubicBezTo>
                    <a:pt x="165" y="114"/>
                    <a:pt x="165" y="114"/>
                    <a:pt x="165" y="114"/>
                  </a:cubicBezTo>
                  <a:cubicBezTo>
                    <a:pt x="161" y="112"/>
                    <a:pt x="161" y="112"/>
                    <a:pt x="161" y="112"/>
                  </a:cubicBezTo>
                  <a:cubicBezTo>
                    <a:pt x="156" y="112"/>
                    <a:pt x="156" y="112"/>
                    <a:pt x="156" y="112"/>
                  </a:cubicBezTo>
                  <a:cubicBezTo>
                    <a:pt x="149" y="108"/>
                    <a:pt x="149" y="108"/>
                    <a:pt x="149" y="108"/>
                  </a:cubicBezTo>
                  <a:cubicBezTo>
                    <a:pt x="142" y="108"/>
                    <a:pt x="142" y="108"/>
                    <a:pt x="142" y="108"/>
                  </a:cubicBezTo>
                  <a:cubicBezTo>
                    <a:pt x="138" y="104"/>
                    <a:pt x="138" y="104"/>
                    <a:pt x="138" y="104"/>
                  </a:cubicBezTo>
                  <a:cubicBezTo>
                    <a:pt x="134" y="104"/>
                    <a:pt x="134" y="104"/>
                    <a:pt x="134" y="104"/>
                  </a:cubicBezTo>
                  <a:cubicBezTo>
                    <a:pt x="132" y="101"/>
                    <a:pt x="132" y="101"/>
                    <a:pt x="132" y="101"/>
                  </a:cubicBezTo>
                  <a:cubicBezTo>
                    <a:pt x="128" y="98"/>
                    <a:pt x="128" y="98"/>
                    <a:pt x="128" y="98"/>
                  </a:cubicBezTo>
                  <a:cubicBezTo>
                    <a:pt x="123" y="98"/>
                    <a:pt x="123" y="98"/>
                    <a:pt x="123" y="98"/>
                  </a:cubicBezTo>
                  <a:cubicBezTo>
                    <a:pt x="117" y="95"/>
                    <a:pt x="117" y="95"/>
                    <a:pt x="117" y="95"/>
                  </a:cubicBezTo>
                  <a:cubicBezTo>
                    <a:pt x="112" y="93"/>
                    <a:pt x="112" y="93"/>
                    <a:pt x="112" y="93"/>
                  </a:cubicBezTo>
                  <a:cubicBezTo>
                    <a:pt x="108" y="91"/>
                    <a:pt x="108" y="91"/>
                    <a:pt x="108" y="91"/>
                  </a:cubicBezTo>
                  <a:cubicBezTo>
                    <a:pt x="106" y="88"/>
                    <a:pt x="106" y="88"/>
                    <a:pt x="106" y="88"/>
                  </a:cubicBezTo>
                  <a:cubicBezTo>
                    <a:pt x="101" y="86"/>
                    <a:pt x="101" y="86"/>
                    <a:pt x="101" y="86"/>
                  </a:cubicBezTo>
                  <a:cubicBezTo>
                    <a:pt x="100" y="81"/>
                    <a:pt x="100" y="81"/>
                    <a:pt x="100" y="81"/>
                  </a:cubicBezTo>
                  <a:cubicBezTo>
                    <a:pt x="104" y="75"/>
                    <a:pt x="104" y="75"/>
                    <a:pt x="104" y="75"/>
                  </a:cubicBezTo>
                  <a:cubicBezTo>
                    <a:pt x="109" y="72"/>
                    <a:pt x="109" y="72"/>
                    <a:pt x="109" y="72"/>
                  </a:cubicBezTo>
                  <a:cubicBezTo>
                    <a:pt x="106" y="69"/>
                    <a:pt x="106" y="69"/>
                    <a:pt x="106" y="69"/>
                  </a:cubicBezTo>
                  <a:cubicBezTo>
                    <a:pt x="103" y="66"/>
                    <a:pt x="103" y="66"/>
                    <a:pt x="103" y="66"/>
                  </a:cubicBezTo>
                  <a:cubicBezTo>
                    <a:pt x="98" y="65"/>
                    <a:pt x="98" y="65"/>
                    <a:pt x="98" y="65"/>
                  </a:cubicBezTo>
                  <a:cubicBezTo>
                    <a:pt x="95" y="63"/>
                    <a:pt x="95" y="63"/>
                    <a:pt x="95" y="63"/>
                  </a:cubicBezTo>
                  <a:cubicBezTo>
                    <a:pt x="90" y="61"/>
                    <a:pt x="90" y="61"/>
                    <a:pt x="90" y="61"/>
                  </a:cubicBezTo>
                  <a:cubicBezTo>
                    <a:pt x="89" y="57"/>
                    <a:pt x="89" y="57"/>
                    <a:pt x="89" y="57"/>
                  </a:cubicBezTo>
                  <a:cubicBezTo>
                    <a:pt x="91" y="55"/>
                    <a:pt x="91" y="55"/>
                    <a:pt x="91" y="55"/>
                  </a:cubicBezTo>
                  <a:cubicBezTo>
                    <a:pt x="90" y="53"/>
                    <a:pt x="90" y="53"/>
                    <a:pt x="90" y="53"/>
                  </a:cubicBezTo>
                  <a:cubicBezTo>
                    <a:pt x="91" y="48"/>
                    <a:pt x="91" y="48"/>
                    <a:pt x="91" y="48"/>
                  </a:cubicBezTo>
                  <a:cubicBezTo>
                    <a:pt x="91" y="45"/>
                    <a:pt x="91" y="45"/>
                    <a:pt x="91" y="45"/>
                  </a:cubicBezTo>
                  <a:cubicBezTo>
                    <a:pt x="89" y="45"/>
                    <a:pt x="89" y="45"/>
                    <a:pt x="89" y="45"/>
                  </a:cubicBezTo>
                  <a:cubicBezTo>
                    <a:pt x="86" y="44"/>
                    <a:pt x="86" y="44"/>
                    <a:pt x="86" y="44"/>
                  </a:cubicBezTo>
                  <a:cubicBezTo>
                    <a:pt x="87" y="38"/>
                    <a:pt x="87" y="38"/>
                    <a:pt x="87" y="38"/>
                  </a:cubicBezTo>
                  <a:cubicBezTo>
                    <a:pt x="85" y="35"/>
                    <a:pt x="85" y="35"/>
                    <a:pt x="85" y="35"/>
                  </a:cubicBezTo>
                  <a:cubicBezTo>
                    <a:pt x="81" y="32"/>
                    <a:pt x="81" y="32"/>
                    <a:pt x="81" y="32"/>
                  </a:cubicBezTo>
                  <a:cubicBezTo>
                    <a:pt x="83" y="28"/>
                    <a:pt x="83" y="28"/>
                    <a:pt x="83" y="28"/>
                  </a:cubicBezTo>
                  <a:cubicBezTo>
                    <a:pt x="85" y="26"/>
                    <a:pt x="85" y="26"/>
                    <a:pt x="85" y="26"/>
                  </a:cubicBezTo>
                  <a:cubicBezTo>
                    <a:pt x="87" y="22"/>
                    <a:pt x="87" y="22"/>
                    <a:pt x="87" y="22"/>
                  </a:cubicBezTo>
                  <a:cubicBezTo>
                    <a:pt x="89" y="20"/>
                    <a:pt x="89" y="20"/>
                    <a:pt x="89" y="20"/>
                  </a:cubicBezTo>
                  <a:cubicBezTo>
                    <a:pt x="91" y="17"/>
                    <a:pt x="91" y="17"/>
                    <a:pt x="91" y="17"/>
                  </a:cubicBezTo>
                  <a:cubicBezTo>
                    <a:pt x="91" y="14"/>
                    <a:pt x="91" y="14"/>
                    <a:pt x="91" y="14"/>
                  </a:cubicBezTo>
                  <a:cubicBezTo>
                    <a:pt x="94" y="12"/>
                    <a:pt x="94" y="12"/>
                    <a:pt x="94" y="12"/>
                  </a:cubicBezTo>
                  <a:cubicBezTo>
                    <a:pt x="92" y="8"/>
                    <a:pt x="92" y="8"/>
                    <a:pt x="92" y="8"/>
                  </a:cubicBezTo>
                  <a:cubicBezTo>
                    <a:pt x="90" y="5"/>
                    <a:pt x="90" y="5"/>
                    <a:pt x="90" y="5"/>
                  </a:cubicBezTo>
                  <a:cubicBezTo>
                    <a:pt x="88" y="2"/>
                    <a:pt x="88" y="2"/>
                    <a:pt x="88" y="2"/>
                  </a:cubicBezTo>
                  <a:cubicBezTo>
                    <a:pt x="84" y="1"/>
                    <a:pt x="84" y="1"/>
                    <a:pt x="84" y="1"/>
                  </a:cubicBezTo>
                  <a:cubicBezTo>
                    <a:pt x="80" y="0"/>
                    <a:pt x="80" y="0"/>
                    <a:pt x="80" y="0"/>
                  </a:cubicBezTo>
                  <a:cubicBezTo>
                    <a:pt x="76" y="0"/>
                    <a:pt x="76" y="0"/>
                    <a:pt x="76" y="0"/>
                  </a:cubicBezTo>
                  <a:cubicBezTo>
                    <a:pt x="74" y="2"/>
                    <a:pt x="74" y="2"/>
                    <a:pt x="74" y="2"/>
                  </a:cubicBezTo>
                  <a:cubicBezTo>
                    <a:pt x="70" y="5"/>
                    <a:pt x="70" y="5"/>
                    <a:pt x="70" y="5"/>
                  </a:cubicBezTo>
                  <a:cubicBezTo>
                    <a:pt x="68" y="10"/>
                    <a:pt x="68" y="10"/>
                    <a:pt x="68" y="10"/>
                  </a:cubicBezTo>
                  <a:cubicBezTo>
                    <a:pt x="65" y="13"/>
                    <a:pt x="65" y="13"/>
                    <a:pt x="65" y="13"/>
                  </a:cubicBezTo>
                  <a:cubicBezTo>
                    <a:pt x="64" y="15"/>
                    <a:pt x="64" y="15"/>
                    <a:pt x="64" y="15"/>
                  </a:cubicBezTo>
                  <a:cubicBezTo>
                    <a:pt x="59" y="19"/>
                    <a:pt x="59" y="19"/>
                    <a:pt x="59" y="19"/>
                  </a:cubicBezTo>
                  <a:cubicBezTo>
                    <a:pt x="53" y="20"/>
                    <a:pt x="53" y="20"/>
                    <a:pt x="53" y="20"/>
                  </a:cubicBezTo>
                  <a:cubicBezTo>
                    <a:pt x="50" y="22"/>
                    <a:pt x="50" y="22"/>
                    <a:pt x="50" y="22"/>
                  </a:cubicBezTo>
                  <a:cubicBezTo>
                    <a:pt x="49" y="24"/>
                    <a:pt x="49" y="24"/>
                    <a:pt x="49" y="24"/>
                  </a:cubicBezTo>
                  <a:cubicBezTo>
                    <a:pt x="47" y="26"/>
                    <a:pt x="47" y="26"/>
                    <a:pt x="47" y="26"/>
                  </a:cubicBezTo>
                  <a:cubicBezTo>
                    <a:pt x="44" y="24"/>
                    <a:pt x="44" y="24"/>
                    <a:pt x="44" y="24"/>
                  </a:cubicBezTo>
                  <a:cubicBezTo>
                    <a:pt x="40" y="26"/>
                    <a:pt x="40" y="26"/>
                    <a:pt x="40" y="26"/>
                  </a:cubicBezTo>
                  <a:cubicBezTo>
                    <a:pt x="37" y="27"/>
                    <a:pt x="37" y="27"/>
                    <a:pt x="37" y="27"/>
                  </a:cubicBezTo>
                  <a:cubicBezTo>
                    <a:pt x="36" y="31"/>
                    <a:pt x="36" y="31"/>
                    <a:pt x="36" y="31"/>
                  </a:cubicBezTo>
                  <a:cubicBezTo>
                    <a:pt x="39" y="34"/>
                    <a:pt x="39" y="34"/>
                    <a:pt x="39" y="34"/>
                  </a:cubicBezTo>
                  <a:cubicBezTo>
                    <a:pt x="41" y="42"/>
                    <a:pt x="41" y="42"/>
                    <a:pt x="41" y="42"/>
                  </a:cubicBezTo>
                  <a:cubicBezTo>
                    <a:pt x="42" y="45"/>
                    <a:pt x="42" y="45"/>
                    <a:pt x="42" y="45"/>
                  </a:cubicBezTo>
                  <a:cubicBezTo>
                    <a:pt x="45" y="47"/>
                    <a:pt x="45" y="47"/>
                    <a:pt x="45" y="47"/>
                  </a:cubicBezTo>
                  <a:cubicBezTo>
                    <a:pt x="49" y="51"/>
                    <a:pt x="49" y="51"/>
                    <a:pt x="49" y="51"/>
                  </a:cubicBezTo>
                  <a:cubicBezTo>
                    <a:pt x="49" y="56"/>
                    <a:pt x="49" y="56"/>
                    <a:pt x="49" y="56"/>
                  </a:cubicBezTo>
                  <a:cubicBezTo>
                    <a:pt x="47" y="60"/>
                    <a:pt x="47" y="60"/>
                    <a:pt x="47" y="60"/>
                  </a:cubicBezTo>
                  <a:cubicBezTo>
                    <a:pt x="44" y="64"/>
                    <a:pt x="44" y="64"/>
                    <a:pt x="44" y="64"/>
                  </a:cubicBezTo>
                  <a:cubicBezTo>
                    <a:pt x="43" y="70"/>
                    <a:pt x="43" y="70"/>
                    <a:pt x="43" y="70"/>
                  </a:cubicBezTo>
                  <a:cubicBezTo>
                    <a:pt x="43" y="75"/>
                    <a:pt x="43" y="75"/>
                    <a:pt x="43" y="75"/>
                  </a:cubicBezTo>
                  <a:cubicBezTo>
                    <a:pt x="39" y="78"/>
                    <a:pt x="39" y="78"/>
                    <a:pt x="39" y="78"/>
                  </a:cubicBezTo>
                  <a:cubicBezTo>
                    <a:pt x="36" y="81"/>
                    <a:pt x="36" y="81"/>
                    <a:pt x="36" y="81"/>
                  </a:cubicBezTo>
                  <a:cubicBezTo>
                    <a:pt x="33" y="84"/>
                    <a:pt x="33" y="84"/>
                    <a:pt x="33" y="84"/>
                  </a:cubicBezTo>
                  <a:cubicBezTo>
                    <a:pt x="28" y="87"/>
                    <a:pt x="28" y="87"/>
                    <a:pt x="28" y="87"/>
                  </a:cubicBezTo>
                  <a:cubicBezTo>
                    <a:pt x="24" y="93"/>
                    <a:pt x="24" y="93"/>
                    <a:pt x="24" y="93"/>
                  </a:cubicBezTo>
                  <a:cubicBezTo>
                    <a:pt x="21" y="98"/>
                    <a:pt x="21" y="98"/>
                    <a:pt x="21" y="98"/>
                  </a:cubicBezTo>
                  <a:cubicBezTo>
                    <a:pt x="17" y="99"/>
                    <a:pt x="17" y="99"/>
                    <a:pt x="17" y="99"/>
                  </a:cubicBezTo>
                  <a:cubicBezTo>
                    <a:pt x="15" y="96"/>
                    <a:pt x="15" y="96"/>
                    <a:pt x="15" y="96"/>
                  </a:cubicBezTo>
                  <a:cubicBezTo>
                    <a:pt x="13" y="101"/>
                    <a:pt x="13" y="101"/>
                    <a:pt x="13" y="101"/>
                  </a:cubicBezTo>
                  <a:cubicBezTo>
                    <a:pt x="10" y="104"/>
                    <a:pt x="10" y="104"/>
                    <a:pt x="10" y="104"/>
                  </a:cubicBezTo>
                  <a:cubicBezTo>
                    <a:pt x="8" y="109"/>
                    <a:pt x="8" y="109"/>
                    <a:pt x="8" y="109"/>
                  </a:cubicBezTo>
                  <a:cubicBezTo>
                    <a:pt x="10" y="111"/>
                    <a:pt x="10" y="111"/>
                    <a:pt x="10" y="111"/>
                  </a:cubicBezTo>
                  <a:cubicBezTo>
                    <a:pt x="11" y="113"/>
                    <a:pt x="11" y="113"/>
                    <a:pt x="11" y="113"/>
                  </a:cubicBezTo>
                  <a:cubicBezTo>
                    <a:pt x="10" y="116"/>
                    <a:pt x="10" y="116"/>
                    <a:pt x="10" y="116"/>
                  </a:cubicBezTo>
                  <a:cubicBezTo>
                    <a:pt x="10" y="120"/>
                    <a:pt x="10" y="120"/>
                    <a:pt x="10" y="120"/>
                  </a:cubicBezTo>
                  <a:cubicBezTo>
                    <a:pt x="14" y="121"/>
                    <a:pt x="14" y="121"/>
                    <a:pt x="14" y="121"/>
                  </a:cubicBezTo>
                  <a:cubicBezTo>
                    <a:pt x="15" y="125"/>
                    <a:pt x="15" y="125"/>
                    <a:pt x="15" y="125"/>
                  </a:cubicBezTo>
                  <a:cubicBezTo>
                    <a:pt x="16" y="136"/>
                    <a:pt x="16" y="136"/>
                    <a:pt x="16" y="136"/>
                  </a:cubicBezTo>
                  <a:cubicBezTo>
                    <a:pt x="13" y="135"/>
                    <a:pt x="13" y="135"/>
                    <a:pt x="13" y="135"/>
                  </a:cubicBezTo>
                  <a:cubicBezTo>
                    <a:pt x="8" y="135"/>
                    <a:pt x="8" y="135"/>
                    <a:pt x="8" y="135"/>
                  </a:cubicBezTo>
                  <a:cubicBezTo>
                    <a:pt x="5" y="135"/>
                    <a:pt x="5" y="135"/>
                    <a:pt x="5" y="135"/>
                  </a:cubicBezTo>
                  <a:cubicBezTo>
                    <a:pt x="1" y="137"/>
                    <a:pt x="1" y="137"/>
                    <a:pt x="1" y="137"/>
                  </a:cubicBezTo>
                  <a:lnTo>
                    <a:pt x="0" y="141"/>
                  </a:lnTo>
                  <a:close/>
                  <a:moveTo>
                    <a:pt x="213" y="252"/>
                  </a:moveTo>
                  <a:cubicBezTo>
                    <a:pt x="213" y="252"/>
                    <a:pt x="212" y="256"/>
                    <a:pt x="213" y="255"/>
                  </a:cubicBezTo>
                  <a:cubicBezTo>
                    <a:pt x="214" y="255"/>
                    <a:pt x="215" y="252"/>
                    <a:pt x="213" y="25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 name="Freeform 209">
              <a:extLst>
                <a:ext uri="{FF2B5EF4-FFF2-40B4-BE49-F238E27FC236}">
                  <a16:creationId xmlns:a16="http://schemas.microsoft.com/office/drawing/2014/main" id="{1D30259A-84C4-45B8-A443-B3CC5580DB35}"/>
                </a:ext>
              </a:extLst>
            </p:cNvPr>
            <p:cNvSpPr>
              <a:spLocks noEditPoints="1"/>
            </p:cNvSpPr>
            <p:nvPr/>
          </p:nvSpPr>
          <p:spPr bwMode="auto">
            <a:xfrm>
              <a:off x="5269119" y="1440875"/>
              <a:ext cx="310359" cy="164817"/>
            </a:xfrm>
            <a:custGeom>
              <a:avLst/>
              <a:gdLst>
                <a:gd name="T0" fmla="*/ 66 w 90"/>
                <a:gd name="T1" fmla="*/ 2 h 48"/>
                <a:gd name="T2" fmla="*/ 62 w 90"/>
                <a:gd name="T3" fmla="*/ 8 h 48"/>
                <a:gd name="T4" fmla="*/ 59 w 90"/>
                <a:gd name="T5" fmla="*/ 8 h 48"/>
                <a:gd name="T6" fmla="*/ 55 w 90"/>
                <a:gd name="T7" fmla="*/ 9 h 48"/>
                <a:gd name="T8" fmla="*/ 50 w 90"/>
                <a:gd name="T9" fmla="*/ 12 h 48"/>
                <a:gd name="T10" fmla="*/ 47 w 90"/>
                <a:gd name="T11" fmla="*/ 7 h 48"/>
                <a:gd name="T12" fmla="*/ 44 w 90"/>
                <a:gd name="T13" fmla="*/ 5 h 48"/>
                <a:gd name="T14" fmla="*/ 38 w 90"/>
                <a:gd name="T15" fmla="*/ 9 h 48"/>
                <a:gd name="T16" fmla="*/ 38 w 90"/>
                <a:gd name="T17" fmla="*/ 13 h 48"/>
                <a:gd name="T18" fmla="*/ 35 w 90"/>
                <a:gd name="T19" fmla="*/ 7 h 48"/>
                <a:gd name="T20" fmla="*/ 32 w 90"/>
                <a:gd name="T21" fmla="*/ 16 h 48"/>
                <a:gd name="T22" fmla="*/ 28 w 90"/>
                <a:gd name="T23" fmla="*/ 15 h 48"/>
                <a:gd name="T24" fmla="*/ 24 w 90"/>
                <a:gd name="T25" fmla="*/ 20 h 48"/>
                <a:gd name="T26" fmla="*/ 23 w 90"/>
                <a:gd name="T27" fmla="*/ 12 h 48"/>
                <a:gd name="T28" fmla="*/ 22 w 90"/>
                <a:gd name="T29" fmla="*/ 10 h 48"/>
                <a:gd name="T30" fmla="*/ 20 w 90"/>
                <a:gd name="T31" fmla="*/ 5 h 48"/>
                <a:gd name="T32" fmla="*/ 13 w 90"/>
                <a:gd name="T33" fmla="*/ 6 h 48"/>
                <a:gd name="T34" fmla="*/ 16 w 90"/>
                <a:gd name="T35" fmla="*/ 12 h 48"/>
                <a:gd name="T36" fmla="*/ 10 w 90"/>
                <a:gd name="T37" fmla="*/ 7 h 48"/>
                <a:gd name="T38" fmla="*/ 8 w 90"/>
                <a:gd name="T39" fmla="*/ 8 h 48"/>
                <a:gd name="T40" fmla="*/ 8 w 90"/>
                <a:gd name="T41" fmla="*/ 8 h 48"/>
                <a:gd name="T42" fmla="*/ 8 w 90"/>
                <a:gd name="T43" fmla="*/ 10 h 48"/>
                <a:gd name="T44" fmla="*/ 6 w 90"/>
                <a:gd name="T45" fmla="*/ 14 h 48"/>
                <a:gd name="T46" fmla="*/ 0 w 90"/>
                <a:gd name="T47" fmla="*/ 17 h 48"/>
                <a:gd name="T48" fmla="*/ 2 w 90"/>
                <a:gd name="T49" fmla="*/ 19 h 48"/>
                <a:gd name="T50" fmla="*/ 6 w 90"/>
                <a:gd name="T51" fmla="*/ 18 h 48"/>
                <a:gd name="T52" fmla="*/ 16 w 90"/>
                <a:gd name="T53" fmla="*/ 16 h 48"/>
                <a:gd name="T54" fmla="*/ 14 w 90"/>
                <a:gd name="T55" fmla="*/ 22 h 48"/>
                <a:gd name="T56" fmla="*/ 17 w 90"/>
                <a:gd name="T57" fmla="*/ 23 h 48"/>
                <a:gd name="T58" fmla="*/ 7 w 90"/>
                <a:gd name="T59" fmla="*/ 26 h 48"/>
                <a:gd name="T60" fmla="*/ 3 w 90"/>
                <a:gd name="T61" fmla="*/ 28 h 48"/>
                <a:gd name="T62" fmla="*/ 8 w 90"/>
                <a:gd name="T63" fmla="*/ 28 h 48"/>
                <a:gd name="T64" fmla="*/ 16 w 90"/>
                <a:gd name="T65" fmla="*/ 32 h 48"/>
                <a:gd name="T66" fmla="*/ 19 w 90"/>
                <a:gd name="T67" fmla="*/ 34 h 48"/>
                <a:gd name="T68" fmla="*/ 18 w 90"/>
                <a:gd name="T69" fmla="*/ 37 h 48"/>
                <a:gd name="T70" fmla="*/ 12 w 90"/>
                <a:gd name="T71" fmla="*/ 40 h 48"/>
                <a:gd name="T72" fmla="*/ 26 w 90"/>
                <a:gd name="T73" fmla="*/ 40 h 48"/>
                <a:gd name="T74" fmla="*/ 30 w 90"/>
                <a:gd name="T75" fmla="*/ 41 h 48"/>
                <a:gd name="T76" fmla="*/ 36 w 90"/>
                <a:gd name="T77" fmla="*/ 42 h 48"/>
                <a:gd name="T78" fmla="*/ 36 w 90"/>
                <a:gd name="T79" fmla="*/ 46 h 48"/>
                <a:gd name="T80" fmla="*/ 48 w 90"/>
                <a:gd name="T81" fmla="*/ 45 h 48"/>
                <a:gd name="T82" fmla="*/ 50 w 90"/>
                <a:gd name="T83" fmla="*/ 47 h 48"/>
                <a:gd name="T84" fmla="*/ 51 w 90"/>
                <a:gd name="T85" fmla="*/ 42 h 48"/>
                <a:gd name="T86" fmla="*/ 58 w 90"/>
                <a:gd name="T87" fmla="*/ 42 h 48"/>
                <a:gd name="T88" fmla="*/ 62 w 90"/>
                <a:gd name="T89" fmla="*/ 38 h 48"/>
                <a:gd name="T90" fmla="*/ 69 w 90"/>
                <a:gd name="T91" fmla="*/ 36 h 48"/>
                <a:gd name="T92" fmla="*/ 78 w 90"/>
                <a:gd name="T93" fmla="*/ 33 h 48"/>
                <a:gd name="T94" fmla="*/ 81 w 90"/>
                <a:gd name="T95" fmla="*/ 28 h 48"/>
                <a:gd name="T96" fmla="*/ 84 w 90"/>
                <a:gd name="T97" fmla="*/ 26 h 48"/>
                <a:gd name="T98" fmla="*/ 86 w 90"/>
                <a:gd name="T99" fmla="*/ 26 h 48"/>
                <a:gd name="T100" fmla="*/ 89 w 90"/>
                <a:gd name="T101" fmla="*/ 23 h 48"/>
                <a:gd name="T102" fmla="*/ 88 w 90"/>
                <a:gd name="T103" fmla="*/ 22 h 48"/>
                <a:gd name="T104" fmla="*/ 89 w 90"/>
                <a:gd name="T105" fmla="*/ 18 h 48"/>
                <a:gd name="T106" fmla="*/ 85 w 90"/>
                <a:gd name="T107" fmla="*/ 16 h 48"/>
                <a:gd name="T108" fmla="*/ 82 w 90"/>
                <a:gd name="T109" fmla="*/ 14 h 48"/>
                <a:gd name="T110" fmla="*/ 80 w 90"/>
                <a:gd name="T111" fmla="*/ 10 h 48"/>
                <a:gd name="T112" fmla="*/ 78 w 90"/>
                <a:gd name="T113" fmla="*/ 7 h 48"/>
                <a:gd name="T114" fmla="*/ 83 w 90"/>
                <a:gd name="T115" fmla="*/ 4 h 48"/>
                <a:gd name="T116" fmla="*/ 74 w 90"/>
                <a:gd name="T117" fmla="*/ 6 h 48"/>
                <a:gd name="T118" fmla="*/ 69 w 90"/>
                <a:gd name="T119" fmla="*/ 1 h 48"/>
                <a:gd name="T120" fmla="*/ 10 w 90"/>
                <a:gd name="T121" fmla="*/ 2 h 48"/>
                <a:gd name="T122" fmla="*/ 18 w 90"/>
                <a:gd name="T123" fmla="*/ 3 h 48"/>
                <a:gd name="T124" fmla="*/ 10 w 90"/>
                <a:gd name="T1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 h="48">
                  <a:moveTo>
                    <a:pt x="69" y="1"/>
                  </a:moveTo>
                  <a:cubicBezTo>
                    <a:pt x="68" y="2"/>
                    <a:pt x="68" y="2"/>
                    <a:pt x="66" y="2"/>
                  </a:cubicBezTo>
                  <a:cubicBezTo>
                    <a:pt x="66" y="4"/>
                    <a:pt x="66" y="6"/>
                    <a:pt x="66" y="7"/>
                  </a:cubicBezTo>
                  <a:cubicBezTo>
                    <a:pt x="64" y="7"/>
                    <a:pt x="63" y="8"/>
                    <a:pt x="62" y="8"/>
                  </a:cubicBezTo>
                  <a:cubicBezTo>
                    <a:pt x="62" y="8"/>
                    <a:pt x="62" y="5"/>
                    <a:pt x="60" y="6"/>
                  </a:cubicBezTo>
                  <a:cubicBezTo>
                    <a:pt x="59" y="6"/>
                    <a:pt x="59" y="8"/>
                    <a:pt x="59" y="8"/>
                  </a:cubicBezTo>
                  <a:cubicBezTo>
                    <a:pt x="58" y="8"/>
                    <a:pt x="57" y="8"/>
                    <a:pt x="56" y="8"/>
                  </a:cubicBezTo>
                  <a:cubicBezTo>
                    <a:pt x="55" y="9"/>
                    <a:pt x="55" y="9"/>
                    <a:pt x="55" y="9"/>
                  </a:cubicBezTo>
                  <a:cubicBezTo>
                    <a:pt x="53" y="10"/>
                    <a:pt x="51" y="7"/>
                    <a:pt x="50" y="6"/>
                  </a:cubicBezTo>
                  <a:cubicBezTo>
                    <a:pt x="50" y="8"/>
                    <a:pt x="49" y="10"/>
                    <a:pt x="50" y="12"/>
                  </a:cubicBezTo>
                  <a:cubicBezTo>
                    <a:pt x="49" y="11"/>
                    <a:pt x="47" y="11"/>
                    <a:pt x="46" y="8"/>
                  </a:cubicBezTo>
                  <a:cubicBezTo>
                    <a:pt x="46" y="8"/>
                    <a:pt x="47" y="6"/>
                    <a:pt x="47" y="7"/>
                  </a:cubicBezTo>
                  <a:cubicBezTo>
                    <a:pt x="47" y="7"/>
                    <a:pt x="47" y="5"/>
                    <a:pt x="47" y="5"/>
                  </a:cubicBezTo>
                  <a:cubicBezTo>
                    <a:pt x="47" y="5"/>
                    <a:pt x="45" y="5"/>
                    <a:pt x="44" y="5"/>
                  </a:cubicBezTo>
                  <a:cubicBezTo>
                    <a:pt x="44" y="5"/>
                    <a:pt x="44" y="7"/>
                    <a:pt x="44" y="7"/>
                  </a:cubicBezTo>
                  <a:cubicBezTo>
                    <a:pt x="42" y="8"/>
                    <a:pt x="39" y="7"/>
                    <a:pt x="38" y="9"/>
                  </a:cubicBezTo>
                  <a:cubicBezTo>
                    <a:pt x="39" y="12"/>
                    <a:pt x="39" y="12"/>
                    <a:pt x="39" y="12"/>
                  </a:cubicBezTo>
                  <a:cubicBezTo>
                    <a:pt x="38" y="13"/>
                    <a:pt x="38" y="12"/>
                    <a:pt x="38" y="13"/>
                  </a:cubicBezTo>
                  <a:cubicBezTo>
                    <a:pt x="37" y="12"/>
                    <a:pt x="36" y="11"/>
                    <a:pt x="36" y="10"/>
                  </a:cubicBezTo>
                  <a:cubicBezTo>
                    <a:pt x="35" y="9"/>
                    <a:pt x="35" y="8"/>
                    <a:pt x="35" y="7"/>
                  </a:cubicBezTo>
                  <a:cubicBezTo>
                    <a:pt x="34" y="8"/>
                    <a:pt x="33" y="8"/>
                    <a:pt x="32" y="8"/>
                  </a:cubicBezTo>
                  <a:cubicBezTo>
                    <a:pt x="32" y="10"/>
                    <a:pt x="33" y="15"/>
                    <a:pt x="32" y="16"/>
                  </a:cubicBezTo>
                  <a:cubicBezTo>
                    <a:pt x="31" y="16"/>
                    <a:pt x="28" y="14"/>
                    <a:pt x="29" y="15"/>
                  </a:cubicBezTo>
                  <a:cubicBezTo>
                    <a:pt x="28" y="15"/>
                    <a:pt x="28" y="15"/>
                    <a:pt x="28" y="15"/>
                  </a:cubicBezTo>
                  <a:cubicBezTo>
                    <a:pt x="27" y="17"/>
                    <a:pt x="28" y="18"/>
                    <a:pt x="27" y="19"/>
                  </a:cubicBezTo>
                  <a:cubicBezTo>
                    <a:pt x="27" y="19"/>
                    <a:pt x="25" y="20"/>
                    <a:pt x="24" y="20"/>
                  </a:cubicBezTo>
                  <a:cubicBezTo>
                    <a:pt x="24" y="20"/>
                    <a:pt x="23" y="18"/>
                    <a:pt x="23" y="18"/>
                  </a:cubicBezTo>
                  <a:cubicBezTo>
                    <a:pt x="23" y="15"/>
                    <a:pt x="26" y="12"/>
                    <a:pt x="23" y="12"/>
                  </a:cubicBezTo>
                  <a:cubicBezTo>
                    <a:pt x="23" y="12"/>
                    <a:pt x="24" y="11"/>
                    <a:pt x="24" y="10"/>
                  </a:cubicBezTo>
                  <a:cubicBezTo>
                    <a:pt x="22" y="10"/>
                    <a:pt x="22" y="10"/>
                    <a:pt x="22" y="10"/>
                  </a:cubicBezTo>
                  <a:cubicBezTo>
                    <a:pt x="22" y="9"/>
                    <a:pt x="23" y="8"/>
                    <a:pt x="22" y="8"/>
                  </a:cubicBezTo>
                  <a:cubicBezTo>
                    <a:pt x="22" y="7"/>
                    <a:pt x="20" y="6"/>
                    <a:pt x="20" y="5"/>
                  </a:cubicBezTo>
                  <a:cubicBezTo>
                    <a:pt x="19" y="5"/>
                    <a:pt x="15" y="5"/>
                    <a:pt x="14" y="5"/>
                  </a:cubicBezTo>
                  <a:cubicBezTo>
                    <a:pt x="13" y="6"/>
                    <a:pt x="13" y="6"/>
                    <a:pt x="13" y="6"/>
                  </a:cubicBezTo>
                  <a:cubicBezTo>
                    <a:pt x="14" y="7"/>
                    <a:pt x="16" y="8"/>
                    <a:pt x="17" y="8"/>
                  </a:cubicBezTo>
                  <a:cubicBezTo>
                    <a:pt x="17" y="9"/>
                    <a:pt x="20" y="13"/>
                    <a:pt x="16" y="12"/>
                  </a:cubicBezTo>
                  <a:cubicBezTo>
                    <a:pt x="16" y="12"/>
                    <a:pt x="16" y="11"/>
                    <a:pt x="15" y="11"/>
                  </a:cubicBezTo>
                  <a:cubicBezTo>
                    <a:pt x="12" y="10"/>
                    <a:pt x="11" y="9"/>
                    <a:pt x="10" y="7"/>
                  </a:cubicBezTo>
                  <a:cubicBezTo>
                    <a:pt x="12" y="6"/>
                    <a:pt x="8" y="6"/>
                    <a:pt x="8" y="6"/>
                  </a:cubicBezTo>
                  <a:cubicBezTo>
                    <a:pt x="8" y="8"/>
                    <a:pt x="8" y="8"/>
                    <a:pt x="8" y="8"/>
                  </a:cubicBezTo>
                  <a:cubicBezTo>
                    <a:pt x="8" y="8"/>
                    <a:pt x="9" y="8"/>
                    <a:pt x="9" y="8"/>
                  </a:cubicBezTo>
                  <a:cubicBezTo>
                    <a:pt x="9" y="8"/>
                    <a:pt x="7" y="8"/>
                    <a:pt x="8" y="8"/>
                  </a:cubicBezTo>
                  <a:cubicBezTo>
                    <a:pt x="7" y="8"/>
                    <a:pt x="6" y="9"/>
                    <a:pt x="5" y="9"/>
                  </a:cubicBezTo>
                  <a:cubicBezTo>
                    <a:pt x="6" y="10"/>
                    <a:pt x="6" y="9"/>
                    <a:pt x="8" y="10"/>
                  </a:cubicBezTo>
                  <a:cubicBezTo>
                    <a:pt x="7" y="11"/>
                    <a:pt x="8" y="13"/>
                    <a:pt x="8" y="14"/>
                  </a:cubicBezTo>
                  <a:cubicBezTo>
                    <a:pt x="6" y="14"/>
                    <a:pt x="6" y="14"/>
                    <a:pt x="6" y="14"/>
                  </a:cubicBezTo>
                  <a:cubicBezTo>
                    <a:pt x="5" y="15"/>
                    <a:pt x="4" y="17"/>
                    <a:pt x="3" y="18"/>
                  </a:cubicBezTo>
                  <a:cubicBezTo>
                    <a:pt x="2" y="18"/>
                    <a:pt x="1" y="17"/>
                    <a:pt x="0" y="17"/>
                  </a:cubicBezTo>
                  <a:cubicBezTo>
                    <a:pt x="0" y="19"/>
                    <a:pt x="0" y="19"/>
                    <a:pt x="0" y="19"/>
                  </a:cubicBezTo>
                  <a:cubicBezTo>
                    <a:pt x="0" y="19"/>
                    <a:pt x="2" y="19"/>
                    <a:pt x="2" y="19"/>
                  </a:cubicBezTo>
                  <a:cubicBezTo>
                    <a:pt x="1" y="19"/>
                    <a:pt x="5" y="20"/>
                    <a:pt x="5" y="20"/>
                  </a:cubicBezTo>
                  <a:cubicBezTo>
                    <a:pt x="5" y="19"/>
                    <a:pt x="6" y="18"/>
                    <a:pt x="6" y="18"/>
                  </a:cubicBezTo>
                  <a:cubicBezTo>
                    <a:pt x="9" y="17"/>
                    <a:pt x="11" y="17"/>
                    <a:pt x="14" y="16"/>
                  </a:cubicBezTo>
                  <a:cubicBezTo>
                    <a:pt x="13" y="15"/>
                    <a:pt x="15" y="16"/>
                    <a:pt x="16" y="16"/>
                  </a:cubicBezTo>
                  <a:cubicBezTo>
                    <a:pt x="18" y="18"/>
                    <a:pt x="16" y="18"/>
                    <a:pt x="14" y="18"/>
                  </a:cubicBezTo>
                  <a:cubicBezTo>
                    <a:pt x="14" y="19"/>
                    <a:pt x="15" y="22"/>
                    <a:pt x="14" y="22"/>
                  </a:cubicBezTo>
                  <a:cubicBezTo>
                    <a:pt x="15" y="22"/>
                    <a:pt x="16" y="21"/>
                    <a:pt x="16" y="21"/>
                  </a:cubicBezTo>
                  <a:cubicBezTo>
                    <a:pt x="19" y="21"/>
                    <a:pt x="17" y="23"/>
                    <a:pt x="17" y="23"/>
                  </a:cubicBezTo>
                  <a:cubicBezTo>
                    <a:pt x="15" y="23"/>
                    <a:pt x="12" y="22"/>
                    <a:pt x="11" y="22"/>
                  </a:cubicBezTo>
                  <a:cubicBezTo>
                    <a:pt x="10" y="23"/>
                    <a:pt x="9" y="25"/>
                    <a:pt x="7" y="26"/>
                  </a:cubicBezTo>
                  <a:cubicBezTo>
                    <a:pt x="6" y="26"/>
                    <a:pt x="4" y="26"/>
                    <a:pt x="3" y="26"/>
                  </a:cubicBezTo>
                  <a:cubicBezTo>
                    <a:pt x="2" y="27"/>
                    <a:pt x="2" y="28"/>
                    <a:pt x="3" y="28"/>
                  </a:cubicBezTo>
                  <a:cubicBezTo>
                    <a:pt x="3" y="28"/>
                    <a:pt x="5" y="29"/>
                    <a:pt x="6" y="29"/>
                  </a:cubicBezTo>
                  <a:cubicBezTo>
                    <a:pt x="8" y="28"/>
                    <a:pt x="8" y="28"/>
                    <a:pt x="8" y="28"/>
                  </a:cubicBezTo>
                  <a:cubicBezTo>
                    <a:pt x="9" y="28"/>
                    <a:pt x="13" y="28"/>
                    <a:pt x="15" y="28"/>
                  </a:cubicBezTo>
                  <a:cubicBezTo>
                    <a:pt x="16" y="30"/>
                    <a:pt x="16" y="31"/>
                    <a:pt x="16" y="32"/>
                  </a:cubicBezTo>
                  <a:cubicBezTo>
                    <a:pt x="17" y="32"/>
                    <a:pt x="18" y="31"/>
                    <a:pt x="19" y="31"/>
                  </a:cubicBezTo>
                  <a:cubicBezTo>
                    <a:pt x="19" y="31"/>
                    <a:pt x="19" y="33"/>
                    <a:pt x="19" y="34"/>
                  </a:cubicBezTo>
                  <a:cubicBezTo>
                    <a:pt x="19" y="35"/>
                    <a:pt x="19" y="35"/>
                    <a:pt x="19" y="35"/>
                  </a:cubicBezTo>
                  <a:cubicBezTo>
                    <a:pt x="18" y="35"/>
                    <a:pt x="19" y="36"/>
                    <a:pt x="18" y="37"/>
                  </a:cubicBezTo>
                  <a:cubicBezTo>
                    <a:pt x="15" y="37"/>
                    <a:pt x="15" y="37"/>
                    <a:pt x="12" y="38"/>
                  </a:cubicBezTo>
                  <a:cubicBezTo>
                    <a:pt x="12" y="40"/>
                    <a:pt x="12" y="40"/>
                    <a:pt x="12" y="40"/>
                  </a:cubicBezTo>
                  <a:cubicBezTo>
                    <a:pt x="17" y="41"/>
                    <a:pt x="20" y="40"/>
                    <a:pt x="25" y="39"/>
                  </a:cubicBezTo>
                  <a:cubicBezTo>
                    <a:pt x="26" y="40"/>
                    <a:pt x="26" y="40"/>
                    <a:pt x="26" y="40"/>
                  </a:cubicBezTo>
                  <a:cubicBezTo>
                    <a:pt x="27" y="41"/>
                    <a:pt x="28" y="40"/>
                    <a:pt x="29" y="40"/>
                  </a:cubicBezTo>
                  <a:cubicBezTo>
                    <a:pt x="30" y="41"/>
                    <a:pt x="30" y="41"/>
                    <a:pt x="30" y="41"/>
                  </a:cubicBezTo>
                  <a:cubicBezTo>
                    <a:pt x="32" y="42"/>
                    <a:pt x="33" y="42"/>
                    <a:pt x="34" y="42"/>
                  </a:cubicBezTo>
                  <a:cubicBezTo>
                    <a:pt x="36" y="42"/>
                    <a:pt x="36" y="42"/>
                    <a:pt x="36" y="42"/>
                  </a:cubicBezTo>
                  <a:cubicBezTo>
                    <a:pt x="34" y="44"/>
                    <a:pt x="34" y="45"/>
                    <a:pt x="32" y="46"/>
                  </a:cubicBezTo>
                  <a:cubicBezTo>
                    <a:pt x="34" y="46"/>
                    <a:pt x="34" y="46"/>
                    <a:pt x="36" y="46"/>
                  </a:cubicBezTo>
                  <a:cubicBezTo>
                    <a:pt x="38" y="46"/>
                    <a:pt x="43" y="48"/>
                    <a:pt x="46" y="47"/>
                  </a:cubicBezTo>
                  <a:cubicBezTo>
                    <a:pt x="47" y="47"/>
                    <a:pt x="48" y="45"/>
                    <a:pt x="48" y="45"/>
                  </a:cubicBezTo>
                  <a:cubicBezTo>
                    <a:pt x="48" y="45"/>
                    <a:pt x="49" y="46"/>
                    <a:pt x="49" y="47"/>
                  </a:cubicBezTo>
                  <a:cubicBezTo>
                    <a:pt x="50" y="47"/>
                    <a:pt x="50" y="47"/>
                    <a:pt x="50" y="47"/>
                  </a:cubicBezTo>
                  <a:cubicBezTo>
                    <a:pt x="51" y="47"/>
                    <a:pt x="51" y="46"/>
                    <a:pt x="51" y="45"/>
                  </a:cubicBezTo>
                  <a:cubicBezTo>
                    <a:pt x="52" y="43"/>
                    <a:pt x="54" y="43"/>
                    <a:pt x="51" y="42"/>
                  </a:cubicBezTo>
                  <a:cubicBezTo>
                    <a:pt x="51" y="41"/>
                    <a:pt x="51" y="40"/>
                    <a:pt x="51" y="39"/>
                  </a:cubicBezTo>
                  <a:cubicBezTo>
                    <a:pt x="56" y="40"/>
                    <a:pt x="55" y="40"/>
                    <a:pt x="58" y="42"/>
                  </a:cubicBezTo>
                  <a:cubicBezTo>
                    <a:pt x="59" y="41"/>
                    <a:pt x="60" y="41"/>
                    <a:pt x="61" y="41"/>
                  </a:cubicBezTo>
                  <a:cubicBezTo>
                    <a:pt x="61" y="40"/>
                    <a:pt x="61" y="39"/>
                    <a:pt x="62" y="38"/>
                  </a:cubicBezTo>
                  <a:cubicBezTo>
                    <a:pt x="62" y="38"/>
                    <a:pt x="64" y="40"/>
                    <a:pt x="65" y="40"/>
                  </a:cubicBezTo>
                  <a:cubicBezTo>
                    <a:pt x="66" y="39"/>
                    <a:pt x="67" y="37"/>
                    <a:pt x="69" y="36"/>
                  </a:cubicBezTo>
                  <a:cubicBezTo>
                    <a:pt x="71" y="35"/>
                    <a:pt x="73" y="36"/>
                    <a:pt x="76" y="35"/>
                  </a:cubicBezTo>
                  <a:cubicBezTo>
                    <a:pt x="76" y="35"/>
                    <a:pt x="78" y="33"/>
                    <a:pt x="78" y="33"/>
                  </a:cubicBezTo>
                  <a:cubicBezTo>
                    <a:pt x="78" y="33"/>
                    <a:pt x="79" y="33"/>
                    <a:pt x="80" y="33"/>
                  </a:cubicBezTo>
                  <a:cubicBezTo>
                    <a:pt x="80" y="33"/>
                    <a:pt x="81" y="29"/>
                    <a:pt x="81" y="28"/>
                  </a:cubicBezTo>
                  <a:cubicBezTo>
                    <a:pt x="83" y="27"/>
                    <a:pt x="83" y="28"/>
                    <a:pt x="84" y="27"/>
                  </a:cubicBezTo>
                  <a:cubicBezTo>
                    <a:pt x="84" y="26"/>
                    <a:pt x="84" y="26"/>
                    <a:pt x="84" y="26"/>
                  </a:cubicBezTo>
                  <a:cubicBezTo>
                    <a:pt x="84" y="25"/>
                    <a:pt x="84" y="25"/>
                    <a:pt x="84" y="25"/>
                  </a:cubicBezTo>
                  <a:cubicBezTo>
                    <a:pt x="84" y="25"/>
                    <a:pt x="87" y="25"/>
                    <a:pt x="86" y="26"/>
                  </a:cubicBezTo>
                  <a:cubicBezTo>
                    <a:pt x="87" y="25"/>
                    <a:pt x="87" y="27"/>
                    <a:pt x="89" y="26"/>
                  </a:cubicBezTo>
                  <a:cubicBezTo>
                    <a:pt x="90" y="26"/>
                    <a:pt x="90" y="23"/>
                    <a:pt x="89" y="23"/>
                  </a:cubicBezTo>
                  <a:cubicBezTo>
                    <a:pt x="90" y="22"/>
                    <a:pt x="90" y="22"/>
                    <a:pt x="90" y="22"/>
                  </a:cubicBezTo>
                  <a:cubicBezTo>
                    <a:pt x="89" y="22"/>
                    <a:pt x="88" y="22"/>
                    <a:pt x="88" y="22"/>
                  </a:cubicBezTo>
                  <a:cubicBezTo>
                    <a:pt x="88" y="20"/>
                    <a:pt x="88" y="20"/>
                    <a:pt x="88" y="20"/>
                  </a:cubicBezTo>
                  <a:cubicBezTo>
                    <a:pt x="88" y="21"/>
                    <a:pt x="89" y="19"/>
                    <a:pt x="89" y="18"/>
                  </a:cubicBezTo>
                  <a:cubicBezTo>
                    <a:pt x="88" y="18"/>
                    <a:pt x="88" y="16"/>
                    <a:pt x="87" y="16"/>
                  </a:cubicBezTo>
                  <a:cubicBezTo>
                    <a:pt x="86" y="15"/>
                    <a:pt x="86" y="17"/>
                    <a:pt x="85" y="16"/>
                  </a:cubicBezTo>
                  <a:cubicBezTo>
                    <a:pt x="84" y="15"/>
                    <a:pt x="84" y="15"/>
                    <a:pt x="84" y="15"/>
                  </a:cubicBezTo>
                  <a:cubicBezTo>
                    <a:pt x="83" y="15"/>
                    <a:pt x="83" y="14"/>
                    <a:pt x="82" y="14"/>
                  </a:cubicBezTo>
                  <a:cubicBezTo>
                    <a:pt x="81" y="15"/>
                    <a:pt x="80" y="16"/>
                    <a:pt x="79" y="16"/>
                  </a:cubicBezTo>
                  <a:cubicBezTo>
                    <a:pt x="79" y="14"/>
                    <a:pt x="80" y="12"/>
                    <a:pt x="80" y="10"/>
                  </a:cubicBezTo>
                  <a:cubicBezTo>
                    <a:pt x="80" y="10"/>
                    <a:pt x="79" y="10"/>
                    <a:pt x="78" y="10"/>
                  </a:cubicBezTo>
                  <a:cubicBezTo>
                    <a:pt x="78" y="9"/>
                    <a:pt x="79" y="8"/>
                    <a:pt x="78" y="7"/>
                  </a:cubicBezTo>
                  <a:cubicBezTo>
                    <a:pt x="79" y="7"/>
                    <a:pt x="80" y="6"/>
                    <a:pt x="82" y="6"/>
                  </a:cubicBezTo>
                  <a:cubicBezTo>
                    <a:pt x="82" y="6"/>
                    <a:pt x="82" y="4"/>
                    <a:pt x="83" y="4"/>
                  </a:cubicBezTo>
                  <a:cubicBezTo>
                    <a:pt x="80" y="5"/>
                    <a:pt x="79" y="5"/>
                    <a:pt x="76" y="6"/>
                  </a:cubicBezTo>
                  <a:cubicBezTo>
                    <a:pt x="77" y="6"/>
                    <a:pt x="74" y="6"/>
                    <a:pt x="74" y="6"/>
                  </a:cubicBezTo>
                  <a:cubicBezTo>
                    <a:pt x="74" y="6"/>
                    <a:pt x="71" y="1"/>
                    <a:pt x="71" y="1"/>
                  </a:cubicBezTo>
                  <a:cubicBezTo>
                    <a:pt x="70" y="1"/>
                    <a:pt x="69" y="1"/>
                    <a:pt x="69" y="1"/>
                  </a:cubicBezTo>
                  <a:close/>
                  <a:moveTo>
                    <a:pt x="10" y="0"/>
                  </a:moveTo>
                  <a:cubicBezTo>
                    <a:pt x="10" y="1"/>
                    <a:pt x="10" y="2"/>
                    <a:pt x="10" y="2"/>
                  </a:cubicBezTo>
                  <a:cubicBezTo>
                    <a:pt x="9" y="2"/>
                    <a:pt x="9" y="2"/>
                    <a:pt x="9" y="3"/>
                  </a:cubicBezTo>
                  <a:cubicBezTo>
                    <a:pt x="13" y="3"/>
                    <a:pt x="15" y="3"/>
                    <a:pt x="18" y="3"/>
                  </a:cubicBezTo>
                  <a:cubicBezTo>
                    <a:pt x="18" y="3"/>
                    <a:pt x="18" y="2"/>
                    <a:pt x="17" y="1"/>
                  </a:cubicBezTo>
                  <a:cubicBezTo>
                    <a:pt x="16" y="0"/>
                    <a:pt x="12" y="0"/>
                    <a:pt x="1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 name="Freeform 210">
              <a:extLst>
                <a:ext uri="{FF2B5EF4-FFF2-40B4-BE49-F238E27FC236}">
                  <a16:creationId xmlns:a16="http://schemas.microsoft.com/office/drawing/2014/main" id="{0CE6282C-ECCE-42F9-8F75-83AA0081F4B7}"/>
                </a:ext>
              </a:extLst>
            </p:cNvPr>
            <p:cNvSpPr>
              <a:spLocks noEditPoints="1"/>
            </p:cNvSpPr>
            <p:nvPr/>
          </p:nvSpPr>
          <p:spPr bwMode="auto">
            <a:xfrm>
              <a:off x="5269119" y="1440875"/>
              <a:ext cx="310359" cy="164817"/>
            </a:xfrm>
            <a:custGeom>
              <a:avLst/>
              <a:gdLst>
                <a:gd name="T0" fmla="*/ 66 w 90"/>
                <a:gd name="T1" fmla="*/ 2 h 48"/>
                <a:gd name="T2" fmla="*/ 62 w 90"/>
                <a:gd name="T3" fmla="*/ 8 h 48"/>
                <a:gd name="T4" fmla="*/ 59 w 90"/>
                <a:gd name="T5" fmla="*/ 8 h 48"/>
                <a:gd name="T6" fmla="*/ 55 w 90"/>
                <a:gd name="T7" fmla="*/ 9 h 48"/>
                <a:gd name="T8" fmla="*/ 50 w 90"/>
                <a:gd name="T9" fmla="*/ 12 h 48"/>
                <a:gd name="T10" fmla="*/ 47 w 90"/>
                <a:gd name="T11" fmla="*/ 7 h 48"/>
                <a:gd name="T12" fmla="*/ 44 w 90"/>
                <a:gd name="T13" fmla="*/ 5 h 48"/>
                <a:gd name="T14" fmla="*/ 38 w 90"/>
                <a:gd name="T15" fmla="*/ 9 h 48"/>
                <a:gd name="T16" fmla="*/ 38 w 90"/>
                <a:gd name="T17" fmla="*/ 13 h 48"/>
                <a:gd name="T18" fmla="*/ 35 w 90"/>
                <a:gd name="T19" fmla="*/ 7 h 48"/>
                <a:gd name="T20" fmla="*/ 32 w 90"/>
                <a:gd name="T21" fmla="*/ 16 h 48"/>
                <a:gd name="T22" fmla="*/ 28 w 90"/>
                <a:gd name="T23" fmla="*/ 15 h 48"/>
                <a:gd name="T24" fmla="*/ 24 w 90"/>
                <a:gd name="T25" fmla="*/ 20 h 48"/>
                <a:gd name="T26" fmla="*/ 23 w 90"/>
                <a:gd name="T27" fmla="*/ 12 h 48"/>
                <a:gd name="T28" fmla="*/ 22 w 90"/>
                <a:gd name="T29" fmla="*/ 10 h 48"/>
                <a:gd name="T30" fmla="*/ 20 w 90"/>
                <a:gd name="T31" fmla="*/ 5 h 48"/>
                <a:gd name="T32" fmla="*/ 13 w 90"/>
                <a:gd name="T33" fmla="*/ 6 h 48"/>
                <a:gd name="T34" fmla="*/ 16 w 90"/>
                <a:gd name="T35" fmla="*/ 12 h 48"/>
                <a:gd name="T36" fmla="*/ 10 w 90"/>
                <a:gd name="T37" fmla="*/ 7 h 48"/>
                <a:gd name="T38" fmla="*/ 8 w 90"/>
                <a:gd name="T39" fmla="*/ 8 h 48"/>
                <a:gd name="T40" fmla="*/ 8 w 90"/>
                <a:gd name="T41" fmla="*/ 8 h 48"/>
                <a:gd name="T42" fmla="*/ 8 w 90"/>
                <a:gd name="T43" fmla="*/ 10 h 48"/>
                <a:gd name="T44" fmla="*/ 6 w 90"/>
                <a:gd name="T45" fmla="*/ 14 h 48"/>
                <a:gd name="T46" fmla="*/ 0 w 90"/>
                <a:gd name="T47" fmla="*/ 17 h 48"/>
                <a:gd name="T48" fmla="*/ 2 w 90"/>
                <a:gd name="T49" fmla="*/ 19 h 48"/>
                <a:gd name="T50" fmla="*/ 6 w 90"/>
                <a:gd name="T51" fmla="*/ 18 h 48"/>
                <a:gd name="T52" fmla="*/ 16 w 90"/>
                <a:gd name="T53" fmla="*/ 16 h 48"/>
                <a:gd name="T54" fmla="*/ 14 w 90"/>
                <a:gd name="T55" fmla="*/ 22 h 48"/>
                <a:gd name="T56" fmla="*/ 17 w 90"/>
                <a:gd name="T57" fmla="*/ 23 h 48"/>
                <a:gd name="T58" fmla="*/ 7 w 90"/>
                <a:gd name="T59" fmla="*/ 26 h 48"/>
                <a:gd name="T60" fmla="*/ 3 w 90"/>
                <a:gd name="T61" fmla="*/ 28 h 48"/>
                <a:gd name="T62" fmla="*/ 8 w 90"/>
                <a:gd name="T63" fmla="*/ 28 h 48"/>
                <a:gd name="T64" fmla="*/ 16 w 90"/>
                <a:gd name="T65" fmla="*/ 32 h 48"/>
                <a:gd name="T66" fmla="*/ 19 w 90"/>
                <a:gd name="T67" fmla="*/ 34 h 48"/>
                <a:gd name="T68" fmla="*/ 18 w 90"/>
                <a:gd name="T69" fmla="*/ 37 h 48"/>
                <a:gd name="T70" fmla="*/ 12 w 90"/>
                <a:gd name="T71" fmla="*/ 40 h 48"/>
                <a:gd name="T72" fmla="*/ 26 w 90"/>
                <a:gd name="T73" fmla="*/ 40 h 48"/>
                <a:gd name="T74" fmla="*/ 30 w 90"/>
                <a:gd name="T75" fmla="*/ 41 h 48"/>
                <a:gd name="T76" fmla="*/ 36 w 90"/>
                <a:gd name="T77" fmla="*/ 42 h 48"/>
                <a:gd name="T78" fmla="*/ 36 w 90"/>
                <a:gd name="T79" fmla="*/ 46 h 48"/>
                <a:gd name="T80" fmla="*/ 48 w 90"/>
                <a:gd name="T81" fmla="*/ 45 h 48"/>
                <a:gd name="T82" fmla="*/ 50 w 90"/>
                <a:gd name="T83" fmla="*/ 47 h 48"/>
                <a:gd name="T84" fmla="*/ 51 w 90"/>
                <a:gd name="T85" fmla="*/ 42 h 48"/>
                <a:gd name="T86" fmla="*/ 58 w 90"/>
                <a:gd name="T87" fmla="*/ 42 h 48"/>
                <a:gd name="T88" fmla="*/ 62 w 90"/>
                <a:gd name="T89" fmla="*/ 38 h 48"/>
                <a:gd name="T90" fmla="*/ 69 w 90"/>
                <a:gd name="T91" fmla="*/ 36 h 48"/>
                <a:gd name="T92" fmla="*/ 78 w 90"/>
                <a:gd name="T93" fmla="*/ 33 h 48"/>
                <a:gd name="T94" fmla="*/ 81 w 90"/>
                <a:gd name="T95" fmla="*/ 28 h 48"/>
                <a:gd name="T96" fmla="*/ 84 w 90"/>
                <a:gd name="T97" fmla="*/ 26 h 48"/>
                <a:gd name="T98" fmla="*/ 86 w 90"/>
                <a:gd name="T99" fmla="*/ 26 h 48"/>
                <a:gd name="T100" fmla="*/ 89 w 90"/>
                <a:gd name="T101" fmla="*/ 23 h 48"/>
                <a:gd name="T102" fmla="*/ 88 w 90"/>
                <a:gd name="T103" fmla="*/ 22 h 48"/>
                <a:gd name="T104" fmla="*/ 89 w 90"/>
                <a:gd name="T105" fmla="*/ 18 h 48"/>
                <a:gd name="T106" fmla="*/ 85 w 90"/>
                <a:gd name="T107" fmla="*/ 16 h 48"/>
                <a:gd name="T108" fmla="*/ 82 w 90"/>
                <a:gd name="T109" fmla="*/ 14 h 48"/>
                <a:gd name="T110" fmla="*/ 80 w 90"/>
                <a:gd name="T111" fmla="*/ 10 h 48"/>
                <a:gd name="T112" fmla="*/ 78 w 90"/>
                <a:gd name="T113" fmla="*/ 7 h 48"/>
                <a:gd name="T114" fmla="*/ 83 w 90"/>
                <a:gd name="T115" fmla="*/ 4 h 48"/>
                <a:gd name="T116" fmla="*/ 74 w 90"/>
                <a:gd name="T117" fmla="*/ 6 h 48"/>
                <a:gd name="T118" fmla="*/ 69 w 90"/>
                <a:gd name="T119" fmla="*/ 1 h 48"/>
                <a:gd name="T120" fmla="*/ 10 w 90"/>
                <a:gd name="T121" fmla="*/ 2 h 48"/>
                <a:gd name="T122" fmla="*/ 18 w 90"/>
                <a:gd name="T123" fmla="*/ 3 h 48"/>
                <a:gd name="T124" fmla="*/ 10 w 90"/>
                <a:gd name="T1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 h="48">
                  <a:moveTo>
                    <a:pt x="69" y="1"/>
                  </a:moveTo>
                  <a:cubicBezTo>
                    <a:pt x="68" y="2"/>
                    <a:pt x="68" y="2"/>
                    <a:pt x="66" y="2"/>
                  </a:cubicBezTo>
                  <a:cubicBezTo>
                    <a:pt x="66" y="4"/>
                    <a:pt x="66" y="6"/>
                    <a:pt x="66" y="7"/>
                  </a:cubicBezTo>
                  <a:cubicBezTo>
                    <a:pt x="64" y="7"/>
                    <a:pt x="63" y="8"/>
                    <a:pt x="62" y="8"/>
                  </a:cubicBezTo>
                  <a:cubicBezTo>
                    <a:pt x="62" y="8"/>
                    <a:pt x="62" y="5"/>
                    <a:pt x="60" y="6"/>
                  </a:cubicBezTo>
                  <a:cubicBezTo>
                    <a:pt x="59" y="6"/>
                    <a:pt x="59" y="8"/>
                    <a:pt x="59" y="8"/>
                  </a:cubicBezTo>
                  <a:cubicBezTo>
                    <a:pt x="58" y="8"/>
                    <a:pt x="57" y="8"/>
                    <a:pt x="56" y="8"/>
                  </a:cubicBezTo>
                  <a:cubicBezTo>
                    <a:pt x="55" y="9"/>
                    <a:pt x="55" y="9"/>
                    <a:pt x="55" y="9"/>
                  </a:cubicBezTo>
                  <a:cubicBezTo>
                    <a:pt x="53" y="10"/>
                    <a:pt x="51" y="7"/>
                    <a:pt x="50" y="6"/>
                  </a:cubicBezTo>
                  <a:cubicBezTo>
                    <a:pt x="50" y="8"/>
                    <a:pt x="49" y="10"/>
                    <a:pt x="50" y="12"/>
                  </a:cubicBezTo>
                  <a:cubicBezTo>
                    <a:pt x="49" y="11"/>
                    <a:pt x="47" y="11"/>
                    <a:pt x="46" y="8"/>
                  </a:cubicBezTo>
                  <a:cubicBezTo>
                    <a:pt x="46" y="8"/>
                    <a:pt x="47" y="6"/>
                    <a:pt x="47" y="7"/>
                  </a:cubicBezTo>
                  <a:cubicBezTo>
                    <a:pt x="47" y="7"/>
                    <a:pt x="47" y="5"/>
                    <a:pt x="47" y="5"/>
                  </a:cubicBezTo>
                  <a:cubicBezTo>
                    <a:pt x="47" y="5"/>
                    <a:pt x="45" y="5"/>
                    <a:pt x="44" y="5"/>
                  </a:cubicBezTo>
                  <a:cubicBezTo>
                    <a:pt x="44" y="5"/>
                    <a:pt x="44" y="7"/>
                    <a:pt x="44" y="7"/>
                  </a:cubicBezTo>
                  <a:cubicBezTo>
                    <a:pt x="42" y="8"/>
                    <a:pt x="39" y="7"/>
                    <a:pt x="38" y="9"/>
                  </a:cubicBezTo>
                  <a:cubicBezTo>
                    <a:pt x="39" y="12"/>
                    <a:pt x="39" y="12"/>
                    <a:pt x="39" y="12"/>
                  </a:cubicBezTo>
                  <a:cubicBezTo>
                    <a:pt x="38" y="13"/>
                    <a:pt x="38" y="12"/>
                    <a:pt x="38" y="13"/>
                  </a:cubicBezTo>
                  <a:cubicBezTo>
                    <a:pt x="37" y="12"/>
                    <a:pt x="36" y="11"/>
                    <a:pt x="36" y="10"/>
                  </a:cubicBezTo>
                  <a:cubicBezTo>
                    <a:pt x="35" y="9"/>
                    <a:pt x="35" y="8"/>
                    <a:pt x="35" y="7"/>
                  </a:cubicBezTo>
                  <a:cubicBezTo>
                    <a:pt x="34" y="8"/>
                    <a:pt x="33" y="8"/>
                    <a:pt x="32" y="8"/>
                  </a:cubicBezTo>
                  <a:cubicBezTo>
                    <a:pt x="32" y="10"/>
                    <a:pt x="33" y="15"/>
                    <a:pt x="32" y="16"/>
                  </a:cubicBezTo>
                  <a:cubicBezTo>
                    <a:pt x="31" y="16"/>
                    <a:pt x="28" y="14"/>
                    <a:pt x="29" y="15"/>
                  </a:cubicBezTo>
                  <a:cubicBezTo>
                    <a:pt x="28" y="15"/>
                    <a:pt x="28" y="15"/>
                    <a:pt x="28" y="15"/>
                  </a:cubicBezTo>
                  <a:cubicBezTo>
                    <a:pt x="27" y="17"/>
                    <a:pt x="28" y="18"/>
                    <a:pt x="27" y="19"/>
                  </a:cubicBezTo>
                  <a:cubicBezTo>
                    <a:pt x="27" y="19"/>
                    <a:pt x="25" y="20"/>
                    <a:pt x="24" y="20"/>
                  </a:cubicBezTo>
                  <a:cubicBezTo>
                    <a:pt x="24" y="20"/>
                    <a:pt x="23" y="18"/>
                    <a:pt x="23" y="18"/>
                  </a:cubicBezTo>
                  <a:cubicBezTo>
                    <a:pt x="23" y="15"/>
                    <a:pt x="26" y="12"/>
                    <a:pt x="23" y="12"/>
                  </a:cubicBezTo>
                  <a:cubicBezTo>
                    <a:pt x="23" y="12"/>
                    <a:pt x="24" y="11"/>
                    <a:pt x="24" y="10"/>
                  </a:cubicBezTo>
                  <a:cubicBezTo>
                    <a:pt x="22" y="10"/>
                    <a:pt x="22" y="10"/>
                    <a:pt x="22" y="10"/>
                  </a:cubicBezTo>
                  <a:cubicBezTo>
                    <a:pt x="22" y="9"/>
                    <a:pt x="23" y="8"/>
                    <a:pt x="22" y="8"/>
                  </a:cubicBezTo>
                  <a:cubicBezTo>
                    <a:pt x="22" y="7"/>
                    <a:pt x="20" y="6"/>
                    <a:pt x="20" y="5"/>
                  </a:cubicBezTo>
                  <a:cubicBezTo>
                    <a:pt x="19" y="5"/>
                    <a:pt x="15" y="5"/>
                    <a:pt x="14" y="5"/>
                  </a:cubicBezTo>
                  <a:cubicBezTo>
                    <a:pt x="13" y="6"/>
                    <a:pt x="13" y="6"/>
                    <a:pt x="13" y="6"/>
                  </a:cubicBezTo>
                  <a:cubicBezTo>
                    <a:pt x="14" y="7"/>
                    <a:pt x="16" y="8"/>
                    <a:pt x="17" y="8"/>
                  </a:cubicBezTo>
                  <a:cubicBezTo>
                    <a:pt x="17" y="9"/>
                    <a:pt x="20" y="13"/>
                    <a:pt x="16" y="12"/>
                  </a:cubicBezTo>
                  <a:cubicBezTo>
                    <a:pt x="16" y="12"/>
                    <a:pt x="16" y="11"/>
                    <a:pt x="15" y="11"/>
                  </a:cubicBezTo>
                  <a:cubicBezTo>
                    <a:pt x="12" y="10"/>
                    <a:pt x="11" y="9"/>
                    <a:pt x="10" y="7"/>
                  </a:cubicBezTo>
                  <a:cubicBezTo>
                    <a:pt x="12" y="6"/>
                    <a:pt x="8" y="6"/>
                    <a:pt x="8" y="6"/>
                  </a:cubicBezTo>
                  <a:cubicBezTo>
                    <a:pt x="8" y="8"/>
                    <a:pt x="8" y="8"/>
                    <a:pt x="8" y="8"/>
                  </a:cubicBezTo>
                  <a:cubicBezTo>
                    <a:pt x="8" y="8"/>
                    <a:pt x="9" y="8"/>
                    <a:pt x="9" y="8"/>
                  </a:cubicBezTo>
                  <a:cubicBezTo>
                    <a:pt x="9" y="8"/>
                    <a:pt x="7" y="8"/>
                    <a:pt x="8" y="8"/>
                  </a:cubicBezTo>
                  <a:cubicBezTo>
                    <a:pt x="7" y="8"/>
                    <a:pt x="6" y="9"/>
                    <a:pt x="5" y="9"/>
                  </a:cubicBezTo>
                  <a:cubicBezTo>
                    <a:pt x="6" y="10"/>
                    <a:pt x="6" y="9"/>
                    <a:pt x="8" y="10"/>
                  </a:cubicBezTo>
                  <a:cubicBezTo>
                    <a:pt x="7" y="11"/>
                    <a:pt x="8" y="13"/>
                    <a:pt x="8" y="14"/>
                  </a:cubicBezTo>
                  <a:cubicBezTo>
                    <a:pt x="6" y="14"/>
                    <a:pt x="6" y="14"/>
                    <a:pt x="6" y="14"/>
                  </a:cubicBezTo>
                  <a:cubicBezTo>
                    <a:pt x="5" y="15"/>
                    <a:pt x="4" y="17"/>
                    <a:pt x="3" y="18"/>
                  </a:cubicBezTo>
                  <a:cubicBezTo>
                    <a:pt x="2" y="18"/>
                    <a:pt x="1" y="17"/>
                    <a:pt x="0" y="17"/>
                  </a:cubicBezTo>
                  <a:cubicBezTo>
                    <a:pt x="0" y="19"/>
                    <a:pt x="0" y="19"/>
                    <a:pt x="0" y="19"/>
                  </a:cubicBezTo>
                  <a:cubicBezTo>
                    <a:pt x="0" y="19"/>
                    <a:pt x="2" y="19"/>
                    <a:pt x="2" y="19"/>
                  </a:cubicBezTo>
                  <a:cubicBezTo>
                    <a:pt x="1" y="19"/>
                    <a:pt x="5" y="20"/>
                    <a:pt x="5" y="20"/>
                  </a:cubicBezTo>
                  <a:cubicBezTo>
                    <a:pt x="5" y="19"/>
                    <a:pt x="6" y="18"/>
                    <a:pt x="6" y="18"/>
                  </a:cubicBezTo>
                  <a:cubicBezTo>
                    <a:pt x="9" y="17"/>
                    <a:pt x="11" y="17"/>
                    <a:pt x="14" y="16"/>
                  </a:cubicBezTo>
                  <a:cubicBezTo>
                    <a:pt x="13" y="15"/>
                    <a:pt x="15" y="16"/>
                    <a:pt x="16" y="16"/>
                  </a:cubicBezTo>
                  <a:cubicBezTo>
                    <a:pt x="18" y="18"/>
                    <a:pt x="16" y="18"/>
                    <a:pt x="14" y="18"/>
                  </a:cubicBezTo>
                  <a:cubicBezTo>
                    <a:pt x="14" y="19"/>
                    <a:pt x="15" y="22"/>
                    <a:pt x="14" y="22"/>
                  </a:cubicBezTo>
                  <a:cubicBezTo>
                    <a:pt x="15" y="22"/>
                    <a:pt x="16" y="21"/>
                    <a:pt x="16" y="21"/>
                  </a:cubicBezTo>
                  <a:cubicBezTo>
                    <a:pt x="19" y="21"/>
                    <a:pt x="17" y="23"/>
                    <a:pt x="17" y="23"/>
                  </a:cubicBezTo>
                  <a:cubicBezTo>
                    <a:pt x="15" y="23"/>
                    <a:pt x="12" y="22"/>
                    <a:pt x="11" y="22"/>
                  </a:cubicBezTo>
                  <a:cubicBezTo>
                    <a:pt x="10" y="23"/>
                    <a:pt x="9" y="25"/>
                    <a:pt x="7" y="26"/>
                  </a:cubicBezTo>
                  <a:cubicBezTo>
                    <a:pt x="6" y="26"/>
                    <a:pt x="4" y="26"/>
                    <a:pt x="3" y="26"/>
                  </a:cubicBezTo>
                  <a:cubicBezTo>
                    <a:pt x="2" y="27"/>
                    <a:pt x="2" y="28"/>
                    <a:pt x="3" y="28"/>
                  </a:cubicBezTo>
                  <a:cubicBezTo>
                    <a:pt x="3" y="28"/>
                    <a:pt x="5" y="29"/>
                    <a:pt x="6" y="29"/>
                  </a:cubicBezTo>
                  <a:cubicBezTo>
                    <a:pt x="8" y="28"/>
                    <a:pt x="8" y="28"/>
                    <a:pt x="8" y="28"/>
                  </a:cubicBezTo>
                  <a:cubicBezTo>
                    <a:pt x="9" y="28"/>
                    <a:pt x="13" y="28"/>
                    <a:pt x="15" y="28"/>
                  </a:cubicBezTo>
                  <a:cubicBezTo>
                    <a:pt x="16" y="30"/>
                    <a:pt x="16" y="31"/>
                    <a:pt x="16" y="32"/>
                  </a:cubicBezTo>
                  <a:cubicBezTo>
                    <a:pt x="17" y="32"/>
                    <a:pt x="18" y="31"/>
                    <a:pt x="19" y="31"/>
                  </a:cubicBezTo>
                  <a:cubicBezTo>
                    <a:pt x="19" y="31"/>
                    <a:pt x="19" y="33"/>
                    <a:pt x="19" y="34"/>
                  </a:cubicBezTo>
                  <a:cubicBezTo>
                    <a:pt x="19" y="35"/>
                    <a:pt x="19" y="35"/>
                    <a:pt x="19" y="35"/>
                  </a:cubicBezTo>
                  <a:cubicBezTo>
                    <a:pt x="18" y="35"/>
                    <a:pt x="19" y="36"/>
                    <a:pt x="18" y="37"/>
                  </a:cubicBezTo>
                  <a:cubicBezTo>
                    <a:pt x="15" y="37"/>
                    <a:pt x="15" y="37"/>
                    <a:pt x="12" y="38"/>
                  </a:cubicBezTo>
                  <a:cubicBezTo>
                    <a:pt x="12" y="40"/>
                    <a:pt x="12" y="40"/>
                    <a:pt x="12" y="40"/>
                  </a:cubicBezTo>
                  <a:cubicBezTo>
                    <a:pt x="17" y="41"/>
                    <a:pt x="20" y="40"/>
                    <a:pt x="25" y="39"/>
                  </a:cubicBezTo>
                  <a:cubicBezTo>
                    <a:pt x="26" y="40"/>
                    <a:pt x="26" y="40"/>
                    <a:pt x="26" y="40"/>
                  </a:cubicBezTo>
                  <a:cubicBezTo>
                    <a:pt x="27" y="41"/>
                    <a:pt x="28" y="40"/>
                    <a:pt x="29" y="40"/>
                  </a:cubicBezTo>
                  <a:cubicBezTo>
                    <a:pt x="30" y="41"/>
                    <a:pt x="30" y="41"/>
                    <a:pt x="30" y="41"/>
                  </a:cubicBezTo>
                  <a:cubicBezTo>
                    <a:pt x="32" y="42"/>
                    <a:pt x="33" y="42"/>
                    <a:pt x="34" y="42"/>
                  </a:cubicBezTo>
                  <a:cubicBezTo>
                    <a:pt x="36" y="42"/>
                    <a:pt x="36" y="42"/>
                    <a:pt x="36" y="42"/>
                  </a:cubicBezTo>
                  <a:cubicBezTo>
                    <a:pt x="34" y="44"/>
                    <a:pt x="34" y="45"/>
                    <a:pt x="32" y="46"/>
                  </a:cubicBezTo>
                  <a:cubicBezTo>
                    <a:pt x="34" y="46"/>
                    <a:pt x="34" y="46"/>
                    <a:pt x="36" y="46"/>
                  </a:cubicBezTo>
                  <a:cubicBezTo>
                    <a:pt x="38" y="46"/>
                    <a:pt x="43" y="48"/>
                    <a:pt x="46" y="47"/>
                  </a:cubicBezTo>
                  <a:cubicBezTo>
                    <a:pt x="47" y="47"/>
                    <a:pt x="48" y="45"/>
                    <a:pt x="48" y="45"/>
                  </a:cubicBezTo>
                  <a:cubicBezTo>
                    <a:pt x="48" y="45"/>
                    <a:pt x="49" y="46"/>
                    <a:pt x="49" y="47"/>
                  </a:cubicBezTo>
                  <a:cubicBezTo>
                    <a:pt x="50" y="47"/>
                    <a:pt x="50" y="47"/>
                    <a:pt x="50" y="47"/>
                  </a:cubicBezTo>
                  <a:cubicBezTo>
                    <a:pt x="51" y="47"/>
                    <a:pt x="51" y="46"/>
                    <a:pt x="51" y="45"/>
                  </a:cubicBezTo>
                  <a:cubicBezTo>
                    <a:pt x="52" y="43"/>
                    <a:pt x="54" y="43"/>
                    <a:pt x="51" y="42"/>
                  </a:cubicBezTo>
                  <a:cubicBezTo>
                    <a:pt x="51" y="41"/>
                    <a:pt x="51" y="40"/>
                    <a:pt x="51" y="39"/>
                  </a:cubicBezTo>
                  <a:cubicBezTo>
                    <a:pt x="56" y="40"/>
                    <a:pt x="55" y="40"/>
                    <a:pt x="58" y="42"/>
                  </a:cubicBezTo>
                  <a:cubicBezTo>
                    <a:pt x="59" y="41"/>
                    <a:pt x="60" y="41"/>
                    <a:pt x="61" y="41"/>
                  </a:cubicBezTo>
                  <a:cubicBezTo>
                    <a:pt x="61" y="40"/>
                    <a:pt x="61" y="39"/>
                    <a:pt x="62" y="38"/>
                  </a:cubicBezTo>
                  <a:cubicBezTo>
                    <a:pt x="62" y="38"/>
                    <a:pt x="64" y="40"/>
                    <a:pt x="65" y="40"/>
                  </a:cubicBezTo>
                  <a:cubicBezTo>
                    <a:pt x="66" y="39"/>
                    <a:pt x="67" y="37"/>
                    <a:pt x="69" y="36"/>
                  </a:cubicBezTo>
                  <a:cubicBezTo>
                    <a:pt x="71" y="35"/>
                    <a:pt x="73" y="36"/>
                    <a:pt x="76" y="35"/>
                  </a:cubicBezTo>
                  <a:cubicBezTo>
                    <a:pt x="76" y="35"/>
                    <a:pt x="78" y="33"/>
                    <a:pt x="78" y="33"/>
                  </a:cubicBezTo>
                  <a:cubicBezTo>
                    <a:pt x="78" y="33"/>
                    <a:pt x="79" y="33"/>
                    <a:pt x="80" y="33"/>
                  </a:cubicBezTo>
                  <a:cubicBezTo>
                    <a:pt x="80" y="33"/>
                    <a:pt x="81" y="29"/>
                    <a:pt x="81" y="28"/>
                  </a:cubicBezTo>
                  <a:cubicBezTo>
                    <a:pt x="83" y="27"/>
                    <a:pt x="83" y="28"/>
                    <a:pt x="84" y="27"/>
                  </a:cubicBezTo>
                  <a:cubicBezTo>
                    <a:pt x="84" y="26"/>
                    <a:pt x="84" y="26"/>
                    <a:pt x="84" y="26"/>
                  </a:cubicBezTo>
                  <a:cubicBezTo>
                    <a:pt x="84" y="25"/>
                    <a:pt x="84" y="25"/>
                    <a:pt x="84" y="25"/>
                  </a:cubicBezTo>
                  <a:cubicBezTo>
                    <a:pt x="84" y="25"/>
                    <a:pt x="87" y="25"/>
                    <a:pt x="86" y="26"/>
                  </a:cubicBezTo>
                  <a:cubicBezTo>
                    <a:pt x="87" y="25"/>
                    <a:pt x="87" y="27"/>
                    <a:pt x="89" y="26"/>
                  </a:cubicBezTo>
                  <a:cubicBezTo>
                    <a:pt x="90" y="26"/>
                    <a:pt x="90" y="23"/>
                    <a:pt x="89" y="23"/>
                  </a:cubicBezTo>
                  <a:cubicBezTo>
                    <a:pt x="90" y="22"/>
                    <a:pt x="90" y="22"/>
                    <a:pt x="90" y="22"/>
                  </a:cubicBezTo>
                  <a:cubicBezTo>
                    <a:pt x="89" y="22"/>
                    <a:pt x="88" y="22"/>
                    <a:pt x="88" y="22"/>
                  </a:cubicBezTo>
                  <a:cubicBezTo>
                    <a:pt x="88" y="20"/>
                    <a:pt x="88" y="20"/>
                    <a:pt x="88" y="20"/>
                  </a:cubicBezTo>
                  <a:cubicBezTo>
                    <a:pt x="88" y="21"/>
                    <a:pt x="89" y="19"/>
                    <a:pt x="89" y="18"/>
                  </a:cubicBezTo>
                  <a:cubicBezTo>
                    <a:pt x="88" y="18"/>
                    <a:pt x="88" y="16"/>
                    <a:pt x="87" y="16"/>
                  </a:cubicBezTo>
                  <a:cubicBezTo>
                    <a:pt x="86" y="15"/>
                    <a:pt x="86" y="17"/>
                    <a:pt x="85" y="16"/>
                  </a:cubicBezTo>
                  <a:cubicBezTo>
                    <a:pt x="84" y="15"/>
                    <a:pt x="84" y="15"/>
                    <a:pt x="84" y="15"/>
                  </a:cubicBezTo>
                  <a:cubicBezTo>
                    <a:pt x="83" y="15"/>
                    <a:pt x="83" y="14"/>
                    <a:pt x="82" y="14"/>
                  </a:cubicBezTo>
                  <a:cubicBezTo>
                    <a:pt x="81" y="15"/>
                    <a:pt x="80" y="16"/>
                    <a:pt x="79" y="16"/>
                  </a:cubicBezTo>
                  <a:cubicBezTo>
                    <a:pt x="79" y="14"/>
                    <a:pt x="80" y="12"/>
                    <a:pt x="80" y="10"/>
                  </a:cubicBezTo>
                  <a:cubicBezTo>
                    <a:pt x="80" y="10"/>
                    <a:pt x="79" y="10"/>
                    <a:pt x="78" y="10"/>
                  </a:cubicBezTo>
                  <a:cubicBezTo>
                    <a:pt x="78" y="9"/>
                    <a:pt x="79" y="8"/>
                    <a:pt x="78" y="7"/>
                  </a:cubicBezTo>
                  <a:cubicBezTo>
                    <a:pt x="79" y="7"/>
                    <a:pt x="80" y="6"/>
                    <a:pt x="82" y="6"/>
                  </a:cubicBezTo>
                  <a:cubicBezTo>
                    <a:pt x="82" y="6"/>
                    <a:pt x="82" y="4"/>
                    <a:pt x="83" y="4"/>
                  </a:cubicBezTo>
                  <a:cubicBezTo>
                    <a:pt x="80" y="5"/>
                    <a:pt x="79" y="5"/>
                    <a:pt x="76" y="6"/>
                  </a:cubicBezTo>
                  <a:cubicBezTo>
                    <a:pt x="77" y="6"/>
                    <a:pt x="74" y="6"/>
                    <a:pt x="74" y="6"/>
                  </a:cubicBezTo>
                  <a:cubicBezTo>
                    <a:pt x="74" y="6"/>
                    <a:pt x="71" y="1"/>
                    <a:pt x="71" y="1"/>
                  </a:cubicBezTo>
                  <a:cubicBezTo>
                    <a:pt x="70" y="1"/>
                    <a:pt x="69" y="1"/>
                    <a:pt x="69" y="1"/>
                  </a:cubicBezTo>
                  <a:close/>
                  <a:moveTo>
                    <a:pt x="10" y="0"/>
                  </a:moveTo>
                  <a:cubicBezTo>
                    <a:pt x="10" y="1"/>
                    <a:pt x="10" y="2"/>
                    <a:pt x="10" y="2"/>
                  </a:cubicBezTo>
                  <a:cubicBezTo>
                    <a:pt x="9" y="2"/>
                    <a:pt x="9" y="2"/>
                    <a:pt x="9" y="3"/>
                  </a:cubicBezTo>
                  <a:cubicBezTo>
                    <a:pt x="13" y="3"/>
                    <a:pt x="15" y="3"/>
                    <a:pt x="18" y="3"/>
                  </a:cubicBezTo>
                  <a:cubicBezTo>
                    <a:pt x="18" y="3"/>
                    <a:pt x="18" y="2"/>
                    <a:pt x="17" y="1"/>
                  </a:cubicBezTo>
                  <a:cubicBezTo>
                    <a:pt x="16" y="0"/>
                    <a:pt x="12" y="0"/>
                    <a:pt x="10" y="0"/>
                  </a:cubicBezTo>
                  <a:close/>
                </a:path>
              </a:pathLst>
            </a:custGeom>
            <a:grpFill/>
            <a:ln w="2"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 name="Freeform 211">
              <a:extLst>
                <a:ext uri="{FF2B5EF4-FFF2-40B4-BE49-F238E27FC236}">
                  <a16:creationId xmlns:a16="http://schemas.microsoft.com/office/drawing/2014/main" id="{F6BA31BE-8A4D-48DB-9F6C-14C25F0A5AA6}"/>
                </a:ext>
              </a:extLst>
            </p:cNvPr>
            <p:cNvSpPr>
              <a:spLocks/>
            </p:cNvSpPr>
            <p:nvPr/>
          </p:nvSpPr>
          <p:spPr bwMode="auto">
            <a:xfrm>
              <a:off x="6459704" y="2317565"/>
              <a:ext cx="210412" cy="149039"/>
            </a:xfrm>
            <a:custGeom>
              <a:avLst/>
              <a:gdLst>
                <a:gd name="T0" fmla="*/ 27 w 61"/>
                <a:gd name="T1" fmla="*/ 42 h 43"/>
                <a:gd name="T2" fmla="*/ 21 w 61"/>
                <a:gd name="T3" fmla="*/ 41 h 43"/>
                <a:gd name="T4" fmla="*/ 13 w 61"/>
                <a:gd name="T5" fmla="*/ 37 h 43"/>
                <a:gd name="T6" fmla="*/ 7 w 61"/>
                <a:gd name="T7" fmla="*/ 29 h 43"/>
                <a:gd name="T8" fmla="*/ 2 w 61"/>
                <a:gd name="T9" fmla="*/ 23 h 43"/>
                <a:gd name="T10" fmla="*/ 2 w 61"/>
                <a:gd name="T11" fmla="*/ 20 h 43"/>
                <a:gd name="T12" fmla="*/ 0 w 61"/>
                <a:gd name="T13" fmla="*/ 17 h 43"/>
                <a:gd name="T14" fmla="*/ 3 w 61"/>
                <a:gd name="T15" fmla="*/ 14 h 43"/>
                <a:gd name="T16" fmla="*/ 5 w 61"/>
                <a:gd name="T17" fmla="*/ 8 h 43"/>
                <a:gd name="T18" fmla="*/ 7 w 61"/>
                <a:gd name="T19" fmla="*/ 5 h 43"/>
                <a:gd name="T20" fmla="*/ 13 w 61"/>
                <a:gd name="T21" fmla="*/ 8 h 43"/>
                <a:gd name="T22" fmla="*/ 21 w 61"/>
                <a:gd name="T23" fmla="*/ 8 h 43"/>
                <a:gd name="T24" fmla="*/ 26 w 61"/>
                <a:gd name="T25" fmla="*/ 9 h 43"/>
                <a:gd name="T26" fmla="*/ 25 w 61"/>
                <a:gd name="T27" fmla="*/ 5 h 43"/>
                <a:gd name="T28" fmla="*/ 30 w 61"/>
                <a:gd name="T29" fmla="*/ 5 h 43"/>
                <a:gd name="T30" fmla="*/ 36 w 61"/>
                <a:gd name="T31" fmla="*/ 4 h 43"/>
                <a:gd name="T32" fmla="*/ 40 w 61"/>
                <a:gd name="T33" fmla="*/ 5 h 43"/>
                <a:gd name="T34" fmla="*/ 43 w 61"/>
                <a:gd name="T35" fmla="*/ 3 h 43"/>
                <a:gd name="T36" fmla="*/ 51 w 61"/>
                <a:gd name="T37" fmla="*/ 2 h 43"/>
                <a:gd name="T38" fmla="*/ 57 w 61"/>
                <a:gd name="T39" fmla="*/ 2 h 43"/>
                <a:gd name="T40" fmla="*/ 61 w 61"/>
                <a:gd name="T41" fmla="*/ 4 h 43"/>
                <a:gd name="T42" fmla="*/ 60 w 61"/>
                <a:gd name="T43" fmla="*/ 12 h 43"/>
                <a:gd name="T44" fmla="*/ 55 w 61"/>
                <a:gd name="T45" fmla="*/ 16 h 43"/>
                <a:gd name="T46" fmla="*/ 51 w 61"/>
                <a:gd name="T47" fmla="*/ 32 h 43"/>
                <a:gd name="T48" fmla="*/ 45 w 61"/>
                <a:gd name="T49" fmla="*/ 37 h 43"/>
                <a:gd name="T50" fmla="*/ 43 w 61"/>
                <a:gd name="T51" fmla="*/ 37 h 43"/>
                <a:gd name="T52" fmla="*/ 38 w 61"/>
                <a:gd name="T53" fmla="*/ 37 h 43"/>
                <a:gd name="T54" fmla="*/ 32 w 61"/>
                <a:gd name="T55" fmla="*/ 39 h 43"/>
                <a:gd name="T56" fmla="*/ 28 w 61"/>
                <a:gd name="T57" fmla="*/ 42 h 43"/>
                <a:gd name="T58" fmla="*/ 27 w 61"/>
                <a:gd name="T59"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43">
                  <a:moveTo>
                    <a:pt x="27" y="42"/>
                  </a:moveTo>
                  <a:cubicBezTo>
                    <a:pt x="27" y="42"/>
                    <a:pt x="23" y="43"/>
                    <a:pt x="21" y="41"/>
                  </a:cubicBezTo>
                  <a:cubicBezTo>
                    <a:pt x="19" y="40"/>
                    <a:pt x="16" y="40"/>
                    <a:pt x="13" y="37"/>
                  </a:cubicBezTo>
                  <a:cubicBezTo>
                    <a:pt x="10" y="35"/>
                    <a:pt x="8" y="32"/>
                    <a:pt x="7" y="29"/>
                  </a:cubicBezTo>
                  <a:cubicBezTo>
                    <a:pt x="7" y="26"/>
                    <a:pt x="2" y="23"/>
                    <a:pt x="2" y="23"/>
                  </a:cubicBezTo>
                  <a:cubicBezTo>
                    <a:pt x="2" y="23"/>
                    <a:pt x="3" y="22"/>
                    <a:pt x="2" y="20"/>
                  </a:cubicBezTo>
                  <a:cubicBezTo>
                    <a:pt x="2" y="18"/>
                    <a:pt x="0" y="17"/>
                    <a:pt x="0" y="17"/>
                  </a:cubicBezTo>
                  <a:cubicBezTo>
                    <a:pt x="0" y="17"/>
                    <a:pt x="1" y="13"/>
                    <a:pt x="3" y="14"/>
                  </a:cubicBezTo>
                  <a:cubicBezTo>
                    <a:pt x="5" y="15"/>
                    <a:pt x="5" y="8"/>
                    <a:pt x="5" y="8"/>
                  </a:cubicBezTo>
                  <a:cubicBezTo>
                    <a:pt x="5" y="8"/>
                    <a:pt x="4" y="4"/>
                    <a:pt x="7" y="5"/>
                  </a:cubicBezTo>
                  <a:cubicBezTo>
                    <a:pt x="7" y="5"/>
                    <a:pt x="11" y="8"/>
                    <a:pt x="13" y="8"/>
                  </a:cubicBezTo>
                  <a:cubicBezTo>
                    <a:pt x="16" y="8"/>
                    <a:pt x="16" y="7"/>
                    <a:pt x="21" y="8"/>
                  </a:cubicBezTo>
                  <a:cubicBezTo>
                    <a:pt x="26" y="10"/>
                    <a:pt x="26" y="9"/>
                    <a:pt x="26" y="9"/>
                  </a:cubicBezTo>
                  <a:cubicBezTo>
                    <a:pt x="25" y="5"/>
                    <a:pt x="25" y="5"/>
                    <a:pt x="25" y="5"/>
                  </a:cubicBezTo>
                  <a:cubicBezTo>
                    <a:pt x="25" y="5"/>
                    <a:pt x="25" y="6"/>
                    <a:pt x="30" y="5"/>
                  </a:cubicBezTo>
                  <a:cubicBezTo>
                    <a:pt x="34" y="3"/>
                    <a:pt x="34" y="2"/>
                    <a:pt x="36" y="4"/>
                  </a:cubicBezTo>
                  <a:cubicBezTo>
                    <a:pt x="38" y="6"/>
                    <a:pt x="40" y="5"/>
                    <a:pt x="40" y="5"/>
                  </a:cubicBezTo>
                  <a:cubicBezTo>
                    <a:pt x="40" y="5"/>
                    <a:pt x="40" y="4"/>
                    <a:pt x="43" y="3"/>
                  </a:cubicBezTo>
                  <a:cubicBezTo>
                    <a:pt x="47" y="2"/>
                    <a:pt x="47" y="1"/>
                    <a:pt x="51" y="2"/>
                  </a:cubicBezTo>
                  <a:cubicBezTo>
                    <a:pt x="55" y="2"/>
                    <a:pt x="55" y="0"/>
                    <a:pt x="57" y="2"/>
                  </a:cubicBezTo>
                  <a:cubicBezTo>
                    <a:pt x="59" y="4"/>
                    <a:pt x="61" y="4"/>
                    <a:pt x="61" y="4"/>
                  </a:cubicBezTo>
                  <a:cubicBezTo>
                    <a:pt x="61" y="4"/>
                    <a:pt x="61" y="10"/>
                    <a:pt x="60" y="12"/>
                  </a:cubicBezTo>
                  <a:cubicBezTo>
                    <a:pt x="60" y="14"/>
                    <a:pt x="59" y="14"/>
                    <a:pt x="55" y="16"/>
                  </a:cubicBezTo>
                  <a:cubicBezTo>
                    <a:pt x="52" y="19"/>
                    <a:pt x="54" y="26"/>
                    <a:pt x="51" y="32"/>
                  </a:cubicBezTo>
                  <a:cubicBezTo>
                    <a:pt x="48" y="37"/>
                    <a:pt x="45" y="37"/>
                    <a:pt x="45" y="37"/>
                  </a:cubicBezTo>
                  <a:cubicBezTo>
                    <a:pt x="43" y="37"/>
                    <a:pt x="43" y="37"/>
                    <a:pt x="43" y="37"/>
                  </a:cubicBezTo>
                  <a:cubicBezTo>
                    <a:pt x="38" y="37"/>
                    <a:pt x="38" y="37"/>
                    <a:pt x="38" y="37"/>
                  </a:cubicBezTo>
                  <a:cubicBezTo>
                    <a:pt x="35" y="37"/>
                    <a:pt x="33" y="37"/>
                    <a:pt x="32" y="39"/>
                  </a:cubicBezTo>
                  <a:cubicBezTo>
                    <a:pt x="31" y="41"/>
                    <a:pt x="28" y="42"/>
                    <a:pt x="28" y="42"/>
                  </a:cubicBezTo>
                  <a:lnTo>
                    <a:pt x="27" y="4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 name="Freeform 212">
              <a:extLst>
                <a:ext uri="{FF2B5EF4-FFF2-40B4-BE49-F238E27FC236}">
                  <a16:creationId xmlns:a16="http://schemas.microsoft.com/office/drawing/2014/main" id="{146FB266-BE15-4FC3-8739-DF45B68B2DAF}"/>
                </a:ext>
              </a:extLst>
            </p:cNvPr>
            <p:cNvSpPr>
              <a:spLocks/>
            </p:cNvSpPr>
            <p:nvPr/>
          </p:nvSpPr>
          <p:spPr bwMode="auto">
            <a:xfrm>
              <a:off x="6459704" y="2317565"/>
              <a:ext cx="210412" cy="149039"/>
            </a:xfrm>
            <a:custGeom>
              <a:avLst/>
              <a:gdLst>
                <a:gd name="T0" fmla="*/ 27 w 61"/>
                <a:gd name="T1" fmla="*/ 42 h 43"/>
                <a:gd name="T2" fmla="*/ 21 w 61"/>
                <a:gd name="T3" fmla="*/ 41 h 43"/>
                <a:gd name="T4" fmla="*/ 13 w 61"/>
                <a:gd name="T5" fmla="*/ 37 h 43"/>
                <a:gd name="T6" fmla="*/ 7 w 61"/>
                <a:gd name="T7" fmla="*/ 29 h 43"/>
                <a:gd name="T8" fmla="*/ 2 w 61"/>
                <a:gd name="T9" fmla="*/ 23 h 43"/>
                <a:gd name="T10" fmla="*/ 2 w 61"/>
                <a:gd name="T11" fmla="*/ 20 h 43"/>
                <a:gd name="T12" fmla="*/ 0 w 61"/>
                <a:gd name="T13" fmla="*/ 17 h 43"/>
                <a:gd name="T14" fmla="*/ 3 w 61"/>
                <a:gd name="T15" fmla="*/ 14 h 43"/>
                <a:gd name="T16" fmla="*/ 5 w 61"/>
                <a:gd name="T17" fmla="*/ 8 h 43"/>
                <a:gd name="T18" fmla="*/ 7 w 61"/>
                <a:gd name="T19" fmla="*/ 5 h 43"/>
                <a:gd name="T20" fmla="*/ 13 w 61"/>
                <a:gd name="T21" fmla="*/ 8 h 43"/>
                <a:gd name="T22" fmla="*/ 21 w 61"/>
                <a:gd name="T23" fmla="*/ 8 h 43"/>
                <a:gd name="T24" fmla="*/ 26 w 61"/>
                <a:gd name="T25" fmla="*/ 9 h 43"/>
                <a:gd name="T26" fmla="*/ 25 w 61"/>
                <a:gd name="T27" fmla="*/ 5 h 43"/>
                <a:gd name="T28" fmla="*/ 30 w 61"/>
                <a:gd name="T29" fmla="*/ 5 h 43"/>
                <a:gd name="T30" fmla="*/ 36 w 61"/>
                <a:gd name="T31" fmla="*/ 4 h 43"/>
                <a:gd name="T32" fmla="*/ 40 w 61"/>
                <a:gd name="T33" fmla="*/ 5 h 43"/>
                <a:gd name="T34" fmla="*/ 43 w 61"/>
                <a:gd name="T35" fmla="*/ 3 h 43"/>
                <a:gd name="T36" fmla="*/ 51 w 61"/>
                <a:gd name="T37" fmla="*/ 2 h 43"/>
                <a:gd name="T38" fmla="*/ 57 w 61"/>
                <a:gd name="T39" fmla="*/ 2 h 43"/>
                <a:gd name="T40" fmla="*/ 61 w 61"/>
                <a:gd name="T41" fmla="*/ 4 h 43"/>
                <a:gd name="T42" fmla="*/ 60 w 61"/>
                <a:gd name="T43" fmla="*/ 12 h 43"/>
                <a:gd name="T44" fmla="*/ 55 w 61"/>
                <a:gd name="T45" fmla="*/ 16 h 43"/>
                <a:gd name="T46" fmla="*/ 51 w 61"/>
                <a:gd name="T47" fmla="*/ 32 h 43"/>
                <a:gd name="T48" fmla="*/ 45 w 61"/>
                <a:gd name="T49" fmla="*/ 37 h 43"/>
                <a:gd name="T50" fmla="*/ 43 w 61"/>
                <a:gd name="T51" fmla="*/ 37 h 43"/>
                <a:gd name="T52" fmla="*/ 38 w 61"/>
                <a:gd name="T53" fmla="*/ 37 h 43"/>
                <a:gd name="T54" fmla="*/ 32 w 61"/>
                <a:gd name="T55" fmla="*/ 39 h 43"/>
                <a:gd name="T56" fmla="*/ 28 w 61"/>
                <a:gd name="T57" fmla="*/ 42 h 43"/>
                <a:gd name="T58" fmla="*/ 27 w 61"/>
                <a:gd name="T59"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43">
                  <a:moveTo>
                    <a:pt x="27" y="42"/>
                  </a:moveTo>
                  <a:cubicBezTo>
                    <a:pt x="27" y="42"/>
                    <a:pt x="23" y="43"/>
                    <a:pt x="21" y="41"/>
                  </a:cubicBezTo>
                  <a:cubicBezTo>
                    <a:pt x="19" y="40"/>
                    <a:pt x="16" y="40"/>
                    <a:pt x="13" y="37"/>
                  </a:cubicBezTo>
                  <a:cubicBezTo>
                    <a:pt x="10" y="35"/>
                    <a:pt x="8" y="32"/>
                    <a:pt x="7" y="29"/>
                  </a:cubicBezTo>
                  <a:cubicBezTo>
                    <a:pt x="7" y="26"/>
                    <a:pt x="2" y="23"/>
                    <a:pt x="2" y="23"/>
                  </a:cubicBezTo>
                  <a:cubicBezTo>
                    <a:pt x="2" y="23"/>
                    <a:pt x="3" y="22"/>
                    <a:pt x="2" y="20"/>
                  </a:cubicBezTo>
                  <a:cubicBezTo>
                    <a:pt x="2" y="18"/>
                    <a:pt x="0" y="17"/>
                    <a:pt x="0" y="17"/>
                  </a:cubicBezTo>
                  <a:cubicBezTo>
                    <a:pt x="0" y="17"/>
                    <a:pt x="1" y="13"/>
                    <a:pt x="3" y="14"/>
                  </a:cubicBezTo>
                  <a:cubicBezTo>
                    <a:pt x="5" y="15"/>
                    <a:pt x="5" y="8"/>
                    <a:pt x="5" y="8"/>
                  </a:cubicBezTo>
                  <a:cubicBezTo>
                    <a:pt x="5" y="8"/>
                    <a:pt x="4" y="4"/>
                    <a:pt x="7" y="5"/>
                  </a:cubicBezTo>
                  <a:cubicBezTo>
                    <a:pt x="7" y="5"/>
                    <a:pt x="11" y="8"/>
                    <a:pt x="13" y="8"/>
                  </a:cubicBezTo>
                  <a:cubicBezTo>
                    <a:pt x="16" y="8"/>
                    <a:pt x="16" y="7"/>
                    <a:pt x="21" y="8"/>
                  </a:cubicBezTo>
                  <a:cubicBezTo>
                    <a:pt x="26" y="10"/>
                    <a:pt x="26" y="9"/>
                    <a:pt x="26" y="9"/>
                  </a:cubicBezTo>
                  <a:cubicBezTo>
                    <a:pt x="25" y="5"/>
                    <a:pt x="25" y="5"/>
                    <a:pt x="25" y="5"/>
                  </a:cubicBezTo>
                  <a:cubicBezTo>
                    <a:pt x="25" y="5"/>
                    <a:pt x="25" y="6"/>
                    <a:pt x="30" y="5"/>
                  </a:cubicBezTo>
                  <a:cubicBezTo>
                    <a:pt x="34" y="3"/>
                    <a:pt x="34" y="2"/>
                    <a:pt x="36" y="4"/>
                  </a:cubicBezTo>
                  <a:cubicBezTo>
                    <a:pt x="38" y="6"/>
                    <a:pt x="40" y="5"/>
                    <a:pt x="40" y="5"/>
                  </a:cubicBezTo>
                  <a:cubicBezTo>
                    <a:pt x="40" y="5"/>
                    <a:pt x="40" y="4"/>
                    <a:pt x="43" y="3"/>
                  </a:cubicBezTo>
                  <a:cubicBezTo>
                    <a:pt x="47" y="2"/>
                    <a:pt x="47" y="1"/>
                    <a:pt x="51" y="2"/>
                  </a:cubicBezTo>
                  <a:cubicBezTo>
                    <a:pt x="55" y="2"/>
                    <a:pt x="55" y="0"/>
                    <a:pt x="57" y="2"/>
                  </a:cubicBezTo>
                  <a:cubicBezTo>
                    <a:pt x="59" y="4"/>
                    <a:pt x="61" y="4"/>
                    <a:pt x="61" y="4"/>
                  </a:cubicBezTo>
                  <a:cubicBezTo>
                    <a:pt x="61" y="4"/>
                    <a:pt x="61" y="10"/>
                    <a:pt x="60" y="12"/>
                  </a:cubicBezTo>
                  <a:cubicBezTo>
                    <a:pt x="60" y="14"/>
                    <a:pt x="59" y="14"/>
                    <a:pt x="55" y="16"/>
                  </a:cubicBezTo>
                  <a:cubicBezTo>
                    <a:pt x="52" y="19"/>
                    <a:pt x="54" y="26"/>
                    <a:pt x="51" y="32"/>
                  </a:cubicBezTo>
                  <a:cubicBezTo>
                    <a:pt x="48" y="37"/>
                    <a:pt x="45" y="37"/>
                    <a:pt x="45" y="37"/>
                  </a:cubicBezTo>
                  <a:cubicBezTo>
                    <a:pt x="43" y="37"/>
                    <a:pt x="43" y="37"/>
                    <a:pt x="43" y="37"/>
                  </a:cubicBezTo>
                  <a:cubicBezTo>
                    <a:pt x="38" y="37"/>
                    <a:pt x="38" y="37"/>
                    <a:pt x="38" y="37"/>
                  </a:cubicBezTo>
                  <a:cubicBezTo>
                    <a:pt x="35" y="37"/>
                    <a:pt x="33" y="37"/>
                    <a:pt x="32" y="39"/>
                  </a:cubicBezTo>
                  <a:cubicBezTo>
                    <a:pt x="31" y="41"/>
                    <a:pt x="28" y="42"/>
                    <a:pt x="28" y="42"/>
                  </a:cubicBezTo>
                  <a:lnTo>
                    <a:pt x="27" y="42"/>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 name="Freeform 213">
              <a:extLst>
                <a:ext uri="{FF2B5EF4-FFF2-40B4-BE49-F238E27FC236}">
                  <a16:creationId xmlns:a16="http://schemas.microsoft.com/office/drawing/2014/main" id="{56EFE272-9A8C-4D2C-A467-6589A97A5B9D}"/>
                </a:ext>
              </a:extLst>
            </p:cNvPr>
            <p:cNvSpPr>
              <a:spLocks/>
            </p:cNvSpPr>
            <p:nvPr/>
          </p:nvSpPr>
          <p:spPr bwMode="auto">
            <a:xfrm>
              <a:off x="9365154" y="3378361"/>
              <a:ext cx="14029" cy="10518"/>
            </a:xfrm>
            <a:custGeom>
              <a:avLst/>
              <a:gdLst>
                <a:gd name="T0" fmla="*/ 4 w 4"/>
                <a:gd name="T1" fmla="*/ 2 h 3"/>
                <a:gd name="T2" fmla="*/ 3 w 4"/>
                <a:gd name="T3" fmla="*/ 3 h 3"/>
                <a:gd name="T4" fmla="*/ 1 w 4"/>
                <a:gd name="T5" fmla="*/ 3 h 3"/>
                <a:gd name="T6" fmla="*/ 0 w 4"/>
                <a:gd name="T7" fmla="*/ 1 h 3"/>
                <a:gd name="T8" fmla="*/ 4 w 4"/>
                <a:gd name="T9" fmla="*/ 2 h 3"/>
              </a:gdLst>
              <a:ahLst/>
              <a:cxnLst>
                <a:cxn ang="0">
                  <a:pos x="T0" y="T1"/>
                </a:cxn>
                <a:cxn ang="0">
                  <a:pos x="T2" y="T3"/>
                </a:cxn>
                <a:cxn ang="0">
                  <a:pos x="T4" y="T5"/>
                </a:cxn>
                <a:cxn ang="0">
                  <a:pos x="T6" y="T7"/>
                </a:cxn>
                <a:cxn ang="0">
                  <a:pos x="T8" y="T9"/>
                </a:cxn>
              </a:cxnLst>
              <a:rect l="0" t="0" r="r" b="b"/>
              <a:pathLst>
                <a:path w="4" h="3">
                  <a:moveTo>
                    <a:pt x="4" y="2"/>
                  </a:moveTo>
                  <a:cubicBezTo>
                    <a:pt x="3" y="3"/>
                    <a:pt x="3" y="3"/>
                    <a:pt x="3" y="3"/>
                  </a:cubicBezTo>
                  <a:cubicBezTo>
                    <a:pt x="2" y="3"/>
                    <a:pt x="2" y="3"/>
                    <a:pt x="1" y="3"/>
                  </a:cubicBezTo>
                  <a:cubicBezTo>
                    <a:pt x="0" y="2"/>
                    <a:pt x="0" y="2"/>
                    <a:pt x="0" y="1"/>
                  </a:cubicBezTo>
                  <a:cubicBezTo>
                    <a:pt x="1" y="1"/>
                    <a:pt x="3" y="0"/>
                    <a:pt x="4"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 name="Freeform 214">
              <a:extLst>
                <a:ext uri="{FF2B5EF4-FFF2-40B4-BE49-F238E27FC236}">
                  <a16:creationId xmlns:a16="http://schemas.microsoft.com/office/drawing/2014/main" id="{4FC03058-876F-4B6F-B614-6F775F520F1B}"/>
                </a:ext>
              </a:extLst>
            </p:cNvPr>
            <p:cNvSpPr>
              <a:spLocks/>
            </p:cNvSpPr>
            <p:nvPr/>
          </p:nvSpPr>
          <p:spPr bwMode="auto">
            <a:xfrm>
              <a:off x="3319292" y="3615068"/>
              <a:ext cx="189372" cy="113969"/>
            </a:xfrm>
            <a:custGeom>
              <a:avLst/>
              <a:gdLst>
                <a:gd name="T0" fmla="*/ 53 w 55"/>
                <a:gd name="T1" fmla="*/ 14 h 33"/>
                <a:gd name="T2" fmla="*/ 52 w 55"/>
                <a:gd name="T3" fmla="*/ 11 h 33"/>
                <a:gd name="T4" fmla="*/ 46 w 55"/>
                <a:gd name="T5" fmla="*/ 9 h 33"/>
                <a:gd name="T6" fmla="*/ 45 w 55"/>
                <a:gd name="T7" fmla="*/ 4 h 33"/>
                <a:gd name="T8" fmla="*/ 43 w 55"/>
                <a:gd name="T9" fmla="*/ 4 h 33"/>
                <a:gd name="T10" fmla="*/ 42 w 55"/>
                <a:gd name="T11" fmla="*/ 3 h 33"/>
                <a:gd name="T12" fmla="*/ 33 w 55"/>
                <a:gd name="T13" fmla="*/ 2 h 33"/>
                <a:gd name="T14" fmla="*/ 31 w 55"/>
                <a:gd name="T15" fmla="*/ 1 h 33"/>
                <a:gd name="T16" fmla="*/ 30 w 55"/>
                <a:gd name="T17" fmla="*/ 3 h 33"/>
                <a:gd name="T18" fmla="*/ 22 w 55"/>
                <a:gd name="T19" fmla="*/ 3 h 33"/>
                <a:gd name="T20" fmla="*/ 22 w 55"/>
                <a:gd name="T21" fmla="*/ 5 h 33"/>
                <a:gd name="T22" fmla="*/ 9 w 55"/>
                <a:gd name="T23" fmla="*/ 4 h 33"/>
                <a:gd name="T24" fmla="*/ 6 w 55"/>
                <a:gd name="T25" fmla="*/ 7 h 33"/>
                <a:gd name="T26" fmla="*/ 2 w 55"/>
                <a:gd name="T27" fmla="*/ 11 h 33"/>
                <a:gd name="T28" fmla="*/ 0 w 55"/>
                <a:gd name="T29" fmla="*/ 16 h 33"/>
                <a:gd name="T30" fmla="*/ 9 w 55"/>
                <a:gd name="T31" fmla="*/ 19 h 33"/>
                <a:gd name="T32" fmla="*/ 14 w 55"/>
                <a:gd name="T33" fmla="*/ 21 h 33"/>
                <a:gd name="T34" fmla="*/ 17 w 55"/>
                <a:gd name="T35" fmla="*/ 23 h 33"/>
                <a:gd name="T36" fmla="*/ 17 w 55"/>
                <a:gd name="T37" fmla="*/ 29 h 33"/>
                <a:gd name="T38" fmla="*/ 19 w 55"/>
                <a:gd name="T39" fmla="*/ 29 h 33"/>
                <a:gd name="T40" fmla="*/ 18 w 55"/>
                <a:gd name="T41" fmla="*/ 32 h 33"/>
                <a:gd name="T42" fmla="*/ 22 w 55"/>
                <a:gd name="T43" fmla="*/ 31 h 33"/>
                <a:gd name="T44" fmla="*/ 22 w 55"/>
                <a:gd name="T45" fmla="*/ 23 h 33"/>
                <a:gd name="T46" fmla="*/ 29 w 55"/>
                <a:gd name="T47" fmla="*/ 20 h 33"/>
                <a:gd name="T48" fmla="*/ 34 w 55"/>
                <a:gd name="T49" fmla="*/ 21 h 33"/>
                <a:gd name="T50" fmla="*/ 38 w 55"/>
                <a:gd name="T51" fmla="*/ 21 h 33"/>
                <a:gd name="T52" fmla="*/ 44 w 55"/>
                <a:gd name="T53" fmla="*/ 19 h 33"/>
                <a:gd name="T54" fmla="*/ 47 w 55"/>
                <a:gd name="T55" fmla="*/ 15 h 33"/>
                <a:gd name="T56" fmla="*/ 53 w 55"/>
                <a:gd name="T57" fmla="*/ 1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5" h="33">
                  <a:moveTo>
                    <a:pt x="53" y="14"/>
                  </a:moveTo>
                  <a:cubicBezTo>
                    <a:pt x="53" y="11"/>
                    <a:pt x="55" y="13"/>
                    <a:pt x="52" y="11"/>
                  </a:cubicBezTo>
                  <a:cubicBezTo>
                    <a:pt x="51" y="10"/>
                    <a:pt x="48" y="10"/>
                    <a:pt x="46" y="9"/>
                  </a:cubicBezTo>
                  <a:cubicBezTo>
                    <a:pt x="46" y="9"/>
                    <a:pt x="46" y="5"/>
                    <a:pt x="45" y="4"/>
                  </a:cubicBezTo>
                  <a:cubicBezTo>
                    <a:pt x="45" y="4"/>
                    <a:pt x="44" y="4"/>
                    <a:pt x="43" y="4"/>
                  </a:cubicBezTo>
                  <a:cubicBezTo>
                    <a:pt x="42" y="3"/>
                    <a:pt x="42" y="3"/>
                    <a:pt x="42" y="3"/>
                  </a:cubicBezTo>
                  <a:cubicBezTo>
                    <a:pt x="39" y="1"/>
                    <a:pt x="36" y="3"/>
                    <a:pt x="33" y="2"/>
                  </a:cubicBezTo>
                  <a:cubicBezTo>
                    <a:pt x="32" y="2"/>
                    <a:pt x="33" y="0"/>
                    <a:pt x="31" y="1"/>
                  </a:cubicBezTo>
                  <a:cubicBezTo>
                    <a:pt x="31" y="1"/>
                    <a:pt x="31" y="2"/>
                    <a:pt x="30" y="3"/>
                  </a:cubicBezTo>
                  <a:cubicBezTo>
                    <a:pt x="27" y="3"/>
                    <a:pt x="25" y="2"/>
                    <a:pt x="22" y="3"/>
                  </a:cubicBezTo>
                  <a:cubicBezTo>
                    <a:pt x="22" y="5"/>
                    <a:pt x="22" y="5"/>
                    <a:pt x="22" y="5"/>
                  </a:cubicBezTo>
                  <a:cubicBezTo>
                    <a:pt x="17" y="5"/>
                    <a:pt x="12" y="4"/>
                    <a:pt x="9" y="4"/>
                  </a:cubicBezTo>
                  <a:cubicBezTo>
                    <a:pt x="9" y="4"/>
                    <a:pt x="9" y="7"/>
                    <a:pt x="6" y="7"/>
                  </a:cubicBezTo>
                  <a:cubicBezTo>
                    <a:pt x="3" y="7"/>
                    <a:pt x="2" y="8"/>
                    <a:pt x="2" y="11"/>
                  </a:cubicBezTo>
                  <a:cubicBezTo>
                    <a:pt x="2" y="13"/>
                    <a:pt x="0" y="16"/>
                    <a:pt x="0" y="16"/>
                  </a:cubicBezTo>
                  <a:cubicBezTo>
                    <a:pt x="0" y="16"/>
                    <a:pt x="7" y="18"/>
                    <a:pt x="9" y="19"/>
                  </a:cubicBezTo>
                  <a:cubicBezTo>
                    <a:pt x="11" y="20"/>
                    <a:pt x="10" y="21"/>
                    <a:pt x="14" y="21"/>
                  </a:cubicBezTo>
                  <a:cubicBezTo>
                    <a:pt x="17" y="22"/>
                    <a:pt x="17" y="23"/>
                    <a:pt x="17" y="23"/>
                  </a:cubicBezTo>
                  <a:cubicBezTo>
                    <a:pt x="17" y="29"/>
                    <a:pt x="17" y="29"/>
                    <a:pt x="17" y="29"/>
                  </a:cubicBezTo>
                  <a:cubicBezTo>
                    <a:pt x="17" y="29"/>
                    <a:pt x="19" y="29"/>
                    <a:pt x="19" y="29"/>
                  </a:cubicBezTo>
                  <a:cubicBezTo>
                    <a:pt x="19" y="30"/>
                    <a:pt x="19" y="31"/>
                    <a:pt x="18" y="32"/>
                  </a:cubicBezTo>
                  <a:cubicBezTo>
                    <a:pt x="18" y="32"/>
                    <a:pt x="21" y="33"/>
                    <a:pt x="22" y="31"/>
                  </a:cubicBezTo>
                  <a:cubicBezTo>
                    <a:pt x="23" y="29"/>
                    <a:pt x="22" y="23"/>
                    <a:pt x="22" y="23"/>
                  </a:cubicBezTo>
                  <a:cubicBezTo>
                    <a:pt x="22" y="23"/>
                    <a:pt x="26" y="21"/>
                    <a:pt x="29" y="20"/>
                  </a:cubicBezTo>
                  <a:cubicBezTo>
                    <a:pt x="31" y="20"/>
                    <a:pt x="33" y="20"/>
                    <a:pt x="34" y="21"/>
                  </a:cubicBezTo>
                  <a:cubicBezTo>
                    <a:pt x="34" y="23"/>
                    <a:pt x="36" y="22"/>
                    <a:pt x="38" y="21"/>
                  </a:cubicBezTo>
                  <a:cubicBezTo>
                    <a:pt x="40" y="20"/>
                    <a:pt x="44" y="20"/>
                    <a:pt x="44" y="19"/>
                  </a:cubicBezTo>
                  <a:cubicBezTo>
                    <a:pt x="44" y="17"/>
                    <a:pt x="47" y="15"/>
                    <a:pt x="47" y="15"/>
                  </a:cubicBezTo>
                  <a:lnTo>
                    <a:pt x="53"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 name="Freeform 215">
              <a:extLst>
                <a:ext uri="{FF2B5EF4-FFF2-40B4-BE49-F238E27FC236}">
                  <a16:creationId xmlns:a16="http://schemas.microsoft.com/office/drawing/2014/main" id="{B2C91A55-8424-431E-8B0E-F9D46C227DB6}"/>
                </a:ext>
              </a:extLst>
            </p:cNvPr>
            <p:cNvSpPr>
              <a:spLocks/>
            </p:cNvSpPr>
            <p:nvPr/>
          </p:nvSpPr>
          <p:spPr bwMode="auto">
            <a:xfrm>
              <a:off x="3319292" y="3615068"/>
              <a:ext cx="189372" cy="113969"/>
            </a:xfrm>
            <a:custGeom>
              <a:avLst/>
              <a:gdLst>
                <a:gd name="T0" fmla="*/ 53 w 55"/>
                <a:gd name="T1" fmla="*/ 14 h 33"/>
                <a:gd name="T2" fmla="*/ 52 w 55"/>
                <a:gd name="T3" fmla="*/ 11 h 33"/>
                <a:gd name="T4" fmla="*/ 46 w 55"/>
                <a:gd name="T5" fmla="*/ 9 h 33"/>
                <a:gd name="T6" fmla="*/ 45 w 55"/>
                <a:gd name="T7" fmla="*/ 4 h 33"/>
                <a:gd name="T8" fmla="*/ 43 w 55"/>
                <a:gd name="T9" fmla="*/ 4 h 33"/>
                <a:gd name="T10" fmla="*/ 42 w 55"/>
                <a:gd name="T11" fmla="*/ 3 h 33"/>
                <a:gd name="T12" fmla="*/ 33 w 55"/>
                <a:gd name="T13" fmla="*/ 2 h 33"/>
                <a:gd name="T14" fmla="*/ 31 w 55"/>
                <a:gd name="T15" fmla="*/ 1 h 33"/>
                <a:gd name="T16" fmla="*/ 30 w 55"/>
                <a:gd name="T17" fmla="*/ 3 h 33"/>
                <a:gd name="T18" fmla="*/ 22 w 55"/>
                <a:gd name="T19" fmla="*/ 3 h 33"/>
                <a:gd name="T20" fmla="*/ 22 w 55"/>
                <a:gd name="T21" fmla="*/ 5 h 33"/>
                <a:gd name="T22" fmla="*/ 9 w 55"/>
                <a:gd name="T23" fmla="*/ 4 h 33"/>
                <a:gd name="T24" fmla="*/ 6 w 55"/>
                <a:gd name="T25" fmla="*/ 7 h 33"/>
                <a:gd name="T26" fmla="*/ 2 w 55"/>
                <a:gd name="T27" fmla="*/ 11 h 33"/>
                <a:gd name="T28" fmla="*/ 0 w 55"/>
                <a:gd name="T29" fmla="*/ 16 h 33"/>
                <a:gd name="T30" fmla="*/ 9 w 55"/>
                <a:gd name="T31" fmla="*/ 19 h 33"/>
                <a:gd name="T32" fmla="*/ 14 w 55"/>
                <a:gd name="T33" fmla="*/ 21 h 33"/>
                <a:gd name="T34" fmla="*/ 17 w 55"/>
                <a:gd name="T35" fmla="*/ 23 h 33"/>
                <a:gd name="T36" fmla="*/ 17 w 55"/>
                <a:gd name="T37" fmla="*/ 29 h 33"/>
                <a:gd name="T38" fmla="*/ 19 w 55"/>
                <a:gd name="T39" fmla="*/ 29 h 33"/>
                <a:gd name="T40" fmla="*/ 18 w 55"/>
                <a:gd name="T41" fmla="*/ 32 h 33"/>
                <a:gd name="T42" fmla="*/ 22 w 55"/>
                <a:gd name="T43" fmla="*/ 31 h 33"/>
                <a:gd name="T44" fmla="*/ 22 w 55"/>
                <a:gd name="T45" fmla="*/ 23 h 33"/>
                <a:gd name="T46" fmla="*/ 29 w 55"/>
                <a:gd name="T47" fmla="*/ 20 h 33"/>
                <a:gd name="T48" fmla="*/ 34 w 55"/>
                <a:gd name="T49" fmla="*/ 21 h 33"/>
                <a:gd name="T50" fmla="*/ 38 w 55"/>
                <a:gd name="T51" fmla="*/ 21 h 33"/>
                <a:gd name="T52" fmla="*/ 44 w 55"/>
                <a:gd name="T53" fmla="*/ 19 h 33"/>
                <a:gd name="T54" fmla="*/ 47 w 55"/>
                <a:gd name="T55" fmla="*/ 15 h 33"/>
                <a:gd name="T56" fmla="*/ 53 w 55"/>
                <a:gd name="T57" fmla="*/ 1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5" h="33">
                  <a:moveTo>
                    <a:pt x="53" y="14"/>
                  </a:moveTo>
                  <a:cubicBezTo>
                    <a:pt x="53" y="11"/>
                    <a:pt x="55" y="13"/>
                    <a:pt x="52" y="11"/>
                  </a:cubicBezTo>
                  <a:cubicBezTo>
                    <a:pt x="51" y="10"/>
                    <a:pt x="48" y="10"/>
                    <a:pt x="46" y="9"/>
                  </a:cubicBezTo>
                  <a:cubicBezTo>
                    <a:pt x="46" y="9"/>
                    <a:pt x="46" y="5"/>
                    <a:pt x="45" y="4"/>
                  </a:cubicBezTo>
                  <a:cubicBezTo>
                    <a:pt x="45" y="4"/>
                    <a:pt x="44" y="4"/>
                    <a:pt x="43" y="4"/>
                  </a:cubicBezTo>
                  <a:cubicBezTo>
                    <a:pt x="42" y="3"/>
                    <a:pt x="42" y="3"/>
                    <a:pt x="42" y="3"/>
                  </a:cubicBezTo>
                  <a:cubicBezTo>
                    <a:pt x="39" y="1"/>
                    <a:pt x="36" y="3"/>
                    <a:pt x="33" y="2"/>
                  </a:cubicBezTo>
                  <a:cubicBezTo>
                    <a:pt x="32" y="2"/>
                    <a:pt x="33" y="0"/>
                    <a:pt x="31" y="1"/>
                  </a:cubicBezTo>
                  <a:cubicBezTo>
                    <a:pt x="31" y="1"/>
                    <a:pt x="31" y="2"/>
                    <a:pt x="30" y="3"/>
                  </a:cubicBezTo>
                  <a:cubicBezTo>
                    <a:pt x="27" y="3"/>
                    <a:pt x="25" y="2"/>
                    <a:pt x="22" y="3"/>
                  </a:cubicBezTo>
                  <a:cubicBezTo>
                    <a:pt x="22" y="5"/>
                    <a:pt x="22" y="5"/>
                    <a:pt x="22" y="5"/>
                  </a:cubicBezTo>
                  <a:cubicBezTo>
                    <a:pt x="17" y="5"/>
                    <a:pt x="12" y="4"/>
                    <a:pt x="9" y="4"/>
                  </a:cubicBezTo>
                  <a:cubicBezTo>
                    <a:pt x="9" y="4"/>
                    <a:pt x="9" y="7"/>
                    <a:pt x="6" y="7"/>
                  </a:cubicBezTo>
                  <a:cubicBezTo>
                    <a:pt x="3" y="7"/>
                    <a:pt x="2" y="8"/>
                    <a:pt x="2" y="11"/>
                  </a:cubicBezTo>
                  <a:cubicBezTo>
                    <a:pt x="2" y="13"/>
                    <a:pt x="0" y="16"/>
                    <a:pt x="0" y="16"/>
                  </a:cubicBezTo>
                  <a:cubicBezTo>
                    <a:pt x="0" y="16"/>
                    <a:pt x="7" y="18"/>
                    <a:pt x="9" y="19"/>
                  </a:cubicBezTo>
                  <a:cubicBezTo>
                    <a:pt x="11" y="20"/>
                    <a:pt x="10" y="21"/>
                    <a:pt x="14" y="21"/>
                  </a:cubicBezTo>
                  <a:cubicBezTo>
                    <a:pt x="17" y="22"/>
                    <a:pt x="17" y="23"/>
                    <a:pt x="17" y="23"/>
                  </a:cubicBezTo>
                  <a:cubicBezTo>
                    <a:pt x="17" y="29"/>
                    <a:pt x="17" y="29"/>
                    <a:pt x="17" y="29"/>
                  </a:cubicBezTo>
                  <a:cubicBezTo>
                    <a:pt x="17" y="29"/>
                    <a:pt x="19" y="29"/>
                    <a:pt x="19" y="29"/>
                  </a:cubicBezTo>
                  <a:cubicBezTo>
                    <a:pt x="19" y="30"/>
                    <a:pt x="19" y="31"/>
                    <a:pt x="18" y="32"/>
                  </a:cubicBezTo>
                  <a:cubicBezTo>
                    <a:pt x="18" y="32"/>
                    <a:pt x="21" y="33"/>
                    <a:pt x="22" y="31"/>
                  </a:cubicBezTo>
                  <a:cubicBezTo>
                    <a:pt x="23" y="29"/>
                    <a:pt x="22" y="23"/>
                    <a:pt x="22" y="23"/>
                  </a:cubicBezTo>
                  <a:cubicBezTo>
                    <a:pt x="22" y="23"/>
                    <a:pt x="26" y="21"/>
                    <a:pt x="29" y="20"/>
                  </a:cubicBezTo>
                  <a:cubicBezTo>
                    <a:pt x="31" y="20"/>
                    <a:pt x="33" y="20"/>
                    <a:pt x="34" y="21"/>
                  </a:cubicBezTo>
                  <a:cubicBezTo>
                    <a:pt x="34" y="23"/>
                    <a:pt x="36" y="22"/>
                    <a:pt x="38" y="21"/>
                  </a:cubicBezTo>
                  <a:cubicBezTo>
                    <a:pt x="40" y="20"/>
                    <a:pt x="44" y="20"/>
                    <a:pt x="44" y="19"/>
                  </a:cubicBezTo>
                  <a:cubicBezTo>
                    <a:pt x="44" y="17"/>
                    <a:pt x="47" y="15"/>
                    <a:pt x="47" y="15"/>
                  </a:cubicBezTo>
                  <a:lnTo>
                    <a:pt x="53" y="1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 name="Freeform 216">
              <a:extLst>
                <a:ext uri="{FF2B5EF4-FFF2-40B4-BE49-F238E27FC236}">
                  <a16:creationId xmlns:a16="http://schemas.microsoft.com/office/drawing/2014/main" id="{5A0AD18F-5564-4ED3-ACF4-DE0F4DFE0D9F}"/>
                </a:ext>
              </a:extLst>
            </p:cNvPr>
            <p:cNvSpPr>
              <a:spLocks noEditPoints="1"/>
            </p:cNvSpPr>
            <p:nvPr/>
          </p:nvSpPr>
          <p:spPr bwMode="auto">
            <a:xfrm>
              <a:off x="1211657" y="3371347"/>
              <a:ext cx="152552" cy="129749"/>
            </a:xfrm>
            <a:custGeom>
              <a:avLst/>
              <a:gdLst>
                <a:gd name="T0" fmla="*/ 38 w 44"/>
                <a:gd name="T1" fmla="*/ 25 h 38"/>
                <a:gd name="T2" fmla="*/ 38 w 44"/>
                <a:gd name="T3" fmla="*/ 27 h 38"/>
                <a:gd name="T4" fmla="*/ 35 w 44"/>
                <a:gd name="T5" fmla="*/ 28 h 38"/>
                <a:gd name="T6" fmla="*/ 44 w 44"/>
                <a:gd name="T7" fmla="*/ 32 h 38"/>
                <a:gd name="T8" fmla="*/ 43 w 44"/>
                <a:gd name="T9" fmla="*/ 28 h 38"/>
                <a:gd name="T10" fmla="*/ 38 w 44"/>
                <a:gd name="T11" fmla="*/ 25 h 38"/>
                <a:gd name="T12" fmla="*/ 31 w 44"/>
                <a:gd name="T13" fmla="*/ 14 h 38"/>
                <a:gd name="T14" fmla="*/ 33 w 44"/>
                <a:gd name="T15" fmla="*/ 18 h 38"/>
                <a:gd name="T16" fmla="*/ 33 w 44"/>
                <a:gd name="T17" fmla="*/ 17 h 38"/>
                <a:gd name="T18" fmla="*/ 33 w 44"/>
                <a:gd name="T19" fmla="*/ 14 h 38"/>
                <a:gd name="T20" fmla="*/ 31 w 44"/>
                <a:gd name="T21" fmla="*/ 14 h 38"/>
                <a:gd name="T22" fmla="*/ 17 w 44"/>
                <a:gd name="T23" fmla="*/ 5 h 38"/>
                <a:gd name="T24" fmla="*/ 16 w 44"/>
                <a:gd name="T25" fmla="*/ 5 h 38"/>
                <a:gd name="T26" fmla="*/ 16 w 44"/>
                <a:gd name="T27" fmla="*/ 7 h 38"/>
                <a:gd name="T28" fmla="*/ 19 w 44"/>
                <a:gd name="T29" fmla="*/ 9 h 38"/>
                <a:gd name="T30" fmla="*/ 20 w 44"/>
                <a:gd name="T31" fmla="*/ 9 h 38"/>
                <a:gd name="T32" fmla="*/ 19 w 44"/>
                <a:gd name="T33" fmla="*/ 7 h 38"/>
                <a:gd name="T34" fmla="*/ 19 w 44"/>
                <a:gd name="T35" fmla="*/ 5 h 38"/>
                <a:gd name="T36" fmla="*/ 17 w 44"/>
                <a:gd name="T37" fmla="*/ 5 h 38"/>
                <a:gd name="T38" fmla="*/ 2 w 44"/>
                <a:gd name="T39" fmla="*/ 0 h 38"/>
                <a:gd name="T40" fmla="*/ 4 w 44"/>
                <a:gd name="T41" fmla="*/ 5 h 38"/>
                <a:gd name="T42" fmla="*/ 2 w 44"/>
                <a:gd name="T4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38">
                  <a:moveTo>
                    <a:pt x="38" y="25"/>
                  </a:moveTo>
                  <a:cubicBezTo>
                    <a:pt x="38" y="25"/>
                    <a:pt x="38" y="27"/>
                    <a:pt x="38" y="27"/>
                  </a:cubicBezTo>
                  <a:cubicBezTo>
                    <a:pt x="38" y="27"/>
                    <a:pt x="35" y="28"/>
                    <a:pt x="35" y="28"/>
                  </a:cubicBezTo>
                  <a:cubicBezTo>
                    <a:pt x="37" y="38"/>
                    <a:pt x="38" y="36"/>
                    <a:pt x="44" y="32"/>
                  </a:cubicBezTo>
                  <a:cubicBezTo>
                    <a:pt x="43" y="30"/>
                    <a:pt x="43" y="30"/>
                    <a:pt x="43" y="28"/>
                  </a:cubicBezTo>
                  <a:cubicBezTo>
                    <a:pt x="41" y="25"/>
                    <a:pt x="41" y="27"/>
                    <a:pt x="38" y="25"/>
                  </a:cubicBezTo>
                  <a:close/>
                  <a:moveTo>
                    <a:pt x="31" y="14"/>
                  </a:moveTo>
                  <a:cubicBezTo>
                    <a:pt x="31" y="15"/>
                    <a:pt x="32" y="17"/>
                    <a:pt x="33" y="18"/>
                  </a:cubicBezTo>
                  <a:cubicBezTo>
                    <a:pt x="33" y="18"/>
                    <a:pt x="34" y="18"/>
                    <a:pt x="33" y="17"/>
                  </a:cubicBezTo>
                  <a:cubicBezTo>
                    <a:pt x="35" y="18"/>
                    <a:pt x="34" y="14"/>
                    <a:pt x="33" y="14"/>
                  </a:cubicBezTo>
                  <a:cubicBezTo>
                    <a:pt x="33" y="14"/>
                    <a:pt x="31" y="14"/>
                    <a:pt x="31" y="14"/>
                  </a:cubicBezTo>
                  <a:close/>
                  <a:moveTo>
                    <a:pt x="17" y="5"/>
                  </a:moveTo>
                  <a:cubicBezTo>
                    <a:pt x="19" y="5"/>
                    <a:pt x="16" y="5"/>
                    <a:pt x="16" y="5"/>
                  </a:cubicBezTo>
                  <a:cubicBezTo>
                    <a:pt x="16" y="6"/>
                    <a:pt x="16" y="7"/>
                    <a:pt x="16" y="7"/>
                  </a:cubicBezTo>
                  <a:cubicBezTo>
                    <a:pt x="17" y="8"/>
                    <a:pt x="18" y="8"/>
                    <a:pt x="19" y="9"/>
                  </a:cubicBezTo>
                  <a:cubicBezTo>
                    <a:pt x="20" y="9"/>
                    <a:pt x="20" y="9"/>
                    <a:pt x="20" y="9"/>
                  </a:cubicBezTo>
                  <a:cubicBezTo>
                    <a:pt x="20" y="8"/>
                    <a:pt x="19" y="7"/>
                    <a:pt x="19" y="7"/>
                  </a:cubicBezTo>
                  <a:cubicBezTo>
                    <a:pt x="19" y="7"/>
                    <a:pt x="20" y="6"/>
                    <a:pt x="19" y="5"/>
                  </a:cubicBezTo>
                  <a:cubicBezTo>
                    <a:pt x="19" y="5"/>
                    <a:pt x="17" y="5"/>
                    <a:pt x="17" y="5"/>
                  </a:cubicBezTo>
                  <a:close/>
                  <a:moveTo>
                    <a:pt x="2" y="0"/>
                  </a:moveTo>
                  <a:cubicBezTo>
                    <a:pt x="0" y="0"/>
                    <a:pt x="1" y="5"/>
                    <a:pt x="4" y="5"/>
                  </a:cubicBezTo>
                  <a:cubicBezTo>
                    <a:pt x="6" y="4"/>
                    <a:pt x="6"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 name="Freeform 217">
              <a:extLst>
                <a:ext uri="{FF2B5EF4-FFF2-40B4-BE49-F238E27FC236}">
                  <a16:creationId xmlns:a16="http://schemas.microsoft.com/office/drawing/2014/main" id="{BF843EC4-4DDE-453B-893B-D0493F228712}"/>
                </a:ext>
              </a:extLst>
            </p:cNvPr>
            <p:cNvSpPr>
              <a:spLocks noEditPoints="1"/>
            </p:cNvSpPr>
            <p:nvPr/>
          </p:nvSpPr>
          <p:spPr bwMode="auto">
            <a:xfrm>
              <a:off x="1211657" y="3371347"/>
              <a:ext cx="152552" cy="129749"/>
            </a:xfrm>
            <a:custGeom>
              <a:avLst/>
              <a:gdLst>
                <a:gd name="T0" fmla="*/ 38 w 44"/>
                <a:gd name="T1" fmla="*/ 25 h 38"/>
                <a:gd name="T2" fmla="*/ 38 w 44"/>
                <a:gd name="T3" fmla="*/ 27 h 38"/>
                <a:gd name="T4" fmla="*/ 35 w 44"/>
                <a:gd name="T5" fmla="*/ 28 h 38"/>
                <a:gd name="T6" fmla="*/ 44 w 44"/>
                <a:gd name="T7" fmla="*/ 32 h 38"/>
                <a:gd name="T8" fmla="*/ 43 w 44"/>
                <a:gd name="T9" fmla="*/ 28 h 38"/>
                <a:gd name="T10" fmla="*/ 38 w 44"/>
                <a:gd name="T11" fmla="*/ 25 h 38"/>
                <a:gd name="T12" fmla="*/ 31 w 44"/>
                <a:gd name="T13" fmla="*/ 14 h 38"/>
                <a:gd name="T14" fmla="*/ 33 w 44"/>
                <a:gd name="T15" fmla="*/ 18 h 38"/>
                <a:gd name="T16" fmla="*/ 33 w 44"/>
                <a:gd name="T17" fmla="*/ 17 h 38"/>
                <a:gd name="T18" fmla="*/ 33 w 44"/>
                <a:gd name="T19" fmla="*/ 14 h 38"/>
                <a:gd name="T20" fmla="*/ 31 w 44"/>
                <a:gd name="T21" fmla="*/ 14 h 38"/>
                <a:gd name="T22" fmla="*/ 17 w 44"/>
                <a:gd name="T23" fmla="*/ 5 h 38"/>
                <a:gd name="T24" fmla="*/ 16 w 44"/>
                <a:gd name="T25" fmla="*/ 5 h 38"/>
                <a:gd name="T26" fmla="*/ 16 w 44"/>
                <a:gd name="T27" fmla="*/ 7 h 38"/>
                <a:gd name="T28" fmla="*/ 19 w 44"/>
                <a:gd name="T29" fmla="*/ 9 h 38"/>
                <a:gd name="T30" fmla="*/ 20 w 44"/>
                <a:gd name="T31" fmla="*/ 9 h 38"/>
                <a:gd name="T32" fmla="*/ 19 w 44"/>
                <a:gd name="T33" fmla="*/ 7 h 38"/>
                <a:gd name="T34" fmla="*/ 19 w 44"/>
                <a:gd name="T35" fmla="*/ 5 h 38"/>
                <a:gd name="T36" fmla="*/ 17 w 44"/>
                <a:gd name="T37" fmla="*/ 5 h 38"/>
                <a:gd name="T38" fmla="*/ 2 w 44"/>
                <a:gd name="T39" fmla="*/ 0 h 38"/>
                <a:gd name="T40" fmla="*/ 4 w 44"/>
                <a:gd name="T41" fmla="*/ 5 h 38"/>
                <a:gd name="T42" fmla="*/ 2 w 44"/>
                <a:gd name="T4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38">
                  <a:moveTo>
                    <a:pt x="38" y="25"/>
                  </a:moveTo>
                  <a:cubicBezTo>
                    <a:pt x="38" y="25"/>
                    <a:pt x="38" y="27"/>
                    <a:pt x="38" y="27"/>
                  </a:cubicBezTo>
                  <a:cubicBezTo>
                    <a:pt x="38" y="27"/>
                    <a:pt x="35" y="28"/>
                    <a:pt x="35" y="28"/>
                  </a:cubicBezTo>
                  <a:cubicBezTo>
                    <a:pt x="37" y="38"/>
                    <a:pt x="38" y="36"/>
                    <a:pt x="44" y="32"/>
                  </a:cubicBezTo>
                  <a:cubicBezTo>
                    <a:pt x="43" y="30"/>
                    <a:pt x="43" y="30"/>
                    <a:pt x="43" y="28"/>
                  </a:cubicBezTo>
                  <a:cubicBezTo>
                    <a:pt x="41" y="25"/>
                    <a:pt x="41" y="27"/>
                    <a:pt x="38" y="25"/>
                  </a:cubicBezTo>
                  <a:close/>
                  <a:moveTo>
                    <a:pt x="31" y="14"/>
                  </a:moveTo>
                  <a:cubicBezTo>
                    <a:pt x="31" y="15"/>
                    <a:pt x="32" y="17"/>
                    <a:pt x="33" y="18"/>
                  </a:cubicBezTo>
                  <a:cubicBezTo>
                    <a:pt x="33" y="18"/>
                    <a:pt x="34" y="18"/>
                    <a:pt x="33" y="17"/>
                  </a:cubicBezTo>
                  <a:cubicBezTo>
                    <a:pt x="35" y="18"/>
                    <a:pt x="34" y="14"/>
                    <a:pt x="33" y="14"/>
                  </a:cubicBezTo>
                  <a:cubicBezTo>
                    <a:pt x="33" y="14"/>
                    <a:pt x="31" y="14"/>
                    <a:pt x="31" y="14"/>
                  </a:cubicBezTo>
                  <a:close/>
                  <a:moveTo>
                    <a:pt x="17" y="5"/>
                  </a:moveTo>
                  <a:cubicBezTo>
                    <a:pt x="19" y="5"/>
                    <a:pt x="16" y="5"/>
                    <a:pt x="16" y="5"/>
                  </a:cubicBezTo>
                  <a:cubicBezTo>
                    <a:pt x="16" y="6"/>
                    <a:pt x="16" y="7"/>
                    <a:pt x="16" y="7"/>
                  </a:cubicBezTo>
                  <a:cubicBezTo>
                    <a:pt x="17" y="8"/>
                    <a:pt x="18" y="8"/>
                    <a:pt x="19" y="9"/>
                  </a:cubicBezTo>
                  <a:cubicBezTo>
                    <a:pt x="20" y="9"/>
                    <a:pt x="20" y="9"/>
                    <a:pt x="20" y="9"/>
                  </a:cubicBezTo>
                  <a:cubicBezTo>
                    <a:pt x="20" y="8"/>
                    <a:pt x="19" y="7"/>
                    <a:pt x="19" y="7"/>
                  </a:cubicBezTo>
                  <a:cubicBezTo>
                    <a:pt x="19" y="7"/>
                    <a:pt x="20" y="6"/>
                    <a:pt x="19" y="5"/>
                  </a:cubicBezTo>
                  <a:cubicBezTo>
                    <a:pt x="19" y="5"/>
                    <a:pt x="17" y="5"/>
                    <a:pt x="17" y="5"/>
                  </a:cubicBezTo>
                  <a:close/>
                  <a:moveTo>
                    <a:pt x="2" y="0"/>
                  </a:moveTo>
                  <a:cubicBezTo>
                    <a:pt x="0" y="0"/>
                    <a:pt x="1" y="5"/>
                    <a:pt x="4" y="5"/>
                  </a:cubicBezTo>
                  <a:cubicBezTo>
                    <a:pt x="6" y="4"/>
                    <a:pt x="6" y="0"/>
                    <a:pt x="2"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 name="Freeform 218">
              <a:extLst>
                <a:ext uri="{FF2B5EF4-FFF2-40B4-BE49-F238E27FC236}">
                  <a16:creationId xmlns:a16="http://schemas.microsoft.com/office/drawing/2014/main" id="{C5F6E3F6-7F01-4D99-96DA-A6B80529BC28}"/>
                </a:ext>
              </a:extLst>
            </p:cNvPr>
            <p:cNvSpPr>
              <a:spLocks/>
            </p:cNvSpPr>
            <p:nvPr/>
          </p:nvSpPr>
          <p:spPr bwMode="auto">
            <a:xfrm>
              <a:off x="3769926" y="3467784"/>
              <a:ext cx="85918" cy="61369"/>
            </a:xfrm>
            <a:custGeom>
              <a:avLst/>
              <a:gdLst>
                <a:gd name="T0" fmla="*/ 24 w 25"/>
                <a:gd name="T1" fmla="*/ 18 h 18"/>
                <a:gd name="T2" fmla="*/ 24 w 25"/>
                <a:gd name="T3" fmla="*/ 15 h 18"/>
                <a:gd name="T4" fmla="*/ 23 w 25"/>
                <a:gd name="T5" fmla="*/ 12 h 18"/>
                <a:gd name="T6" fmla="*/ 23 w 25"/>
                <a:gd name="T7" fmla="*/ 11 h 18"/>
                <a:gd name="T8" fmla="*/ 24 w 25"/>
                <a:gd name="T9" fmla="*/ 8 h 18"/>
                <a:gd name="T10" fmla="*/ 23 w 25"/>
                <a:gd name="T11" fmla="*/ 3 h 18"/>
                <a:gd name="T12" fmla="*/ 16 w 25"/>
                <a:gd name="T13" fmla="*/ 0 h 18"/>
                <a:gd name="T14" fmla="*/ 12 w 25"/>
                <a:gd name="T15" fmla="*/ 0 h 18"/>
                <a:gd name="T16" fmla="*/ 16 w 25"/>
                <a:gd name="T17" fmla="*/ 3 h 18"/>
                <a:gd name="T18" fmla="*/ 16 w 25"/>
                <a:gd name="T19" fmla="*/ 8 h 18"/>
                <a:gd name="T20" fmla="*/ 19 w 25"/>
                <a:gd name="T21" fmla="*/ 12 h 18"/>
                <a:gd name="T22" fmla="*/ 18 w 25"/>
                <a:gd name="T23" fmla="*/ 14 h 18"/>
                <a:gd name="T24" fmla="*/ 18 w 25"/>
                <a:gd name="T25" fmla="*/ 15 h 18"/>
                <a:gd name="T26" fmla="*/ 16 w 25"/>
                <a:gd name="T27" fmla="*/ 15 h 18"/>
                <a:gd name="T28" fmla="*/ 9 w 25"/>
                <a:gd name="T29" fmla="*/ 13 h 18"/>
                <a:gd name="T30" fmla="*/ 6 w 25"/>
                <a:gd name="T31" fmla="*/ 14 h 18"/>
                <a:gd name="T32" fmla="*/ 2 w 25"/>
                <a:gd name="T33" fmla="*/ 12 h 18"/>
                <a:gd name="T34" fmla="*/ 0 w 25"/>
                <a:gd name="T35" fmla="*/ 13 h 18"/>
                <a:gd name="T36" fmla="*/ 0 w 25"/>
                <a:gd name="T37" fmla="*/ 16 h 18"/>
                <a:gd name="T38" fmla="*/ 3 w 25"/>
                <a:gd name="T39" fmla="*/ 18 h 18"/>
                <a:gd name="T40" fmla="*/ 8 w 25"/>
                <a:gd name="T41" fmla="*/ 17 h 18"/>
                <a:gd name="T42" fmla="*/ 24 w 25"/>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18">
                  <a:moveTo>
                    <a:pt x="24" y="18"/>
                  </a:moveTo>
                  <a:cubicBezTo>
                    <a:pt x="24" y="18"/>
                    <a:pt x="25" y="16"/>
                    <a:pt x="24" y="15"/>
                  </a:cubicBezTo>
                  <a:cubicBezTo>
                    <a:pt x="24" y="14"/>
                    <a:pt x="23" y="12"/>
                    <a:pt x="23" y="12"/>
                  </a:cubicBezTo>
                  <a:cubicBezTo>
                    <a:pt x="23" y="11"/>
                    <a:pt x="23" y="11"/>
                    <a:pt x="23" y="11"/>
                  </a:cubicBezTo>
                  <a:cubicBezTo>
                    <a:pt x="24" y="8"/>
                    <a:pt x="24" y="8"/>
                    <a:pt x="24" y="8"/>
                  </a:cubicBezTo>
                  <a:cubicBezTo>
                    <a:pt x="23" y="3"/>
                    <a:pt x="23" y="3"/>
                    <a:pt x="23" y="3"/>
                  </a:cubicBezTo>
                  <a:cubicBezTo>
                    <a:pt x="18" y="4"/>
                    <a:pt x="19" y="1"/>
                    <a:pt x="16" y="0"/>
                  </a:cubicBezTo>
                  <a:cubicBezTo>
                    <a:pt x="15" y="0"/>
                    <a:pt x="13" y="1"/>
                    <a:pt x="12" y="0"/>
                  </a:cubicBezTo>
                  <a:cubicBezTo>
                    <a:pt x="13" y="1"/>
                    <a:pt x="15" y="2"/>
                    <a:pt x="16" y="3"/>
                  </a:cubicBezTo>
                  <a:cubicBezTo>
                    <a:pt x="16" y="5"/>
                    <a:pt x="15" y="6"/>
                    <a:pt x="16" y="8"/>
                  </a:cubicBezTo>
                  <a:cubicBezTo>
                    <a:pt x="16" y="9"/>
                    <a:pt x="19" y="12"/>
                    <a:pt x="19" y="12"/>
                  </a:cubicBezTo>
                  <a:cubicBezTo>
                    <a:pt x="19" y="13"/>
                    <a:pt x="19" y="15"/>
                    <a:pt x="18" y="14"/>
                  </a:cubicBezTo>
                  <a:cubicBezTo>
                    <a:pt x="17" y="15"/>
                    <a:pt x="18" y="15"/>
                    <a:pt x="18" y="15"/>
                  </a:cubicBezTo>
                  <a:cubicBezTo>
                    <a:pt x="16" y="15"/>
                    <a:pt x="16" y="15"/>
                    <a:pt x="16" y="15"/>
                  </a:cubicBezTo>
                  <a:cubicBezTo>
                    <a:pt x="15" y="14"/>
                    <a:pt x="11" y="13"/>
                    <a:pt x="9" y="13"/>
                  </a:cubicBezTo>
                  <a:cubicBezTo>
                    <a:pt x="7" y="13"/>
                    <a:pt x="8" y="14"/>
                    <a:pt x="6" y="14"/>
                  </a:cubicBezTo>
                  <a:cubicBezTo>
                    <a:pt x="5" y="14"/>
                    <a:pt x="4" y="12"/>
                    <a:pt x="2" y="12"/>
                  </a:cubicBezTo>
                  <a:cubicBezTo>
                    <a:pt x="2" y="12"/>
                    <a:pt x="1" y="13"/>
                    <a:pt x="0" y="13"/>
                  </a:cubicBezTo>
                  <a:cubicBezTo>
                    <a:pt x="0" y="14"/>
                    <a:pt x="0" y="15"/>
                    <a:pt x="0" y="16"/>
                  </a:cubicBezTo>
                  <a:cubicBezTo>
                    <a:pt x="1" y="16"/>
                    <a:pt x="2" y="18"/>
                    <a:pt x="3" y="18"/>
                  </a:cubicBezTo>
                  <a:cubicBezTo>
                    <a:pt x="5" y="18"/>
                    <a:pt x="8" y="17"/>
                    <a:pt x="8" y="17"/>
                  </a:cubicBezTo>
                  <a:cubicBezTo>
                    <a:pt x="13" y="17"/>
                    <a:pt x="19" y="18"/>
                    <a:pt x="24"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 name="Freeform 219">
              <a:extLst>
                <a:ext uri="{FF2B5EF4-FFF2-40B4-BE49-F238E27FC236}">
                  <a16:creationId xmlns:a16="http://schemas.microsoft.com/office/drawing/2014/main" id="{52D258A2-8AFF-4DE8-BD59-26CB0B214466}"/>
                </a:ext>
              </a:extLst>
            </p:cNvPr>
            <p:cNvSpPr>
              <a:spLocks/>
            </p:cNvSpPr>
            <p:nvPr/>
          </p:nvSpPr>
          <p:spPr bwMode="auto">
            <a:xfrm>
              <a:off x="3769926" y="3467784"/>
              <a:ext cx="85918" cy="61369"/>
            </a:xfrm>
            <a:custGeom>
              <a:avLst/>
              <a:gdLst>
                <a:gd name="T0" fmla="*/ 24 w 25"/>
                <a:gd name="T1" fmla="*/ 18 h 18"/>
                <a:gd name="T2" fmla="*/ 24 w 25"/>
                <a:gd name="T3" fmla="*/ 15 h 18"/>
                <a:gd name="T4" fmla="*/ 23 w 25"/>
                <a:gd name="T5" fmla="*/ 12 h 18"/>
                <a:gd name="T6" fmla="*/ 23 w 25"/>
                <a:gd name="T7" fmla="*/ 11 h 18"/>
                <a:gd name="T8" fmla="*/ 24 w 25"/>
                <a:gd name="T9" fmla="*/ 8 h 18"/>
                <a:gd name="T10" fmla="*/ 23 w 25"/>
                <a:gd name="T11" fmla="*/ 3 h 18"/>
                <a:gd name="T12" fmla="*/ 16 w 25"/>
                <a:gd name="T13" fmla="*/ 0 h 18"/>
                <a:gd name="T14" fmla="*/ 12 w 25"/>
                <a:gd name="T15" fmla="*/ 0 h 18"/>
                <a:gd name="T16" fmla="*/ 16 w 25"/>
                <a:gd name="T17" fmla="*/ 3 h 18"/>
                <a:gd name="T18" fmla="*/ 16 w 25"/>
                <a:gd name="T19" fmla="*/ 8 h 18"/>
                <a:gd name="T20" fmla="*/ 19 w 25"/>
                <a:gd name="T21" fmla="*/ 12 h 18"/>
                <a:gd name="T22" fmla="*/ 18 w 25"/>
                <a:gd name="T23" fmla="*/ 14 h 18"/>
                <a:gd name="T24" fmla="*/ 18 w 25"/>
                <a:gd name="T25" fmla="*/ 15 h 18"/>
                <a:gd name="T26" fmla="*/ 16 w 25"/>
                <a:gd name="T27" fmla="*/ 15 h 18"/>
                <a:gd name="T28" fmla="*/ 9 w 25"/>
                <a:gd name="T29" fmla="*/ 13 h 18"/>
                <a:gd name="T30" fmla="*/ 6 w 25"/>
                <a:gd name="T31" fmla="*/ 14 h 18"/>
                <a:gd name="T32" fmla="*/ 2 w 25"/>
                <a:gd name="T33" fmla="*/ 12 h 18"/>
                <a:gd name="T34" fmla="*/ 0 w 25"/>
                <a:gd name="T35" fmla="*/ 13 h 18"/>
                <a:gd name="T36" fmla="*/ 0 w 25"/>
                <a:gd name="T37" fmla="*/ 16 h 18"/>
                <a:gd name="T38" fmla="*/ 3 w 25"/>
                <a:gd name="T39" fmla="*/ 18 h 18"/>
                <a:gd name="T40" fmla="*/ 8 w 25"/>
                <a:gd name="T41" fmla="*/ 17 h 18"/>
                <a:gd name="T42" fmla="*/ 24 w 25"/>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18">
                  <a:moveTo>
                    <a:pt x="24" y="18"/>
                  </a:moveTo>
                  <a:cubicBezTo>
                    <a:pt x="24" y="18"/>
                    <a:pt x="25" y="16"/>
                    <a:pt x="24" y="15"/>
                  </a:cubicBezTo>
                  <a:cubicBezTo>
                    <a:pt x="24" y="14"/>
                    <a:pt x="23" y="12"/>
                    <a:pt x="23" y="12"/>
                  </a:cubicBezTo>
                  <a:cubicBezTo>
                    <a:pt x="23" y="11"/>
                    <a:pt x="23" y="11"/>
                    <a:pt x="23" y="11"/>
                  </a:cubicBezTo>
                  <a:cubicBezTo>
                    <a:pt x="24" y="8"/>
                    <a:pt x="24" y="8"/>
                    <a:pt x="24" y="8"/>
                  </a:cubicBezTo>
                  <a:cubicBezTo>
                    <a:pt x="23" y="3"/>
                    <a:pt x="23" y="3"/>
                    <a:pt x="23" y="3"/>
                  </a:cubicBezTo>
                  <a:cubicBezTo>
                    <a:pt x="18" y="4"/>
                    <a:pt x="19" y="1"/>
                    <a:pt x="16" y="0"/>
                  </a:cubicBezTo>
                  <a:cubicBezTo>
                    <a:pt x="15" y="0"/>
                    <a:pt x="13" y="1"/>
                    <a:pt x="12" y="0"/>
                  </a:cubicBezTo>
                  <a:cubicBezTo>
                    <a:pt x="13" y="1"/>
                    <a:pt x="15" y="2"/>
                    <a:pt x="16" y="3"/>
                  </a:cubicBezTo>
                  <a:cubicBezTo>
                    <a:pt x="16" y="5"/>
                    <a:pt x="15" y="6"/>
                    <a:pt x="16" y="8"/>
                  </a:cubicBezTo>
                  <a:cubicBezTo>
                    <a:pt x="16" y="9"/>
                    <a:pt x="19" y="12"/>
                    <a:pt x="19" y="12"/>
                  </a:cubicBezTo>
                  <a:cubicBezTo>
                    <a:pt x="19" y="13"/>
                    <a:pt x="19" y="15"/>
                    <a:pt x="18" y="14"/>
                  </a:cubicBezTo>
                  <a:cubicBezTo>
                    <a:pt x="17" y="15"/>
                    <a:pt x="18" y="15"/>
                    <a:pt x="18" y="15"/>
                  </a:cubicBezTo>
                  <a:cubicBezTo>
                    <a:pt x="16" y="15"/>
                    <a:pt x="16" y="15"/>
                    <a:pt x="16" y="15"/>
                  </a:cubicBezTo>
                  <a:cubicBezTo>
                    <a:pt x="15" y="14"/>
                    <a:pt x="11" y="13"/>
                    <a:pt x="9" y="13"/>
                  </a:cubicBezTo>
                  <a:cubicBezTo>
                    <a:pt x="7" y="13"/>
                    <a:pt x="8" y="14"/>
                    <a:pt x="6" y="14"/>
                  </a:cubicBezTo>
                  <a:cubicBezTo>
                    <a:pt x="5" y="14"/>
                    <a:pt x="4" y="12"/>
                    <a:pt x="2" y="12"/>
                  </a:cubicBezTo>
                  <a:cubicBezTo>
                    <a:pt x="2" y="12"/>
                    <a:pt x="1" y="13"/>
                    <a:pt x="0" y="13"/>
                  </a:cubicBezTo>
                  <a:cubicBezTo>
                    <a:pt x="0" y="14"/>
                    <a:pt x="0" y="15"/>
                    <a:pt x="0" y="16"/>
                  </a:cubicBezTo>
                  <a:cubicBezTo>
                    <a:pt x="1" y="16"/>
                    <a:pt x="2" y="18"/>
                    <a:pt x="3" y="18"/>
                  </a:cubicBezTo>
                  <a:cubicBezTo>
                    <a:pt x="5" y="18"/>
                    <a:pt x="8" y="17"/>
                    <a:pt x="8" y="17"/>
                  </a:cubicBezTo>
                  <a:cubicBezTo>
                    <a:pt x="13" y="17"/>
                    <a:pt x="19" y="18"/>
                    <a:pt x="24"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 name="Freeform 220">
              <a:extLst>
                <a:ext uri="{FF2B5EF4-FFF2-40B4-BE49-F238E27FC236}">
                  <a16:creationId xmlns:a16="http://schemas.microsoft.com/office/drawing/2014/main" id="{04EC99DC-E05B-4518-850D-F4BDDE1298F5}"/>
                </a:ext>
              </a:extLst>
            </p:cNvPr>
            <p:cNvSpPr>
              <a:spLocks/>
            </p:cNvSpPr>
            <p:nvPr/>
          </p:nvSpPr>
          <p:spPr bwMode="auto">
            <a:xfrm>
              <a:off x="4138150" y="3897361"/>
              <a:ext cx="145537" cy="289307"/>
            </a:xfrm>
            <a:custGeom>
              <a:avLst/>
              <a:gdLst>
                <a:gd name="T0" fmla="*/ 14 w 42"/>
                <a:gd name="T1" fmla="*/ 1 h 84"/>
                <a:gd name="T2" fmla="*/ 14 w 42"/>
                <a:gd name="T3" fmla="*/ 5 h 84"/>
                <a:gd name="T4" fmla="*/ 12 w 42"/>
                <a:gd name="T5" fmla="*/ 7 h 84"/>
                <a:gd name="T6" fmla="*/ 6 w 42"/>
                <a:gd name="T7" fmla="*/ 9 h 84"/>
                <a:gd name="T8" fmla="*/ 6 w 42"/>
                <a:gd name="T9" fmla="*/ 12 h 84"/>
                <a:gd name="T10" fmla="*/ 8 w 42"/>
                <a:gd name="T11" fmla="*/ 17 h 84"/>
                <a:gd name="T12" fmla="*/ 11 w 42"/>
                <a:gd name="T13" fmla="*/ 19 h 84"/>
                <a:gd name="T14" fmla="*/ 4 w 42"/>
                <a:gd name="T15" fmla="*/ 22 h 84"/>
                <a:gd name="T16" fmla="*/ 3 w 42"/>
                <a:gd name="T17" fmla="*/ 26 h 84"/>
                <a:gd name="T18" fmla="*/ 0 w 42"/>
                <a:gd name="T19" fmla="*/ 27 h 84"/>
                <a:gd name="T20" fmla="*/ 8 w 42"/>
                <a:gd name="T21" fmla="*/ 39 h 84"/>
                <a:gd name="T22" fmla="*/ 14 w 42"/>
                <a:gd name="T23" fmla="*/ 40 h 84"/>
                <a:gd name="T24" fmla="*/ 16 w 42"/>
                <a:gd name="T25" fmla="*/ 43 h 84"/>
                <a:gd name="T26" fmla="*/ 13 w 42"/>
                <a:gd name="T27" fmla="*/ 46 h 84"/>
                <a:gd name="T28" fmla="*/ 18 w 42"/>
                <a:gd name="T29" fmla="*/ 48 h 84"/>
                <a:gd name="T30" fmla="*/ 18 w 42"/>
                <a:gd name="T31" fmla="*/ 51 h 84"/>
                <a:gd name="T32" fmla="*/ 18 w 42"/>
                <a:gd name="T33" fmla="*/ 55 h 84"/>
                <a:gd name="T34" fmla="*/ 13 w 42"/>
                <a:gd name="T35" fmla="*/ 59 h 84"/>
                <a:gd name="T36" fmla="*/ 13 w 42"/>
                <a:gd name="T37" fmla="*/ 72 h 84"/>
                <a:gd name="T38" fmla="*/ 15 w 42"/>
                <a:gd name="T39" fmla="*/ 78 h 84"/>
                <a:gd name="T40" fmla="*/ 19 w 42"/>
                <a:gd name="T41" fmla="*/ 81 h 84"/>
                <a:gd name="T42" fmla="*/ 23 w 42"/>
                <a:gd name="T43" fmla="*/ 84 h 84"/>
                <a:gd name="T44" fmla="*/ 27 w 42"/>
                <a:gd name="T45" fmla="*/ 81 h 84"/>
                <a:gd name="T46" fmla="*/ 29 w 42"/>
                <a:gd name="T47" fmla="*/ 78 h 84"/>
                <a:gd name="T48" fmla="*/ 33 w 42"/>
                <a:gd name="T49" fmla="*/ 76 h 84"/>
                <a:gd name="T50" fmla="*/ 37 w 42"/>
                <a:gd name="T51" fmla="*/ 77 h 84"/>
                <a:gd name="T52" fmla="*/ 36 w 42"/>
                <a:gd name="T53" fmla="*/ 72 h 84"/>
                <a:gd name="T54" fmla="*/ 35 w 42"/>
                <a:gd name="T55" fmla="*/ 64 h 84"/>
                <a:gd name="T56" fmla="*/ 35 w 42"/>
                <a:gd name="T57" fmla="*/ 59 h 84"/>
                <a:gd name="T58" fmla="*/ 32 w 42"/>
                <a:gd name="T59" fmla="*/ 57 h 84"/>
                <a:gd name="T60" fmla="*/ 33 w 42"/>
                <a:gd name="T61" fmla="*/ 50 h 84"/>
                <a:gd name="T62" fmla="*/ 32 w 42"/>
                <a:gd name="T63" fmla="*/ 44 h 84"/>
                <a:gd name="T64" fmla="*/ 37 w 42"/>
                <a:gd name="T65" fmla="*/ 40 h 84"/>
                <a:gd name="T66" fmla="*/ 37 w 42"/>
                <a:gd name="T67" fmla="*/ 35 h 84"/>
                <a:gd name="T68" fmla="*/ 42 w 42"/>
                <a:gd name="T69" fmla="*/ 27 h 84"/>
                <a:gd name="T70" fmla="*/ 39 w 42"/>
                <a:gd name="T71" fmla="*/ 20 h 84"/>
                <a:gd name="T72" fmla="*/ 36 w 42"/>
                <a:gd name="T73" fmla="*/ 20 h 84"/>
                <a:gd name="T74" fmla="*/ 33 w 42"/>
                <a:gd name="T75" fmla="*/ 17 h 84"/>
                <a:gd name="T76" fmla="*/ 30 w 42"/>
                <a:gd name="T77" fmla="*/ 18 h 84"/>
                <a:gd name="T78" fmla="*/ 30 w 42"/>
                <a:gd name="T79" fmla="*/ 16 h 84"/>
                <a:gd name="T80" fmla="*/ 28 w 42"/>
                <a:gd name="T81" fmla="*/ 24 h 84"/>
                <a:gd name="T82" fmla="*/ 25 w 42"/>
                <a:gd name="T83" fmla="*/ 23 h 84"/>
                <a:gd name="T84" fmla="*/ 24 w 42"/>
                <a:gd name="T85" fmla="*/ 24 h 84"/>
                <a:gd name="T86" fmla="*/ 24 w 42"/>
                <a:gd name="T87" fmla="*/ 22 h 84"/>
                <a:gd name="T88" fmla="*/ 24 w 42"/>
                <a:gd name="T89" fmla="*/ 20 h 84"/>
                <a:gd name="T90" fmla="*/ 26 w 42"/>
                <a:gd name="T91" fmla="*/ 18 h 84"/>
                <a:gd name="T92" fmla="*/ 27 w 42"/>
                <a:gd name="T93" fmla="*/ 18 h 84"/>
                <a:gd name="T94" fmla="*/ 28 w 42"/>
                <a:gd name="T95" fmla="*/ 10 h 84"/>
                <a:gd name="T96" fmla="*/ 18 w 42"/>
                <a:gd name="T97" fmla="*/ 0 h 84"/>
                <a:gd name="T98" fmla="*/ 15 w 42"/>
                <a:gd name="T99" fmla="*/ 1 h 84"/>
                <a:gd name="T100" fmla="*/ 14 w 42"/>
                <a:gd name="T101"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 h="84">
                  <a:moveTo>
                    <a:pt x="14" y="1"/>
                  </a:moveTo>
                  <a:cubicBezTo>
                    <a:pt x="14" y="5"/>
                    <a:pt x="14" y="5"/>
                    <a:pt x="14" y="5"/>
                  </a:cubicBezTo>
                  <a:cubicBezTo>
                    <a:pt x="14" y="5"/>
                    <a:pt x="14" y="5"/>
                    <a:pt x="12" y="7"/>
                  </a:cubicBezTo>
                  <a:cubicBezTo>
                    <a:pt x="10" y="8"/>
                    <a:pt x="8" y="9"/>
                    <a:pt x="6" y="9"/>
                  </a:cubicBezTo>
                  <a:cubicBezTo>
                    <a:pt x="4" y="9"/>
                    <a:pt x="5" y="12"/>
                    <a:pt x="6" y="12"/>
                  </a:cubicBezTo>
                  <a:cubicBezTo>
                    <a:pt x="8" y="13"/>
                    <a:pt x="8" y="17"/>
                    <a:pt x="8" y="17"/>
                  </a:cubicBezTo>
                  <a:cubicBezTo>
                    <a:pt x="8" y="17"/>
                    <a:pt x="11" y="17"/>
                    <a:pt x="11" y="19"/>
                  </a:cubicBezTo>
                  <a:cubicBezTo>
                    <a:pt x="11" y="21"/>
                    <a:pt x="6" y="22"/>
                    <a:pt x="4" y="22"/>
                  </a:cubicBezTo>
                  <a:cubicBezTo>
                    <a:pt x="2" y="22"/>
                    <a:pt x="3" y="26"/>
                    <a:pt x="3" y="26"/>
                  </a:cubicBezTo>
                  <a:cubicBezTo>
                    <a:pt x="0" y="27"/>
                    <a:pt x="0" y="27"/>
                    <a:pt x="0" y="27"/>
                  </a:cubicBezTo>
                  <a:cubicBezTo>
                    <a:pt x="8" y="39"/>
                    <a:pt x="8" y="39"/>
                    <a:pt x="8" y="39"/>
                  </a:cubicBezTo>
                  <a:cubicBezTo>
                    <a:pt x="8" y="39"/>
                    <a:pt x="12" y="41"/>
                    <a:pt x="14" y="40"/>
                  </a:cubicBezTo>
                  <a:cubicBezTo>
                    <a:pt x="16" y="40"/>
                    <a:pt x="16" y="43"/>
                    <a:pt x="16" y="43"/>
                  </a:cubicBezTo>
                  <a:cubicBezTo>
                    <a:pt x="13" y="46"/>
                    <a:pt x="13" y="46"/>
                    <a:pt x="13" y="46"/>
                  </a:cubicBezTo>
                  <a:cubicBezTo>
                    <a:pt x="13" y="46"/>
                    <a:pt x="17" y="47"/>
                    <a:pt x="18" y="48"/>
                  </a:cubicBezTo>
                  <a:cubicBezTo>
                    <a:pt x="19" y="48"/>
                    <a:pt x="17" y="50"/>
                    <a:pt x="18" y="51"/>
                  </a:cubicBezTo>
                  <a:cubicBezTo>
                    <a:pt x="19" y="53"/>
                    <a:pt x="20" y="54"/>
                    <a:pt x="18" y="55"/>
                  </a:cubicBezTo>
                  <a:cubicBezTo>
                    <a:pt x="16" y="57"/>
                    <a:pt x="13" y="59"/>
                    <a:pt x="13" y="59"/>
                  </a:cubicBezTo>
                  <a:cubicBezTo>
                    <a:pt x="13" y="59"/>
                    <a:pt x="14" y="69"/>
                    <a:pt x="13" y="72"/>
                  </a:cubicBezTo>
                  <a:cubicBezTo>
                    <a:pt x="12" y="75"/>
                    <a:pt x="14" y="76"/>
                    <a:pt x="15" y="78"/>
                  </a:cubicBezTo>
                  <a:cubicBezTo>
                    <a:pt x="16" y="79"/>
                    <a:pt x="19" y="80"/>
                    <a:pt x="19" y="81"/>
                  </a:cubicBezTo>
                  <a:cubicBezTo>
                    <a:pt x="19" y="83"/>
                    <a:pt x="21" y="84"/>
                    <a:pt x="23" y="84"/>
                  </a:cubicBezTo>
                  <a:cubicBezTo>
                    <a:pt x="24" y="84"/>
                    <a:pt x="25" y="80"/>
                    <a:pt x="27" y="81"/>
                  </a:cubicBezTo>
                  <a:cubicBezTo>
                    <a:pt x="28" y="82"/>
                    <a:pt x="27" y="78"/>
                    <a:pt x="29" y="78"/>
                  </a:cubicBezTo>
                  <a:cubicBezTo>
                    <a:pt x="31" y="78"/>
                    <a:pt x="30" y="75"/>
                    <a:pt x="33" y="76"/>
                  </a:cubicBezTo>
                  <a:cubicBezTo>
                    <a:pt x="35" y="78"/>
                    <a:pt x="37" y="77"/>
                    <a:pt x="37" y="77"/>
                  </a:cubicBezTo>
                  <a:cubicBezTo>
                    <a:pt x="36" y="72"/>
                    <a:pt x="36" y="72"/>
                    <a:pt x="36" y="72"/>
                  </a:cubicBezTo>
                  <a:cubicBezTo>
                    <a:pt x="35" y="64"/>
                    <a:pt x="35" y="64"/>
                    <a:pt x="35" y="64"/>
                  </a:cubicBezTo>
                  <a:cubicBezTo>
                    <a:pt x="35" y="64"/>
                    <a:pt x="36" y="60"/>
                    <a:pt x="35" y="59"/>
                  </a:cubicBezTo>
                  <a:cubicBezTo>
                    <a:pt x="34" y="58"/>
                    <a:pt x="32" y="57"/>
                    <a:pt x="32" y="57"/>
                  </a:cubicBezTo>
                  <a:cubicBezTo>
                    <a:pt x="32" y="57"/>
                    <a:pt x="33" y="52"/>
                    <a:pt x="33" y="50"/>
                  </a:cubicBezTo>
                  <a:cubicBezTo>
                    <a:pt x="34" y="48"/>
                    <a:pt x="30" y="45"/>
                    <a:pt x="32" y="44"/>
                  </a:cubicBezTo>
                  <a:cubicBezTo>
                    <a:pt x="34" y="42"/>
                    <a:pt x="36" y="42"/>
                    <a:pt x="37" y="40"/>
                  </a:cubicBezTo>
                  <a:cubicBezTo>
                    <a:pt x="37" y="38"/>
                    <a:pt x="37" y="36"/>
                    <a:pt x="37" y="35"/>
                  </a:cubicBezTo>
                  <a:cubicBezTo>
                    <a:pt x="37" y="33"/>
                    <a:pt x="42" y="27"/>
                    <a:pt x="42" y="27"/>
                  </a:cubicBezTo>
                  <a:cubicBezTo>
                    <a:pt x="42" y="24"/>
                    <a:pt x="41" y="21"/>
                    <a:pt x="39" y="20"/>
                  </a:cubicBezTo>
                  <a:cubicBezTo>
                    <a:pt x="38" y="20"/>
                    <a:pt x="37" y="20"/>
                    <a:pt x="36" y="20"/>
                  </a:cubicBezTo>
                  <a:cubicBezTo>
                    <a:pt x="35" y="19"/>
                    <a:pt x="34" y="17"/>
                    <a:pt x="33" y="17"/>
                  </a:cubicBezTo>
                  <a:cubicBezTo>
                    <a:pt x="31" y="17"/>
                    <a:pt x="32" y="18"/>
                    <a:pt x="30" y="18"/>
                  </a:cubicBezTo>
                  <a:cubicBezTo>
                    <a:pt x="30" y="17"/>
                    <a:pt x="31" y="17"/>
                    <a:pt x="30" y="16"/>
                  </a:cubicBezTo>
                  <a:cubicBezTo>
                    <a:pt x="29" y="19"/>
                    <a:pt x="28" y="20"/>
                    <a:pt x="28" y="24"/>
                  </a:cubicBezTo>
                  <a:cubicBezTo>
                    <a:pt x="26" y="23"/>
                    <a:pt x="25" y="23"/>
                    <a:pt x="25" y="23"/>
                  </a:cubicBezTo>
                  <a:cubicBezTo>
                    <a:pt x="24" y="24"/>
                    <a:pt x="24" y="24"/>
                    <a:pt x="24" y="24"/>
                  </a:cubicBezTo>
                  <a:cubicBezTo>
                    <a:pt x="24" y="24"/>
                    <a:pt x="24" y="22"/>
                    <a:pt x="24" y="22"/>
                  </a:cubicBezTo>
                  <a:cubicBezTo>
                    <a:pt x="23" y="23"/>
                    <a:pt x="24" y="20"/>
                    <a:pt x="24" y="20"/>
                  </a:cubicBezTo>
                  <a:cubicBezTo>
                    <a:pt x="25" y="19"/>
                    <a:pt x="25" y="19"/>
                    <a:pt x="26" y="18"/>
                  </a:cubicBezTo>
                  <a:cubicBezTo>
                    <a:pt x="27" y="18"/>
                    <a:pt x="27" y="18"/>
                    <a:pt x="27" y="18"/>
                  </a:cubicBezTo>
                  <a:cubicBezTo>
                    <a:pt x="28" y="15"/>
                    <a:pt x="28" y="13"/>
                    <a:pt x="28" y="10"/>
                  </a:cubicBezTo>
                  <a:cubicBezTo>
                    <a:pt x="24" y="7"/>
                    <a:pt x="21" y="4"/>
                    <a:pt x="18" y="0"/>
                  </a:cubicBezTo>
                  <a:cubicBezTo>
                    <a:pt x="17" y="1"/>
                    <a:pt x="15" y="1"/>
                    <a:pt x="15" y="1"/>
                  </a:cubicBezTo>
                  <a:lnTo>
                    <a:pt x="14"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 name="Freeform 221">
              <a:extLst>
                <a:ext uri="{FF2B5EF4-FFF2-40B4-BE49-F238E27FC236}">
                  <a16:creationId xmlns:a16="http://schemas.microsoft.com/office/drawing/2014/main" id="{C73F6716-DC4C-457E-AC31-937B49656BA8}"/>
                </a:ext>
              </a:extLst>
            </p:cNvPr>
            <p:cNvSpPr>
              <a:spLocks/>
            </p:cNvSpPr>
            <p:nvPr/>
          </p:nvSpPr>
          <p:spPr bwMode="auto">
            <a:xfrm>
              <a:off x="4138150" y="3897361"/>
              <a:ext cx="145537" cy="289307"/>
            </a:xfrm>
            <a:custGeom>
              <a:avLst/>
              <a:gdLst>
                <a:gd name="T0" fmla="*/ 14 w 42"/>
                <a:gd name="T1" fmla="*/ 1 h 84"/>
                <a:gd name="T2" fmla="*/ 14 w 42"/>
                <a:gd name="T3" fmla="*/ 5 h 84"/>
                <a:gd name="T4" fmla="*/ 12 w 42"/>
                <a:gd name="T5" fmla="*/ 7 h 84"/>
                <a:gd name="T6" fmla="*/ 6 w 42"/>
                <a:gd name="T7" fmla="*/ 9 h 84"/>
                <a:gd name="T8" fmla="*/ 6 w 42"/>
                <a:gd name="T9" fmla="*/ 12 h 84"/>
                <a:gd name="T10" fmla="*/ 8 w 42"/>
                <a:gd name="T11" fmla="*/ 17 h 84"/>
                <a:gd name="T12" fmla="*/ 11 w 42"/>
                <a:gd name="T13" fmla="*/ 19 h 84"/>
                <a:gd name="T14" fmla="*/ 4 w 42"/>
                <a:gd name="T15" fmla="*/ 22 h 84"/>
                <a:gd name="T16" fmla="*/ 3 w 42"/>
                <a:gd name="T17" fmla="*/ 26 h 84"/>
                <a:gd name="T18" fmla="*/ 0 w 42"/>
                <a:gd name="T19" fmla="*/ 27 h 84"/>
                <a:gd name="T20" fmla="*/ 8 w 42"/>
                <a:gd name="T21" fmla="*/ 39 h 84"/>
                <a:gd name="T22" fmla="*/ 14 w 42"/>
                <a:gd name="T23" fmla="*/ 40 h 84"/>
                <a:gd name="T24" fmla="*/ 16 w 42"/>
                <a:gd name="T25" fmla="*/ 43 h 84"/>
                <a:gd name="T26" fmla="*/ 13 w 42"/>
                <a:gd name="T27" fmla="*/ 46 h 84"/>
                <a:gd name="T28" fmla="*/ 18 w 42"/>
                <a:gd name="T29" fmla="*/ 48 h 84"/>
                <a:gd name="T30" fmla="*/ 18 w 42"/>
                <a:gd name="T31" fmla="*/ 51 h 84"/>
                <a:gd name="T32" fmla="*/ 18 w 42"/>
                <a:gd name="T33" fmla="*/ 55 h 84"/>
                <a:gd name="T34" fmla="*/ 13 w 42"/>
                <a:gd name="T35" fmla="*/ 59 h 84"/>
                <a:gd name="T36" fmla="*/ 13 w 42"/>
                <a:gd name="T37" fmla="*/ 72 h 84"/>
                <a:gd name="T38" fmla="*/ 15 w 42"/>
                <a:gd name="T39" fmla="*/ 78 h 84"/>
                <a:gd name="T40" fmla="*/ 19 w 42"/>
                <a:gd name="T41" fmla="*/ 81 h 84"/>
                <a:gd name="T42" fmla="*/ 23 w 42"/>
                <a:gd name="T43" fmla="*/ 84 h 84"/>
                <a:gd name="T44" fmla="*/ 27 w 42"/>
                <a:gd name="T45" fmla="*/ 81 h 84"/>
                <a:gd name="T46" fmla="*/ 29 w 42"/>
                <a:gd name="T47" fmla="*/ 78 h 84"/>
                <a:gd name="T48" fmla="*/ 33 w 42"/>
                <a:gd name="T49" fmla="*/ 76 h 84"/>
                <a:gd name="T50" fmla="*/ 37 w 42"/>
                <a:gd name="T51" fmla="*/ 77 h 84"/>
                <a:gd name="T52" fmla="*/ 36 w 42"/>
                <a:gd name="T53" fmla="*/ 72 h 84"/>
                <a:gd name="T54" fmla="*/ 35 w 42"/>
                <a:gd name="T55" fmla="*/ 64 h 84"/>
                <a:gd name="T56" fmla="*/ 35 w 42"/>
                <a:gd name="T57" fmla="*/ 59 h 84"/>
                <a:gd name="T58" fmla="*/ 32 w 42"/>
                <a:gd name="T59" fmla="*/ 57 h 84"/>
                <a:gd name="T60" fmla="*/ 33 w 42"/>
                <a:gd name="T61" fmla="*/ 50 h 84"/>
                <a:gd name="T62" fmla="*/ 32 w 42"/>
                <a:gd name="T63" fmla="*/ 44 h 84"/>
                <a:gd name="T64" fmla="*/ 37 w 42"/>
                <a:gd name="T65" fmla="*/ 40 h 84"/>
                <a:gd name="T66" fmla="*/ 37 w 42"/>
                <a:gd name="T67" fmla="*/ 35 h 84"/>
                <a:gd name="T68" fmla="*/ 42 w 42"/>
                <a:gd name="T69" fmla="*/ 27 h 84"/>
                <a:gd name="T70" fmla="*/ 39 w 42"/>
                <a:gd name="T71" fmla="*/ 20 h 84"/>
                <a:gd name="T72" fmla="*/ 36 w 42"/>
                <a:gd name="T73" fmla="*/ 20 h 84"/>
                <a:gd name="T74" fmla="*/ 33 w 42"/>
                <a:gd name="T75" fmla="*/ 17 h 84"/>
                <a:gd name="T76" fmla="*/ 30 w 42"/>
                <a:gd name="T77" fmla="*/ 18 h 84"/>
                <a:gd name="T78" fmla="*/ 30 w 42"/>
                <a:gd name="T79" fmla="*/ 16 h 84"/>
                <a:gd name="T80" fmla="*/ 28 w 42"/>
                <a:gd name="T81" fmla="*/ 24 h 84"/>
                <a:gd name="T82" fmla="*/ 25 w 42"/>
                <a:gd name="T83" fmla="*/ 23 h 84"/>
                <a:gd name="T84" fmla="*/ 24 w 42"/>
                <a:gd name="T85" fmla="*/ 24 h 84"/>
                <a:gd name="T86" fmla="*/ 24 w 42"/>
                <a:gd name="T87" fmla="*/ 22 h 84"/>
                <a:gd name="T88" fmla="*/ 24 w 42"/>
                <a:gd name="T89" fmla="*/ 20 h 84"/>
                <a:gd name="T90" fmla="*/ 26 w 42"/>
                <a:gd name="T91" fmla="*/ 18 h 84"/>
                <a:gd name="T92" fmla="*/ 27 w 42"/>
                <a:gd name="T93" fmla="*/ 18 h 84"/>
                <a:gd name="T94" fmla="*/ 28 w 42"/>
                <a:gd name="T95" fmla="*/ 10 h 84"/>
                <a:gd name="T96" fmla="*/ 18 w 42"/>
                <a:gd name="T97" fmla="*/ 0 h 84"/>
                <a:gd name="T98" fmla="*/ 15 w 42"/>
                <a:gd name="T99" fmla="*/ 1 h 84"/>
                <a:gd name="T100" fmla="*/ 14 w 42"/>
                <a:gd name="T101"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 h="84">
                  <a:moveTo>
                    <a:pt x="14" y="1"/>
                  </a:moveTo>
                  <a:cubicBezTo>
                    <a:pt x="14" y="5"/>
                    <a:pt x="14" y="5"/>
                    <a:pt x="14" y="5"/>
                  </a:cubicBezTo>
                  <a:cubicBezTo>
                    <a:pt x="14" y="5"/>
                    <a:pt x="14" y="5"/>
                    <a:pt x="12" y="7"/>
                  </a:cubicBezTo>
                  <a:cubicBezTo>
                    <a:pt x="10" y="8"/>
                    <a:pt x="8" y="9"/>
                    <a:pt x="6" y="9"/>
                  </a:cubicBezTo>
                  <a:cubicBezTo>
                    <a:pt x="4" y="9"/>
                    <a:pt x="5" y="12"/>
                    <a:pt x="6" y="12"/>
                  </a:cubicBezTo>
                  <a:cubicBezTo>
                    <a:pt x="8" y="13"/>
                    <a:pt x="8" y="17"/>
                    <a:pt x="8" y="17"/>
                  </a:cubicBezTo>
                  <a:cubicBezTo>
                    <a:pt x="8" y="17"/>
                    <a:pt x="11" y="17"/>
                    <a:pt x="11" y="19"/>
                  </a:cubicBezTo>
                  <a:cubicBezTo>
                    <a:pt x="11" y="21"/>
                    <a:pt x="6" y="22"/>
                    <a:pt x="4" y="22"/>
                  </a:cubicBezTo>
                  <a:cubicBezTo>
                    <a:pt x="2" y="22"/>
                    <a:pt x="3" y="26"/>
                    <a:pt x="3" y="26"/>
                  </a:cubicBezTo>
                  <a:cubicBezTo>
                    <a:pt x="0" y="27"/>
                    <a:pt x="0" y="27"/>
                    <a:pt x="0" y="27"/>
                  </a:cubicBezTo>
                  <a:cubicBezTo>
                    <a:pt x="8" y="39"/>
                    <a:pt x="8" y="39"/>
                    <a:pt x="8" y="39"/>
                  </a:cubicBezTo>
                  <a:cubicBezTo>
                    <a:pt x="8" y="39"/>
                    <a:pt x="12" y="41"/>
                    <a:pt x="14" y="40"/>
                  </a:cubicBezTo>
                  <a:cubicBezTo>
                    <a:pt x="16" y="40"/>
                    <a:pt x="16" y="43"/>
                    <a:pt x="16" y="43"/>
                  </a:cubicBezTo>
                  <a:cubicBezTo>
                    <a:pt x="13" y="46"/>
                    <a:pt x="13" y="46"/>
                    <a:pt x="13" y="46"/>
                  </a:cubicBezTo>
                  <a:cubicBezTo>
                    <a:pt x="13" y="46"/>
                    <a:pt x="17" y="47"/>
                    <a:pt x="18" y="48"/>
                  </a:cubicBezTo>
                  <a:cubicBezTo>
                    <a:pt x="19" y="48"/>
                    <a:pt x="17" y="50"/>
                    <a:pt x="18" y="51"/>
                  </a:cubicBezTo>
                  <a:cubicBezTo>
                    <a:pt x="19" y="53"/>
                    <a:pt x="20" y="54"/>
                    <a:pt x="18" y="55"/>
                  </a:cubicBezTo>
                  <a:cubicBezTo>
                    <a:pt x="16" y="57"/>
                    <a:pt x="13" y="59"/>
                    <a:pt x="13" y="59"/>
                  </a:cubicBezTo>
                  <a:cubicBezTo>
                    <a:pt x="13" y="59"/>
                    <a:pt x="14" y="69"/>
                    <a:pt x="13" y="72"/>
                  </a:cubicBezTo>
                  <a:cubicBezTo>
                    <a:pt x="12" y="75"/>
                    <a:pt x="14" y="76"/>
                    <a:pt x="15" y="78"/>
                  </a:cubicBezTo>
                  <a:cubicBezTo>
                    <a:pt x="16" y="79"/>
                    <a:pt x="19" y="80"/>
                    <a:pt x="19" y="81"/>
                  </a:cubicBezTo>
                  <a:cubicBezTo>
                    <a:pt x="19" y="83"/>
                    <a:pt x="21" y="84"/>
                    <a:pt x="23" y="84"/>
                  </a:cubicBezTo>
                  <a:cubicBezTo>
                    <a:pt x="24" y="84"/>
                    <a:pt x="25" y="80"/>
                    <a:pt x="27" y="81"/>
                  </a:cubicBezTo>
                  <a:cubicBezTo>
                    <a:pt x="28" y="82"/>
                    <a:pt x="27" y="78"/>
                    <a:pt x="29" y="78"/>
                  </a:cubicBezTo>
                  <a:cubicBezTo>
                    <a:pt x="31" y="78"/>
                    <a:pt x="30" y="75"/>
                    <a:pt x="33" y="76"/>
                  </a:cubicBezTo>
                  <a:cubicBezTo>
                    <a:pt x="35" y="78"/>
                    <a:pt x="37" y="77"/>
                    <a:pt x="37" y="77"/>
                  </a:cubicBezTo>
                  <a:cubicBezTo>
                    <a:pt x="36" y="72"/>
                    <a:pt x="36" y="72"/>
                    <a:pt x="36" y="72"/>
                  </a:cubicBezTo>
                  <a:cubicBezTo>
                    <a:pt x="35" y="64"/>
                    <a:pt x="35" y="64"/>
                    <a:pt x="35" y="64"/>
                  </a:cubicBezTo>
                  <a:cubicBezTo>
                    <a:pt x="35" y="64"/>
                    <a:pt x="36" y="60"/>
                    <a:pt x="35" y="59"/>
                  </a:cubicBezTo>
                  <a:cubicBezTo>
                    <a:pt x="34" y="58"/>
                    <a:pt x="32" y="57"/>
                    <a:pt x="32" y="57"/>
                  </a:cubicBezTo>
                  <a:cubicBezTo>
                    <a:pt x="32" y="57"/>
                    <a:pt x="33" y="52"/>
                    <a:pt x="33" y="50"/>
                  </a:cubicBezTo>
                  <a:cubicBezTo>
                    <a:pt x="34" y="48"/>
                    <a:pt x="30" y="45"/>
                    <a:pt x="32" y="44"/>
                  </a:cubicBezTo>
                  <a:cubicBezTo>
                    <a:pt x="34" y="42"/>
                    <a:pt x="36" y="42"/>
                    <a:pt x="37" y="40"/>
                  </a:cubicBezTo>
                  <a:cubicBezTo>
                    <a:pt x="37" y="38"/>
                    <a:pt x="37" y="36"/>
                    <a:pt x="37" y="35"/>
                  </a:cubicBezTo>
                  <a:cubicBezTo>
                    <a:pt x="37" y="33"/>
                    <a:pt x="42" y="27"/>
                    <a:pt x="42" y="27"/>
                  </a:cubicBezTo>
                  <a:cubicBezTo>
                    <a:pt x="42" y="24"/>
                    <a:pt x="41" y="21"/>
                    <a:pt x="39" y="20"/>
                  </a:cubicBezTo>
                  <a:cubicBezTo>
                    <a:pt x="38" y="20"/>
                    <a:pt x="37" y="20"/>
                    <a:pt x="36" y="20"/>
                  </a:cubicBezTo>
                  <a:cubicBezTo>
                    <a:pt x="35" y="19"/>
                    <a:pt x="34" y="17"/>
                    <a:pt x="33" y="17"/>
                  </a:cubicBezTo>
                  <a:cubicBezTo>
                    <a:pt x="31" y="17"/>
                    <a:pt x="32" y="18"/>
                    <a:pt x="30" y="18"/>
                  </a:cubicBezTo>
                  <a:cubicBezTo>
                    <a:pt x="30" y="17"/>
                    <a:pt x="31" y="17"/>
                    <a:pt x="30" y="16"/>
                  </a:cubicBezTo>
                  <a:cubicBezTo>
                    <a:pt x="29" y="19"/>
                    <a:pt x="28" y="20"/>
                    <a:pt x="28" y="24"/>
                  </a:cubicBezTo>
                  <a:cubicBezTo>
                    <a:pt x="26" y="23"/>
                    <a:pt x="25" y="23"/>
                    <a:pt x="25" y="23"/>
                  </a:cubicBezTo>
                  <a:cubicBezTo>
                    <a:pt x="24" y="24"/>
                    <a:pt x="24" y="24"/>
                    <a:pt x="24" y="24"/>
                  </a:cubicBezTo>
                  <a:cubicBezTo>
                    <a:pt x="24" y="24"/>
                    <a:pt x="24" y="22"/>
                    <a:pt x="24" y="22"/>
                  </a:cubicBezTo>
                  <a:cubicBezTo>
                    <a:pt x="23" y="23"/>
                    <a:pt x="24" y="20"/>
                    <a:pt x="24" y="20"/>
                  </a:cubicBezTo>
                  <a:cubicBezTo>
                    <a:pt x="25" y="19"/>
                    <a:pt x="25" y="19"/>
                    <a:pt x="26" y="18"/>
                  </a:cubicBezTo>
                  <a:cubicBezTo>
                    <a:pt x="27" y="18"/>
                    <a:pt x="27" y="18"/>
                    <a:pt x="27" y="18"/>
                  </a:cubicBezTo>
                  <a:cubicBezTo>
                    <a:pt x="28" y="15"/>
                    <a:pt x="28" y="13"/>
                    <a:pt x="28" y="10"/>
                  </a:cubicBezTo>
                  <a:cubicBezTo>
                    <a:pt x="24" y="7"/>
                    <a:pt x="21" y="4"/>
                    <a:pt x="18" y="0"/>
                  </a:cubicBezTo>
                  <a:cubicBezTo>
                    <a:pt x="17" y="1"/>
                    <a:pt x="15" y="1"/>
                    <a:pt x="15" y="1"/>
                  </a:cubicBezTo>
                  <a:lnTo>
                    <a:pt x="14" y="1"/>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 name="Freeform 222">
              <a:extLst>
                <a:ext uri="{FF2B5EF4-FFF2-40B4-BE49-F238E27FC236}">
                  <a16:creationId xmlns:a16="http://schemas.microsoft.com/office/drawing/2014/main" id="{0961D643-419A-4811-9087-B56970577312}"/>
                </a:ext>
              </a:extLst>
            </p:cNvPr>
            <p:cNvSpPr>
              <a:spLocks/>
            </p:cNvSpPr>
            <p:nvPr/>
          </p:nvSpPr>
          <p:spPr bwMode="auto">
            <a:xfrm>
              <a:off x="5483039" y="3743062"/>
              <a:ext cx="82414" cy="61369"/>
            </a:xfrm>
            <a:custGeom>
              <a:avLst/>
              <a:gdLst>
                <a:gd name="T0" fmla="*/ 14 w 24"/>
                <a:gd name="T1" fmla="*/ 18 h 18"/>
                <a:gd name="T2" fmla="*/ 14 w 24"/>
                <a:gd name="T3" fmla="*/ 15 h 18"/>
                <a:gd name="T4" fmla="*/ 17 w 24"/>
                <a:gd name="T5" fmla="*/ 15 h 18"/>
                <a:gd name="T6" fmla="*/ 21 w 24"/>
                <a:gd name="T7" fmla="*/ 12 h 18"/>
                <a:gd name="T8" fmla="*/ 21 w 24"/>
                <a:gd name="T9" fmla="*/ 8 h 18"/>
                <a:gd name="T10" fmla="*/ 22 w 24"/>
                <a:gd name="T11" fmla="*/ 5 h 18"/>
                <a:gd name="T12" fmla="*/ 23 w 24"/>
                <a:gd name="T13" fmla="*/ 0 h 18"/>
                <a:gd name="T14" fmla="*/ 9 w 24"/>
                <a:gd name="T15" fmla="*/ 0 h 18"/>
                <a:gd name="T16" fmla="*/ 5 w 24"/>
                <a:gd name="T17" fmla="*/ 3 h 18"/>
                <a:gd name="T18" fmla="*/ 1 w 24"/>
                <a:gd name="T19" fmla="*/ 4 h 18"/>
                <a:gd name="T20" fmla="*/ 0 w 24"/>
                <a:gd name="T21" fmla="*/ 6 h 18"/>
                <a:gd name="T22" fmla="*/ 8 w 24"/>
                <a:gd name="T23" fmla="*/ 10 h 18"/>
                <a:gd name="T24" fmla="*/ 8 w 24"/>
                <a:gd name="T25" fmla="*/ 15 h 18"/>
                <a:gd name="T26" fmla="*/ 12 w 24"/>
                <a:gd name="T27" fmla="*/ 16 h 18"/>
                <a:gd name="T28" fmla="*/ 12 w 24"/>
                <a:gd name="T29" fmla="*/ 18 h 18"/>
                <a:gd name="T30" fmla="*/ 14 w 24"/>
                <a:gd name="T3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18">
                  <a:moveTo>
                    <a:pt x="14" y="18"/>
                  </a:moveTo>
                  <a:cubicBezTo>
                    <a:pt x="14" y="18"/>
                    <a:pt x="14" y="18"/>
                    <a:pt x="14" y="15"/>
                  </a:cubicBezTo>
                  <a:cubicBezTo>
                    <a:pt x="17" y="15"/>
                    <a:pt x="17" y="15"/>
                    <a:pt x="17" y="15"/>
                  </a:cubicBezTo>
                  <a:cubicBezTo>
                    <a:pt x="19" y="15"/>
                    <a:pt x="21" y="12"/>
                    <a:pt x="21" y="12"/>
                  </a:cubicBezTo>
                  <a:cubicBezTo>
                    <a:pt x="21" y="12"/>
                    <a:pt x="23" y="10"/>
                    <a:pt x="21" y="8"/>
                  </a:cubicBezTo>
                  <a:cubicBezTo>
                    <a:pt x="20" y="7"/>
                    <a:pt x="21" y="5"/>
                    <a:pt x="22" y="5"/>
                  </a:cubicBezTo>
                  <a:cubicBezTo>
                    <a:pt x="24" y="5"/>
                    <a:pt x="23" y="0"/>
                    <a:pt x="23" y="0"/>
                  </a:cubicBezTo>
                  <a:cubicBezTo>
                    <a:pt x="20" y="0"/>
                    <a:pt x="9" y="0"/>
                    <a:pt x="9" y="0"/>
                  </a:cubicBezTo>
                  <a:cubicBezTo>
                    <a:pt x="5" y="3"/>
                    <a:pt x="5" y="3"/>
                    <a:pt x="5" y="3"/>
                  </a:cubicBezTo>
                  <a:cubicBezTo>
                    <a:pt x="1" y="4"/>
                    <a:pt x="1" y="4"/>
                    <a:pt x="1" y="4"/>
                  </a:cubicBezTo>
                  <a:cubicBezTo>
                    <a:pt x="2" y="4"/>
                    <a:pt x="0" y="5"/>
                    <a:pt x="0" y="6"/>
                  </a:cubicBezTo>
                  <a:cubicBezTo>
                    <a:pt x="2" y="8"/>
                    <a:pt x="5" y="8"/>
                    <a:pt x="8" y="10"/>
                  </a:cubicBezTo>
                  <a:cubicBezTo>
                    <a:pt x="8" y="10"/>
                    <a:pt x="8" y="14"/>
                    <a:pt x="8" y="15"/>
                  </a:cubicBezTo>
                  <a:cubicBezTo>
                    <a:pt x="9" y="16"/>
                    <a:pt x="10" y="15"/>
                    <a:pt x="12" y="16"/>
                  </a:cubicBezTo>
                  <a:cubicBezTo>
                    <a:pt x="12" y="16"/>
                    <a:pt x="12" y="18"/>
                    <a:pt x="12" y="18"/>
                  </a:cubicBezTo>
                  <a:cubicBezTo>
                    <a:pt x="13" y="18"/>
                    <a:pt x="14" y="18"/>
                    <a:pt x="14"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 name="Freeform 223">
              <a:extLst>
                <a:ext uri="{FF2B5EF4-FFF2-40B4-BE49-F238E27FC236}">
                  <a16:creationId xmlns:a16="http://schemas.microsoft.com/office/drawing/2014/main" id="{38DAAF67-59A1-48F5-AEFD-4F7EE7C2725E}"/>
                </a:ext>
              </a:extLst>
            </p:cNvPr>
            <p:cNvSpPr>
              <a:spLocks/>
            </p:cNvSpPr>
            <p:nvPr/>
          </p:nvSpPr>
          <p:spPr bwMode="auto">
            <a:xfrm>
              <a:off x="5483039" y="3743062"/>
              <a:ext cx="82414" cy="61369"/>
            </a:xfrm>
            <a:custGeom>
              <a:avLst/>
              <a:gdLst>
                <a:gd name="T0" fmla="*/ 14 w 24"/>
                <a:gd name="T1" fmla="*/ 18 h 18"/>
                <a:gd name="T2" fmla="*/ 14 w 24"/>
                <a:gd name="T3" fmla="*/ 15 h 18"/>
                <a:gd name="T4" fmla="*/ 17 w 24"/>
                <a:gd name="T5" fmla="*/ 15 h 18"/>
                <a:gd name="T6" fmla="*/ 21 w 24"/>
                <a:gd name="T7" fmla="*/ 12 h 18"/>
                <a:gd name="T8" fmla="*/ 21 w 24"/>
                <a:gd name="T9" fmla="*/ 8 h 18"/>
                <a:gd name="T10" fmla="*/ 22 w 24"/>
                <a:gd name="T11" fmla="*/ 5 h 18"/>
                <a:gd name="T12" fmla="*/ 23 w 24"/>
                <a:gd name="T13" fmla="*/ 0 h 18"/>
                <a:gd name="T14" fmla="*/ 9 w 24"/>
                <a:gd name="T15" fmla="*/ 0 h 18"/>
                <a:gd name="T16" fmla="*/ 5 w 24"/>
                <a:gd name="T17" fmla="*/ 3 h 18"/>
                <a:gd name="T18" fmla="*/ 1 w 24"/>
                <a:gd name="T19" fmla="*/ 4 h 18"/>
                <a:gd name="T20" fmla="*/ 0 w 24"/>
                <a:gd name="T21" fmla="*/ 6 h 18"/>
                <a:gd name="T22" fmla="*/ 8 w 24"/>
                <a:gd name="T23" fmla="*/ 10 h 18"/>
                <a:gd name="T24" fmla="*/ 8 w 24"/>
                <a:gd name="T25" fmla="*/ 15 h 18"/>
                <a:gd name="T26" fmla="*/ 12 w 24"/>
                <a:gd name="T27" fmla="*/ 16 h 18"/>
                <a:gd name="T28" fmla="*/ 12 w 24"/>
                <a:gd name="T29" fmla="*/ 18 h 18"/>
                <a:gd name="T30" fmla="*/ 14 w 24"/>
                <a:gd name="T3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18">
                  <a:moveTo>
                    <a:pt x="14" y="18"/>
                  </a:moveTo>
                  <a:cubicBezTo>
                    <a:pt x="14" y="18"/>
                    <a:pt x="14" y="18"/>
                    <a:pt x="14" y="15"/>
                  </a:cubicBezTo>
                  <a:cubicBezTo>
                    <a:pt x="17" y="15"/>
                    <a:pt x="17" y="15"/>
                    <a:pt x="17" y="15"/>
                  </a:cubicBezTo>
                  <a:cubicBezTo>
                    <a:pt x="19" y="15"/>
                    <a:pt x="21" y="12"/>
                    <a:pt x="21" y="12"/>
                  </a:cubicBezTo>
                  <a:cubicBezTo>
                    <a:pt x="21" y="12"/>
                    <a:pt x="23" y="10"/>
                    <a:pt x="21" y="8"/>
                  </a:cubicBezTo>
                  <a:cubicBezTo>
                    <a:pt x="20" y="7"/>
                    <a:pt x="21" y="5"/>
                    <a:pt x="22" y="5"/>
                  </a:cubicBezTo>
                  <a:cubicBezTo>
                    <a:pt x="24" y="5"/>
                    <a:pt x="23" y="0"/>
                    <a:pt x="23" y="0"/>
                  </a:cubicBezTo>
                  <a:cubicBezTo>
                    <a:pt x="20" y="0"/>
                    <a:pt x="9" y="0"/>
                    <a:pt x="9" y="0"/>
                  </a:cubicBezTo>
                  <a:cubicBezTo>
                    <a:pt x="5" y="3"/>
                    <a:pt x="5" y="3"/>
                    <a:pt x="5" y="3"/>
                  </a:cubicBezTo>
                  <a:cubicBezTo>
                    <a:pt x="1" y="4"/>
                    <a:pt x="1" y="4"/>
                    <a:pt x="1" y="4"/>
                  </a:cubicBezTo>
                  <a:cubicBezTo>
                    <a:pt x="2" y="4"/>
                    <a:pt x="0" y="5"/>
                    <a:pt x="0" y="6"/>
                  </a:cubicBezTo>
                  <a:cubicBezTo>
                    <a:pt x="2" y="8"/>
                    <a:pt x="5" y="8"/>
                    <a:pt x="8" y="10"/>
                  </a:cubicBezTo>
                  <a:cubicBezTo>
                    <a:pt x="8" y="10"/>
                    <a:pt x="8" y="14"/>
                    <a:pt x="8" y="15"/>
                  </a:cubicBezTo>
                  <a:cubicBezTo>
                    <a:pt x="9" y="16"/>
                    <a:pt x="10" y="15"/>
                    <a:pt x="12" y="16"/>
                  </a:cubicBezTo>
                  <a:cubicBezTo>
                    <a:pt x="12" y="16"/>
                    <a:pt x="12" y="18"/>
                    <a:pt x="12" y="18"/>
                  </a:cubicBezTo>
                  <a:cubicBezTo>
                    <a:pt x="13" y="18"/>
                    <a:pt x="14" y="18"/>
                    <a:pt x="14"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 name="Freeform 224">
              <a:extLst>
                <a:ext uri="{FF2B5EF4-FFF2-40B4-BE49-F238E27FC236}">
                  <a16:creationId xmlns:a16="http://schemas.microsoft.com/office/drawing/2014/main" id="{A4E84F76-4885-49A2-AE60-0CBEAA908989}"/>
                </a:ext>
              </a:extLst>
            </p:cNvPr>
            <p:cNvSpPr>
              <a:spLocks/>
            </p:cNvSpPr>
            <p:nvPr/>
          </p:nvSpPr>
          <p:spPr bwMode="auto">
            <a:xfrm>
              <a:off x="5530381" y="3743062"/>
              <a:ext cx="220934" cy="196377"/>
            </a:xfrm>
            <a:custGeom>
              <a:avLst/>
              <a:gdLst>
                <a:gd name="T0" fmla="*/ 12 w 64"/>
                <a:gd name="T1" fmla="*/ 39 h 57"/>
                <a:gd name="T2" fmla="*/ 14 w 64"/>
                <a:gd name="T3" fmla="*/ 39 h 57"/>
                <a:gd name="T4" fmla="*/ 17 w 64"/>
                <a:gd name="T5" fmla="*/ 36 h 57"/>
                <a:gd name="T6" fmla="*/ 19 w 64"/>
                <a:gd name="T7" fmla="*/ 29 h 57"/>
                <a:gd name="T8" fmla="*/ 26 w 64"/>
                <a:gd name="T9" fmla="*/ 28 h 57"/>
                <a:gd name="T10" fmla="*/ 31 w 64"/>
                <a:gd name="T11" fmla="*/ 28 h 57"/>
                <a:gd name="T12" fmla="*/ 33 w 64"/>
                <a:gd name="T13" fmla="*/ 33 h 57"/>
                <a:gd name="T14" fmla="*/ 36 w 64"/>
                <a:gd name="T15" fmla="*/ 37 h 57"/>
                <a:gd name="T16" fmla="*/ 38 w 64"/>
                <a:gd name="T17" fmla="*/ 41 h 57"/>
                <a:gd name="T18" fmla="*/ 37 w 64"/>
                <a:gd name="T19" fmla="*/ 46 h 57"/>
                <a:gd name="T20" fmla="*/ 41 w 64"/>
                <a:gd name="T21" fmla="*/ 46 h 57"/>
                <a:gd name="T22" fmla="*/ 45 w 64"/>
                <a:gd name="T23" fmla="*/ 46 h 57"/>
                <a:gd name="T24" fmla="*/ 46 w 64"/>
                <a:gd name="T25" fmla="*/ 43 h 57"/>
                <a:gd name="T26" fmla="*/ 49 w 64"/>
                <a:gd name="T27" fmla="*/ 48 h 57"/>
                <a:gd name="T28" fmla="*/ 47 w 64"/>
                <a:gd name="T29" fmla="*/ 55 h 57"/>
                <a:gd name="T30" fmla="*/ 49 w 64"/>
                <a:gd name="T31" fmla="*/ 57 h 57"/>
                <a:gd name="T32" fmla="*/ 52 w 64"/>
                <a:gd name="T33" fmla="*/ 52 h 57"/>
                <a:gd name="T34" fmla="*/ 55 w 64"/>
                <a:gd name="T35" fmla="*/ 52 h 57"/>
                <a:gd name="T36" fmla="*/ 58 w 64"/>
                <a:gd name="T37" fmla="*/ 50 h 57"/>
                <a:gd name="T38" fmla="*/ 57 w 64"/>
                <a:gd name="T39" fmla="*/ 47 h 57"/>
                <a:gd name="T40" fmla="*/ 63 w 64"/>
                <a:gd name="T41" fmla="*/ 44 h 57"/>
                <a:gd name="T42" fmla="*/ 61 w 64"/>
                <a:gd name="T43" fmla="*/ 38 h 57"/>
                <a:gd name="T44" fmla="*/ 63 w 64"/>
                <a:gd name="T45" fmla="*/ 34 h 57"/>
                <a:gd name="T46" fmla="*/ 60 w 64"/>
                <a:gd name="T47" fmla="*/ 32 h 57"/>
                <a:gd name="T48" fmla="*/ 57 w 64"/>
                <a:gd name="T49" fmla="*/ 28 h 57"/>
                <a:gd name="T50" fmla="*/ 52 w 64"/>
                <a:gd name="T51" fmla="*/ 26 h 57"/>
                <a:gd name="T52" fmla="*/ 49 w 64"/>
                <a:gd name="T53" fmla="*/ 26 h 57"/>
                <a:gd name="T54" fmla="*/ 47 w 64"/>
                <a:gd name="T55" fmla="*/ 24 h 57"/>
                <a:gd name="T56" fmla="*/ 53 w 64"/>
                <a:gd name="T57" fmla="*/ 20 h 57"/>
                <a:gd name="T58" fmla="*/ 50 w 64"/>
                <a:gd name="T59" fmla="*/ 19 h 57"/>
                <a:gd name="T60" fmla="*/ 48 w 64"/>
                <a:gd name="T61" fmla="*/ 15 h 57"/>
                <a:gd name="T62" fmla="*/ 49 w 64"/>
                <a:gd name="T63" fmla="*/ 9 h 57"/>
                <a:gd name="T64" fmla="*/ 48 w 64"/>
                <a:gd name="T65" fmla="*/ 4 h 57"/>
                <a:gd name="T66" fmla="*/ 44 w 64"/>
                <a:gd name="T67" fmla="*/ 4 h 57"/>
                <a:gd name="T68" fmla="*/ 40 w 64"/>
                <a:gd name="T69" fmla="*/ 2 h 57"/>
                <a:gd name="T70" fmla="*/ 37 w 64"/>
                <a:gd name="T71" fmla="*/ 5 h 57"/>
                <a:gd name="T72" fmla="*/ 34 w 64"/>
                <a:gd name="T73" fmla="*/ 3 h 57"/>
                <a:gd name="T74" fmla="*/ 31 w 64"/>
                <a:gd name="T75" fmla="*/ 5 h 57"/>
                <a:gd name="T76" fmla="*/ 28 w 64"/>
                <a:gd name="T77" fmla="*/ 5 h 57"/>
                <a:gd name="T78" fmla="*/ 28 w 64"/>
                <a:gd name="T79" fmla="*/ 1 h 57"/>
                <a:gd name="T80" fmla="*/ 20 w 64"/>
                <a:gd name="T81" fmla="*/ 2 h 57"/>
                <a:gd name="T82" fmla="*/ 15 w 64"/>
                <a:gd name="T83" fmla="*/ 1 h 57"/>
                <a:gd name="T84" fmla="*/ 9 w 64"/>
                <a:gd name="T85" fmla="*/ 0 h 57"/>
                <a:gd name="T86" fmla="*/ 8 w 64"/>
                <a:gd name="T87" fmla="*/ 5 h 57"/>
                <a:gd name="T88" fmla="*/ 7 w 64"/>
                <a:gd name="T89" fmla="*/ 8 h 57"/>
                <a:gd name="T90" fmla="*/ 7 w 64"/>
                <a:gd name="T91" fmla="*/ 12 h 57"/>
                <a:gd name="T92" fmla="*/ 3 w 64"/>
                <a:gd name="T93" fmla="*/ 15 h 57"/>
                <a:gd name="T94" fmla="*/ 0 w 64"/>
                <a:gd name="T95" fmla="*/ 15 h 57"/>
                <a:gd name="T96" fmla="*/ 0 w 64"/>
                <a:gd name="T97" fmla="*/ 18 h 57"/>
                <a:gd name="T98" fmla="*/ 0 w 64"/>
                <a:gd name="T99" fmla="*/ 18 h 57"/>
                <a:gd name="T100" fmla="*/ 0 w 64"/>
                <a:gd name="T101" fmla="*/ 20 h 57"/>
                <a:gd name="T102" fmla="*/ 3 w 64"/>
                <a:gd name="T103" fmla="*/ 22 h 57"/>
                <a:gd name="T104" fmla="*/ 2 w 64"/>
                <a:gd name="T105" fmla="*/ 24 h 57"/>
                <a:gd name="T106" fmla="*/ 4 w 64"/>
                <a:gd name="T107" fmla="*/ 26 h 57"/>
                <a:gd name="T108" fmla="*/ 4 w 64"/>
                <a:gd name="T109" fmla="*/ 27 h 57"/>
                <a:gd name="T110" fmla="*/ 8 w 64"/>
                <a:gd name="T111" fmla="*/ 28 h 57"/>
                <a:gd name="T112" fmla="*/ 8 w 64"/>
                <a:gd name="T113" fmla="*/ 37 h 57"/>
                <a:gd name="T114" fmla="*/ 12 w 64"/>
                <a:gd name="T115"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 h="57">
                  <a:moveTo>
                    <a:pt x="12" y="39"/>
                  </a:moveTo>
                  <a:cubicBezTo>
                    <a:pt x="13" y="39"/>
                    <a:pt x="13" y="39"/>
                    <a:pt x="14" y="39"/>
                  </a:cubicBezTo>
                  <a:cubicBezTo>
                    <a:pt x="16" y="39"/>
                    <a:pt x="15" y="37"/>
                    <a:pt x="17" y="36"/>
                  </a:cubicBezTo>
                  <a:cubicBezTo>
                    <a:pt x="19" y="35"/>
                    <a:pt x="18" y="32"/>
                    <a:pt x="19" y="29"/>
                  </a:cubicBezTo>
                  <a:cubicBezTo>
                    <a:pt x="21" y="26"/>
                    <a:pt x="23" y="26"/>
                    <a:pt x="26" y="28"/>
                  </a:cubicBezTo>
                  <a:cubicBezTo>
                    <a:pt x="29" y="30"/>
                    <a:pt x="29" y="28"/>
                    <a:pt x="31" y="28"/>
                  </a:cubicBezTo>
                  <a:cubicBezTo>
                    <a:pt x="33" y="28"/>
                    <a:pt x="33" y="30"/>
                    <a:pt x="33" y="33"/>
                  </a:cubicBezTo>
                  <a:cubicBezTo>
                    <a:pt x="33" y="36"/>
                    <a:pt x="35" y="34"/>
                    <a:pt x="36" y="37"/>
                  </a:cubicBezTo>
                  <a:cubicBezTo>
                    <a:pt x="37" y="40"/>
                    <a:pt x="37" y="39"/>
                    <a:pt x="38" y="41"/>
                  </a:cubicBezTo>
                  <a:cubicBezTo>
                    <a:pt x="39" y="43"/>
                    <a:pt x="37" y="46"/>
                    <a:pt x="37" y="46"/>
                  </a:cubicBezTo>
                  <a:cubicBezTo>
                    <a:pt x="41" y="46"/>
                    <a:pt x="41" y="46"/>
                    <a:pt x="41" y="46"/>
                  </a:cubicBezTo>
                  <a:cubicBezTo>
                    <a:pt x="41" y="46"/>
                    <a:pt x="43" y="46"/>
                    <a:pt x="45" y="46"/>
                  </a:cubicBezTo>
                  <a:cubicBezTo>
                    <a:pt x="46" y="45"/>
                    <a:pt x="46" y="43"/>
                    <a:pt x="46" y="43"/>
                  </a:cubicBezTo>
                  <a:cubicBezTo>
                    <a:pt x="46" y="43"/>
                    <a:pt x="48" y="46"/>
                    <a:pt x="49" y="48"/>
                  </a:cubicBezTo>
                  <a:cubicBezTo>
                    <a:pt x="50" y="51"/>
                    <a:pt x="47" y="55"/>
                    <a:pt x="47" y="55"/>
                  </a:cubicBezTo>
                  <a:cubicBezTo>
                    <a:pt x="49" y="57"/>
                    <a:pt x="49" y="57"/>
                    <a:pt x="49" y="57"/>
                  </a:cubicBezTo>
                  <a:cubicBezTo>
                    <a:pt x="49" y="57"/>
                    <a:pt x="50" y="55"/>
                    <a:pt x="52" y="52"/>
                  </a:cubicBezTo>
                  <a:cubicBezTo>
                    <a:pt x="54" y="49"/>
                    <a:pt x="55" y="52"/>
                    <a:pt x="55" y="52"/>
                  </a:cubicBezTo>
                  <a:cubicBezTo>
                    <a:pt x="58" y="50"/>
                    <a:pt x="58" y="50"/>
                    <a:pt x="58" y="50"/>
                  </a:cubicBezTo>
                  <a:cubicBezTo>
                    <a:pt x="58" y="50"/>
                    <a:pt x="58" y="49"/>
                    <a:pt x="57" y="47"/>
                  </a:cubicBezTo>
                  <a:cubicBezTo>
                    <a:pt x="57" y="46"/>
                    <a:pt x="61" y="47"/>
                    <a:pt x="63" y="44"/>
                  </a:cubicBezTo>
                  <a:cubicBezTo>
                    <a:pt x="64" y="41"/>
                    <a:pt x="62" y="40"/>
                    <a:pt x="61" y="38"/>
                  </a:cubicBezTo>
                  <a:cubicBezTo>
                    <a:pt x="59" y="36"/>
                    <a:pt x="63" y="34"/>
                    <a:pt x="63" y="34"/>
                  </a:cubicBezTo>
                  <a:cubicBezTo>
                    <a:pt x="63" y="34"/>
                    <a:pt x="62" y="32"/>
                    <a:pt x="60" y="32"/>
                  </a:cubicBezTo>
                  <a:cubicBezTo>
                    <a:pt x="59" y="32"/>
                    <a:pt x="58" y="30"/>
                    <a:pt x="57" y="28"/>
                  </a:cubicBezTo>
                  <a:cubicBezTo>
                    <a:pt x="55" y="25"/>
                    <a:pt x="53" y="28"/>
                    <a:pt x="52" y="26"/>
                  </a:cubicBezTo>
                  <a:cubicBezTo>
                    <a:pt x="51" y="23"/>
                    <a:pt x="51" y="26"/>
                    <a:pt x="49" y="26"/>
                  </a:cubicBezTo>
                  <a:cubicBezTo>
                    <a:pt x="47" y="26"/>
                    <a:pt x="47" y="24"/>
                    <a:pt x="47" y="24"/>
                  </a:cubicBezTo>
                  <a:cubicBezTo>
                    <a:pt x="53" y="20"/>
                    <a:pt x="53" y="20"/>
                    <a:pt x="53" y="20"/>
                  </a:cubicBezTo>
                  <a:cubicBezTo>
                    <a:pt x="53" y="20"/>
                    <a:pt x="50" y="21"/>
                    <a:pt x="50" y="19"/>
                  </a:cubicBezTo>
                  <a:cubicBezTo>
                    <a:pt x="50" y="18"/>
                    <a:pt x="49" y="15"/>
                    <a:pt x="48" y="15"/>
                  </a:cubicBezTo>
                  <a:cubicBezTo>
                    <a:pt x="46" y="14"/>
                    <a:pt x="49" y="12"/>
                    <a:pt x="49" y="9"/>
                  </a:cubicBezTo>
                  <a:cubicBezTo>
                    <a:pt x="49" y="7"/>
                    <a:pt x="48" y="4"/>
                    <a:pt x="48" y="4"/>
                  </a:cubicBezTo>
                  <a:cubicBezTo>
                    <a:pt x="48" y="4"/>
                    <a:pt x="47" y="3"/>
                    <a:pt x="44" y="4"/>
                  </a:cubicBezTo>
                  <a:cubicBezTo>
                    <a:pt x="41" y="5"/>
                    <a:pt x="40" y="2"/>
                    <a:pt x="40" y="2"/>
                  </a:cubicBezTo>
                  <a:cubicBezTo>
                    <a:pt x="40" y="2"/>
                    <a:pt x="39" y="5"/>
                    <a:pt x="37" y="5"/>
                  </a:cubicBezTo>
                  <a:cubicBezTo>
                    <a:pt x="36" y="6"/>
                    <a:pt x="36" y="4"/>
                    <a:pt x="34" y="3"/>
                  </a:cubicBezTo>
                  <a:cubicBezTo>
                    <a:pt x="32" y="3"/>
                    <a:pt x="31" y="5"/>
                    <a:pt x="31" y="5"/>
                  </a:cubicBezTo>
                  <a:cubicBezTo>
                    <a:pt x="28" y="5"/>
                    <a:pt x="28" y="5"/>
                    <a:pt x="28" y="5"/>
                  </a:cubicBezTo>
                  <a:cubicBezTo>
                    <a:pt x="28" y="1"/>
                    <a:pt x="28" y="1"/>
                    <a:pt x="28" y="1"/>
                  </a:cubicBezTo>
                  <a:cubicBezTo>
                    <a:pt x="28" y="1"/>
                    <a:pt x="22" y="3"/>
                    <a:pt x="20" y="2"/>
                  </a:cubicBezTo>
                  <a:cubicBezTo>
                    <a:pt x="18" y="1"/>
                    <a:pt x="17" y="0"/>
                    <a:pt x="15" y="1"/>
                  </a:cubicBezTo>
                  <a:cubicBezTo>
                    <a:pt x="13" y="2"/>
                    <a:pt x="11" y="1"/>
                    <a:pt x="9" y="0"/>
                  </a:cubicBezTo>
                  <a:cubicBezTo>
                    <a:pt x="9" y="0"/>
                    <a:pt x="10" y="5"/>
                    <a:pt x="8" y="5"/>
                  </a:cubicBezTo>
                  <a:cubicBezTo>
                    <a:pt x="7" y="5"/>
                    <a:pt x="6" y="7"/>
                    <a:pt x="7" y="8"/>
                  </a:cubicBezTo>
                  <a:cubicBezTo>
                    <a:pt x="9" y="10"/>
                    <a:pt x="7" y="12"/>
                    <a:pt x="7" y="12"/>
                  </a:cubicBezTo>
                  <a:cubicBezTo>
                    <a:pt x="7" y="12"/>
                    <a:pt x="5" y="15"/>
                    <a:pt x="3" y="15"/>
                  </a:cubicBezTo>
                  <a:cubicBezTo>
                    <a:pt x="0" y="15"/>
                    <a:pt x="0" y="15"/>
                    <a:pt x="0" y="15"/>
                  </a:cubicBezTo>
                  <a:cubicBezTo>
                    <a:pt x="0" y="18"/>
                    <a:pt x="0" y="18"/>
                    <a:pt x="0" y="18"/>
                  </a:cubicBezTo>
                  <a:cubicBezTo>
                    <a:pt x="0" y="18"/>
                    <a:pt x="0" y="18"/>
                    <a:pt x="0" y="18"/>
                  </a:cubicBezTo>
                  <a:cubicBezTo>
                    <a:pt x="0" y="20"/>
                    <a:pt x="0" y="20"/>
                    <a:pt x="0" y="20"/>
                  </a:cubicBezTo>
                  <a:cubicBezTo>
                    <a:pt x="1" y="20"/>
                    <a:pt x="3" y="21"/>
                    <a:pt x="3" y="22"/>
                  </a:cubicBezTo>
                  <a:cubicBezTo>
                    <a:pt x="3" y="23"/>
                    <a:pt x="2" y="23"/>
                    <a:pt x="2" y="24"/>
                  </a:cubicBezTo>
                  <a:cubicBezTo>
                    <a:pt x="2" y="24"/>
                    <a:pt x="4" y="26"/>
                    <a:pt x="4" y="26"/>
                  </a:cubicBezTo>
                  <a:cubicBezTo>
                    <a:pt x="4" y="27"/>
                    <a:pt x="4" y="27"/>
                    <a:pt x="4" y="27"/>
                  </a:cubicBezTo>
                  <a:cubicBezTo>
                    <a:pt x="5" y="28"/>
                    <a:pt x="6" y="27"/>
                    <a:pt x="8" y="28"/>
                  </a:cubicBezTo>
                  <a:cubicBezTo>
                    <a:pt x="7" y="30"/>
                    <a:pt x="7" y="36"/>
                    <a:pt x="8" y="37"/>
                  </a:cubicBezTo>
                  <a:cubicBezTo>
                    <a:pt x="12" y="39"/>
                    <a:pt x="12" y="39"/>
                    <a:pt x="12"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 name="Freeform 225">
              <a:extLst>
                <a:ext uri="{FF2B5EF4-FFF2-40B4-BE49-F238E27FC236}">
                  <a16:creationId xmlns:a16="http://schemas.microsoft.com/office/drawing/2014/main" id="{638487FE-F4D8-421B-8277-7836076F91E2}"/>
                </a:ext>
              </a:extLst>
            </p:cNvPr>
            <p:cNvSpPr>
              <a:spLocks/>
            </p:cNvSpPr>
            <p:nvPr/>
          </p:nvSpPr>
          <p:spPr bwMode="auto">
            <a:xfrm>
              <a:off x="5530381" y="3743062"/>
              <a:ext cx="220934" cy="196377"/>
            </a:xfrm>
            <a:custGeom>
              <a:avLst/>
              <a:gdLst>
                <a:gd name="T0" fmla="*/ 12 w 64"/>
                <a:gd name="T1" fmla="*/ 39 h 57"/>
                <a:gd name="T2" fmla="*/ 14 w 64"/>
                <a:gd name="T3" fmla="*/ 39 h 57"/>
                <a:gd name="T4" fmla="*/ 17 w 64"/>
                <a:gd name="T5" fmla="*/ 36 h 57"/>
                <a:gd name="T6" fmla="*/ 19 w 64"/>
                <a:gd name="T7" fmla="*/ 29 h 57"/>
                <a:gd name="T8" fmla="*/ 26 w 64"/>
                <a:gd name="T9" fmla="*/ 28 h 57"/>
                <a:gd name="T10" fmla="*/ 31 w 64"/>
                <a:gd name="T11" fmla="*/ 28 h 57"/>
                <a:gd name="T12" fmla="*/ 33 w 64"/>
                <a:gd name="T13" fmla="*/ 33 h 57"/>
                <a:gd name="T14" fmla="*/ 36 w 64"/>
                <a:gd name="T15" fmla="*/ 37 h 57"/>
                <a:gd name="T16" fmla="*/ 38 w 64"/>
                <a:gd name="T17" fmla="*/ 41 h 57"/>
                <a:gd name="T18" fmla="*/ 37 w 64"/>
                <a:gd name="T19" fmla="*/ 46 h 57"/>
                <a:gd name="T20" fmla="*/ 41 w 64"/>
                <a:gd name="T21" fmla="*/ 46 h 57"/>
                <a:gd name="T22" fmla="*/ 45 w 64"/>
                <a:gd name="T23" fmla="*/ 46 h 57"/>
                <a:gd name="T24" fmla="*/ 46 w 64"/>
                <a:gd name="T25" fmla="*/ 43 h 57"/>
                <a:gd name="T26" fmla="*/ 49 w 64"/>
                <a:gd name="T27" fmla="*/ 48 h 57"/>
                <a:gd name="T28" fmla="*/ 47 w 64"/>
                <a:gd name="T29" fmla="*/ 55 h 57"/>
                <a:gd name="T30" fmla="*/ 49 w 64"/>
                <a:gd name="T31" fmla="*/ 57 h 57"/>
                <a:gd name="T32" fmla="*/ 52 w 64"/>
                <a:gd name="T33" fmla="*/ 52 h 57"/>
                <a:gd name="T34" fmla="*/ 55 w 64"/>
                <a:gd name="T35" fmla="*/ 52 h 57"/>
                <a:gd name="T36" fmla="*/ 58 w 64"/>
                <a:gd name="T37" fmla="*/ 50 h 57"/>
                <a:gd name="T38" fmla="*/ 57 w 64"/>
                <a:gd name="T39" fmla="*/ 47 h 57"/>
                <a:gd name="T40" fmla="*/ 63 w 64"/>
                <a:gd name="T41" fmla="*/ 44 h 57"/>
                <a:gd name="T42" fmla="*/ 61 w 64"/>
                <a:gd name="T43" fmla="*/ 38 h 57"/>
                <a:gd name="T44" fmla="*/ 63 w 64"/>
                <a:gd name="T45" fmla="*/ 34 h 57"/>
                <a:gd name="T46" fmla="*/ 60 w 64"/>
                <a:gd name="T47" fmla="*/ 32 h 57"/>
                <a:gd name="T48" fmla="*/ 57 w 64"/>
                <a:gd name="T49" fmla="*/ 28 h 57"/>
                <a:gd name="T50" fmla="*/ 52 w 64"/>
                <a:gd name="T51" fmla="*/ 26 h 57"/>
                <a:gd name="T52" fmla="*/ 49 w 64"/>
                <a:gd name="T53" fmla="*/ 26 h 57"/>
                <a:gd name="T54" fmla="*/ 47 w 64"/>
                <a:gd name="T55" fmla="*/ 24 h 57"/>
                <a:gd name="T56" fmla="*/ 53 w 64"/>
                <a:gd name="T57" fmla="*/ 20 h 57"/>
                <a:gd name="T58" fmla="*/ 50 w 64"/>
                <a:gd name="T59" fmla="*/ 19 h 57"/>
                <a:gd name="T60" fmla="*/ 48 w 64"/>
                <a:gd name="T61" fmla="*/ 15 h 57"/>
                <a:gd name="T62" fmla="*/ 49 w 64"/>
                <a:gd name="T63" fmla="*/ 9 h 57"/>
                <a:gd name="T64" fmla="*/ 48 w 64"/>
                <a:gd name="T65" fmla="*/ 4 h 57"/>
                <a:gd name="T66" fmla="*/ 44 w 64"/>
                <a:gd name="T67" fmla="*/ 4 h 57"/>
                <a:gd name="T68" fmla="*/ 40 w 64"/>
                <a:gd name="T69" fmla="*/ 2 h 57"/>
                <a:gd name="T70" fmla="*/ 37 w 64"/>
                <a:gd name="T71" fmla="*/ 5 h 57"/>
                <a:gd name="T72" fmla="*/ 34 w 64"/>
                <a:gd name="T73" fmla="*/ 3 h 57"/>
                <a:gd name="T74" fmla="*/ 31 w 64"/>
                <a:gd name="T75" fmla="*/ 5 h 57"/>
                <a:gd name="T76" fmla="*/ 28 w 64"/>
                <a:gd name="T77" fmla="*/ 5 h 57"/>
                <a:gd name="T78" fmla="*/ 28 w 64"/>
                <a:gd name="T79" fmla="*/ 1 h 57"/>
                <a:gd name="T80" fmla="*/ 20 w 64"/>
                <a:gd name="T81" fmla="*/ 2 h 57"/>
                <a:gd name="T82" fmla="*/ 15 w 64"/>
                <a:gd name="T83" fmla="*/ 1 h 57"/>
                <a:gd name="T84" fmla="*/ 9 w 64"/>
                <a:gd name="T85" fmla="*/ 0 h 57"/>
                <a:gd name="T86" fmla="*/ 8 w 64"/>
                <a:gd name="T87" fmla="*/ 5 h 57"/>
                <a:gd name="T88" fmla="*/ 7 w 64"/>
                <a:gd name="T89" fmla="*/ 8 h 57"/>
                <a:gd name="T90" fmla="*/ 7 w 64"/>
                <a:gd name="T91" fmla="*/ 12 h 57"/>
                <a:gd name="T92" fmla="*/ 3 w 64"/>
                <a:gd name="T93" fmla="*/ 15 h 57"/>
                <a:gd name="T94" fmla="*/ 0 w 64"/>
                <a:gd name="T95" fmla="*/ 15 h 57"/>
                <a:gd name="T96" fmla="*/ 0 w 64"/>
                <a:gd name="T97" fmla="*/ 18 h 57"/>
                <a:gd name="T98" fmla="*/ 0 w 64"/>
                <a:gd name="T99" fmla="*/ 18 h 57"/>
                <a:gd name="T100" fmla="*/ 0 w 64"/>
                <a:gd name="T101" fmla="*/ 20 h 57"/>
                <a:gd name="T102" fmla="*/ 3 w 64"/>
                <a:gd name="T103" fmla="*/ 22 h 57"/>
                <a:gd name="T104" fmla="*/ 2 w 64"/>
                <a:gd name="T105" fmla="*/ 24 h 57"/>
                <a:gd name="T106" fmla="*/ 4 w 64"/>
                <a:gd name="T107" fmla="*/ 26 h 57"/>
                <a:gd name="T108" fmla="*/ 4 w 64"/>
                <a:gd name="T109" fmla="*/ 27 h 57"/>
                <a:gd name="T110" fmla="*/ 8 w 64"/>
                <a:gd name="T111" fmla="*/ 28 h 57"/>
                <a:gd name="T112" fmla="*/ 8 w 64"/>
                <a:gd name="T113" fmla="*/ 37 h 57"/>
                <a:gd name="T114" fmla="*/ 12 w 64"/>
                <a:gd name="T115"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 h="57">
                  <a:moveTo>
                    <a:pt x="12" y="39"/>
                  </a:moveTo>
                  <a:cubicBezTo>
                    <a:pt x="13" y="39"/>
                    <a:pt x="13" y="39"/>
                    <a:pt x="14" y="39"/>
                  </a:cubicBezTo>
                  <a:cubicBezTo>
                    <a:pt x="16" y="39"/>
                    <a:pt x="15" y="37"/>
                    <a:pt x="17" y="36"/>
                  </a:cubicBezTo>
                  <a:cubicBezTo>
                    <a:pt x="19" y="35"/>
                    <a:pt x="18" y="32"/>
                    <a:pt x="19" y="29"/>
                  </a:cubicBezTo>
                  <a:cubicBezTo>
                    <a:pt x="21" y="26"/>
                    <a:pt x="23" y="26"/>
                    <a:pt x="26" y="28"/>
                  </a:cubicBezTo>
                  <a:cubicBezTo>
                    <a:pt x="29" y="30"/>
                    <a:pt x="29" y="28"/>
                    <a:pt x="31" y="28"/>
                  </a:cubicBezTo>
                  <a:cubicBezTo>
                    <a:pt x="33" y="28"/>
                    <a:pt x="33" y="30"/>
                    <a:pt x="33" y="33"/>
                  </a:cubicBezTo>
                  <a:cubicBezTo>
                    <a:pt x="33" y="36"/>
                    <a:pt x="35" y="34"/>
                    <a:pt x="36" y="37"/>
                  </a:cubicBezTo>
                  <a:cubicBezTo>
                    <a:pt x="37" y="40"/>
                    <a:pt x="37" y="39"/>
                    <a:pt x="38" y="41"/>
                  </a:cubicBezTo>
                  <a:cubicBezTo>
                    <a:pt x="39" y="43"/>
                    <a:pt x="37" y="46"/>
                    <a:pt x="37" y="46"/>
                  </a:cubicBezTo>
                  <a:cubicBezTo>
                    <a:pt x="41" y="46"/>
                    <a:pt x="41" y="46"/>
                    <a:pt x="41" y="46"/>
                  </a:cubicBezTo>
                  <a:cubicBezTo>
                    <a:pt x="41" y="46"/>
                    <a:pt x="43" y="46"/>
                    <a:pt x="45" y="46"/>
                  </a:cubicBezTo>
                  <a:cubicBezTo>
                    <a:pt x="46" y="45"/>
                    <a:pt x="46" y="43"/>
                    <a:pt x="46" y="43"/>
                  </a:cubicBezTo>
                  <a:cubicBezTo>
                    <a:pt x="46" y="43"/>
                    <a:pt x="48" y="46"/>
                    <a:pt x="49" y="48"/>
                  </a:cubicBezTo>
                  <a:cubicBezTo>
                    <a:pt x="50" y="51"/>
                    <a:pt x="47" y="55"/>
                    <a:pt x="47" y="55"/>
                  </a:cubicBezTo>
                  <a:cubicBezTo>
                    <a:pt x="49" y="57"/>
                    <a:pt x="49" y="57"/>
                    <a:pt x="49" y="57"/>
                  </a:cubicBezTo>
                  <a:cubicBezTo>
                    <a:pt x="49" y="57"/>
                    <a:pt x="50" y="55"/>
                    <a:pt x="52" y="52"/>
                  </a:cubicBezTo>
                  <a:cubicBezTo>
                    <a:pt x="54" y="49"/>
                    <a:pt x="55" y="52"/>
                    <a:pt x="55" y="52"/>
                  </a:cubicBezTo>
                  <a:cubicBezTo>
                    <a:pt x="58" y="50"/>
                    <a:pt x="58" y="50"/>
                    <a:pt x="58" y="50"/>
                  </a:cubicBezTo>
                  <a:cubicBezTo>
                    <a:pt x="58" y="50"/>
                    <a:pt x="58" y="49"/>
                    <a:pt x="57" y="47"/>
                  </a:cubicBezTo>
                  <a:cubicBezTo>
                    <a:pt x="57" y="46"/>
                    <a:pt x="61" y="47"/>
                    <a:pt x="63" y="44"/>
                  </a:cubicBezTo>
                  <a:cubicBezTo>
                    <a:pt x="64" y="41"/>
                    <a:pt x="62" y="40"/>
                    <a:pt x="61" y="38"/>
                  </a:cubicBezTo>
                  <a:cubicBezTo>
                    <a:pt x="59" y="36"/>
                    <a:pt x="63" y="34"/>
                    <a:pt x="63" y="34"/>
                  </a:cubicBezTo>
                  <a:cubicBezTo>
                    <a:pt x="63" y="34"/>
                    <a:pt x="62" y="32"/>
                    <a:pt x="60" y="32"/>
                  </a:cubicBezTo>
                  <a:cubicBezTo>
                    <a:pt x="59" y="32"/>
                    <a:pt x="58" y="30"/>
                    <a:pt x="57" y="28"/>
                  </a:cubicBezTo>
                  <a:cubicBezTo>
                    <a:pt x="55" y="25"/>
                    <a:pt x="53" y="28"/>
                    <a:pt x="52" y="26"/>
                  </a:cubicBezTo>
                  <a:cubicBezTo>
                    <a:pt x="51" y="23"/>
                    <a:pt x="51" y="26"/>
                    <a:pt x="49" y="26"/>
                  </a:cubicBezTo>
                  <a:cubicBezTo>
                    <a:pt x="47" y="26"/>
                    <a:pt x="47" y="24"/>
                    <a:pt x="47" y="24"/>
                  </a:cubicBezTo>
                  <a:cubicBezTo>
                    <a:pt x="53" y="20"/>
                    <a:pt x="53" y="20"/>
                    <a:pt x="53" y="20"/>
                  </a:cubicBezTo>
                  <a:cubicBezTo>
                    <a:pt x="53" y="20"/>
                    <a:pt x="50" y="21"/>
                    <a:pt x="50" y="19"/>
                  </a:cubicBezTo>
                  <a:cubicBezTo>
                    <a:pt x="50" y="18"/>
                    <a:pt x="49" y="15"/>
                    <a:pt x="48" y="15"/>
                  </a:cubicBezTo>
                  <a:cubicBezTo>
                    <a:pt x="46" y="14"/>
                    <a:pt x="49" y="12"/>
                    <a:pt x="49" y="9"/>
                  </a:cubicBezTo>
                  <a:cubicBezTo>
                    <a:pt x="49" y="7"/>
                    <a:pt x="48" y="4"/>
                    <a:pt x="48" y="4"/>
                  </a:cubicBezTo>
                  <a:cubicBezTo>
                    <a:pt x="48" y="4"/>
                    <a:pt x="47" y="3"/>
                    <a:pt x="44" y="4"/>
                  </a:cubicBezTo>
                  <a:cubicBezTo>
                    <a:pt x="41" y="5"/>
                    <a:pt x="40" y="2"/>
                    <a:pt x="40" y="2"/>
                  </a:cubicBezTo>
                  <a:cubicBezTo>
                    <a:pt x="40" y="2"/>
                    <a:pt x="39" y="5"/>
                    <a:pt x="37" y="5"/>
                  </a:cubicBezTo>
                  <a:cubicBezTo>
                    <a:pt x="36" y="6"/>
                    <a:pt x="36" y="4"/>
                    <a:pt x="34" y="3"/>
                  </a:cubicBezTo>
                  <a:cubicBezTo>
                    <a:pt x="32" y="3"/>
                    <a:pt x="31" y="5"/>
                    <a:pt x="31" y="5"/>
                  </a:cubicBezTo>
                  <a:cubicBezTo>
                    <a:pt x="28" y="5"/>
                    <a:pt x="28" y="5"/>
                    <a:pt x="28" y="5"/>
                  </a:cubicBezTo>
                  <a:cubicBezTo>
                    <a:pt x="28" y="1"/>
                    <a:pt x="28" y="1"/>
                    <a:pt x="28" y="1"/>
                  </a:cubicBezTo>
                  <a:cubicBezTo>
                    <a:pt x="28" y="1"/>
                    <a:pt x="22" y="3"/>
                    <a:pt x="20" y="2"/>
                  </a:cubicBezTo>
                  <a:cubicBezTo>
                    <a:pt x="18" y="1"/>
                    <a:pt x="17" y="0"/>
                    <a:pt x="15" y="1"/>
                  </a:cubicBezTo>
                  <a:cubicBezTo>
                    <a:pt x="13" y="2"/>
                    <a:pt x="11" y="1"/>
                    <a:pt x="9" y="0"/>
                  </a:cubicBezTo>
                  <a:cubicBezTo>
                    <a:pt x="9" y="0"/>
                    <a:pt x="10" y="5"/>
                    <a:pt x="8" y="5"/>
                  </a:cubicBezTo>
                  <a:cubicBezTo>
                    <a:pt x="7" y="5"/>
                    <a:pt x="6" y="7"/>
                    <a:pt x="7" y="8"/>
                  </a:cubicBezTo>
                  <a:cubicBezTo>
                    <a:pt x="9" y="10"/>
                    <a:pt x="7" y="12"/>
                    <a:pt x="7" y="12"/>
                  </a:cubicBezTo>
                  <a:cubicBezTo>
                    <a:pt x="7" y="12"/>
                    <a:pt x="5" y="15"/>
                    <a:pt x="3" y="15"/>
                  </a:cubicBezTo>
                  <a:cubicBezTo>
                    <a:pt x="0" y="15"/>
                    <a:pt x="0" y="15"/>
                    <a:pt x="0" y="15"/>
                  </a:cubicBezTo>
                  <a:cubicBezTo>
                    <a:pt x="0" y="18"/>
                    <a:pt x="0" y="18"/>
                    <a:pt x="0" y="18"/>
                  </a:cubicBezTo>
                  <a:cubicBezTo>
                    <a:pt x="0" y="18"/>
                    <a:pt x="0" y="18"/>
                    <a:pt x="0" y="18"/>
                  </a:cubicBezTo>
                  <a:cubicBezTo>
                    <a:pt x="0" y="20"/>
                    <a:pt x="0" y="20"/>
                    <a:pt x="0" y="20"/>
                  </a:cubicBezTo>
                  <a:cubicBezTo>
                    <a:pt x="1" y="20"/>
                    <a:pt x="3" y="21"/>
                    <a:pt x="3" y="22"/>
                  </a:cubicBezTo>
                  <a:cubicBezTo>
                    <a:pt x="3" y="23"/>
                    <a:pt x="2" y="23"/>
                    <a:pt x="2" y="24"/>
                  </a:cubicBezTo>
                  <a:cubicBezTo>
                    <a:pt x="2" y="24"/>
                    <a:pt x="4" y="26"/>
                    <a:pt x="4" y="26"/>
                  </a:cubicBezTo>
                  <a:cubicBezTo>
                    <a:pt x="4" y="27"/>
                    <a:pt x="4" y="27"/>
                    <a:pt x="4" y="27"/>
                  </a:cubicBezTo>
                  <a:cubicBezTo>
                    <a:pt x="5" y="28"/>
                    <a:pt x="6" y="27"/>
                    <a:pt x="8" y="28"/>
                  </a:cubicBezTo>
                  <a:cubicBezTo>
                    <a:pt x="7" y="30"/>
                    <a:pt x="7" y="36"/>
                    <a:pt x="8" y="37"/>
                  </a:cubicBezTo>
                  <a:cubicBezTo>
                    <a:pt x="12" y="39"/>
                    <a:pt x="12" y="39"/>
                    <a:pt x="12" y="3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 name="Freeform 226">
              <a:extLst>
                <a:ext uri="{FF2B5EF4-FFF2-40B4-BE49-F238E27FC236}">
                  <a16:creationId xmlns:a16="http://schemas.microsoft.com/office/drawing/2014/main" id="{8D826C10-5345-4530-8A59-A13C41FDBCFF}"/>
                </a:ext>
              </a:extLst>
            </p:cNvPr>
            <p:cNvSpPr>
              <a:spLocks/>
            </p:cNvSpPr>
            <p:nvPr/>
          </p:nvSpPr>
          <p:spPr bwMode="auto">
            <a:xfrm>
              <a:off x="3228115" y="3543178"/>
              <a:ext cx="122742" cy="154299"/>
            </a:xfrm>
            <a:custGeom>
              <a:avLst/>
              <a:gdLst>
                <a:gd name="T0" fmla="*/ 19 w 36"/>
                <a:gd name="T1" fmla="*/ 45 h 45"/>
                <a:gd name="T2" fmla="*/ 23 w 36"/>
                <a:gd name="T3" fmla="*/ 42 h 45"/>
                <a:gd name="T4" fmla="*/ 27 w 36"/>
                <a:gd name="T5" fmla="*/ 37 h 45"/>
                <a:gd name="T6" fmla="*/ 29 w 36"/>
                <a:gd name="T7" fmla="*/ 32 h 45"/>
                <a:gd name="T8" fmla="*/ 33 w 36"/>
                <a:gd name="T9" fmla="*/ 28 h 45"/>
                <a:gd name="T10" fmla="*/ 36 w 36"/>
                <a:gd name="T11" fmla="*/ 25 h 45"/>
                <a:gd name="T12" fmla="*/ 31 w 36"/>
                <a:gd name="T13" fmla="*/ 25 h 45"/>
                <a:gd name="T14" fmla="*/ 31 w 36"/>
                <a:gd name="T15" fmla="*/ 24 h 45"/>
                <a:gd name="T16" fmla="*/ 28 w 36"/>
                <a:gd name="T17" fmla="*/ 24 h 45"/>
                <a:gd name="T18" fmla="*/ 29 w 36"/>
                <a:gd name="T19" fmla="*/ 0 h 45"/>
                <a:gd name="T20" fmla="*/ 14 w 36"/>
                <a:gd name="T21" fmla="*/ 0 h 45"/>
                <a:gd name="T22" fmla="*/ 13 w 36"/>
                <a:gd name="T23" fmla="*/ 5 h 45"/>
                <a:gd name="T24" fmla="*/ 10 w 36"/>
                <a:gd name="T25" fmla="*/ 5 h 45"/>
                <a:gd name="T26" fmla="*/ 10 w 36"/>
                <a:gd name="T27" fmla="*/ 8 h 45"/>
                <a:gd name="T28" fmla="*/ 15 w 36"/>
                <a:gd name="T29" fmla="*/ 13 h 45"/>
                <a:gd name="T30" fmla="*/ 17 w 36"/>
                <a:gd name="T31" fmla="*/ 18 h 45"/>
                <a:gd name="T32" fmla="*/ 6 w 36"/>
                <a:gd name="T33" fmla="*/ 18 h 45"/>
                <a:gd name="T34" fmla="*/ 1 w 36"/>
                <a:gd name="T35" fmla="*/ 26 h 45"/>
                <a:gd name="T36" fmla="*/ 0 w 36"/>
                <a:gd name="T37" fmla="*/ 31 h 45"/>
                <a:gd name="T38" fmla="*/ 1 w 36"/>
                <a:gd name="T39" fmla="*/ 32 h 45"/>
                <a:gd name="T40" fmla="*/ 4 w 36"/>
                <a:gd name="T41" fmla="*/ 34 h 45"/>
                <a:gd name="T42" fmla="*/ 8 w 36"/>
                <a:gd name="T43" fmla="*/ 39 h 45"/>
                <a:gd name="T44" fmla="*/ 11 w 36"/>
                <a:gd name="T45" fmla="*/ 40 h 45"/>
                <a:gd name="T46" fmla="*/ 13 w 36"/>
                <a:gd name="T47" fmla="*/ 43 h 45"/>
                <a:gd name="T48" fmla="*/ 13 w 36"/>
                <a:gd name="T49" fmla="*/ 44 h 45"/>
                <a:gd name="T50" fmla="*/ 17 w 36"/>
                <a:gd name="T51" fmla="*/ 44 h 45"/>
                <a:gd name="T52" fmla="*/ 19 w 36"/>
                <a:gd name="T53"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45">
                  <a:moveTo>
                    <a:pt x="19" y="45"/>
                  </a:moveTo>
                  <a:cubicBezTo>
                    <a:pt x="18" y="42"/>
                    <a:pt x="24" y="44"/>
                    <a:pt x="23" y="42"/>
                  </a:cubicBezTo>
                  <a:cubicBezTo>
                    <a:pt x="23" y="40"/>
                    <a:pt x="27" y="37"/>
                    <a:pt x="27" y="37"/>
                  </a:cubicBezTo>
                  <a:cubicBezTo>
                    <a:pt x="27" y="37"/>
                    <a:pt x="29" y="34"/>
                    <a:pt x="29" y="32"/>
                  </a:cubicBezTo>
                  <a:cubicBezTo>
                    <a:pt x="29" y="29"/>
                    <a:pt x="30" y="28"/>
                    <a:pt x="33" y="28"/>
                  </a:cubicBezTo>
                  <a:cubicBezTo>
                    <a:pt x="36" y="28"/>
                    <a:pt x="36" y="25"/>
                    <a:pt x="36" y="25"/>
                  </a:cubicBezTo>
                  <a:cubicBezTo>
                    <a:pt x="34" y="25"/>
                    <a:pt x="32" y="25"/>
                    <a:pt x="31" y="25"/>
                  </a:cubicBezTo>
                  <a:cubicBezTo>
                    <a:pt x="31" y="24"/>
                    <a:pt x="31" y="24"/>
                    <a:pt x="31" y="24"/>
                  </a:cubicBezTo>
                  <a:cubicBezTo>
                    <a:pt x="28" y="24"/>
                    <a:pt x="28" y="24"/>
                    <a:pt x="28" y="24"/>
                  </a:cubicBezTo>
                  <a:cubicBezTo>
                    <a:pt x="29" y="0"/>
                    <a:pt x="29" y="0"/>
                    <a:pt x="29" y="0"/>
                  </a:cubicBezTo>
                  <a:cubicBezTo>
                    <a:pt x="14" y="0"/>
                    <a:pt x="14" y="0"/>
                    <a:pt x="14" y="0"/>
                  </a:cubicBezTo>
                  <a:cubicBezTo>
                    <a:pt x="13" y="5"/>
                    <a:pt x="13" y="5"/>
                    <a:pt x="13" y="5"/>
                  </a:cubicBezTo>
                  <a:cubicBezTo>
                    <a:pt x="10" y="5"/>
                    <a:pt x="10" y="5"/>
                    <a:pt x="10" y="5"/>
                  </a:cubicBezTo>
                  <a:cubicBezTo>
                    <a:pt x="10" y="8"/>
                    <a:pt x="10" y="8"/>
                    <a:pt x="10" y="8"/>
                  </a:cubicBezTo>
                  <a:cubicBezTo>
                    <a:pt x="10" y="8"/>
                    <a:pt x="12" y="12"/>
                    <a:pt x="15" y="13"/>
                  </a:cubicBezTo>
                  <a:cubicBezTo>
                    <a:pt x="17" y="15"/>
                    <a:pt x="17" y="18"/>
                    <a:pt x="17" y="18"/>
                  </a:cubicBezTo>
                  <a:cubicBezTo>
                    <a:pt x="6" y="18"/>
                    <a:pt x="6" y="18"/>
                    <a:pt x="6" y="18"/>
                  </a:cubicBezTo>
                  <a:cubicBezTo>
                    <a:pt x="6" y="18"/>
                    <a:pt x="0" y="25"/>
                    <a:pt x="1" y="26"/>
                  </a:cubicBezTo>
                  <a:cubicBezTo>
                    <a:pt x="2" y="28"/>
                    <a:pt x="0" y="31"/>
                    <a:pt x="0" y="31"/>
                  </a:cubicBezTo>
                  <a:cubicBezTo>
                    <a:pt x="0" y="32"/>
                    <a:pt x="1" y="32"/>
                    <a:pt x="1" y="32"/>
                  </a:cubicBezTo>
                  <a:cubicBezTo>
                    <a:pt x="1" y="33"/>
                    <a:pt x="3" y="33"/>
                    <a:pt x="4" y="34"/>
                  </a:cubicBezTo>
                  <a:cubicBezTo>
                    <a:pt x="5" y="35"/>
                    <a:pt x="6" y="38"/>
                    <a:pt x="8" y="39"/>
                  </a:cubicBezTo>
                  <a:cubicBezTo>
                    <a:pt x="8" y="40"/>
                    <a:pt x="10" y="40"/>
                    <a:pt x="11" y="40"/>
                  </a:cubicBezTo>
                  <a:cubicBezTo>
                    <a:pt x="13" y="42"/>
                    <a:pt x="10" y="41"/>
                    <a:pt x="13" y="43"/>
                  </a:cubicBezTo>
                  <a:cubicBezTo>
                    <a:pt x="13" y="44"/>
                    <a:pt x="13" y="44"/>
                    <a:pt x="13" y="44"/>
                  </a:cubicBezTo>
                  <a:cubicBezTo>
                    <a:pt x="15" y="45"/>
                    <a:pt x="15" y="43"/>
                    <a:pt x="17" y="44"/>
                  </a:cubicBezTo>
                  <a:cubicBezTo>
                    <a:pt x="19" y="45"/>
                    <a:pt x="19" y="45"/>
                    <a:pt x="19" y="4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 name="Freeform 227">
              <a:extLst>
                <a:ext uri="{FF2B5EF4-FFF2-40B4-BE49-F238E27FC236}">
                  <a16:creationId xmlns:a16="http://schemas.microsoft.com/office/drawing/2014/main" id="{8FFF7258-635B-4810-BB5B-100FE672CF24}"/>
                </a:ext>
              </a:extLst>
            </p:cNvPr>
            <p:cNvSpPr>
              <a:spLocks/>
            </p:cNvSpPr>
            <p:nvPr/>
          </p:nvSpPr>
          <p:spPr bwMode="auto">
            <a:xfrm>
              <a:off x="3228115" y="3543178"/>
              <a:ext cx="122742" cy="154299"/>
            </a:xfrm>
            <a:custGeom>
              <a:avLst/>
              <a:gdLst>
                <a:gd name="T0" fmla="*/ 19 w 36"/>
                <a:gd name="T1" fmla="*/ 45 h 45"/>
                <a:gd name="T2" fmla="*/ 23 w 36"/>
                <a:gd name="T3" fmla="*/ 42 h 45"/>
                <a:gd name="T4" fmla="*/ 27 w 36"/>
                <a:gd name="T5" fmla="*/ 37 h 45"/>
                <a:gd name="T6" fmla="*/ 29 w 36"/>
                <a:gd name="T7" fmla="*/ 32 h 45"/>
                <a:gd name="T8" fmla="*/ 33 w 36"/>
                <a:gd name="T9" fmla="*/ 28 h 45"/>
                <a:gd name="T10" fmla="*/ 36 w 36"/>
                <a:gd name="T11" fmla="*/ 25 h 45"/>
                <a:gd name="T12" fmla="*/ 31 w 36"/>
                <a:gd name="T13" fmla="*/ 25 h 45"/>
                <a:gd name="T14" fmla="*/ 31 w 36"/>
                <a:gd name="T15" fmla="*/ 24 h 45"/>
                <a:gd name="T16" fmla="*/ 28 w 36"/>
                <a:gd name="T17" fmla="*/ 24 h 45"/>
                <a:gd name="T18" fmla="*/ 29 w 36"/>
                <a:gd name="T19" fmla="*/ 0 h 45"/>
                <a:gd name="T20" fmla="*/ 14 w 36"/>
                <a:gd name="T21" fmla="*/ 0 h 45"/>
                <a:gd name="T22" fmla="*/ 13 w 36"/>
                <a:gd name="T23" fmla="*/ 5 h 45"/>
                <a:gd name="T24" fmla="*/ 10 w 36"/>
                <a:gd name="T25" fmla="*/ 5 h 45"/>
                <a:gd name="T26" fmla="*/ 10 w 36"/>
                <a:gd name="T27" fmla="*/ 8 h 45"/>
                <a:gd name="T28" fmla="*/ 15 w 36"/>
                <a:gd name="T29" fmla="*/ 13 h 45"/>
                <a:gd name="T30" fmla="*/ 17 w 36"/>
                <a:gd name="T31" fmla="*/ 18 h 45"/>
                <a:gd name="T32" fmla="*/ 6 w 36"/>
                <a:gd name="T33" fmla="*/ 18 h 45"/>
                <a:gd name="T34" fmla="*/ 1 w 36"/>
                <a:gd name="T35" fmla="*/ 26 h 45"/>
                <a:gd name="T36" fmla="*/ 0 w 36"/>
                <a:gd name="T37" fmla="*/ 31 h 45"/>
                <a:gd name="T38" fmla="*/ 1 w 36"/>
                <a:gd name="T39" fmla="*/ 32 h 45"/>
                <a:gd name="T40" fmla="*/ 4 w 36"/>
                <a:gd name="T41" fmla="*/ 34 h 45"/>
                <a:gd name="T42" fmla="*/ 8 w 36"/>
                <a:gd name="T43" fmla="*/ 39 h 45"/>
                <a:gd name="T44" fmla="*/ 11 w 36"/>
                <a:gd name="T45" fmla="*/ 40 h 45"/>
                <a:gd name="T46" fmla="*/ 13 w 36"/>
                <a:gd name="T47" fmla="*/ 43 h 45"/>
                <a:gd name="T48" fmla="*/ 13 w 36"/>
                <a:gd name="T49" fmla="*/ 44 h 45"/>
                <a:gd name="T50" fmla="*/ 17 w 36"/>
                <a:gd name="T51" fmla="*/ 44 h 45"/>
                <a:gd name="T52" fmla="*/ 19 w 36"/>
                <a:gd name="T53"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45">
                  <a:moveTo>
                    <a:pt x="19" y="45"/>
                  </a:moveTo>
                  <a:cubicBezTo>
                    <a:pt x="18" y="42"/>
                    <a:pt x="24" y="44"/>
                    <a:pt x="23" y="42"/>
                  </a:cubicBezTo>
                  <a:cubicBezTo>
                    <a:pt x="23" y="40"/>
                    <a:pt x="27" y="37"/>
                    <a:pt x="27" y="37"/>
                  </a:cubicBezTo>
                  <a:cubicBezTo>
                    <a:pt x="27" y="37"/>
                    <a:pt x="29" y="34"/>
                    <a:pt x="29" y="32"/>
                  </a:cubicBezTo>
                  <a:cubicBezTo>
                    <a:pt x="29" y="29"/>
                    <a:pt x="30" y="28"/>
                    <a:pt x="33" y="28"/>
                  </a:cubicBezTo>
                  <a:cubicBezTo>
                    <a:pt x="36" y="28"/>
                    <a:pt x="36" y="25"/>
                    <a:pt x="36" y="25"/>
                  </a:cubicBezTo>
                  <a:cubicBezTo>
                    <a:pt x="34" y="25"/>
                    <a:pt x="32" y="25"/>
                    <a:pt x="31" y="25"/>
                  </a:cubicBezTo>
                  <a:cubicBezTo>
                    <a:pt x="31" y="24"/>
                    <a:pt x="31" y="24"/>
                    <a:pt x="31" y="24"/>
                  </a:cubicBezTo>
                  <a:cubicBezTo>
                    <a:pt x="28" y="24"/>
                    <a:pt x="28" y="24"/>
                    <a:pt x="28" y="24"/>
                  </a:cubicBezTo>
                  <a:cubicBezTo>
                    <a:pt x="29" y="0"/>
                    <a:pt x="29" y="0"/>
                    <a:pt x="29" y="0"/>
                  </a:cubicBezTo>
                  <a:cubicBezTo>
                    <a:pt x="14" y="0"/>
                    <a:pt x="14" y="0"/>
                    <a:pt x="14" y="0"/>
                  </a:cubicBezTo>
                  <a:cubicBezTo>
                    <a:pt x="13" y="5"/>
                    <a:pt x="13" y="5"/>
                    <a:pt x="13" y="5"/>
                  </a:cubicBezTo>
                  <a:cubicBezTo>
                    <a:pt x="10" y="5"/>
                    <a:pt x="10" y="5"/>
                    <a:pt x="10" y="5"/>
                  </a:cubicBezTo>
                  <a:cubicBezTo>
                    <a:pt x="10" y="8"/>
                    <a:pt x="10" y="8"/>
                    <a:pt x="10" y="8"/>
                  </a:cubicBezTo>
                  <a:cubicBezTo>
                    <a:pt x="10" y="8"/>
                    <a:pt x="12" y="12"/>
                    <a:pt x="15" y="13"/>
                  </a:cubicBezTo>
                  <a:cubicBezTo>
                    <a:pt x="17" y="15"/>
                    <a:pt x="17" y="18"/>
                    <a:pt x="17" y="18"/>
                  </a:cubicBezTo>
                  <a:cubicBezTo>
                    <a:pt x="6" y="18"/>
                    <a:pt x="6" y="18"/>
                    <a:pt x="6" y="18"/>
                  </a:cubicBezTo>
                  <a:cubicBezTo>
                    <a:pt x="6" y="18"/>
                    <a:pt x="0" y="25"/>
                    <a:pt x="1" y="26"/>
                  </a:cubicBezTo>
                  <a:cubicBezTo>
                    <a:pt x="2" y="28"/>
                    <a:pt x="0" y="31"/>
                    <a:pt x="0" y="31"/>
                  </a:cubicBezTo>
                  <a:cubicBezTo>
                    <a:pt x="0" y="32"/>
                    <a:pt x="1" y="32"/>
                    <a:pt x="1" y="32"/>
                  </a:cubicBezTo>
                  <a:cubicBezTo>
                    <a:pt x="1" y="33"/>
                    <a:pt x="3" y="33"/>
                    <a:pt x="4" y="34"/>
                  </a:cubicBezTo>
                  <a:cubicBezTo>
                    <a:pt x="5" y="35"/>
                    <a:pt x="6" y="38"/>
                    <a:pt x="8" y="39"/>
                  </a:cubicBezTo>
                  <a:cubicBezTo>
                    <a:pt x="8" y="40"/>
                    <a:pt x="10" y="40"/>
                    <a:pt x="11" y="40"/>
                  </a:cubicBezTo>
                  <a:cubicBezTo>
                    <a:pt x="13" y="42"/>
                    <a:pt x="10" y="41"/>
                    <a:pt x="13" y="43"/>
                  </a:cubicBezTo>
                  <a:cubicBezTo>
                    <a:pt x="13" y="44"/>
                    <a:pt x="13" y="44"/>
                    <a:pt x="13" y="44"/>
                  </a:cubicBezTo>
                  <a:cubicBezTo>
                    <a:pt x="15" y="45"/>
                    <a:pt x="15" y="43"/>
                    <a:pt x="17" y="44"/>
                  </a:cubicBezTo>
                  <a:cubicBezTo>
                    <a:pt x="19" y="45"/>
                    <a:pt x="19" y="45"/>
                    <a:pt x="19" y="4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 name="Freeform 228">
              <a:extLst>
                <a:ext uri="{FF2B5EF4-FFF2-40B4-BE49-F238E27FC236}">
                  <a16:creationId xmlns:a16="http://schemas.microsoft.com/office/drawing/2014/main" id="{7D866800-466F-444B-851F-FEB7E34B1A8E}"/>
                </a:ext>
              </a:extLst>
            </p:cNvPr>
            <p:cNvSpPr>
              <a:spLocks noEditPoints="1"/>
            </p:cNvSpPr>
            <p:nvPr/>
          </p:nvSpPr>
          <p:spPr bwMode="auto">
            <a:xfrm>
              <a:off x="3829545" y="404625"/>
              <a:ext cx="1790264" cy="1383419"/>
            </a:xfrm>
            <a:custGeom>
              <a:avLst/>
              <a:gdLst>
                <a:gd name="T0" fmla="*/ 392 w 521"/>
                <a:gd name="T1" fmla="*/ 63 h 402"/>
                <a:gd name="T2" fmla="*/ 198 w 521"/>
                <a:gd name="T3" fmla="*/ 298 h 402"/>
                <a:gd name="T4" fmla="*/ 174 w 521"/>
                <a:gd name="T5" fmla="*/ 223 h 402"/>
                <a:gd name="T6" fmla="*/ 404 w 521"/>
                <a:gd name="T7" fmla="*/ 203 h 402"/>
                <a:gd name="T8" fmla="*/ 435 w 521"/>
                <a:gd name="T9" fmla="*/ 206 h 402"/>
                <a:gd name="T10" fmla="*/ 466 w 521"/>
                <a:gd name="T11" fmla="*/ 167 h 402"/>
                <a:gd name="T12" fmla="*/ 466 w 521"/>
                <a:gd name="T13" fmla="*/ 153 h 402"/>
                <a:gd name="T14" fmla="*/ 10 w 521"/>
                <a:gd name="T15" fmla="*/ 119 h 402"/>
                <a:gd name="T16" fmla="*/ 463 w 521"/>
                <a:gd name="T17" fmla="*/ 39 h 402"/>
                <a:gd name="T18" fmla="*/ 327 w 521"/>
                <a:gd name="T19" fmla="*/ 18 h 402"/>
                <a:gd name="T20" fmla="*/ 366 w 521"/>
                <a:gd name="T21" fmla="*/ 14 h 402"/>
                <a:gd name="T22" fmla="*/ 451 w 521"/>
                <a:gd name="T23" fmla="*/ 27 h 402"/>
                <a:gd name="T24" fmla="*/ 406 w 521"/>
                <a:gd name="T25" fmla="*/ 12 h 402"/>
                <a:gd name="T26" fmla="*/ 300 w 521"/>
                <a:gd name="T27" fmla="*/ 2 h 402"/>
                <a:gd name="T28" fmla="*/ 267 w 521"/>
                <a:gd name="T29" fmla="*/ 12 h 402"/>
                <a:gd name="T30" fmla="*/ 264 w 521"/>
                <a:gd name="T31" fmla="*/ 27 h 402"/>
                <a:gd name="T32" fmla="*/ 245 w 521"/>
                <a:gd name="T33" fmla="*/ 48 h 402"/>
                <a:gd name="T34" fmla="*/ 194 w 521"/>
                <a:gd name="T35" fmla="*/ 40 h 402"/>
                <a:gd name="T36" fmla="*/ 146 w 521"/>
                <a:gd name="T37" fmla="*/ 33 h 402"/>
                <a:gd name="T38" fmla="*/ 92 w 521"/>
                <a:gd name="T39" fmla="*/ 49 h 402"/>
                <a:gd name="T40" fmla="*/ 72 w 521"/>
                <a:gd name="T41" fmla="*/ 79 h 402"/>
                <a:gd name="T42" fmla="*/ 7 w 521"/>
                <a:gd name="T43" fmla="*/ 110 h 402"/>
                <a:gd name="T44" fmla="*/ 41 w 521"/>
                <a:gd name="T45" fmla="*/ 121 h 402"/>
                <a:gd name="T46" fmla="*/ 49 w 521"/>
                <a:gd name="T47" fmla="*/ 139 h 402"/>
                <a:gd name="T48" fmla="*/ 106 w 521"/>
                <a:gd name="T49" fmla="*/ 143 h 402"/>
                <a:gd name="T50" fmla="*/ 136 w 521"/>
                <a:gd name="T51" fmla="*/ 176 h 402"/>
                <a:gd name="T52" fmla="*/ 146 w 521"/>
                <a:gd name="T53" fmla="*/ 209 h 402"/>
                <a:gd name="T54" fmla="*/ 190 w 521"/>
                <a:gd name="T55" fmla="*/ 223 h 402"/>
                <a:gd name="T56" fmla="*/ 158 w 521"/>
                <a:gd name="T57" fmla="*/ 237 h 402"/>
                <a:gd name="T58" fmla="*/ 152 w 521"/>
                <a:gd name="T59" fmla="*/ 260 h 402"/>
                <a:gd name="T60" fmla="*/ 190 w 521"/>
                <a:gd name="T61" fmla="*/ 250 h 402"/>
                <a:gd name="T62" fmla="*/ 180 w 521"/>
                <a:gd name="T63" fmla="*/ 275 h 402"/>
                <a:gd name="T64" fmla="*/ 164 w 521"/>
                <a:gd name="T65" fmla="*/ 292 h 402"/>
                <a:gd name="T66" fmla="*/ 165 w 521"/>
                <a:gd name="T67" fmla="*/ 294 h 402"/>
                <a:gd name="T68" fmla="*/ 168 w 521"/>
                <a:gd name="T69" fmla="*/ 319 h 402"/>
                <a:gd name="T70" fmla="*/ 192 w 521"/>
                <a:gd name="T71" fmla="*/ 331 h 402"/>
                <a:gd name="T72" fmla="*/ 188 w 521"/>
                <a:gd name="T73" fmla="*/ 358 h 402"/>
                <a:gd name="T74" fmla="*/ 213 w 521"/>
                <a:gd name="T75" fmla="*/ 377 h 402"/>
                <a:gd name="T76" fmla="*/ 231 w 521"/>
                <a:gd name="T77" fmla="*/ 385 h 402"/>
                <a:gd name="T78" fmla="*/ 249 w 521"/>
                <a:gd name="T79" fmla="*/ 391 h 402"/>
                <a:gd name="T80" fmla="*/ 258 w 521"/>
                <a:gd name="T81" fmla="*/ 383 h 402"/>
                <a:gd name="T82" fmla="*/ 272 w 521"/>
                <a:gd name="T83" fmla="*/ 351 h 402"/>
                <a:gd name="T84" fmla="*/ 283 w 521"/>
                <a:gd name="T85" fmla="*/ 316 h 402"/>
                <a:gd name="T86" fmla="*/ 318 w 521"/>
                <a:gd name="T87" fmla="*/ 313 h 402"/>
                <a:gd name="T88" fmla="*/ 364 w 521"/>
                <a:gd name="T89" fmla="*/ 273 h 402"/>
                <a:gd name="T90" fmla="*/ 409 w 521"/>
                <a:gd name="T91" fmla="*/ 258 h 402"/>
                <a:gd name="T92" fmla="*/ 418 w 521"/>
                <a:gd name="T93" fmla="*/ 237 h 402"/>
                <a:gd name="T94" fmla="*/ 402 w 521"/>
                <a:gd name="T95" fmla="*/ 228 h 402"/>
                <a:gd name="T96" fmla="*/ 410 w 521"/>
                <a:gd name="T97" fmla="*/ 221 h 402"/>
                <a:gd name="T98" fmla="*/ 436 w 521"/>
                <a:gd name="T99" fmla="*/ 219 h 402"/>
                <a:gd name="T100" fmla="*/ 400 w 521"/>
                <a:gd name="T101" fmla="*/ 202 h 402"/>
                <a:gd name="T102" fmla="*/ 427 w 521"/>
                <a:gd name="T103" fmla="*/ 189 h 402"/>
                <a:gd name="T104" fmla="*/ 464 w 521"/>
                <a:gd name="T105" fmla="*/ 174 h 402"/>
                <a:gd name="T106" fmla="*/ 453 w 521"/>
                <a:gd name="T107" fmla="*/ 158 h 402"/>
                <a:gd name="T108" fmla="*/ 460 w 521"/>
                <a:gd name="T109" fmla="*/ 131 h 402"/>
                <a:gd name="T110" fmla="*/ 443 w 521"/>
                <a:gd name="T111" fmla="*/ 109 h 402"/>
                <a:gd name="T112" fmla="*/ 453 w 521"/>
                <a:gd name="T113" fmla="*/ 69 h 402"/>
                <a:gd name="T114" fmla="*/ 505 w 521"/>
                <a:gd name="T115" fmla="*/ 56 h 402"/>
                <a:gd name="T116" fmla="*/ 444 w 521"/>
                <a:gd name="T117" fmla="*/ 50 h 402"/>
                <a:gd name="T118" fmla="*/ 400 w 521"/>
                <a:gd name="T119" fmla="*/ 44 h 402"/>
                <a:gd name="T120" fmla="*/ 359 w 521"/>
                <a:gd name="T121" fmla="*/ 38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1" h="402">
                  <a:moveTo>
                    <a:pt x="460" y="133"/>
                  </a:moveTo>
                  <a:cubicBezTo>
                    <a:pt x="461" y="135"/>
                    <a:pt x="461" y="135"/>
                    <a:pt x="461" y="135"/>
                  </a:cubicBezTo>
                  <a:cubicBezTo>
                    <a:pt x="460" y="134"/>
                    <a:pt x="461" y="133"/>
                    <a:pt x="460" y="133"/>
                  </a:cubicBezTo>
                  <a:close/>
                  <a:moveTo>
                    <a:pt x="247" y="398"/>
                  </a:moveTo>
                  <a:cubicBezTo>
                    <a:pt x="247" y="401"/>
                    <a:pt x="247" y="401"/>
                    <a:pt x="247" y="401"/>
                  </a:cubicBezTo>
                  <a:cubicBezTo>
                    <a:pt x="248" y="400"/>
                    <a:pt x="248" y="402"/>
                    <a:pt x="250" y="401"/>
                  </a:cubicBezTo>
                  <a:cubicBezTo>
                    <a:pt x="251" y="401"/>
                    <a:pt x="250" y="399"/>
                    <a:pt x="250" y="399"/>
                  </a:cubicBezTo>
                  <a:cubicBezTo>
                    <a:pt x="249" y="399"/>
                    <a:pt x="248" y="399"/>
                    <a:pt x="247" y="398"/>
                  </a:cubicBezTo>
                  <a:close/>
                  <a:moveTo>
                    <a:pt x="236" y="383"/>
                  </a:moveTo>
                  <a:cubicBezTo>
                    <a:pt x="236" y="383"/>
                    <a:pt x="236" y="385"/>
                    <a:pt x="235" y="385"/>
                  </a:cubicBezTo>
                  <a:cubicBezTo>
                    <a:pt x="234" y="386"/>
                    <a:pt x="236" y="383"/>
                    <a:pt x="236" y="383"/>
                  </a:cubicBezTo>
                  <a:close/>
                  <a:moveTo>
                    <a:pt x="439" y="172"/>
                  </a:moveTo>
                  <a:cubicBezTo>
                    <a:pt x="439" y="172"/>
                    <a:pt x="439" y="175"/>
                    <a:pt x="439" y="177"/>
                  </a:cubicBezTo>
                  <a:cubicBezTo>
                    <a:pt x="440" y="177"/>
                    <a:pt x="440" y="177"/>
                    <a:pt x="441" y="178"/>
                  </a:cubicBezTo>
                  <a:cubicBezTo>
                    <a:pt x="443" y="178"/>
                    <a:pt x="446" y="177"/>
                    <a:pt x="447" y="177"/>
                  </a:cubicBezTo>
                  <a:cubicBezTo>
                    <a:pt x="453" y="174"/>
                    <a:pt x="441" y="172"/>
                    <a:pt x="439" y="172"/>
                  </a:cubicBezTo>
                  <a:close/>
                  <a:moveTo>
                    <a:pt x="392" y="63"/>
                  </a:moveTo>
                  <a:cubicBezTo>
                    <a:pt x="397" y="61"/>
                    <a:pt x="390" y="65"/>
                    <a:pt x="390" y="65"/>
                  </a:cubicBezTo>
                  <a:cubicBezTo>
                    <a:pt x="389" y="65"/>
                    <a:pt x="388" y="67"/>
                    <a:pt x="388" y="67"/>
                  </a:cubicBezTo>
                  <a:cubicBezTo>
                    <a:pt x="385" y="69"/>
                    <a:pt x="387" y="64"/>
                    <a:pt x="392" y="63"/>
                  </a:cubicBezTo>
                  <a:close/>
                  <a:moveTo>
                    <a:pt x="269" y="31"/>
                  </a:moveTo>
                  <a:cubicBezTo>
                    <a:pt x="270" y="31"/>
                    <a:pt x="273" y="34"/>
                    <a:pt x="269" y="33"/>
                  </a:cubicBezTo>
                  <a:cubicBezTo>
                    <a:pt x="269" y="33"/>
                    <a:pt x="267" y="30"/>
                    <a:pt x="269" y="31"/>
                  </a:cubicBezTo>
                  <a:close/>
                  <a:moveTo>
                    <a:pt x="305" y="304"/>
                  </a:moveTo>
                  <a:cubicBezTo>
                    <a:pt x="307" y="305"/>
                    <a:pt x="307" y="304"/>
                    <a:pt x="309" y="305"/>
                  </a:cubicBezTo>
                  <a:cubicBezTo>
                    <a:pt x="308" y="305"/>
                    <a:pt x="308" y="307"/>
                    <a:pt x="307" y="308"/>
                  </a:cubicBezTo>
                  <a:cubicBezTo>
                    <a:pt x="306" y="308"/>
                    <a:pt x="305" y="308"/>
                    <a:pt x="304" y="309"/>
                  </a:cubicBezTo>
                  <a:cubicBezTo>
                    <a:pt x="304" y="308"/>
                    <a:pt x="304" y="306"/>
                    <a:pt x="303" y="305"/>
                  </a:cubicBezTo>
                  <a:cubicBezTo>
                    <a:pt x="303" y="305"/>
                    <a:pt x="305" y="304"/>
                    <a:pt x="305" y="304"/>
                  </a:cubicBezTo>
                  <a:close/>
                  <a:moveTo>
                    <a:pt x="174" y="299"/>
                  </a:moveTo>
                  <a:cubicBezTo>
                    <a:pt x="175" y="300"/>
                    <a:pt x="177" y="302"/>
                    <a:pt x="175" y="301"/>
                  </a:cubicBezTo>
                  <a:cubicBezTo>
                    <a:pt x="175" y="301"/>
                    <a:pt x="172" y="299"/>
                    <a:pt x="174" y="299"/>
                  </a:cubicBezTo>
                  <a:close/>
                  <a:moveTo>
                    <a:pt x="198" y="297"/>
                  </a:moveTo>
                  <a:cubicBezTo>
                    <a:pt x="200" y="297"/>
                    <a:pt x="198" y="298"/>
                    <a:pt x="198" y="298"/>
                  </a:cubicBezTo>
                  <a:cubicBezTo>
                    <a:pt x="198" y="299"/>
                    <a:pt x="198" y="300"/>
                    <a:pt x="198" y="300"/>
                  </a:cubicBezTo>
                  <a:cubicBezTo>
                    <a:pt x="196" y="301"/>
                    <a:pt x="193" y="303"/>
                    <a:pt x="192" y="303"/>
                  </a:cubicBezTo>
                  <a:cubicBezTo>
                    <a:pt x="189" y="303"/>
                    <a:pt x="191" y="302"/>
                    <a:pt x="192" y="301"/>
                  </a:cubicBezTo>
                  <a:cubicBezTo>
                    <a:pt x="192" y="301"/>
                    <a:pt x="193" y="300"/>
                    <a:pt x="194" y="299"/>
                  </a:cubicBezTo>
                  <a:cubicBezTo>
                    <a:pt x="195" y="299"/>
                    <a:pt x="197" y="297"/>
                    <a:pt x="198" y="297"/>
                  </a:cubicBezTo>
                  <a:close/>
                  <a:moveTo>
                    <a:pt x="195" y="286"/>
                  </a:moveTo>
                  <a:cubicBezTo>
                    <a:pt x="197" y="286"/>
                    <a:pt x="195" y="287"/>
                    <a:pt x="194" y="288"/>
                  </a:cubicBezTo>
                  <a:cubicBezTo>
                    <a:pt x="194" y="287"/>
                    <a:pt x="194" y="286"/>
                    <a:pt x="195" y="286"/>
                  </a:cubicBezTo>
                  <a:close/>
                  <a:moveTo>
                    <a:pt x="196" y="284"/>
                  </a:moveTo>
                  <a:cubicBezTo>
                    <a:pt x="198" y="283"/>
                    <a:pt x="196" y="285"/>
                    <a:pt x="196" y="285"/>
                  </a:cubicBezTo>
                  <a:cubicBezTo>
                    <a:pt x="196" y="285"/>
                    <a:pt x="194" y="284"/>
                    <a:pt x="196" y="284"/>
                  </a:cubicBezTo>
                  <a:close/>
                  <a:moveTo>
                    <a:pt x="395" y="240"/>
                  </a:moveTo>
                  <a:cubicBezTo>
                    <a:pt x="398" y="240"/>
                    <a:pt x="396" y="243"/>
                    <a:pt x="396" y="243"/>
                  </a:cubicBezTo>
                  <a:cubicBezTo>
                    <a:pt x="395" y="243"/>
                    <a:pt x="391" y="242"/>
                    <a:pt x="391" y="242"/>
                  </a:cubicBezTo>
                  <a:cubicBezTo>
                    <a:pt x="391" y="242"/>
                    <a:pt x="392" y="242"/>
                    <a:pt x="393" y="242"/>
                  </a:cubicBezTo>
                  <a:cubicBezTo>
                    <a:pt x="393" y="241"/>
                    <a:pt x="394" y="240"/>
                    <a:pt x="395" y="240"/>
                  </a:cubicBezTo>
                  <a:close/>
                  <a:moveTo>
                    <a:pt x="174" y="223"/>
                  </a:moveTo>
                  <a:cubicBezTo>
                    <a:pt x="172" y="223"/>
                    <a:pt x="175" y="224"/>
                    <a:pt x="176" y="224"/>
                  </a:cubicBezTo>
                  <a:cubicBezTo>
                    <a:pt x="176" y="224"/>
                    <a:pt x="177" y="223"/>
                    <a:pt x="174" y="223"/>
                  </a:cubicBezTo>
                  <a:close/>
                  <a:moveTo>
                    <a:pt x="166" y="221"/>
                  </a:moveTo>
                  <a:cubicBezTo>
                    <a:pt x="164" y="221"/>
                    <a:pt x="164" y="223"/>
                    <a:pt x="164" y="224"/>
                  </a:cubicBezTo>
                  <a:cubicBezTo>
                    <a:pt x="164" y="224"/>
                    <a:pt x="165" y="225"/>
                    <a:pt x="165" y="225"/>
                  </a:cubicBezTo>
                  <a:cubicBezTo>
                    <a:pt x="165" y="225"/>
                    <a:pt x="166" y="225"/>
                    <a:pt x="167" y="225"/>
                  </a:cubicBezTo>
                  <a:cubicBezTo>
                    <a:pt x="167" y="223"/>
                    <a:pt x="167" y="221"/>
                    <a:pt x="166" y="221"/>
                  </a:cubicBezTo>
                  <a:close/>
                  <a:moveTo>
                    <a:pt x="418" y="189"/>
                  </a:moveTo>
                  <a:cubicBezTo>
                    <a:pt x="417" y="190"/>
                    <a:pt x="417" y="190"/>
                    <a:pt x="417" y="190"/>
                  </a:cubicBezTo>
                  <a:cubicBezTo>
                    <a:pt x="416" y="191"/>
                    <a:pt x="413" y="191"/>
                    <a:pt x="412" y="192"/>
                  </a:cubicBezTo>
                  <a:cubicBezTo>
                    <a:pt x="412" y="192"/>
                    <a:pt x="412" y="194"/>
                    <a:pt x="412" y="194"/>
                  </a:cubicBezTo>
                  <a:cubicBezTo>
                    <a:pt x="412" y="195"/>
                    <a:pt x="413" y="195"/>
                    <a:pt x="414" y="196"/>
                  </a:cubicBezTo>
                  <a:cubicBezTo>
                    <a:pt x="410" y="195"/>
                    <a:pt x="405" y="193"/>
                    <a:pt x="402" y="195"/>
                  </a:cubicBezTo>
                  <a:cubicBezTo>
                    <a:pt x="401" y="196"/>
                    <a:pt x="400" y="196"/>
                    <a:pt x="400" y="197"/>
                  </a:cubicBezTo>
                  <a:cubicBezTo>
                    <a:pt x="400" y="197"/>
                    <a:pt x="400" y="200"/>
                    <a:pt x="400" y="200"/>
                  </a:cubicBezTo>
                  <a:cubicBezTo>
                    <a:pt x="400" y="200"/>
                    <a:pt x="402" y="200"/>
                    <a:pt x="403" y="200"/>
                  </a:cubicBezTo>
                  <a:cubicBezTo>
                    <a:pt x="403" y="201"/>
                    <a:pt x="404" y="203"/>
                    <a:pt x="404" y="203"/>
                  </a:cubicBezTo>
                  <a:cubicBezTo>
                    <a:pt x="406" y="202"/>
                    <a:pt x="406" y="203"/>
                    <a:pt x="408" y="202"/>
                  </a:cubicBezTo>
                  <a:cubicBezTo>
                    <a:pt x="408" y="202"/>
                    <a:pt x="409" y="200"/>
                    <a:pt x="410" y="200"/>
                  </a:cubicBezTo>
                  <a:cubicBezTo>
                    <a:pt x="411" y="200"/>
                    <a:pt x="412" y="200"/>
                    <a:pt x="413" y="200"/>
                  </a:cubicBezTo>
                  <a:cubicBezTo>
                    <a:pt x="414" y="199"/>
                    <a:pt x="413" y="197"/>
                    <a:pt x="414" y="196"/>
                  </a:cubicBezTo>
                  <a:cubicBezTo>
                    <a:pt x="415" y="197"/>
                    <a:pt x="415" y="196"/>
                    <a:pt x="416" y="196"/>
                  </a:cubicBezTo>
                  <a:cubicBezTo>
                    <a:pt x="417" y="197"/>
                    <a:pt x="417" y="199"/>
                    <a:pt x="418" y="199"/>
                  </a:cubicBezTo>
                  <a:cubicBezTo>
                    <a:pt x="420" y="200"/>
                    <a:pt x="423" y="200"/>
                    <a:pt x="425" y="200"/>
                  </a:cubicBezTo>
                  <a:cubicBezTo>
                    <a:pt x="425" y="200"/>
                    <a:pt x="426" y="201"/>
                    <a:pt x="426" y="201"/>
                  </a:cubicBezTo>
                  <a:cubicBezTo>
                    <a:pt x="425" y="202"/>
                    <a:pt x="422" y="202"/>
                    <a:pt x="424" y="203"/>
                  </a:cubicBezTo>
                  <a:cubicBezTo>
                    <a:pt x="425" y="203"/>
                    <a:pt x="424" y="204"/>
                    <a:pt x="425" y="204"/>
                  </a:cubicBezTo>
                  <a:cubicBezTo>
                    <a:pt x="420" y="209"/>
                    <a:pt x="431" y="211"/>
                    <a:pt x="434" y="212"/>
                  </a:cubicBezTo>
                  <a:cubicBezTo>
                    <a:pt x="435" y="213"/>
                    <a:pt x="437" y="215"/>
                    <a:pt x="438" y="216"/>
                  </a:cubicBezTo>
                  <a:cubicBezTo>
                    <a:pt x="440" y="216"/>
                    <a:pt x="441" y="215"/>
                    <a:pt x="443" y="216"/>
                  </a:cubicBezTo>
                  <a:cubicBezTo>
                    <a:pt x="443" y="216"/>
                    <a:pt x="444" y="214"/>
                    <a:pt x="443" y="213"/>
                  </a:cubicBezTo>
                  <a:cubicBezTo>
                    <a:pt x="439" y="210"/>
                    <a:pt x="435" y="214"/>
                    <a:pt x="441" y="209"/>
                  </a:cubicBezTo>
                  <a:cubicBezTo>
                    <a:pt x="441" y="208"/>
                    <a:pt x="441" y="208"/>
                    <a:pt x="441" y="208"/>
                  </a:cubicBezTo>
                  <a:cubicBezTo>
                    <a:pt x="439" y="207"/>
                    <a:pt x="437" y="207"/>
                    <a:pt x="435" y="206"/>
                  </a:cubicBezTo>
                  <a:cubicBezTo>
                    <a:pt x="435" y="206"/>
                    <a:pt x="433" y="204"/>
                    <a:pt x="433" y="204"/>
                  </a:cubicBezTo>
                  <a:cubicBezTo>
                    <a:pt x="431" y="204"/>
                    <a:pt x="435" y="204"/>
                    <a:pt x="435" y="204"/>
                  </a:cubicBezTo>
                  <a:cubicBezTo>
                    <a:pt x="436" y="204"/>
                    <a:pt x="437" y="206"/>
                    <a:pt x="437" y="206"/>
                  </a:cubicBezTo>
                  <a:cubicBezTo>
                    <a:pt x="439" y="206"/>
                    <a:pt x="439" y="205"/>
                    <a:pt x="441" y="205"/>
                  </a:cubicBezTo>
                  <a:cubicBezTo>
                    <a:pt x="441" y="203"/>
                    <a:pt x="441" y="203"/>
                    <a:pt x="442" y="200"/>
                  </a:cubicBezTo>
                  <a:cubicBezTo>
                    <a:pt x="436" y="199"/>
                    <a:pt x="435" y="199"/>
                    <a:pt x="429" y="200"/>
                  </a:cubicBezTo>
                  <a:cubicBezTo>
                    <a:pt x="430" y="200"/>
                    <a:pt x="431" y="198"/>
                    <a:pt x="432" y="198"/>
                  </a:cubicBezTo>
                  <a:cubicBezTo>
                    <a:pt x="433" y="198"/>
                    <a:pt x="434" y="198"/>
                    <a:pt x="435" y="198"/>
                  </a:cubicBezTo>
                  <a:cubicBezTo>
                    <a:pt x="435" y="198"/>
                    <a:pt x="435" y="196"/>
                    <a:pt x="435" y="196"/>
                  </a:cubicBezTo>
                  <a:cubicBezTo>
                    <a:pt x="428" y="196"/>
                    <a:pt x="428" y="196"/>
                    <a:pt x="428" y="196"/>
                  </a:cubicBezTo>
                  <a:cubicBezTo>
                    <a:pt x="429" y="195"/>
                    <a:pt x="430" y="193"/>
                    <a:pt x="430" y="193"/>
                  </a:cubicBezTo>
                  <a:cubicBezTo>
                    <a:pt x="427" y="192"/>
                    <a:pt x="421" y="189"/>
                    <a:pt x="418" y="189"/>
                  </a:cubicBezTo>
                  <a:close/>
                  <a:moveTo>
                    <a:pt x="136" y="168"/>
                  </a:moveTo>
                  <a:cubicBezTo>
                    <a:pt x="135" y="168"/>
                    <a:pt x="130" y="171"/>
                    <a:pt x="134" y="171"/>
                  </a:cubicBezTo>
                  <a:cubicBezTo>
                    <a:pt x="135" y="170"/>
                    <a:pt x="139" y="169"/>
                    <a:pt x="138" y="169"/>
                  </a:cubicBezTo>
                  <a:cubicBezTo>
                    <a:pt x="137" y="168"/>
                    <a:pt x="137" y="168"/>
                    <a:pt x="136" y="168"/>
                  </a:cubicBezTo>
                  <a:close/>
                  <a:moveTo>
                    <a:pt x="466" y="167"/>
                  </a:moveTo>
                  <a:cubicBezTo>
                    <a:pt x="466" y="167"/>
                    <a:pt x="465" y="168"/>
                    <a:pt x="465" y="168"/>
                  </a:cubicBezTo>
                  <a:cubicBezTo>
                    <a:pt x="466" y="168"/>
                    <a:pt x="467" y="168"/>
                    <a:pt x="467" y="169"/>
                  </a:cubicBezTo>
                  <a:cubicBezTo>
                    <a:pt x="466" y="168"/>
                    <a:pt x="469" y="166"/>
                    <a:pt x="466" y="167"/>
                  </a:cubicBezTo>
                  <a:close/>
                  <a:moveTo>
                    <a:pt x="454" y="162"/>
                  </a:moveTo>
                  <a:cubicBezTo>
                    <a:pt x="454" y="164"/>
                    <a:pt x="453" y="166"/>
                    <a:pt x="455" y="168"/>
                  </a:cubicBezTo>
                  <a:cubicBezTo>
                    <a:pt x="455" y="168"/>
                    <a:pt x="457" y="168"/>
                    <a:pt x="457" y="169"/>
                  </a:cubicBezTo>
                  <a:cubicBezTo>
                    <a:pt x="457" y="168"/>
                    <a:pt x="458" y="167"/>
                    <a:pt x="459" y="167"/>
                  </a:cubicBezTo>
                  <a:cubicBezTo>
                    <a:pt x="459" y="166"/>
                    <a:pt x="459" y="166"/>
                    <a:pt x="459" y="165"/>
                  </a:cubicBezTo>
                  <a:cubicBezTo>
                    <a:pt x="459" y="164"/>
                    <a:pt x="457" y="165"/>
                    <a:pt x="457" y="165"/>
                  </a:cubicBezTo>
                  <a:cubicBezTo>
                    <a:pt x="456" y="164"/>
                    <a:pt x="456" y="163"/>
                    <a:pt x="456" y="163"/>
                  </a:cubicBezTo>
                  <a:cubicBezTo>
                    <a:pt x="456" y="162"/>
                    <a:pt x="455" y="162"/>
                    <a:pt x="454" y="162"/>
                  </a:cubicBezTo>
                  <a:close/>
                  <a:moveTo>
                    <a:pt x="436" y="157"/>
                  </a:moveTo>
                  <a:cubicBezTo>
                    <a:pt x="439" y="157"/>
                    <a:pt x="438" y="160"/>
                    <a:pt x="438" y="163"/>
                  </a:cubicBezTo>
                  <a:cubicBezTo>
                    <a:pt x="438" y="163"/>
                    <a:pt x="436" y="162"/>
                    <a:pt x="436" y="163"/>
                  </a:cubicBezTo>
                  <a:cubicBezTo>
                    <a:pt x="436" y="162"/>
                    <a:pt x="434" y="157"/>
                    <a:pt x="436" y="157"/>
                  </a:cubicBezTo>
                  <a:close/>
                  <a:moveTo>
                    <a:pt x="467" y="151"/>
                  </a:moveTo>
                  <a:cubicBezTo>
                    <a:pt x="467" y="151"/>
                    <a:pt x="467" y="152"/>
                    <a:pt x="466" y="153"/>
                  </a:cubicBezTo>
                  <a:cubicBezTo>
                    <a:pt x="465" y="153"/>
                    <a:pt x="464" y="152"/>
                    <a:pt x="463" y="153"/>
                  </a:cubicBezTo>
                  <a:cubicBezTo>
                    <a:pt x="464" y="157"/>
                    <a:pt x="463" y="164"/>
                    <a:pt x="470" y="161"/>
                  </a:cubicBezTo>
                  <a:cubicBezTo>
                    <a:pt x="471" y="161"/>
                    <a:pt x="471" y="159"/>
                    <a:pt x="472" y="159"/>
                  </a:cubicBezTo>
                  <a:cubicBezTo>
                    <a:pt x="473" y="158"/>
                    <a:pt x="473" y="159"/>
                    <a:pt x="474" y="159"/>
                  </a:cubicBezTo>
                  <a:cubicBezTo>
                    <a:pt x="473" y="160"/>
                    <a:pt x="476" y="159"/>
                    <a:pt x="476" y="159"/>
                  </a:cubicBezTo>
                  <a:cubicBezTo>
                    <a:pt x="476" y="157"/>
                    <a:pt x="475" y="155"/>
                    <a:pt x="475" y="155"/>
                  </a:cubicBezTo>
                  <a:cubicBezTo>
                    <a:pt x="475" y="155"/>
                    <a:pt x="473" y="157"/>
                    <a:pt x="473" y="157"/>
                  </a:cubicBezTo>
                  <a:cubicBezTo>
                    <a:pt x="469" y="156"/>
                    <a:pt x="470" y="154"/>
                    <a:pt x="469" y="151"/>
                  </a:cubicBezTo>
                  <a:lnTo>
                    <a:pt x="467" y="151"/>
                  </a:lnTo>
                  <a:close/>
                  <a:moveTo>
                    <a:pt x="461" y="135"/>
                  </a:moveTo>
                  <a:cubicBezTo>
                    <a:pt x="461" y="136"/>
                    <a:pt x="460" y="136"/>
                    <a:pt x="460" y="137"/>
                  </a:cubicBezTo>
                  <a:cubicBezTo>
                    <a:pt x="462" y="137"/>
                    <a:pt x="465" y="148"/>
                    <a:pt x="464" y="143"/>
                  </a:cubicBezTo>
                  <a:cubicBezTo>
                    <a:pt x="464" y="142"/>
                    <a:pt x="464" y="141"/>
                    <a:pt x="464" y="140"/>
                  </a:cubicBezTo>
                  <a:cubicBezTo>
                    <a:pt x="464" y="140"/>
                    <a:pt x="462" y="138"/>
                    <a:pt x="462" y="138"/>
                  </a:cubicBezTo>
                  <a:cubicBezTo>
                    <a:pt x="462" y="137"/>
                    <a:pt x="463" y="136"/>
                    <a:pt x="463" y="136"/>
                  </a:cubicBezTo>
                  <a:lnTo>
                    <a:pt x="461" y="135"/>
                  </a:lnTo>
                  <a:close/>
                  <a:moveTo>
                    <a:pt x="10" y="119"/>
                  </a:moveTo>
                  <a:cubicBezTo>
                    <a:pt x="11" y="120"/>
                    <a:pt x="11" y="120"/>
                    <a:pt x="11" y="120"/>
                  </a:cubicBezTo>
                  <a:cubicBezTo>
                    <a:pt x="13" y="120"/>
                    <a:pt x="13" y="120"/>
                    <a:pt x="11" y="119"/>
                  </a:cubicBezTo>
                  <a:cubicBezTo>
                    <a:pt x="11" y="119"/>
                    <a:pt x="11" y="119"/>
                    <a:pt x="10" y="119"/>
                  </a:cubicBezTo>
                  <a:close/>
                  <a:moveTo>
                    <a:pt x="1" y="117"/>
                  </a:moveTo>
                  <a:cubicBezTo>
                    <a:pt x="1" y="117"/>
                    <a:pt x="0" y="120"/>
                    <a:pt x="1" y="120"/>
                  </a:cubicBezTo>
                  <a:cubicBezTo>
                    <a:pt x="4" y="120"/>
                    <a:pt x="4" y="118"/>
                    <a:pt x="5" y="118"/>
                  </a:cubicBezTo>
                  <a:cubicBezTo>
                    <a:pt x="3" y="118"/>
                    <a:pt x="3" y="118"/>
                    <a:pt x="1" y="117"/>
                  </a:cubicBezTo>
                  <a:close/>
                  <a:moveTo>
                    <a:pt x="457" y="69"/>
                  </a:moveTo>
                  <a:cubicBezTo>
                    <a:pt x="457" y="69"/>
                    <a:pt x="456" y="71"/>
                    <a:pt x="456" y="72"/>
                  </a:cubicBezTo>
                  <a:cubicBezTo>
                    <a:pt x="460" y="71"/>
                    <a:pt x="460" y="72"/>
                    <a:pt x="457" y="69"/>
                  </a:cubicBezTo>
                  <a:close/>
                  <a:moveTo>
                    <a:pt x="400" y="60"/>
                  </a:moveTo>
                  <a:cubicBezTo>
                    <a:pt x="407" y="58"/>
                    <a:pt x="396" y="63"/>
                    <a:pt x="396" y="63"/>
                  </a:cubicBezTo>
                  <a:cubicBezTo>
                    <a:pt x="395" y="63"/>
                    <a:pt x="392" y="62"/>
                    <a:pt x="393" y="62"/>
                  </a:cubicBezTo>
                  <a:cubicBezTo>
                    <a:pt x="394" y="62"/>
                    <a:pt x="395" y="62"/>
                    <a:pt x="396" y="62"/>
                  </a:cubicBezTo>
                  <a:cubicBezTo>
                    <a:pt x="397" y="61"/>
                    <a:pt x="399" y="60"/>
                    <a:pt x="400" y="60"/>
                  </a:cubicBezTo>
                  <a:close/>
                  <a:moveTo>
                    <a:pt x="463" y="37"/>
                  </a:moveTo>
                  <a:cubicBezTo>
                    <a:pt x="463" y="37"/>
                    <a:pt x="463" y="39"/>
                    <a:pt x="463" y="39"/>
                  </a:cubicBezTo>
                  <a:cubicBezTo>
                    <a:pt x="465" y="40"/>
                    <a:pt x="464" y="37"/>
                    <a:pt x="463" y="37"/>
                  </a:cubicBezTo>
                  <a:close/>
                  <a:moveTo>
                    <a:pt x="455" y="36"/>
                  </a:moveTo>
                  <a:cubicBezTo>
                    <a:pt x="456" y="37"/>
                    <a:pt x="455" y="39"/>
                    <a:pt x="455" y="41"/>
                  </a:cubicBezTo>
                  <a:cubicBezTo>
                    <a:pt x="457" y="41"/>
                    <a:pt x="457" y="41"/>
                    <a:pt x="457" y="41"/>
                  </a:cubicBezTo>
                  <a:cubicBezTo>
                    <a:pt x="457" y="40"/>
                    <a:pt x="456" y="38"/>
                    <a:pt x="457" y="37"/>
                  </a:cubicBezTo>
                  <a:lnTo>
                    <a:pt x="455" y="36"/>
                  </a:lnTo>
                  <a:close/>
                  <a:moveTo>
                    <a:pt x="166" y="30"/>
                  </a:moveTo>
                  <a:cubicBezTo>
                    <a:pt x="167" y="31"/>
                    <a:pt x="166" y="33"/>
                    <a:pt x="167" y="34"/>
                  </a:cubicBezTo>
                  <a:cubicBezTo>
                    <a:pt x="169" y="38"/>
                    <a:pt x="180" y="41"/>
                    <a:pt x="186" y="42"/>
                  </a:cubicBezTo>
                  <a:cubicBezTo>
                    <a:pt x="186" y="42"/>
                    <a:pt x="189" y="43"/>
                    <a:pt x="187" y="41"/>
                  </a:cubicBezTo>
                  <a:cubicBezTo>
                    <a:pt x="187" y="41"/>
                    <a:pt x="187" y="39"/>
                    <a:pt x="186" y="39"/>
                  </a:cubicBezTo>
                  <a:cubicBezTo>
                    <a:pt x="186" y="39"/>
                    <a:pt x="180" y="36"/>
                    <a:pt x="180" y="36"/>
                  </a:cubicBezTo>
                  <a:cubicBezTo>
                    <a:pt x="179" y="36"/>
                    <a:pt x="178" y="37"/>
                    <a:pt x="177" y="36"/>
                  </a:cubicBezTo>
                  <a:cubicBezTo>
                    <a:pt x="176" y="36"/>
                    <a:pt x="175" y="34"/>
                    <a:pt x="175" y="34"/>
                  </a:cubicBezTo>
                  <a:cubicBezTo>
                    <a:pt x="174" y="33"/>
                    <a:pt x="173" y="34"/>
                    <a:pt x="172" y="33"/>
                  </a:cubicBezTo>
                  <a:cubicBezTo>
                    <a:pt x="170" y="32"/>
                    <a:pt x="168" y="30"/>
                    <a:pt x="166" y="30"/>
                  </a:cubicBezTo>
                  <a:close/>
                  <a:moveTo>
                    <a:pt x="327" y="18"/>
                  </a:moveTo>
                  <a:cubicBezTo>
                    <a:pt x="332" y="17"/>
                    <a:pt x="324" y="20"/>
                    <a:pt x="324" y="20"/>
                  </a:cubicBezTo>
                  <a:cubicBezTo>
                    <a:pt x="324" y="20"/>
                    <a:pt x="324" y="21"/>
                    <a:pt x="324" y="22"/>
                  </a:cubicBezTo>
                  <a:cubicBezTo>
                    <a:pt x="324" y="22"/>
                    <a:pt x="321" y="21"/>
                    <a:pt x="320" y="20"/>
                  </a:cubicBezTo>
                  <a:cubicBezTo>
                    <a:pt x="320" y="21"/>
                    <a:pt x="320" y="22"/>
                    <a:pt x="319" y="22"/>
                  </a:cubicBezTo>
                  <a:cubicBezTo>
                    <a:pt x="317" y="22"/>
                    <a:pt x="319" y="19"/>
                    <a:pt x="319" y="19"/>
                  </a:cubicBezTo>
                  <a:cubicBezTo>
                    <a:pt x="322" y="19"/>
                    <a:pt x="325" y="18"/>
                    <a:pt x="327" y="18"/>
                  </a:cubicBezTo>
                  <a:close/>
                  <a:moveTo>
                    <a:pt x="366" y="14"/>
                  </a:moveTo>
                  <a:cubicBezTo>
                    <a:pt x="368" y="14"/>
                    <a:pt x="372" y="15"/>
                    <a:pt x="373" y="15"/>
                  </a:cubicBezTo>
                  <a:cubicBezTo>
                    <a:pt x="377" y="15"/>
                    <a:pt x="379" y="14"/>
                    <a:pt x="383" y="14"/>
                  </a:cubicBezTo>
                  <a:cubicBezTo>
                    <a:pt x="384" y="14"/>
                    <a:pt x="390" y="16"/>
                    <a:pt x="392" y="16"/>
                  </a:cubicBezTo>
                  <a:cubicBezTo>
                    <a:pt x="386" y="16"/>
                    <a:pt x="379" y="18"/>
                    <a:pt x="374" y="18"/>
                  </a:cubicBezTo>
                  <a:cubicBezTo>
                    <a:pt x="371" y="18"/>
                    <a:pt x="367" y="16"/>
                    <a:pt x="364" y="17"/>
                  </a:cubicBezTo>
                  <a:cubicBezTo>
                    <a:pt x="362" y="18"/>
                    <a:pt x="362" y="18"/>
                    <a:pt x="362" y="18"/>
                  </a:cubicBezTo>
                  <a:cubicBezTo>
                    <a:pt x="359" y="19"/>
                    <a:pt x="356" y="18"/>
                    <a:pt x="353" y="18"/>
                  </a:cubicBezTo>
                  <a:cubicBezTo>
                    <a:pt x="354" y="17"/>
                    <a:pt x="354" y="17"/>
                    <a:pt x="354" y="17"/>
                  </a:cubicBezTo>
                  <a:cubicBezTo>
                    <a:pt x="354" y="17"/>
                    <a:pt x="356" y="17"/>
                    <a:pt x="356" y="17"/>
                  </a:cubicBezTo>
                  <a:cubicBezTo>
                    <a:pt x="359" y="16"/>
                    <a:pt x="363" y="15"/>
                    <a:pt x="366" y="14"/>
                  </a:cubicBezTo>
                  <a:close/>
                  <a:moveTo>
                    <a:pt x="335" y="12"/>
                  </a:moveTo>
                  <a:cubicBezTo>
                    <a:pt x="336" y="12"/>
                    <a:pt x="336" y="12"/>
                    <a:pt x="336" y="12"/>
                  </a:cubicBezTo>
                  <a:cubicBezTo>
                    <a:pt x="337" y="13"/>
                    <a:pt x="336" y="14"/>
                    <a:pt x="336" y="15"/>
                  </a:cubicBezTo>
                  <a:cubicBezTo>
                    <a:pt x="337" y="15"/>
                    <a:pt x="339" y="17"/>
                    <a:pt x="339" y="18"/>
                  </a:cubicBezTo>
                  <a:cubicBezTo>
                    <a:pt x="346" y="15"/>
                    <a:pt x="346" y="16"/>
                    <a:pt x="352" y="18"/>
                  </a:cubicBezTo>
                  <a:cubicBezTo>
                    <a:pt x="350" y="18"/>
                    <a:pt x="347" y="18"/>
                    <a:pt x="346" y="18"/>
                  </a:cubicBezTo>
                  <a:cubicBezTo>
                    <a:pt x="345" y="18"/>
                    <a:pt x="341" y="18"/>
                    <a:pt x="339" y="18"/>
                  </a:cubicBezTo>
                  <a:cubicBezTo>
                    <a:pt x="339" y="18"/>
                    <a:pt x="339" y="20"/>
                    <a:pt x="339" y="20"/>
                  </a:cubicBezTo>
                  <a:cubicBezTo>
                    <a:pt x="338" y="20"/>
                    <a:pt x="339" y="21"/>
                    <a:pt x="338" y="21"/>
                  </a:cubicBezTo>
                  <a:cubicBezTo>
                    <a:pt x="337" y="21"/>
                    <a:pt x="337" y="19"/>
                    <a:pt x="336" y="19"/>
                  </a:cubicBezTo>
                  <a:cubicBezTo>
                    <a:pt x="336" y="19"/>
                    <a:pt x="334" y="19"/>
                    <a:pt x="334" y="18"/>
                  </a:cubicBezTo>
                  <a:cubicBezTo>
                    <a:pt x="334" y="18"/>
                    <a:pt x="334" y="18"/>
                    <a:pt x="334" y="18"/>
                  </a:cubicBezTo>
                  <a:cubicBezTo>
                    <a:pt x="337" y="16"/>
                    <a:pt x="334" y="11"/>
                    <a:pt x="335" y="12"/>
                  </a:cubicBezTo>
                  <a:close/>
                  <a:moveTo>
                    <a:pt x="440" y="34"/>
                  </a:moveTo>
                  <a:cubicBezTo>
                    <a:pt x="442" y="33"/>
                    <a:pt x="443" y="30"/>
                    <a:pt x="444" y="30"/>
                  </a:cubicBezTo>
                  <a:cubicBezTo>
                    <a:pt x="445" y="29"/>
                    <a:pt x="446" y="30"/>
                    <a:pt x="447" y="30"/>
                  </a:cubicBezTo>
                  <a:cubicBezTo>
                    <a:pt x="448" y="29"/>
                    <a:pt x="450" y="28"/>
                    <a:pt x="451" y="27"/>
                  </a:cubicBezTo>
                  <a:cubicBezTo>
                    <a:pt x="451" y="27"/>
                    <a:pt x="451" y="25"/>
                    <a:pt x="451" y="25"/>
                  </a:cubicBezTo>
                  <a:cubicBezTo>
                    <a:pt x="449" y="24"/>
                    <a:pt x="447" y="24"/>
                    <a:pt x="445" y="24"/>
                  </a:cubicBezTo>
                  <a:cubicBezTo>
                    <a:pt x="444" y="23"/>
                    <a:pt x="443" y="22"/>
                    <a:pt x="443" y="22"/>
                  </a:cubicBezTo>
                  <a:cubicBezTo>
                    <a:pt x="439" y="21"/>
                    <a:pt x="435" y="24"/>
                    <a:pt x="432" y="22"/>
                  </a:cubicBezTo>
                  <a:cubicBezTo>
                    <a:pt x="432" y="22"/>
                    <a:pt x="432" y="20"/>
                    <a:pt x="432" y="20"/>
                  </a:cubicBezTo>
                  <a:cubicBezTo>
                    <a:pt x="431" y="20"/>
                    <a:pt x="430" y="19"/>
                    <a:pt x="429" y="18"/>
                  </a:cubicBezTo>
                  <a:cubicBezTo>
                    <a:pt x="428" y="19"/>
                    <a:pt x="428" y="18"/>
                    <a:pt x="427" y="18"/>
                  </a:cubicBezTo>
                  <a:cubicBezTo>
                    <a:pt x="426" y="18"/>
                    <a:pt x="426" y="20"/>
                    <a:pt x="425" y="20"/>
                  </a:cubicBezTo>
                  <a:cubicBezTo>
                    <a:pt x="425" y="20"/>
                    <a:pt x="425" y="18"/>
                    <a:pt x="425" y="18"/>
                  </a:cubicBezTo>
                  <a:cubicBezTo>
                    <a:pt x="424" y="17"/>
                    <a:pt x="424" y="17"/>
                    <a:pt x="423" y="17"/>
                  </a:cubicBezTo>
                  <a:cubicBezTo>
                    <a:pt x="418" y="19"/>
                    <a:pt x="417" y="21"/>
                    <a:pt x="410" y="22"/>
                  </a:cubicBezTo>
                  <a:cubicBezTo>
                    <a:pt x="410" y="20"/>
                    <a:pt x="410" y="20"/>
                    <a:pt x="410" y="20"/>
                  </a:cubicBezTo>
                  <a:cubicBezTo>
                    <a:pt x="413" y="19"/>
                    <a:pt x="414" y="20"/>
                    <a:pt x="417" y="19"/>
                  </a:cubicBezTo>
                  <a:cubicBezTo>
                    <a:pt x="417" y="19"/>
                    <a:pt x="417" y="18"/>
                    <a:pt x="418" y="18"/>
                  </a:cubicBezTo>
                  <a:cubicBezTo>
                    <a:pt x="418" y="17"/>
                    <a:pt x="419" y="15"/>
                    <a:pt x="418" y="14"/>
                  </a:cubicBezTo>
                  <a:cubicBezTo>
                    <a:pt x="418" y="13"/>
                    <a:pt x="412" y="9"/>
                    <a:pt x="410" y="9"/>
                  </a:cubicBezTo>
                  <a:cubicBezTo>
                    <a:pt x="408" y="9"/>
                    <a:pt x="407" y="12"/>
                    <a:pt x="406" y="12"/>
                  </a:cubicBezTo>
                  <a:cubicBezTo>
                    <a:pt x="403" y="14"/>
                    <a:pt x="398" y="14"/>
                    <a:pt x="394" y="15"/>
                  </a:cubicBezTo>
                  <a:cubicBezTo>
                    <a:pt x="395" y="14"/>
                    <a:pt x="397" y="11"/>
                    <a:pt x="398" y="10"/>
                  </a:cubicBezTo>
                  <a:cubicBezTo>
                    <a:pt x="399" y="10"/>
                    <a:pt x="401" y="10"/>
                    <a:pt x="402" y="9"/>
                  </a:cubicBezTo>
                  <a:cubicBezTo>
                    <a:pt x="403" y="9"/>
                    <a:pt x="403" y="7"/>
                    <a:pt x="404" y="6"/>
                  </a:cubicBezTo>
                  <a:cubicBezTo>
                    <a:pt x="403" y="6"/>
                    <a:pt x="401" y="5"/>
                    <a:pt x="400" y="5"/>
                  </a:cubicBezTo>
                  <a:cubicBezTo>
                    <a:pt x="396" y="5"/>
                    <a:pt x="391" y="6"/>
                    <a:pt x="386" y="5"/>
                  </a:cubicBezTo>
                  <a:cubicBezTo>
                    <a:pt x="383" y="5"/>
                    <a:pt x="380" y="3"/>
                    <a:pt x="376" y="3"/>
                  </a:cubicBezTo>
                  <a:cubicBezTo>
                    <a:pt x="376" y="3"/>
                    <a:pt x="376" y="4"/>
                    <a:pt x="376" y="4"/>
                  </a:cubicBezTo>
                  <a:cubicBezTo>
                    <a:pt x="374" y="4"/>
                    <a:pt x="373" y="4"/>
                    <a:pt x="371" y="4"/>
                  </a:cubicBezTo>
                  <a:cubicBezTo>
                    <a:pt x="369" y="4"/>
                    <a:pt x="367" y="6"/>
                    <a:pt x="364" y="6"/>
                  </a:cubicBezTo>
                  <a:cubicBezTo>
                    <a:pt x="360" y="5"/>
                    <a:pt x="355" y="1"/>
                    <a:pt x="352" y="1"/>
                  </a:cubicBezTo>
                  <a:cubicBezTo>
                    <a:pt x="351" y="1"/>
                    <a:pt x="349" y="3"/>
                    <a:pt x="348" y="3"/>
                  </a:cubicBezTo>
                  <a:cubicBezTo>
                    <a:pt x="345" y="4"/>
                    <a:pt x="342" y="2"/>
                    <a:pt x="340" y="2"/>
                  </a:cubicBezTo>
                  <a:cubicBezTo>
                    <a:pt x="335" y="1"/>
                    <a:pt x="333" y="3"/>
                    <a:pt x="326" y="3"/>
                  </a:cubicBezTo>
                  <a:cubicBezTo>
                    <a:pt x="324" y="3"/>
                    <a:pt x="310" y="0"/>
                    <a:pt x="309" y="1"/>
                  </a:cubicBezTo>
                  <a:cubicBezTo>
                    <a:pt x="308" y="1"/>
                    <a:pt x="308" y="3"/>
                    <a:pt x="308" y="4"/>
                  </a:cubicBezTo>
                  <a:cubicBezTo>
                    <a:pt x="305" y="3"/>
                    <a:pt x="303" y="3"/>
                    <a:pt x="300" y="2"/>
                  </a:cubicBezTo>
                  <a:cubicBezTo>
                    <a:pt x="300" y="2"/>
                    <a:pt x="299" y="4"/>
                    <a:pt x="299" y="4"/>
                  </a:cubicBezTo>
                  <a:cubicBezTo>
                    <a:pt x="300" y="5"/>
                    <a:pt x="300" y="5"/>
                    <a:pt x="301" y="6"/>
                  </a:cubicBezTo>
                  <a:cubicBezTo>
                    <a:pt x="299" y="6"/>
                    <a:pt x="294" y="7"/>
                    <a:pt x="291" y="6"/>
                  </a:cubicBezTo>
                  <a:cubicBezTo>
                    <a:pt x="290" y="5"/>
                    <a:pt x="293" y="4"/>
                    <a:pt x="291" y="5"/>
                  </a:cubicBezTo>
                  <a:cubicBezTo>
                    <a:pt x="290" y="5"/>
                    <a:pt x="290" y="6"/>
                    <a:pt x="290" y="7"/>
                  </a:cubicBezTo>
                  <a:cubicBezTo>
                    <a:pt x="290" y="7"/>
                    <a:pt x="286" y="9"/>
                    <a:pt x="288" y="10"/>
                  </a:cubicBezTo>
                  <a:cubicBezTo>
                    <a:pt x="289" y="10"/>
                    <a:pt x="290" y="9"/>
                    <a:pt x="291" y="10"/>
                  </a:cubicBezTo>
                  <a:cubicBezTo>
                    <a:pt x="293" y="11"/>
                    <a:pt x="293" y="11"/>
                    <a:pt x="293" y="11"/>
                  </a:cubicBezTo>
                  <a:cubicBezTo>
                    <a:pt x="277" y="11"/>
                    <a:pt x="282" y="13"/>
                    <a:pt x="288" y="19"/>
                  </a:cubicBezTo>
                  <a:cubicBezTo>
                    <a:pt x="287" y="19"/>
                    <a:pt x="286" y="19"/>
                    <a:pt x="285" y="19"/>
                  </a:cubicBezTo>
                  <a:cubicBezTo>
                    <a:pt x="284" y="19"/>
                    <a:pt x="281" y="14"/>
                    <a:pt x="281" y="14"/>
                  </a:cubicBezTo>
                  <a:cubicBezTo>
                    <a:pt x="279" y="13"/>
                    <a:pt x="278" y="14"/>
                    <a:pt x="277" y="14"/>
                  </a:cubicBezTo>
                  <a:cubicBezTo>
                    <a:pt x="278" y="14"/>
                    <a:pt x="278" y="15"/>
                    <a:pt x="279" y="15"/>
                  </a:cubicBezTo>
                  <a:cubicBezTo>
                    <a:pt x="280" y="16"/>
                    <a:pt x="279" y="17"/>
                    <a:pt x="280" y="18"/>
                  </a:cubicBezTo>
                  <a:cubicBezTo>
                    <a:pt x="276" y="16"/>
                    <a:pt x="277" y="14"/>
                    <a:pt x="275" y="20"/>
                  </a:cubicBezTo>
                  <a:cubicBezTo>
                    <a:pt x="273" y="19"/>
                    <a:pt x="268" y="17"/>
                    <a:pt x="267" y="16"/>
                  </a:cubicBezTo>
                  <a:cubicBezTo>
                    <a:pt x="267" y="15"/>
                    <a:pt x="267" y="12"/>
                    <a:pt x="267" y="12"/>
                  </a:cubicBezTo>
                  <a:cubicBezTo>
                    <a:pt x="265" y="11"/>
                    <a:pt x="259" y="9"/>
                    <a:pt x="255" y="10"/>
                  </a:cubicBezTo>
                  <a:cubicBezTo>
                    <a:pt x="253" y="11"/>
                    <a:pt x="258" y="13"/>
                    <a:pt x="255" y="14"/>
                  </a:cubicBezTo>
                  <a:cubicBezTo>
                    <a:pt x="254" y="14"/>
                    <a:pt x="250" y="12"/>
                    <a:pt x="249" y="12"/>
                  </a:cubicBezTo>
                  <a:cubicBezTo>
                    <a:pt x="250" y="12"/>
                    <a:pt x="247" y="12"/>
                    <a:pt x="247" y="12"/>
                  </a:cubicBezTo>
                  <a:cubicBezTo>
                    <a:pt x="247" y="13"/>
                    <a:pt x="247" y="14"/>
                    <a:pt x="248" y="14"/>
                  </a:cubicBezTo>
                  <a:cubicBezTo>
                    <a:pt x="248" y="15"/>
                    <a:pt x="248" y="15"/>
                    <a:pt x="248" y="15"/>
                  </a:cubicBezTo>
                  <a:cubicBezTo>
                    <a:pt x="248" y="15"/>
                    <a:pt x="250" y="16"/>
                    <a:pt x="250" y="16"/>
                  </a:cubicBezTo>
                  <a:cubicBezTo>
                    <a:pt x="250" y="16"/>
                    <a:pt x="251" y="17"/>
                    <a:pt x="251" y="18"/>
                  </a:cubicBezTo>
                  <a:cubicBezTo>
                    <a:pt x="250" y="18"/>
                    <a:pt x="248" y="18"/>
                    <a:pt x="247" y="18"/>
                  </a:cubicBezTo>
                  <a:cubicBezTo>
                    <a:pt x="248" y="18"/>
                    <a:pt x="247" y="20"/>
                    <a:pt x="247" y="21"/>
                  </a:cubicBezTo>
                  <a:cubicBezTo>
                    <a:pt x="248" y="21"/>
                    <a:pt x="252" y="21"/>
                    <a:pt x="253" y="22"/>
                  </a:cubicBezTo>
                  <a:cubicBezTo>
                    <a:pt x="255" y="23"/>
                    <a:pt x="255" y="23"/>
                    <a:pt x="255" y="23"/>
                  </a:cubicBezTo>
                  <a:cubicBezTo>
                    <a:pt x="258" y="23"/>
                    <a:pt x="260" y="21"/>
                    <a:pt x="263" y="23"/>
                  </a:cubicBezTo>
                  <a:cubicBezTo>
                    <a:pt x="265" y="24"/>
                    <a:pt x="264" y="26"/>
                    <a:pt x="265" y="28"/>
                  </a:cubicBezTo>
                  <a:cubicBezTo>
                    <a:pt x="265" y="28"/>
                    <a:pt x="267" y="30"/>
                    <a:pt x="268" y="31"/>
                  </a:cubicBezTo>
                  <a:cubicBezTo>
                    <a:pt x="266" y="30"/>
                    <a:pt x="265" y="30"/>
                    <a:pt x="264" y="28"/>
                  </a:cubicBezTo>
                  <a:cubicBezTo>
                    <a:pt x="264" y="27"/>
                    <a:pt x="264" y="27"/>
                    <a:pt x="264" y="27"/>
                  </a:cubicBezTo>
                  <a:cubicBezTo>
                    <a:pt x="263" y="24"/>
                    <a:pt x="256" y="23"/>
                    <a:pt x="253" y="23"/>
                  </a:cubicBezTo>
                  <a:cubicBezTo>
                    <a:pt x="249" y="22"/>
                    <a:pt x="238" y="20"/>
                    <a:pt x="242" y="27"/>
                  </a:cubicBezTo>
                  <a:cubicBezTo>
                    <a:pt x="242" y="28"/>
                    <a:pt x="244" y="28"/>
                    <a:pt x="245" y="28"/>
                  </a:cubicBezTo>
                  <a:cubicBezTo>
                    <a:pt x="245" y="29"/>
                    <a:pt x="245" y="30"/>
                    <a:pt x="245" y="31"/>
                  </a:cubicBezTo>
                  <a:cubicBezTo>
                    <a:pt x="244" y="30"/>
                    <a:pt x="239" y="25"/>
                    <a:pt x="239" y="25"/>
                  </a:cubicBezTo>
                  <a:cubicBezTo>
                    <a:pt x="234" y="23"/>
                    <a:pt x="231" y="26"/>
                    <a:pt x="227" y="26"/>
                  </a:cubicBezTo>
                  <a:cubicBezTo>
                    <a:pt x="225" y="27"/>
                    <a:pt x="223" y="26"/>
                    <a:pt x="220" y="26"/>
                  </a:cubicBezTo>
                  <a:cubicBezTo>
                    <a:pt x="220" y="26"/>
                    <a:pt x="220" y="28"/>
                    <a:pt x="220" y="28"/>
                  </a:cubicBezTo>
                  <a:cubicBezTo>
                    <a:pt x="220" y="29"/>
                    <a:pt x="222" y="30"/>
                    <a:pt x="223" y="30"/>
                  </a:cubicBezTo>
                  <a:cubicBezTo>
                    <a:pt x="223" y="31"/>
                    <a:pt x="223" y="33"/>
                    <a:pt x="223" y="33"/>
                  </a:cubicBezTo>
                  <a:cubicBezTo>
                    <a:pt x="224" y="34"/>
                    <a:pt x="225" y="33"/>
                    <a:pt x="226" y="34"/>
                  </a:cubicBezTo>
                  <a:cubicBezTo>
                    <a:pt x="227" y="34"/>
                    <a:pt x="228" y="36"/>
                    <a:pt x="228" y="36"/>
                  </a:cubicBezTo>
                  <a:cubicBezTo>
                    <a:pt x="230" y="38"/>
                    <a:pt x="232" y="39"/>
                    <a:pt x="234" y="40"/>
                  </a:cubicBezTo>
                  <a:cubicBezTo>
                    <a:pt x="235" y="41"/>
                    <a:pt x="236" y="43"/>
                    <a:pt x="237" y="44"/>
                  </a:cubicBezTo>
                  <a:cubicBezTo>
                    <a:pt x="240" y="46"/>
                    <a:pt x="245" y="46"/>
                    <a:pt x="249" y="48"/>
                  </a:cubicBezTo>
                  <a:cubicBezTo>
                    <a:pt x="250" y="49"/>
                    <a:pt x="250" y="51"/>
                    <a:pt x="251" y="52"/>
                  </a:cubicBezTo>
                  <a:cubicBezTo>
                    <a:pt x="249" y="51"/>
                    <a:pt x="247" y="48"/>
                    <a:pt x="245" y="48"/>
                  </a:cubicBezTo>
                  <a:cubicBezTo>
                    <a:pt x="245" y="48"/>
                    <a:pt x="244" y="49"/>
                    <a:pt x="243" y="49"/>
                  </a:cubicBezTo>
                  <a:cubicBezTo>
                    <a:pt x="241" y="48"/>
                    <a:pt x="241" y="48"/>
                    <a:pt x="241" y="48"/>
                  </a:cubicBezTo>
                  <a:cubicBezTo>
                    <a:pt x="236" y="46"/>
                    <a:pt x="236" y="49"/>
                    <a:pt x="233" y="52"/>
                  </a:cubicBezTo>
                  <a:cubicBezTo>
                    <a:pt x="233" y="52"/>
                    <a:pt x="231" y="52"/>
                    <a:pt x="230" y="52"/>
                  </a:cubicBezTo>
                  <a:cubicBezTo>
                    <a:pt x="229" y="51"/>
                    <a:pt x="229" y="49"/>
                    <a:pt x="228" y="49"/>
                  </a:cubicBezTo>
                  <a:cubicBezTo>
                    <a:pt x="227" y="48"/>
                    <a:pt x="227" y="50"/>
                    <a:pt x="225" y="50"/>
                  </a:cubicBezTo>
                  <a:cubicBezTo>
                    <a:pt x="224" y="49"/>
                    <a:pt x="217" y="43"/>
                    <a:pt x="217" y="42"/>
                  </a:cubicBezTo>
                  <a:cubicBezTo>
                    <a:pt x="216" y="40"/>
                    <a:pt x="217" y="38"/>
                    <a:pt x="216" y="36"/>
                  </a:cubicBezTo>
                  <a:cubicBezTo>
                    <a:pt x="215" y="36"/>
                    <a:pt x="215" y="36"/>
                    <a:pt x="215" y="36"/>
                  </a:cubicBezTo>
                  <a:cubicBezTo>
                    <a:pt x="213" y="35"/>
                    <a:pt x="209" y="30"/>
                    <a:pt x="207" y="28"/>
                  </a:cubicBezTo>
                  <a:cubicBezTo>
                    <a:pt x="207" y="28"/>
                    <a:pt x="198" y="26"/>
                    <a:pt x="198" y="26"/>
                  </a:cubicBezTo>
                  <a:cubicBezTo>
                    <a:pt x="196" y="26"/>
                    <a:pt x="195" y="26"/>
                    <a:pt x="194" y="26"/>
                  </a:cubicBezTo>
                  <a:cubicBezTo>
                    <a:pt x="194" y="28"/>
                    <a:pt x="194" y="31"/>
                    <a:pt x="195" y="34"/>
                  </a:cubicBezTo>
                  <a:cubicBezTo>
                    <a:pt x="195" y="34"/>
                    <a:pt x="197" y="36"/>
                    <a:pt x="197" y="36"/>
                  </a:cubicBezTo>
                  <a:cubicBezTo>
                    <a:pt x="197" y="36"/>
                    <a:pt x="196" y="39"/>
                    <a:pt x="196" y="38"/>
                  </a:cubicBezTo>
                  <a:cubicBezTo>
                    <a:pt x="197" y="37"/>
                    <a:pt x="194" y="37"/>
                    <a:pt x="194" y="37"/>
                  </a:cubicBezTo>
                  <a:cubicBezTo>
                    <a:pt x="193" y="38"/>
                    <a:pt x="193" y="40"/>
                    <a:pt x="194" y="40"/>
                  </a:cubicBezTo>
                  <a:cubicBezTo>
                    <a:pt x="194" y="41"/>
                    <a:pt x="194" y="43"/>
                    <a:pt x="194" y="43"/>
                  </a:cubicBezTo>
                  <a:cubicBezTo>
                    <a:pt x="193" y="43"/>
                    <a:pt x="195" y="47"/>
                    <a:pt x="195" y="47"/>
                  </a:cubicBezTo>
                  <a:cubicBezTo>
                    <a:pt x="194" y="48"/>
                    <a:pt x="194" y="47"/>
                    <a:pt x="194" y="49"/>
                  </a:cubicBezTo>
                  <a:cubicBezTo>
                    <a:pt x="193" y="49"/>
                    <a:pt x="192" y="49"/>
                    <a:pt x="192" y="49"/>
                  </a:cubicBezTo>
                  <a:cubicBezTo>
                    <a:pt x="189" y="47"/>
                    <a:pt x="186" y="44"/>
                    <a:pt x="182" y="44"/>
                  </a:cubicBezTo>
                  <a:cubicBezTo>
                    <a:pt x="181" y="43"/>
                    <a:pt x="181" y="44"/>
                    <a:pt x="180" y="44"/>
                  </a:cubicBezTo>
                  <a:cubicBezTo>
                    <a:pt x="180" y="42"/>
                    <a:pt x="180" y="42"/>
                    <a:pt x="180" y="42"/>
                  </a:cubicBezTo>
                  <a:cubicBezTo>
                    <a:pt x="178" y="42"/>
                    <a:pt x="180" y="43"/>
                    <a:pt x="179" y="44"/>
                  </a:cubicBezTo>
                  <a:cubicBezTo>
                    <a:pt x="176" y="45"/>
                    <a:pt x="172" y="41"/>
                    <a:pt x="171" y="40"/>
                  </a:cubicBezTo>
                  <a:cubicBezTo>
                    <a:pt x="170" y="41"/>
                    <a:pt x="170" y="42"/>
                    <a:pt x="170" y="43"/>
                  </a:cubicBezTo>
                  <a:cubicBezTo>
                    <a:pt x="168" y="44"/>
                    <a:pt x="166" y="45"/>
                    <a:pt x="164" y="47"/>
                  </a:cubicBezTo>
                  <a:cubicBezTo>
                    <a:pt x="165" y="48"/>
                    <a:pt x="165" y="48"/>
                    <a:pt x="165" y="49"/>
                  </a:cubicBezTo>
                  <a:cubicBezTo>
                    <a:pt x="164" y="49"/>
                    <a:pt x="164" y="49"/>
                    <a:pt x="164" y="49"/>
                  </a:cubicBezTo>
                  <a:cubicBezTo>
                    <a:pt x="162" y="43"/>
                    <a:pt x="164" y="30"/>
                    <a:pt x="156" y="30"/>
                  </a:cubicBezTo>
                  <a:cubicBezTo>
                    <a:pt x="155" y="30"/>
                    <a:pt x="151" y="32"/>
                    <a:pt x="150" y="32"/>
                  </a:cubicBezTo>
                  <a:cubicBezTo>
                    <a:pt x="150" y="36"/>
                    <a:pt x="150" y="36"/>
                    <a:pt x="150" y="36"/>
                  </a:cubicBezTo>
                  <a:cubicBezTo>
                    <a:pt x="149" y="36"/>
                    <a:pt x="147" y="33"/>
                    <a:pt x="146" y="33"/>
                  </a:cubicBezTo>
                  <a:cubicBezTo>
                    <a:pt x="144" y="33"/>
                    <a:pt x="145" y="34"/>
                    <a:pt x="144" y="34"/>
                  </a:cubicBezTo>
                  <a:cubicBezTo>
                    <a:pt x="143" y="34"/>
                    <a:pt x="143" y="36"/>
                    <a:pt x="143" y="36"/>
                  </a:cubicBezTo>
                  <a:cubicBezTo>
                    <a:pt x="142" y="37"/>
                    <a:pt x="141" y="36"/>
                    <a:pt x="141" y="37"/>
                  </a:cubicBezTo>
                  <a:cubicBezTo>
                    <a:pt x="140" y="36"/>
                    <a:pt x="140" y="34"/>
                    <a:pt x="138" y="34"/>
                  </a:cubicBezTo>
                  <a:cubicBezTo>
                    <a:pt x="135" y="33"/>
                    <a:pt x="131" y="35"/>
                    <a:pt x="128" y="36"/>
                  </a:cubicBezTo>
                  <a:cubicBezTo>
                    <a:pt x="123" y="36"/>
                    <a:pt x="119" y="36"/>
                    <a:pt x="114" y="37"/>
                  </a:cubicBezTo>
                  <a:cubicBezTo>
                    <a:pt x="113" y="37"/>
                    <a:pt x="111" y="40"/>
                    <a:pt x="110" y="40"/>
                  </a:cubicBezTo>
                  <a:cubicBezTo>
                    <a:pt x="109" y="41"/>
                    <a:pt x="108" y="40"/>
                    <a:pt x="106" y="40"/>
                  </a:cubicBezTo>
                  <a:cubicBezTo>
                    <a:pt x="107" y="41"/>
                    <a:pt x="108" y="42"/>
                    <a:pt x="108" y="43"/>
                  </a:cubicBezTo>
                  <a:cubicBezTo>
                    <a:pt x="109" y="45"/>
                    <a:pt x="108" y="47"/>
                    <a:pt x="109" y="49"/>
                  </a:cubicBezTo>
                  <a:cubicBezTo>
                    <a:pt x="109" y="49"/>
                    <a:pt x="111" y="50"/>
                    <a:pt x="111" y="51"/>
                  </a:cubicBezTo>
                  <a:cubicBezTo>
                    <a:pt x="110" y="50"/>
                    <a:pt x="108" y="50"/>
                    <a:pt x="107" y="48"/>
                  </a:cubicBezTo>
                  <a:cubicBezTo>
                    <a:pt x="106" y="46"/>
                    <a:pt x="106" y="43"/>
                    <a:pt x="104" y="42"/>
                  </a:cubicBezTo>
                  <a:cubicBezTo>
                    <a:pt x="103" y="41"/>
                    <a:pt x="102" y="41"/>
                    <a:pt x="100" y="40"/>
                  </a:cubicBezTo>
                  <a:cubicBezTo>
                    <a:pt x="101" y="40"/>
                    <a:pt x="97" y="40"/>
                    <a:pt x="96" y="42"/>
                  </a:cubicBezTo>
                  <a:cubicBezTo>
                    <a:pt x="95" y="43"/>
                    <a:pt x="94" y="47"/>
                    <a:pt x="93" y="49"/>
                  </a:cubicBezTo>
                  <a:cubicBezTo>
                    <a:pt x="92" y="49"/>
                    <a:pt x="92" y="49"/>
                    <a:pt x="92" y="49"/>
                  </a:cubicBezTo>
                  <a:cubicBezTo>
                    <a:pt x="92" y="50"/>
                    <a:pt x="93" y="52"/>
                    <a:pt x="93" y="52"/>
                  </a:cubicBezTo>
                  <a:cubicBezTo>
                    <a:pt x="94" y="53"/>
                    <a:pt x="95" y="54"/>
                    <a:pt x="96" y="55"/>
                  </a:cubicBezTo>
                  <a:cubicBezTo>
                    <a:pt x="96" y="55"/>
                    <a:pt x="95" y="56"/>
                    <a:pt x="94" y="56"/>
                  </a:cubicBezTo>
                  <a:cubicBezTo>
                    <a:pt x="94" y="56"/>
                    <a:pt x="94" y="56"/>
                    <a:pt x="94" y="56"/>
                  </a:cubicBezTo>
                  <a:cubicBezTo>
                    <a:pt x="92" y="56"/>
                    <a:pt x="93" y="54"/>
                    <a:pt x="92" y="54"/>
                  </a:cubicBezTo>
                  <a:cubicBezTo>
                    <a:pt x="91" y="53"/>
                    <a:pt x="84" y="51"/>
                    <a:pt x="83" y="52"/>
                  </a:cubicBezTo>
                  <a:cubicBezTo>
                    <a:pt x="74" y="52"/>
                    <a:pt x="68" y="58"/>
                    <a:pt x="61" y="60"/>
                  </a:cubicBezTo>
                  <a:cubicBezTo>
                    <a:pt x="56" y="61"/>
                    <a:pt x="49" y="61"/>
                    <a:pt x="47" y="64"/>
                  </a:cubicBezTo>
                  <a:cubicBezTo>
                    <a:pt x="46" y="64"/>
                    <a:pt x="45" y="67"/>
                    <a:pt x="45" y="67"/>
                  </a:cubicBezTo>
                  <a:cubicBezTo>
                    <a:pt x="43" y="72"/>
                    <a:pt x="44" y="70"/>
                    <a:pt x="46" y="73"/>
                  </a:cubicBezTo>
                  <a:cubicBezTo>
                    <a:pt x="49" y="73"/>
                    <a:pt x="53" y="70"/>
                    <a:pt x="57" y="71"/>
                  </a:cubicBezTo>
                  <a:cubicBezTo>
                    <a:pt x="57" y="71"/>
                    <a:pt x="59" y="73"/>
                    <a:pt x="59" y="74"/>
                  </a:cubicBezTo>
                  <a:cubicBezTo>
                    <a:pt x="61" y="73"/>
                    <a:pt x="63" y="72"/>
                    <a:pt x="64" y="71"/>
                  </a:cubicBezTo>
                  <a:cubicBezTo>
                    <a:pt x="65" y="71"/>
                    <a:pt x="67" y="72"/>
                    <a:pt x="67" y="72"/>
                  </a:cubicBezTo>
                  <a:cubicBezTo>
                    <a:pt x="70" y="72"/>
                    <a:pt x="72" y="71"/>
                    <a:pt x="75" y="71"/>
                  </a:cubicBezTo>
                  <a:cubicBezTo>
                    <a:pt x="73" y="75"/>
                    <a:pt x="72" y="71"/>
                    <a:pt x="75" y="76"/>
                  </a:cubicBezTo>
                  <a:cubicBezTo>
                    <a:pt x="74" y="77"/>
                    <a:pt x="72" y="77"/>
                    <a:pt x="72" y="79"/>
                  </a:cubicBezTo>
                  <a:cubicBezTo>
                    <a:pt x="72" y="79"/>
                    <a:pt x="74" y="82"/>
                    <a:pt x="73" y="84"/>
                  </a:cubicBezTo>
                  <a:cubicBezTo>
                    <a:pt x="65" y="91"/>
                    <a:pt x="65" y="91"/>
                    <a:pt x="65" y="91"/>
                  </a:cubicBezTo>
                  <a:cubicBezTo>
                    <a:pt x="64" y="91"/>
                    <a:pt x="63" y="90"/>
                    <a:pt x="62" y="91"/>
                  </a:cubicBezTo>
                  <a:cubicBezTo>
                    <a:pt x="61" y="91"/>
                    <a:pt x="60" y="93"/>
                    <a:pt x="60" y="93"/>
                  </a:cubicBezTo>
                  <a:cubicBezTo>
                    <a:pt x="59" y="94"/>
                    <a:pt x="58" y="92"/>
                    <a:pt x="57" y="91"/>
                  </a:cubicBezTo>
                  <a:cubicBezTo>
                    <a:pt x="57" y="91"/>
                    <a:pt x="46" y="91"/>
                    <a:pt x="45" y="91"/>
                  </a:cubicBezTo>
                  <a:cubicBezTo>
                    <a:pt x="42" y="92"/>
                    <a:pt x="37" y="95"/>
                    <a:pt x="35" y="95"/>
                  </a:cubicBezTo>
                  <a:cubicBezTo>
                    <a:pt x="33" y="96"/>
                    <a:pt x="32" y="95"/>
                    <a:pt x="30" y="95"/>
                  </a:cubicBezTo>
                  <a:cubicBezTo>
                    <a:pt x="28" y="95"/>
                    <a:pt x="23" y="97"/>
                    <a:pt x="21" y="97"/>
                  </a:cubicBezTo>
                  <a:cubicBezTo>
                    <a:pt x="19" y="97"/>
                    <a:pt x="17" y="96"/>
                    <a:pt x="15" y="97"/>
                  </a:cubicBezTo>
                  <a:cubicBezTo>
                    <a:pt x="14" y="98"/>
                    <a:pt x="14" y="98"/>
                    <a:pt x="14" y="98"/>
                  </a:cubicBezTo>
                  <a:cubicBezTo>
                    <a:pt x="11" y="98"/>
                    <a:pt x="9" y="97"/>
                    <a:pt x="6" y="98"/>
                  </a:cubicBezTo>
                  <a:cubicBezTo>
                    <a:pt x="5" y="98"/>
                    <a:pt x="2" y="102"/>
                    <a:pt x="1" y="103"/>
                  </a:cubicBezTo>
                  <a:cubicBezTo>
                    <a:pt x="2" y="103"/>
                    <a:pt x="1" y="104"/>
                    <a:pt x="1" y="105"/>
                  </a:cubicBezTo>
                  <a:cubicBezTo>
                    <a:pt x="1" y="105"/>
                    <a:pt x="3" y="105"/>
                    <a:pt x="3" y="105"/>
                  </a:cubicBezTo>
                  <a:cubicBezTo>
                    <a:pt x="4" y="106"/>
                    <a:pt x="4" y="109"/>
                    <a:pt x="5" y="109"/>
                  </a:cubicBezTo>
                  <a:cubicBezTo>
                    <a:pt x="6" y="110"/>
                    <a:pt x="7" y="109"/>
                    <a:pt x="7" y="110"/>
                  </a:cubicBezTo>
                  <a:cubicBezTo>
                    <a:pt x="8" y="110"/>
                    <a:pt x="8" y="113"/>
                    <a:pt x="8" y="113"/>
                  </a:cubicBezTo>
                  <a:cubicBezTo>
                    <a:pt x="9" y="113"/>
                    <a:pt x="11" y="112"/>
                    <a:pt x="12" y="113"/>
                  </a:cubicBezTo>
                  <a:cubicBezTo>
                    <a:pt x="12" y="113"/>
                    <a:pt x="12" y="113"/>
                    <a:pt x="12" y="113"/>
                  </a:cubicBezTo>
                  <a:cubicBezTo>
                    <a:pt x="12" y="114"/>
                    <a:pt x="14" y="114"/>
                    <a:pt x="15" y="115"/>
                  </a:cubicBezTo>
                  <a:cubicBezTo>
                    <a:pt x="15" y="115"/>
                    <a:pt x="15" y="116"/>
                    <a:pt x="15" y="117"/>
                  </a:cubicBezTo>
                  <a:cubicBezTo>
                    <a:pt x="17" y="117"/>
                    <a:pt x="19" y="116"/>
                    <a:pt x="20" y="117"/>
                  </a:cubicBezTo>
                  <a:cubicBezTo>
                    <a:pt x="27" y="118"/>
                    <a:pt x="27" y="119"/>
                    <a:pt x="29" y="111"/>
                  </a:cubicBezTo>
                  <a:cubicBezTo>
                    <a:pt x="30" y="112"/>
                    <a:pt x="31" y="111"/>
                    <a:pt x="32" y="112"/>
                  </a:cubicBezTo>
                  <a:cubicBezTo>
                    <a:pt x="32" y="112"/>
                    <a:pt x="34" y="117"/>
                    <a:pt x="35" y="117"/>
                  </a:cubicBezTo>
                  <a:cubicBezTo>
                    <a:pt x="42" y="117"/>
                    <a:pt x="49" y="115"/>
                    <a:pt x="58" y="115"/>
                  </a:cubicBezTo>
                  <a:cubicBezTo>
                    <a:pt x="58" y="116"/>
                    <a:pt x="59" y="118"/>
                    <a:pt x="59" y="119"/>
                  </a:cubicBezTo>
                  <a:cubicBezTo>
                    <a:pt x="58" y="119"/>
                    <a:pt x="58" y="120"/>
                    <a:pt x="57" y="120"/>
                  </a:cubicBezTo>
                  <a:cubicBezTo>
                    <a:pt x="57" y="121"/>
                    <a:pt x="57" y="121"/>
                    <a:pt x="57" y="121"/>
                  </a:cubicBezTo>
                  <a:cubicBezTo>
                    <a:pt x="55" y="121"/>
                    <a:pt x="55" y="121"/>
                    <a:pt x="55" y="121"/>
                  </a:cubicBezTo>
                  <a:cubicBezTo>
                    <a:pt x="54" y="121"/>
                    <a:pt x="54" y="119"/>
                    <a:pt x="53" y="119"/>
                  </a:cubicBezTo>
                  <a:cubicBezTo>
                    <a:pt x="52" y="118"/>
                    <a:pt x="45" y="119"/>
                    <a:pt x="43" y="119"/>
                  </a:cubicBezTo>
                  <a:cubicBezTo>
                    <a:pt x="41" y="121"/>
                    <a:pt x="41" y="121"/>
                    <a:pt x="41" y="121"/>
                  </a:cubicBezTo>
                  <a:cubicBezTo>
                    <a:pt x="39" y="121"/>
                    <a:pt x="37" y="120"/>
                    <a:pt x="35" y="120"/>
                  </a:cubicBezTo>
                  <a:cubicBezTo>
                    <a:pt x="32" y="120"/>
                    <a:pt x="27" y="123"/>
                    <a:pt x="23" y="124"/>
                  </a:cubicBezTo>
                  <a:cubicBezTo>
                    <a:pt x="23" y="124"/>
                    <a:pt x="23" y="126"/>
                    <a:pt x="23" y="126"/>
                  </a:cubicBezTo>
                  <a:cubicBezTo>
                    <a:pt x="24" y="127"/>
                    <a:pt x="24" y="127"/>
                    <a:pt x="25" y="127"/>
                  </a:cubicBezTo>
                  <a:cubicBezTo>
                    <a:pt x="23" y="127"/>
                    <a:pt x="20" y="128"/>
                    <a:pt x="17" y="127"/>
                  </a:cubicBezTo>
                  <a:cubicBezTo>
                    <a:pt x="13" y="126"/>
                    <a:pt x="16" y="122"/>
                    <a:pt x="8" y="126"/>
                  </a:cubicBezTo>
                  <a:cubicBezTo>
                    <a:pt x="9" y="128"/>
                    <a:pt x="10" y="130"/>
                    <a:pt x="11" y="132"/>
                  </a:cubicBezTo>
                  <a:cubicBezTo>
                    <a:pt x="12" y="132"/>
                    <a:pt x="13" y="131"/>
                    <a:pt x="15" y="131"/>
                  </a:cubicBezTo>
                  <a:cubicBezTo>
                    <a:pt x="15" y="131"/>
                    <a:pt x="16" y="133"/>
                    <a:pt x="16" y="133"/>
                  </a:cubicBezTo>
                  <a:cubicBezTo>
                    <a:pt x="18" y="135"/>
                    <a:pt x="20" y="134"/>
                    <a:pt x="23" y="135"/>
                  </a:cubicBezTo>
                  <a:cubicBezTo>
                    <a:pt x="22" y="135"/>
                    <a:pt x="21" y="136"/>
                    <a:pt x="20" y="137"/>
                  </a:cubicBezTo>
                  <a:cubicBezTo>
                    <a:pt x="22" y="139"/>
                    <a:pt x="24" y="144"/>
                    <a:pt x="27" y="145"/>
                  </a:cubicBezTo>
                  <a:cubicBezTo>
                    <a:pt x="29" y="145"/>
                    <a:pt x="30" y="144"/>
                    <a:pt x="33" y="144"/>
                  </a:cubicBezTo>
                  <a:cubicBezTo>
                    <a:pt x="35" y="144"/>
                    <a:pt x="38" y="146"/>
                    <a:pt x="41" y="146"/>
                  </a:cubicBezTo>
                  <a:cubicBezTo>
                    <a:pt x="40" y="140"/>
                    <a:pt x="40" y="140"/>
                    <a:pt x="43" y="137"/>
                  </a:cubicBezTo>
                  <a:cubicBezTo>
                    <a:pt x="45" y="138"/>
                    <a:pt x="47" y="140"/>
                    <a:pt x="49" y="141"/>
                  </a:cubicBezTo>
                  <a:cubicBezTo>
                    <a:pt x="49" y="140"/>
                    <a:pt x="49" y="140"/>
                    <a:pt x="49" y="139"/>
                  </a:cubicBezTo>
                  <a:cubicBezTo>
                    <a:pt x="51" y="137"/>
                    <a:pt x="55" y="137"/>
                    <a:pt x="58" y="137"/>
                  </a:cubicBezTo>
                  <a:cubicBezTo>
                    <a:pt x="58" y="138"/>
                    <a:pt x="58" y="139"/>
                    <a:pt x="58" y="140"/>
                  </a:cubicBezTo>
                  <a:cubicBezTo>
                    <a:pt x="58" y="141"/>
                    <a:pt x="61" y="142"/>
                    <a:pt x="63" y="143"/>
                  </a:cubicBezTo>
                  <a:cubicBezTo>
                    <a:pt x="63" y="141"/>
                    <a:pt x="64" y="140"/>
                    <a:pt x="65" y="139"/>
                  </a:cubicBezTo>
                  <a:cubicBezTo>
                    <a:pt x="65" y="139"/>
                    <a:pt x="66" y="140"/>
                    <a:pt x="67" y="140"/>
                  </a:cubicBezTo>
                  <a:cubicBezTo>
                    <a:pt x="68" y="140"/>
                    <a:pt x="68" y="140"/>
                    <a:pt x="68" y="140"/>
                  </a:cubicBezTo>
                  <a:cubicBezTo>
                    <a:pt x="69" y="139"/>
                    <a:pt x="69" y="139"/>
                    <a:pt x="69" y="139"/>
                  </a:cubicBezTo>
                  <a:cubicBezTo>
                    <a:pt x="71" y="139"/>
                    <a:pt x="74" y="139"/>
                    <a:pt x="77" y="139"/>
                  </a:cubicBezTo>
                  <a:cubicBezTo>
                    <a:pt x="77" y="139"/>
                    <a:pt x="77" y="137"/>
                    <a:pt x="77" y="137"/>
                  </a:cubicBezTo>
                  <a:cubicBezTo>
                    <a:pt x="78" y="136"/>
                    <a:pt x="80" y="135"/>
                    <a:pt x="81" y="135"/>
                  </a:cubicBezTo>
                  <a:cubicBezTo>
                    <a:pt x="81" y="135"/>
                    <a:pt x="82" y="136"/>
                    <a:pt x="83" y="137"/>
                  </a:cubicBezTo>
                  <a:cubicBezTo>
                    <a:pt x="83" y="138"/>
                    <a:pt x="83" y="139"/>
                    <a:pt x="83" y="141"/>
                  </a:cubicBezTo>
                  <a:cubicBezTo>
                    <a:pt x="85" y="139"/>
                    <a:pt x="86" y="138"/>
                    <a:pt x="88" y="136"/>
                  </a:cubicBezTo>
                  <a:cubicBezTo>
                    <a:pt x="89" y="136"/>
                    <a:pt x="90" y="136"/>
                    <a:pt x="91" y="136"/>
                  </a:cubicBezTo>
                  <a:cubicBezTo>
                    <a:pt x="92" y="139"/>
                    <a:pt x="92" y="139"/>
                    <a:pt x="92" y="139"/>
                  </a:cubicBezTo>
                  <a:cubicBezTo>
                    <a:pt x="96" y="140"/>
                    <a:pt x="102" y="139"/>
                    <a:pt x="106" y="141"/>
                  </a:cubicBezTo>
                  <a:cubicBezTo>
                    <a:pt x="106" y="141"/>
                    <a:pt x="106" y="142"/>
                    <a:pt x="106" y="143"/>
                  </a:cubicBezTo>
                  <a:cubicBezTo>
                    <a:pt x="108" y="144"/>
                    <a:pt x="110" y="144"/>
                    <a:pt x="112" y="146"/>
                  </a:cubicBezTo>
                  <a:cubicBezTo>
                    <a:pt x="112" y="146"/>
                    <a:pt x="112" y="148"/>
                    <a:pt x="112" y="148"/>
                  </a:cubicBezTo>
                  <a:cubicBezTo>
                    <a:pt x="114" y="148"/>
                    <a:pt x="118" y="147"/>
                    <a:pt x="121" y="148"/>
                  </a:cubicBezTo>
                  <a:cubicBezTo>
                    <a:pt x="121" y="148"/>
                    <a:pt x="125" y="152"/>
                    <a:pt x="125" y="152"/>
                  </a:cubicBezTo>
                  <a:cubicBezTo>
                    <a:pt x="126" y="154"/>
                    <a:pt x="125" y="155"/>
                    <a:pt x="126" y="156"/>
                  </a:cubicBezTo>
                  <a:cubicBezTo>
                    <a:pt x="126" y="156"/>
                    <a:pt x="127" y="156"/>
                    <a:pt x="128" y="156"/>
                  </a:cubicBezTo>
                  <a:cubicBezTo>
                    <a:pt x="128" y="156"/>
                    <a:pt x="133" y="160"/>
                    <a:pt x="134" y="160"/>
                  </a:cubicBezTo>
                  <a:cubicBezTo>
                    <a:pt x="134" y="160"/>
                    <a:pt x="136" y="165"/>
                    <a:pt x="136" y="165"/>
                  </a:cubicBezTo>
                  <a:cubicBezTo>
                    <a:pt x="138" y="165"/>
                    <a:pt x="140" y="164"/>
                    <a:pt x="141" y="165"/>
                  </a:cubicBezTo>
                  <a:cubicBezTo>
                    <a:pt x="141" y="165"/>
                    <a:pt x="142" y="166"/>
                    <a:pt x="142" y="166"/>
                  </a:cubicBezTo>
                  <a:cubicBezTo>
                    <a:pt x="143" y="165"/>
                    <a:pt x="142" y="166"/>
                    <a:pt x="142" y="167"/>
                  </a:cubicBezTo>
                  <a:cubicBezTo>
                    <a:pt x="143" y="166"/>
                    <a:pt x="143" y="167"/>
                    <a:pt x="143" y="167"/>
                  </a:cubicBezTo>
                  <a:cubicBezTo>
                    <a:pt x="143" y="167"/>
                    <a:pt x="141" y="168"/>
                    <a:pt x="141" y="169"/>
                  </a:cubicBezTo>
                  <a:cubicBezTo>
                    <a:pt x="141" y="169"/>
                    <a:pt x="142" y="170"/>
                    <a:pt x="142" y="171"/>
                  </a:cubicBezTo>
                  <a:cubicBezTo>
                    <a:pt x="142" y="172"/>
                    <a:pt x="140" y="172"/>
                    <a:pt x="140" y="173"/>
                  </a:cubicBezTo>
                  <a:cubicBezTo>
                    <a:pt x="139" y="174"/>
                    <a:pt x="138" y="173"/>
                    <a:pt x="137" y="174"/>
                  </a:cubicBezTo>
                  <a:cubicBezTo>
                    <a:pt x="137" y="174"/>
                    <a:pt x="136" y="176"/>
                    <a:pt x="136" y="176"/>
                  </a:cubicBezTo>
                  <a:cubicBezTo>
                    <a:pt x="138" y="175"/>
                    <a:pt x="141" y="174"/>
                    <a:pt x="143" y="174"/>
                  </a:cubicBezTo>
                  <a:cubicBezTo>
                    <a:pt x="143" y="174"/>
                    <a:pt x="143" y="175"/>
                    <a:pt x="143" y="176"/>
                  </a:cubicBezTo>
                  <a:cubicBezTo>
                    <a:pt x="143" y="176"/>
                    <a:pt x="149" y="183"/>
                    <a:pt x="150" y="183"/>
                  </a:cubicBezTo>
                  <a:cubicBezTo>
                    <a:pt x="150" y="183"/>
                    <a:pt x="149" y="185"/>
                    <a:pt x="148" y="184"/>
                  </a:cubicBezTo>
                  <a:cubicBezTo>
                    <a:pt x="148" y="185"/>
                    <a:pt x="148" y="185"/>
                    <a:pt x="148" y="185"/>
                  </a:cubicBezTo>
                  <a:cubicBezTo>
                    <a:pt x="149" y="186"/>
                    <a:pt x="152" y="188"/>
                    <a:pt x="152" y="190"/>
                  </a:cubicBezTo>
                  <a:cubicBezTo>
                    <a:pt x="153" y="192"/>
                    <a:pt x="151" y="191"/>
                    <a:pt x="152" y="192"/>
                  </a:cubicBezTo>
                  <a:cubicBezTo>
                    <a:pt x="153" y="192"/>
                    <a:pt x="154" y="192"/>
                    <a:pt x="156" y="192"/>
                  </a:cubicBezTo>
                  <a:cubicBezTo>
                    <a:pt x="155" y="193"/>
                    <a:pt x="157" y="195"/>
                    <a:pt x="154" y="194"/>
                  </a:cubicBezTo>
                  <a:cubicBezTo>
                    <a:pt x="154" y="195"/>
                    <a:pt x="155" y="196"/>
                    <a:pt x="155" y="197"/>
                  </a:cubicBezTo>
                  <a:cubicBezTo>
                    <a:pt x="153" y="198"/>
                    <a:pt x="154" y="198"/>
                    <a:pt x="154" y="200"/>
                  </a:cubicBezTo>
                  <a:cubicBezTo>
                    <a:pt x="154" y="201"/>
                    <a:pt x="154" y="201"/>
                    <a:pt x="154" y="201"/>
                  </a:cubicBezTo>
                  <a:cubicBezTo>
                    <a:pt x="153" y="202"/>
                    <a:pt x="148" y="202"/>
                    <a:pt x="147" y="202"/>
                  </a:cubicBezTo>
                  <a:cubicBezTo>
                    <a:pt x="147" y="203"/>
                    <a:pt x="147" y="203"/>
                    <a:pt x="147" y="203"/>
                  </a:cubicBezTo>
                  <a:cubicBezTo>
                    <a:pt x="148" y="203"/>
                    <a:pt x="149" y="203"/>
                    <a:pt x="150" y="203"/>
                  </a:cubicBezTo>
                  <a:cubicBezTo>
                    <a:pt x="149" y="205"/>
                    <a:pt x="149" y="207"/>
                    <a:pt x="148" y="208"/>
                  </a:cubicBezTo>
                  <a:cubicBezTo>
                    <a:pt x="147" y="209"/>
                    <a:pt x="146" y="209"/>
                    <a:pt x="146" y="209"/>
                  </a:cubicBezTo>
                  <a:cubicBezTo>
                    <a:pt x="146" y="209"/>
                    <a:pt x="146" y="212"/>
                    <a:pt x="146" y="212"/>
                  </a:cubicBezTo>
                  <a:cubicBezTo>
                    <a:pt x="147" y="212"/>
                    <a:pt x="148" y="211"/>
                    <a:pt x="149" y="211"/>
                  </a:cubicBezTo>
                  <a:cubicBezTo>
                    <a:pt x="148" y="212"/>
                    <a:pt x="148" y="214"/>
                    <a:pt x="148" y="214"/>
                  </a:cubicBezTo>
                  <a:cubicBezTo>
                    <a:pt x="147" y="215"/>
                    <a:pt x="145" y="215"/>
                    <a:pt x="145" y="216"/>
                  </a:cubicBezTo>
                  <a:cubicBezTo>
                    <a:pt x="145" y="217"/>
                    <a:pt x="145" y="217"/>
                    <a:pt x="145" y="217"/>
                  </a:cubicBezTo>
                  <a:cubicBezTo>
                    <a:pt x="147" y="219"/>
                    <a:pt x="153" y="222"/>
                    <a:pt x="157" y="219"/>
                  </a:cubicBezTo>
                  <a:cubicBezTo>
                    <a:pt x="157" y="219"/>
                    <a:pt x="158" y="213"/>
                    <a:pt x="159" y="212"/>
                  </a:cubicBezTo>
                  <a:cubicBezTo>
                    <a:pt x="160" y="212"/>
                    <a:pt x="160" y="212"/>
                    <a:pt x="160" y="212"/>
                  </a:cubicBezTo>
                  <a:cubicBezTo>
                    <a:pt x="161" y="214"/>
                    <a:pt x="160" y="214"/>
                    <a:pt x="161" y="216"/>
                  </a:cubicBezTo>
                  <a:cubicBezTo>
                    <a:pt x="166" y="215"/>
                    <a:pt x="169" y="217"/>
                    <a:pt x="176" y="218"/>
                  </a:cubicBezTo>
                  <a:cubicBezTo>
                    <a:pt x="175" y="218"/>
                    <a:pt x="175" y="219"/>
                    <a:pt x="174" y="219"/>
                  </a:cubicBezTo>
                  <a:cubicBezTo>
                    <a:pt x="175" y="221"/>
                    <a:pt x="175" y="221"/>
                    <a:pt x="175" y="221"/>
                  </a:cubicBezTo>
                  <a:cubicBezTo>
                    <a:pt x="177" y="221"/>
                    <a:pt x="179" y="221"/>
                    <a:pt x="182" y="220"/>
                  </a:cubicBezTo>
                  <a:cubicBezTo>
                    <a:pt x="182" y="220"/>
                    <a:pt x="184" y="218"/>
                    <a:pt x="184" y="218"/>
                  </a:cubicBezTo>
                  <a:cubicBezTo>
                    <a:pt x="186" y="218"/>
                    <a:pt x="185" y="219"/>
                    <a:pt x="186" y="219"/>
                  </a:cubicBezTo>
                  <a:cubicBezTo>
                    <a:pt x="185" y="219"/>
                    <a:pt x="182" y="221"/>
                    <a:pt x="182" y="222"/>
                  </a:cubicBezTo>
                  <a:cubicBezTo>
                    <a:pt x="178" y="223"/>
                    <a:pt x="187" y="223"/>
                    <a:pt x="190" y="223"/>
                  </a:cubicBezTo>
                  <a:cubicBezTo>
                    <a:pt x="189" y="223"/>
                    <a:pt x="190" y="225"/>
                    <a:pt x="190" y="226"/>
                  </a:cubicBezTo>
                  <a:cubicBezTo>
                    <a:pt x="188" y="226"/>
                    <a:pt x="186" y="226"/>
                    <a:pt x="184" y="226"/>
                  </a:cubicBezTo>
                  <a:cubicBezTo>
                    <a:pt x="185" y="226"/>
                    <a:pt x="187" y="227"/>
                    <a:pt x="188" y="228"/>
                  </a:cubicBezTo>
                  <a:cubicBezTo>
                    <a:pt x="191" y="229"/>
                    <a:pt x="187" y="229"/>
                    <a:pt x="185" y="229"/>
                  </a:cubicBezTo>
                  <a:cubicBezTo>
                    <a:pt x="185" y="230"/>
                    <a:pt x="185" y="230"/>
                    <a:pt x="185" y="230"/>
                  </a:cubicBezTo>
                  <a:cubicBezTo>
                    <a:pt x="182" y="232"/>
                    <a:pt x="186" y="231"/>
                    <a:pt x="187" y="232"/>
                  </a:cubicBezTo>
                  <a:cubicBezTo>
                    <a:pt x="187" y="232"/>
                    <a:pt x="188" y="232"/>
                    <a:pt x="189" y="232"/>
                  </a:cubicBezTo>
                  <a:cubicBezTo>
                    <a:pt x="189" y="234"/>
                    <a:pt x="189" y="234"/>
                    <a:pt x="189" y="234"/>
                  </a:cubicBezTo>
                  <a:cubicBezTo>
                    <a:pt x="181" y="234"/>
                    <a:pt x="185" y="236"/>
                    <a:pt x="190" y="238"/>
                  </a:cubicBezTo>
                  <a:cubicBezTo>
                    <a:pt x="190" y="238"/>
                    <a:pt x="189" y="240"/>
                    <a:pt x="190" y="240"/>
                  </a:cubicBezTo>
                  <a:cubicBezTo>
                    <a:pt x="185" y="239"/>
                    <a:pt x="179" y="237"/>
                    <a:pt x="176" y="235"/>
                  </a:cubicBezTo>
                  <a:cubicBezTo>
                    <a:pt x="175" y="234"/>
                    <a:pt x="175" y="233"/>
                    <a:pt x="174" y="232"/>
                  </a:cubicBezTo>
                  <a:cubicBezTo>
                    <a:pt x="169" y="230"/>
                    <a:pt x="159" y="230"/>
                    <a:pt x="154" y="231"/>
                  </a:cubicBezTo>
                  <a:cubicBezTo>
                    <a:pt x="154" y="231"/>
                    <a:pt x="153" y="233"/>
                    <a:pt x="153" y="233"/>
                  </a:cubicBezTo>
                  <a:cubicBezTo>
                    <a:pt x="153" y="233"/>
                    <a:pt x="155" y="236"/>
                    <a:pt x="155" y="236"/>
                  </a:cubicBezTo>
                  <a:cubicBezTo>
                    <a:pt x="156" y="237"/>
                    <a:pt x="157" y="236"/>
                    <a:pt x="158" y="236"/>
                  </a:cubicBezTo>
                  <a:cubicBezTo>
                    <a:pt x="158" y="237"/>
                    <a:pt x="158" y="237"/>
                    <a:pt x="158" y="237"/>
                  </a:cubicBezTo>
                  <a:cubicBezTo>
                    <a:pt x="159" y="237"/>
                    <a:pt x="161" y="238"/>
                    <a:pt x="162" y="238"/>
                  </a:cubicBezTo>
                  <a:cubicBezTo>
                    <a:pt x="162" y="240"/>
                    <a:pt x="162" y="240"/>
                    <a:pt x="162" y="240"/>
                  </a:cubicBezTo>
                  <a:cubicBezTo>
                    <a:pt x="161" y="240"/>
                    <a:pt x="162" y="241"/>
                    <a:pt x="160" y="241"/>
                  </a:cubicBezTo>
                  <a:cubicBezTo>
                    <a:pt x="157" y="240"/>
                    <a:pt x="157" y="240"/>
                    <a:pt x="157" y="240"/>
                  </a:cubicBezTo>
                  <a:cubicBezTo>
                    <a:pt x="155" y="240"/>
                    <a:pt x="154" y="240"/>
                    <a:pt x="153" y="240"/>
                  </a:cubicBezTo>
                  <a:cubicBezTo>
                    <a:pt x="152" y="241"/>
                    <a:pt x="152" y="242"/>
                    <a:pt x="151" y="242"/>
                  </a:cubicBezTo>
                  <a:cubicBezTo>
                    <a:pt x="151" y="244"/>
                    <a:pt x="153" y="246"/>
                    <a:pt x="152" y="247"/>
                  </a:cubicBezTo>
                  <a:cubicBezTo>
                    <a:pt x="150" y="249"/>
                    <a:pt x="150" y="249"/>
                    <a:pt x="150" y="249"/>
                  </a:cubicBezTo>
                  <a:cubicBezTo>
                    <a:pt x="149" y="250"/>
                    <a:pt x="150" y="251"/>
                    <a:pt x="150" y="252"/>
                  </a:cubicBezTo>
                  <a:cubicBezTo>
                    <a:pt x="147" y="253"/>
                    <a:pt x="149" y="254"/>
                    <a:pt x="148" y="254"/>
                  </a:cubicBezTo>
                  <a:cubicBezTo>
                    <a:pt x="148" y="254"/>
                    <a:pt x="148" y="256"/>
                    <a:pt x="149" y="256"/>
                  </a:cubicBezTo>
                  <a:cubicBezTo>
                    <a:pt x="151" y="257"/>
                    <a:pt x="154" y="256"/>
                    <a:pt x="155" y="256"/>
                  </a:cubicBezTo>
                  <a:cubicBezTo>
                    <a:pt x="157" y="256"/>
                    <a:pt x="157" y="258"/>
                    <a:pt x="159" y="257"/>
                  </a:cubicBezTo>
                  <a:cubicBezTo>
                    <a:pt x="160" y="257"/>
                    <a:pt x="158" y="256"/>
                    <a:pt x="160" y="256"/>
                  </a:cubicBezTo>
                  <a:cubicBezTo>
                    <a:pt x="160" y="256"/>
                    <a:pt x="160" y="259"/>
                    <a:pt x="160" y="259"/>
                  </a:cubicBezTo>
                  <a:cubicBezTo>
                    <a:pt x="152" y="259"/>
                    <a:pt x="152" y="259"/>
                    <a:pt x="152" y="259"/>
                  </a:cubicBezTo>
                  <a:cubicBezTo>
                    <a:pt x="152" y="260"/>
                    <a:pt x="152" y="260"/>
                    <a:pt x="152" y="260"/>
                  </a:cubicBezTo>
                  <a:cubicBezTo>
                    <a:pt x="154" y="261"/>
                    <a:pt x="155" y="263"/>
                    <a:pt x="157" y="263"/>
                  </a:cubicBezTo>
                  <a:cubicBezTo>
                    <a:pt x="162" y="264"/>
                    <a:pt x="163" y="262"/>
                    <a:pt x="165" y="261"/>
                  </a:cubicBezTo>
                  <a:cubicBezTo>
                    <a:pt x="167" y="260"/>
                    <a:pt x="169" y="261"/>
                    <a:pt x="170" y="260"/>
                  </a:cubicBezTo>
                  <a:cubicBezTo>
                    <a:pt x="177" y="256"/>
                    <a:pt x="177" y="256"/>
                    <a:pt x="177" y="256"/>
                  </a:cubicBezTo>
                  <a:cubicBezTo>
                    <a:pt x="178" y="255"/>
                    <a:pt x="177" y="254"/>
                    <a:pt x="178" y="253"/>
                  </a:cubicBezTo>
                  <a:cubicBezTo>
                    <a:pt x="175" y="251"/>
                    <a:pt x="173" y="250"/>
                    <a:pt x="172" y="248"/>
                  </a:cubicBezTo>
                  <a:cubicBezTo>
                    <a:pt x="171" y="247"/>
                    <a:pt x="170" y="245"/>
                    <a:pt x="169" y="244"/>
                  </a:cubicBezTo>
                  <a:cubicBezTo>
                    <a:pt x="167" y="243"/>
                    <a:pt x="165" y="243"/>
                    <a:pt x="164" y="242"/>
                  </a:cubicBezTo>
                  <a:cubicBezTo>
                    <a:pt x="164" y="241"/>
                    <a:pt x="163" y="239"/>
                    <a:pt x="163" y="239"/>
                  </a:cubicBezTo>
                  <a:cubicBezTo>
                    <a:pt x="167" y="240"/>
                    <a:pt x="168" y="240"/>
                    <a:pt x="171" y="242"/>
                  </a:cubicBezTo>
                  <a:cubicBezTo>
                    <a:pt x="173" y="243"/>
                    <a:pt x="175" y="247"/>
                    <a:pt x="180" y="246"/>
                  </a:cubicBezTo>
                  <a:cubicBezTo>
                    <a:pt x="181" y="245"/>
                    <a:pt x="182" y="244"/>
                    <a:pt x="183" y="244"/>
                  </a:cubicBezTo>
                  <a:cubicBezTo>
                    <a:pt x="184" y="246"/>
                    <a:pt x="184" y="246"/>
                    <a:pt x="184" y="246"/>
                  </a:cubicBezTo>
                  <a:cubicBezTo>
                    <a:pt x="186" y="246"/>
                    <a:pt x="187" y="246"/>
                    <a:pt x="190" y="245"/>
                  </a:cubicBezTo>
                  <a:cubicBezTo>
                    <a:pt x="190" y="246"/>
                    <a:pt x="190" y="246"/>
                    <a:pt x="190" y="246"/>
                  </a:cubicBezTo>
                  <a:cubicBezTo>
                    <a:pt x="190" y="246"/>
                    <a:pt x="189" y="248"/>
                    <a:pt x="189" y="248"/>
                  </a:cubicBezTo>
                  <a:cubicBezTo>
                    <a:pt x="189" y="248"/>
                    <a:pt x="191" y="249"/>
                    <a:pt x="190" y="250"/>
                  </a:cubicBezTo>
                  <a:cubicBezTo>
                    <a:pt x="190" y="250"/>
                    <a:pt x="188" y="250"/>
                    <a:pt x="188" y="250"/>
                  </a:cubicBezTo>
                  <a:cubicBezTo>
                    <a:pt x="187" y="252"/>
                    <a:pt x="188" y="252"/>
                    <a:pt x="187" y="254"/>
                  </a:cubicBezTo>
                  <a:cubicBezTo>
                    <a:pt x="187" y="254"/>
                    <a:pt x="189" y="255"/>
                    <a:pt x="190" y="255"/>
                  </a:cubicBezTo>
                  <a:cubicBezTo>
                    <a:pt x="189" y="256"/>
                    <a:pt x="188" y="256"/>
                    <a:pt x="187" y="256"/>
                  </a:cubicBezTo>
                  <a:cubicBezTo>
                    <a:pt x="187" y="258"/>
                    <a:pt x="187" y="258"/>
                    <a:pt x="187" y="258"/>
                  </a:cubicBezTo>
                  <a:cubicBezTo>
                    <a:pt x="192" y="257"/>
                    <a:pt x="192" y="256"/>
                    <a:pt x="191" y="261"/>
                  </a:cubicBezTo>
                  <a:cubicBezTo>
                    <a:pt x="191" y="261"/>
                    <a:pt x="193" y="261"/>
                    <a:pt x="193" y="261"/>
                  </a:cubicBezTo>
                  <a:cubicBezTo>
                    <a:pt x="193" y="261"/>
                    <a:pt x="193" y="263"/>
                    <a:pt x="193" y="264"/>
                  </a:cubicBezTo>
                  <a:cubicBezTo>
                    <a:pt x="191" y="265"/>
                    <a:pt x="192" y="264"/>
                    <a:pt x="192" y="266"/>
                  </a:cubicBezTo>
                  <a:cubicBezTo>
                    <a:pt x="190" y="266"/>
                    <a:pt x="190" y="266"/>
                    <a:pt x="190" y="266"/>
                  </a:cubicBezTo>
                  <a:cubicBezTo>
                    <a:pt x="189" y="265"/>
                    <a:pt x="189" y="264"/>
                    <a:pt x="189" y="262"/>
                  </a:cubicBezTo>
                  <a:cubicBezTo>
                    <a:pt x="189" y="263"/>
                    <a:pt x="187" y="262"/>
                    <a:pt x="186" y="262"/>
                  </a:cubicBezTo>
                  <a:cubicBezTo>
                    <a:pt x="186" y="265"/>
                    <a:pt x="186" y="269"/>
                    <a:pt x="186" y="269"/>
                  </a:cubicBezTo>
                  <a:cubicBezTo>
                    <a:pt x="186" y="270"/>
                    <a:pt x="186" y="270"/>
                    <a:pt x="186" y="270"/>
                  </a:cubicBezTo>
                  <a:cubicBezTo>
                    <a:pt x="187" y="270"/>
                    <a:pt x="188" y="270"/>
                    <a:pt x="188" y="270"/>
                  </a:cubicBezTo>
                  <a:cubicBezTo>
                    <a:pt x="188" y="272"/>
                    <a:pt x="187" y="273"/>
                    <a:pt x="187" y="274"/>
                  </a:cubicBezTo>
                  <a:cubicBezTo>
                    <a:pt x="185" y="275"/>
                    <a:pt x="182" y="276"/>
                    <a:pt x="180" y="275"/>
                  </a:cubicBezTo>
                  <a:cubicBezTo>
                    <a:pt x="179" y="275"/>
                    <a:pt x="178" y="273"/>
                    <a:pt x="178" y="274"/>
                  </a:cubicBezTo>
                  <a:cubicBezTo>
                    <a:pt x="176" y="274"/>
                    <a:pt x="177" y="276"/>
                    <a:pt x="176" y="276"/>
                  </a:cubicBezTo>
                  <a:cubicBezTo>
                    <a:pt x="175" y="277"/>
                    <a:pt x="174" y="277"/>
                    <a:pt x="173" y="278"/>
                  </a:cubicBezTo>
                  <a:cubicBezTo>
                    <a:pt x="173" y="277"/>
                    <a:pt x="171" y="277"/>
                    <a:pt x="170" y="278"/>
                  </a:cubicBezTo>
                  <a:cubicBezTo>
                    <a:pt x="170" y="279"/>
                    <a:pt x="170" y="279"/>
                    <a:pt x="170" y="279"/>
                  </a:cubicBezTo>
                  <a:cubicBezTo>
                    <a:pt x="179" y="279"/>
                    <a:pt x="183" y="280"/>
                    <a:pt x="188" y="276"/>
                  </a:cubicBezTo>
                  <a:cubicBezTo>
                    <a:pt x="190" y="283"/>
                    <a:pt x="191" y="280"/>
                    <a:pt x="184" y="281"/>
                  </a:cubicBezTo>
                  <a:cubicBezTo>
                    <a:pt x="183" y="281"/>
                    <a:pt x="179" y="283"/>
                    <a:pt x="177" y="282"/>
                  </a:cubicBezTo>
                  <a:cubicBezTo>
                    <a:pt x="177" y="282"/>
                    <a:pt x="176" y="280"/>
                    <a:pt x="176" y="280"/>
                  </a:cubicBezTo>
                  <a:cubicBezTo>
                    <a:pt x="174" y="279"/>
                    <a:pt x="173" y="280"/>
                    <a:pt x="172" y="280"/>
                  </a:cubicBezTo>
                  <a:cubicBezTo>
                    <a:pt x="172" y="282"/>
                    <a:pt x="172" y="282"/>
                    <a:pt x="172" y="282"/>
                  </a:cubicBezTo>
                  <a:cubicBezTo>
                    <a:pt x="173" y="283"/>
                    <a:pt x="180" y="286"/>
                    <a:pt x="177" y="286"/>
                  </a:cubicBezTo>
                  <a:cubicBezTo>
                    <a:pt x="176" y="285"/>
                    <a:pt x="175" y="285"/>
                    <a:pt x="174" y="285"/>
                  </a:cubicBezTo>
                  <a:cubicBezTo>
                    <a:pt x="174" y="285"/>
                    <a:pt x="172" y="283"/>
                    <a:pt x="172" y="283"/>
                  </a:cubicBezTo>
                  <a:cubicBezTo>
                    <a:pt x="169" y="282"/>
                    <a:pt x="167" y="285"/>
                    <a:pt x="166" y="286"/>
                  </a:cubicBezTo>
                  <a:cubicBezTo>
                    <a:pt x="166" y="287"/>
                    <a:pt x="164" y="288"/>
                    <a:pt x="164" y="289"/>
                  </a:cubicBezTo>
                  <a:cubicBezTo>
                    <a:pt x="163" y="290"/>
                    <a:pt x="164" y="291"/>
                    <a:pt x="164" y="292"/>
                  </a:cubicBezTo>
                  <a:cubicBezTo>
                    <a:pt x="166" y="291"/>
                    <a:pt x="168" y="289"/>
                    <a:pt x="170" y="288"/>
                  </a:cubicBezTo>
                  <a:cubicBezTo>
                    <a:pt x="170" y="288"/>
                    <a:pt x="170" y="288"/>
                    <a:pt x="170" y="288"/>
                  </a:cubicBezTo>
                  <a:cubicBezTo>
                    <a:pt x="171" y="287"/>
                    <a:pt x="171" y="288"/>
                    <a:pt x="173" y="288"/>
                  </a:cubicBezTo>
                  <a:cubicBezTo>
                    <a:pt x="175" y="288"/>
                    <a:pt x="178" y="286"/>
                    <a:pt x="181" y="286"/>
                  </a:cubicBezTo>
                  <a:cubicBezTo>
                    <a:pt x="178" y="288"/>
                    <a:pt x="179" y="288"/>
                    <a:pt x="182" y="290"/>
                  </a:cubicBezTo>
                  <a:cubicBezTo>
                    <a:pt x="182" y="291"/>
                    <a:pt x="182" y="291"/>
                    <a:pt x="182" y="291"/>
                  </a:cubicBezTo>
                  <a:cubicBezTo>
                    <a:pt x="184" y="291"/>
                    <a:pt x="186" y="290"/>
                    <a:pt x="187" y="290"/>
                  </a:cubicBezTo>
                  <a:cubicBezTo>
                    <a:pt x="187" y="288"/>
                    <a:pt x="187" y="287"/>
                    <a:pt x="186" y="285"/>
                  </a:cubicBezTo>
                  <a:cubicBezTo>
                    <a:pt x="187" y="285"/>
                    <a:pt x="189" y="285"/>
                    <a:pt x="191" y="285"/>
                  </a:cubicBezTo>
                  <a:cubicBezTo>
                    <a:pt x="190" y="286"/>
                    <a:pt x="188" y="289"/>
                    <a:pt x="190" y="288"/>
                  </a:cubicBezTo>
                  <a:cubicBezTo>
                    <a:pt x="190" y="288"/>
                    <a:pt x="190" y="290"/>
                    <a:pt x="189" y="290"/>
                  </a:cubicBezTo>
                  <a:cubicBezTo>
                    <a:pt x="189" y="290"/>
                    <a:pt x="189" y="292"/>
                    <a:pt x="188" y="292"/>
                  </a:cubicBezTo>
                  <a:cubicBezTo>
                    <a:pt x="186" y="292"/>
                    <a:pt x="184" y="293"/>
                    <a:pt x="182" y="292"/>
                  </a:cubicBezTo>
                  <a:cubicBezTo>
                    <a:pt x="179" y="292"/>
                    <a:pt x="175" y="287"/>
                    <a:pt x="170" y="289"/>
                  </a:cubicBezTo>
                  <a:cubicBezTo>
                    <a:pt x="170" y="290"/>
                    <a:pt x="170" y="290"/>
                    <a:pt x="170" y="290"/>
                  </a:cubicBezTo>
                  <a:cubicBezTo>
                    <a:pt x="168" y="291"/>
                    <a:pt x="168" y="293"/>
                    <a:pt x="168" y="294"/>
                  </a:cubicBezTo>
                  <a:cubicBezTo>
                    <a:pt x="167" y="294"/>
                    <a:pt x="166" y="293"/>
                    <a:pt x="165" y="294"/>
                  </a:cubicBezTo>
                  <a:cubicBezTo>
                    <a:pt x="165" y="294"/>
                    <a:pt x="164" y="295"/>
                    <a:pt x="163" y="296"/>
                  </a:cubicBezTo>
                  <a:cubicBezTo>
                    <a:pt x="163" y="296"/>
                    <a:pt x="165" y="297"/>
                    <a:pt x="165" y="298"/>
                  </a:cubicBezTo>
                  <a:cubicBezTo>
                    <a:pt x="165" y="299"/>
                    <a:pt x="164" y="300"/>
                    <a:pt x="164" y="300"/>
                  </a:cubicBezTo>
                  <a:cubicBezTo>
                    <a:pt x="165" y="301"/>
                    <a:pt x="167" y="300"/>
                    <a:pt x="168" y="301"/>
                  </a:cubicBezTo>
                  <a:cubicBezTo>
                    <a:pt x="169" y="301"/>
                    <a:pt x="169" y="303"/>
                    <a:pt x="168" y="303"/>
                  </a:cubicBezTo>
                  <a:cubicBezTo>
                    <a:pt x="170" y="303"/>
                    <a:pt x="170" y="303"/>
                    <a:pt x="170" y="303"/>
                  </a:cubicBezTo>
                  <a:cubicBezTo>
                    <a:pt x="169" y="304"/>
                    <a:pt x="169" y="306"/>
                    <a:pt x="168" y="306"/>
                  </a:cubicBezTo>
                  <a:cubicBezTo>
                    <a:pt x="168" y="306"/>
                    <a:pt x="166" y="306"/>
                    <a:pt x="166" y="306"/>
                  </a:cubicBezTo>
                  <a:cubicBezTo>
                    <a:pt x="166" y="307"/>
                    <a:pt x="166" y="308"/>
                    <a:pt x="166" y="308"/>
                  </a:cubicBezTo>
                  <a:cubicBezTo>
                    <a:pt x="166" y="309"/>
                    <a:pt x="166" y="309"/>
                    <a:pt x="166" y="309"/>
                  </a:cubicBezTo>
                  <a:cubicBezTo>
                    <a:pt x="166" y="309"/>
                    <a:pt x="169" y="309"/>
                    <a:pt x="168" y="309"/>
                  </a:cubicBezTo>
                  <a:cubicBezTo>
                    <a:pt x="168" y="310"/>
                    <a:pt x="168" y="310"/>
                    <a:pt x="168" y="310"/>
                  </a:cubicBezTo>
                  <a:cubicBezTo>
                    <a:pt x="167" y="311"/>
                    <a:pt x="162" y="311"/>
                    <a:pt x="165" y="313"/>
                  </a:cubicBezTo>
                  <a:cubicBezTo>
                    <a:pt x="166" y="315"/>
                    <a:pt x="166" y="315"/>
                    <a:pt x="166" y="315"/>
                  </a:cubicBezTo>
                  <a:cubicBezTo>
                    <a:pt x="168" y="314"/>
                    <a:pt x="169" y="314"/>
                    <a:pt x="171" y="314"/>
                  </a:cubicBezTo>
                  <a:cubicBezTo>
                    <a:pt x="171" y="314"/>
                    <a:pt x="168" y="316"/>
                    <a:pt x="168" y="316"/>
                  </a:cubicBezTo>
                  <a:cubicBezTo>
                    <a:pt x="168" y="317"/>
                    <a:pt x="169" y="318"/>
                    <a:pt x="168" y="319"/>
                  </a:cubicBezTo>
                  <a:cubicBezTo>
                    <a:pt x="170" y="318"/>
                    <a:pt x="170" y="318"/>
                    <a:pt x="172" y="318"/>
                  </a:cubicBezTo>
                  <a:cubicBezTo>
                    <a:pt x="172" y="318"/>
                    <a:pt x="173" y="319"/>
                    <a:pt x="174" y="319"/>
                  </a:cubicBezTo>
                  <a:cubicBezTo>
                    <a:pt x="175" y="319"/>
                    <a:pt x="175" y="317"/>
                    <a:pt x="176" y="317"/>
                  </a:cubicBezTo>
                  <a:cubicBezTo>
                    <a:pt x="177" y="316"/>
                    <a:pt x="178" y="317"/>
                    <a:pt x="179" y="316"/>
                  </a:cubicBezTo>
                  <a:cubicBezTo>
                    <a:pt x="177" y="318"/>
                    <a:pt x="175" y="320"/>
                    <a:pt x="174" y="321"/>
                  </a:cubicBezTo>
                  <a:cubicBezTo>
                    <a:pt x="175" y="322"/>
                    <a:pt x="176" y="323"/>
                    <a:pt x="178" y="323"/>
                  </a:cubicBezTo>
                  <a:cubicBezTo>
                    <a:pt x="178" y="325"/>
                    <a:pt x="178" y="325"/>
                    <a:pt x="178" y="325"/>
                  </a:cubicBezTo>
                  <a:cubicBezTo>
                    <a:pt x="176" y="325"/>
                    <a:pt x="176" y="325"/>
                    <a:pt x="175" y="325"/>
                  </a:cubicBezTo>
                  <a:cubicBezTo>
                    <a:pt x="175" y="325"/>
                    <a:pt x="175" y="328"/>
                    <a:pt x="175" y="328"/>
                  </a:cubicBezTo>
                  <a:cubicBezTo>
                    <a:pt x="176" y="328"/>
                    <a:pt x="178" y="328"/>
                    <a:pt x="178" y="328"/>
                  </a:cubicBezTo>
                  <a:cubicBezTo>
                    <a:pt x="178" y="328"/>
                    <a:pt x="178" y="330"/>
                    <a:pt x="178" y="330"/>
                  </a:cubicBezTo>
                  <a:cubicBezTo>
                    <a:pt x="178" y="330"/>
                    <a:pt x="180" y="330"/>
                    <a:pt x="180" y="331"/>
                  </a:cubicBezTo>
                  <a:cubicBezTo>
                    <a:pt x="179" y="334"/>
                    <a:pt x="179" y="333"/>
                    <a:pt x="179" y="337"/>
                  </a:cubicBezTo>
                  <a:cubicBezTo>
                    <a:pt x="184" y="332"/>
                    <a:pt x="184" y="332"/>
                    <a:pt x="184" y="332"/>
                  </a:cubicBezTo>
                  <a:cubicBezTo>
                    <a:pt x="185" y="332"/>
                    <a:pt x="185" y="333"/>
                    <a:pt x="187" y="333"/>
                  </a:cubicBezTo>
                  <a:cubicBezTo>
                    <a:pt x="187" y="333"/>
                    <a:pt x="188" y="330"/>
                    <a:pt x="188" y="330"/>
                  </a:cubicBezTo>
                  <a:cubicBezTo>
                    <a:pt x="190" y="330"/>
                    <a:pt x="190" y="331"/>
                    <a:pt x="192" y="331"/>
                  </a:cubicBezTo>
                  <a:cubicBezTo>
                    <a:pt x="190" y="332"/>
                    <a:pt x="192" y="335"/>
                    <a:pt x="192" y="335"/>
                  </a:cubicBezTo>
                  <a:cubicBezTo>
                    <a:pt x="191" y="336"/>
                    <a:pt x="190" y="334"/>
                    <a:pt x="188" y="334"/>
                  </a:cubicBezTo>
                  <a:cubicBezTo>
                    <a:pt x="188" y="334"/>
                    <a:pt x="188" y="336"/>
                    <a:pt x="188" y="336"/>
                  </a:cubicBezTo>
                  <a:cubicBezTo>
                    <a:pt x="189" y="336"/>
                    <a:pt x="189" y="337"/>
                    <a:pt x="189" y="338"/>
                  </a:cubicBezTo>
                  <a:cubicBezTo>
                    <a:pt x="185" y="339"/>
                    <a:pt x="184" y="338"/>
                    <a:pt x="181" y="339"/>
                  </a:cubicBezTo>
                  <a:cubicBezTo>
                    <a:pt x="181" y="341"/>
                    <a:pt x="181" y="341"/>
                    <a:pt x="181" y="341"/>
                  </a:cubicBezTo>
                  <a:cubicBezTo>
                    <a:pt x="182" y="341"/>
                    <a:pt x="184" y="340"/>
                    <a:pt x="186" y="341"/>
                  </a:cubicBezTo>
                  <a:cubicBezTo>
                    <a:pt x="186" y="342"/>
                    <a:pt x="186" y="342"/>
                    <a:pt x="186" y="342"/>
                  </a:cubicBezTo>
                  <a:cubicBezTo>
                    <a:pt x="184" y="342"/>
                    <a:pt x="183" y="342"/>
                    <a:pt x="182" y="342"/>
                  </a:cubicBezTo>
                  <a:cubicBezTo>
                    <a:pt x="182" y="342"/>
                    <a:pt x="179" y="344"/>
                    <a:pt x="181" y="343"/>
                  </a:cubicBezTo>
                  <a:cubicBezTo>
                    <a:pt x="181" y="344"/>
                    <a:pt x="184" y="347"/>
                    <a:pt x="183" y="345"/>
                  </a:cubicBezTo>
                  <a:cubicBezTo>
                    <a:pt x="183" y="345"/>
                    <a:pt x="184" y="341"/>
                    <a:pt x="183" y="347"/>
                  </a:cubicBezTo>
                  <a:cubicBezTo>
                    <a:pt x="182" y="350"/>
                    <a:pt x="184" y="349"/>
                    <a:pt x="188" y="349"/>
                  </a:cubicBezTo>
                  <a:cubicBezTo>
                    <a:pt x="187" y="349"/>
                    <a:pt x="187" y="352"/>
                    <a:pt x="187" y="352"/>
                  </a:cubicBezTo>
                  <a:cubicBezTo>
                    <a:pt x="185" y="351"/>
                    <a:pt x="186" y="354"/>
                    <a:pt x="186" y="354"/>
                  </a:cubicBezTo>
                  <a:cubicBezTo>
                    <a:pt x="187" y="354"/>
                    <a:pt x="188" y="354"/>
                    <a:pt x="189" y="354"/>
                  </a:cubicBezTo>
                  <a:cubicBezTo>
                    <a:pt x="186" y="355"/>
                    <a:pt x="189" y="358"/>
                    <a:pt x="188" y="358"/>
                  </a:cubicBezTo>
                  <a:cubicBezTo>
                    <a:pt x="188" y="358"/>
                    <a:pt x="190" y="358"/>
                    <a:pt x="189" y="357"/>
                  </a:cubicBezTo>
                  <a:cubicBezTo>
                    <a:pt x="189" y="357"/>
                    <a:pt x="190" y="356"/>
                    <a:pt x="190" y="356"/>
                  </a:cubicBezTo>
                  <a:cubicBezTo>
                    <a:pt x="190" y="356"/>
                    <a:pt x="192" y="356"/>
                    <a:pt x="194" y="355"/>
                  </a:cubicBezTo>
                  <a:cubicBezTo>
                    <a:pt x="192" y="360"/>
                    <a:pt x="191" y="364"/>
                    <a:pt x="198" y="361"/>
                  </a:cubicBezTo>
                  <a:cubicBezTo>
                    <a:pt x="197" y="361"/>
                    <a:pt x="196" y="366"/>
                    <a:pt x="197" y="367"/>
                  </a:cubicBezTo>
                  <a:cubicBezTo>
                    <a:pt x="199" y="368"/>
                    <a:pt x="200" y="365"/>
                    <a:pt x="202" y="364"/>
                  </a:cubicBezTo>
                  <a:cubicBezTo>
                    <a:pt x="203" y="364"/>
                    <a:pt x="204" y="364"/>
                    <a:pt x="205" y="364"/>
                  </a:cubicBezTo>
                  <a:cubicBezTo>
                    <a:pt x="205" y="364"/>
                    <a:pt x="203" y="368"/>
                    <a:pt x="204" y="368"/>
                  </a:cubicBezTo>
                  <a:cubicBezTo>
                    <a:pt x="202" y="368"/>
                    <a:pt x="205" y="369"/>
                    <a:pt x="205" y="369"/>
                  </a:cubicBezTo>
                  <a:cubicBezTo>
                    <a:pt x="206" y="369"/>
                    <a:pt x="207" y="368"/>
                    <a:pt x="208" y="367"/>
                  </a:cubicBezTo>
                  <a:cubicBezTo>
                    <a:pt x="208" y="368"/>
                    <a:pt x="208" y="369"/>
                    <a:pt x="208" y="369"/>
                  </a:cubicBezTo>
                  <a:cubicBezTo>
                    <a:pt x="208" y="370"/>
                    <a:pt x="206" y="371"/>
                    <a:pt x="206" y="371"/>
                  </a:cubicBezTo>
                  <a:cubicBezTo>
                    <a:pt x="205" y="374"/>
                    <a:pt x="211" y="369"/>
                    <a:pt x="209" y="375"/>
                  </a:cubicBezTo>
                  <a:cubicBezTo>
                    <a:pt x="209" y="375"/>
                    <a:pt x="208" y="378"/>
                    <a:pt x="208" y="377"/>
                  </a:cubicBezTo>
                  <a:cubicBezTo>
                    <a:pt x="207" y="378"/>
                    <a:pt x="210" y="378"/>
                    <a:pt x="210" y="378"/>
                  </a:cubicBezTo>
                  <a:cubicBezTo>
                    <a:pt x="211" y="378"/>
                    <a:pt x="211" y="376"/>
                    <a:pt x="211" y="376"/>
                  </a:cubicBezTo>
                  <a:cubicBezTo>
                    <a:pt x="211" y="376"/>
                    <a:pt x="214" y="376"/>
                    <a:pt x="213" y="377"/>
                  </a:cubicBezTo>
                  <a:cubicBezTo>
                    <a:pt x="213" y="377"/>
                    <a:pt x="215" y="377"/>
                    <a:pt x="213" y="377"/>
                  </a:cubicBezTo>
                  <a:cubicBezTo>
                    <a:pt x="213" y="377"/>
                    <a:pt x="210" y="378"/>
                    <a:pt x="213" y="378"/>
                  </a:cubicBezTo>
                  <a:cubicBezTo>
                    <a:pt x="211" y="379"/>
                    <a:pt x="211" y="378"/>
                    <a:pt x="209" y="379"/>
                  </a:cubicBezTo>
                  <a:cubicBezTo>
                    <a:pt x="209" y="380"/>
                    <a:pt x="209" y="380"/>
                    <a:pt x="209" y="380"/>
                  </a:cubicBezTo>
                  <a:cubicBezTo>
                    <a:pt x="210" y="380"/>
                    <a:pt x="212" y="380"/>
                    <a:pt x="213" y="380"/>
                  </a:cubicBezTo>
                  <a:cubicBezTo>
                    <a:pt x="213" y="380"/>
                    <a:pt x="213" y="382"/>
                    <a:pt x="212" y="382"/>
                  </a:cubicBezTo>
                  <a:cubicBezTo>
                    <a:pt x="212" y="382"/>
                    <a:pt x="212" y="384"/>
                    <a:pt x="212" y="385"/>
                  </a:cubicBezTo>
                  <a:cubicBezTo>
                    <a:pt x="217" y="385"/>
                    <a:pt x="216" y="383"/>
                    <a:pt x="215" y="388"/>
                  </a:cubicBezTo>
                  <a:cubicBezTo>
                    <a:pt x="215" y="387"/>
                    <a:pt x="217" y="388"/>
                    <a:pt x="217" y="388"/>
                  </a:cubicBezTo>
                  <a:cubicBezTo>
                    <a:pt x="217" y="388"/>
                    <a:pt x="218" y="386"/>
                    <a:pt x="219" y="385"/>
                  </a:cubicBezTo>
                  <a:cubicBezTo>
                    <a:pt x="219" y="385"/>
                    <a:pt x="219" y="385"/>
                    <a:pt x="219" y="385"/>
                  </a:cubicBezTo>
                  <a:cubicBezTo>
                    <a:pt x="221" y="384"/>
                    <a:pt x="221" y="386"/>
                    <a:pt x="221" y="386"/>
                  </a:cubicBezTo>
                  <a:cubicBezTo>
                    <a:pt x="222" y="386"/>
                    <a:pt x="226" y="384"/>
                    <a:pt x="226" y="384"/>
                  </a:cubicBezTo>
                  <a:cubicBezTo>
                    <a:pt x="227" y="383"/>
                    <a:pt x="229" y="379"/>
                    <a:pt x="230" y="378"/>
                  </a:cubicBezTo>
                  <a:cubicBezTo>
                    <a:pt x="230" y="378"/>
                    <a:pt x="231" y="379"/>
                    <a:pt x="231" y="379"/>
                  </a:cubicBezTo>
                  <a:cubicBezTo>
                    <a:pt x="231" y="381"/>
                    <a:pt x="231" y="382"/>
                    <a:pt x="230" y="384"/>
                  </a:cubicBezTo>
                  <a:cubicBezTo>
                    <a:pt x="233" y="383"/>
                    <a:pt x="233" y="384"/>
                    <a:pt x="231" y="385"/>
                  </a:cubicBezTo>
                  <a:cubicBezTo>
                    <a:pt x="227" y="387"/>
                    <a:pt x="231" y="386"/>
                    <a:pt x="234" y="387"/>
                  </a:cubicBezTo>
                  <a:cubicBezTo>
                    <a:pt x="234" y="386"/>
                    <a:pt x="234" y="386"/>
                    <a:pt x="235" y="386"/>
                  </a:cubicBezTo>
                  <a:cubicBezTo>
                    <a:pt x="235" y="386"/>
                    <a:pt x="234" y="389"/>
                    <a:pt x="234" y="389"/>
                  </a:cubicBezTo>
                  <a:cubicBezTo>
                    <a:pt x="235" y="390"/>
                    <a:pt x="235" y="389"/>
                    <a:pt x="235" y="390"/>
                  </a:cubicBezTo>
                  <a:cubicBezTo>
                    <a:pt x="235" y="390"/>
                    <a:pt x="237" y="389"/>
                    <a:pt x="237" y="389"/>
                  </a:cubicBezTo>
                  <a:cubicBezTo>
                    <a:pt x="238" y="389"/>
                    <a:pt x="238" y="388"/>
                    <a:pt x="238" y="387"/>
                  </a:cubicBezTo>
                  <a:cubicBezTo>
                    <a:pt x="239" y="387"/>
                    <a:pt x="239" y="387"/>
                    <a:pt x="239" y="387"/>
                  </a:cubicBezTo>
                  <a:cubicBezTo>
                    <a:pt x="240" y="387"/>
                    <a:pt x="239" y="388"/>
                    <a:pt x="241" y="389"/>
                  </a:cubicBezTo>
                  <a:cubicBezTo>
                    <a:pt x="242" y="388"/>
                    <a:pt x="243" y="387"/>
                    <a:pt x="243" y="387"/>
                  </a:cubicBezTo>
                  <a:cubicBezTo>
                    <a:pt x="243" y="387"/>
                    <a:pt x="244" y="389"/>
                    <a:pt x="243" y="390"/>
                  </a:cubicBezTo>
                  <a:cubicBezTo>
                    <a:pt x="243" y="390"/>
                    <a:pt x="241" y="391"/>
                    <a:pt x="241" y="391"/>
                  </a:cubicBezTo>
                  <a:cubicBezTo>
                    <a:pt x="240" y="392"/>
                    <a:pt x="241" y="393"/>
                    <a:pt x="240" y="394"/>
                  </a:cubicBezTo>
                  <a:cubicBezTo>
                    <a:pt x="239" y="395"/>
                    <a:pt x="244" y="391"/>
                    <a:pt x="245" y="390"/>
                  </a:cubicBezTo>
                  <a:cubicBezTo>
                    <a:pt x="245" y="391"/>
                    <a:pt x="243" y="396"/>
                    <a:pt x="245" y="395"/>
                  </a:cubicBezTo>
                  <a:cubicBezTo>
                    <a:pt x="244" y="396"/>
                    <a:pt x="246" y="395"/>
                    <a:pt x="247" y="395"/>
                  </a:cubicBezTo>
                  <a:cubicBezTo>
                    <a:pt x="247" y="394"/>
                    <a:pt x="247" y="393"/>
                    <a:pt x="247" y="391"/>
                  </a:cubicBezTo>
                  <a:cubicBezTo>
                    <a:pt x="249" y="391"/>
                    <a:pt x="249" y="391"/>
                    <a:pt x="249" y="391"/>
                  </a:cubicBezTo>
                  <a:cubicBezTo>
                    <a:pt x="248" y="392"/>
                    <a:pt x="249" y="392"/>
                    <a:pt x="249" y="393"/>
                  </a:cubicBezTo>
                  <a:cubicBezTo>
                    <a:pt x="249" y="393"/>
                    <a:pt x="248" y="394"/>
                    <a:pt x="248" y="394"/>
                  </a:cubicBezTo>
                  <a:cubicBezTo>
                    <a:pt x="248" y="394"/>
                    <a:pt x="248" y="395"/>
                    <a:pt x="248" y="396"/>
                  </a:cubicBezTo>
                  <a:cubicBezTo>
                    <a:pt x="248" y="396"/>
                    <a:pt x="253" y="399"/>
                    <a:pt x="253" y="399"/>
                  </a:cubicBezTo>
                  <a:cubicBezTo>
                    <a:pt x="254" y="399"/>
                    <a:pt x="254" y="397"/>
                    <a:pt x="255" y="397"/>
                  </a:cubicBezTo>
                  <a:cubicBezTo>
                    <a:pt x="255" y="397"/>
                    <a:pt x="256" y="397"/>
                    <a:pt x="257" y="397"/>
                  </a:cubicBezTo>
                  <a:cubicBezTo>
                    <a:pt x="257" y="397"/>
                    <a:pt x="256" y="396"/>
                    <a:pt x="256" y="396"/>
                  </a:cubicBezTo>
                  <a:cubicBezTo>
                    <a:pt x="256" y="396"/>
                    <a:pt x="258" y="395"/>
                    <a:pt x="259" y="395"/>
                  </a:cubicBezTo>
                  <a:cubicBezTo>
                    <a:pt x="258" y="395"/>
                    <a:pt x="258" y="394"/>
                    <a:pt x="258" y="393"/>
                  </a:cubicBezTo>
                  <a:cubicBezTo>
                    <a:pt x="257" y="393"/>
                    <a:pt x="254" y="393"/>
                    <a:pt x="256" y="391"/>
                  </a:cubicBezTo>
                  <a:cubicBezTo>
                    <a:pt x="258" y="390"/>
                    <a:pt x="258" y="390"/>
                    <a:pt x="256" y="389"/>
                  </a:cubicBezTo>
                  <a:cubicBezTo>
                    <a:pt x="255" y="387"/>
                    <a:pt x="255" y="387"/>
                    <a:pt x="255" y="387"/>
                  </a:cubicBezTo>
                  <a:cubicBezTo>
                    <a:pt x="254" y="387"/>
                    <a:pt x="253" y="387"/>
                    <a:pt x="252" y="387"/>
                  </a:cubicBezTo>
                  <a:cubicBezTo>
                    <a:pt x="252" y="385"/>
                    <a:pt x="252" y="385"/>
                    <a:pt x="252" y="385"/>
                  </a:cubicBezTo>
                  <a:cubicBezTo>
                    <a:pt x="253" y="385"/>
                    <a:pt x="254" y="386"/>
                    <a:pt x="256" y="386"/>
                  </a:cubicBezTo>
                  <a:cubicBezTo>
                    <a:pt x="256" y="386"/>
                    <a:pt x="257" y="384"/>
                    <a:pt x="256" y="384"/>
                  </a:cubicBezTo>
                  <a:cubicBezTo>
                    <a:pt x="258" y="383"/>
                    <a:pt x="258" y="383"/>
                    <a:pt x="258" y="383"/>
                  </a:cubicBezTo>
                  <a:cubicBezTo>
                    <a:pt x="258" y="381"/>
                    <a:pt x="257" y="381"/>
                    <a:pt x="257" y="379"/>
                  </a:cubicBezTo>
                  <a:cubicBezTo>
                    <a:pt x="261" y="377"/>
                    <a:pt x="261" y="377"/>
                    <a:pt x="261" y="377"/>
                  </a:cubicBezTo>
                  <a:cubicBezTo>
                    <a:pt x="261" y="374"/>
                    <a:pt x="260" y="374"/>
                    <a:pt x="259" y="373"/>
                  </a:cubicBezTo>
                  <a:cubicBezTo>
                    <a:pt x="260" y="372"/>
                    <a:pt x="261" y="372"/>
                    <a:pt x="262" y="372"/>
                  </a:cubicBezTo>
                  <a:cubicBezTo>
                    <a:pt x="262" y="371"/>
                    <a:pt x="263" y="369"/>
                    <a:pt x="264" y="368"/>
                  </a:cubicBezTo>
                  <a:cubicBezTo>
                    <a:pt x="265" y="367"/>
                    <a:pt x="262" y="366"/>
                    <a:pt x="262" y="366"/>
                  </a:cubicBezTo>
                  <a:cubicBezTo>
                    <a:pt x="262" y="365"/>
                    <a:pt x="262" y="363"/>
                    <a:pt x="263" y="361"/>
                  </a:cubicBezTo>
                  <a:cubicBezTo>
                    <a:pt x="263" y="361"/>
                    <a:pt x="264" y="361"/>
                    <a:pt x="265" y="361"/>
                  </a:cubicBezTo>
                  <a:cubicBezTo>
                    <a:pt x="264" y="363"/>
                    <a:pt x="265" y="362"/>
                    <a:pt x="266" y="362"/>
                  </a:cubicBezTo>
                  <a:cubicBezTo>
                    <a:pt x="266" y="361"/>
                    <a:pt x="266" y="360"/>
                    <a:pt x="267" y="359"/>
                  </a:cubicBezTo>
                  <a:cubicBezTo>
                    <a:pt x="266" y="359"/>
                    <a:pt x="267" y="358"/>
                    <a:pt x="267" y="357"/>
                  </a:cubicBezTo>
                  <a:cubicBezTo>
                    <a:pt x="266" y="357"/>
                    <a:pt x="265" y="358"/>
                    <a:pt x="265" y="357"/>
                  </a:cubicBezTo>
                  <a:cubicBezTo>
                    <a:pt x="264" y="357"/>
                    <a:pt x="265" y="356"/>
                    <a:pt x="265" y="355"/>
                  </a:cubicBezTo>
                  <a:cubicBezTo>
                    <a:pt x="266" y="355"/>
                    <a:pt x="265" y="355"/>
                    <a:pt x="266" y="353"/>
                  </a:cubicBezTo>
                  <a:cubicBezTo>
                    <a:pt x="268" y="354"/>
                    <a:pt x="269" y="354"/>
                    <a:pt x="271" y="355"/>
                  </a:cubicBezTo>
                  <a:cubicBezTo>
                    <a:pt x="271" y="355"/>
                    <a:pt x="270" y="354"/>
                    <a:pt x="271" y="352"/>
                  </a:cubicBezTo>
                  <a:cubicBezTo>
                    <a:pt x="272" y="351"/>
                    <a:pt x="272" y="351"/>
                    <a:pt x="272" y="351"/>
                  </a:cubicBezTo>
                  <a:cubicBezTo>
                    <a:pt x="272" y="348"/>
                    <a:pt x="271" y="348"/>
                    <a:pt x="269" y="345"/>
                  </a:cubicBezTo>
                  <a:cubicBezTo>
                    <a:pt x="270" y="345"/>
                    <a:pt x="271" y="345"/>
                    <a:pt x="271" y="345"/>
                  </a:cubicBezTo>
                  <a:cubicBezTo>
                    <a:pt x="272" y="345"/>
                    <a:pt x="273" y="347"/>
                    <a:pt x="273" y="347"/>
                  </a:cubicBezTo>
                  <a:cubicBezTo>
                    <a:pt x="277" y="348"/>
                    <a:pt x="277" y="345"/>
                    <a:pt x="275" y="345"/>
                  </a:cubicBezTo>
                  <a:cubicBezTo>
                    <a:pt x="276" y="341"/>
                    <a:pt x="276" y="340"/>
                    <a:pt x="278" y="337"/>
                  </a:cubicBezTo>
                  <a:cubicBezTo>
                    <a:pt x="275" y="336"/>
                    <a:pt x="273" y="336"/>
                    <a:pt x="271" y="335"/>
                  </a:cubicBezTo>
                  <a:cubicBezTo>
                    <a:pt x="271" y="334"/>
                    <a:pt x="271" y="334"/>
                    <a:pt x="271" y="334"/>
                  </a:cubicBezTo>
                  <a:cubicBezTo>
                    <a:pt x="271" y="334"/>
                    <a:pt x="274" y="335"/>
                    <a:pt x="273" y="335"/>
                  </a:cubicBezTo>
                  <a:cubicBezTo>
                    <a:pt x="275" y="335"/>
                    <a:pt x="277" y="335"/>
                    <a:pt x="279" y="335"/>
                  </a:cubicBezTo>
                  <a:cubicBezTo>
                    <a:pt x="280" y="328"/>
                    <a:pt x="280" y="329"/>
                    <a:pt x="277" y="324"/>
                  </a:cubicBezTo>
                  <a:cubicBezTo>
                    <a:pt x="275" y="323"/>
                    <a:pt x="275" y="323"/>
                    <a:pt x="275" y="323"/>
                  </a:cubicBezTo>
                  <a:cubicBezTo>
                    <a:pt x="275" y="321"/>
                    <a:pt x="275" y="321"/>
                    <a:pt x="275" y="321"/>
                  </a:cubicBezTo>
                  <a:cubicBezTo>
                    <a:pt x="277" y="322"/>
                    <a:pt x="277" y="321"/>
                    <a:pt x="278" y="321"/>
                  </a:cubicBezTo>
                  <a:cubicBezTo>
                    <a:pt x="275" y="321"/>
                    <a:pt x="279" y="321"/>
                    <a:pt x="279" y="321"/>
                  </a:cubicBezTo>
                  <a:cubicBezTo>
                    <a:pt x="278" y="321"/>
                    <a:pt x="281" y="321"/>
                    <a:pt x="281" y="321"/>
                  </a:cubicBezTo>
                  <a:cubicBezTo>
                    <a:pt x="282" y="321"/>
                    <a:pt x="283" y="319"/>
                    <a:pt x="283" y="319"/>
                  </a:cubicBezTo>
                  <a:cubicBezTo>
                    <a:pt x="283" y="318"/>
                    <a:pt x="283" y="315"/>
                    <a:pt x="283" y="316"/>
                  </a:cubicBezTo>
                  <a:cubicBezTo>
                    <a:pt x="283" y="315"/>
                    <a:pt x="283" y="315"/>
                    <a:pt x="283" y="315"/>
                  </a:cubicBezTo>
                  <a:cubicBezTo>
                    <a:pt x="284" y="314"/>
                    <a:pt x="287" y="315"/>
                    <a:pt x="288" y="315"/>
                  </a:cubicBezTo>
                  <a:cubicBezTo>
                    <a:pt x="289" y="315"/>
                    <a:pt x="290" y="315"/>
                    <a:pt x="290" y="315"/>
                  </a:cubicBezTo>
                  <a:cubicBezTo>
                    <a:pt x="290" y="315"/>
                    <a:pt x="285" y="315"/>
                    <a:pt x="290" y="314"/>
                  </a:cubicBezTo>
                  <a:cubicBezTo>
                    <a:pt x="292" y="314"/>
                    <a:pt x="294" y="316"/>
                    <a:pt x="297" y="315"/>
                  </a:cubicBezTo>
                  <a:cubicBezTo>
                    <a:pt x="299" y="314"/>
                    <a:pt x="299" y="312"/>
                    <a:pt x="301" y="311"/>
                  </a:cubicBezTo>
                  <a:cubicBezTo>
                    <a:pt x="302" y="311"/>
                    <a:pt x="303" y="311"/>
                    <a:pt x="304" y="311"/>
                  </a:cubicBezTo>
                  <a:cubicBezTo>
                    <a:pt x="305" y="313"/>
                    <a:pt x="305" y="314"/>
                    <a:pt x="306" y="315"/>
                  </a:cubicBezTo>
                  <a:cubicBezTo>
                    <a:pt x="307" y="317"/>
                    <a:pt x="307" y="317"/>
                    <a:pt x="307" y="317"/>
                  </a:cubicBezTo>
                  <a:cubicBezTo>
                    <a:pt x="307" y="317"/>
                    <a:pt x="309" y="317"/>
                    <a:pt x="307" y="316"/>
                  </a:cubicBezTo>
                  <a:cubicBezTo>
                    <a:pt x="307" y="316"/>
                    <a:pt x="309" y="316"/>
                    <a:pt x="308" y="315"/>
                  </a:cubicBezTo>
                  <a:cubicBezTo>
                    <a:pt x="308" y="315"/>
                    <a:pt x="310" y="314"/>
                    <a:pt x="310" y="313"/>
                  </a:cubicBezTo>
                  <a:cubicBezTo>
                    <a:pt x="311" y="312"/>
                    <a:pt x="311" y="312"/>
                    <a:pt x="311" y="310"/>
                  </a:cubicBezTo>
                  <a:cubicBezTo>
                    <a:pt x="312" y="310"/>
                    <a:pt x="314" y="310"/>
                    <a:pt x="316" y="310"/>
                  </a:cubicBezTo>
                  <a:cubicBezTo>
                    <a:pt x="316" y="311"/>
                    <a:pt x="315" y="311"/>
                    <a:pt x="316" y="311"/>
                  </a:cubicBezTo>
                  <a:cubicBezTo>
                    <a:pt x="316" y="313"/>
                    <a:pt x="316" y="313"/>
                    <a:pt x="316" y="313"/>
                  </a:cubicBezTo>
                  <a:cubicBezTo>
                    <a:pt x="318" y="313"/>
                    <a:pt x="318" y="313"/>
                    <a:pt x="318" y="313"/>
                  </a:cubicBezTo>
                  <a:cubicBezTo>
                    <a:pt x="318" y="312"/>
                    <a:pt x="320" y="310"/>
                    <a:pt x="320" y="309"/>
                  </a:cubicBezTo>
                  <a:cubicBezTo>
                    <a:pt x="320" y="308"/>
                    <a:pt x="319" y="307"/>
                    <a:pt x="319" y="307"/>
                  </a:cubicBezTo>
                  <a:cubicBezTo>
                    <a:pt x="320" y="306"/>
                    <a:pt x="322" y="306"/>
                    <a:pt x="323" y="305"/>
                  </a:cubicBezTo>
                  <a:cubicBezTo>
                    <a:pt x="324" y="304"/>
                    <a:pt x="323" y="301"/>
                    <a:pt x="325" y="299"/>
                  </a:cubicBezTo>
                  <a:cubicBezTo>
                    <a:pt x="326" y="299"/>
                    <a:pt x="327" y="300"/>
                    <a:pt x="328" y="299"/>
                  </a:cubicBezTo>
                  <a:cubicBezTo>
                    <a:pt x="329" y="299"/>
                    <a:pt x="330" y="297"/>
                    <a:pt x="331" y="296"/>
                  </a:cubicBezTo>
                  <a:cubicBezTo>
                    <a:pt x="333" y="295"/>
                    <a:pt x="335" y="295"/>
                    <a:pt x="337" y="294"/>
                  </a:cubicBezTo>
                  <a:cubicBezTo>
                    <a:pt x="339" y="293"/>
                    <a:pt x="341" y="286"/>
                    <a:pt x="344" y="286"/>
                  </a:cubicBezTo>
                  <a:cubicBezTo>
                    <a:pt x="345" y="285"/>
                    <a:pt x="346" y="287"/>
                    <a:pt x="347" y="286"/>
                  </a:cubicBezTo>
                  <a:cubicBezTo>
                    <a:pt x="348" y="285"/>
                    <a:pt x="348" y="285"/>
                    <a:pt x="348" y="285"/>
                  </a:cubicBezTo>
                  <a:cubicBezTo>
                    <a:pt x="349" y="283"/>
                    <a:pt x="349" y="283"/>
                    <a:pt x="349" y="283"/>
                  </a:cubicBezTo>
                  <a:cubicBezTo>
                    <a:pt x="350" y="277"/>
                    <a:pt x="347" y="279"/>
                    <a:pt x="346" y="278"/>
                  </a:cubicBezTo>
                  <a:cubicBezTo>
                    <a:pt x="345" y="276"/>
                    <a:pt x="345" y="272"/>
                    <a:pt x="344" y="270"/>
                  </a:cubicBezTo>
                  <a:cubicBezTo>
                    <a:pt x="347" y="276"/>
                    <a:pt x="353" y="279"/>
                    <a:pt x="360" y="278"/>
                  </a:cubicBezTo>
                  <a:cubicBezTo>
                    <a:pt x="360" y="277"/>
                    <a:pt x="360" y="277"/>
                    <a:pt x="360" y="277"/>
                  </a:cubicBezTo>
                  <a:cubicBezTo>
                    <a:pt x="362" y="276"/>
                    <a:pt x="363" y="277"/>
                    <a:pt x="364" y="276"/>
                  </a:cubicBezTo>
                  <a:cubicBezTo>
                    <a:pt x="365" y="276"/>
                    <a:pt x="364" y="273"/>
                    <a:pt x="364" y="273"/>
                  </a:cubicBezTo>
                  <a:cubicBezTo>
                    <a:pt x="365" y="273"/>
                    <a:pt x="366" y="273"/>
                    <a:pt x="366" y="273"/>
                  </a:cubicBezTo>
                  <a:cubicBezTo>
                    <a:pt x="367" y="273"/>
                    <a:pt x="367" y="274"/>
                    <a:pt x="367" y="276"/>
                  </a:cubicBezTo>
                  <a:cubicBezTo>
                    <a:pt x="367" y="275"/>
                    <a:pt x="371" y="274"/>
                    <a:pt x="370" y="274"/>
                  </a:cubicBezTo>
                  <a:cubicBezTo>
                    <a:pt x="371" y="274"/>
                    <a:pt x="372" y="274"/>
                    <a:pt x="372" y="274"/>
                  </a:cubicBezTo>
                  <a:cubicBezTo>
                    <a:pt x="373" y="274"/>
                    <a:pt x="372" y="272"/>
                    <a:pt x="373" y="272"/>
                  </a:cubicBezTo>
                  <a:cubicBezTo>
                    <a:pt x="374" y="272"/>
                    <a:pt x="374" y="271"/>
                    <a:pt x="375" y="272"/>
                  </a:cubicBezTo>
                  <a:cubicBezTo>
                    <a:pt x="375" y="272"/>
                    <a:pt x="376" y="273"/>
                    <a:pt x="376" y="274"/>
                  </a:cubicBezTo>
                  <a:cubicBezTo>
                    <a:pt x="380" y="272"/>
                    <a:pt x="379" y="273"/>
                    <a:pt x="383" y="273"/>
                  </a:cubicBezTo>
                  <a:cubicBezTo>
                    <a:pt x="384" y="271"/>
                    <a:pt x="384" y="271"/>
                    <a:pt x="384" y="271"/>
                  </a:cubicBezTo>
                  <a:cubicBezTo>
                    <a:pt x="385" y="270"/>
                    <a:pt x="385" y="272"/>
                    <a:pt x="386" y="272"/>
                  </a:cubicBezTo>
                  <a:cubicBezTo>
                    <a:pt x="387" y="271"/>
                    <a:pt x="388" y="269"/>
                    <a:pt x="390" y="269"/>
                  </a:cubicBezTo>
                  <a:cubicBezTo>
                    <a:pt x="391" y="269"/>
                    <a:pt x="392" y="269"/>
                    <a:pt x="393" y="269"/>
                  </a:cubicBezTo>
                  <a:cubicBezTo>
                    <a:pt x="395" y="269"/>
                    <a:pt x="398" y="267"/>
                    <a:pt x="400" y="266"/>
                  </a:cubicBezTo>
                  <a:cubicBezTo>
                    <a:pt x="400" y="262"/>
                    <a:pt x="400" y="262"/>
                    <a:pt x="400" y="262"/>
                  </a:cubicBezTo>
                  <a:cubicBezTo>
                    <a:pt x="401" y="261"/>
                    <a:pt x="402" y="263"/>
                    <a:pt x="402" y="264"/>
                  </a:cubicBezTo>
                  <a:cubicBezTo>
                    <a:pt x="403" y="264"/>
                    <a:pt x="404" y="263"/>
                    <a:pt x="405" y="264"/>
                  </a:cubicBezTo>
                  <a:cubicBezTo>
                    <a:pt x="406" y="261"/>
                    <a:pt x="407" y="260"/>
                    <a:pt x="409" y="258"/>
                  </a:cubicBezTo>
                  <a:cubicBezTo>
                    <a:pt x="410" y="258"/>
                    <a:pt x="410" y="258"/>
                    <a:pt x="412" y="258"/>
                  </a:cubicBezTo>
                  <a:cubicBezTo>
                    <a:pt x="411" y="258"/>
                    <a:pt x="412" y="259"/>
                    <a:pt x="412" y="260"/>
                  </a:cubicBezTo>
                  <a:cubicBezTo>
                    <a:pt x="412" y="259"/>
                    <a:pt x="414" y="258"/>
                    <a:pt x="414" y="258"/>
                  </a:cubicBezTo>
                  <a:cubicBezTo>
                    <a:pt x="415" y="257"/>
                    <a:pt x="415" y="258"/>
                    <a:pt x="416" y="258"/>
                  </a:cubicBezTo>
                  <a:cubicBezTo>
                    <a:pt x="416" y="258"/>
                    <a:pt x="417" y="256"/>
                    <a:pt x="417" y="256"/>
                  </a:cubicBezTo>
                  <a:cubicBezTo>
                    <a:pt x="419" y="255"/>
                    <a:pt x="419" y="256"/>
                    <a:pt x="421" y="256"/>
                  </a:cubicBezTo>
                  <a:cubicBezTo>
                    <a:pt x="422" y="256"/>
                    <a:pt x="424" y="254"/>
                    <a:pt x="424" y="254"/>
                  </a:cubicBezTo>
                  <a:cubicBezTo>
                    <a:pt x="425" y="254"/>
                    <a:pt x="427" y="254"/>
                    <a:pt x="428" y="254"/>
                  </a:cubicBezTo>
                  <a:cubicBezTo>
                    <a:pt x="427" y="250"/>
                    <a:pt x="428" y="250"/>
                    <a:pt x="432" y="250"/>
                  </a:cubicBezTo>
                  <a:cubicBezTo>
                    <a:pt x="432" y="249"/>
                    <a:pt x="432" y="248"/>
                    <a:pt x="431" y="247"/>
                  </a:cubicBezTo>
                  <a:cubicBezTo>
                    <a:pt x="432" y="246"/>
                    <a:pt x="434" y="245"/>
                    <a:pt x="434" y="244"/>
                  </a:cubicBezTo>
                  <a:cubicBezTo>
                    <a:pt x="436" y="244"/>
                    <a:pt x="437" y="244"/>
                    <a:pt x="438" y="244"/>
                  </a:cubicBezTo>
                  <a:cubicBezTo>
                    <a:pt x="439" y="243"/>
                    <a:pt x="439" y="241"/>
                    <a:pt x="439" y="241"/>
                  </a:cubicBezTo>
                  <a:cubicBezTo>
                    <a:pt x="434" y="242"/>
                    <a:pt x="429" y="242"/>
                    <a:pt x="425" y="240"/>
                  </a:cubicBezTo>
                  <a:cubicBezTo>
                    <a:pt x="424" y="240"/>
                    <a:pt x="422" y="238"/>
                    <a:pt x="421" y="238"/>
                  </a:cubicBezTo>
                  <a:cubicBezTo>
                    <a:pt x="419" y="238"/>
                    <a:pt x="420" y="239"/>
                    <a:pt x="418" y="238"/>
                  </a:cubicBezTo>
                  <a:cubicBezTo>
                    <a:pt x="418" y="237"/>
                    <a:pt x="418" y="237"/>
                    <a:pt x="418" y="237"/>
                  </a:cubicBezTo>
                  <a:cubicBezTo>
                    <a:pt x="414" y="237"/>
                    <a:pt x="412" y="240"/>
                    <a:pt x="410" y="240"/>
                  </a:cubicBezTo>
                  <a:cubicBezTo>
                    <a:pt x="405" y="241"/>
                    <a:pt x="403" y="240"/>
                    <a:pt x="399" y="240"/>
                  </a:cubicBezTo>
                  <a:cubicBezTo>
                    <a:pt x="411" y="232"/>
                    <a:pt x="389" y="236"/>
                    <a:pt x="384" y="237"/>
                  </a:cubicBezTo>
                  <a:cubicBezTo>
                    <a:pt x="384" y="235"/>
                    <a:pt x="383" y="234"/>
                    <a:pt x="382" y="232"/>
                  </a:cubicBezTo>
                  <a:cubicBezTo>
                    <a:pt x="383" y="232"/>
                    <a:pt x="383" y="232"/>
                    <a:pt x="383" y="231"/>
                  </a:cubicBezTo>
                  <a:cubicBezTo>
                    <a:pt x="384" y="232"/>
                    <a:pt x="385" y="230"/>
                    <a:pt x="385" y="230"/>
                  </a:cubicBezTo>
                  <a:cubicBezTo>
                    <a:pt x="385" y="232"/>
                    <a:pt x="385" y="235"/>
                    <a:pt x="386" y="236"/>
                  </a:cubicBezTo>
                  <a:cubicBezTo>
                    <a:pt x="391" y="234"/>
                    <a:pt x="397" y="233"/>
                    <a:pt x="403" y="234"/>
                  </a:cubicBezTo>
                  <a:cubicBezTo>
                    <a:pt x="403" y="234"/>
                    <a:pt x="406" y="236"/>
                    <a:pt x="408" y="235"/>
                  </a:cubicBezTo>
                  <a:cubicBezTo>
                    <a:pt x="408" y="235"/>
                    <a:pt x="409" y="234"/>
                    <a:pt x="410" y="234"/>
                  </a:cubicBezTo>
                  <a:cubicBezTo>
                    <a:pt x="409" y="232"/>
                    <a:pt x="409" y="230"/>
                    <a:pt x="408" y="228"/>
                  </a:cubicBezTo>
                  <a:cubicBezTo>
                    <a:pt x="402" y="230"/>
                    <a:pt x="399" y="229"/>
                    <a:pt x="392" y="230"/>
                  </a:cubicBezTo>
                  <a:cubicBezTo>
                    <a:pt x="391" y="230"/>
                    <a:pt x="383" y="232"/>
                    <a:pt x="386" y="229"/>
                  </a:cubicBezTo>
                  <a:cubicBezTo>
                    <a:pt x="386" y="229"/>
                    <a:pt x="388" y="227"/>
                    <a:pt x="388" y="227"/>
                  </a:cubicBezTo>
                  <a:cubicBezTo>
                    <a:pt x="388" y="226"/>
                    <a:pt x="388" y="226"/>
                    <a:pt x="388" y="226"/>
                  </a:cubicBezTo>
                  <a:cubicBezTo>
                    <a:pt x="390" y="226"/>
                    <a:pt x="390" y="227"/>
                    <a:pt x="391" y="228"/>
                  </a:cubicBezTo>
                  <a:cubicBezTo>
                    <a:pt x="394" y="228"/>
                    <a:pt x="400" y="229"/>
                    <a:pt x="402" y="228"/>
                  </a:cubicBezTo>
                  <a:cubicBezTo>
                    <a:pt x="403" y="228"/>
                    <a:pt x="405" y="226"/>
                    <a:pt x="405" y="226"/>
                  </a:cubicBezTo>
                  <a:cubicBezTo>
                    <a:pt x="407" y="226"/>
                    <a:pt x="409" y="226"/>
                    <a:pt x="411" y="226"/>
                  </a:cubicBezTo>
                  <a:cubicBezTo>
                    <a:pt x="411" y="225"/>
                    <a:pt x="411" y="225"/>
                    <a:pt x="411" y="225"/>
                  </a:cubicBezTo>
                  <a:cubicBezTo>
                    <a:pt x="410" y="224"/>
                    <a:pt x="410" y="224"/>
                    <a:pt x="410" y="222"/>
                  </a:cubicBezTo>
                  <a:cubicBezTo>
                    <a:pt x="408" y="222"/>
                    <a:pt x="405" y="222"/>
                    <a:pt x="404" y="221"/>
                  </a:cubicBezTo>
                  <a:cubicBezTo>
                    <a:pt x="403" y="219"/>
                    <a:pt x="403" y="219"/>
                    <a:pt x="403" y="219"/>
                  </a:cubicBezTo>
                  <a:cubicBezTo>
                    <a:pt x="397" y="220"/>
                    <a:pt x="390" y="220"/>
                    <a:pt x="384" y="221"/>
                  </a:cubicBezTo>
                  <a:cubicBezTo>
                    <a:pt x="384" y="220"/>
                    <a:pt x="384" y="220"/>
                    <a:pt x="384" y="220"/>
                  </a:cubicBezTo>
                  <a:cubicBezTo>
                    <a:pt x="385" y="219"/>
                    <a:pt x="386" y="219"/>
                    <a:pt x="388" y="219"/>
                  </a:cubicBezTo>
                  <a:cubicBezTo>
                    <a:pt x="387" y="218"/>
                    <a:pt x="389" y="218"/>
                    <a:pt x="388" y="216"/>
                  </a:cubicBezTo>
                  <a:cubicBezTo>
                    <a:pt x="386" y="216"/>
                    <a:pt x="386" y="216"/>
                    <a:pt x="386" y="216"/>
                  </a:cubicBezTo>
                  <a:cubicBezTo>
                    <a:pt x="385" y="215"/>
                    <a:pt x="386" y="214"/>
                    <a:pt x="386" y="213"/>
                  </a:cubicBezTo>
                  <a:cubicBezTo>
                    <a:pt x="388" y="214"/>
                    <a:pt x="389" y="215"/>
                    <a:pt x="391" y="217"/>
                  </a:cubicBezTo>
                  <a:cubicBezTo>
                    <a:pt x="395" y="216"/>
                    <a:pt x="398" y="215"/>
                    <a:pt x="402" y="216"/>
                  </a:cubicBezTo>
                  <a:cubicBezTo>
                    <a:pt x="404" y="218"/>
                    <a:pt x="404" y="218"/>
                    <a:pt x="404" y="218"/>
                  </a:cubicBezTo>
                  <a:cubicBezTo>
                    <a:pt x="405" y="218"/>
                    <a:pt x="407" y="217"/>
                    <a:pt x="408" y="218"/>
                  </a:cubicBezTo>
                  <a:cubicBezTo>
                    <a:pt x="408" y="218"/>
                    <a:pt x="408" y="221"/>
                    <a:pt x="410" y="221"/>
                  </a:cubicBezTo>
                  <a:cubicBezTo>
                    <a:pt x="412" y="222"/>
                    <a:pt x="414" y="220"/>
                    <a:pt x="417" y="222"/>
                  </a:cubicBezTo>
                  <a:cubicBezTo>
                    <a:pt x="418" y="222"/>
                    <a:pt x="418" y="224"/>
                    <a:pt x="418" y="225"/>
                  </a:cubicBezTo>
                  <a:cubicBezTo>
                    <a:pt x="420" y="228"/>
                    <a:pt x="424" y="234"/>
                    <a:pt x="427" y="236"/>
                  </a:cubicBezTo>
                  <a:cubicBezTo>
                    <a:pt x="428" y="237"/>
                    <a:pt x="431" y="238"/>
                    <a:pt x="432" y="238"/>
                  </a:cubicBezTo>
                  <a:cubicBezTo>
                    <a:pt x="432" y="239"/>
                    <a:pt x="432" y="239"/>
                    <a:pt x="432" y="239"/>
                  </a:cubicBezTo>
                  <a:cubicBezTo>
                    <a:pt x="434" y="239"/>
                    <a:pt x="433" y="237"/>
                    <a:pt x="434" y="237"/>
                  </a:cubicBezTo>
                  <a:cubicBezTo>
                    <a:pt x="436" y="236"/>
                    <a:pt x="440" y="238"/>
                    <a:pt x="442" y="239"/>
                  </a:cubicBezTo>
                  <a:cubicBezTo>
                    <a:pt x="443" y="240"/>
                    <a:pt x="443" y="240"/>
                    <a:pt x="443" y="240"/>
                  </a:cubicBezTo>
                  <a:cubicBezTo>
                    <a:pt x="446" y="237"/>
                    <a:pt x="443" y="236"/>
                    <a:pt x="441" y="235"/>
                  </a:cubicBezTo>
                  <a:cubicBezTo>
                    <a:pt x="442" y="234"/>
                    <a:pt x="443" y="234"/>
                    <a:pt x="443" y="234"/>
                  </a:cubicBezTo>
                  <a:cubicBezTo>
                    <a:pt x="444" y="233"/>
                    <a:pt x="442" y="233"/>
                    <a:pt x="443" y="232"/>
                  </a:cubicBezTo>
                  <a:cubicBezTo>
                    <a:pt x="445" y="231"/>
                    <a:pt x="443" y="225"/>
                    <a:pt x="441" y="224"/>
                  </a:cubicBezTo>
                  <a:cubicBezTo>
                    <a:pt x="440" y="224"/>
                    <a:pt x="440" y="224"/>
                    <a:pt x="440" y="224"/>
                  </a:cubicBezTo>
                  <a:cubicBezTo>
                    <a:pt x="439" y="223"/>
                    <a:pt x="440" y="222"/>
                    <a:pt x="439" y="220"/>
                  </a:cubicBezTo>
                  <a:cubicBezTo>
                    <a:pt x="439" y="221"/>
                    <a:pt x="438" y="220"/>
                    <a:pt x="437" y="220"/>
                  </a:cubicBezTo>
                  <a:cubicBezTo>
                    <a:pt x="437" y="222"/>
                    <a:pt x="438" y="222"/>
                    <a:pt x="436" y="222"/>
                  </a:cubicBezTo>
                  <a:cubicBezTo>
                    <a:pt x="436" y="222"/>
                    <a:pt x="436" y="219"/>
                    <a:pt x="436" y="219"/>
                  </a:cubicBezTo>
                  <a:cubicBezTo>
                    <a:pt x="437" y="219"/>
                    <a:pt x="437" y="219"/>
                    <a:pt x="437" y="218"/>
                  </a:cubicBezTo>
                  <a:cubicBezTo>
                    <a:pt x="435" y="218"/>
                    <a:pt x="435" y="218"/>
                    <a:pt x="433" y="218"/>
                  </a:cubicBezTo>
                  <a:cubicBezTo>
                    <a:pt x="433" y="217"/>
                    <a:pt x="434" y="217"/>
                    <a:pt x="434" y="216"/>
                  </a:cubicBezTo>
                  <a:cubicBezTo>
                    <a:pt x="433" y="215"/>
                    <a:pt x="431" y="213"/>
                    <a:pt x="430" y="212"/>
                  </a:cubicBezTo>
                  <a:cubicBezTo>
                    <a:pt x="429" y="212"/>
                    <a:pt x="428" y="213"/>
                    <a:pt x="426" y="212"/>
                  </a:cubicBezTo>
                  <a:cubicBezTo>
                    <a:pt x="425" y="211"/>
                    <a:pt x="423" y="208"/>
                    <a:pt x="421" y="208"/>
                  </a:cubicBezTo>
                  <a:cubicBezTo>
                    <a:pt x="418" y="207"/>
                    <a:pt x="415" y="208"/>
                    <a:pt x="412" y="208"/>
                  </a:cubicBezTo>
                  <a:cubicBezTo>
                    <a:pt x="412" y="207"/>
                    <a:pt x="412" y="207"/>
                    <a:pt x="412" y="207"/>
                  </a:cubicBezTo>
                  <a:cubicBezTo>
                    <a:pt x="414" y="206"/>
                    <a:pt x="416" y="206"/>
                    <a:pt x="418" y="206"/>
                  </a:cubicBezTo>
                  <a:cubicBezTo>
                    <a:pt x="416" y="204"/>
                    <a:pt x="416" y="202"/>
                    <a:pt x="413" y="201"/>
                  </a:cubicBezTo>
                  <a:cubicBezTo>
                    <a:pt x="412" y="201"/>
                    <a:pt x="411" y="202"/>
                    <a:pt x="412" y="202"/>
                  </a:cubicBezTo>
                  <a:cubicBezTo>
                    <a:pt x="411" y="202"/>
                    <a:pt x="410" y="204"/>
                    <a:pt x="410" y="204"/>
                  </a:cubicBezTo>
                  <a:cubicBezTo>
                    <a:pt x="408" y="204"/>
                    <a:pt x="406" y="204"/>
                    <a:pt x="406" y="204"/>
                  </a:cubicBezTo>
                  <a:cubicBezTo>
                    <a:pt x="406" y="204"/>
                    <a:pt x="405" y="206"/>
                    <a:pt x="405" y="206"/>
                  </a:cubicBezTo>
                  <a:cubicBezTo>
                    <a:pt x="404" y="206"/>
                    <a:pt x="402" y="206"/>
                    <a:pt x="402" y="205"/>
                  </a:cubicBezTo>
                  <a:cubicBezTo>
                    <a:pt x="402" y="205"/>
                    <a:pt x="402" y="204"/>
                    <a:pt x="402" y="203"/>
                  </a:cubicBezTo>
                  <a:cubicBezTo>
                    <a:pt x="401" y="203"/>
                    <a:pt x="400" y="202"/>
                    <a:pt x="400" y="202"/>
                  </a:cubicBezTo>
                  <a:cubicBezTo>
                    <a:pt x="400" y="202"/>
                    <a:pt x="398" y="203"/>
                    <a:pt x="398" y="202"/>
                  </a:cubicBezTo>
                  <a:cubicBezTo>
                    <a:pt x="397" y="202"/>
                    <a:pt x="398" y="200"/>
                    <a:pt x="398" y="200"/>
                  </a:cubicBezTo>
                  <a:cubicBezTo>
                    <a:pt x="397" y="199"/>
                    <a:pt x="397" y="199"/>
                    <a:pt x="396" y="199"/>
                  </a:cubicBezTo>
                  <a:cubicBezTo>
                    <a:pt x="395" y="198"/>
                    <a:pt x="396" y="198"/>
                    <a:pt x="395" y="197"/>
                  </a:cubicBezTo>
                  <a:cubicBezTo>
                    <a:pt x="395" y="196"/>
                    <a:pt x="395" y="196"/>
                    <a:pt x="395" y="196"/>
                  </a:cubicBezTo>
                  <a:cubicBezTo>
                    <a:pt x="396" y="196"/>
                    <a:pt x="397" y="196"/>
                    <a:pt x="398" y="196"/>
                  </a:cubicBezTo>
                  <a:cubicBezTo>
                    <a:pt x="401" y="194"/>
                    <a:pt x="399" y="195"/>
                    <a:pt x="400" y="194"/>
                  </a:cubicBezTo>
                  <a:cubicBezTo>
                    <a:pt x="398" y="194"/>
                    <a:pt x="398" y="193"/>
                    <a:pt x="398" y="193"/>
                  </a:cubicBezTo>
                  <a:cubicBezTo>
                    <a:pt x="401" y="193"/>
                    <a:pt x="403" y="194"/>
                    <a:pt x="406" y="193"/>
                  </a:cubicBezTo>
                  <a:cubicBezTo>
                    <a:pt x="408" y="193"/>
                    <a:pt x="409" y="190"/>
                    <a:pt x="411" y="190"/>
                  </a:cubicBezTo>
                  <a:cubicBezTo>
                    <a:pt x="411" y="190"/>
                    <a:pt x="412" y="190"/>
                    <a:pt x="413" y="190"/>
                  </a:cubicBezTo>
                  <a:cubicBezTo>
                    <a:pt x="413" y="190"/>
                    <a:pt x="414" y="188"/>
                    <a:pt x="414" y="188"/>
                  </a:cubicBezTo>
                  <a:cubicBezTo>
                    <a:pt x="415" y="187"/>
                    <a:pt x="417" y="187"/>
                    <a:pt x="418" y="187"/>
                  </a:cubicBezTo>
                  <a:cubicBezTo>
                    <a:pt x="418" y="186"/>
                    <a:pt x="418" y="184"/>
                    <a:pt x="418" y="183"/>
                  </a:cubicBezTo>
                  <a:cubicBezTo>
                    <a:pt x="419" y="183"/>
                    <a:pt x="420" y="183"/>
                    <a:pt x="421" y="183"/>
                  </a:cubicBezTo>
                  <a:cubicBezTo>
                    <a:pt x="420" y="185"/>
                    <a:pt x="419" y="187"/>
                    <a:pt x="421" y="188"/>
                  </a:cubicBezTo>
                  <a:cubicBezTo>
                    <a:pt x="423" y="189"/>
                    <a:pt x="425" y="189"/>
                    <a:pt x="427" y="189"/>
                  </a:cubicBezTo>
                  <a:cubicBezTo>
                    <a:pt x="429" y="190"/>
                    <a:pt x="429" y="190"/>
                    <a:pt x="429" y="190"/>
                  </a:cubicBezTo>
                  <a:cubicBezTo>
                    <a:pt x="430" y="191"/>
                    <a:pt x="432" y="190"/>
                    <a:pt x="433" y="190"/>
                  </a:cubicBezTo>
                  <a:cubicBezTo>
                    <a:pt x="434" y="191"/>
                    <a:pt x="436" y="192"/>
                    <a:pt x="436" y="192"/>
                  </a:cubicBezTo>
                  <a:cubicBezTo>
                    <a:pt x="439" y="193"/>
                    <a:pt x="443" y="190"/>
                    <a:pt x="445" y="189"/>
                  </a:cubicBezTo>
                  <a:cubicBezTo>
                    <a:pt x="445" y="189"/>
                    <a:pt x="445" y="187"/>
                    <a:pt x="445" y="187"/>
                  </a:cubicBezTo>
                  <a:cubicBezTo>
                    <a:pt x="447" y="186"/>
                    <a:pt x="451" y="186"/>
                    <a:pt x="452" y="186"/>
                  </a:cubicBezTo>
                  <a:cubicBezTo>
                    <a:pt x="451" y="185"/>
                    <a:pt x="452" y="181"/>
                    <a:pt x="452" y="181"/>
                  </a:cubicBezTo>
                  <a:cubicBezTo>
                    <a:pt x="451" y="180"/>
                    <a:pt x="450" y="181"/>
                    <a:pt x="449" y="181"/>
                  </a:cubicBezTo>
                  <a:cubicBezTo>
                    <a:pt x="443" y="180"/>
                    <a:pt x="444" y="176"/>
                    <a:pt x="441" y="183"/>
                  </a:cubicBezTo>
                  <a:cubicBezTo>
                    <a:pt x="441" y="182"/>
                    <a:pt x="440" y="180"/>
                    <a:pt x="439" y="179"/>
                  </a:cubicBezTo>
                  <a:cubicBezTo>
                    <a:pt x="439" y="179"/>
                    <a:pt x="438" y="179"/>
                    <a:pt x="437" y="179"/>
                  </a:cubicBezTo>
                  <a:cubicBezTo>
                    <a:pt x="434" y="178"/>
                    <a:pt x="438" y="175"/>
                    <a:pt x="438" y="174"/>
                  </a:cubicBezTo>
                  <a:cubicBezTo>
                    <a:pt x="438" y="173"/>
                    <a:pt x="438" y="171"/>
                    <a:pt x="438" y="169"/>
                  </a:cubicBezTo>
                  <a:cubicBezTo>
                    <a:pt x="440" y="170"/>
                    <a:pt x="442" y="172"/>
                    <a:pt x="443" y="172"/>
                  </a:cubicBezTo>
                  <a:cubicBezTo>
                    <a:pt x="447" y="173"/>
                    <a:pt x="451" y="172"/>
                    <a:pt x="455" y="173"/>
                  </a:cubicBezTo>
                  <a:cubicBezTo>
                    <a:pt x="457" y="174"/>
                    <a:pt x="458" y="177"/>
                    <a:pt x="462" y="176"/>
                  </a:cubicBezTo>
                  <a:cubicBezTo>
                    <a:pt x="462" y="176"/>
                    <a:pt x="464" y="174"/>
                    <a:pt x="464" y="174"/>
                  </a:cubicBezTo>
                  <a:cubicBezTo>
                    <a:pt x="465" y="175"/>
                    <a:pt x="465" y="172"/>
                    <a:pt x="465" y="171"/>
                  </a:cubicBezTo>
                  <a:cubicBezTo>
                    <a:pt x="463" y="171"/>
                    <a:pt x="461" y="170"/>
                    <a:pt x="459" y="170"/>
                  </a:cubicBezTo>
                  <a:cubicBezTo>
                    <a:pt x="457" y="171"/>
                    <a:pt x="457" y="171"/>
                    <a:pt x="457" y="171"/>
                  </a:cubicBezTo>
                  <a:cubicBezTo>
                    <a:pt x="455" y="171"/>
                    <a:pt x="452" y="171"/>
                    <a:pt x="449" y="171"/>
                  </a:cubicBezTo>
                  <a:cubicBezTo>
                    <a:pt x="450" y="169"/>
                    <a:pt x="450" y="169"/>
                    <a:pt x="450" y="169"/>
                  </a:cubicBezTo>
                  <a:cubicBezTo>
                    <a:pt x="452" y="169"/>
                    <a:pt x="453" y="164"/>
                    <a:pt x="447" y="166"/>
                  </a:cubicBezTo>
                  <a:cubicBezTo>
                    <a:pt x="447" y="168"/>
                    <a:pt x="447" y="168"/>
                    <a:pt x="447" y="168"/>
                  </a:cubicBezTo>
                  <a:cubicBezTo>
                    <a:pt x="446" y="168"/>
                    <a:pt x="443" y="167"/>
                    <a:pt x="443" y="167"/>
                  </a:cubicBezTo>
                  <a:cubicBezTo>
                    <a:pt x="445" y="167"/>
                    <a:pt x="446" y="167"/>
                    <a:pt x="447" y="164"/>
                  </a:cubicBezTo>
                  <a:cubicBezTo>
                    <a:pt x="448" y="163"/>
                    <a:pt x="449" y="163"/>
                    <a:pt x="449" y="163"/>
                  </a:cubicBezTo>
                  <a:cubicBezTo>
                    <a:pt x="446" y="158"/>
                    <a:pt x="446" y="159"/>
                    <a:pt x="440" y="157"/>
                  </a:cubicBezTo>
                  <a:cubicBezTo>
                    <a:pt x="441" y="155"/>
                    <a:pt x="441" y="155"/>
                    <a:pt x="441" y="155"/>
                  </a:cubicBezTo>
                  <a:cubicBezTo>
                    <a:pt x="441" y="155"/>
                    <a:pt x="444" y="155"/>
                    <a:pt x="443" y="156"/>
                  </a:cubicBezTo>
                  <a:cubicBezTo>
                    <a:pt x="443" y="156"/>
                    <a:pt x="444" y="157"/>
                    <a:pt x="444" y="157"/>
                  </a:cubicBezTo>
                  <a:cubicBezTo>
                    <a:pt x="446" y="157"/>
                    <a:pt x="448" y="158"/>
                    <a:pt x="450" y="157"/>
                  </a:cubicBezTo>
                  <a:cubicBezTo>
                    <a:pt x="451" y="157"/>
                    <a:pt x="451" y="155"/>
                    <a:pt x="453" y="156"/>
                  </a:cubicBezTo>
                  <a:cubicBezTo>
                    <a:pt x="453" y="156"/>
                    <a:pt x="453" y="158"/>
                    <a:pt x="453" y="158"/>
                  </a:cubicBezTo>
                  <a:cubicBezTo>
                    <a:pt x="455" y="159"/>
                    <a:pt x="455" y="159"/>
                    <a:pt x="455" y="159"/>
                  </a:cubicBezTo>
                  <a:cubicBezTo>
                    <a:pt x="455" y="159"/>
                    <a:pt x="455" y="159"/>
                    <a:pt x="455" y="159"/>
                  </a:cubicBezTo>
                  <a:cubicBezTo>
                    <a:pt x="455" y="159"/>
                    <a:pt x="457" y="159"/>
                    <a:pt x="457" y="159"/>
                  </a:cubicBezTo>
                  <a:cubicBezTo>
                    <a:pt x="459" y="154"/>
                    <a:pt x="458" y="151"/>
                    <a:pt x="457" y="145"/>
                  </a:cubicBezTo>
                  <a:cubicBezTo>
                    <a:pt x="454" y="145"/>
                    <a:pt x="454" y="145"/>
                    <a:pt x="454" y="145"/>
                  </a:cubicBezTo>
                  <a:cubicBezTo>
                    <a:pt x="454" y="144"/>
                    <a:pt x="455" y="144"/>
                    <a:pt x="455" y="143"/>
                  </a:cubicBezTo>
                  <a:cubicBezTo>
                    <a:pt x="456" y="142"/>
                    <a:pt x="455" y="140"/>
                    <a:pt x="455" y="139"/>
                  </a:cubicBezTo>
                  <a:cubicBezTo>
                    <a:pt x="449" y="138"/>
                    <a:pt x="450" y="139"/>
                    <a:pt x="447" y="143"/>
                  </a:cubicBezTo>
                  <a:cubicBezTo>
                    <a:pt x="445" y="142"/>
                    <a:pt x="446" y="142"/>
                    <a:pt x="445" y="141"/>
                  </a:cubicBezTo>
                  <a:cubicBezTo>
                    <a:pt x="444" y="141"/>
                    <a:pt x="442" y="141"/>
                    <a:pt x="441" y="141"/>
                  </a:cubicBezTo>
                  <a:cubicBezTo>
                    <a:pt x="442" y="141"/>
                    <a:pt x="441" y="138"/>
                    <a:pt x="441" y="138"/>
                  </a:cubicBezTo>
                  <a:cubicBezTo>
                    <a:pt x="443" y="138"/>
                    <a:pt x="443" y="139"/>
                    <a:pt x="445" y="139"/>
                  </a:cubicBezTo>
                  <a:cubicBezTo>
                    <a:pt x="445" y="139"/>
                    <a:pt x="446" y="137"/>
                    <a:pt x="446" y="137"/>
                  </a:cubicBezTo>
                  <a:cubicBezTo>
                    <a:pt x="448" y="135"/>
                    <a:pt x="449" y="135"/>
                    <a:pt x="447" y="133"/>
                  </a:cubicBezTo>
                  <a:cubicBezTo>
                    <a:pt x="448" y="133"/>
                    <a:pt x="449" y="131"/>
                    <a:pt x="446" y="131"/>
                  </a:cubicBezTo>
                  <a:cubicBezTo>
                    <a:pt x="446" y="131"/>
                    <a:pt x="447" y="129"/>
                    <a:pt x="447" y="129"/>
                  </a:cubicBezTo>
                  <a:cubicBezTo>
                    <a:pt x="451" y="130"/>
                    <a:pt x="456" y="129"/>
                    <a:pt x="460" y="131"/>
                  </a:cubicBezTo>
                  <a:cubicBezTo>
                    <a:pt x="461" y="131"/>
                    <a:pt x="463" y="133"/>
                    <a:pt x="464" y="133"/>
                  </a:cubicBezTo>
                  <a:cubicBezTo>
                    <a:pt x="466" y="134"/>
                    <a:pt x="469" y="133"/>
                    <a:pt x="470" y="133"/>
                  </a:cubicBezTo>
                  <a:cubicBezTo>
                    <a:pt x="469" y="131"/>
                    <a:pt x="469" y="131"/>
                    <a:pt x="469" y="131"/>
                  </a:cubicBezTo>
                  <a:cubicBezTo>
                    <a:pt x="470" y="127"/>
                    <a:pt x="469" y="129"/>
                    <a:pt x="468" y="126"/>
                  </a:cubicBezTo>
                  <a:cubicBezTo>
                    <a:pt x="468" y="125"/>
                    <a:pt x="468" y="124"/>
                    <a:pt x="467" y="123"/>
                  </a:cubicBezTo>
                  <a:cubicBezTo>
                    <a:pt x="467" y="122"/>
                    <a:pt x="466" y="122"/>
                    <a:pt x="465" y="121"/>
                  </a:cubicBezTo>
                  <a:cubicBezTo>
                    <a:pt x="466" y="121"/>
                    <a:pt x="464" y="120"/>
                    <a:pt x="464" y="120"/>
                  </a:cubicBezTo>
                  <a:cubicBezTo>
                    <a:pt x="464" y="120"/>
                    <a:pt x="462" y="120"/>
                    <a:pt x="462" y="120"/>
                  </a:cubicBezTo>
                  <a:cubicBezTo>
                    <a:pt x="462" y="120"/>
                    <a:pt x="462" y="123"/>
                    <a:pt x="461" y="123"/>
                  </a:cubicBezTo>
                  <a:cubicBezTo>
                    <a:pt x="459" y="123"/>
                    <a:pt x="459" y="122"/>
                    <a:pt x="457" y="122"/>
                  </a:cubicBezTo>
                  <a:cubicBezTo>
                    <a:pt x="456" y="122"/>
                    <a:pt x="455" y="122"/>
                    <a:pt x="453" y="123"/>
                  </a:cubicBezTo>
                  <a:cubicBezTo>
                    <a:pt x="453" y="121"/>
                    <a:pt x="453" y="117"/>
                    <a:pt x="453" y="115"/>
                  </a:cubicBezTo>
                  <a:cubicBezTo>
                    <a:pt x="456" y="116"/>
                    <a:pt x="457" y="117"/>
                    <a:pt x="459" y="117"/>
                  </a:cubicBezTo>
                  <a:cubicBezTo>
                    <a:pt x="465" y="115"/>
                    <a:pt x="458" y="114"/>
                    <a:pt x="456" y="113"/>
                  </a:cubicBezTo>
                  <a:cubicBezTo>
                    <a:pt x="456" y="112"/>
                    <a:pt x="455" y="111"/>
                    <a:pt x="455" y="111"/>
                  </a:cubicBezTo>
                  <a:cubicBezTo>
                    <a:pt x="453" y="110"/>
                    <a:pt x="451" y="112"/>
                    <a:pt x="450" y="112"/>
                  </a:cubicBezTo>
                  <a:cubicBezTo>
                    <a:pt x="448" y="112"/>
                    <a:pt x="445" y="110"/>
                    <a:pt x="443" y="109"/>
                  </a:cubicBezTo>
                  <a:cubicBezTo>
                    <a:pt x="444" y="110"/>
                    <a:pt x="441" y="111"/>
                    <a:pt x="441" y="111"/>
                  </a:cubicBezTo>
                  <a:cubicBezTo>
                    <a:pt x="440" y="110"/>
                    <a:pt x="439" y="108"/>
                    <a:pt x="441" y="109"/>
                  </a:cubicBezTo>
                  <a:cubicBezTo>
                    <a:pt x="441" y="107"/>
                    <a:pt x="441" y="106"/>
                    <a:pt x="441" y="105"/>
                  </a:cubicBezTo>
                  <a:cubicBezTo>
                    <a:pt x="447" y="106"/>
                    <a:pt x="450" y="107"/>
                    <a:pt x="454" y="109"/>
                  </a:cubicBezTo>
                  <a:cubicBezTo>
                    <a:pt x="454" y="107"/>
                    <a:pt x="455" y="104"/>
                    <a:pt x="455" y="103"/>
                  </a:cubicBezTo>
                  <a:cubicBezTo>
                    <a:pt x="456" y="101"/>
                    <a:pt x="460" y="100"/>
                    <a:pt x="461" y="99"/>
                  </a:cubicBezTo>
                  <a:cubicBezTo>
                    <a:pt x="461" y="98"/>
                    <a:pt x="460" y="98"/>
                    <a:pt x="461" y="97"/>
                  </a:cubicBezTo>
                  <a:cubicBezTo>
                    <a:pt x="461" y="97"/>
                    <a:pt x="462" y="94"/>
                    <a:pt x="461" y="93"/>
                  </a:cubicBezTo>
                  <a:cubicBezTo>
                    <a:pt x="465" y="90"/>
                    <a:pt x="466" y="89"/>
                    <a:pt x="461" y="86"/>
                  </a:cubicBezTo>
                  <a:cubicBezTo>
                    <a:pt x="464" y="85"/>
                    <a:pt x="468" y="85"/>
                    <a:pt x="473" y="85"/>
                  </a:cubicBezTo>
                  <a:cubicBezTo>
                    <a:pt x="474" y="84"/>
                    <a:pt x="473" y="82"/>
                    <a:pt x="473" y="81"/>
                  </a:cubicBezTo>
                  <a:cubicBezTo>
                    <a:pt x="479" y="77"/>
                    <a:pt x="482" y="75"/>
                    <a:pt x="472" y="73"/>
                  </a:cubicBezTo>
                  <a:cubicBezTo>
                    <a:pt x="470" y="73"/>
                    <a:pt x="467" y="72"/>
                    <a:pt x="464" y="73"/>
                  </a:cubicBezTo>
                  <a:cubicBezTo>
                    <a:pt x="463" y="73"/>
                    <a:pt x="463" y="75"/>
                    <a:pt x="462" y="75"/>
                  </a:cubicBezTo>
                  <a:cubicBezTo>
                    <a:pt x="459" y="76"/>
                    <a:pt x="457" y="77"/>
                    <a:pt x="455" y="78"/>
                  </a:cubicBezTo>
                  <a:cubicBezTo>
                    <a:pt x="455" y="76"/>
                    <a:pt x="455" y="76"/>
                    <a:pt x="454" y="75"/>
                  </a:cubicBezTo>
                  <a:cubicBezTo>
                    <a:pt x="453" y="73"/>
                    <a:pt x="451" y="71"/>
                    <a:pt x="453" y="69"/>
                  </a:cubicBezTo>
                  <a:cubicBezTo>
                    <a:pt x="459" y="66"/>
                    <a:pt x="468" y="70"/>
                    <a:pt x="473" y="71"/>
                  </a:cubicBezTo>
                  <a:cubicBezTo>
                    <a:pt x="476" y="71"/>
                    <a:pt x="478" y="71"/>
                    <a:pt x="481" y="71"/>
                  </a:cubicBezTo>
                  <a:cubicBezTo>
                    <a:pt x="481" y="71"/>
                    <a:pt x="483" y="72"/>
                    <a:pt x="484" y="71"/>
                  </a:cubicBezTo>
                  <a:cubicBezTo>
                    <a:pt x="485" y="71"/>
                    <a:pt x="491" y="64"/>
                    <a:pt x="492" y="63"/>
                  </a:cubicBezTo>
                  <a:cubicBezTo>
                    <a:pt x="493" y="63"/>
                    <a:pt x="492" y="61"/>
                    <a:pt x="493" y="61"/>
                  </a:cubicBezTo>
                  <a:cubicBezTo>
                    <a:pt x="490" y="61"/>
                    <a:pt x="487" y="60"/>
                    <a:pt x="485" y="60"/>
                  </a:cubicBezTo>
                  <a:cubicBezTo>
                    <a:pt x="485" y="60"/>
                    <a:pt x="484" y="63"/>
                    <a:pt x="483" y="63"/>
                  </a:cubicBezTo>
                  <a:cubicBezTo>
                    <a:pt x="482" y="63"/>
                    <a:pt x="480" y="62"/>
                    <a:pt x="478" y="62"/>
                  </a:cubicBezTo>
                  <a:cubicBezTo>
                    <a:pt x="476" y="62"/>
                    <a:pt x="472" y="64"/>
                    <a:pt x="469" y="64"/>
                  </a:cubicBezTo>
                  <a:cubicBezTo>
                    <a:pt x="468" y="64"/>
                    <a:pt x="465" y="62"/>
                    <a:pt x="464" y="61"/>
                  </a:cubicBezTo>
                  <a:cubicBezTo>
                    <a:pt x="467" y="61"/>
                    <a:pt x="470" y="61"/>
                    <a:pt x="472" y="60"/>
                  </a:cubicBezTo>
                  <a:cubicBezTo>
                    <a:pt x="472" y="60"/>
                    <a:pt x="473" y="58"/>
                    <a:pt x="473" y="58"/>
                  </a:cubicBezTo>
                  <a:cubicBezTo>
                    <a:pt x="477" y="57"/>
                    <a:pt x="481" y="60"/>
                    <a:pt x="485" y="60"/>
                  </a:cubicBezTo>
                  <a:cubicBezTo>
                    <a:pt x="486" y="59"/>
                    <a:pt x="487" y="58"/>
                    <a:pt x="489" y="58"/>
                  </a:cubicBezTo>
                  <a:cubicBezTo>
                    <a:pt x="490" y="58"/>
                    <a:pt x="494" y="60"/>
                    <a:pt x="495" y="60"/>
                  </a:cubicBezTo>
                  <a:cubicBezTo>
                    <a:pt x="495" y="59"/>
                    <a:pt x="496" y="57"/>
                    <a:pt x="497" y="57"/>
                  </a:cubicBezTo>
                  <a:cubicBezTo>
                    <a:pt x="499" y="56"/>
                    <a:pt x="502" y="56"/>
                    <a:pt x="505" y="56"/>
                  </a:cubicBezTo>
                  <a:cubicBezTo>
                    <a:pt x="505" y="54"/>
                    <a:pt x="504" y="53"/>
                    <a:pt x="505" y="52"/>
                  </a:cubicBezTo>
                  <a:cubicBezTo>
                    <a:pt x="506" y="52"/>
                    <a:pt x="508" y="52"/>
                    <a:pt x="509" y="52"/>
                  </a:cubicBezTo>
                  <a:cubicBezTo>
                    <a:pt x="511" y="52"/>
                    <a:pt x="512" y="49"/>
                    <a:pt x="513" y="49"/>
                  </a:cubicBezTo>
                  <a:cubicBezTo>
                    <a:pt x="515" y="48"/>
                    <a:pt x="516" y="50"/>
                    <a:pt x="519" y="50"/>
                  </a:cubicBezTo>
                  <a:cubicBezTo>
                    <a:pt x="519" y="49"/>
                    <a:pt x="520" y="48"/>
                    <a:pt x="521" y="48"/>
                  </a:cubicBezTo>
                  <a:cubicBezTo>
                    <a:pt x="519" y="46"/>
                    <a:pt x="518" y="43"/>
                    <a:pt x="516" y="43"/>
                  </a:cubicBezTo>
                  <a:cubicBezTo>
                    <a:pt x="513" y="42"/>
                    <a:pt x="507" y="44"/>
                    <a:pt x="505" y="44"/>
                  </a:cubicBezTo>
                  <a:cubicBezTo>
                    <a:pt x="502" y="43"/>
                    <a:pt x="495" y="41"/>
                    <a:pt x="491" y="41"/>
                  </a:cubicBezTo>
                  <a:cubicBezTo>
                    <a:pt x="487" y="40"/>
                    <a:pt x="485" y="42"/>
                    <a:pt x="481" y="42"/>
                  </a:cubicBezTo>
                  <a:cubicBezTo>
                    <a:pt x="481" y="42"/>
                    <a:pt x="476" y="40"/>
                    <a:pt x="475" y="41"/>
                  </a:cubicBezTo>
                  <a:cubicBezTo>
                    <a:pt x="474" y="44"/>
                    <a:pt x="474" y="44"/>
                    <a:pt x="474" y="44"/>
                  </a:cubicBezTo>
                  <a:cubicBezTo>
                    <a:pt x="470" y="45"/>
                    <a:pt x="468" y="45"/>
                    <a:pt x="465" y="46"/>
                  </a:cubicBezTo>
                  <a:cubicBezTo>
                    <a:pt x="465" y="46"/>
                    <a:pt x="465" y="48"/>
                    <a:pt x="465" y="48"/>
                  </a:cubicBezTo>
                  <a:cubicBezTo>
                    <a:pt x="463" y="49"/>
                    <a:pt x="463" y="47"/>
                    <a:pt x="462" y="47"/>
                  </a:cubicBezTo>
                  <a:cubicBezTo>
                    <a:pt x="458" y="45"/>
                    <a:pt x="458" y="45"/>
                    <a:pt x="455" y="48"/>
                  </a:cubicBezTo>
                  <a:cubicBezTo>
                    <a:pt x="454" y="46"/>
                    <a:pt x="454" y="45"/>
                    <a:pt x="453" y="43"/>
                  </a:cubicBezTo>
                  <a:cubicBezTo>
                    <a:pt x="451" y="44"/>
                    <a:pt x="446" y="49"/>
                    <a:pt x="444" y="50"/>
                  </a:cubicBezTo>
                  <a:cubicBezTo>
                    <a:pt x="443" y="50"/>
                    <a:pt x="442" y="49"/>
                    <a:pt x="441" y="50"/>
                  </a:cubicBezTo>
                  <a:cubicBezTo>
                    <a:pt x="439" y="50"/>
                    <a:pt x="439" y="53"/>
                    <a:pt x="437" y="54"/>
                  </a:cubicBezTo>
                  <a:cubicBezTo>
                    <a:pt x="435" y="55"/>
                    <a:pt x="429" y="56"/>
                    <a:pt x="425" y="56"/>
                  </a:cubicBezTo>
                  <a:cubicBezTo>
                    <a:pt x="425" y="55"/>
                    <a:pt x="423" y="55"/>
                    <a:pt x="421" y="55"/>
                  </a:cubicBezTo>
                  <a:cubicBezTo>
                    <a:pt x="421" y="55"/>
                    <a:pt x="420" y="56"/>
                    <a:pt x="419" y="56"/>
                  </a:cubicBezTo>
                  <a:cubicBezTo>
                    <a:pt x="418" y="56"/>
                    <a:pt x="416" y="54"/>
                    <a:pt x="416" y="54"/>
                  </a:cubicBezTo>
                  <a:cubicBezTo>
                    <a:pt x="418" y="53"/>
                    <a:pt x="419" y="51"/>
                    <a:pt x="423" y="51"/>
                  </a:cubicBezTo>
                  <a:cubicBezTo>
                    <a:pt x="423" y="51"/>
                    <a:pt x="425" y="52"/>
                    <a:pt x="426" y="52"/>
                  </a:cubicBezTo>
                  <a:cubicBezTo>
                    <a:pt x="427" y="51"/>
                    <a:pt x="427" y="50"/>
                    <a:pt x="427" y="50"/>
                  </a:cubicBezTo>
                  <a:cubicBezTo>
                    <a:pt x="429" y="49"/>
                    <a:pt x="431" y="49"/>
                    <a:pt x="432" y="48"/>
                  </a:cubicBezTo>
                  <a:cubicBezTo>
                    <a:pt x="433" y="48"/>
                    <a:pt x="437" y="41"/>
                    <a:pt x="437" y="40"/>
                  </a:cubicBezTo>
                  <a:cubicBezTo>
                    <a:pt x="438" y="38"/>
                    <a:pt x="437" y="39"/>
                    <a:pt x="437" y="37"/>
                  </a:cubicBezTo>
                  <a:cubicBezTo>
                    <a:pt x="433" y="37"/>
                    <a:pt x="429" y="38"/>
                    <a:pt x="426" y="38"/>
                  </a:cubicBezTo>
                  <a:cubicBezTo>
                    <a:pt x="426" y="38"/>
                    <a:pt x="423" y="36"/>
                    <a:pt x="421" y="37"/>
                  </a:cubicBezTo>
                  <a:cubicBezTo>
                    <a:pt x="421" y="37"/>
                    <a:pt x="421" y="38"/>
                    <a:pt x="420" y="38"/>
                  </a:cubicBezTo>
                  <a:cubicBezTo>
                    <a:pt x="420" y="40"/>
                    <a:pt x="420" y="42"/>
                    <a:pt x="420" y="44"/>
                  </a:cubicBezTo>
                  <a:cubicBezTo>
                    <a:pt x="415" y="43"/>
                    <a:pt x="407" y="44"/>
                    <a:pt x="400" y="44"/>
                  </a:cubicBezTo>
                  <a:cubicBezTo>
                    <a:pt x="400" y="43"/>
                    <a:pt x="401" y="43"/>
                    <a:pt x="402" y="43"/>
                  </a:cubicBezTo>
                  <a:cubicBezTo>
                    <a:pt x="402" y="41"/>
                    <a:pt x="401" y="39"/>
                    <a:pt x="402" y="38"/>
                  </a:cubicBezTo>
                  <a:cubicBezTo>
                    <a:pt x="400" y="37"/>
                    <a:pt x="400" y="38"/>
                    <a:pt x="400" y="37"/>
                  </a:cubicBezTo>
                  <a:cubicBezTo>
                    <a:pt x="393" y="37"/>
                    <a:pt x="386" y="37"/>
                    <a:pt x="378" y="38"/>
                  </a:cubicBezTo>
                  <a:cubicBezTo>
                    <a:pt x="378" y="38"/>
                    <a:pt x="374" y="39"/>
                    <a:pt x="374" y="39"/>
                  </a:cubicBezTo>
                  <a:cubicBezTo>
                    <a:pt x="371" y="39"/>
                    <a:pt x="369" y="38"/>
                    <a:pt x="368" y="38"/>
                  </a:cubicBezTo>
                  <a:cubicBezTo>
                    <a:pt x="365" y="37"/>
                    <a:pt x="365" y="39"/>
                    <a:pt x="364" y="39"/>
                  </a:cubicBezTo>
                  <a:cubicBezTo>
                    <a:pt x="362" y="39"/>
                    <a:pt x="362" y="38"/>
                    <a:pt x="360" y="38"/>
                  </a:cubicBezTo>
                  <a:cubicBezTo>
                    <a:pt x="357" y="39"/>
                    <a:pt x="353" y="42"/>
                    <a:pt x="350" y="43"/>
                  </a:cubicBezTo>
                  <a:cubicBezTo>
                    <a:pt x="348" y="43"/>
                    <a:pt x="345" y="42"/>
                    <a:pt x="342" y="43"/>
                  </a:cubicBezTo>
                  <a:cubicBezTo>
                    <a:pt x="341" y="43"/>
                    <a:pt x="341" y="45"/>
                    <a:pt x="340" y="46"/>
                  </a:cubicBezTo>
                  <a:cubicBezTo>
                    <a:pt x="339" y="46"/>
                    <a:pt x="339" y="45"/>
                    <a:pt x="337" y="46"/>
                  </a:cubicBezTo>
                  <a:cubicBezTo>
                    <a:pt x="338" y="45"/>
                    <a:pt x="338" y="43"/>
                    <a:pt x="338" y="43"/>
                  </a:cubicBezTo>
                  <a:cubicBezTo>
                    <a:pt x="341" y="41"/>
                    <a:pt x="347" y="42"/>
                    <a:pt x="350" y="41"/>
                  </a:cubicBezTo>
                  <a:cubicBezTo>
                    <a:pt x="351" y="41"/>
                    <a:pt x="352" y="40"/>
                    <a:pt x="352" y="39"/>
                  </a:cubicBezTo>
                  <a:cubicBezTo>
                    <a:pt x="352" y="38"/>
                    <a:pt x="352" y="38"/>
                    <a:pt x="352" y="38"/>
                  </a:cubicBezTo>
                  <a:cubicBezTo>
                    <a:pt x="355" y="37"/>
                    <a:pt x="357" y="39"/>
                    <a:pt x="359" y="38"/>
                  </a:cubicBezTo>
                  <a:cubicBezTo>
                    <a:pt x="360" y="37"/>
                    <a:pt x="359" y="36"/>
                    <a:pt x="360" y="35"/>
                  </a:cubicBezTo>
                  <a:cubicBezTo>
                    <a:pt x="361" y="34"/>
                    <a:pt x="364" y="33"/>
                    <a:pt x="365" y="33"/>
                  </a:cubicBezTo>
                  <a:cubicBezTo>
                    <a:pt x="367" y="33"/>
                    <a:pt x="370" y="33"/>
                    <a:pt x="372" y="34"/>
                  </a:cubicBezTo>
                  <a:cubicBezTo>
                    <a:pt x="377" y="34"/>
                    <a:pt x="383" y="33"/>
                    <a:pt x="387" y="33"/>
                  </a:cubicBezTo>
                  <a:cubicBezTo>
                    <a:pt x="391" y="34"/>
                    <a:pt x="391" y="34"/>
                    <a:pt x="391" y="34"/>
                  </a:cubicBezTo>
                  <a:cubicBezTo>
                    <a:pt x="398" y="34"/>
                    <a:pt x="405" y="33"/>
                    <a:pt x="414" y="34"/>
                  </a:cubicBezTo>
                  <a:cubicBezTo>
                    <a:pt x="416" y="34"/>
                    <a:pt x="420" y="35"/>
                    <a:pt x="423" y="35"/>
                  </a:cubicBezTo>
                  <a:cubicBezTo>
                    <a:pt x="425" y="35"/>
                    <a:pt x="428" y="33"/>
                    <a:pt x="430" y="33"/>
                  </a:cubicBezTo>
                  <a:cubicBezTo>
                    <a:pt x="434" y="33"/>
                    <a:pt x="437" y="34"/>
                    <a:pt x="440" y="3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 name="Freeform 229">
              <a:extLst>
                <a:ext uri="{FF2B5EF4-FFF2-40B4-BE49-F238E27FC236}">
                  <a16:creationId xmlns:a16="http://schemas.microsoft.com/office/drawing/2014/main" id="{3031298E-8DDB-46EC-B84A-C6A993F75F65}"/>
                </a:ext>
              </a:extLst>
            </p:cNvPr>
            <p:cNvSpPr>
              <a:spLocks noEditPoints="1"/>
            </p:cNvSpPr>
            <p:nvPr/>
          </p:nvSpPr>
          <p:spPr bwMode="auto">
            <a:xfrm>
              <a:off x="3829545" y="404625"/>
              <a:ext cx="1790264" cy="1383419"/>
            </a:xfrm>
            <a:custGeom>
              <a:avLst/>
              <a:gdLst>
                <a:gd name="T0" fmla="*/ 392 w 521"/>
                <a:gd name="T1" fmla="*/ 63 h 402"/>
                <a:gd name="T2" fmla="*/ 198 w 521"/>
                <a:gd name="T3" fmla="*/ 298 h 402"/>
                <a:gd name="T4" fmla="*/ 174 w 521"/>
                <a:gd name="T5" fmla="*/ 223 h 402"/>
                <a:gd name="T6" fmla="*/ 404 w 521"/>
                <a:gd name="T7" fmla="*/ 203 h 402"/>
                <a:gd name="T8" fmla="*/ 435 w 521"/>
                <a:gd name="T9" fmla="*/ 206 h 402"/>
                <a:gd name="T10" fmla="*/ 466 w 521"/>
                <a:gd name="T11" fmla="*/ 167 h 402"/>
                <a:gd name="T12" fmla="*/ 466 w 521"/>
                <a:gd name="T13" fmla="*/ 153 h 402"/>
                <a:gd name="T14" fmla="*/ 10 w 521"/>
                <a:gd name="T15" fmla="*/ 119 h 402"/>
                <a:gd name="T16" fmla="*/ 463 w 521"/>
                <a:gd name="T17" fmla="*/ 39 h 402"/>
                <a:gd name="T18" fmla="*/ 327 w 521"/>
                <a:gd name="T19" fmla="*/ 18 h 402"/>
                <a:gd name="T20" fmla="*/ 366 w 521"/>
                <a:gd name="T21" fmla="*/ 14 h 402"/>
                <a:gd name="T22" fmla="*/ 451 w 521"/>
                <a:gd name="T23" fmla="*/ 27 h 402"/>
                <a:gd name="T24" fmla="*/ 406 w 521"/>
                <a:gd name="T25" fmla="*/ 12 h 402"/>
                <a:gd name="T26" fmla="*/ 300 w 521"/>
                <a:gd name="T27" fmla="*/ 2 h 402"/>
                <a:gd name="T28" fmla="*/ 267 w 521"/>
                <a:gd name="T29" fmla="*/ 12 h 402"/>
                <a:gd name="T30" fmla="*/ 264 w 521"/>
                <a:gd name="T31" fmla="*/ 27 h 402"/>
                <a:gd name="T32" fmla="*/ 245 w 521"/>
                <a:gd name="T33" fmla="*/ 48 h 402"/>
                <a:gd name="T34" fmla="*/ 194 w 521"/>
                <a:gd name="T35" fmla="*/ 40 h 402"/>
                <a:gd name="T36" fmla="*/ 146 w 521"/>
                <a:gd name="T37" fmla="*/ 33 h 402"/>
                <a:gd name="T38" fmla="*/ 92 w 521"/>
                <a:gd name="T39" fmla="*/ 49 h 402"/>
                <a:gd name="T40" fmla="*/ 72 w 521"/>
                <a:gd name="T41" fmla="*/ 79 h 402"/>
                <a:gd name="T42" fmla="*/ 7 w 521"/>
                <a:gd name="T43" fmla="*/ 110 h 402"/>
                <a:gd name="T44" fmla="*/ 41 w 521"/>
                <a:gd name="T45" fmla="*/ 121 h 402"/>
                <a:gd name="T46" fmla="*/ 49 w 521"/>
                <a:gd name="T47" fmla="*/ 139 h 402"/>
                <a:gd name="T48" fmla="*/ 106 w 521"/>
                <a:gd name="T49" fmla="*/ 143 h 402"/>
                <a:gd name="T50" fmla="*/ 136 w 521"/>
                <a:gd name="T51" fmla="*/ 176 h 402"/>
                <a:gd name="T52" fmla="*/ 146 w 521"/>
                <a:gd name="T53" fmla="*/ 209 h 402"/>
                <a:gd name="T54" fmla="*/ 190 w 521"/>
                <a:gd name="T55" fmla="*/ 223 h 402"/>
                <a:gd name="T56" fmla="*/ 158 w 521"/>
                <a:gd name="T57" fmla="*/ 237 h 402"/>
                <a:gd name="T58" fmla="*/ 152 w 521"/>
                <a:gd name="T59" fmla="*/ 260 h 402"/>
                <a:gd name="T60" fmla="*/ 190 w 521"/>
                <a:gd name="T61" fmla="*/ 250 h 402"/>
                <a:gd name="T62" fmla="*/ 180 w 521"/>
                <a:gd name="T63" fmla="*/ 275 h 402"/>
                <a:gd name="T64" fmla="*/ 164 w 521"/>
                <a:gd name="T65" fmla="*/ 292 h 402"/>
                <a:gd name="T66" fmla="*/ 165 w 521"/>
                <a:gd name="T67" fmla="*/ 294 h 402"/>
                <a:gd name="T68" fmla="*/ 168 w 521"/>
                <a:gd name="T69" fmla="*/ 319 h 402"/>
                <a:gd name="T70" fmla="*/ 192 w 521"/>
                <a:gd name="T71" fmla="*/ 331 h 402"/>
                <a:gd name="T72" fmla="*/ 188 w 521"/>
                <a:gd name="T73" fmla="*/ 358 h 402"/>
                <a:gd name="T74" fmla="*/ 213 w 521"/>
                <a:gd name="T75" fmla="*/ 377 h 402"/>
                <a:gd name="T76" fmla="*/ 231 w 521"/>
                <a:gd name="T77" fmla="*/ 385 h 402"/>
                <a:gd name="T78" fmla="*/ 249 w 521"/>
                <a:gd name="T79" fmla="*/ 391 h 402"/>
                <a:gd name="T80" fmla="*/ 258 w 521"/>
                <a:gd name="T81" fmla="*/ 383 h 402"/>
                <a:gd name="T82" fmla="*/ 272 w 521"/>
                <a:gd name="T83" fmla="*/ 351 h 402"/>
                <a:gd name="T84" fmla="*/ 283 w 521"/>
                <a:gd name="T85" fmla="*/ 316 h 402"/>
                <a:gd name="T86" fmla="*/ 318 w 521"/>
                <a:gd name="T87" fmla="*/ 313 h 402"/>
                <a:gd name="T88" fmla="*/ 364 w 521"/>
                <a:gd name="T89" fmla="*/ 273 h 402"/>
                <a:gd name="T90" fmla="*/ 409 w 521"/>
                <a:gd name="T91" fmla="*/ 258 h 402"/>
                <a:gd name="T92" fmla="*/ 418 w 521"/>
                <a:gd name="T93" fmla="*/ 237 h 402"/>
                <a:gd name="T94" fmla="*/ 402 w 521"/>
                <a:gd name="T95" fmla="*/ 228 h 402"/>
                <a:gd name="T96" fmla="*/ 410 w 521"/>
                <a:gd name="T97" fmla="*/ 221 h 402"/>
                <a:gd name="T98" fmla="*/ 436 w 521"/>
                <a:gd name="T99" fmla="*/ 219 h 402"/>
                <a:gd name="T100" fmla="*/ 400 w 521"/>
                <a:gd name="T101" fmla="*/ 202 h 402"/>
                <a:gd name="T102" fmla="*/ 427 w 521"/>
                <a:gd name="T103" fmla="*/ 189 h 402"/>
                <a:gd name="T104" fmla="*/ 464 w 521"/>
                <a:gd name="T105" fmla="*/ 174 h 402"/>
                <a:gd name="T106" fmla="*/ 453 w 521"/>
                <a:gd name="T107" fmla="*/ 158 h 402"/>
                <a:gd name="T108" fmla="*/ 460 w 521"/>
                <a:gd name="T109" fmla="*/ 131 h 402"/>
                <a:gd name="T110" fmla="*/ 443 w 521"/>
                <a:gd name="T111" fmla="*/ 109 h 402"/>
                <a:gd name="T112" fmla="*/ 453 w 521"/>
                <a:gd name="T113" fmla="*/ 69 h 402"/>
                <a:gd name="T114" fmla="*/ 505 w 521"/>
                <a:gd name="T115" fmla="*/ 56 h 402"/>
                <a:gd name="T116" fmla="*/ 444 w 521"/>
                <a:gd name="T117" fmla="*/ 50 h 402"/>
                <a:gd name="T118" fmla="*/ 400 w 521"/>
                <a:gd name="T119" fmla="*/ 44 h 402"/>
                <a:gd name="T120" fmla="*/ 359 w 521"/>
                <a:gd name="T121" fmla="*/ 38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1" h="402">
                  <a:moveTo>
                    <a:pt x="460" y="133"/>
                  </a:moveTo>
                  <a:cubicBezTo>
                    <a:pt x="461" y="135"/>
                    <a:pt x="461" y="135"/>
                    <a:pt x="461" y="135"/>
                  </a:cubicBezTo>
                  <a:cubicBezTo>
                    <a:pt x="460" y="134"/>
                    <a:pt x="461" y="133"/>
                    <a:pt x="460" y="133"/>
                  </a:cubicBezTo>
                  <a:close/>
                  <a:moveTo>
                    <a:pt x="247" y="398"/>
                  </a:moveTo>
                  <a:cubicBezTo>
                    <a:pt x="247" y="401"/>
                    <a:pt x="247" y="401"/>
                    <a:pt x="247" y="401"/>
                  </a:cubicBezTo>
                  <a:cubicBezTo>
                    <a:pt x="248" y="400"/>
                    <a:pt x="248" y="402"/>
                    <a:pt x="250" y="401"/>
                  </a:cubicBezTo>
                  <a:cubicBezTo>
                    <a:pt x="251" y="401"/>
                    <a:pt x="250" y="399"/>
                    <a:pt x="250" y="399"/>
                  </a:cubicBezTo>
                  <a:cubicBezTo>
                    <a:pt x="249" y="399"/>
                    <a:pt x="248" y="399"/>
                    <a:pt x="247" y="398"/>
                  </a:cubicBezTo>
                  <a:close/>
                  <a:moveTo>
                    <a:pt x="236" y="383"/>
                  </a:moveTo>
                  <a:cubicBezTo>
                    <a:pt x="236" y="383"/>
                    <a:pt x="236" y="385"/>
                    <a:pt x="235" y="385"/>
                  </a:cubicBezTo>
                  <a:cubicBezTo>
                    <a:pt x="234" y="386"/>
                    <a:pt x="236" y="383"/>
                    <a:pt x="236" y="383"/>
                  </a:cubicBezTo>
                  <a:close/>
                  <a:moveTo>
                    <a:pt x="439" y="172"/>
                  </a:moveTo>
                  <a:cubicBezTo>
                    <a:pt x="439" y="172"/>
                    <a:pt x="439" y="175"/>
                    <a:pt x="439" y="177"/>
                  </a:cubicBezTo>
                  <a:cubicBezTo>
                    <a:pt x="440" y="177"/>
                    <a:pt x="440" y="177"/>
                    <a:pt x="441" y="178"/>
                  </a:cubicBezTo>
                  <a:cubicBezTo>
                    <a:pt x="443" y="178"/>
                    <a:pt x="446" y="177"/>
                    <a:pt x="447" y="177"/>
                  </a:cubicBezTo>
                  <a:cubicBezTo>
                    <a:pt x="453" y="174"/>
                    <a:pt x="441" y="172"/>
                    <a:pt x="439" y="172"/>
                  </a:cubicBezTo>
                  <a:close/>
                  <a:moveTo>
                    <a:pt x="392" y="63"/>
                  </a:moveTo>
                  <a:cubicBezTo>
                    <a:pt x="397" y="61"/>
                    <a:pt x="390" y="65"/>
                    <a:pt x="390" y="65"/>
                  </a:cubicBezTo>
                  <a:cubicBezTo>
                    <a:pt x="389" y="65"/>
                    <a:pt x="388" y="67"/>
                    <a:pt x="388" y="67"/>
                  </a:cubicBezTo>
                  <a:cubicBezTo>
                    <a:pt x="385" y="69"/>
                    <a:pt x="387" y="64"/>
                    <a:pt x="392" y="63"/>
                  </a:cubicBezTo>
                  <a:close/>
                  <a:moveTo>
                    <a:pt x="269" y="31"/>
                  </a:moveTo>
                  <a:cubicBezTo>
                    <a:pt x="270" y="31"/>
                    <a:pt x="273" y="34"/>
                    <a:pt x="269" y="33"/>
                  </a:cubicBezTo>
                  <a:cubicBezTo>
                    <a:pt x="269" y="33"/>
                    <a:pt x="267" y="30"/>
                    <a:pt x="269" y="31"/>
                  </a:cubicBezTo>
                  <a:close/>
                  <a:moveTo>
                    <a:pt x="305" y="304"/>
                  </a:moveTo>
                  <a:cubicBezTo>
                    <a:pt x="307" y="305"/>
                    <a:pt x="307" y="304"/>
                    <a:pt x="309" y="305"/>
                  </a:cubicBezTo>
                  <a:cubicBezTo>
                    <a:pt x="308" y="305"/>
                    <a:pt x="308" y="307"/>
                    <a:pt x="307" y="308"/>
                  </a:cubicBezTo>
                  <a:cubicBezTo>
                    <a:pt x="306" y="308"/>
                    <a:pt x="305" y="308"/>
                    <a:pt x="304" y="309"/>
                  </a:cubicBezTo>
                  <a:cubicBezTo>
                    <a:pt x="304" y="308"/>
                    <a:pt x="304" y="306"/>
                    <a:pt x="303" y="305"/>
                  </a:cubicBezTo>
                  <a:cubicBezTo>
                    <a:pt x="303" y="305"/>
                    <a:pt x="305" y="304"/>
                    <a:pt x="305" y="304"/>
                  </a:cubicBezTo>
                  <a:close/>
                  <a:moveTo>
                    <a:pt x="174" y="299"/>
                  </a:moveTo>
                  <a:cubicBezTo>
                    <a:pt x="175" y="300"/>
                    <a:pt x="177" y="302"/>
                    <a:pt x="175" y="301"/>
                  </a:cubicBezTo>
                  <a:cubicBezTo>
                    <a:pt x="175" y="301"/>
                    <a:pt x="172" y="299"/>
                    <a:pt x="174" y="299"/>
                  </a:cubicBezTo>
                  <a:close/>
                  <a:moveTo>
                    <a:pt x="198" y="297"/>
                  </a:moveTo>
                  <a:cubicBezTo>
                    <a:pt x="200" y="297"/>
                    <a:pt x="198" y="298"/>
                    <a:pt x="198" y="298"/>
                  </a:cubicBezTo>
                  <a:cubicBezTo>
                    <a:pt x="198" y="299"/>
                    <a:pt x="198" y="300"/>
                    <a:pt x="198" y="300"/>
                  </a:cubicBezTo>
                  <a:cubicBezTo>
                    <a:pt x="196" y="301"/>
                    <a:pt x="193" y="303"/>
                    <a:pt x="192" y="303"/>
                  </a:cubicBezTo>
                  <a:cubicBezTo>
                    <a:pt x="189" y="303"/>
                    <a:pt x="191" y="302"/>
                    <a:pt x="192" y="301"/>
                  </a:cubicBezTo>
                  <a:cubicBezTo>
                    <a:pt x="192" y="301"/>
                    <a:pt x="193" y="300"/>
                    <a:pt x="194" y="299"/>
                  </a:cubicBezTo>
                  <a:cubicBezTo>
                    <a:pt x="195" y="299"/>
                    <a:pt x="197" y="297"/>
                    <a:pt x="198" y="297"/>
                  </a:cubicBezTo>
                  <a:close/>
                  <a:moveTo>
                    <a:pt x="195" y="286"/>
                  </a:moveTo>
                  <a:cubicBezTo>
                    <a:pt x="197" y="286"/>
                    <a:pt x="195" y="287"/>
                    <a:pt x="194" y="288"/>
                  </a:cubicBezTo>
                  <a:cubicBezTo>
                    <a:pt x="194" y="287"/>
                    <a:pt x="194" y="286"/>
                    <a:pt x="195" y="286"/>
                  </a:cubicBezTo>
                  <a:close/>
                  <a:moveTo>
                    <a:pt x="196" y="284"/>
                  </a:moveTo>
                  <a:cubicBezTo>
                    <a:pt x="198" y="283"/>
                    <a:pt x="196" y="285"/>
                    <a:pt x="196" y="285"/>
                  </a:cubicBezTo>
                  <a:cubicBezTo>
                    <a:pt x="196" y="285"/>
                    <a:pt x="194" y="284"/>
                    <a:pt x="196" y="284"/>
                  </a:cubicBezTo>
                  <a:close/>
                  <a:moveTo>
                    <a:pt x="395" y="240"/>
                  </a:moveTo>
                  <a:cubicBezTo>
                    <a:pt x="398" y="240"/>
                    <a:pt x="396" y="243"/>
                    <a:pt x="396" y="243"/>
                  </a:cubicBezTo>
                  <a:cubicBezTo>
                    <a:pt x="395" y="243"/>
                    <a:pt x="391" y="242"/>
                    <a:pt x="391" y="242"/>
                  </a:cubicBezTo>
                  <a:cubicBezTo>
                    <a:pt x="391" y="242"/>
                    <a:pt x="392" y="242"/>
                    <a:pt x="393" y="242"/>
                  </a:cubicBezTo>
                  <a:cubicBezTo>
                    <a:pt x="393" y="241"/>
                    <a:pt x="394" y="240"/>
                    <a:pt x="395" y="240"/>
                  </a:cubicBezTo>
                  <a:close/>
                  <a:moveTo>
                    <a:pt x="174" y="223"/>
                  </a:moveTo>
                  <a:cubicBezTo>
                    <a:pt x="172" y="223"/>
                    <a:pt x="175" y="224"/>
                    <a:pt x="176" y="224"/>
                  </a:cubicBezTo>
                  <a:cubicBezTo>
                    <a:pt x="176" y="224"/>
                    <a:pt x="177" y="223"/>
                    <a:pt x="174" y="223"/>
                  </a:cubicBezTo>
                  <a:close/>
                  <a:moveTo>
                    <a:pt x="166" y="221"/>
                  </a:moveTo>
                  <a:cubicBezTo>
                    <a:pt x="164" y="221"/>
                    <a:pt x="164" y="223"/>
                    <a:pt x="164" y="224"/>
                  </a:cubicBezTo>
                  <a:cubicBezTo>
                    <a:pt x="164" y="224"/>
                    <a:pt x="165" y="225"/>
                    <a:pt x="165" y="225"/>
                  </a:cubicBezTo>
                  <a:cubicBezTo>
                    <a:pt x="165" y="225"/>
                    <a:pt x="166" y="225"/>
                    <a:pt x="167" y="225"/>
                  </a:cubicBezTo>
                  <a:cubicBezTo>
                    <a:pt x="167" y="223"/>
                    <a:pt x="167" y="221"/>
                    <a:pt x="166" y="221"/>
                  </a:cubicBezTo>
                  <a:close/>
                  <a:moveTo>
                    <a:pt x="418" y="189"/>
                  </a:moveTo>
                  <a:cubicBezTo>
                    <a:pt x="417" y="190"/>
                    <a:pt x="417" y="190"/>
                    <a:pt x="417" y="190"/>
                  </a:cubicBezTo>
                  <a:cubicBezTo>
                    <a:pt x="416" y="191"/>
                    <a:pt x="413" y="191"/>
                    <a:pt x="412" y="192"/>
                  </a:cubicBezTo>
                  <a:cubicBezTo>
                    <a:pt x="412" y="192"/>
                    <a:pt x="412" y="194"/>
                    <a:pt x="412" y="194"/>
                  </a:cubicBezTo>
                  <a:cubicBezTo>
                    <a:pt x="412" y="195"/>
                    <a:pt x="413" y="195"/>
                    <a:pt x="414" y="196"/>
                  </a:cubicBezTo>
                  <a:cubicBezTo>
                    <a:pt x="410" y="195"/>
                    <a:pt x="405" y="193"/>
                    <a:pt x="402" y="195"/>
                  </a:cubicBezTo>
                  <a:cubicBezTo>
                    <a:pt x="401" y="196"/>
                    <a:pt x="400" y="196"/>
                    <a:pt x="400" y="197"/>
                  </a:cubicBezTo>
                  <a:cubicBezTo>
                    <a:pt x="400" y="197"/>
                    <a:pt x="400" y="200"/>
                    <a:pt x="400" y="200"/>
                  </a:cubicBezTo>
                  <a:cubicBezTo>
                    <a:pt x="400" y="200"/>
                    <a:pt x="402" y="200"/>
                    <a:pt x="403" y="200"/>
                  </a:cubicBezTo>
                  <a:cubicBezTo>
                    <a:pt x="403" y="201"/>
                    <a:pt x="404" y="203"/>
                    <a:pt x="404" y="203"/>
                  </a:cubicBezTo>
                  <a:cubicBezTo>
                    <a:pt x="406" y="202"/>
                    <a:pt x="406" y="203"/>
                    <a:pt x="408" y="202"/>
                  </a:cubicBezTo>
                  <a:cubicBezTo>
                    <a:pt x="408" y="202"/>
                    <a:pt x="409" y="200"/>
                    <a:pt x="410" y="200"/>
                  </a:cubicBezTo>
                  <a:cubicBezTo>
                    <a:pt x="411" y="200"/>
                    <a:pt x="412" y="200"/>
                    <a:pt x="413" y="200"/>
                  </a:cubicBezTo>
                  <a:cubicBezTo>
                    <a:pt x="414" y="199"/>
                    <a:pt x="413" y="197"/>
                    <a:pt x="414" y="196"/>
                  </a:cubicBezTo>
                  <a:cubicBezTo>
                    <a:pt x="415" y="197"/>
                    <a:pt x="415" y="196"/>
                    <a:pt x="416" y="196"/>
                  </a:cubicBezTo>
                  <a:cubicBezTo>
                    <a:pt x="417" y="197"/>
                    <a:pt x="417" y="199"/>
                    <a:pt x="418" y="199"/>
                  </a:cubicBezTo>
                  <a:cubicBezTo>
                    <a:pt x="420" y="200"/>
                    <a:pt x="423" y="200"/>
                    <a:pt x="425" y="200"/>
                  </a:cubicBezTo>
                  <a:cubicBezTo>
                    <a:pt x="425" y="200"/>
                    <a:pt x="426" y="201"/>
                    <a:pt x="426" y="201"/>
                  </a:cubicBezTo>
                  <a:cubicBezTo>
                    <a:pt x="425" y="202"/>
                    <a:pt x="422" y="202"/>
                    <a:pt x="424" y="203"/>
                  </a:cubicBezTo>
                  <a:cubicBezTo>
                    <a:pt x="425" y="203"/>
                    <a:pt x="424" y="204"/>
                    <a:pt x="425" y="204"/>
                  </a:cubicBezTo>
                  <a:cubicBezTo>
                    <a:pt x="420" y="209"/>
                    <a:pt x="431" y="211"/>
                    <a:pt x="434" y="212"/>
                  </a:cubicBezTo>
                  <a:cubicBezTo>
                    <a:pt x="435" y="213"/>
                    <a:pt x="437" y="215"/>
                    <a:pt x="438" y="216"/>
                  </a:cubicBezTo>
                  <a:cubicBezTo>
                    <a:pt x="440" y="216"/>
                    <a:pt x="441" y="215"/>
                    <a:pt x="443" y="216"/>
                  </a:cubicBezTo>
                  <a:cubicBezTo>
                    <a:pt x="443" y="216"/>
                    <a:pt x="444" y="214"/>
                    <a:pt x="443" y="213"/>
                  </a:cubicBezTo>
                  <a:cubicBezTo>
                    <a:pt x="439" y="210"/>
                    <a:pt x="435" y="214"/>
                    <a:pt x="441" y="209"/>
                  </a:cubicBezTo>
                  <a:cubicBezTo>
                    <a:pt x="441" y="208"/>
                    <a:pt x="441" y="208"/>
                    <a:pt x="441" y="208"/>
                  </a:cubicBezTo>
                  <a:cubicBezTo>
                    <a:pt x="439" y="207"/>
                    <a:pt x="437" y="207"/>
                    <a:pt x="435" y="206"/>
                  </a:cubicBezTo>
                  <a:cubicBezTo>
                    <a:pt x="435" y="206"/>
                    <a:pt x="433" y="204"/>
                    <a:pt x="433" y="204"/>
                  </a:cubicBezTo>
                  <a:cubicBezTo>
                    <a:pt x="431" y="204"/>
                    <a:pt x="435" y="204"/>
                    <a:pt x="435" y="204"/>
                  </a:cubicBezTo>
                  <a:cubicBezTo>
                    <a:pt x="436" y="204"/>
                    <a:pt x="437" y="206"/>
                    <a:pt x="437" y="206"/>
                  </a:cubicBezTo>
                  <a:cubicBezTo>
                    <a:pt x="439" y="206"/>
                    <a:pt x="439" y="205"/>
                    <a:pt x="441" y="205"/>
                  </a:cubicBezTo>
                  <a:cubicBezTo>
                    <a:pt x="441" y="203"/>
                    <a:pt x="441" y="203"/>
                    <a:pt x="442" y="200"/>
                  </a:cubicBezTo>
                  <a:cubicBezTo>
                    <a:pt x="436" y="199"/>
                    <a:pt x="435" y="199"/>
                    <a:pt x="429" y="200"/>
                  </a:cubicBezTo>
                  <a:cubicBezTo>
                    <a:pt x="430" y="200"/>
                    <a:pt x="431" y="198"/>
                    <a:pt x="432" y="198"/>
                  </a:cubicBezTo>
                  <a:cubicBezTo>
                    <a:pt x="433" y="198"/>
                    <a:pt x="434" y="198"/>
                    <a:pt x="435" y="198"/>
                  </a:cubicBezTo>
                  <a:cubicBezTo>
                    <a:pt x="435" y="198"/>
                    <a:pt x="435" y="196"/>
                    <a:pt x="435" y="196"/>
                  </a:cubicBezTo>
                  <a:cubicBezTo>
                    <a:pt x="428" y="196"/>
                    <a:pt x="428" y="196"/>
                    <a:pt x="428" y="196"/>
                  </a:cubicBezTo>
                  <a:cubicBezTo>
                    <a:pt x="429" y="195"/>
                    <a:pt x="430" y="193"/>
                    <a:pt x="430" y="193"/>
                  </a:cubicBezTo>
                  <a:cubicBezTo>
                    <a:pt x="427" y="192"/>
                    <a:pt x="421" y="189"/>
                    <a:pt x="418" y="189"/>
                  </a:cubicBezTo>
                  <a:close/>
                  <a:moveTo>
                    <a:pt x="136" y="168"/>
                  </a:moveTo>
                  <a:cubicBezTo>
                    <a:pt x="135" y="168"/>
                    <a:pt x="130" y="171"/>
                    <a:pt x="134" y="171"/>
                  </a:cubicBezTo>
                  <a:cubicBezTo>
                    <a:pt x="135" y="170"/>
                    <a:pt x="139" y="169"/>
                    <a:pt x="138" y="169"/>
                  </a:cubicBezTo>
                  <a:cubicBezTo>
                    <a:pt x="137" y="168"/>
                    <a:pt x="137" y="168"/>
                    <a:pt x="136" y="168"/>
                  </a:cubicBezTo>
                  <a:close/>
                  <a:moveTo>
                    <a:pt x="466" y="167"/>
                  </a:moveTo>
                  <a:cubicBezTo>
                    <a:pt x="466" y="167"/>
                    <a:pt x="465" y="168"/>
                    <a:pt x="465" y="168"/>
                  </a:cubicBezTo>
                  <a:cubicBezTo>
                    <a:pt x="466" y="168"/>
                    <a:pt x="467" y="168"/>
                    <a:pt x="467" y="169"/>
                  </a:cubicBezTo>
                  <a:cubicBezTo>
                    <a:pt x="466" y="168"/>
                    <a:pt x="469" y="166"/>
                    <a:pt x="466" y="167"/>
                  </a:cubicBezTo>
                  <a:close/>
                  <a:moveTo>
                    <a:pt x="454" y="162"/>
                  </a:moveTo>
                  <a:cubicBezTo>
                    <a:pt x="454" y="164"/>
                    <a:pt x="453" y="166"/>
                    <a:pt x="455" y="168"/>
                  </a:cubicBezTo>
                  <a:cubicBezTo>
                    <a:pt x="455" y="168"/>
                    <a:pt x="457" y="168"/>
                    <a:pt x="457" y="169"/>
                  </a:cubicBezTo>
                  <a:cubicBezTo>
                    <a:pt x="457" y="168"/>
                    <a:pt x="458" y="167"/>
                    <a:pt x="459" y="167"/>
                  </a:cubicBezTo>
                  <a:cubicBezTo>
                    <a:pt x="459" y="166"/>
                    <a:pt x="459" y="166"/>
                    <a:pt x="459" y="165"/>
                  </a:cubicBezTo>
                  <a:cubicBezTo>
                    <a:pt x="459" y="164"/>
                    <a:pt x="457" y="165"/>
                    <a:pt x="457" y="165"/>
                  </a:cubicBezTo>
                  <a:cubicBezTo>
                    <a:pt x="456" y="164"/>
                    <a:pt x="456" y="163"/>
                    <a:pt x="456" y="163"/>
                  </a:cubicBezTo>
                  <a:cubicBezTo>
                    <a:pt x="456" y="162"/>
                    <a:pt x="455" y="162"/>
                    <a:pt x="454" y="162"/>
                  </a:cubicBezTo>
                  <a:close/>
                  <a:moveTo>
                    <a:pt x="436" y="157"/>
                  </a:moveTo>
                  <a:cubicBezTo>
                    <a:pt x="439" y="157"/>
                    <a:pt x="438" y="160"/>
                    <a:pt x="438" y="163"/>
                  </a:cubicBezTo>
                  <a:cubicBezTo>
                    <a:pt x="438" y="163"/>
                    <a:pt x="436" y="162"/>
                    <a:pt x="436" y="163"/>
                  </a:cubicBezTo>
                  <a:cubicBezTo>
                    <a:pt x="436" y="162"/>
                    <a:pt x="434" y="157"/>
                    <a:pt x="436" y="157"/>
                  </a:cubicBezTo>
                  <a:close/>
                  <a:moveTo>
                    <a:pt x="467" y="151"/>
                  </a:moveTo>
                  <a:cubicBezTo>
                    <a:pt x="467" y="151"/>
                    <a:pt x="467" y="152"/>
                    <a:pt x="466" y="153"/>
                  </a:cubicBezTo>
                  <a:cubicBezTo>
                    <a:pt x="465" y="153"/>
                    <a:pt x="464" y="152"/>
                    <a:pt x="463" y="153"/>
                  </a:cubicBezTo>
                  <a:cubicBezTo>
                    <a:pt x="464" y="157"/>
                    <a:pt x="463" y="164"/>
                    <a:pt x="470" y="161"/>
                  </a:cubicBezTo>
                  <a:cubicBezTo>
                    <a:pt x="471" y="161"/>
                    <a:pt x="471" y="159"/>
                    <a:pt x="472" y="159"/>
                  </a:cubicBezTo>
                  <a:cubicBezTo>
                    <a:pt x="473" y="158"/>
                    <a:pt x="473" y="159"/>
                    <a:pt x="474" y="159"/>
                  </a:cubicBezTo>
                  <a:cubicBezTo>
                    <a:pt x="473" y="160"/>
                    <a:pt x="476" y="159"/>
                    <a:pt x="476" y="159"/>
                  </a:cubicBezTo>
                  <a:cubicBezTo>
                    <a:pt x="476" y="157"/>
                    <a:pt x="475" y="155"/>
                    <a:pt x="475" y="155"/>
                  </a:cubicBezTo>
                  <a:cubicBezTo>
                    <a:pt x="475" y="155"/>
                    <a:pt x="473" y="157"/>
                    <a:pt x="473" y="157"/>
                  </a:cubicBezTo>
                  <a:cubicBezTo>
                    <a:pt x="469" y="156"/>
                    <a:pt x="470" y="154"/>
                    <a:pt x="469" y="151"/>
                  </a:cubicBezTo>
                  <a:lnTo>
                    <a:pt x="467" y="151"/>
                  </a:lnTo>
                  <a:close/>
                  <a:moveTo>
                    <a:pt x="461" y="135"/>
                  </a:moveTo>
                  <a:cubicBezTo>
                    <a:pt x="461" y="136"/>
                    <a:pt x="460" y="136"/>
                    <a:pt x="460" y="137"/>
                  </a:cubicBezTo>
                  <a:cubicBezTo>
                    <a:pt x="462" y="137"/>
                    <a:pt x="465" y="148"/>
                    <a:pt x="464" y="143"/>
                  </a:cubicBezTo>
                  <a:cubicBezTo>
                    <a:pt x="464" y="142"/>
                    <a:pt x="464" y="141"/>
                    <a:pt x="464" y="140"/>
                  </a:cubicBezTo>
                  <a:cubicBezTo>
                    <a:pt x="464" y="140"/>
                    <a:pt x="462" y="138"/>
                    <a:pt x="462" y="138"/>
                  </a:cubicBezTo>
                  <a:cubicBezTo>
                    <a:pt x="462" y="137"/>
                    <a:pt x="463" y="136"/>
                    <a:pt x="463" y="136"/>
                  </a:cubicBezTo>
                  <a:lnTo>
                    <a:pt x="461" y="135"/>
                  </a:lnTo>
                  <a:close/>
                  <a:moveTo>
                    <a:pt x="10" y="119"/>
                  </a:moveTo>
                  <a:cubicBezTo>
                    <a:pt x="11" y="120"/>
                    <a:pt x="11" y="120"/>
                    <a:pt x="11" y="120"/>
                  </a:cubicBezTo>
                  <a:cubicBezTo>
                    <a:pt x="13" y="120"/>
                    <a:pt x="13" y="120"/>
                    <a:pt x="11" y="119"/>
                  </a:cubicBezTo>
                  <a:cubicBezTo>
                    <a:pt x="11" y="119"/>
                    <a:pt x="11" y="119"/>
                    <a:pt x="10" y="119"/>
                  </a:cubicBezTo>
                  <a:close/>
                  <a:moveTo>
                    <a:pt x="1" y="117"/>
                  </a:moveTo>
                  <a:cubicBezTo>
                    <a:pt x="1" y="117"/>
                    <a:pt x="0" y="120"/>
                    <a:pt x="1" y="120"/>
                  </a:cubicBezTo>
                  <a:cubicBezTo>
                    <a:pt x="4" y="120"/>
                    <a:pt x="4" y="118"/>
                    <a:pt x="5" y="118"/>
                  </a:cubicBezTo>
                  <a:cubicBezTo>
                    <a:pt x="3" y="118"/>
                    <a:pt x="3" y="118"/>
                    <a:pt x="1" y="117"/>
                  </a:cubicBezTo>
                  <a:close/>
                  <a:moveTo>
                    <a:pt x="457" y="69"/>
                  </a:moveTo>
                  <a:cubicBezTo>
                    <a:pt x="457" y="69"/>
                    <a:pt x="456" y="71"/>
                    <a:pt x="456" y="72"/>
                  </a:cubicBezTo>
                  <a:cubicBezTo>
                    <a:pt x="460" y="71"/>
                    <a:pt x="460" y="72"/>
                    <a:pt x="457" y="69"/>
                  </a:cubicBezTo>
                  <a:close/>
                  <a:moveTo>
                    <a:pt x="400" y="60"/>
                  </a:moveTo>
                  <a:cubicBezTo>
                    <a:pt x="407" y="58"/>
                    <a:pt x="396" y="63"/>
                    <a:pt x="396" y="63"/>
                  </a:cubicBezTo>
                  <a:cubicBezTo>
                    <a:pt x="395" y="63"/>
                    <a:pt x="392" y="62"/>
                    <a:pt x="393" y="62"/>
                  </a:cubicBezTo>
                  <a:cubicBezTo>
                    <a:pt x="394" y="62"/>
                    <a:pt x="395" y="62"/>
                    <a:pt x="396" y="62"/>
                  </a:cubicBezTo>
                  <a:cubicBezTo>
                    <a:pt x="397" y="61"/>
                    <a:pt x="399" y="60"/>
                    <a:pt x="400" y="60"/>
                  </a:cubicBezTo>
                  <a:close/>
                  <a:moveTo>
                    <a:pt x="463" y="37"/>
                  </a:moveTo>
                  <a:cubicBezTo>
                    <a:pt x="463" y="37"/>
                    <a:pt x="463" y="39"/>
                    <a:pt x="463" y="39"/>
                  </a:cubicBezTo>
                  <a:cubicBezTo>
                    <a:pt x="465" y="40"/>
                    <a:pt x="464" y="37"/>
                    <a:pt x="463" y="37"/>
                  </a:cubicBezTo>
                  <a:close/>
                  <a:moveTo>
                    <a:pt x="455" y="36"/>
                  </a:moveTo>
                  <a:cubicBezTo>
                    <a:pt x="456" y="37"/>
                    <a:pt x="455" y="39"/>
                    <a:pt x="455" y="41"/>
                  </a:cubicBezTo>
                  <a:cubicBezTo>
                    <a:pt x="457" y="41"/>
                    <a:pt x="457" y="41"/>
                    <a:pt x="457" y="41"/>
                  </a:cubicBezTo>
                  <a:cubicBezTo>
                    <a:pt x="457" y="40"/>
                    <a:pt x="456" y="38"/>
                    <a:pt x="457" y="37"/>
                  </a:cubicBezTo>
                  <a:lnTo>
                    <a:pt x="455" y="36"/>
                  </a:lnTo>
                  <a:close/>
                  <a:moveTo>
                    <a:pt x="166" y="30"/>
                  </a:moveTo>
                  <a:cubicBezTo>
                    <a:pt x="167" y="31"/>
                    <a:pt x="166" y="33"/>
                    <a:pt x="167" y="34"/>
                  </a:cubicBezTo>
                  <a:cubicBezTo>
                    <a:pt x="169" y="38"/>
                    <a:pt x="180" y="41"/>
                    <a:pt x="186" y="42"/>
                  </a:cubicBezTo>
                  <a:cubicBezTo>
                    <a:pt x="186" y="42"/>
                    <a:pt x="189" y="43"/>
                    <a:pt x="187" y="41"/>
                  </a:cubicBezTo>
                  <a:cubicBezTo>
                    <a:pt x="187" y="41"/>
                    <a:pt x="187" y="39"/>
                    <a:pt x="186" y="39"/>
                  </a:cubicBezTo>
                  <a:cubicBezTo>
                    <a:pt x="186" y="39"/>
                    <a:pt x="180" y="36"/>
                    <a:pt x="180" y="36"/>
                  </a:cubicBezTo>
                  <a:cubicBezTo>
                    <a:pt x="179" y="36"/>
                    <a:pt x="178" y="37"/>
                    <a:pt x="177" y="36"/>
                  </a:cubicBezTo>
                  <a:cubicBezTo>
                    <a:pt x="176" y="36"/>
                    <a:pt x="175" y="34"/>
                    <a:pt x="175" y="34"/>
                  </a:cubicBezTo>
                  <a:cubicBezTo>
                    <a:pt x="174" y="33"/>
                    <a:pt x="173" y="34"/>
                    <a:pt x="172" y="33"/>
                  </a:cubicBezTo>
                  <a:cubicBezTo>
                    <a:pt x="170" y="32"/>
                    <a:pt x="168" y="30"/>
                    <a:pt x="166" y="30"/>
                  </a:cubicBezTo>
                  <a:close/>
                  <a:moveTo>
                    <a:pt x="327" y="18"/>
                  </a:moveTo>
                  <a:cubicBezTo>
                    <a:pt x="332" y="17"/>
                    <a:pt x="324" y="20"/>
                    <a:pt x="324" y="20"/>
                  </a:cubicBezTo>
                  <a:cubicBezTo>
                    <a:pt x="324" y="20"/>
                    <a:pt x="324" y="21"/>
                    <a:pt x="324" y="22"/>
                  </a:cubicBezTo>
                  <a:cubicBezTo>
                    <a:pt x="324" y="22"/>
                    <a:pt x="321" y="21"/>
                    <a:pt x="320" y="20"/>
                  </a:cubicBezTo>
                  <a:cubicBezTo>
                    <a:pt x="320" y="21"/>
                    <a:pt x="320" y="22"/>
                    <a:pt x="319" y="22"/>
                  </a:cubicBezTo>
                  <a:cubicBezTo>
                    <a:pt x="317" y="22"/>
                    <a:pt x="319" y="19"/>
                    <a:pt x="319" y="19"/>
                  </a:cubicBezTo>
                  <a:cubicBezTo>
                    <a:pt x="322" y="19"/>
                    <a:pt x="325" y="18"/>
                    <a:pt x="327" y="18"/>
                  </a:cubicBezTo>
                  <a:close/>
                  <a:moveTo>
                    <a:pt x="366" y="14"/>
                  </a:moveTo>
                  <a:cubicBezTo>
                    <a:pt x="368" y="14"/>
                    <a:pt x="372" y="15"/>
                    <a:pt x="373" y="15"/>
                  </a:cubicBezTo>
                  <a:cubicBezTo>
                    <a:pt x="377" y="15"/>
                    <a:pt x="379" y="14"/>
                    <a:pt x="383" y="14"/>
                  </a:cubicBezTo>
                  <a:cubicBezTo>
                    <a:pt x="384" y="14"/>
                    <a:pt x="390" y="16"/>
                    <a:pt x="392" y="16"/>
                  </a:cubicBezTo>
                  <a:cubicBezTo>
                    <a:pt x="386" y="16"/>
                    <a:pt x="379" y="18"/>
                    <a:pt x="374" y="18"/>
                  </a:cubicBezTo>
                  <a:cubicBezTo>
                    <a:pt x="371" y="18"/>
                    <a:pt x="367" y="16"/>
                    <a:pt x="364" y="17"/>
                  </a:cubicBezTo>
                  <a:cubicBezTo>
                    <a:pt x="362" y="18"/>
                    <a:pt x="362" y="18"/>
                    <a:pt x="362" y="18"/>
                  </a:cubicBezTo>
                  <a:cubicBezTo>
                    <a:pt x="359" y="19"/>
                    <a:pt x="356" y="18"/>
                    <a:pt x="353" y="18"/>
                  </a:cubicBezTo>
                  <a:cubicBezTo>
                    <a:pt x="354" y="17"/>
                    <a:pt x="354" y="17"/>
                    <a:pt x="354" y="17"/>
                  </a:cubicBezTo>
                  <a:cubicBezTo>
                    <a:pt x="354" y="17"/>
                    <a:pt x="356" y="17"/>
                    <a:pt x="356" y="17"/>
                  </a:cubicBezTo>
                  <a:cubicBezTo>
                    <a:pt x="359" y="16"/>
                    <a:pt x="363" y="15"/>
                    <a:pt x="366" y="14"/>
                  </a:cubicBezTo>
                  <a:close/>
                  <a:moveTo>
                    <a:pt x="335" y="12"/>
                  </a:moveTo>
                  <a:cubicBezTo>
                    <a:pt x="336" y="12"/>
                    <a:pt x="336" y="12"/>
                    <a:pt x="336" y="12"/>
                  </a:cubicBezTo>
                  <a:cubicBezTo>
                    <a:pt x="337" y="13"/>
                    <a:pt x="336" y="14"/>
                    <a:pt x="336" y="15"/>
                  </a:cubicBezTo>
                  <a:cubicBezTo>
                    <a:pt x="337" y="15"/>
                    <a:pt x="339" y="17"/>
                    <a:pt x="339" y="18"/>
                  </a:cubicBezTo>
                  <a:cubicBezTo>
                    <a:pt x="346" y="15"/>
                    <a:pt x="346" y="16"/>
                    <a:pt x="352" y="18"/>
                  </a:cubicBezTo>
                  <a:cubicBezTo>
                    <a:pt x="350" y="18"/>
                    <a:pt x="347" y="18"/>
                    <a:pt x="346" y="18"/>
                  </a:cubicBezTo>
                  <a:cubicBezTo>
                    <a:pt x="345" y="18"/>
                    <a:pt x="341" y="18"/>
                    <a:pt x="339" y="18"/>
                  </a:cubicBezTo>
                  <a:cubicBezTo>
                    <a:pt x="339" y="18"/>
                    <a:pt x="339" y="20"/>
                    <a:pt x="339" y="20"/>
                  </a:cubicBezTo>
                  <a:cubicBezTo>
                    <a:pt x="338" y="20"/>
                    <a:pt x="339" y="21"/>
                    <a:pt x="338" y="21"/>
                  </a:cubicBezTo>
                  <a:cubicBezTo>
                    <a:pt x="337" y="21"/>
                    <a:pt x="337" y="19"/>
                    <a:pt x="336" y="19"/>
                  </a:cubicBezTo>
                  <a:cubicBezTo>
                    <a:pt x="336" y="19"/>
                    <a:pt x="334" y="19"/>
                    <a:pt x="334" y="18"/>
                  </a:cubicBezTo>
                  <a:cubicBezTo>
                    <a:pt x="334" y="18"/>
                    <a:pt x="334" y="18"/>
                    <a:pt x="334" y="18"/>
                  </a:cubicBezTo>
                  <a:cubicBezTo>
                    <a:pt x="337" y="16"/>
                    <a:pt x="334" y="11"/>
                    <a:pt x="335" y="12"/>
                  </a:cubicBezTo>
                  <a:close/>
                  <a:moveTo>
                    <a:pt x="440" y="34"/>
                  </a:moveTo>
                  <a:cubicBezTo>
                    <a:pt x="442" y="33"/>
                    <a:pt x="443" y="30"/>
                    <a:pt x="444" y="30"/>
                  </a:cubicBezTo>
                  <a:cubicBezTo>
                    <a:pt x="445" y="29"/>
                    <a:pt x="446" y="30"/>
                    <a:pt x="447" y="30"/>
                  </a:cubicBezTo>
                  <a:cubicBezTo>
                    <a:pt x="448" y="29"/>
                    <a:pt x="450" y="28"/>
                    <a:pt x="451" y="27"/>
                  </a:cubicBezTo>
                  <a:cubicBezTo>
                    <a:pt x="451" y="27"/>
                    <a:pt x="451" y="25"/>
                    <a:pt x="451" y="25"/>
                  </a:cubicBezTo>
                  <a:cubicBezTo>
                    <a:pt x="449" y="24"/>
                    <a:pt x="447" y="24"/>
                    <a:pt x="445" y="24"/>
                  </a:cubicBezTo>
                  <a:cubicBezTo>
                    <a:pt x="444" y="23"/>
                    <a:pt x="443" y="22"/>
                    <a:pt x="443" y="22"/>
                  </a:cubicBezTo>
                  <a:cubicBezTo>
                    <a:pt x="439" y="21"/>
                    <a:pt x="435" y="24"/>
                    <a:pt x="432" y="22"/>
                  </a:cubicBezTo>
                  <a:cubicBezTo>
                    <a:pt x="432" y="22"/>
                    <a:pt x="432" y="20"/>
                    <a:pt x="432" y="20"/>
                  </a:cubicBezTo>
                  <a:cubicBezTo>
                    <a:pt x="431" y="20"/>
                    <a:pt x="430" y="19"/>
                    <a:pt x="429" y="18"/>
                  </a:cubicBezTo>
                  <a:cubicBezTo>
                    <a:pt x="428" y="19"/>
                    <a:pt x="428" y="18"/>
                    <a:pt x="427" y="18"/>
                  </a:cubicBezTo>
                  <a:cubicBezTo>
                    <a:pt x="426" y="18"/>
                    <a:pt x="426" y="20"/>
                    <a:pt x="425" y="20"/>
                  </a:cubicBezTo>
                  <a:cubicBezTo>
                    <a:pt x="425" y="20"/>
                    <a:pt x="425" y="18"/>
                    <a:pt x="425" y="18"/>
                  </a:cubicBezTo>
                  <a:cubicBezTo>
                    <a:pt x="424" y="17"/>
                    <a:pt x="424" y="17"/>
                    <a:pt x="423" y="17"/>
                  </a:cubicBezTo>
                  <a:cubicBezTo>
                    <a:pt x="418" y="19"/>
                    <a:pt x="417" y="21"/>
                    <a:pt x="410" y="22"/>
                  </a:cubicBezTo>
                  <a:cubicBezTo>
                    <a:pt x="410" y="20"/>
                    <a:pt x="410" y="20"/>
                    <a:pt x="410" y="20"/>
                  </a:cubicBezTo>
                  <a:cubicBezTo>
                    <a:pt x="413" y="19"/>
                    <a:pt x="414" y="20"/>
                    <a:pt x="417" y="19"/>
                  </a:cubicBezTo>
                  <a:cubicBezTo>
                    <a:pt x="417" y="19"/>
                    <a:pt x="417" y="18"/>
                    <a:pt x="418" y="18"/>
                  </a:cubicBezTo>
                  <a:cubicBezTo>
                    <a:pt x="418" y="17"/>
                    <a:pt x="419" y="15"/>
                    <a:pt x="418" y="14"/>
                  </a:cubicBezTo>
                  <a:cubicBezTo>
                    <a:pt x="418" y="13"/>
                    <a:pt x="412" y="9"/>
                    <a:pt x="410" y="9"/>
                  </a:cubicBezTo>
                  <a:cubicBezTo>
                    <a:pt x="408" y="9"/>
                    <a:pt x="407" y="12"/>
                    <a:pt x="406" y="12"/>
                  </a:cubicBezTo>
                  <a:cubicBezTo>
                    <a:pt x="403" y="14"/>
                    <a:pt x="398" y="14"/>
                    <a:pt x="394" y="15"/>
                  </a:cubicBezTo>
                  <a:cubicBezTo>
                    <a:pt x="395" y="14"/>
                    <a:pt x="397" y="11"/>
                    <a:pt x="398" y="10"/>
                  </a:cubicBezTo>
                  <a:cubicBezTo>
                    <a:pt x="399" y="10"/>
                    <a:pt x="401" y="10"/>
                    <a:pt x="402" y="9"/>
                  </a:cubicBezTo>
                  <a:cubicBezTo>
                    <a:pt x="403" y="9"/>
                    <a:pt x="403" y="7"/>
                    <a:pt x="404" y="6"/>
                  </a:cubicBezTo>
                  <a:cubicBezTo>
                    <a:pt x="403" y="6"/>
                    <a:pt x="401" y="5"/>
                    <a:pt x="400" y="5"/>
                  </a:cubicBezTo>
                  <a:cubicBezTo>
                    <a:pt x="396" y="5"/>
                    <a:pt x="391" y="6"/>
                    <a:pt x="386" y="5"/>
                  </a:cubicBezTo>
                  <a:cubicBezTo>
                    <a:pt x="383" y="5"/>
                    <a:pt x="380" y="3"/>
                    <a:pt x="376" y="3"/>
                  </a:cubicBezTo>
                  <a:cubicBezTo>
                    <a:pt x="376" y="3"/>
                    <a:pt x="376" y="4"/>
                    <a:pt x="376" y="4"/>
                  </a:cubicBezTo>
                  <a:cubicBezTo>
                    <a:pt x="374" y="4"/>
                    <a:pt x="373" y="4"/>
                    <a:pt x="371" y="4"/>
                  </a:cubicBezTo>
                  <a:cubicBezTo>
                    <a:pt x="369" y="4"/>
                    <a:pt x="367" y="6"/>
                    <a:pt x="364" y="6"/>
                  </a:cubicBezTo>
                  <a:cubicBezTo>
                    <a:pt x="360" y="5"/>
                    <a:pt x="355" y="1"/>
                    <a:pt x="352" y="1"/>
                  </a:cubicBezTo>
                  <a:cubicBezTo>
                    <a:pt x="351" y="1"/>
                    <a:pt x="349" y="3"/>
                    <a:pt x="348" y="3"/>
                  </a:cubicBezTo>
                  <a:cubicBezTo>
                    <a:pt x="345" y="4"/>
                    <a:pt x="342" y="2"/>
                    <a:pt x="340" y="2"/>
                  </a:cubicBezTo>
                  <a:cubicBezTo>
                    <a:pt x="335" y="1"/>
                    <a:pt x="333" y="3"/>
                    <a:pt x="326" y="3"/>
                  </a:cubicBezTo>
                  <a:cubicBezTo>
                    <a:pt x="324" y="3"/>
                    <a:pt x="310" y="0"/>
                    <a:pt x="309" y="1"/>
                  </a:cubicBezTo>
                  <a:cubicBezTo>
                    <a:pt x="308" y="1"/>
                    <a:pt x="308" y="3"/>
                    <a:pt x="308" y="4"/>
                  </a:cubicBezTo>
                  <a:cubicBezTo>
                    <a:pt x="305" y="3"/>
                    <a:pt x="303" y="3"/>
                    <a:pt x="300" y="2"/>
                  </a:cubicBezTo>
                  <a:cubicBezTo>
                    <a:pt x="300" y="2"/>
                    <a:pt x="299" y="4"/>
                    <a:pt x="299" y="4"/>
                  </a:cubicBezTo>
                  <a:cubicBezTo>
                    <a:pt x="300" y="5"/>
                    <a:pt x="300" y="5"/>
                    <a:pt x="301" y="6"/>
                  </a:cubicBezTo>
                  <a:cubicBezTo>
                    <a:pt x="299" y="6"/>
                    <a:pt x="294" y="7"/>
                    <a:pt x="291" y="6"/>
                  </a:cubicBezTo>
                  <a:cubicBezTo>
                    <a:pt x="290" y="5"/>
                    <a:pt x="293" y="4"/>
                    <a:pt x="291" y="5"/>
                  </a:cubicBezTo>
                  <a:cubicBezTo>
                    <a:pt x="290" y="5"/>
                    <a:pt x="290" y="6"/>
                    <a:pt x="290" y="7"/>
                  </a:cubicBezTo>
                  <a:cubicBezTo>
                    <a:pt x="290" y="7"/>
                    <a:pt x="286" y="9"/>
                    <a:pt x="288" y="10"/>
                  </a:cubicBezTo>
                  <a:cubicBezTo>
                    <a:pt x="289" y="10"/>
                    <a:pt x="290" y="9"/>
                    <a:pt x="291" y="10"/>
                  </a:cubicBezTo>
                  <a:cubicBezTo>
                    <a:pt x="293" y="11"/>
                    <a:pt x="293" y="11"/>
                    <a:pt x="293" y="11"/>
                  </a:cubicBezTo>
                  <a:cubicBezTo>
                    <a:pt x="277" y="11"/>
                    <a:pt x="282" y="13"/>
                    <a:pt x="288" y="19"/>
                  </a:cubicBezTo>
                  <a:cubicBezTo>
                    <a:pt x="287" y="19"/>
                    <a:pt x="286" y="19"/>
                    <a:pt x="285" y="19"/>
                  </a:cubicBezTo>
                  <a:cubicBezTo>
                    <a:pt x="284" y="19"/>
                    <a:pt x="281" y="14"/>
                    <a:pt x="281" y="14"/>
                  </a:cubicBezTo>
                  <a:cubicBezTo>
                    <a:pt x="279" y="13"/>
                    <a:pt x="278" y="14"/>
                    <a:pt x="277" y="14"/>
                  </a:cubicBezTo>
                  <a:cubicBezTo>
                    <a:pt x="278" y="14"/>
                    <a:pt x="278" y="15"/>
                    <a:pt x="279" y="15"/>
                  </a:cubicBezTo>
                  <a:cubicBezTo>
                    <a:pt x="280" y="16"/>
                    <a:pt x="279" y="17"/>
                    <a:pt x="280" y="18"/>
                  </a:cubicBezTo>
                  <a:cubicBezTo>
                    <a:pt x="276" y="16"/>
                    <a:pt x="277" y="14"/>
                    <a:pt x="275" y="20"/>
                  </a:cubicBezTo>
                  <a:cubicBezTo>
                    <a:pt x="273" y="19"/>
                    <a:pt x="268" y="17"/>
                    <a:pt x="267" y="16"/>
                  </a:cubicBezTo>
                  <a:cubicBezTo>
                    <a:pt x="267" y="15"/>
                    <a:pt x="267" y="12"/>
                    <a:pt x="267" y="12"/>
                  </a:cubicBezTo>
                  <a:cubicBezTo>
                    <a:pt x="265" y="11"/>
                    <a:pt x="259" y="9"/>
                    <a:pt x="255" y="10"/>
                  </a:cubicBezTo>
                  <a:cubicBezTo>
                    <a:pt x="253" y="11"/>
                    <a:pt x="258" y="13"/>
                    <a:pt x="255" y="14"/>
                  </a:cubicBezTo>
                  <a:cubicBezTo>
                    <a:pt x="254" y="14"/>
                    <a:pt x="250" y="12"/>
                    <a:pt x="249" y="12"/>
                  </a:cubicBezTo>
                  <a:cubicBezTo>
                    <a:pt x="250" y="12"/>
                    <a:pt x="247" y="12"/>
                    <a:pt x="247" y="12"/>
                  </a:cubicBezTo>
                  <a:cubicBezTo>
                    <a:pt x="247" y="13"/>
                    <a:pt x="247" y="14"/>
                    <a:pt x="248" y="14"/>
                  </a:cubicBezTo>
                  <a:cubicBezTo>
                    <a:pt x="248" y="15"/>
                    <a:pt x="248" y="15"/>
                    <a:pt x="248" y="15"/>
                  </a:cubicBezTo>
                  <a:cubicBezTo>
                    <a:pt x="248" y="15"/>
                    <a:pt x="250" y="16"/>
                    <a:pt x="250" y="16"/>
                  </a:cubicBezTo>
                  <a:cubicBezTo>
                    <a:pt x="250" y="16"/>
                    <a:pt x="251" y="17"/>
                    <a:pt x="251" y="18"/>
                  </a:cubicBezTo>
                  <a:cubicBezTo>
                    <a:pt x="250" y="18"/>
                    <a:pt x="248" y="18"/>
                    <a:pt x="247" y="18"/>
                  </a:cubicBezTo>
                  <a:cubicBezTo>
                    <a:pt x="248" y="18"/>
                    <a:pt x="247" y="20"/>
                    <a:pt x="247" y="21"/>
                  </a:cubicBezTo>
                  <a:cubicBezTo>
                    <a:pt x="248" y="21"/>
                    <a:pt x="252" y="21"/>
                    <a:pt x="253" y="22"/>
                  </a:cubicBezTo>
                  <a:cubicBezTo>
                    <a:pt x="255" y="23"/>
                    <a:pt x="255" y="23"/>
                    <a:pt x="255" y="23"/>
                  </a:cubicBezTo>
                  <a:cubicBezTo>
                    <a:pt x="258" y="23"/>
                    <a:pt x="260" y="21"/>
                    <a:pt x="263" y="23"/>
                  </a:cubicBezTo>
                  <a:cubicBezTo>
                    <a:pt x="265" y="24"/>
                    <a:pt x="264" y="26"/>
                    <a:pt x="265" y="28"/>
                  </a:cubicBezTo>
                  <a:cubicBezTo>
                    <a:pt x="265" y="28"/>
                    <a:pt x="267" y="30"/>
                    <a:pt x="268" y="31"/>
                  </a:cubicBezTo>
                  <a:cubicBezTo>
                    <a:pt x="266" y="30"/>
                    <a:pt x="265" y="30"/>
                    <a:pt x="264" y="28"/>
                  </a:cubicBezTo>
                  <a:cubicBezTo>
                    <a:pt x="264" y="27"/>
                    <a:pt x="264" y="27"/>
                    <a:pt x="264" y="27"/>
                  </a:cubicBezTo>
                  <a:cubicBezTo>
                    <a:pt x="263" y="24"/>
                    <a:pt x="256" y="23"/>
                    <a:pt x="253" y="23"/>
                  </a:cubicBezTo>
                  <a:cubicBezTo>
                    <a:pt x="249" y="22"/>
                    <a:pt x="238" y="20"/>
                    <a:pt x="242" y="27"/>
                  </a:cubicBezTo>
                  <a:cubicBezTo>
                    <a:pt x="242" y="28"/>
                    <a:pt x="244" y="28"/>
                    <a:pt x="245" y="28"/>
                  </a:cubicBezTo>
                  <a:cubicBezTo>
                    <a:pt x="245" y="29"/>
                    <a:pt x="245" y="30"/>
                    <a:pt x="245" y="31"/>
                  </a:cubicBezTo>
                  <a:cubicBezTo>
                    <a:pt x="244" y="30"/>
                    <a:pt x="239" y="25"/>
                    <a:pt x="239" y="25"/>
                  </a:cubicBezTo>
                  <a:cubicBezTo>
                    <a:pt x="234" y="23"/>
                    <a:pt x="231" y="26"/>
                    <a:pt x="227" y="26"/>
                  </a:cubicBezTo>
                  <a:cubicBezTo>
                    <a:pt x="225" y="27"/>
                    <a:pt x="223" y="26"/>
                    <a:pt x="220" y="26"/>
                  </a:cubicBezTo>
                  <a:cubicBezTo>
                    <a:pt x="220" y="26"/>
                    <a:pt x="220" y="28"/>
                    <a:pt x="220" y="28"/>
                  </a:cubicBezTo>
                  <a:cubicBezTo>
                    <a:pt x="220" y="29"/>
                    <a:pt x="222" y="30"/>
                    <a:pt x="223" y="30"/>
                  </a:cubicBezTo>
                  <a:cubicBezTo>
                    <a:pt x="223" y="31"/>
                    <a:pt x="223" y="33"/>
                    <a:pt x="223" y="33"/>
                  </a:cubicBezTo>
                  <a:cubicBezTo>
                    <a:pt x="224" y="34"/>
                    <a:pt x="225" y="33"/>
                    <a:pt x="226" y="34"/>
                  </a:cubicBezTo>
                  <a:cubicBezTo>
                    <a:pt x="227" y="34"/>
                    <a:pt x="228" y="36"/>
                    <a:pt x="228" y="36"/>
                  </a:cubicBezTo>
                  <a:cubicBezTo>
                    <a:pt x="230" y="38"/>
                    <a:pt x="232" y="39"/>
                    <a:pt x="234" y="40"/>
                  </a:cubicBezTo>
                  <a:cubicBezTo>
                    <a:pt x="235" y="41"/>
                    <a:pt x="236" y="43"/>
                    <a:pt x="237" y="44"/>
                  </a:cubicBezTo>
                  <a:cubicBezTo>
                    <a:pt x="240" y="46"/>
                    <a:pt x="245" y="46"/>
                    <a:pt x="249" y="48"/>
                  </a:cubicBezTo>
                  <a:cubicBezTo>
                    <a:pt x="250" y="49"/>
                    <a:pt x="250" y="51"/>
                    <a:pt x="251" y="52"/>
                  </a:cubicBezTo>
                  <a:cubicBezTo>
                    <a:pt x="249" y="51"/>
                    <a:pt x="247" y="48"/>
                    <a:pt x="245" y="48"/>
                  </a:cubicBezTo>
                  <a:cubicBezTo>
                    <a:pt x="245" y="48"/>
                    <a:pt x="244" y="49"/>
                    <a:pt x="243" y="49"/>
                  </a:cubicBezTo>
                  <a:cubicBezTo>
                    <a:pt x="241" y="48"/>
                    <a:pt x="241" y="48"/>
                    <a:pt x="241" y="48"/>
                  </a:cubicBezTo>
                  <a:cubicBezTo>
                    <a:pt x="236" y="46"/>
                    <a:pt x="236" y="49"/>
                    <a:pt x="233" y="52"/>
                  </a:cubicBezTo>
                  <a:cubicBezTo>
                    <a:pt x="233" y="52"/>
                    <a:pt x="231" y="52"/>
                    <a:pt x="230" y="52"/>
                  </a:cubicBezTo>
                  <a:cubicBezTo>
                    <a:pt x="229" y="51"/>
                    <a:pt x="229" y="49"/>
                    <a:pt x="228" y="49"/>
                  </a:cubicBezTo>
                  <a:cubicBezTo>
                    <a:pt x="227" y="48"/>
                    <a:pt x="227" y="50"/>
                    <a:pt x="225" y="50"/>
                  </a:cubicBezTo>
                  <a:cubicBezTo>
                    <a:pt x="224" y="49"/>
                    <a:pt x="217" y="43"/>
                    <a:pt x="217" y="42"/>
                  </a:cubicBezTo>
                  <a:cubicBezTo>
                    <a:pt x="216" y="40"/>
                    <a:pt x="217" y="38"/>
                    <a:pt x="216" y="36"/>
                  </a:cubicBezTo>
                  <a:cubicBezTo>
                    <a:pt x="215" y="36"/>
                    <a:pt x="215" y="36"/>
                    <a:pt x="215" y="36"/>
                  </a:cubicBezTo>
                  <a:cubicBezTo>
                    <a:pt x="213" y="35"/>
                    <a:pt x="209" y="30"/>
                    <a:pt x="207" y="28"/>
                  </a:cubicBezTo>
                  <a:cubicBezTo>
                    <a:pt x="207" y="28"/>
                    <a:pt x="198" y="26"/>
                    <a:pt x="198" y="26"/>
                  </a:cubicBezTo>
                  <a:cubicBezTo>
                    <a:pt x="196" y="26"/>
                    <a:pt x="195" y="26"/>
                    <a:pt x="194" y="26"/>
                  </a:cubicBezTo>
                  <a:cubicBezTo>
                    <a:pt x="194" y="28"/>
                    <a:pt x="194" y="31"/>
                    <a:pt x="195" y="34"/>
                  </a:cubicBezTo>
                  <a:cubicBezTo>
                    <a:pt x="195" y="34"/>
                    <a:pt x="197" y="36"/>
                    <a:pt x="197" y="36"/>
                  </a:cubicBezTo>
                  <a:cubicBezTo>
                    <a:pt x="197" y="36"/>
                    <a:pt x="196" y="39"/>
                    <a:pt x="196" y="38"/>
                  </a:cubicBezTo>
                  <a:cubicBezTo>
                    <a:pt x="197" y="37"/>
                    <a:pt x="194" y="37"/>
                    <a:pt x="194" y="37"/>
                  </a:cubicBezTo>
                  <a:cubicBezTo>
                    <a:pt x="193" y="38"/>
                    <a:pt x="193" y="40"/>
                    <a:pt x="194" y="40"/>
                  </a:cubicBezTo>
                  <a:cubicBezTo>
                    <a:pt x="194" y="41"/>
                    <a:pt x="194" y="43"/>
                    <a:pt x="194" y="43"/>
                  </a:cubicBezTo>
                  <a:cubicBezTo>
                    <a:pt x="193" y="43"/>
                    <a:pt x="195" y="47"/>
                    <a:pt x="195" y="47"/>
                  </a:cubicBezTo>
                  <a:cubicBezTo>
                    <a:pt x="194" y="48"/>
                    <a:pt x="194" y="47"/>
                    <a:pt x="194" y="49"/>
                  </a:cubicBezTo>
                  <a:cubicBezTo>
                    <a:pt x="193" y="49"/>
                    <a:pt x="192" y="49"/>
                    <a:pt x="192" y="49"/>
                  </a:cubicBezTo>
                  <a:cubicBezTo>
                    <a:pt x="189" y="47"/>
                    <a:pt x="186" y="44"/>
                    <a:pt x="182" y="44"/>
                  </a:cubicBezTo>
                  <a:cubicBezTo>
                    <a:pt x="181" y="43"/>
                    <a:pt x="181" y="44"/>
                    <a:pt x="180" y="44"/>
                  </a:cubicBezTo>
                  <a:cubicBezTo>
                    <a:pt x="180" y="42"/>
                    <a:pt x="180" y="42"/>
                    <a:pt x="180" y="42"/>
                  </a:cubicBezTo>
                  <a:cubicBezTo>
                    <a:pt x="178" y="42"/>
                    <a:pt x="180" y="43"/>
                    <a:pt x="179" y="44"/>
                  </a:cubicBezTo>
                  <a:cubicBezTo>
                    <a:pt x="176" y="45"/>
                    <a:pt x="172" y="41"/>
                    <a:pt x="171" y="40"/>
                  </a:cubicBezTo>
                  <a:cubicBezTo>
                    <a:pt x="170" y="41"/>
                    <a:pt x="170" y="42"/>
                    <a:pt x="170" y="43"/>
                  </a:cubicBezTo>
                  <a:cubicBezTo>
                    <a:pt x="168" y="44"/>
                    <a:pt x="166" y="45"/>
                    <a:pt x="164" y="47"/>
                  </a:cubicBezTo>
                  <a:cubicBezTo>
                    <a:pt x="165" y="48"/>
                    <a:pt x="165" y="48"/>
                    <a:pt x="165" y="49"/>
                  </a:cubicBezTo>
                  <a:cubicBezTo>
                    <a:pt x="164" y="49"/>
                    <a:pt x="164" y="49"/>
                    <a:pt x="164" y="49"/>
                  </a:cubicBezTo>
                  <a:cubicBezTo>
                    <a:pt x="162" y="43"/>
                    <a:pt x="164" y="30"/>
                    <a:pt x="156" y="30"/>
                  </a:cubicBezTo>
                  <a:cubicBezTo>
                    <a:pt x="155" y="30"/>
                    <a:pt x="151" y="32"/>
                    <a:pt x="150" y="32"/>
                  </a:cubicBezTo>
                  <a:cubicBezTo>
                    <a:pt x="150" y="36"/>
                    <a:pt x="150" y="36"/>
                    <a:pt x="150" y="36"/>
                  </a:cubicBezTo>
                  <a:cubicBezTo>
                    <a:pt x="149" y="36"/>
                    <a:pt x="147" y="33"/>
                    <a:pt x="146" y="33"/>
                  </a:cubicBezTo>
                  <a:cubicBezTo>
                    <a:pt x="144" y="33"/>
                    <a:pt x="145" y="34"/>
                    <a:pt x="144" y="34"/>
                  </a:cubicBezTo>
                  <a:cubicBezTo>
                    <a:pt x="143" y="34"/>
                    <a:pt x="143" y="36"/>
                    <a:pt x="143" y="36"/>
                  </a:cubicBezTo>
                  <a:cubicBezTo>
                    <a:pt x="142" y="37"/>
                    <a:pt x="141" y="36"/>
                    <a:pt x="141" y="37"/>
                  </a:cubicBezTo>
                  <a:cubicBezTo>
                    <a:pt x="140" y="36"/>
                    <a:pt x="140" y="34"/>
                    <a:pt x="138" y="34"/>
                  </a:cubicBezTo>
                  <a:cubicBezTo>
                    <a:pt x="135" y="33"/>
                    <a:pt x="131" y="35"/>
                    <a:pt x="128" y="36"/>
                  </a:cubicBezTo>
                  <a:cubicBezTo>
                    <a:pt x="123" y="36"/>
                    <a:pt x="119" y="36"/>
                    <a:pt x="114" y="37"/>
                  </a:cubicBezTo>
                  <a:cubicBezTo>
                    <a:pt x="113" y="37"/>
                    <a:pt x="111" y="40"/>
                    <a:pt x="110" y="40"/>
                  </a:cubicBezTo>
                  <a:cubicBezTo>
                    <a:pt x="109" y="41"/>
                    <a:pt x="108" y="40"/>
                    <a:pt x="106" y="40"/>
                  </a:cubicBezTo>
                  <a:cubicBezTo>
                    <a:pt x="107" y="41"/>
                    <a:pt x="108" y="42"/>
                    <a:pt x="108" y="43"/>
                  </a:cubicBezTo>
                  <a:cubicBezTo>
                    <a:pt x="109" y="45"/>
                    <a:pt x="108" y="47"/>
                    <a:pt x="109" y="49"/>
                  </a:cubicBezTo>
                  <a:cubicBezTo>
                    <a:pt x="109" y="49"/>
                    <a:pt x="111" y="50"/>
                    <a:pt x="111" y="51"/>
                  </a:cubicBezTo>
                  <a:cubicBezTo>
                    <a:pt x="110" y="50"/>
                    <a:pt x="108" y="50"/>
                    <a:pt x="107" y="48"/>
                  </a:cubicBezTo>
                  <a:cubicBezTo>
                    <a:pt x="106" y="46"/>
                    <a:pt x="106" y="43"/>
                    <a:pt x="104" y="42"/>
                  </a:cubicBezTo>
                  <a:cubicBezTo>
                    <a:pt x="103" y="41"/>
                    <a:pt x="102" y="41"/>
                    <a:pt x="100" y="40"/>
                  </a:cubicBezTo>
                  <a:cubicBezTo>
                    <a:pt x="101" y="40"/>
                    <a:pt x="97" y="40"/>
                    <a:pt x="96" y="42"/>
                  </a:cubicBezTo>
                  <a:cubicBezTo>
                    <a:pt x="95" y="43"/>
                    <a:pt x="94" y="47"/>
                    <a:pt x="93" y="49"/>
                  </a:cubicBezTo>
                  <a:cubicBezTo>
                    <a:pt x="92" y="49"/>
                    <a:pt x="92" y="49"/>
                    <a:pt x="92" y="49"/>
                  </a:cubicBezTo>
                  <a:cubicBezTo>
                    <a:pt x="92" y="50"/>
                    <a:pt x="93" y="52"/>
                    <a:pt x="93" y="52"/>
                  </a:cubicBezTo>
                  <a:cubicBezTo>
                    <a:pt x="94" y="53"/>
                    <a:pt x="95" y="54"/>
                    <a:pt x="96" y="55"/>
                  </a:cubicBezTo>
                  <a:cubicBezTo>
                    <a:pt x="96" y="55"/>
                    <a:pt x="95" y="56"/>
                    <a:pt x="94" y="56"/>
                  </a:cubicBezTo>
                  <a:cubicBezTo>
                    <a:pt x="94" y="56"/>
                    <a:pt x="94" y="56"/>
                    <a:pt x="94" y="56"/>
                  </a:cubicBezTo>
                  <a:cubicBezTo>
                    <a:pt x="92" y="56"/>
                    <a:pt x="93" y="54"/>
                    <a:pt x="92" y="54"/>
                  </a:cubicBezTo>
                  <a:cubicBezTo>
                    <a:pt x="91" y="53"/>
                    <a:pt x="84" y="51"/>
                    <a:pt x="83" y="52"/>
                  </a:cubicBezTo>
                  <a:cubicBezTo>
                    <a:pt x="74" y="52"/>
                    <a:pt x="68" y="58"/>
                    <a:pt x="61" y="60"/>
                  </a:cubicBezTo>
                  <a:cubicBezTo>
                    <a:pt x="56" y="61"/>
                    <a:pt x="49" y="61"/>
                    <a:pt x="47" y="64"/>
                  </a:cubicBezTo>
                  <a:cubicBezTo>
                    <a:pt x="46" y="64"/>
                    <a:pt x="45" y="67"/>
                    <a:pt x="45" y="67"/>
                  </a:cubicBezTo>
                  <a:cubicBezTo>
                    <a:pt x="43" y="72"/>
                    <a:pt x="44" y="70"/>
                    <a:pt x="46" y="73"/>
                  </a:cubicBezTo>
                  <a:cubicBezTo>
                    <a:pt x="49" y="73"/>
                    <a:pt x="53" y="70"/>
                    <a:pt x="57" y="71"/>
                  </a:cubicBezTo>
                  <a:cubicBezTo>
                    <a:pt x="57" y="71"/>
                    <a:pt x="59" y="73"/>
                    <a:pt x="59" y="74"/>
                  </a:cubicBezTo>
                  <a:cubicBezTo>
                    <a:pt x="61" y="73"/>
                    <a:pt x="63" y="72"/>
                    <a:pt x="64" y="71"/>
                  </a:cubicBezTo>
                  <a:cubicBezTo>
                    <a:pt x="65" y="71"/>
                    <a:pt x="67" y="72"/>
                    <a:pt x="67" y="72"/>
                  </a:cubicBezTo>
                  <a:cubicBezTo>
                    <a:pt x="70" y="72"/>
                    <a:pt x="72" y="71"/>
                    <a:pt x="75" y="71"/>
                  </a:cubicBezTo>
                  <a:cubicBezTo>
                    <a:pt x="73" y="75"/>
                    <a:pt x="72" y="71"/>
                    <a:pt x="75" y="76"/>
                  </a:cubicBezTo>
                  <a:cubicBezTo>
                    <a:pt x="74" y="77"/>
                    <a:pt x="72" y="77"/>
                    <a:pt x="72" y="79"/>
                  </a:cubicBezTo>
                  <a:cubicBezTo>
                    <a:pt x="72" y="79"/>
                    <a:pt x="74" y="82"/>
                    <a:pt x="73" y="84"/>
                  </a:cubicBezTo>
                  <a:cubicBezTo>
                    <a:pt x="65" y="91"/>
                    <a:pt x="65" y="91"/>
                    <a:pt x="65" y="91"/>
                  </a:cubicBezTo>
                  <a:cubicBezTo>
                    <a:pt x="64" y="91"/>
                    <a:pt x="63" y="90"/>
                    <a:pt x="62" y="91"/>
                  </a:cubicBezTo>
                  <a:cubicBezTo>
                    <a:pt x="61" y="91"/>
                    <a:pt x="60" y="93"/>
                    <a:pt x="60" y="93"/>
                  </a:cubicBezTo>
                  <a:cubicBezTo>
                    <a:pt x="59" y="94"/>
                    <a:pt x="58" y="92"/>
                    <a:pt x="57" y="91"/>
                  </a:cubicBezTo>
                  <a:cubicBezTo>
                    <a:pt x="57" y="91"/>
                    <a:pt x="46" y="91"/>
                    <a:pt x="45" y="91"/>
                  </a:cubicBezTo>
                  <a:cubicBezTo>
                    <a:pt x="42" y="92"/>
                    <a:pt x="37" y="95"/>
                    <a:pt x="35" y="95"/>
                  </a:cubicBezTo>
                  <a:cubicBezTo>
                    <a:pt x="33" y="96"/>
                    <a:pt x="32" y="95"/>
                    <a:pt x="30" y="95"/>
                  </a:cubicBezTo>
                  <a:cubicBezTo>
                    <a:pt x="28" y="95"/>
                    <a:pt x="23" y="97"/>
                    <a:pt x="21" y="97"/>
                  </a:cubicBezTo>
                  <a:cubicBezTo>
                    <a:pt x="19" y="97"/>
                    <a:pt x="17" y="96"/>
                    <a:pt x="15" y="97"/>
                  </a:cubicBezTo>
                  <a:cubicBezTo>
                    <a:pt x="14" y="98"/>
                    <a:pt x="14" y="98"/>
                    <a:pt x="14" y="98"/>
                  </a:cubicBezTo>
                  <a:cubicBezTo>
                    <a:pt x="11" y="98"/>
                    <a:pt x="9" y="97"/>
                    <a:pt x="6" y="98"/>
                  </a:cubicBezTo>
                  <a:cubicBezTo>
                    <a:pt x="5" y="98"/>
                    <a:pt x="2" y="102"/>
                    <a:pt x="1" y="103"/>
                  </a:cubicBezTo>
                  <a:cubicBezTo>
                    <a:pt x="2" y="103"/>
                    <a:pt x="1" y="104"/>
                    <a:pt x="1" y="105"/>
                  </a:cubicBezTo>
                  <a:cubicBezTo>
                    <a:pt x="1" y="105"/>
                    <a:pt x="3" y="105"/>
                    <a:pt x="3" y="105"/>
                  </a:cubicBezTo>
                  <a:cubicBezTo>
                    <a:pt x="4" y="106"/>
                    <a:pt x="4" y="109"/>
                    <a:pt x="5" y="109"/>
                  </a:cubicBezTo>
                  <a:cubicBezTo>
                    <a:pt x="6" y="110"/>
                    <a:pt x="7" y="109"/>
                    <a:pt x="7" y="110"/>
                  </a:cubicBezTo>
                  <a:cubicBezTo>
                    <a:pt x="8" y="110"/>
                    <a:pt x="8" y="113"/>
                    <a:pt x="8" y="113"/>
                  </a:cubicBezTo>
                  <a:cubicBezTo>
                    <a:pt x="9" y="113"/>
                    <a:pt x="11" y="112"/>
                    <a:pt x="12" y="113"/>
                  </a:cubicBezTo>
                  <a:cubicBezTo>
                    <a:pt x="12" y="113"/>
                    <a:pt x="12" y="113"/>
                    <a:pt x="12" y="113"/>
                  </a:cubicBezTo>
                  <a:cubicBezTo>
                    <a:pt x="12" y="114"/>
                    <a:pt x="14" y="114"/>
                    <a:pt x="15" y="115"/>
                  </a:cubicBezTo>
                  <a:cubicBezTo>
                    <a:pt x="15" y="115"/>
                    <a:pt x="15" y="116"/>
                    <a:pt x="15" y="117"/>
                  </a:cubicBezTo>
                  <a:cubicBezTo>
                    <a:pt x="17" y="117"/>
                    <a:pt x="19" y="116"/>
                    <a:pt x="20" y="117"/>
                  </a:cubicBezTo>
                  <a:cubicBezTo>
                    <a:pt x="27" y="118"/>
                    <a:pt x="27" y="119"/>
                    <a:pt x="29" y="111"/>
                  </a:cubicBezTo>
                  <a:cubicBezTo>
                    <a:pt x="30" y="112"/>
                    <a:pt x="31" y="111"/>
                    <a:pt x="32" y="112"/>
                  </a:cubicBezTo>
                  <a:cubicBezTo>
                    <a:pt x="32" y="112"/>
                    <a:pt x="34" y="117"/>
                    <a:pt x="35" y="117"/>
                  </a:cubicBezTo>
                  <a:cubicBezTo>
                    <a:pt x="42" y="117"/>
                    <a:pt x="49" y="115"/>
                    <a:pt x="58" y="115"/>
                  </a:cubicBezTo>
                  <a:cubicBezTo>
                    <a:pt x="58" y="116"/>
                    <a:pt x="59" y="118"/>
                    <a:pt x="59" y="119"/>
                  </a:cubicBezTo>
                  <a:cubicBezTo>
                    <a:pt x="58" y="119"/>
                    <a:pt x="58" y="120"/>
                    <a:pt x="57" y="120"/>
                  </a:cubicBezTo>
                  <a:cubicBezTo>
                    <a:pt x="57" y="121"/>
                    <a:pt x="57" y="121"/>
                    <a:pt x="57" y="121"/>
                  </a:cubicBezTo>
                  <a:cubicBezTo>
                    <a:pt x="55" y="121"/>
                    <a:pt x="55" y="121"/>
                    <a:pt x="55" y="121"/>
                  </a:cubicBezTo>
                  <a:cubicBezTo>
                    <a:pt x="54" y="121"/>
                    <a:pt x="54" y="119"/>
                    <a:pt x="53" y="119"/>
                  </a:cubicBezTo>
                  <a:cubicBezTo>
                    <a:pt x="52" y="118"/>
                    <a:pt x="45" y="119"/>
                    <a:pt x="43" y="119"/>
                  </a:cubicBezTo>
                  <a:cubicBezTo>
                    <a:pt x="41" y="121"/>
                    <a:pt x="41" y="121"/>
                    <a:pt x="41" y="121"/>
                  </a:cubicBezTo>
                  <a:cubicBezTo>
                    <a:pt x="39" y="121"/>
                    <a:pt x="37" y="120"/>
                    <a:pt x="35" y="120"/>
                  </a:cubicBezTo>
                  <a:cubicBezTo>
                    <a:pt x="32" y="120"/>
                    <a:pt x="27" y="123"/>
                    <a:pt x="23" y="124"/>
                  </a:cubicBezTo>
                  <a:cubicBezTo>
                    <a:pt x="23" y="124"/>
                    <a:pt x="23" y="126"/>
                    <a:pt x="23" y="126"/>
                  </a:cubicBezTo>
                  <a:cubicBezTo>
                    <a:pt x="24" y="127"/>
                    <a:pt x="24" y="127"/>
                    <a:pt x="25" y="127"/>
                  </a:cubicBezTo>
                  <a:cubicBezTo>
                    <a:pt x="23" y="127"/>
                    <a:pt x="20" y="128"/>
                    <a:pt x="17" y="127"/>
                  </a:cubicBezTo>
                  <a:cubicBezTo>
                    <a:pt x="13" y="126"/>
                    <a:pt x="16" y="122"/>
                    <a:pt x="8" y="126"/>
                  </a:cubicBezTo>
                  <a:cubicBezTo>
                    <a:pt x="9" y="128"/>
                    <a:pt x="10" y="130"/>
                    <a:pt x="11" y="132"/>
                  </a:cubicBezTo>
                  <a:cubicBezTo>
                    <a:pt x="12" y="132"/>
                    <a:pt x="13" y="131"/>
                    <a:pt x="15" y="131"/>
                  </a:cubicBezTo>
                  <a:cubicBezTo>
                    <a:pt x="15" y="131"/>
                    <a:pt x="16" y="133"/>
                    <a:pt x="16" y="133"/>
                  </a:cubicBezTo>
                  <a:cubicBezTo>
                    <a:pt x="18" y="135"/>
                    <a:pt x="20" y="134"/>
                    <a:pt x="23" y="135"/>
                  </a:cubicBezTo>
                  <a:cubicBezTo>
                    <a:pt x="22" y="135"/>
                    <a:pt x="21" y="136"/>
                    <a:pt x="20" y="137"/>
                  </a:cubicBezTo>
                  <a:cubicBezTo>
                    <a:pt x="22" y="139"/>
                    <a:pt x="24" y="144"/>
                    <a:pt x="27" y="145"/>
                  </a:cubicBezTo>
                  <a:cubicBezTo>
                    <a:pt x="29" y="145"/>
                    <a:pt x="30" y="144"/>
                    <a:pt x="33" y="144"/>
                  </a:cubicBezTo>
                  <a:cubicBezTo>
                    <a:pt x="35" y="144"/>
                    <a:pt x="38" y="146"/>
                    <a:pt x="41" y="146"/>
                  </a:cubicBezTo>
                  <a:cubicBezTo>
                    <a:pt x="40" y="140"/>
                    <a:pt x="40" y="140"/>
                    <a:pt x="43" y="137"/>
                  </a:cubicBezTo>
                  <a:cubicBezTo>
                    <a:pt x="45" y="138"/>
                    <a:pt x="47" y="140"/>
                    <a:pt x="49" y="141"/>
                  </a:cubicBezTo>
                  <a:cubicBezTo>
                    <a:pt x="49" y="140"/>
                    <a:pt x="49" y="140"/>
                    <a:pt x="49" y="139"/>
                  </a:cubicBezTo>
                  <a:cubicBezTo>
                    <a:pt x="51" y="137"/>
                    <a:pt x="55" y="137"/>
                    <a:pt x="58" y="137"/>
                  </a:cubicBezTo>
                  <a:cubicBezTo>
                    <a:pt x="58" y="138"/>
                    <a:pt x="58" y="139"/>
                    <a:pt x="58" y="140"/>
                  </a:cubicBezTo>
                  <a:cubicBezTo>
                    <a:pt x="58" y="141"/>
                    <a:pt x="61" y="142"/>
                    <a:pt x="63" y="143"/>
                  </a:cubicBezTo>
                  <a:cubicBezTo>
                    <a:pt x="63" y="141"/>
                    <a:pt x="64" y="140"/>
                    <a:pt x="65" y="139"/>
                  </a:cubicBezTo>
                  <a:cubicBezTo>
                    <a:pt x="65" y="139"/>
                    <a:pt x="66" y="140"/>
                    <a:pt x="67" y="140"/>
                  </a:cubicBezTo>
                  <a:cubicBezTo>
                    <a:pt x="68" y="140"/>
                    <a:pt x="68" y="140"/>
                    <a:pt x="68" y="140"/>
                  </a:cubicBezTo>
                  <a:cubicBezTo>
                    <a:pt x="69" y="139"/>
                    <a:pt x="69" y="139"/>
                    <a:pt x="69" y="139"/>
                  </a:cubicBezTo>
                  <a:cubicBezTo>
                    <a:pt x="71" y="139"/>
                    <a:pt x="74" y="139"/>
                    <a:pt x="77" y="139"/>
                  </a:cubicBezTo>
                  <a:cubicBezTo>
                    <a:pt x="77" y="139"/>
                    <a:pt x="77" y="137"/>
                    <a:pt x="77" y="137"/>
                  </a:cubicBezTo>
                  <a:cubicBezTo>
                    <a:pt x="78" y="136"/>
                    <a:pt x="80" y="135"/>
                    <a:pt x="81" y="135"/>
                  </a:cubicBezTo>
                  <a:cubicBezTo>
                    <a:pt x="81" y="135"/>
                    <a:pt x="82" y="136"/>
                    <a:pt x="83" y="137"/>
                  </a:cubicBezTo>
                  <a:cubicBezTo>
                    <a:pt x="83" y="138"/>
                    <a:pt x="83" y="139"/>
                    <a:pt x="83" y="141"/>
                  </a:cubicBezTo>
                  <a:cubicBezTo>
                    <a:pt x="85" y="139"/>
                    <a:pt x="86" y="138"/>
                    <a:pt x="88" y="136"/>
                  </a:cubicBezTo>
                  <a:cubicBezTo>
                    <a:pt x="89" y="136"/>
                    <a:pt x="90" y="136"/>
                    <a:pt x="91" y="136"/>
                  </a:cubicBezTo>
                  <a:cubicBezTo>
                    <a:pt x="92" y="139"/>
                    <a:pt x="92" y="139"/>
                    <a:pt x="92" y="139"/>
                  </a:cubicBezTo>
                  <a:cubicBezTo>
                    <a:pt x="96" y="140"/>
                    <a:pt x="102" y="139"/>
                    <a:pt x="106" y="141"/>
                  </a:cubicBezTo>
                  <a:cubicBezTo>
                    <a:pt x="106" y="141"/>
                    <a:pt x="106" y="142"/>
                    <a:pt x="106" y="143"/>
                  </a:cubicBezTo>
                  <a:cubicBezTo>
                    <a:pt x="108" y="144"/>
                    <a:pt x="110" y="144"/>
                    <a:pt x="112" y="146"/>
                  </a:cubicBezTo>
                  <a:cubicBezTo>
                    <a:pt x="112" y="146"/>
                    <a:pt x="112" y="148"/>
                    <a:pt x="112" y="148"/>
                  </a:cubicBezTo>
                  <a:cubicBezTo>
                    <a:pt x="114" y="148"/>
                    <a:pt x="118" y="147"/>
                    <a:pt x="121" y="148"/>
                  </a:cubicBezTo>
                  <a:cubicBezTo>
                    <a:pt x="121" y="148"/>
                    <a:pt x="125" y="152"/>
                    <a:pt x="125" y="152"/>
                  </a:cubicBezTo>
                  <a:cubicBezTo>
                    <a:pt x="126" y="154"/>
                    <a:pt x="125" y="155"/>
                    <a:pt x="126" y="156"/>
                  </a:cubicBezTo>
                  <a:cubicBezTo>
                    <a:pt x="126" y="156"/>
                    <a:pt x="127" y="156"/>
                    <a:pt x="128" y="156"/>
                  </a:cubicBezTo>
                  <a:cubicBezTo>
                    <a:pt x="128" y="156"/>
                    <a:pt x="133" y="160"/>
                    <a:pt x="134" y="160"/>
                  </a:cubicBezTo>
                  <a:cubicBezTo>
                    <a:pt x="134" y="160"/>
                    <a:pt x="136" y="165"/>
                    <a:pt x="136" y="165"/>
                  </a:cubicBezTo>
                  <a:cubicBezTo>
                    <a:pt x="138" y="165"/>
                    <a:pt x="140" y="164"/>
                    <a:pt x="141" y="165"/>
                  </a:cubicBezTo>
                  <a:cubicBezTo>
                    <a:pt x="141" y="165"/>
                    <a:pt x="142" y="166"/>
                    <a:pt x="142" y="166"/>
                  </a:cubicBezTo>
                  <a:cubicBezTo>
                    <a:pt x="143" y="165"/>
                    <a:pt x="142" y="166"/>
                    <a:pt x="142" y="167"/>
                  </a:cubicBezTo>
                  <a:cubicBezTo>
                    <a:pt x="143" y="166"/>
                    <a:pt x="143" y="167"/>
                    <a:pt x="143" y="167"/>
                  </a:cubicBezTo>
                  <a:cubicBezTo>
                    <a:pt x="143" y="167"/>
                    <a:pt x="141" y="168"/>
                    <a:pt x="141" y="169"/>
                  </a:cubicBezTo>
                  <a:cubicBezTo>
                    <a:pt x="141" y="169"/>
                    <a:pt x="142" y="170"/>
                    <a:pt x="142" y="171"/>
                  </a:cubicBezTo>
                  <a:cubicBezTo>
                    <a:pt x="142" y="172"/>
                    <a:pt x="140" y="172"/>
                    <a:pt x="140" y="173"/>
                  </a:cubicBezTo>
                  <a:cubicBezTo>
                    <a:pt x="139" y="174"/>
                    <a:pt x="138" y="173"/>
                    <a:pt x="137" y="174"/>
                  </a:cubicBezTo>
                  <a:cubicBezTo>
                    <a:pt x="137" y="174"/>
                    <a:pt x="136" y="176"/>
                    <a:pt x="136" y="176"/>
                  </a:cubicBezTo>
                  <a:cubicBezTo>
                    <a:pt x="138" y="175"/>
                    <a:pt x="141" y="174"/>
                    <a:pt x="143" y="174"/>
                  </a:cubicBezTo>
                  <a:cubicBezTo>
                    <a:pt x="143" y="174"/>
                    <a:pt x="143" y="175"/>
                    <a:pt x="143" y="176"/>
                  </a:cubicBezTo>
                  <a:cubicBezTo>
                    <a:pt x="143" y="176"/>
                    <a:pt x="149" y="183"/>
                    <a:pt x="150" y="183"/>
                  </a:cubicBezTo>
                  <a:cubicBezTo>
                    <a:pt x="150" y="183"/>
                    <a:pt x="149" y="185"/>
                    <a:pt x="148" y="184"/>
                  </a:cubicBezTo>
                  <a:cubicBezTo>
                    <a:pt x="148" y="185"/>
                    <a:pt x="148" y="185"/>
                    <a:pt x="148" y="185"/>
                  </a:cubicBezTo>
                  <a:cubicBezTo>
                    <a:pt x="149" y="186"/>
                    <a:pt x="152" y="188"/>
                    <a:pt x="152" y="190"/>
                  </a:cubicBezTo>
                  <a:cubicBezTo>
                    <a:pt x="153" y="192"/>
                    <a:pt x="151" y="191"/>
                    <a:pt x="152" y="192"/>
                  </a:cubicBezTo>
                  <a:cubicBezTo>
                    <a:pt x="153" y="192"/>
                    <a:pt x="154" y="192"/>
                    <a:pt x="156" y="192"/>
                  </a:cubicBezTo>
                  <a:cubicBezTo>
                    <a:pt x="155" y="193"/>
                    <a:pt x="157" y="195"/>
                    <a:pt x="154" y="194"/>
                  </a:cubicBezTo>
                  <a:cubicBezTo>
                    <a:pt x="154" y="195"/>
                    <a:pt x="155" y="196"/>
                    <a:pt x="155" y="197"/>
                  </a:cubicBezTo>
                  <a:cubicBezTo>
                    <a:pt x="153" y="198"/>
                    <a:pt x="154" y="198"/>
                    <a:pt x="154" y="200"/>
                  </a:cubicBezTo>
                  <a:cubicBezTo>
                    <a:pt x="154" y="201"/>
                    <a:pt x="154" y="201"/>
                    <a:pt x="154" y="201"/>
                  </a:cubicBezTo>
                  <a:cubicBezTo>
                    <a:pt x="153" y="202"/>
                    <a:pt x="148" y="202"/>
                    <a:pt x="147" y="202"/>
                  </a:cubicBezTo>
                  <a:cubicBezTo>
                    <a:pt x="147" y="203"/>
                    <a:pt x="147" y="203"/>
                    <a:pt x="147" y="203"/>
                  </a:cubicBezTo>
                  <a:cubicBezTo>
                    <a:pt x="148" y="203"/>
                    <a:pt x="149" y="203"/>
                    <a:pt x="150" y="203"/>
                  </a:cubicBezTo>
                  <a:cubicBezTo>
                    <a:pt x="149" y="205"/>
                    <a:pt x="149" y="207"/>
                    <a:pt x="148" y="208"/>
                  </a:cubicBezTo>
                  <a:cubicBezTo>
                    <a:pt x="147" y="209"/>
                    <a:pt x="146" y="209"/>
                    <a:pt x="146" y="209"/>
                  </a:cubicBezTo>
                  <a:cubicBezTo>
                    <a:pt x="146" y="209"/>
                    <a:pt x="146" y="212"/>
                    <a:pt x="146" y="212"/>
                  </a:cubicBezTo>
                  <a:cubicBezTo>
                    <a:pt x="147" y="212"/>
                    <a:pt x="148" y="211"/>
                    <a:pt x="149" y="211"/>
                  </a:cubicBezTo>
                  <a:cubicBezTo>
                    <a:pt x="148" y="212"/>
                    <a:pt x="148" y="214"/>
                    <a:pt x="148" y="214"/>
                  </a:cubicBezTo>
                  <a:cubicBezTo>
                    <a:pt x="147" y="215"/>
                    <a:pt x="145" y="215"/>
                    <a:pt x="145" y="216"/>
                  </a:cubicBezTo>
                  <a:cubicBezTo>
                    <a:pt x="145" y="217"/>
                    <a:pt x="145" y="217"/>
                    <a:pt x="145" y="217"/>
                  </a:cubicBezTo>
                  <a:cubicBezTo>
                    <a:pt x="147" y="219"/>
                    <a:pt x="153" y="222"/>
                    <a:pt x="157" y="219"/>
                  </a:cubicBezTo>
                  <a:cubicBezTo>
                    <a:pt x="157" y="219"/>
                    <a:pt x="158" y="213"/>
                    <a:pt x="159" y="212"/>
                  </a:cubicBezTo>
                  <a:cubicBezTo>
                    <a:pt x="160" y="212"/>
                    <a:pt x="160" y="212"/>
                    <a:pt x="160" y="212"/>
                  </a:cubicBezTo>
                  <a:cubicBezTo>
                    <a:pt x="161" y="214"/>
                    <a:pt x="160" y="214"/>
                    <a:pt x="161" y="216"/>
                  </a:cubicBezTo>
                  <a:cubicBezTo>
                    <a:pt x="166" y="215"/>
                    <a:pt x="169" y="217"/>
                    <a:pt x="176" y="218"/>
                  </a:cubicBezTo>
                  <a:cubicBezTo>
                    <a:pt x="175" y="218"/>
                    <a:pt x="175" y="219"/>
                    <a:pt x="174" y="219"/>
                  </a:cubicBezTo>
                  <a:cubicBezTo>
                    <a:pt x="175" y="221"/>
                    <a:pt x="175" y="221"/>
                    <a:pt x="175" y="221"/>
                  </a:cubicBezTo>
                  <a:cubicBezTo>
                    <a:pt x="177" y="221"/>
                    <a:pt x="179" y="221"/>
                    <a:pt x="182" y="220"/>
                  </a:cubicBezTo>
                  <a:cubicBezTo>
                    <a:pt x="182" y="220"/>
                    <a:pt x="184" y="218"/>
                    <a:pt x="184" y="218"/>
                  </a:cubicBezTo>
                  <a:cubicBezTo>
                    <a:pt x="186" y="218"/>
                    <a:pt x="185" y="219"/>
                    <a:pt x="186" y="219"/>
                  </a:cubicBezTo>
                  <a:cubicBezTo>
                    <a:pt x="185" y="219"/>
                    <a:pt x="182" y="221"/>
                    <a:pt x="182" y="222"/>
                  </a:cubicBezTo>
                  <a:cubicBezTo>
                    <a:pt x="178" y="223"/>
                    <a:pt x="187" y="223"/>
                    <a:pt x="190" y="223"/>
                  </a:cubicBezTo>
                  <a:cubicBezTo>
                    <a:pt x="189" y="223"/>
                    <a:pt x="190" y="225"/>
                    <a:pt x="190" y="226"/>
                  </a:cubicBezTo>
                  <a:cubicBezTo>
                    <a:pt x="188" y="226"/>
                    <a:pt x="186" y="226"/>
                    <a:pt x="184" y="226"/>
                  </a:cubicBezTo>
                  <a:cubicBezTo>
                    <a:pt x="185" y="226"/>
                    <a:pt x="187" y="227"/>
                    <a:pt x="188" y="228"/>
                  </a:cubicBezTo>
                  <a:cubicBezTo>
                    <a:pt x="191" y="229"/>
                    <a:pt x="187" y="229"/>
                    <a:pt x="185" y="229"/>
                  </a:cubicBezTo>
                  <a:cubicBezTo>
                    <a:pt x="185" y="230"/>
                    <a:pt x="185" y="230"/>
                    <a:pt x="185" y="230"/>
                  </a:cubicBezTo>
                  <a:cubicBezTo>
                    <a:pt x="182" y="232"/>
                    <a:pt x="186" y="231"/>
                    <a:pt x="187" y="232"/>
                  </a:cubicBezTo>
                  <a:cubicBezTo>
                    <a:pt x="187" y="232"/>
                    <a:pt x="188" y="232"/>
                    <a:pt x="189" y="232"/>
                  </a:cubicBezTo>
                  <a:cubicBezTo>
                    <a:pt x="189" y="234"/>
                    <a:pt x="189" y="234"/>
                    <a:pt x="189" y="234"/>
                  </a:cubicBezTo>
                  <a:cubicBezTo>
                    <a:pt x="181" y="234"/>
                    <a:pt x="185" y="236"/>
                    <a:pt x="190" y="238"/>
                  </a:cubicBezTo>
                  <a:cubicBezTo>
                    <a:pt x="190" y="238"/>
                    <a:pt x="189" y="240"/>
                    <a:pt x="190" y="240"/>
                  </a:cubicBezTo>
                  <a:cubicBezTo>
                    <a:pt x="185" y="239"/>
                    <a:pt x="179" y="237"/>
                    <a:pt x="176" y="235"/>
                  </a:cubicBezTo>
                  <a:cubicBezTo>
                    <a:pt x="175" y="234"/>
                    <a:pt x="175" y="233"/>
                    <a:pt x="174" y="232"/>
                  </a:cubicBezTo>
                  <a:cubicBezTo>
                    <a:pt x="169" y="230"/>
                    <a:pt x="159" y="230"/>
                    <a:pt x="154" y="231"/>
                  </a:cubicBezTo>
                  <a:cubicBezTo>
                    <a:pt x="154" y="231"/>
                    <a:pt x="153" y="233"/>
                    <a:pt x="153" y="233"/>
                  </a:cubicBezTo>
                  <a:cubicBezTo>
                    <a:pt x="153" y="233"/>
                    <a:pt x="155" y="236"/>
                    <a:pt x="155" y="236"/>
                  </a:cubicBezTo>
                  <a:cubicBezTo>
                    <a:pt x="156" y="237"/>
                    <a:pt x="157" y="236"/>
                    <a:pt x="158" y="236"/>
                  </a:cubicBezTo>
                  <a:cubicBezTo>
                    <a:pt x="158" y="237"/>
                    <a:pt x="158" y="237"/>
                    <a:pt x="158" y="237"/>
                  </a:cubicBezTo>
                  <a:cubicBezTo>
                    <a:pt x="159" y="237"/>
                    <a:pt x="161" y="238"/>
                    <a:pt x="162" y="238"/>
                  </a:cubicBezTo>
                  <a:cubicBezTo>
                    <a:pt x="162" y="240"/>
                    <a:pt x="162" y="240"/>
                    <a:pt x="162" y="240"/>
                  </a:cubicBezTo>
                  <a:cubicBezTo>
                    <a:pt x="161" y="240"/>
                    <a:pt x="162" y="241"/>
                    <a:pt x="160" y="241"/>
                  </a:cubicBezTo>
                  <a:cubicBezTo>
                    <a:pt x="157" y="240"/>
                    <a:pt x="157" y="240"/>
                    <a:pt x="157" y="240"/>
                  </a:cubicBezTo>
                  <a:cubicBezTo>
                    <a:pt x="155" y="240"/>
                    <a:pt x="154" y="240"/>
                    <a:pt x="153" y="240"/>
                  </a:cubicBezTo>
                  <a:cubicBezTo>
                    <a:pt x="152" y="241"/>
                    <a:pt x="152" y="242"/>
                    <a:pt x="151" y="242"/>
                  </a:cubicBezTo>
                  <a:cubicBezTo>
                    <a:pt x="151" y="244"/>
                    <a:pt x="153" y="246"/>
                    <a:pt x="152" y="247"/>
                  </a:cubicBezTo>
                  <a:cubicBezTo>
                    <a:pt x="150" y="249"/>
                    <a:pt x="150" y="249"/>
                    <a:pt x="150" y="249"/>
                  </a:cubicBezTo>
                  <a:cubicBezTo>
                    <a:pt x="149" y="250"/>
                    <a:pt x="150" y="251"/>
                    <a:pt x="150" y="252"/>
                  </a:cubicBezTo>
                  <a:cubicBezTo>
                    <a:pt x="147" y="253"/>
                    <a:pt x="149" y="254"/>
                    <a:pt x="148" y="254"/>
                  </a:cubicBezTo>
                  <a:cubicBezTo>
                    <a:pt x="148" y="254"/>
                    <a:pt x="148" y="256"/>
                    <a:pt x="149" y="256"/>
                  </a:cubicBezTo>
                  <a:cubicBezTo>
                    <a:pt x="151" y="257"/>
                    <a:pt x="154" y="256"/>
                    <a:pt x="155" y="256"/>
                  </a:cubicBezTo>
                  <a:cubicBezTo>
                    <a:pt x="157" y="256"/>
                    <a:pt x="157" y="258"/>
                    <a:pt x="159" y="257"/>
                  </a:cubicBezTo>
                  <a:cubicBezTo>
                    <a:pt x="160" y="257"/>
                    <a:pt x="158" y="256"/>
                    <a:pt x="160" y="256"/>
                  </a:cubicBezTo>
                  <a:cubicBezTo>
                    <a:pt x="160" y="256"/>
                    <a:pt x="160" y="259"/>
                    <a:pt x="160" y="259"/>
                  </a:cubicBezTo>
                  <a:cubicBezTo>
                    <a:pt x="152" y="259"/>
                    <a:pt x="152" y="259"/>
                    <a:pt x="152" y="259"/>
                  </a:cubicBezTo>
                  <a:cubicBezTo>
                    <a:pt x="152" y="260"/>
                    <a:pt x="152" y="260"/>
                    <a:pt x="152" y="260"/>
                  </a:cubicBezTo>
                  <a:cubicBezTo>
                    <a:pt x="154" y="261"/>
                    <a:pt x="155" y="263"/>
                    <a:pt x="157" y="263"/>
                  </a:cubicBezTo>
                  <a:cubicBezTo>
                    <a:pt x="162" y="264"/>
                    <a:pt x="163" y="262"/>
                    <a:pt x="165" y="261"/>
                  </a:cubicBezTo>
                  <a:cubicBezTo>
                    <a:pt x="167" y="260"/>
                    <a:pt x="169" y="261"/>
                    <a:pt x="170" y="260"/>
                  </a:cubicBezTo>
                  <a:cubicBezTo>
                    <a:pt x="177" y="256"/>
                    <a:pt x="177" y="256"/>
                    <a:pt x="177" y="256"/>
                  </a:cubicBezTo>
                  <a:cubicBezTo>
                    <a:pt x="178" y="255"/>
                    <a:pt x="177" y="254"/>
                    <a:pt x="178" y="253"/>
                  </a:cubicBezTo>
                  <a:cubicBezTo>
                    <a:pt x="175" y="251"/>
                    <a:pt x="173" y="250"/>
                    <a:pt x="172" y="248"/>
                  </a:cubicBezTo>
                  <a:cubicBezTo>
                    <a:pt x="171" y="247"/>
                    <a:pt x="170" y="245"/>
                    <a:pt x="169" y="244"/>
                  </a:cubicBezTo>
                  <a:cubicBezTo>
                    <a:pt x="167" y="243"/>
                    <a:pt x="165" y="243"/>
                    <a:pt x="164" y="242"/>
                  </a:cubicBezTo>
                  <a:cubicBezTo>
                    <a:pt x="164" y="241"/>
                    <a:pt x="163" y="239"/>
                    <a:pt x="163" y="239"/>
                  </a:cubicBezTo>
                  <a:cubicBezTo>
                    <a:pt x="167" y="240"/>
                    <a:pt x="168" y="240"/>
                    <a:pt x="171" y="242"/>
                  </a:cubicBezTo>
                  <a:cubicBezTo>
                    <a:pt x="173" y="243"/>
                    <a:pt x="175" y="247"/>
                    <a:pt x="180" y="246"/>
                  </a:cubicBezTo>
                  <a:cubicBezTo>
                    <a:pt x="181" y="245"/>
                    <a:pt x="182" y="244"/>
                    <a:pt x="183" y="244"/>
                  </a:cubicBezTo>
                  <a:cubicBezTo>
                    <a:pt x="184" y="246"/>
                    <a:pt x="184" y="246"/>
                    <a:pt x="184" y="246"/>
                  </a:cubicBezTo>
                  <a:cubicBezTo>
                    <a:pt x="186" y="246"/>
                    <a:pt x="187" y="246"/>
                    <a:pt x="190" y="245"/>
                  </a:cubicBezTo>
                  <a:cubicBezTo>
                    <a:pt x="190" y="246"/>
                    <a:pt x="190" y="246"/>
                    <a:pt x="190" y="246"/>
                  </a:cubicBezTo>
                  <a:cubicBezTo>
                    <a:pt x="190" y="246"/>
                    <a:pt x="189" y="248"/>
                    <a:pt x="189" y="248"/>
                  </a:cubicBezTo>
                  <a:cubicBezTo>
                    <a:pt x="189" y="248"/>
                    <a:pt x="191" y="249"/>
                    <a:pt x="190" y="250"/>
                  </a:cubicBezTo>
                  <a:cubicBezTo>
                    <a:pt x="190" y="250"/>
                    <a:pt x="188" y="250"/>
                    <a:pt x="188" y="250"/>
                  </a:cubicBezTo>
                  <a:cubicBezTo>
                    <a:pt x="187" y="252"/>
                    <a:pt x="188" y="252"/>
                    <a:pt x="187" y="254"/>
                  </a:cubicBezTo>
                  <a:cubicBezTo>
                    <a:pt x="187" y="254"/>
                    <a:pt x="189" y="255"/>
                    <a:pt x="190" y="255"/>
                  </a:cubicBezTo>
                  <a:cubicBezTo>
                    <a:pt x="189" y="256"/>
                    <a:pt x="188" y="256"/>
                    <a:pt x="187" y="256"/>
                  </a:cubicBezTo>
                  <a:cubicBezTo>
                    <a:pt x="187" y="258"/>
                    <a:pt x="187" y="258"/>
                    <a:pt x="187" y="258"/>
                  </a:cubicBezTo>
                  <a:cubicBezTo>
                    <a:pt x="192" y="257"/>
                    <a:pt x="192" y="256"/>
                    <a:pt x="191" y="261"/>
                  </a:cubicBezTo>
                  <a:cubicBezTo>
                    <a:pt x="191" y="261"/>
                    <a:pt x="193" y="261"/>
                    <a:pt x="193" y="261"/>
                  </a:cubicBezTo>
                  <a:cubicBezTo>
                    <a:pt x="193" y="261"/>
                    <a:pt x="193" y="263"/>
                    <a:pt x="193" y="264"/>
                  </a:cubicBezTo>
                  <a:cubicBezTo>
                    <a:pt x="191" y="265"/>
                    <a:pt x="192" y="264"/>
                    <a:pt x="192" y="266"/>
                  </a:cubicBezTo>
                  <a:cubicBezTo>
                    <a:pt x="190" y="266"/>
                    <a:pt x="190" y="266"/>
                    <a:pt x="190" y="266"/>
                  </a:cubicBezTo>
                  <a:cubicBezTo>
                    <a:pt x="189" y="265"/>
                    <a:pt x="189" y="264"/>
                    <a:pt x="189" y="262"/>
                  </a:cubicBezTo>
                  <a:cubicBezTo>
                    <a:pt x="189" y="263"/>
                    <a:pt x="187" y="262"/>
                    <a:pt x="186" y="262"/>
                  </a:cubicBezTo>
                  <a:cubicBezTo>
                    <a:pt x="186" y="265"/>
                    <a:pt x="186" y="269"/>
                    <a:pt x="186" y="269"/>
                  </a:cubicBezTo>
                  <a:cubicBezTo>
                    <a:pt x="186" y="270"/>
                    <a:pt x="186" y="270"/>
                    <a:pt x="186" y="270"/>
                  </a:cubicBezTo>
                  <a:cubicBezTo>
                    <a:pt x="187" y="270"/>
                    <a:pt x="188" y="270"/>
                    <a:pt x="188" y="270"/>
                  </a:cubicBezTo>
                  <a:cubicBezTo>
                    <a:pt x="188" y="272"/>
                    <a:pt x="187" y="273"/>
                    <a:pt x="187" y="274"/>
                  </a:cubicBezTo>
                  <a:cubicBezTo>
                    <a:pt x="185" y="275"/>
                    <a:pt x="182" y="276"/>
                    <a:pt x="180" y="275"/>
                  </a:cubicBezTo>
                  <a:cubicBezTo>
                    <a:pt x="179" y="275"/>
                    <a:pt x="178" y="273"/>
                    <a:pt x="178" y="274"/>
                  </a:cubicBezTo>
                  <a:cubicBezTo>
                    <a:pt x="176" y="274"/>
                    <a:pt x="177" y="276"/>
                    <a:pt x="176" y="276"/>
                  </a:cubicBezTo>
                  <a:cubicBezTo>
                    <a:pt x="175" y="277"/>
                    <a:pt x="174" y="277"/>
                    <a:pt x="173" y="278"/>
                  </a:cubicBezTo>
                  <a:cubicBezTo>
                    <a:pt x="173" y="277"/>
                    <a:pt x="171" y="277"/>
                    <a:pt x="170" y="278"/>
                  </a:cubicBezTo>
                  <a:cubicBezTo>
                    <a:pt x="170" y="279"/>
                    <a:pt x="170" y="279"/>
                    <a:pt x="170" y="279"/>
                  </a:cubicBezTo>
                  <a:cubicBezTo>
                    <a:pt x="179" y="279"/>
                    <a:pt x="183" y="280"/>
                    <a:pt x="188" y="276"/>
                  </a:cubicBezTo>
                  <a:cubicBezTo>
                    <a:pt x="190" y="283"/>
                    <a:pt x="191" y="280"/>
                    <a:pt x="184" y="281"/>
                  </a:cubicBezTo>
                  <a:cubicBezTo>
                    <a:pt x="183" y="281"/>
                    <a:pt x="179" y="283"/>
                    <a:pt x="177" y="282"/>
                  </a:cubicBezTo>
                  <a:cubicBezTo>
                    <a:pt x="177" y="282"/>
                    <a:pt x="176" y="280"/>
                    <a:pt x="176" y="280"/>
                  </a:cubicBezTo>
                  <a:cubicBezTo>
                    <a:pt x="174" y="279"/>
                    <a:pt x="173" y="280"/>
                    <a:pt x="172" y="280"/>
                  </a:cubicBezTo>
                  <a:cubicBezTo>
                    <a:pt x="172" y="282"/>
                    <a:pt x="172" y="282"/>
                    <a:pt x="172" y="282"/>
                  </a:cubicBezTo>
                  <a:cubicBezTo>
                    <a:pt x="173" y="283"/>
                    <a:pt x="180" y="286"/>
                    <a:pt x="177" y="286"/>
                  </a:cubicBezTo>
                  <a:cubicBezTo>
                    <a:pt x="176" y="285"/>
                    <a:pt x="175" y="285"/>
                    <a:pt x="174" y="285"/>
                  </a:cubicBezTo>
                  <a:cubicBezTo>
                    <a:pt x="174" y="285"/>
                    <a:pt x="172" y="283"/>
                    <a:pt x="172" y="283"/>
                  </a:cubicBezTo>
                  <a:cubicBezTo>
                    <a:pt x="169" y="282"/>
                    <a:pt x="167" y="285"/>
                    <a:pt x="166" y="286"/>
                  </a:cubicBezTo>
                  <a:cubicBezTo>
                    <a:pt x="166" y="287"/>
                    <a:pt x="164" y="288"/>
                    <a:pt x="164" y="289"/>
                  </a:cubicBezTo>
                  <a:cubicBezTo>
                    <a:pt x="163" y="290"/>
                    <a:pt x="164" y="291"/>
                    <a:pt x="164" y="292"/>
                  </a:cubicBezTo>
                  <a:cubicBezTo>
                    <a:pt x="166" y="291"/>
                    <a:pt x="168" y="289"/>
                    <a:pt x="170" y="288"/>
                  </a:cubicBezTo>
                  <a:cubicBezTo>
                    <a:pt x="170" y="288"/>
                    <a:pt x="170" y="288"/>
                    <a:pt x="170" y="288"/>
                  </a:cubicBezTo>
                  <a:cubicBezTo>
                    <a:pt x="171" y="287"/>
                    <a:pt x="171" y="288"/>
                    <a:pt x="173" y="288"/>
                  </a:cubicBezTo>
                  <a:cubicBezTo>
                    <a:pt x="175" y="288"/>
                    <a:pt x="178" y="286"/>
                    <a:pt x="181" y="286"/>
                  </a:cubicBezTo>
                  <a:cubicBezTo>
                    <a:pt x="178" y="288"/>
                    <a:pt x="179" y="288"/>
                    <a:pt x="182" y="290"/>
                  </a:cubicBezTo>
                  <a:cubicBezTo>
                    <a:pt x="182" y="291"/>
                    <a:pt x="182" y="291"/>
                    <a:pt x="182" y="291"/>
                  </a:cubicBezTo>
                  <a:cubicBezTo>
                    <a:pt x="184" y="291"/>
                    <a:pt x="186" y="290"/>
                    <a:pt x="187" y="290"/>
                  </a:cubicBezTo>
                  <a:cubicBezTo>
                    <a:pt x="187" y="288"/>
                    <a:pt x="187" y="287"/>
                    <a:pt x="186" y="285"/>
                  </a:cubicBezTo>
                  <a:cubicBezTo>
                    <a:pt x="187" y="285"/>
                    <a:pt x="189" y="285"/>
                    <a:pt x="191" y="285"/>
                  </a:cubicBezTo>
                  <a:cubicBezTo>
                    <a:pt x="190" y="286"/>
                    <a:pt x="188" y="289"/>
                    <a:pt x="190" y="288"/>
                  </a:cubicBezTo>
                  <a:cubicBezTo>
                    <a:pt x="190" y="288"/>
                    <a:pt x="190" y="290"/>
                    <a:pt x="189" y="290"/>
                  </a:cubicBezTo>
                  <a:cubicBezTo>
                    <a:pt x="189" y="290"/>
                    <a:pt x="189" y="292"/>
                    <a:pt x="188" y="292"/>
                  </a:cubicBezTo>
                  <a:cubicBezTo>
                    <a:pt x="186" y="292"/>
                    <a:pt x="184" y="293"/>
                    <a:pt x="182" y="292"/>
                  </a:cubicBezTo>
                  <a:cubicBezTo>
                    <a:pt x="179" y="292"/>
                    <a:pt x="175" y="287"/>
                    <a:pt x="170" y="289"/>
                  </a:cubicBezTo>
                  <a:cubicBezTo>
                    <a:pt x="170" y="290"/>
                    <a:pt x="170" y="290"/>
                    <a:pt x="170" y="290"/>
                  </a:cubicBezTo>
                  <a:cubicBezTo>
                    <a:pt x="168" y="291"/>
                    <a:pt x="168" y="293"/>
                    <a:pt x="168" y="294"/>
                  </a:cubicBezTo>
                  <a:cubicBezTo>
                    <a:pt x="167" y="294"/>
                    <a:pt x="166" y="293"/>
                    <a:pt x="165" y="294"/>
                  </a:cubicBezTo>
                  <a:cubicBezTo>
                    <a:pt x="165" y="294"/>
                    <a:pt x="164" y="295"/>
                    <a:pt x="163" y="296"/>
                  </a:cubicBezTo>
                  <a:cubicBezTo>
                    <a:pt x="163" y="296"/>
                    <a:pt x="165" y="297"/>
                    <a:pt x="165" y="298"/>
                  </a:cubicBezTo>
                  <a:cubicBezTo>
                    <a:pt x="165" y="299"/>
                    <a:pt x="164" y="300"/>
                    <a:pt x="164" y="300"/>
                  </a:cubicBezTo>
                  <a:cubicBezTo>
                    <a:pt x="165" y="301"/>
                    <a:pt x="167" y="300"/>
                    <a:pt x="168" y="301"/>
                  </a:cubicBezTo>
                  <a:cubicBezTo>
                    <a:pt x="169" y="301"/>
                    <a:pt x="169" y="303"/>
                    <a:pt x="168" y="303"/>
                  </a:cubicBezTo>
                  <a:cubicBezTo>
                    <a:pt x="170" y="303"/>
                    <a:pt x="170" y="303"/>
                    <a:pt x="170" y="303"/>
                  </a:cubicBezTo>
                  <a:cubicBezTo>
                    <a:pt x="169" y="304"/>
                    <a:pt x="169" y="306"/>
                    <a:pt x="168" y="306"/>
                  </a:cubicBezTo>
                  <a:cubicBezTo>
                    <a:pt x="168" y="306"/>
                    <a:pt x="166" y="306"/>
                    <a:pt x="166" y="306"/>
                  </a:cubicBezTo>
                  <a:cubicBezTo>
                    <a:pt x="166" y="307"/>
                    <a:pt x="166" y="308"/>
                    <a:pt x="166" y="308"/>
                  </a:cubicBezTo>
                  <a:cubicBezTo>
                    <a:pt x="166" y="309"/>
                    <a:pt x="166" y="309"/>
                    <a:pt x="166" y="309"/>
                  </a:cubicBezTo>
                  <a:cubicBezTo>
                    <a:pt x="166" y="309"/>
                    <a:pt x="169" y="309"/>
                    <a:pt x="168" y="309"/>
                  </a:cubicBezTo>
                  <a:cubicBezTo>
                    <a:pt x="168" y="310"/>
                    <a:pt x="168" y="310"/>
                    <a:pt x="168" y="310"/>
                  </a:cubicBezTo>
                  <a:cubicBezTo>
                    <a:pt x="167" y="311"/>
                    <a:pt x="162" y="311"/>
                    <a:pt x="165" y="313"/>
                  </a:cubicBezTo>
                  <a:cubicBezTo>
                    <a:pt x="166" y="315"/>
                    <a:pt x="166" y="315"/>
                    <a:pt x="166" y="315"/>
                  </a:cubicBezTo>
                  <a:cubicBezTo>
                    <a:pt x="168" y="314"/>
                    <a:pt x="169" y="314"/>
                    <a:pt x="171" y="314"/>
                  </a:cubicBezTo>
                  <a:cubicBezTo>
                    <a:pt x="171" y="314"/>
                    <a:pt x="168" y="316"/>
                    <a:pt x="168" y="316"/>
                  </a:cubicBezTo>
                  <a:cubicBezTo>
                    <a:pt x="168" y="317"/>
                    <a:pt x="169" y="318"/>
                    <a:pt x="168" y="319"/>
                  </a:cubicBezTo>
                  <a:cubicBezTo>
                    <a:pt x="170" y="318"/>
                    <a:pt x="170" y="318"/>
                    <a:pt x="172" y="318"/>
                  </a:cubicBezTo>
                  <a:cubicBezTo>
                    <a:pt x="172" y="318"/>
                    <a:pt x="173" y="319"/>
                    <a:pt x="174" y="319"/>
                  </a:cubicBezTo>
                  <a:cubicBezTo>
                    <a:pt x="175" y="319"/>
                    <a:pt x="175" y="317"/>
                    <a:pt x="176" y="317"/>
                  </a:cubicBezTo>
                  <a:cubicBezTo>
                    <a:pt x="177" y="316"/>
                    <a:pt x="178" y="317"/>
                    <a:pt x="179" y="316"/>
                  </a:cubicBezTo>
                  <a:cubicBezTo>
                    <a:pt x="177" y="318"/>
                    <a:pt x="175" y="320"/>
                    <a:pt x="174" y="321"/>
                  </a:cubicBezTo>
                  <a:cubicBezTo>
                    <a:pt x="175" y="322"/>
                    <a:pt x="176" y="323"/>
                    <a:pt x="178" y="323"/>
                  </a:cubicBezTo>
                  <a:cubicBezTo>
                    <a:pt x="178" y="325"/>
                    <a:pt x="178" y="325"/>
                    <a:pt x="178" y="325"/>
                  </a:cubicBezTo>
                  <a:cubicBezTo>
                    <a:pt x="176" y="325"/>
                    <a:pt x="176" y="325"/>
                    <a:pt x="175" y="325"/>
                  </a:cubicBezTo>
                  <a:cubicBezTo>
                    <a:pt x="175" y="325"/>
                    <a:pt x="175" y="328"/>
                    <a:pt x="175" y="328"/>
                  </a:cubicBezTo>
                  <a:cubicBezTo>
                    <a:pt x="176" y="328"/>
                    <a:pt x="178" y="328"/>
                    <a:pt x="178" y="328"/>
                  </a:cubicBezTo>
                  <a:cubicBezTo>
                    <a:pt x="178" y="328"/>
                    <a:pt x="178" y="330"/>
                    <a:pt x="178" y="330"/>
                  </a:cubicBezTo>
                  <a:cubicBezTo>
                    <a:pt x="178" y="330"/>
                    <a:pt x="180" y="330"/>
                    <a:pt x="180" y="331"/>
                  </a:cubicBezTo>
                  <a:cubicBezTo>
                    <a:pt x="179" y="334"/>
                    <a:pt x="179" y="333"/>
                    <a:pt x="179" y="337"/>
                  </a:cubicBezTo>
                  <a:cubicBezTo>
                    <a:pt x="184" y="332"/>
                    <a:pt x="184" y="332"/>
                    <a:pt x="184" y="332"/>
                  </a:cubicBezTo>
                  <a:cubicBezTo>
                    <a:pt x="185" y="332"/>
                    <a:pt x="185" y="333"/>
                    <a:pt x="187" y="333"/>
                  </a:cubicBezTo>
                  <a:cubicBezTo>
                    <a:pt x="187" y="333"/>
                    <a:pt x="188" y="330"/>
                    <a:pt x="188" y="330"/>
                  </a:cubicBezTo>
                  <a:cubicBezTo>
                    <a:pt x="190" y="330"/>
                    <a:pt x="190" y="331"/>
                    <a:pt x="192" y="331"/>
                  </a:cubicBezTo>
                  <a:cubicBezTo>
                    <a:pt x="190" y="332"/>
                    <a:pt x="192" y="335"/>
                    <a:pt x="192" y="335"/>
                  </a:cubicBezTo>
                  <a:cubicBezTo>
                    <a:pt x="191" y="336"/>
                    <a:pt x="190" y="334"/>
                    <a:pt x="188" y="334"/>
                  </a:cubicBezTo>
                  <a:cubicBezTo>
                    <a:pt x="188" y="334"/>
                    <a:pt x="188" y="336"/>
                    <a:pt x="188" y="336"/>
                  </a:cubicBezTo>
                  <a:cubicBezTo>
                    <a:pt x="189" y="336"/>
                    <a:pt x="189" y="337"/>
                    <a:pt x="189" y="338"/>
                  </a:cubicBezTo>
                  <a:cubicBezTo>
                    <a:pt x="185" y="339"/>
                    <a:pt x="184" y="338"/>
                    <a:pt x="181" y="339"/>
                  </a:cubicBezTo>
                  <a:cubicBezTo>
                    <a:pt x="181" y="341"/>
                    <a:pt x="181" y="341"/>
                    <a:pt x="181" y="341"/>
                  </a:cubicBezTo>
                  <a:cubicBezTo>
                    <a:pt x="182" y="341"/>
                    <a:pt x="184" y="340"/>
                    <a:pt x="186" y="341"/>
                  </a:cubicBezTo>
                  <a:cubicBezTo>
                    <a:pt x="186" y="342"/>
                    <a:pt x="186" y="342"/>
                    <a:pt x="186" y="342"/>
                  </a:cubicBezTo>
                  <a:cubicBezTo>
                    <a:pt x="184" y="342"/>
                    <a:pt x="183" y="342"/>
                    <a:pt x="182" y="342"/>
                  </a:cubicBezTo>
                  <a:cubicBezTo>
                    <a:pt x="182" y="342"/>
                    <a:pt x="179" y="344"/>
                    <a:pt x="181" y="343"/>
                  </a:cubicBezTo>
                  <a:cubicBezTo>
                    <a:pt x="181" y="344"/>
                    <a:pt x="184" y="347"/>
                    <a:pt x="183" y="345"/>
                  </a:cubicBezTo>
                  <a:cubicBezTo>
                    <a:pt x="183" y="345"/>
                    <a:pt x="184" y="341"/>
                    <a:pt x="183" y="347"/>
                  </a:cubicBezTo>
                  <a:cubicBezTo>
                    <a:pt x="182" y="350"/>
                    <a:pt x="184" y="349"/>
                    <a:pt x="188" y="349"/>
                  </a:cubicBezTo>
                  <a:cubicBezTo>
                    <a:pt x="187" y="349"/>
                    <a:pt x="187" y="352"/>
                    <a:pt x="187" y="352"/>
                  </a:cubicBezTo>
                  <a:cubicBezTo>
                    <a:pt x="185" y="351"/>
                    <a:pt x="186" y="354"/>
                    <a:pt x="186" y="354"/>
                  </a:cubicBezTo>
                  <a:cubicBezTo>
                    <a:pt x="187" y="354"/>
                    <a:pt x="188" y="354"/>
                    <a:pt x="189" y="354"/>
                  </a:cubicBezTo>
                  <a:cubicBezTo>
                    <a:pt x="186" y="355"/>
                    <a:pt x="189" y="358"/>
                    <a:pt x="188" y="358"/>
                  </a:cubicBezTo>
                  <a:cubicBezTo>
                    <a:pt x="188" y="358"/>
                    <a:pt x="190" y="358"/>
                    <a:pt x="189" y="357"/>
                  </a:cubicBezTo>
                  <a:cubicBezTo>
                    <a:pt x="189" y="357"/>
                    <a:pt x="190" y="356"/>
                    <a:pt x="190" y="356"/>
                  </a:cubicBezTo>
                  <a:cubicBezTo>
                    <a:pt x="190" y="356"/>
                    <a:pt x="192" y="356"/>
                    <a:pt x="194" y="355"/>
                  </a:cubicBezTo>
                  <a:cubicBezTo>
                    <a:pt x="192" y="360"/>
                    <a:pt x="191" y="364"/>
                    <a:pt x="198" y="361"/>
                  </a:cubicBezTo>
                  <a:cubicBezTo>
                    <a:pt x="197" y="361"/>
                    <a:pt x="196" y="366"/>
                    <a:pt x="197" y="367"/>
                  </a:cubicBezTo>
                  <a:cubicBezTo>
                    <a:pt x="199" y="368"/>
                    <a:pt x="200" y="365"/>
                    <a:pt x="202" y="364"/>
                  </a:cubicBezTo>
                  <a:cubicBezTo>
                    <a:pt x="203" y="364"/>
                    <a:pt x="204" y="364"/>
                    <a:pt x="205" y="364"/>
                  </a:cubicBezTo>
                  <a:cubicBezTo>
                    <a:pt x="205" y="364"/>
                    <a:pt x="203" y="368"/>
                    <a:pt x="204" y="368"/>
                  </a:cubicBezTo>
                  <a:cubicBezTo>
                    <a:pt x="202" y="368"/>
                    <a:pt x="205" y="369"/>
                    <a:pt x="205" y="369"/>
                  </a:cubicBezTo>
                  <a:cubicBezTo>
                    <a:pt x="206" y="369"/>
                    <a:pt x="207" y="368"/>
                    <a:pt x="208" y="367"/>
                  </a:cubicBezTo>
                  <a:cubicBezTo>
                    <a:pt x="208" y="368"/>
                    <a:pt x="208" y="369"/>
                    <a:pt x="208" y="369"/>
                  </a:cubicBezTo>
                  <a:cubicBezTo>
                    <a:pt x="208" y="370"/>
                    <a:pt x="206" y="371"/>
                    <a:pt x="206" y="371"/>
                  </a:cubicBezTo>
                  <a:cubicBezTo>
                    <a:pt x="205" y="374"/>
                    <a:pt x="211" y="369"/>
                    <a:pt x="209" y="375"/>
                  </a:cubicBezTo>
                  <a:cubicBezTo>
                    <a:pt x="209" y="375"/>
                    <a:pt x="208" y="378"/>
                    <a:pt x="208" y="377"/>
                  </a:cubicBezTo>
                  <a:cubicBezTo>
                    <a:pt x="207" y="378"/>
                    <a:pt x="210" y="378"/>
                    <a:pt x="210" y="378"/>
                  </a:cubicBezTo>
                  <a:cubicBezTo>
                    <a:pt x="211" y="378"/>
                    <a:pt x="211" y="376"/>
                    <a:pt x="211" y="376"/>
                  </a:cubicBezTo>
                  <a:cubicBezTo>
                    <a:pt x="211" y="376"/>
                    <a:pt x="214" y="376"/>
                    <a:pt x="213" y="377"/>
                  </a:cubicBezTo>
                  <a:cubicBezTo>
                    <a:pt x="213" y="377"/>
                    <a:pt x="215" y="377"/>
                    <a:pt x="213" y="377"/>
                  </a:cubicBezTo>
                  <a:cubicBezTo>
                    <a:pt x="213" y="377"/>
                    <a:pt x="210" y="378"/>
                    <a:pt x="213" y="378"/>
                  </a:cubicBezTo>
                  <a:cubicBezTo>
                    <a:pt x="211" y="379"/>
                    <a:pt x="211" y="378"/>
                    <a:pt x="209" y="379"/>
                  </a:cubicBezTo>
                  <a:cubicBezTo>
                    <a:pt x="209" y="380"/>
                    <a:pt x="209" y="380"/>
                    <a:pt x="209" y="380"/>
                  </a:cubicBezTo>
                  <a:cubicBezTo>
                    <a:pt x="210" y="380"/>
                    <a:pt x="212" y="380"/>
                    <a:pt x="213" y="380"/>
                  </a:cubicBezTo>
                  <a:cubicBezTo>
                    <a:pt x="213" y="380"/>
                    <a:pt x="213" y="382"/>
                    <a:pt x="212" y="382"/>
                  </a:cubicBezTo>
                  <a:cubicBezTo>
                    <a:pt x="212" y="382"/>
                    <a:pt x="212" y="384"/>
                    <a:pt x="212" y="385"/>
                  </a:cubicBezTo>
                  <a:cubicBezTo>
                    <a:pt x="217" y="385"/>
                    <a:pt x="216" y="383"/>
                    <a:pt x="215" y="388"/>
                  </a:cubicBezTo>
                  <a:cubicBezTo>
                    <a:pt x="215" y="387"/>
                    <a:pt x="217" y="388"/>
                    <a:pt x="217" y="388"/>
                  </a:cubicBezTo>
                  <a:cubicBezTo>
                    <a:pt x="217" y="388"/>
                    <a:pt x="218" y="386"/>
                    <a:pt x="219" y="385"/>
                  </a:cubicBezTo>
                  <a:cubicBezTo>
                    <a:pt x="219" y="385"/>
                    <a:pt x="219" y="385"/>
                    <a:pt x="219" y="385"/>
                  </a:cubicBezTo>
                  <a:cubicBezTo>
                    <a:pt x="221" y="384"/>
                    <a:pt x="221" y="386"/>
                    <a:pt x="221" y="386"/>
                  </a:cubicBezTo>
                  <a:cubicBezTo>
                    <a:pt x="222" y="386"/>
                    <a:pt x="226" y="384"/>
                    <a:pt x="226" y="384"/>
                  </a:cubicBezTo>
                  <a:cubicBezTo>
                    <a:pt x="227" y="383"/>
                    <a:pt x="229" y="379"/>
                    <a:pt x="230" y="378"/>
                  </a:cubicBezTo>
                  <a:cubicBezTo>
                    <a:pt x="230" y="378"/>
                    <a:pt x="231" y="379"/>
                    <a:pt x="231" y="379"/>
                  </a:cubicBezTo>
                  <a:cubicBezTo>
                    <a:pt x="231" y="381"/>
                    <a:pt x="231" y="382"/>
                    <a:pt x="230" y="384"/>
                  </a:cubicBezTo>
                  <a:cubicBezTo>
                    <a:pt x="233" y="383"/>
                    <a:pt x="233" y="384"/>
                    <a:pt x="231" y="385"/>
                  </a:cubicBezTo>
                  <a:cubicBezTo>
                    <a:pt x="227" y="387"/>
                    <a:pt x="231" y="386"/>
                    <a:pt x="234" y="387"/>
                  </a:cubicBezTo>
                  <a:cubicBezTo>
                    <a:pt x="234" y="386"/>
                    <a:pt x="234" y="386"/>
                    <a:pt x="235" y="386"/>
                  </a:cubicBezTo>
                  <a:cubicBezTo>
                    <a:pt x="235" y="386"/>
                    <a:pt x="234" y="389"/>
                    <a:pt x="234" y="389"/>
                  </a:cubicBezTo>
                  <a:cubicBezTo>
                    <a:pt x="235" y="390"/>
                    <a:pt x="235" y="389"/>
                    <a:pt x="235" y="390"/>
                  </a:cubicBezTo>
                  <a:cubicBezTo>
                    <a:pt x="235" y="390"/>
                    <a:pt x="237" y="389"/>
                    <a:pt x="237" y="389"/>
                  </a:cubicBezTo>
                  <a:cubicBezTo>
                    <a:pt x="238" y="389"/>
                    <a:pt x="238" y="388"/>
                    <a:pt x="238" y="387"/>
                  </a:cubicBezTo>
                  <a:cubicBezTo>
                    <a:pt x="239" y="387"/>
                    <a:pt x="239" y="387"/>
                    <a:pt x="239" y="387"/>
                  </a:cubicBezTo>
                  <a:cubicBezTo>
                    <a:pt x="240" y="387"/>
                    <a:pt x="239" y="388"/>
                    <a:pt x="241" y="389"/>
                  </a:cubicBezTo>
                  <a:cubicBezTo>
                    <a:pt x="242" y="388"/>
                    <a:pt x="243" y="387"/>
                    <a:pt x="243" y="387"/>
                  </a:cubicBezTo>
                  <a:cubicBezTo>
                    <a:pt x="243" y="387"/>
                    <a:pt x="244" y="389"/>
                    <a:pt x="243" y="390"/>
                  </a:cubicBezTo>
                  <a:cubicBezTo>
                    <a:pt x="243" y="390"/>
                    <a:pt x="241" y="391"/>
                    <a:pt x="241" y="391"/>
                  </a:cubicBezTo>
                  <a:cubicBezTo>
                    <a:pt x="240" y="392"/>
                    <a:pt x="241" y="393"/>
                    <a:pt x="240" y="394"/>
                  </a:cubicBezTo>
                  <a:cubicBezTo>
                    <a:pt x="239" y="395"/>
                    <a:pt x="244" y="391"/>
                    <a:pt x="245" y="390"/>
                  </a:cubicBezTo>
                  <a:cubicBezTo>
                    <a:pt x="245" y="391"/>
                    <a:pt x="243" y="396"/>
                    <a:pt x="245" y="395"/>
                  </a:cubicBezTo>
                  <a:cubicBezTo>
                    <a:pt x="244" y="396"/>
                    <a:pt x="246" y="395"/>
                    <a:pt x="247" y="395"/>
                  </a:cubicBezTo>
                  <a:cubicBezTo>
                    <a:pt x="247" y="394"/>
                    <a:pt x="247" y="393"/>
                    <a:pt x="247" y="391"/>
                  </a:cubicBezTo>
                  <a:cubicBezTo>
                    <a:pt x="249" y="391"/>
                    <a:pt x="249" y="391"/>
                    <a:pt x="249" y="391"/>
                  </a:cubicBezTo>
                  <a:cubicBezTo>
                    <a:pt x="248" y="392"/>
                    <a:pt x="249" y="392"/>
                    <a:pt x="249" y="393"/>
                  </a:cubicBezTo>
                  <a:cubicBezTo>
                    <a:pt x="249" y="393"/>
                    <a:pt x="248" y="394"/>
                    <a:pt x="248" y="394"/>
                  </a:cubicBezTo>
                  <a:cubicBezTo>
                    <a:pt x="248" y="394"/>
                    <a:pt x="248" y="395"/>
                    <a:pt x="248" y="396"/>
                  </a:cubicBezTo>
                  <a:cubicBezTo>
                    <a:pt x="248" y="396"/>
                    <a:pt x="253" y="399"/>
                    <a:pt x="253" y="399"/>
                  </a:cubicBezTo>
                  <a:cubicBezTo>
                    <a:pt x="254" y="399"/>
                    <a:pt x="254" y="397"/>
                    <a:pt x="255" y="397"/>
                  </a:cubicBezTo>
                  <a:cubicBezTo>
                    <a:pt x="255" y="397"/>
                    <a:pt x="256" y="397"/>
                    <a:pt x="257" y="397"/>
                  </a:cubicBezTo>
                  <a:cubicBezTo>
                    <a:pt x="257" y="397"/>
                    <a:pt x="256" y="396"/>
                    <a:pt x="256" y="396"/>
                  </a:cubicBezTo>
                  <a:cubicBezTo>
                    <a:pt x="256" y="396"/>
                    <a:pt x="258" y="395"/>
                    <a:pt x="259" y="395"/>
                  </a:cubicBezTo>
                  <a:cubicBezTo>
                    <a:pt x="258" y="395"/>
                    <a:pt x="258" y="394"/>
                    <a:pt x="258" y="393"/>
                  </a:cubicBezTo>
                  <a:cubicBezTo>
                    <a:pt x="257" y="393"/>
                    <a:pt x="254" y="393"/>
                    <a:pt x="256" y="391"/>
                  </a:cubicBezTo>
                  <a:cubicBezTo>
                    <a:pt x="258" y="390"/>
                    <a:pt x="258" y="390"/>
                    <a:pt x="256" y="389"/>
                  </a:cubicBezTo>
                  <a:cubicBezTo>
                    <a:pt x="255" y="387"/>
                    <a:pt x="255" y="387"/>
                    <a:pt x="255" y="387"/>
                  </a:cubicBezTo>
                  <a:cubicBezTo>
                    <a:pt x="254" y="387"/>
                    <a:pt x="253" y="387"/>
                    <a:pt x="252" y="387"/>
                  </a:cubicBezTo>
                  <a:cubicBezTo>
                    <a:pt x="252" y="385"/>
                    <a:pt x="252" y="385"/>
                    <a:pt x="252" y="385"/>
                  </a:cubicBezTo>
                  <a:cubicBezTo>
                    <a:pt x="253" y="385"/>
                    <a:pt x="254" y="386"/>
                    <a:pt x="256" y="386"/>
                  </a:cubicBezTo>
                  <a:cubicBezTo>
                    <a:pt x="256" y="386"/>
                    <a:pt x="257" y="384"/>
                    <a:pt x="256" y="384"/>
                  </a:cubicBezTo>
                  <a:cubicBezTo>
                    <a:pt x="258" y="383"/>
                    <a:pt x="258" y="383"/>
                    <a:pt x="258" y="383"/>
                  </a:cubicBezTo>
                  <a:cubicBezTo>
                    <a:pt x="258" y="381"/>
                    <a:pt x="257" y="381"/>
                    <a:pt x="257" y="379"/>
                  </a:cubicBezTo>
                  <a:cubicBezTo>
                    <a:pt x="261" y="377"/>
                    <a:pt x="261" y="377"/>
                    <a:pt x="261" y="377"/>
                  </a:cubicBezTo>
                  <a:cubicBezTo>
                    <a:pt x="261" y="374"/>
                    <a:pt x="260" y="374"/>
                    <a:pt x="259" y="373"/>
                  </a:cubicBezTo>
                  <a:cubicBezTo>
                    <a:pt x="260" y="372"/>
                    <a:pt x="261" y="372"/>
                    <a:pt x="262" y="372"/>
                  </a:cubicBezTo>
                  <a:cubicBezTo>
                    <a:pt x="262" y="371"/>
                    <a:pt x="263" y="369"/>
                    <a:pt x="264" y="368"/>
                  </a:cubicBezTo>
                  <a:cubicBezTo>
                    <a:pt x="265" y="367"/>
                    <a:pt x="262" y="366"/>
                    <a:pt x="262" y="366"/>
                  </a:cubicBezTo>
                  <a:cubicBezTo>
                    <a:pt x="262" y="365"/>
                    <a:pt x="262" y="363"/>
                    <a:pt x="263" y="361"/>
                  </a:cubicBezTo>
                  <a:cubicBezTo>
                    <a:pt x="263" y="361"/>
                    <a:pt x="264" y="361"/>
                    <a:pt x="265" y="361"/>
                  </a:cubicBezTo>
                  <a:cubicBezTo>
                    <a:pt x="264" y="363"/>
                    <a:pt x="265" y="362"/>
                    <a:pt x="266" y="362"/>
                  </a:cubicBezTo>
                  <a:cubicBezTo>
                    <a:pt x="266" y="361"/>
                    <a:pt x="266" y="360"/>
                    <a:pt x="267" y="359"/>
                  </a:cubicBezTo>
                  <a:cubicBezTo>
                    <a:pt x="266" y="359"/>
                    <a:pt x="267" y="358"/>
                    <a:pt x="267" y="357"/>
                  </a:cubicBezTo>
                  <a:cubicBezTo>
                    <a:pt x="266" y="357"/>
                    <a:pt x="265" y="358"/>
                    <a:pt x="265" y="357"/>
                  </a:cubicBezTo>
                  <a:cubicBezTo>
                    <a:pt x="264" y="357"/>
                    <a:pt x="265" y="356"/>
                    <a:pt x="265" y="355"/>
                  </a:cubicBezTo>
                  <a:cubicBezTo>
                    <a:pt x="266" y="355"/>
                    <a:pt x="265" y="355"/>
                    <a:pt x="266" y="353"/>
                  </a:cubicBezTo>
                  <a:cubicBezTo>
                    <a:pt x="268" y="354"/>
                    <a:pt x="269" y="354"/>
                    <a:pt x="271" y="355"/>
                  </a:cubicBezTo>
                  <a:cubicBezTo>
                    <a:pt x="271" y="355"/>
                    <a:pt x="270" y="354"/>
                    <a:pt x="271" y="352"/>
                  </a:cubicBezTo>
                  <a:cubicBezTo>
                    <a:pt x="272" y="351"/>
                    <a:pt x="272" y="351"/>
                    <a:pt x="272" y="351"/>
                  </a:cubicBezTo>
                  <a:cubicBezTo>
                    <a:pt x="272" y="348"/>
                    <a:pt x="271" y="348"/>
                    <a:pt x="269" y="345"/>
                  </a:cubicBezTo>
                  <a:cubicBezTo>
                    <a:pt x="270" y="345"/>
                    <a:pt x="271" y="345"/>
                    <a:pt x="271" y="345"/>
                  </a:cubicBezTo>
                  <a:cubicBezTo>
                    <a:pt x="272" y="345"/>
                    <a:pt x="273" y="347"/>
                    <a:pt x="273" y="347"/>
                  </a:cubicBezTo>
                  <a:cubicBezTo>
                    <a:pt x="277" y="348"/>
                    <a:pt x="277" y="345"/>
                    <a:pt x="275" y="345"/>
                  </a:cubicBezTo>
                  <a:cubicBezTo>
                    <a:pt x="276" y="341"/>
                    <a:pt x="276" y="340"/>
                    <a:pt x="278" y="337"/>
                  </a:cubicBezTo>
                  <a:cubicBezTo>
                    <a:pt x="275" y="336"/>
                    <a:pt x="273" y="336"/>
                    <a:pt x="271" y="335"/>
                  </a:cubicBezTo>
                  <a:cubicBezTo>
                    <a:pt x="271" y="334"/>
                    <a:pt x="271" y="334"/>
                    <a:pt x="271" y="334"/>
                  </a:cubicBezTo>
                  <a:cubicBezTo>
                    <a:pt x="271" y="334"/>
                    <a:pt x="274" y="335"/>
                    <a:pt x="273" y="335"/>
                  </a:cubicBezTo>
                  <a:cubicBezTo>
                    <a:pt x="275" y="335"/>
                    <a:pt x="277" y="335"/>
                    <a:pt x="279" y="335"/>
                  </a:cubicBezTo>
                  <a:cubicBezTo>
                    <a:pt x="280" y="328"/>
                    <a:pt x="280" y="329"/>
                    <a:pt x="277" y="324"/>
                  </a:cubicBezTo>
                  <a:cubicBezTo>
                    <a:pt x="275" y="323"/>
                    <a:pt x="275" y="323"/>
                    <a:pt x="275" y="323"/>
                  </a:cubicBezTo>
                  <a:cubicBezTo>
                    <a:pt x="275" y="321"/>
                    <a:pt x="275" y="321"/>
                    <a:pt x="275" y="321"/>
                  </a:cubicBezTo>
                  <a:cubicBezTo>
                    <a:pt x="277" y="322"/>
                    <a:pt x="277" y="321"/>
                    <a:pt x="278" y="321"/>
                  </a:cubicBezTo>
                  <a:cubicBezTo>
                    <a:pt x="275" y="321"/>
                    <a:pt x="279" y="321"/>
                    <a:pt x="279" y="321"/>
                  </a:cubicBezTo>
                  <a:cubicBezTo>
                    <a:pt x="278" y="321"/>
                    <a:pt x="281" y="321"/>
                    <a:pt x="281" y="321"/>
                  </a:cubicBezTo>
                  <a:cubicBezTo>
                    <a:pt x="282" y="321"/>
                    <a:pt x="283" y="319"/>
                    <a:pt x="283" y="319"/>
                  </a:cubicBezTo>
                  <a:cubicBezTo>
                    <a:pt x="283" y="318"/>
                    <a:pt x="283" y="315"/>
                    <a:pt x="283" y="316"/>
                  </a:cubicBezTo>
                  <a:cubicBezTo>
                    <a:pt x="283" y="315"/>
                    <a:pt x="283" y="315"/>
                    <a:pt x="283" y="315"/>
                  </a:cubicBezTo>
                  <a:cubicBezTo>
                    <a:pt x="284" y="314"/>
                    <a:pt x="287" y="315"/>
                    <a:pt x="288" y="315"/>
                  </a:cubicBezTo>
                  <a:cubicBezTo>
                    <a:pt x="289" y="315"/>
                    <a:pt x="290" y="315"/>
                    <a:pt x="290" y="315"/>
                  </a:cubicBezTo>
                  <a:cubicBezTo>
                    <a:pt x="290" y="315"/>
                    <a:pt x="285" y="315"/>
                    <a:pt x="290" y="314"/>
                  </a:cubicBezTo>
                  <a:cubicBezTo>
                    <a:pt x="292" y="314"/>
                    <a:pt x="294" y="316"/>
                    <a:pt x="297" y="315"/>
                  </a:cubicBezTo>
                  <a:cubicBezTo>
                    <a:pt x="299" y="314"/>
                    <a:pt x="299" y="312"/>
                    <a:pt x="301" y="311"/>
                  </a:cubicBezTo>
                  <a:cubicBezTo>
                    <a:pt x="302" y="311"/>
                    <a:pt x="303" y="311"/>
                    <a:pt x="304" y="311"/>
                  </a:cubicBezTo>
                  <a:cubicBezTo>
                    <a:pt x="305" y="313"/>
                    <a:pt x="305" y="314"/>
                    <a:pt x="306" y="315"/>
                  </a:cubicBezTo>
                  <a:cubicBezTo>
                    <a:pt x="307" y="317"/>
                    <a:pt x="307" y="317"/>
                    <a:pt x="307" y="317"/>
                  </a:cubicBezTo>
                  <a:cubicBezTo>
                    <a:pt x="307" y="317"/>
                    <a:pt x="309" y="317"/>
                    <a:pt x="307" y="316"/>
                  </a:cubicBezTo>
                  <a:cubicBezTo>
                    <a:pt x="307" y="316"/>
                    <a:pt x="309" y="316"/>
                    <a:pt x="308" y="315"/>
                  </a:cubicBezTo>
                  <a:cubicBezTo>
                    <a:pt x="308" y="315"/>
                    <a:pt x="310" y="314"/>
                    <a:pt x="310" y="313"/>
                  </a:cubicBezTo>
                  <a:cubicBezTo>
                    <a:pt x="311" y="312"/>
                    <a:pt x="311" y="312"/>
                    <a:pt x="311" y="310"/>
                  </a:cubicBezTo>
                  <a:cubicBezTo>
                    <a:pt x="312" y="310"/>
                    <a:pt x="314" y="310"/>
                    <a:pt x="316" y="310"/>
                  </a:cubicBezTo>
                  <a:cubicBezTo>
                    <a:pt x="316" y="311"/>
                    <a:pt x="315" y="311"/>
                    <a:pt x="316" y="311"/>
                  </a:cubicBezTo>
                  <a:cubicBezTo>
                    <a:pt x="316" y="313"/>
                    <a:pt x="316" y="313"/>
                    <a:pt x="316" y="313"/>
                  </a:cubicBezTo>
                  <a:cubicBezTo>
                    <a:pt x="318" y="313"/>
                    <a:pt x="318" y="313"/>
                    <a:pt x="318" y="313"/>
                  </a:cubicBezTo>
                  <a:cubicBezTo>
                    <a:pt x="318" y="312"/>
                    <a:pt x="320" y="310"/>
                    <a:pt x="320" y="309"/>
                  </a:cubicBezTo>
                  <a:cubicBezTo>
                    <a:pt x="320" y="308"/>
                    <a:pt x="319" y="307"/>
                    <a:pt x="319" y="307"/>
                  </a:cubicBezTo>
                  <a:cubicBezTo>
                    <a:pt x="320" y="306"/>
                    <a:pt x="322" y="306"/>
                    <a:pt x="323" y="305"/>
                  </a:cubicBezTo>
                  <a:cubicBezTo>
                    <a:pt x="324" y="304"/>
                    <a:pt x="323" y="301"/>
                    <a:pt x="325" y="299"/>
                  </a:cubicBezTo>
                  <a:cubicBezTo>
                    <a:pt x="326" y="299"/>
                    <a:pt x="327" y="300"/>
                    <a:pt x="328" y="299"/>
                  </a:cubicBezTo>
                  <a:cubicBezTo>
                    <a:pt x="329" y="299"/>
                    <a:pt x="330" y="297"/>
                    <a:pt x="331" y="296"/>
                  </a:cubicBezTo>
                  <a:cubicBezTo>
                    <a:pt x="333" y="295"/>
                    <a:pt x="335" y="295"/>
                    <a:pt x="337" y="294"/>
                  </a:cubicBezTo>
                  <a:cubicBezTo>
                    <a:pt x="339" y="293"/>
                    <a:pt x="341" y="286"/>
                    <a:pt x="344" y="286"/>
                  </a:cubicBezTo>
                  <a:cubicBezTo>
                    <a:pt x="345" y="285"/>
                    <a:pt x="346" y="287"/>
                    <a:pt x="347" y="286"/>
                  </a:cubicBezTo>
                  <a:cubicBezTo>
                    <a:pt x="348" y="285"/>
                    <a:pt x="348" y="285"/>
                    <a:pt x="348" y="285"/>
                  </a:cubicBezTo>
                  <a:cubicBezTo>
                    <a:pt x="349" y="283"/>
                    <a:pt x="349" y="283"/>
                    <a:pt x="349" y="283"/>
                  </a:cubicBezTo>
                  <a:cubicBezTo>
                    <a:pt x="350" y="277"/>
                    <a:pt x="347" y="279"/>
                    <a:pt x="346" y="278"/>
                  </a:cubicBezTo>
                  <a:cubicBezTo>
                    <a:pt x="345" y="276"/>
                    <a:pt x="345" y="272"/>
                    <a:pt x="344" y="270"/>
                  </a:cubicBezTo>
                  <a:cubicBezTo>
                    <a:pt x="347" y="276"/>
                    <a:pt x="353" y="279"/>
                    <a:pt x="360" y="278"/>
                  </a:cubicBezTo>
                  <a:cubicBezTo>
                    <a:pt x="360" y="277"/>
                    <a:pt x="360" y="277"/>
                    <a:pt x="360" y="277"/>
                  </a:cubicBezTo>
                  <a:cubicBezTo>
                    <a:pt x="362" y="276"/>
                    <a:pt x="363" y="277"/>
                    <a:pt x="364" y="276"/>
                  </a:cubicBezTo>
                  <a:cubicBezTo>
                    <a:pt x="365" y="276"/>
                    <a:pt x="364" y="273"/>
                    <a:pt x="364" y="273"/>
                  </a:cubicBezTo>
                  <a:cubicBezTo>
                    <a:pt x="365" y="273"/>
                    <a:pt x="366" y="273"/>
                    <a:pt x="366" y="273"/>
                  </a:cubicBezTo>
                  <a:cubicBezTo>
                    <a:pt x="367" y="273"/>
                    <a:pt x="367" y="274"/>
                    <a:pt x="367" y="276"/>
                  </a:cubicBezTo>
                  <a:cubicBezTo>
                    <a:pt x="367" y="275"/>
                    <a:pt x="371" y="274"/>
                    <a:pt x="370" y="274"/>
                  </a:cubicBezTo>
                  <a:cubicBezTo>
                    <a:pt x="371" y="274"/>
                    <a:pt x="372" y="274"/>
                    <a:pt x="372" y="274"/>
                  </a:cubicBezTo>
                  <a:cubicBezTo>
                    <a:pt x="373" y="274"/>
                    <a:pt x="372" y="272"/>
                    <a:pt x="373" y="272"/>
                  </a:cubicBezTo>
                  <a:cubicBezTo>
                    <a:pt x="374" y="272"/>
                    <a:pt x="374" y="271"/>
                    <a:pt x="375" y="272"/>
                  </a:cubicBezTo>
                  <a:cubicBezTo>
                    <a:pt x="375" y="272"/>
                    <a:pt x="376" y="273"/>
                    <a:pt x="376" y="274"/>
                  </a:cubicBezTo>
                  <a:cubicBezTo>
                    <a:pt x="380" y="272"/>
                    <a:pt x="379" y="273"/>
                    <a:pt x="383" y="273"/>
                  </a:cubicBezTo>
                  <a:cubicBezTo>
                    <a:pt x="384" y="271"/>
                    <a:pt x="384" y="271"/>
                    <a:pt x="384" y="271"/>
                  </a:cubicBezTo>
                  <a:cubicBezTo>
                    <a:pt x="385" y="270"/>
                    <a:pt x="385" y="272"/>
                    <a:pt x="386" y="272"/>
                  </a:cubicBezTo>
                  <a:cubicBezTo>
                    <a:pt x="387" y="271"/>
                    <a:pt x="388" y="269"/>
                    <a:pt x="390" y="269"/>
                  </a:cubicBezTo>
                  <a:cubicBezTo>
                    <a:pt x="391" y="269"/>
                    <a:pt x="392" y="269"/>
                    <a:pt x="393" y="269"/>
                  </a:cubicBezTo>
                  <a:cubicBezTo>
                    <a:pt x="395" y="269"/>
                    <a:pt x="398" y="267"/>
                    <a:pt x="400" y="266"/>
                  </a:cubicBezTo>
                  <a:cubicBezTo>
                    <a:pt x="400" y="262"/>
                    <a:pt x="400" y="262"/>
                    <a:pt x="400" y="262"/>
                  </a:cubicBezTo>
                  <a:cubicBezTo>
                    <a:pt x="401" y="261"/>
                    <a:pt x="402" y="263"/>
                    <a:pt x="402" y="264"/>
                  </a:cubicBezTo>
                  <a:cubicBezTo>
                    <a:pt x="403" y="264"/>
                    <a:pt x="404" y="263"/>
                    <a:pt x="405" y="264"/>
                  </a:cubicBezTo>
                  <a:cubicBezTo>
                    <a:pt x="406" y="261"/>
                    <a:pt x="407" y="260"/>
                    <a:pt x="409" y="258"/>
                  </a:cubicBezTo>
                  <a:cubicBezTo>
                    <a:pt x="410" y="258"/>
                    <a:pt x="410" y="258"/>
                    <a:pt x="412" y="258"/>
                  </a:cubicBezTo>
                  <a:cubicBezTo>
                    <a:pt x="411" y="258"/>
                    <a:pt x="412" y="259"/>
                    <a:pt x="412" y="260"/>
                  </a:cubicBezTo>
                  <a:cubicBezTo>
                    <a:pt x="412" y="259"/>
                    <a:pt x="414" y="258"/>
                    <a:pt x="414" y="258"/>
                  </a:cubicBezTo>
                  <a:cubicBezTo>
                    <a:pt x="415" y="257"/>
                    <a:pt x="415" y="258"/>
                    <a:pt x="416" y="258"/>
                  </a:cubicBezTo>
                  <a:cubicBezTo>
                    <a:pt x="416" y="258"/>
                    <a:pt x="417" y="256"/>
                    <a:pt x="417" y="256"/>
                  </a:cubicBezTo>
                  <a:cubicBezTo>
                    <a:pt x="419" y="255"/>
                    <a:pt x="419" y="256"/>
                    <a:pt x="421" y="256"/>
                  </a:cubicBezTo>
                  <a:cubicBezTo>
                    <a:pt x="422" y="256"/>
                    <a:pt x="424" y="254"/>
                    <a:pt x="424" y="254"/>
                  </a:cubicBezTo>
                  <a:cubicBezTo>
                    <a:pt x="425" y="254"/>
                    <a:pt x="427" y="254"/>
                    <a:pt x="428" y="254"/>
                  </a:cubicBezTo>
                  <a:cubicBezTo>
                    <a:pt x="427" y="250"/>
                    <a:pt x="428" y="250"/>
                    <a:pt x="432" y="250"/>
                  </a:cubicBezTo>
                  <a:cubicBezTo>
                    <a:pt x="432" y="249"/>
                    <a:pt x="432" y="248"/>
                    <a:pt x="431" y="247"/>
                  </a:cubicBezTo>
                  <a:cubicBezTo>
                    <a:pt x="432" y="246"/>
                    <a:pt x="434" y="245"/>
                    <a:pt x="434" y="244"/>
                  </a:cubicBezTo>
                  <a:cubicBezTo>
                    <a:pt x="436" y="244"/>
                    <a:pt x="437" y="244"/>
                    <a:pt x="438" y="244"/>
                  </a:cubicBezTo>
                  <a:cubicBezTo>
                    <a:pt x="439" y="243"/>
                    <a:pt x="439" y="241"/>
                    <a:pt x="439" y="241"/>
                  </a:cubicBezTo>
                  <a:cubicBezTo>
                    <a:pt x="434" y="242"/>
                    <a:pt x="429" y="242"/>
                    <a:pt x="425" y="240"/>
                  </a:cubicBezTo>
                  <a:cubicBezTo>
                    <a:pt x="424" y="240"/>
                    <a:pt x="422" y="238"/>
                    <a:pt x="421" y="238"/>
                  </a:cubicBezTo>
                  <a:cubicBezTo>
                    <a:pt x="419" y="238"/>
                    <a:pt x="420" y="239"/>
                    <a:pt x="418" y="238"/>
                  </a:cubicBezTo>
                  <a:cubicBezTo>
                    <a:pt x="418" y="237"/>
                    <a:pt x="418" y="237"/>
                    <a:pt x="418" y="237"/>
                  </a:cubicBezTo>
                  <a:cubicBezTo>
                    <a:pt x="414" y="237"/>
                    <a:pt x="412" y="240"/>
                    <a:pt x="410" y="240"/>
                  </a:cubicBezTo>
                  <a:cubicBezTo>
                    <a:pt x="405" y="241"/>
                    <a:pt x="403" y="240"/>
                    <a:pt x="399" y="240"/>
                  </a:cubicBezTo>
                  <a:cubicBezTo>
                    <a:pt x="411" y="232"/>
                    <a:pt x="389" y="236"/>
                    <a:pt x="384" y="237"/>
                  </a:cubicBezTo>
                  <a:cubicBezTo>
                    <a:pt x="384" y="235"/>
                    <a:pt x="383" y="234"/>
                    <a:pt x="382" y="232"/>
                  </a:cubicBezTo>
                  <a:cubicBezTo>
                    <a:pt x="383" y="232"/>
                    <a:pt x="383" y="232"/>
                    <a:pt x="383" y="231"/>
                  </a:cubicBezTo>
                  <a:cubicBezTo>
                    <a:pt x="384" y="232"/>
                    <a:pt x="385" y="230"/>
                    <a:pt x="385" y="230"/>
                  </a:cubicBezTo>
                  <a:cubicBezTo>
                    <a:pt x="385" y="232"/>
                    <a:pt x="385" y="235"/>
                    <a:pt x="386" y="236"/>
                  </a:cubicBezTo>
                  <a:cubicBezTo>
                    <a:pt x="391" y="234"/>
                    <a:pt x="397" y="233"/>
                    <a:pt x="403" y="234"/>
                  </a:cubicBezTo>
                  <a:cubicBezTo>
                    <a:pt x="403" y="234"/>
                    <a:pt x="406" y="236"/>
                    <a:pt x="408" y="235"/>
                  </a:cubicBezTo>
                  <a:cubicBezTo>
                    <a:pt x="408" y="235"/>
                    <a:pt x="409" y="234"/>
                    <a:pt x="410" y="234"/>
                  </a:cubicBezTo>
                  <a:cubicBezTo>
                    <a:pt x="409" y="232"/>
                    <a:pt x="409" y="230"/>
                    <a:pt x="408" y="228"/>
                  </a:cubicBezTo>
                  <a:cubicBezTo>
                    <a:pt x="402" y="230"/>
                    <a:pt x="399" y="229"/>
                    <a:pt x="392" y="230"/>
                  </a:cubicBezTo>
                  <a:cubicBezTo>
                    <a:pt x="391" y="230"/>
                    <a:pt x="383" y="232"/>
                    <a:pt x="386" y="229"/>
                  </a:cubicBezTo>
                  <a:cubicBezTo>
                    <a:pt x="386" y="229"/>
                    <a:pt x="388" y="227"/>
                    <a:pt x="388" y="227"/>
                  </a:cubicBezTo>
                  <a:cubicBezTo>
                    <a:pt x="388" y="226"/>
                    <a:pt x="388" y="226"/>
                    <a:pt x="388" y="226"/>
                  </a:cubicBezTo>
                  <a:cubicBezTo>
                    <a:pt x="390" y="226"/>
                    <a:pt x="390" y="227"/>
                    <a:pt x="391" y="228"/>
                  </a:cubicBezTo>
                  <a:cubicBezTo>
                    <a:pt x="394" y="228"/>
                    <a:pt x="400" y="229"/>
                    <a:pt x="402" y="228"/>
                  </a:cubicBezTo>
                  <a:cubicBezTo>
                    <a:pt x="403" y="228"/>
                    <a:pt x="405" y="226"/>
                    <a:pt x="405" y="226"/>
                  </a:cubicBezTo>
                  <a:cubicBezTo>
                    <a:pt x="407" y="226"/>
                    <a:pt x="409" y="226"/>
                    <a:pt x="411" y="226"/>
                  </a:cubicBezTo>
                  <a:cubicBezTo>
                    <a:pt x="411" y="225"/>
                    <a:pt x="411" y="225"/>
                    <a:pt x="411" y="225"/>
                  </a:cubicBezTo>
                  <a:cubicBezTo>
                    <a:pt x="410" y="224"/>
                    <a:pt x="410" y="224"/>
                    <a:pt x="410" y="222"/>
                  </a:cubicBezTo>
                  <a:cubicBezTo>
                    <a:pt x="408" y="222"/>
                    <a:pt x="405" y="222"/>
                    <a:pt x="404" y="221"/>
                  </a:cubicBezTo>
                  <a:cubicBezTo>
                    <a:pt x="403" y="219"/>
                    <a:pt x="403" y="219"/>
                    <a:pt x="403" y="219"/>
                  </a:cubicBezTo>
                  <a:cubicBezTo>
                    <a:pt x="397" y="220"/>
                    <a:pt x="390" y="220"/>
                    <a:pt x="384" y="221"/>
                  </a:cubicBezTo>
                  <a:cubicBezTo>
                    <a:pt x="384" y="220"/>
                    <a:pt x="384" y="220"/>
                    <a:pt x="384" y="220"/>
                  </a:cubicBezTo>
                  <a:cubicBezTo>
                    <a:pt x="385" y="219"/>
                    <a:pt x="386" y="219"/>
                    <a:pt x="388" y="219"/>
                  </a:cubicBezTo>
                  <a:cubicBezTo>
                    <a:pt x="387" y="218"/>
                    <a:pt x="389" y="218"/>
                    <a:pt x="388" y="216"/>
                  </a:cubicBezTo>
                  <a:cubicBezTo>
                    <a:pt x="386" y="216"/>
                    <a:pt x="386" y="216"/>
                    <a:pt x="386" y="216"/>
                  </a:cubicBezTo>
                  <a:cubicBezTo>
                    <a:pt x="385" y="215"/>
                    <a:pt x="386" y="214"/>
                    <a:pt x="386" y="213"/>
                  </a:cubicBezTo>
                  <a:cubicBezTo>
                    <a:pt x="388" y="214"/>
                    <a:pt x="389" y="215"/>
                    <a:pt x="391" y="217"/>
                  </a:cubicBezTo>
                  <a:cubicBezTo>
                    <a:pt x="395" y="216"/>
                    <a:pt x="398" y="215"/>
                    <a:pt x="402" y="216"/>
                  </a:cubicBezTo>
                  <a:cubicBezTo>
                    <a:pt x="404" y="218"/>
                    <a:pt x="404" y="218"/>
                    <a:pt x="404" y="218"/>
                  </a:cubicBezTo>
                  <a:cubicBezTo>
                    <a:pt x="405" y="218"/>
                    <a:pt x="407" y="217"/>
                    <a:pt x="408" y="218"/>
                  </a:cubicBezTo>
                  <a:cubicBezTo>
                    <a:pt x="408" y="218"/>
                    <a:pt x="408" y="221"/>
                    <a:pt x="410" y="221"/>
                  </a:cubicBezTo>
                  <a:cubicBezTo>
                    <a:pt x="412" y="222"/>
                    <a:pt x="414" y="220"/>
                    <a:pt x="417" y="222"/>
                  </a:cubicBezTo>
                  <a:cubicBezTo>
                    <a:pt x="418" y="222"/>
                    <a:pt x="418" y="224"/>
                    <a:pt x="418" y="225"/>
                  </a:cubicBezTo>
                  <a:cubicBezTo>
                    <a:pt x="420" y="228"/>
                    <a:pt x="424" y="234"/>
                    <a:pt x="427" y="236"/>
                  </a:cubicBezTo>
                  <a:cubicBezTo>
                    <a:pt x="428" y="237"/>
                    <a:pt x="431" y="238"/>
                    <a:pt x="432" y="238"/>
                  </a:cubicBezTo>
                  <a:cubicBezTo>
                    <a:pt x="432" y="239"/>
                    <a:pt x="432" y="239"/>
                    <a:pt x="432" y="239"/>
                  </a:cubicBezTo>
                  <a:cubicBezTo>
                    <a:pt x="434" y="239"/>
                    <a:pt x="433" y="237"/>
                    <a:pt x="434" y="237"/>
                  </a:cubicBezTo>
                  <a:cubicBezTo>
                    <a:pt x="436" y="236"/>
                    <a:pt x="440" y="238"/>
                    <a:pt x="442" y="239"/>
                  </a:cubicBezTo>
                  <a:cubicBezTo>
                    <a:pt x="443" y="240"/>
                    <a:pt x="443" y="240"/>
                    <a:pt x="443" y="240"/>
                  </a:cubicBezTo>
                  <a:cubicBezTo>
                    <a:pt x="446" y="237"/>
                    <a:pt x="443" y="236"/>
                    <a:pt x="441" y="235"/>
                  </a:cubicBezTo>
                  <a:cubicBezTo>
                    <a:pt x="442" y="234"/>
                    <a:pt x="443" y="234"/>
                    <a:pt x="443" y="234"/>
                  </a:cubicBezTo>
                  <a:cubicBezTo>
                    <a:pt x="444" y="233"/>
                    <a:pt x="442" y="233"/>
                    <a:pt x="443" y="232"/>
                  </a:cubicBezTo>
                  <a:cubicBezTo>
                    <a:pt x="445" y="231"/>
                    <a:pt x="443" y="225"/>
                    <a:pt x="441" y="224"/>
                  </a:cubicBezTo>
                  <a:cubicBezTo>
                    <a:pt x="440" y="224"/>
                    <a:pt x="440" y="224"/>
                    <a:pt x="440" y="224"/>
                  </a:cubicBezTo>
                  <a:cubicBezTo>
                    <a:pt x="439" y="223"/>
                    <a:pt x="440" y="222"/>
                    <a:pt x="439" y="220"/>
                  </a:cubicBezTo>
                  <a:cubicBezTo>
                    <a:pt x="439" y="221"/>
                    <a:pt x="438" y="220"/>
                    <a:pt x="437" y="220"/>
                  </a:cubicBezTo>
                  <a:cubicBezTo>
                    <a:pt x="437" y="222"/>
                    <a:pt x="438" y="222"/>
                    <a:pt x="436" y="222"/>
                  </a:cubicBezTo>
                  <a:cubicBezTo>
                    <a:pt x="436" y="222"/>
                    <a:pt x="436" y="219"/>
                    <a:pt x="436" y="219"/>
                  </a:cubicBezTo>
                  <a:cubicBezTo>
                    <a:pt x="437" y="219"/>
                    <a:pt x="437" y="219"/>
                    <a:pt x="437" y="218"/>
                  </a:cubicBezTo>
                  <a:cubicBezTo>
                    <a:pt x="435" y="218"/>
                    <a:pt x="435" y="218"/>
                    <a:pt x="433" y="218"/>
                  </a:cubicBezTo>
                  <a:cubicBezTo>
                    <a:pt x="433" y="217"/>
                    <a:pt x="434" y="217"/>
                    <a:pt x="434" y="216"/>
                  </a:cubicBezTo>
                  <a:cubicBezTo>
                    <a:pt x="433" y="215"/>
                    <a:pt x="431" y="213"/>
                    <a:pt x="430" y="212"/>
                  </a:cubicBezTo>
                  <a:cubicBezTo>
                    <a:pt x="429" y="212"/>
                    <a:pt x="428" y="213"/>
                    <a:pt x="426" y="212"/>
                  </a:cubicBezTo>
                  <a:cubicBezTo>
                    <a:pt x="425" y="211"/>
                    <a:pt x="423" y="208"/>
                    <a:pt x="421" y="208"/>
                  </a:cubicBezTo>
                  <a:cubicBezTo>
                    <a:pt x="418" y="207"/>
                    <a:pt x="415" y="208"/>
                    <a:pt x="412" y="208"/>
                  </a:cubicBezTo>
                  <a:cubicBezTo>
                    <a:pt x="412" y="207"/>
                    <a:pt x="412" y="207"/>
                    <a:pt x="412" y="207"/>
                  </a:cubicBezTo>
                  <a:cubicBezTo>
                    <a:pt x="414" y="206"/>
                    <a:pt x="416" y="206"/>
                    <a:pt x="418" y="206"/>
                  </a:cubicBezTo>
                  <a:cubicBezTo>
                    <a:pt x="416" y="204"/>
                    <a:pt x="416" y="202"/>
                    <a:pt x="413" y="201"/>
                  </a:cubicBezTo>
                  <a:cubicBezTo>
                    <a:pt x="412" y="201"/>
                    <a:pt x="411" y="202"/>
                    <a:pt x="412" y="202"/>
                  </a:cubicBezTo>
                  <a:cubicBezTo>
                    <a:pt x="411" y="202"/>
                    <a:pt x="410" y="204"/>
                    <a:pt x="410" y="204"/>
                  </a:cubicBezTo>
                  <a:cubicBezTo>
                    <a:pt x="408" y="204"/>
                    <a:pt x="406" y="204"/>
                    <a:pt x="406" y="204"/>
                  </a:cubicBezTo>
                  <a:cubicBezTo>
                    <a:pt x="406" y="204"/>
                    <a:pt x="405" y="206"/>
                    <a:pt x="405" y="206"/>
                  </a:cubicBezTo>
                  <a:cubicBezTo>
                    <a:pt x="404" y="206"/>
                    <a:pt x="402" y="206"/>
                    <a:pt x="402" y="205"/>
                  </a:cubicBezTo>
                  <a:cubicBezTo>
                    <a:pt x="402" y="205"/>
                    <a:pt x="402" y="204"/>
                    <a:pt x="402" y="203"/>
                  </a:cubicBezTo>
                  <a:cubicBezTo>
                    <a:pt x="401" y="203"/>
                    <a:pt x="400" y="202"/>
                    <a:pt x="400" y="202"/>
                  </a:cubicBezTo>
                  <a:cubicBezTo>
                    <a:pt x="400" y="202"/>
                    <a:pt x="398" y="203"/>
                    <a:pt x="398" y="202"/>
                  </a:cubicBezTo>
                  <a:cubicBezTo>
                    <a:pt x="397" y="202"/>
                    <a:pt x="398" y="200"/>
                    <a:pt x="398" y="200"/>
                  </a:cubicBezTo>
                  <a:cubicBezTo>
                    <a:pt x="397" y="199"/>
                    <a:pt x="397" y="199"/>
                    <a:pt x="396" y="199"/>
                  </a:cubicBezTo>
                  <a:cubicBezTo>
                    <a:pt x="395" y="198"/>
                    <a:pt x="396" y="198"/>
                    <a:pt x="395" y="197"/>
                  </a:cubicBezTo>
                  <a:cubicBezTo>
                    <a:pt x="395" y="196"/>
                    <a:pt x="395" y="196"/>
                    <a:pt x="395" y="196"/>
                  </a:cubicBezTo>
                  <a:cubicBezTo>
                    <a:pt x="396" y="196"/>
                    <a:pt x="397" y="196"/>
                    <a:pt x="398" y="196"/>
                  </a:cubicBezTo>
                  <a:cubicBezTo>
                    <a:pt x="401" y="194"/>
                    <a:pt x="399" y="195"/>
                    <a:pt x="400" y="194"/>
                  </a:cubicBezTo>
                  <a:cubicBezTo>
                    <a:pt x="398" y="194"/>
                    <a:pt x="398" y="193"/>
                    <a:pt x="398" y="193"/>
                  </a:cubicBezTo>
                  <a:cubicBezTo>
                    <a:pt x="401" y="193"/>
                    <a:pt x="403" y="194"/>
                    <a:pt x="406" y="193"/>
                  </a:cubicBezTo>
                  <a:cubicBezTo>
                    <a:pt x="408" y="193"/>
                    <a:pt x="409" y="190"/>
                    <a:pt x="411" y="190"/>
                  </a:cubicBezTo>
                  <a:cubicBezTo>
                    <a:pt x="411" y="190"/>
                    <a:pt x="412" y="190"/>
                    <a:pt x="413" y="190"/>
                  </a:cubicBezTo>
                  <a:cubicBezTo>
                    <a:pt x="413" y="190"/>
                    <a:pt x="414" y="188"/>
                    <a:pt x="414" y="188"/>
                  </a:cubicBezTo>
                  <a:cubicBezTo>
                    <a:pt x="415" y="187"/>
                    <a:pt x="417" y="187"/>
                    <a:pt x="418" y="187"/>
                  </a:cubicBezTo>
                  <a:cubicBezTo>
                    <a:pt x="418" y="186"/>
                    <a:pt x="418" y="184"/>
                    <a:pt x="418" y="183"/>
                  </a:cubicBezTo>
                  <a:cubicBezTo>
                    <a:pt x="419" y="183"/>
                    <a:pt x="420" y="183"/>
                    <a:pt x="421" y="183"/>
                  </a:cubicBezTo>
                  <a:cubicBezTo>
                    <a:pt x="420" y="185"/>
                    <a:pt x="419" y="187"/>
                    <a:pt x="421" y="188"/>
                  </a:cubicBezTo>
                  <a:cubicBezTo>
                    <a:pt x="423" y="189"/>
                    <a:pt x="425" y="189"/>
                    <a:pt x="427" y="189"/>
                  </a:cubicBezTo>
                  <a:cubicBezTo>
                    <a:pt x="429" y="190"/>
                    <a:pt x="429" y="190"/>
                    <a:pt x="429" y="190"/>
                  </a:cubicBezTo>
                  <a:cubicBezTo>
                    <a:pt x="430" y="191"/>
                    <a:pt x="432" y="190"/>
                    <a:pt x="433" y="190"/>
                  </a:cubicBezTo>
                  <a:cubicBezTo>
                    <a:pt x="434" y="191"/>
                    <a:pt x="436" y="192"/>
                    <a:pt x="436" y="192"/>
                  </a:cubicBezTo>
                  <a:cubicBezTo>
                    <a:pt x="439" y="193"/>
                    <a:pt x="443" y="190"/>
                    <a:pt x="445" y="189"/>
                  </a:cubicBezTo>
                  <a:cubicBezTo>
                    <a:pt x="445" y="189"/>
                    <a:pt x="445" y="187"/>
                    <a:pt x="445" y="187"/>
                  </a:cubicBezTo>
                  <a:cubicBezTo>
                    <a:pt x="447" y="186"/>
                    <a:pt x="451" y="186"/>
                    <a:pt x="452" y="186"/>
                  </a:cubicBezTo>
                  <a:cubicBezTo>
                    <a:pt x="451" y="185"/>
                    <a:pt x="452" y="181"/>
                    <a:pt x="452" y="181"/>
                  </a:cubicBezTo>
                  <a:cubicBezTo>
                    <a:pt x="451" y="180"/>
                    <a:pt x="450" y="181"/>
                    <a:pt x="449" y="181"/>
                  </a:cubicBezTo>
                  <a:cubicBezTo>
                    <a:pt x="443" y="180"/>
                    <a:pt x="444" y="176"/>
                    <a:pt x="441" y="183"/>
                  </a:cubicBezTo>
                  <a:cubicBezTo>
                    <a:pt x="441" y="182"/>
                    <a:pt x="440" y="180"/>
                    <a:pt x="439" y="179"/>
                  </a:cubicBezTo>
                  <a:cubicBezTo>
                    <a:pt x="439" y="179"/>
                    <a:pt x="438" y="179"/>
                    <a:pt x="437" y="179"/>
                  </a:cubicBezTo>
                  <a:cubicBezTo>
                    <a:pt x="434" y="178"/>
                    <a:pt x="438" y="175"/>
                    <a:pt x="438" y="174"/>
                  </a:cubicBezTo>
                  <a:cubicBezTo>
                    <a:pt x="438" y="173"/>
                    <a:pt x="438" y="171"/>
                    <a:pt x="438" y="169"/>
                  </a:cubicBezTo>
                  <a:cubicBezTo>
                    <a:pt x="440" y="170"/>
                    <a:pt x="442" y="172"/>
                    <a:pt x="443" y="172"/>
                  </a:cubicBezTo>
                  <a:cubicBezTo>
                    <a:pt x="447" y="173"/>
                    <a:pt x="451" y="172"/>
                    <a:pt x="455" y="173"/>
                  </a:cubicBezTo>
                  <a:cubicBezTo>
                    <a:pt x="457" y="174"/>
                    <a:pt x="458" y="177"/>
                    <a:pt x="462" y="176"/>
                  </a:cubicBezTo>
                  <a:cubicBezTo>
                    <a:pt x="462" y="176"/>
                    <a:pt x="464" y="174"/>
                    <a:pt x="464" y="174"/>
                  </a:cubicBezTo>
                  <a:cubicBezTo>
                    <a:pt x="465" y="175"/>
                    <a:pt x="465" y="172"/>
                    <a:pt x="465" y="171"/>
                  </a:cubicBezTo>
                  <a:cubicBezTo>
                    <a:pt x="463" y="171"/>
                    <a:pt x="461" y="170"/>
                    <a:pt x="459" y="170"/>
                  </a:cubicBezTo>
                  <a:cubicBezTo>
                    <a:pt x="457" y="171"/>
                    <a:pt x="457" y="171"/>
                    <a:pt x="457" y="171"/>
                  </a:cubicBezTo>
                  <a:cubicBezTo>
                    <a:pt x="455" y="171"/>
                    <a:pt x="452" y="171"/>
                    <a:pt x="449" y="171"/>
                  </a:cubicBezTo>
                  <a:cubicBezTo>
                    <a:pt x="450" y="169"/>
                    <a:pt x="450" y="169"/>
                    <a:pt x="450" y="169"/>
                  </a:cubicBezTo>
                  <a:cubicBezTo>
                    <a:pt x="452" y="169"/>
                    <a:pt x="453" y="164"/>
                    <a:pt x="447" y="166"/>
                  </a:cubicBezTo>
                  <a:cubicBezTo>
                    <a:pt x="447" y="168"/>
                    <a:pt x="447" y="168"/>
                    <a:pt x="447" y="168"/>
                  </a:cubicBezTo>
                  <a:cubicBezTo>
                    <a:pt x="446" y="168"/>
                    <a:pt x="443" y="167"/>
                    <a:pt x="443" y="167"/>
                  </a:cubicBezTo>
                  <a:cubicBezTo>
                    <a:pt x="445" y="167"/>
                    <a:pt x="446" y="167"/>
                    <a:pt x="447" y="164"/>
                  </a:cubicBezTo>
                  <a:cubicBezTo>
                    <a:pt x="448" y="163"/>
                    <a:pt x="449" y="163"/>
                    <a:pt x="449" y="163"/>
                  </a:cubicBezTo>
                  <a:cubicBezTo>
                    <a:pt x="446" y="158"/>
                    <a:pt x="446" y="159"/>
                    <a:pt x="440" y="157"/>
                  </a:cubicBezTo>
                  <a:cubicBezTo>
                    <a:pt x="441" y="155"/>
                    <a:pt x="441" y="155"/>
                    <a:pt x="441" y="155"/>
                  </a:cubicBezTo>
                  <a:cubicBezTo>
                    <a:pt x="441" y="155"/>
                    <a:pt x="444" y="155"/>
                    <a:pt x="443" y="156"/>
                  </a:cubicBezTo>
                  <a:cubicBezTo>
                    <a:pt x="443" y="156"/>
                    <a:pt x="444" y="157"/>
                    <a:pt x="444" y="157"/>
                  </a:cubicBezTo>
                  <a:cubicBezTo>
                    <a:pt x="446" y="157"/>
                    <a:pt x="448" y="158"/>
                    <a:pt x="450" y="157"/>
                  </a:cubicBezTo>
                  <a:cubicBezTo>
                    <a:pt x="451" y="157"/>
                    <a:pt x="451" y="155"/>
                    <a:pt x="453" y="156"/>
                  </a:cubicBezTo>
                  <a:cubicBezTo>
                    <a:pt x="453" y="156"/>
                    <a:pt x="453" y="158"/>
                    <a:pt x="453" y="158"/>
                  </a:cubicBezTo>
                  <a:cubicBezTo>
                    <a:pt x="455" y="159"/>
                    <a:pt x="455" y="159"/>
                    <a:pt x="455" y="159"/>
                  </a:cubicBezTo>
                  <a:cubicBezTo>
                    <a:pt x="455" y="159"/>
                    <a:pt x="455" y="159"/>
                    <a:pt x="455" y="159"/>
                  </a:cubicBezTo>
                  <a:cubicBezTo>
                    <a:pt x="455" y="159"/>
                    <a:pt x="457" y="159"/>
                    <a:pt x="457" y="159"/>
                  </a:cubicBezTo>
                  <a:cubicBezTo>
                    <a:pt x="459" y="154"/>
                    <a:pt x="458" y="151"/>
                    <a:pt x="457" y="145"/>
                  </a:cubicBezTo>
                  <a:cubicBezTo>
                    <a:pt x="454" y="145"/>
                    <a:pt x="454" y="145"/>
                    <a:pt x="454" y="145"/>
                  </a:cubicBezTo>
                  <a:cubicBezTo>
                    <a:pt x="454" y="144"/>
                    <a:pt x="455" y="144"/>
                    <a:pt x="455" y="143"/>
                  </a:cubicBezTo>
                  <a:cubicBezTo>
                    <a:pt x="456" y="142"/>
                    <a:pt x="455" y="140"/>
                    <a:pt x="455" y="139"/>
                  </a:cubicBezTo>
                  <a:cubicBezTo>
                    <a:pt x="449" y="138"/>
                    <a:pt x="450" y="139"/>
                    <a:pt x="447" y="143"/>
                  </a:cubicBezTo>
                  <a:cubicBezTo>
                    <a:pt x="445" y="142"/>
                    <a:pt x="446" y="142"/>
                    <a:pt x="445" y="141"/>
                  </a:cubicBezTo>
                  <a:cubicBezTo>
                    <a:pt x="444" y="141"/>
                    <a:pt x="442" y="141"/>
                    <a:pt x="441" y="141"/>
                  </a:cubicBezTo>
                  <a:cubicBezTo>
                    <a:pt x="442" y="141"/>
                    <a:pt x="441" y="138"/>
                    <a:pt x="441" y="138"/>
                  </a:cubicBezTo>
                  <a:cubicBezTo>
                    <a:pt x="443" y="138"/>
                    <a:pt x="443" y="139"/>
                    <a:pt x="445" y="139"/>
                  </a:cubicBezTo>
                  <a:cubicBezTo>
                    <a:pt x="445" y="139"/>
                    <a:pt x="446" y="137"/>
                    <a:pt x="446" y="137"/>
                  </a:cubicBezTo>
                  <a:cubicBezTo>
                    <a:pt x="448" y="135"/>
                    <a:pt x="449" y="135"/>
                    <a:pt x="447" y="133"/>
                  </a:cubicBezTo>
                  <a:cubicBezTo>
                    <a:pt x="448" y="133"/>
                    <a:pt x="449" y="131"/>
                    <a:pt x="446" y="131"/>
                  </a:cubicBezTo>
                  <a:cubicBezTo>
                    <a:pt x="446" y="131"/>
                    <a:pt x="447" y="129"/>
                    <a:pt x="447" y="129"/>
                  </a:cubicBezTo>
                  <a:cubicBezTo>
                    <a:pt x="451" y="130"/>
                    <a:pt x="456" y="129"/>
                    <a:pt x="460" y="131"/>
                  </a:cubicBezTo>
                  <a:cubicBezTo>
                    <a:pt x="461" y="131"/>
                    <a:pt x="463" y="133"/>
                    <a:pt x="464" y="133"/>
                  </a:cubicBezTo>
                  <a:cubicBezTo>
                    <a:pt x="466" y="134"/>
                    <a:pt x="469" y="133"/>
                    <a:pt x="470" y="133"/>
                  </a:cubicBezTo>
                  <a:cubicBezTo>
                    <a:pt x="469" y="131"/>
                    <a:pt x="469" y="131"/>
                    <a:pt x="469" y="131"/>
                  </a:cubicBezTo>
                  <a:cubicBezTo>
                    <a:pt x="470" y="127"/>
                    <a:pt x="469" y="129"/>
                    <a:pt x="468" y="126"/>
                  </a:cubicBezTo>
                  <a:cubicBezTo>
                    <a:pt x="468" y="125"/>
                    <a:pt x="468" y="124"/>
                    <a:pt x="467" y="123"/>
                  </a:cubicBezTo>
                  <a:cubicBezTo>
                    <a:pt x="467" y="122"/>
                    <a:pt x="466" y="122"/>
                    <a:pt x="465" y="121"/>
                  </a:cubicBezTo>
                  <a:cubicBezTo>
                    <a:pt x="466" y="121"/>
                    <a:pt x="464" y="120"/>
                    <a:pt x="464" y="120"/>
                  </a:cubicBezTo>
                  <a:cubicBezTo>
                    <a:pt x="464" y="120"/>
                    <a:pt x="462" y="120"/>
                    <a:pt x="462" y="120"/>
                  </a:cubicBezTo>
                  <a:cubicBezTo>
                    <a:pt x="462" y="120"/>
                    <a:pt x="462" y="123"/>
                    <a:pt x="461" y="123"/>
                  </a:cubicBezTo>
                  <a:cubicBezTo>
                    <a:pt x="459" y="123"/>
                    <a:pt x="459" y="122"/>
                    <a:pt x="457" y="122"/>
                  </a:cubicBezTo>
                  <a:cubicBezTo>
                    <a:pt x="456" y="122"/>
                    <a:pt x="455" y="122"/>
                    <a:pt x="453" y="123"/>
                  </a:cubicBezTo>
                  <a:cubicBezTo>
                    <a:pt x="453" y="121"/>
                    <a:pt x="453" y="117"/>
                    <a:pt x="453" y="115"/>
                  </a:cubicBezTo>
                  <a:cubicBezTo>
                    <a:pt x="456" y="116"/>
                    <a:pt x="457" y="117"/>
                    <a:pt x="459" y="117"/>
                  </a:cubicBezTo>
                  <a:cubicBezTo>
                    <a:pt x="465" y="115"/>
                    <a:pt x="458" y="114"/>
                    <a:pt x="456" y="113"/>
                  </a:cubicBezTo>
                  <a:cubicBezTo>
                    <a:pt x="456" y="112"/>
                    <a:pt x="455" y="111"/>
                    <a:pt x="455" y="111"/>
                  </a:cubicBezTo>
                  <a:cubicBezTo>
                    <a:pt x="453" y="110"/>
                    <a:pt x="451" y="112"/>
                    <a:pt x="450" y="112"/>
                  </a:cubicBezTo>
                  <a:cubicBezTo>
                    <a:pt x="448" y="112"/>
                    <a:pt x="445" y="110"/>
                    <a:pt x="443" y="109"/>
                  </a:cubicBezTo>
                  <a:cubicBezTo>
                    <a:pt x="444" y="110"/>
                    <a:pt x="441" y="111"/>
                    <a:pt x="441" y="111"/>
                  </a:cubicBezTo>
                  <a:cubicBezTo>
                    <a:pt x="440" y="110"/>
                    <a:pt x="439" y="108"/>
                    <a:pt x="441" y="109"/>
                  </a:cubicBezTo>
                  <a:cubicBezTo>
                    <a:pt x="441" y="107"/>
                    <a:pt x="441" y="106"/>
                    <a:pt x="441" y="105"/>
                  </a:cubicBezTo>
                  <a:cubicBezTo>
                    <a:pt x="447" y="106"/>
                    <a:pt x="450" y="107"/>
                    <a:pt x="454" y="109"/>
                  </a:cubicBezTo>
                  <a:cubicBezTo>
                    <a:pt x="454" y="107"/>
                    <a:pt x="455" y="104"/>
                    <a:pt x="455" y="103"/>
                  </a:cubicBezTo>
                  <a:cubicBezTo>
                    <a:pt x="456" y="101"/>
                    <a:pt x="460" y="100"/>
                    <a:pt x="461" y="99"/>
                  </a:cubicBezTo>
                  <a:cubicBezTo>
                    <a:pt x="461" y="98"/>
                    <a:pt x="460" y="98"/>
                    <a:pt x="461" y="97"/>
                  </a:cubicBezTo>
                  <a:cubicBezTo>
                    <a:pt x="461" y="97"/>
                    <a:pt x="462" y="94"/>
                    <a:pt x="461" y="93"/>
                  </a:cubicBezTo>
                  <a:cubicBezTo>
                    <a:pt x="465" y="90"/>
                    <a:pt x="466" y="89"/>
                    <a:pt x="461" y="86"/>
                  </a:cubicBezTo>
                  <a:cubicBezTo>
                    <a:pt x="464" y="85"/>
                    <a:pt x="468" y="85"/>
                    <a:pt x="473" y="85"/>
                  </a:cubicBezTo>
                  <a:cubicBezTo>
                    <a:pt x="474" y="84"/>
                    <a:pt x="473" y="82"/>
                    <a:pt x="473" y="81"/>
                  </a:cubicBezTo>
                  <a:cubicBezTo>
                    <a:pt x="479" y="77"/>
                    <a:pt x="482" y="75"/>
                    <a:pt x="472" y="73"/>
                  </a:cubicBezTo>
                  <a:cubicBezTo>
                    <a:pt x="470" y="73"/>
                    <a:pt x="467" y="72"/>
                    <a:pt x="464" y="73"/>
                  </a:cubicBezTo>
                  <a:cubicBezTo>
                    <a:pt x="463" y="73"/>
                    <a:pt x="463" y="75"/>
                    <a:pt x="462" y="75"/>
                  </a:cubicBezTo>
                  <a:cubicBezTo>
                    <a:pt x="459" y="76"/>
                    <a:pt x="457" y="77"/>
                    <a:pt x="455" y="78"/>
                  </a:cubicBezTo>
                  <a:cubicBezTo>
                    <a:pt x="455" y="76"/>
                    <a:pt x="455" y="76"/>
                    <a:pt x="454" y="75"/>
                  </a:cubicBezTo>
                  <a:cubicBezTo>
                    <a:pt x="453" y="73"/>
                    <a:pt x="451" y="71"/>
                    <a:pt x="453" y="69"/>
                  </a:cubicBezTo>
                  <a:cubicBezTo>
                    <a:pt x="459" y="66"/>
                    <a:pt x="468" y="70"/>
                    <a:pt x="473" y="71"/>
                  </a:cubicBezTo>
                  <a:cubicBezTo>
                    <a:pt x="476" y="71"/>
                    <a:pt x="478" y="71"/>
                    <a:pt x="481" y="71"/>
                  </a:cubicBezTo>
                  <a:cubicBezTo>
                    <a:pt x="481" y="71"/>
                    <a:pt x="483" y="72"/>
                    <a:pt x="484" y="71"/>
                  </a:cubicBezTo>
                  <a:cubicBezTo>
                    <a:pt x="485" y="71"/>
                    <a:pt x="491" y="64"/>
                    <a:pt x="492" y="63"/>
                  </a:cubicBezTo>
                  <a:cubicBezTo>
                    <a:pt x="493" y="63"/>
                    <a:pt x="492" y="61"/>
                    <a:pt x="493" y="61"/>
                  </a:cubicBezTo>
                  <a:cubicBezTo>
                    <a:pt x="490" y="61"/>
                    <a:pt x="487" y="60"/>
                    <a:pt x="485" y="60"/>
                  </a:cubicBezTo>
                  <a:cubicBezTo>
                    <a:pt x="485" y="60"/>
                    <a:pt x="484" y="63"/>
                    <a:pt x="483" y="63"/>
                  </a:cubicBezTo>
                  <a:cubicBezTo>
                    <a:pt x="482" y="63"/>
                    <a:pt x="480" y="62"/>
                    <a:pt x="478" y="62"/>
                  </a:cubicBezTo>
                  <a:cubicBezTo>
                    <a:pt x="476" y="62"/>
                    <a:pt x="472" y="64"/>
                    <a:pt x="469" y="64"/>
                  </a:cubicBezTo>
                  <a:cubicBezTo>
                    <a:pt x="468" y="64"/>
                    <a:pt x="465" y="62"/>
                    <a:pt x="464" y="61"/>
                  </a:cubicBezTo>
                  <a:cubicBezTo>
                    <a:pt x="467" y="61"/>
                    <a:pt x="470" y="61"/>
                    <a:pt x="472" y="60"/>
                  </a:cubicBezTo>
                  <a:cubicBezTo>
                    <a:pt x="472" y="60"/>
                    <a:pt x="473" y="58"/>
                    <a:pt x="473" y="58"/>
                  </a:cubicBezTo>
                  <a:cubicBezTo>
                    <a:pt x="477" y="57"/>
                    <a:pt x="481" y="60"/>
                    <a:pt x="485" y="60"/>
                  </a:cubicBezTo>
                  <a:cubicBezTo>
                    <a:pt x="486" y="59"/>
                    <a:pt x="487" y="58"/>
                    <a:pt x="489" y="58"/>
                  </a:cubicBezTo>
                  <a:cubicBezTo>
                    <a:pt x="490" y="58"/>
                    <a:pt x="494" y="60"/>
                    <a:pt x="495" y="60"/>
                  </a:cubicBezTo>
                  <a:cubicBezTo>
                    <a:pt x="495" y="59"/>
                    <a:pt x="496" y="57"/>
                    <a:pt x="497" y="57"/>
                  </a:cubicBezTo>
                  <a:cubicBezTo>
                    <a:pt x="499" y="56"/>
                    <a:pt x="502" y="56"/>
                    <a:pt x="505" y="56"/>
                  </a:cubicBezTo>
                  <a:cubicBezTo>
                    <a:pt x="505" y="54"/>
                    <a:pt x="504" y="53"/>
                    <a:pt x="505" y="52"/>
                  </a:cubicBezTo>
                  <a:cubicBezTo>
                    <a:pt x="506" y="52"/>
                    <a:pt x="508" y="52"/>
                    <a:pt x="509" y="52"/>
                  </a:cubicBezTo>
                  <a:cubicBezTo>
                    <a:pt x="511" y="52"/>
                    <a:pt x="512" y="49"/>
                    <a:pt x="513" y="49"/>
                  </a:cubicBezTo>
                  <a:cubicBezTo>
                    <a:pt x="515" y="48"/>
                    <a:pt x="516" y="50"/>
                    <a:pt x="519" y="50"/>
                  </a:cubicBezTo>
                  <a:cubicBezTo>
                    <a:pt x="519" y="49"/>
                    <a:pt x="520" y="48"/>
                    <a:pt x="521" y="48"/>
                  </a:cubicBezTo>
                  <a:cubicBezTo>
                    <a:pt x="519" y="46"/>
                    <a:pt x="518" y="43"/>
                    <a:pt x="516" y="43"/>
                  </a:cubicBezTo>
                  <a:cubicBezTo>
                    <a:pt x="513" y="42"/>
                    <a:pt x="507" y="44"/>
                    <a:pt x="505" y="44"/>
                  </a:cubicBezTo>
                  <a:cubicBezTo>
                    <a:pt x="502" y="43"/>
                    <a:pt x="495" y="41"/>
                    <a:pt x="491" y="41"/>
                  </a:cubicBezTo>
                  <a:cubicBezTo>
                    <a:pt x="487" y="40"/>
                    <a:pt x="485" y="42"/>
                    <a:pt x="481" y="42"/>
                  </a:cubicBezTo>
                  <a:cubicBezTo>
                    <a:pt x="481" y="42"/>
                    <a:pt x="476" y="40"/>
                    <a:pt x="475" y="41"/>
                  </a:cubicBezTo>
                  <a:cubicBezTo>
                    <a:pt x="474" y="44"/>
                    <a:pt x="474" y="44"/>
                    <a:pt x="474" y="44"/>
                  </a:cubicBezTo>
                  <a:cubicBezTo>
                    <a:pt x="470" y="45"/>
                    <a:pt x="468" y="45"/>
                    <a:pt x="465" y="46"/>
                  </a:cubicBezTo>
                  <a:cubicBezTo>
                    <a:pt x="465" y="46"/>
                    <a:pt x="465" y="48"/>
                    <a:pt x="465" y="48"/>
                  </a:cubicBezTo>
                  <a:cubicBezTo>
                    <a:pt x="463" y="49"/>
                    <a:pt x="463" y="47"/>
                    <a:pt x="462" y="47"/>
                  </a:cubicBezTo>
                  <a:cubicBezTo>
                    <a:pt x="458" y="45"/>
                    <a:pt x="458" y="45"/>
                    <a:pt x="455" y="48"/>
                  </a:cubicBezTo>
                  <a:cubicBezTo>
                    <a:pt x="454" y="46"/>
                    <a:pt x="454" y="45"/>
                    <a:pt x="453" y="43"/>
                  </a:cubicBezTo>
                  <a:cubicBezTo>
                    <a:pt x="451" y="44"/>
                    <a:pt x="446" y="49"/>
                    <a:pt x="444" y="50"/>
                  </a:cubicBezTo>
                  <a:cubicBezTo>
                    <a:pt x="443" y="50"/>
                    <a:pt x="442" y="49"/>
                    <a:pt x="441" y="50"/>
                  </a:cubicBezTo>
                  <a:cubicBezTo>
                    <a:pt x="439" y="50"/>
                    <a:pt x="439" y="53"/>
                    <a:pt x="437" y="54"/>
                  </a:cubicBezTo>
                  <a:cubicBezTo>
                    <a:pt x="435" y="55"/>
                    <a:pt x="429" y="56"/>
                    <a:pt x="425" y="56"/>
                  </a:cubicBezTo>
                  <a:cubicBezTo>
                    <a:pt x="425" y="55"/>
                    <a:pt x="423" y="55"/>
                    <a:pt x="421" y="55"/>
                  </a:cubicBezTo>
                  <a:cubicBezTo>
                    <a:pt x="421" y="55"/>
                    <a:pt x="420" y="56"/>
                    <a:pt x="419" y="56"/>
                  </a:cubicBezTo>
                  <a:cubicBezTo>
                    <a:pt x="418" y="56"/>
                    <a:pt x="416" y="54"/>
                    <a:pt x="416" y="54"/>
                  </a:cubicBezTo>
                  <a:cubicBezTo>
                    <a:pt x="418" y="53"/>
                    <a:pt x="419" y="51"/>
                    <a:pt x="423" y="51"/>
                  </a:cubicBezTo>
                  <a:cubicBezTo>
                    <a:pt x="423" y="51"/>
                    <a:pt x="425" y="52"/>
                    <a:pt x="426" y="52"/>
                  </a:cubicBezTo>
                  <a:cubicBezTo>
                    <a:pt x="427" y="51"/>
                    <a:pt x="427" y="50"/>
                    <a:pt x="427" y="50"/>
                  </a:cubicBezTo>
                  <a:cubicBezTo>
                    <a:pt x="429" y="49"/>
                    <a:pt x="431" y="49"/>
                    <a:pt x="432" y="48"/>
                  </a:cubicBezTo>
                  <a:cubicBezTo>
                    <a:pt x="433" y="48"/>
                    <a:pt x="437" y="41"/>
                    <a:pt x="437" y="40"/>
                  </a:cubicBezTo>
                  <a:cubicBezTo>
                    <a:pt x="438" y="38"/>
                    <a:pt x="437" y="39"/>
                    <a:pt x="437" y="37"/>
                  </a:cubicBezTo>
                  <a:cubicBezTo>
                    <a:pt x="433" y="37"/>
                    <a:pt x="429" y="38"/>
                    <a:pt x="426" y="38"/>
                  </a:cubicBezTo>
                  <a:cubicBezTo>
                    <a:pt x="426" y="38"/>
                    <a:pt x="423" y="36"/>
                    <a:pt x="421" y="37"/>
                  </a:cubicBezTo>
                  <a:cubicBezTo>
                    <a:pt x="421" y="37"/>
                    <a:pt x="421" y="38"/>
                    <a:pt x="420" y="38"/>
                  </a:cubicBezTo>
                  <a:cubicBezTo>
                    <a:pt x="420" y="40"/>
                    <a:pt x="420" y="42"/>
                    <a:pt x="420" y="44"/>
                  </a:cubicBezTo>
                  <a:cubicBezTo>
                    <a:pt x="415" y="43"/>
                    <a:pt x="407" y="44"/>
                    <a:pt x="400" y="44"/>
                  </a:cubicBezTo>
                  <a:cubicBezTo>
                    <a:pt x="400" y="43"/>
                    <a:pt x="401" y="43"/>
                    <a:pt x="402" y="43"/>
                  </a:cubicBezTo>
                  <a:cubicBezTo>
                    <a:pt x="402" y="41"/>
                    <a:pt x="401" y="39"/>
                    <a:pt x="402" y="38"/>
                  </a:cubicBezTo>
                  <a:cubicBezTo>
                    <a:pt x="400" y="37"/>
                    <a:pt x="400" y="38"/>
                    <a:pt x="400" y="37"/>
                  </a:cubicBezTo>
                  <a:cubicBezTo>
                    <a:pt x="393" y="37"/>
                    <a:pt x="386" y="37"/>
                    <a:pt x="378" y="38"/>
                  </a:cubicBezTo>
                  <a:cubicBezTo>
                    <a:pt x="378" y="38"/>
                    <a:pt x="374" y="39"/>
                    <a:pt x="374" y="39"/>
                  </a:cubicBezTo>
                  <a:cubicBezTo>
                    <a:pt x="371" y="39"/>
                    <a:pt x="369" y="38"/>
                    <a:pt x="368" y="38"/>
                  </a:cubicBezTo>
                  <a:cubicBezTo>
                    <a:pt x="365" y="37"/>
                    <a:pt x="365" y="39"/>
                    <a:pt x="364" y="39"/>
                  </a:cubicBezTo>
                  <a:cubicBezTo>
                    <a:pt x="362" y="39"/>
                    <a:pt x="362" y="38"/>
                    <a:pt x="360" y="38"/>
                  </a:cubicBezTo>
                  <a:cubicBezTo>
                    <a:pt x="357" y="39"/>
                    <a:pt x="353" y="42"/>
                    <a:pt x="350" y="43"/>
                  </a:cubicBezTo>
                  <a:cubicBezTo>
                    <a:pt x="348" y="43"/>
                    <a:pt x="345" y="42"/>
                    <a:pt x="342" y="43"/>
                  </a:cubicBezTo>
                  <a:cubicBezTo>
                    <a:pt x="341" y="43"/>
                    <a:pt x="341" y="45"/>
                    <a:pt x="340" y="46"/>
                  </a:cubicBezTo>
                  <a:cubicBezTo>
                    <a:pt x="339" y="46"/>
                    <a:pt x="339" y="45"/>
                    <a:pt x="337" y="46"/>
                  </a:cubicBezTo>
                  <a:cubicBezTo>
                    <a:pt x="338" y="45"/>
                    <a:pt x="338" y="43"/>
                    <a:pt x="338" y="43"/>
                  </a:cubicBezTo>
                  <a:cubicBezTo>
                    <a:pt x="341" y="41"/>
                    <a:pt x="347" y="42"/>
                    <a:pt x="350" y="41"/>
                  </a:cubicBezTo>
                  <a:cubicBezTo>
                    <a:pt x="351" y="41"/>
                    <a:pt x="352" y="40"/>
                    <a:pt x="352" y="39"/>
                  </a:cubicBezTo>
                  <a:cubicBezTo>
                    <a:pt x="352" y="38"/>
                    <a:pt x="352" y="38"/>
                    <a:pt x="352" y="38"/>
                  </a:cubicBezTo>
                  <a:cubicBezTo>
                    <a:pt x="355" y="37"/>
                    <a:pt x="357" y="39"/>
                    <a:pt x="359" y="38"/>
                  </a:cubicBezTo>
                  <a:cubicBezTo>
                    <a:pt x="360" y="37"/>
                    <a:pt x="359" y="36"/>
                    <a:pt x="360" y="35"/>
                  </a:cubicBezTo>
                  <a:cubicBezTo>
                    <a:pt x="361" y="34"/>
                    <a:pt x="364" y="33"/>
                    <a:pt x="365" y="33"/>
                  </a:cubicBezTo>
                  <a:cubicBezTo>
                    <a:pt x="367" y="33"/>
                    <a:pt x="370" y="33"/>
                    <a:pt x="372" y="34"/>
                  </a:cubicBezTo>
                  <a:cubicBezTo>
                    <a:pt x="377" y="34"/>
                    <a:pt x="383" y="33"/>
                    <a:pt x="387" y="33"/>
                  </a:cubicBezTo>
                  <a:cubicBezTo>
                    <a:pt x="391" y="34"/>
                    <a:pt x="391" y="34"/>
                    <a:pt x="391" y="34"/>
                  </a:cubicBezTo>
                  <a:cubicBezTo>
                    <a:pt x="398" y="34"/>
                    <a:pt x="405" y="33"/>
                    <a:pt x="414" y="34"/>
                  </a:cubicBezTo>
                  <a:cubicBezTo>
                    <a:pt x="416" y="34"/>
                    <a:pt x="420" y="35"/>
                    <a:pt x="423" y="35"/>
                  </a:cubicBezTo>
                  <a:cubicBezTo>
                    <a:pt x="425" y="35"/>
                    <a:pt x="428" y="33"/>
                    <a:pt x="430" y="33"/>
                  </a:cubicBezTo>
                  <a:cubicBezTo>
                    <a:pt x="434" y="33"/>
                    <a:pt x="437" y="34"/>
                    <a:pt x="440" y="3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7" name="Freeform 230">
              <a:extLst>
                <a:ext uri="{FF2B5EF4-FFF2-40B4-BE49-F238E27FC236}">
                  <a16:creationId xmlns:a16="http://schemas.microsoft.com/office/drawing/2014/main" id="{9692BB99-BADB-4C6C-AE4F-2933ADD81D8A}"/>
                </a:ext>
              </a:extLst>
            </p:cNvPr>
            <p:cNvSpPr>
              <a:spLocks noEditPoints="1"/>
            </p:cNvSpPr>
            <p:nvPr/>
          </p:nvSpPr>
          <p:spPr bwMode="auto">
            <a:xfrm>
              <a:off x="6573677" y="2613886"/>
              <a:ext cx="229700" cy="289307"/>
            </a:xfrm>
            <a:custGeom>
              <a:avLst/>
              <a:gdLst>
                <a:gd name="T0" fmla="*/ 6 w 67"/>
                <a:gd name="T1" fmla="*/ 30 h 84"/>
                <a:gd name="T2" fmla="*/ 12 w 67"/>
                <a:gd name="T3" fmla="*/ 34 h 84"/>
                <a:gd name="T4" fmla="*/ 25 w 67"/>
                <a:gd name="T5" fmla="*/ 46 h 84"/>
                <a:gd name="T6" fmla="*/ 11 w 67"/>
                <a:gd name="T7" fmla="*/ 48 h 84"/>
                <a:gd name="T8" fmla="*/ 16 w 67"/>
                <a:gd name="T9" fmla="*/ 57 h 84"/>
                <a:gd name="T10" fmla="*/ 24 w 67"/>
                <a:gd name="T11" fmla="*/ 58 h 84"/>
                <a:gd name="T12" fmla="*/ 30 w 67"/>
                <a:gd name="T13" fmla="*/ 55 h 84"/>
                <a:gd name="T14" fmla="*/ 28 w 67"/>
                <a:gd name="T15" fmla="*/ 48 h 84"/>
                <a:gd name="T16" fmla="*/ 35 w 67"/>
                <a:gd name="T17" fmla="*/ 45 h 84"/>
                <a:gd name="T18" fmla="*/ 28 w 67"/>
                <a:gd name="T19" fmla="*/ 38 h 84"/>
                <a:gd name="T20" fmla="*/ 34 w 67"/>
                <a:gd name="T21" fmla="*/ 44 h 84"/>
                <a:gd name="T22" fmla="*/ 41 w 67"/>
                <a:gd name="T23" fmla="*/ 48 h 84"/>
                <a:gd name="T24" fmla="*/ 32 w 67"/>
                <a:gd name="T25" fmla="*/ 36 h 84"/>
                <a:gd name="T26" fmla="*/ 25 w 67"/>
                <a:gd name="T27" fmla="*/ 30 h 84"/>
                <a:gd name="T28" fmla="*/ 25 w 67"/>
                <a:gd name="T29" fmla="*/ 22 h 84"/>
                <a:gd name="T30" fmla="*/ 30 w 67"/>
                <a:gd name="T31" fmla="*/ 22 h 84"/>
                <a:gd name="T32" fmla="*/ 32 w 67"/>
                <a:gd name="T33" fmla="*/ 18 h 84"/>
                <a:gd name="T34" fmla="*/ 36 w 67"/>
                <a:gd name="T35" fmla="*/ 16 h 84"/>
                <a:gd name="T36" fmla="*/ 53 w 67"/>
                <a:gd name="T37" fmla="*/ 10 h 84"/>
                <a:gd name="T38" fmla="*/ 57 w 67"/>
                <a:gd name="T39" fmla="*/ 8 h 84"/>
                <a:gd name="T40" fmla="*/ 59 w 67"/>
                <a:gd name="T41" fmla="*/ 2 h 84"/>
                <a:gd name="T42" fmla="*/ 49 w 67"/>
                <a:gd name="T43" fmla="*/ 6 h 84"/>
                <a:gd name="T44" fmla="*/ 36 w 67"/>
                <a:gd name="T45" fmla="*/ 6 h 84"/>
                <a:gd name="T46" fmla="*/ 27 w 67"/>
                <a:gd name="T47" fmla="*/ 9 h 84"/>
                <a:gd name="T48" fmla="*/ 16 w 67"/>
                <a:gd name="T49" fmla="*/ 15 h 84"/>
                <a:gd name="T50" fmla="*/ 7 w 67"/>
                <a:gd name="T51" fmla="*/ 22 h 84"/>
                <a:gd name="T52" fmla="*/ 2 w 67"/>
                <a:gd name="T53" fmla="*/ 25 h 84"/>
                <a:gd name="T54" fmla="*/ 62 w 67"/>
                <a:gd name="T55" fmla="*/ 76 h 84"/>
                <a:gd name="T56" fmla="*/ 30 w 67"/>
                <a:gd name="T57" fmla="*/ 79 h 84"/>
                <a:gd name="T58" fmla="*/ 46 w 67"/>
                <a:gd name="T59" fmla="*/ 84 h 84"/>
                <a:gd name="T60" fmla="*/ 55 w 67"/>
                <a:gd name="T61" fmla="*/ 82 h 84"/>
                <a:gd name="T62" fmla="*/ 52 w 67"/>
                <a:gd name="T63" fmla="*/ 78 h 84"/>
                <a:gd name="T64" fmla="*/ 32 w 67"/>
                <a:gd name="T65" fmla="*/ 76 h 84"/>
                <a:gd name="T66" fmla="*/ 26 w 67"/>
                <a:gd name="T67" fmla="*/ 36 h 84"/>
                <a:gd name="T68" fmla="*/ 20 w 67"/>
                <a:gd name="T69" fmla="*/ 63 h 84"/>
                <a:gd name="T70" fmla="*/ 65 w 67"/>
                <a:gd name="T71" fmla="*/ 60 h 84"/>
                <a:gd name="T72" fmla="*/ 54 w 67"/>
                <a:gd name="T73" fmla="*/ 50 h 84"/>
                <a:gd name="T74" fmla="*/ 7 w 67"/>
                <a:gd name="T75" fmla="*/ 44 h 84"/>
                <a:gd name="T76" fmla="*/ 52 w 67"/>
                <a:gd name="T77" fmla="*/ 44 h 84"/>
                <a:gd name="T78" fmla="*/ 53 w 67"/>
                <a:gd name="T79" fmla="*/ 32 h 84"/>
                <a:gd name="T80" fmla="*/ 57 w 67"/>
                <a:gd name="T81" fmla="*/ 34 h 84"/>
                <a:gd name="T82" fmla="*/ 0 w 67"/>
                <a:gd name="T83"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84">
                  <a:moveTo>
                    <a:pt x="2" y="25"/>
                  </a:moveTo>
                  <a:cubicBezTo>
                    <a:pt x="2" y="26"/>
                    <a:pt x="2" y="28"/>
                    <a:pt x="3" y="29"/>
                  </a:cubicBezTo>
                  <a:cubicBezTo>
                    <a:pt x="3" y="30"/>
                    <a:pt x="5" y="30"/>
                    <a:pt x="6" y="30"/>
                  </a:cubicBezTo>
                  <a:cubicBezTo>
                    <a:pt x="6" y="31"/>
                    <a:pt x="5" y="32"/>
                    <a:pt x="6" y="32"/>
                  </a:cubicBezTo>
                  <a:cubicBezTo>
                    <a:pt x="6" y="33"/>
                    <a:pt x="8" y="34"/>
                    <a:pt x="8" y="35"/>
                  </a:cubicBezTo>
                  <a:cubicBezTo>
                    <a:pt x="9" y="35"/>
                    <a:pt x="10" y="34"/>
                    <a:pt x="12" y="34"/>
                  </a:cubicBezTo>
                  <a:cubicBezTo>
                    <a:pt x="11" y="35"/>
                    <a:pt x="10" y="36"/>
                    <a:pt x="10" y="36"/>
                  </a:cubicBezTo>
                  <a:cubicBezTo>
                    <a:pt x="9" y="39"/>
                    <a:pt x="10" y="42"/>
                    <a:pt x="10" y="43"/>
                  </a:cubicBezTo>
                  <a:cubicBezTo>
                    <a:pt x="17" y="42"/>
                    <a:pt x="20" y="44"/>
                    <a:pt x="25" y="46"/>
                  </a:cubicBezTo>
                  <a:cubicBezTo>
                    <a:pt x="25" y="46"/>
                    <a:pt x="24" y="48"/>
                    <a:pt x="22" y="48"/>
                  </a:cubicBezTo>
                  <a:cubicBezTo>
                    <a:pt x="21" y="48"/>
                    <a:pt x="20" y="45"/>
                    <a:pt x="19" y="45"/>
                  </a:cubicBezTo>
                  <a:cubicBezTo>
                    <a:pt x="14" y="43"/>
                    <a:pt x="13" y="45"/>
                    <a:pt x="11" y="48"/>
                  </a:cubicBezTo>
                  <a:cubicBezTo>
                    <a:pt x="14" y="51"/>
                    <a:pt x="14" y="51"/>
                    <a:pt x="13" y="57"/>
                  </a:cubicBezTo>
                  <a:cubicBezTo>
                    <a:pt x="14" y="57"/>
                    <a:pt x="14" y="57"/>
                    <a:pt x="14" y="58"/>
                  </a:cubicBezTo>
                  <a:cubicBezTo>
                    <a:pt x="16" y="58"/>
                    <a:pt x="15" y="57"/>
                    <a:pt x="16" y="57"/>
                  </a:cubicBezTo>
                  <a:cubicBezTo>
                    <a:pt x="16" y="57"/>
                    <a:pt x="18" y="57"/>
                    <a:pt x="18" y="58"/>
                  </a:cubicBezTo>
                  <a:cubicBezTo>
                    <a:pt x="19" y="58"/>
                    <a:pt x="20" y="58"/>
                    <a:pt x="22" y="58"/>
                  </a:cubicBezTo>
                  <a:cubicBezTo>
                    <a:pt x="21" y="58"/>
                    <a:pt x="24" y="58"/>
                    <a:pt x="24" y="58"/>
                  </a:cubicBezTo>
                  <a:cubicBezTo>
                    <a:pt x="24" y="57"/>
                    <a:pt x="24" y="57"/>
                    <a:pt x="24" y="57"/>
                  </a:cubicBezTo>
                  <a:cubicBezTo>
                    <a:pt x="24" y="57"/>
                    <a:pt x="23" y="55"/>
                    <a:pt x="24" y="54"/>
                  </a:cubicBezTo>
                  <a:cubicBezTo>
                    <a:pt x="25" y="54"/>
                    <a:pt x="29" y="55"/>
                    <a:pt x="30" y="55"/>
                  </a:cubicBezTo>
                  <a:cubicBezTo>
                    <a:pt x="30" y="55"/>
                    <a:pt x="31" y="53"/>
                    <a:pt x="31" y="53"/>
                  </a:cubicBezTo>
                  <a:cubicBezTo>
                    <a:pt x="28" y="50"/>
                    <a:pt x="28" y="50"/>
                    <a:pt x="28" y="50"/>
                  </a:cubicBezTo>
                  <a:cubicBezTo>
                    <a:pt x="27" y="50"/>
                    <a:pt x="28" y="49"/>
                    <a:pt x="28" y="48"/>
                  </a:cubicBezTo>
                  <a:cubicBezTo>
                    <a:pt x="30" y="49"/>
                    <a:pt x="31" y="48"/>
                    <a:pt x="32" y="49"/>
                  </a:cubicBezTo>
                  <a:cubicBezTo>
                    <a:pt x="32" y="49"/>
                    <a:pt x="33" y="50"/>
                    <a:pt x="35" y="51"/>
                  </a:cubicBezTo>
                  <a:cubicBezTo>
                    <a:pt x="35" y="48"/>
                    <a:pt x="35" y="47"/>
                    <a:pt x="35" y="45"/>
                  </a:cubicBezTo>
                  <a:cubicBezTo>
                    <a:pt x="33" y="44"/>
                    <a:pt x="29" y="43"/>
                    <a:pt x="28" y="41"/>
                  </a:cubicBezTo>
                  <a:cubicBezTo>
                    <a:pt x="28" y="41"/>
                    <a:pt x="28" y="39"/>
                    <a:pt x="28" y="39"/>
                  </a:cubicBezTo>
                  <a:cubicBezTo>
                    <a:pt x="28" y="39"/>
                    <a:pt x="27" y="37"/>
                    <a:pt x="28" y="38"/>
                  </a:cubicBezTo>
                  <a:cubicBezTo>
                    <a:pt x="29" y="38"/>
                    <a:pt x="29" y="40"/>
                    <a:pt x="30" y="40"/>
                  </a:cubicBezTo>
                  <a:cubicBezTo>
                    <a:pt x="31" y="41"/>
                    <a:pt x="32" y="42"/>
                    <a:pt x="33" y="42"/>
                  </a:cubicBezTo>
                  <a:cubicBezTo>
                    <a:pt x="33" y="42"/>
                    <a:pt x="33" y="43"/>
                    <a:pt x="34" y="44"/>
                  </a:cubicBezTo>
                  <a:cubicBezTo>
                    <a:pt x="35" y="44"/>
                    <a:pt x="37" y="43"/>
                    <a:pt x="38" y="44"/>
                  </a:cubicBezTo>
                  <a:cubicBezTo>
                    <a:pt x="38" y="44"/>
                    <a:pt x="39" y="45"/>
                    <a:pt x="40" y="46"/>
                  </a:cubicBezTo>
                  <a:cubicBezTo>
                    <a:pt x="40" y="46"/>
                    <a:pt x="41" y="48"/>
                    <a:pt x="41" y="48"/>
                  </a:cubicBezTo>
                  <a:cubicBezTo>
                    <a:pt x="44" y="49"/>
                    <a:pt x="38" y="41"/>
                    <a:pt x="38" y="40"/>
                  </a:cubicBezTo>
                  <a:cubicBezTo>
                    <a:pt x="36" y="39"/>
                    <a:pt x="34" y="40"/>
                    <a:pt x="33" y="38"/>
                  </a:cubicBezTo>
                  <a:cubicBezTo>
                    <a:pt x="33" y="38"/>
                    <a:pt x="33" y="37"/>
                    <a:pt x="32" y="36"/>
                  </a:cubicBezTo>
                  <a:cubicBezTo>
                    <a:pt x="30" y="34"/>
                    <a:pt x="29" y="35"/>
                    <a:pt x="26" y="36"/>
                  </a:cubicBezTo>
                  <a:cubicBezTo>
                    <a:pt x="26" y="35"/>
                    <a:pt x="28" y="35"/>
                    <a:pt x="27" y="34"/>
                  </a:cubicBezTo>
                  <a:cubicBezTo>
                    <a:pt x="25" y="33"/>
                    <a:pt x="26" y="32"/>
                    <a:pt x="25" y="30"/>
                  </a:cubicBezTo>
                  <a:cubicBezTo>
                    <a:pt x="26" y="30"/>
                    <a:pt x="27" y="32"/>
                    <a:pt x="27" y="32"/>
                  </a:cubicBezTo>
                  <a:cubicBezTo>
                    <a:pt x="33" y="34"/>
                    <a:pt x="26" y="26"/>
                    <a:pt x="26" y="26"/>
                  </a:cubicBezTo>
                  <a:cubicBezTo>
                    <a:pt x="25" y="25"/>
                    <a:pt x="26" y="24"/>
                    <a:pt x="25" y="22"/>
                  </a:cubicBezTo>
                  <a:cubicBezTo>
                    <a:pt x="25" y="22"/>
                    <a:pt x="22" y="22"/>
                    <a:pt x="22" y="21"/>
                  </a:cubicBezTo>
                  <a:cubicBezTo>
                    <a:pt x="22" y="19"/>
                    <a:pt x="25" y="15"/>
                    <a:pt x="26" y="14"/>
                  </a:cubicBezTo>
                  <a:cubicBezTo>
                    <a:pt x="26" y="15"/>
                    <a:pt x="29" y="21"/>
                    <a:pt x="30" y="22"/>
                  </a:cubicBezTo>
                  <a:cubicBezTo>
                    <a:pt x="30" y="22"/>
                    <a:pt x="32" y="22"/>
                    <a:pt x="32" y="22"/>
                  </a:cubicBezTo>
                  <a:cubicBezTo>
                    <a:pt x="31" y="22"/>
                    <a:pt x="31" y="21"/>
                    <a:pt x="30" y="20"/>
                  </a:cubicBezTo>
                  <a:cubicBezTo>
                    <a:pt x="31" y="20"/>
                    <a:pt x="31" y="19"/>
                    <a:pt x="32" y="18"/>
                  </a:cubicBezTo>
                  <a:cubicBezTo>
                    <a:pt x="32" y="19"/>
                    <a:pt x="34" y="20"/>
                    <a:pt x="34" y="20"/>
                  </a:cubicBezTo>
                  <a:cubicBezTo>
                    <a:pt x="35" y="20"/>
                    <a:pt x="35" y="17"/>
                    <a:pt x="34" y="17"/>
                  </a:cubicBezTo>
                  <a:cubicBezTo>
                    <a:pt x="37" y="17"/>
                    <a:pt x="39" y="18"/>
                    <a:pt x="36" y="16"/>
                  </a:cubicBezTo>
                  <a:cubicBezTo>
                    <a:pt x="30" y="9"/>
                    <a:pt x="34" y="11"/>
                    <a:pt x="40" y="10"/>
                  </a:cubicBezTo>
                  <a:cubicBezTo>
                    <a:pt x="40" y="10"/>
                    <a:pt x="43" y="11"/>
                    <a:pt x="44" y="11"/>
                  </a:cubicBezTo>
                  <a:cubicBezTo>
                    <a:pt x="46" y="11"/>
                    <a:pt x="50" y="10"/>
                    <a:pt x="53" y="10"/>
                  </a:cubicBezTo>
                  <a:cubicBezTo>
                    <a:pt x="53" y="11"/>
                    <a:pt x="53" y="11"/>
                    <a:pt x="53" y="12"/>
                  </a:cubicBezTo>
                  <a:cubicBezTo>
                    <a:pt x="54" y="13"/>
                    <a:pt x="54" y="13"/>
                    <a:pt x="54" y="13"/>
                  </a:cubicBezTo>
                  <a:cubicBezTo>
                    <a:pt x="54" y="13"/>
                    <a:pt x="57" y="10"/>
                    <a:pt x="57" y="8"/>
                  </a:cubicBezTo>
                  <a:cubicBezTo>
                    <a:pt x="57" y="6"/>
                    <a:pt x="60" y="9"/>
                    <a:pt x="62" y="7"/>
                  </a:cubicBezTo>
                  <a:cubicBezTo>
                    <a:pt x="64" y="6"/>
                    <a:pt x="62" y="3"/>
                    <a:pt x="62" y="3"/>
                  </a:cubicBezTo>
                  <a:cubicBezTo>
                    <a:pt x="59" y="2"/>
                    <a:pt x="59" y="2"/>
                    <a:pt x="59" y="2"/>
                  </a:cubicBezTo>
                  <a:cubicBezTo>
                    <a:pt x="59" y="2"/>
                    <a:pt x="54" y="0"/>
                    <a:pt x="56" y="3"/>
                  </a:cubicBezTo>
                  <a:cubicBezTo>
                    <a:pt x="57" y="7"/>
                    <a:pt x="55" y="5"/>
                    <a:pt x="53" y="5"/>
                  </a:cubicBezTo>
                  <a:cubicBezTo>
                    <a:pt x="51" y="5"/>
                    <a:pt x="49" y="6"/>
                    <a:pt x="49" y="6"/>
                  </a:cubicBezTo>
                  <a:cubicBezTo>
                    <a:pt x="49" y="6"/>
                    <a:pt x="49" y="2"/>
                    <a:pt x="46" y="2"/>
                  </a:cubicBezTo>
                  <a:cubicBezTo>
                    <a:pt x="43" y="2"/>
                    <a:pt x="42" y="1"/>
                    <a:pt x="41" y="3"/>
                  </a:cubicBezTo>
                  <a:cubicBezTo>
                    <a:pt x="39" y="6"/>
                    <a:pt x="38" y="6"/>
                    <a:pt x="36" y="6"/>
                  </a:cubicBezTo>
                  <a:cubicBezTo>
                    <a:pt x="33" y="6"/>
                    <a:pt x="30" y="5"/>
                    <a:pt x="30" y="5"/>
                  </a:cubicBezTo>
                  <a:cubicBezTo>
                    <a:pt x="30" y="5"/>
                    <a:pt x="28" y="6"/>
                    <a:pt x="29" y="7"/>
                  </a:cubicBezTo>
                  <a:cubicBezTo>
                    <a:pt x="30" y="9"/>
                    <a:pt x="27" y="9"/>
                    <a:pt x="27" y="9"/>
                  </a:cubicBezTo>
                  <a:cubicBezTo>
                    <a:pt x="27" y="9"/>
                    <a:pt x="23" y="9"/>
                    <a:pt x="22" y="11"/>
                  </a:cubicBezTo>
                  <a:cubicBezTo>
                    <a:pt x="22" y="12"/>
                    <a:pt x="21" y="11"/>
                    <a:pt x="19" y="12"/>
                  </a:cubicBezTo>
                  <a:cubicBezTo>
                    <a:pt x="18" y="14"/>
                    <a:pt x="18" y="15"/>
                    <a:pt x="16" y="15"/>
                  </a:cubicBezTo>
                  <a:cubicBezTo>
                    <a:pt x="14" y="15"/>
                    <a:pt x="9" y="14"/>
                    <a:pt x="9" y="14"/>
                  </a:cubicBezTo>
                  <a:cubicBezTo>
                    <a:pt x="9" y="18"/>
                    <a:pt x="9" y="18"/>
                    <a:pt x="9" y="18"/>
                  </a:cubicBezTo>
                  <a:cubicBezTo>
                    <a:pt x="9" y="18"/>
                    <a:pt x="8" y="20"/>
                    <a:pt x="7" y="22"/>
                  </a:cubicBezTo>
                  <a:cubicBezTo>
                    <a:pt x="7" y="23"/>
                    <a:pt x="5" y="23"/>
                    <a:pt x="5" y="23"/>
                  </a:cubicBezTo>
                  <a:cubicBezTo>
                    <a:pt x="5" y="23"/>
                    <a:pt x="6" y="25"/>
                    <a:pt x="4" y="25"/>
                  </a:cubicBezTo>
                  <a:lnTo>
                    <a:pt x="2" y="25"/>
                  </a:lnTo>
                  <a:close/>
                  <a:moveTo>
                    <a:pt x="62" y="76"/>
                  </a:moveTo>
                  <a:cubicBezTo>
                    <a:pt x="63" y="77"/>
                    <a:pt x="63" y="77"/>
                    <a:pt x="63" y="77"/>
                  </a:cubicBezTo>
                  <a:cubicBezTo>
                    <a:pt x="63" y="76"/>
                    <a:pt x="63" y="76"/>
                    <a:pt x="62" y="76"/>
                  </a:cubicBezTo>
                  <a:close/>
                  <a:moveTo>
                    <a:pt x="32" y="76"/>
                  </a:moveTo>
                  <a:cubicBezTo>
                    <a:pt x="32" y="76"/>
                    <a:pt x="31" y="76"/>
                    <a:pt x="30" y="77"/>
                  </a:cubicBezTo>
                  <a:cubicBezTo>
                    <a:pt x="30" y="77"/>
                    <a:pt x="31" y="79"/>
                    <a:pt x="30" y="79"/>
                  </a:cubicBezTo>
                  <a:cubicBezTo>
                    <a:pt x="32" y="79"/>
                    <a:pt x="35" y="81"/>
                    <a:pt x="36" y="81"/>
                  </a:cubicBezTo>
                  <a:cubicBezTo>
                    <a:pt x="37" y="81"/>
                    <a:pt x="38" y="81"/>
                    <a:pt x="40" y="81"/>
                  </a:cubicBezTo>
                  <a:cubicBezTo>
                    <a:pt x="42" y="82"/>
                    <a:pt x="42" y="84"/>
                    <a:pt x="46" y="84"/>
                  </a:cubicBezTo>
                  <a:cubicBezTo>
                    <a:pt x="48" y="82"/>
                    <a:pt x="48" y="82"/>
                    <a:pt x="48" y="82"/>
                  </a:cubicBezTo>
                  <a:cubicBezTo>
                    <a:pt x="50" y="82"/>
                    <a:pt x="50" y="83"/>
                    <a:pt x="52" y="83"/>
                  </a:cubicBezTo>
                  <a:cubicBezTo>
                    <a:pt x="52" y="83"/>
                    <a:pt x="54" y="82"/>
                    <a:pt x="55" y="82"/>
                  </a:cubicBezTo>
                  <a:cubicBezTo>
                    <a:pt x="55" y="82"/>
                    <a:pt x="56" y="81"/>
                    <a:pt x="55" y="80"/>
                  </a:cubicBezTo>
                  <a:cubicBezTo>
                    <a:pt x="54" y="80"/>
                    <a:pt x="53" y="81"/>
                    <a:pt x="52" y="80"/>
                  </a:cubicBezTo>
                  <a:cubicBezTo>
                    <a:pt x="52" y="80"/>
                    <a:pt x="52" y="78"/>
                    <a:pt x="52" y="78"/>
                  </a:cubicBezTo>
                  <a:cubicBezTo>
                    <a:pt x="52" y="78"/>
                    <a:pt x="49" y="77"/>
                    <a:pt x="50" y="78"/>
                  </a:cubicBezTo>
                  <a:cubicBezTo>
                    <a:pt x="48" y="79"/>
                    <a:pt x="42" y="78"/>
                    <a:pt x="44" y="78"/>
                  </a:cubicBezTo>
                  <a:cubicBezTo>
                    <a:pt x="39" y="78"/>
                    <a:pt x="36" y="77"/>
                    <a:pt x="32" y="76"/>
                  </a:cubicBezTo>
                  <a:close/>
                  <a:moveTo>
                    <a:pt x="26" y="36"/>
                  </a:moveTo>
                  <a:cubicBezTo>
                    <a:pt x="26" y="36"/>
                    <a:pt x="27" y="38"/>
                    <a:pt x="27" y="38"/>
                  </a:cubicBezTo>
                  <a:cubicBezTo>
                    <a:pt x="24" y="37"/>
                    <a:pt x="23" y="37"/>
                    <a:pt x="26" y="36"/>
                  </a:cubicBezTo>
                  <a:close/>
                  <a:moveTo>
                    <a:pt x="20" y="63"/>
                  </a:moveTo>
                  <a:cubicBezTo>
                    <a:pt x="20" y="63"/>
                    <a:pt x="20" y="65"/>
                    <a:pt x="20" y="66"/>
                  </a:cubicBezTo>
                  <a:cubicBezTo>
                    <a:pt x="23" y="66"/>
                    <a:pt x="22" y="63"/>
                    <a:pt x="20" y="63"/>
                  </a:cubicBezTo>
                  <a:close/>
                  <a:moveTo>
                    <a:pt x="65" y="60"/>
                  </a:moveTo>
                  <a:cubicBezTo>
                    <a:pt x="65" y="60"/>
                    <a:pt x="62" y="62"/>
                    <a:pt x="64" y="62"/>
                  </a:cubicBezTo>
                  <a:cubicBezTo>
                    <a:pt x="64" y="62"/>
                    <a:pt x="67" y="59"/>
                    <a:pt x="65" y="60"/>
                  </a:cubicBezTo>
                  <a:close/>
                  <a:moveTo>
                    <a:pt x="54" y="50"/>
                  </a:moveTo>
                  <a:cubicBezTo>
                    <a:pt x="54" y="52"/>
                    <a:pt x="54" y="52"/>
                    <a:pt x="54" y="52"/>
                  </a:cubicBezTo>
                  <a:cubicBezTo>
                    <a:pt x="57" y="52"/>
                    <a:pt x="57" y="50"/>
                    <a:pt x="54" y="50"/>
                  </a:cubicBezTo>
                  <a:close/>
                  <a:moveTo>
                    <a:pt x="4" y="43"/>
                  </a:moveTo>
                  <a:cubicBezTo>
                    <a:pt x="4" y="43"/>
                    <a:pt x="4" y="45"/>
                    <a:pt x="4" y="45"/>
                  </a:cubicBezTo>
                  <a:cubicBezTo>
                    <a:pt x="4" y="45"/>
                    <a:pt x="9" y="45"/>
                    <a:pt x="7" y="44"/>
                  </a:cubicBezTo>
                  <a:cubicBezTo>
                    <a:pt x="6" y="44"/>
                    <a:pt x="5" y="44"/>
                    <a:pt x="4" y="43"/>
                  </a:cubicBezTo>
                  <a:close/>
                  <a:moveTo>
                    <a:pt x="52" y="41"/>
                  </a:moveTo>
                  <a:cubicBezTo>
                    <a:pt x="52" y="41"/>
                    <a:pt x="52" y="43"/>
                    <a:pt x="52" y="44"/>
                  </a:cubicBezTo>
                  <a:cubicBezTo>
                    <a:pt x="54" y="45"/>
                    <a:pt x="53" y="41"/>
                    <a:pt x="52" y="41"/>
                  </a:cubicBezTo>
                  <a:close/>
                  <a:moveTo>
                    <a:pt x="54" y="30"/>
                  </a:moveTo>
                  <a:cubicBezTo>
                    <a:pt x="54" y="30"/>
                    <a:pt x="53" y="32"/>
                    <a:pt x="53" y="32"/>
                  </a:cubicBezTo>
                  <a:cubicBezTo>
                    <a:pt x="54" y="32"/>
                    <a:pt x="54" y="32"/>
                    <a:pt x="54" y="32"/>
                  </a:cubicBezTo>
                  <a:cubicBezTo>
                    <a:pt x="54" y="33"/>
                    <a:pt x="55" y="34"/>
                    <a:pt x="55" y="35"/>
                  </a:cubicBezTo>
                  <a:cubicBezTo>
                    <a:pt x="55" y="35"/>
                    <a:pt x="59" y="35"/>
                    <a:pt x="57" y="34"/>
                  </a:cubicBezTo>
                  <a:cubicBezTo>
                    <a:pt x="57" y="34"/>
                    <a:pt x="57" y="32"/>
                    <a:pt x="56" y="30"/>
                  </a:cubicBezTo>
                  <a:cubicBezTo>
                    <a:pt x="56" y="30"/>
                    <a:pt x="54" y="31"/>
                    <a:pt x="54" y="30"/>
                  </a:cubicBezTo>
                  <a:close/>
                  <a:moveTo>
                    <a:pt x="0" y="25"/>
                  </a:moveTo>
                  <a:cubicBezTo>
                    <a:pt x="0" y="25"/>
                    <a:pt x="0" y="27"/>
                    <a:pt x="0" y="27"/>
                  </a:cubicBezTo>
                  <a:cubicBezTo>
                    <a:pt x="2" y="28"/>
                    <a:pt x="0" y="25"/>
                    <a:pt x="0"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8" name="Freeform 231">
              <a:extLst>
                <a:ext uri="{FF2B5EF4-FFF2-40B4-BE49-F238E27FC236}">
                  <a16:creationId xmlns:a16="http://schemas.microsoft.com/office/drawing/2014/main" id="{E7B9A129-5D66-453A-95BF-4FF3F72079E8}"/>
                </a:ext>
              </a:extLst>
            </p:cNvPr>
            <p:cNvSpPr>
              <a:spLocks noEditPoints="1"/>
            </p:cNvSpPr>
            <p:nvPr/>
          </p:nvSpPr>
          <p:spPr bwMode="auto">
            <a:xfrm>
              <a:off x="6573677" y="2613886"/>
              <a:ext cx="229700" cy="289307"/>
            </a:xfrm>
            <a:custGeom>
              <a:avLst/>
              <a:gdLst>
                <a:gd name="T0" fmla="*/ 6 w 67"/>
                <a:gd name="T1" fmla="*/ 30 h 84"/>
                <a:gd name="T2" fmla="*/ 12 w 67"/>
                <a:gd name="T3" fmla="*/ 34 h 84"/>
                <a:gd name="T4" fmla="*/ 25 w 67"/>
                <a:gd name="T5" fmla="*/ 46 h 84"/>
                <a:gd name="T6" fmla="*/ 11 w 67"/>
                <a:gd name="T7" fmla="*/ 48 h 84"/>
                <a:gd name="T8" fmla="*/ 16 w 67"/>
                <a:gd name="T9" fmla="*/ 57 h 84"/>
                <a:gd name="T10" fmla="*/ 24 w 67"/>
                <a:gd name="T11" fmla="*/ 58 h 84"/>
                <a:gd name="T12" fmla="*/ 30 w 67"/>
                <a:gd name="T13" fmla="*/ 55 h 84"/>
                <a:gd name="T14" fmla="*/ 28 w 67"/>
                <a:gd name="T15" fmla="*/ 48 h 84"/>
                <a:gd name="T16" fmla="*/ 35 w 67"/>
                <a:gd name="T17" fmla="*/ 45 h 84"/>
                <a:gd name="T18" fmla="*/ 28 w 67"/>
                <a:gd name="T19" fmla="*/ 38 h 84"/>
                <a:gd name="T20" fmla="*/ 34 w 67"/>
                <a:gd name="T21" fmla="*/ 44 h 84"/>
                <a:gd name="T22" fmla="*/ 41 w 67"/>
                <a:gd name="T23" fmla="*/ 48 h 84"/>
                <a:gd name="T24" fmla="*/ 32 w 67"/>
                <a:gd name="T25" fmla="*/ 36 h 84"/>
                <a:gd name="T26" fmla="*/ 25 w 67"/>
                <a:gd name="T27" fmla="*/ 30 h 84"/>
                <a:gd name="T28" fmla="*/ 25 w 67"/>
                <a:gd name="T29" fmla="*/ 22 h 84"/>
                <a:gd name="T30" fmla="*/ 30 w 67"/>
                <a:gd name="T31" fmla="*/ 22 h 84"/>
                <a:gd name="T32" fmla="*/ 32 w 67"/>
                <a:gd name="T33" fmla="*/ 18 h 84"/>
                <a:gd name="T34" fmla="*/ 36 w 67"/>
                <a:gd name="T35" fmla="*/ 16 h 84"/>
                <a:gd name="T36" fmla="*/ 53 w 67"/>
                <a:gd name="T37" fmla="*/ 10 h 84"/>
                <a:gd name="T38" fmla="*/ 57 w 67"/>
                <a:gd name="T39" fmla="*/ 8 h 84"/>
                <a:gd name="T40" fmla="*/ 59 w 67"/>
                <a:gd name="T41" fmla="*/ 2 h 84"/>
                <a:gd name="T42" fmla="*/ 49 w 67"/>
                <a:gd name="T43" fmla="*/ 6 h 84"/>
                <a:gd name="T44" fmla="*/ 36 w 67"/>
                <a:gd name="T45" fmla="*/ 6 h 84"/>
                <a:gd name="T46" fmla="*/ 27 w 67"/>
                <a:gd name="T47" fmla="*/ 9 h 84"/>
                <a:gd name="T48" fmla="*/ 16 w 67"/>
                <a:gd name="T49" fmla="*/ 15 h 84"/>
                <a:gd name="T50" fmla="*/ 7 w 67"/>
                <a:gd name="T51" fmla="*/ 22 h 84"/>
                <a:gd name="T52" fmla="*/ 2 w 67"/>
                <a:gd name="T53" fmla="*/ 25 h 84"/>
                <a:gd name="T54" fmla="*/ 62 w 67"/>
                <a:gd name="T55" fmla="*/ 76 h 84"/>
                <a:gd name="T56" fmla="*/ 30 w 67"/>
                <a:gd name="T57" fmla="*/ 79 h 84"/>
                <a:gd name="T58" fmla="*/ 46 w 67"/>
                <a:gd name="T59" fmla="*/ 84 h 84"/>
                <a:gd name="T60" fmla="*/ 55 w 67"/>
                <a:gd name="T61" fmla="*/ 82 h 84"/>
                <a:gd name="T62" fmla="*/ 52 w 67"/>
                <a:gd name="T63" fmla="*/ 78 h 84"/>
                <a:gd name="T64" fmla="*/ 32 w 67"/>
                <a:gd name="T65" fmla="*/ 76 h 84"/>
                <a:gd name="T66" fmla="*/ 26 w 67"/>
                <a:gd name="T67" fmla="*/ 36 h 84"/>
                <a:gd name="T68" fmla="*/ 20 w 67"/>
                <a:gd name="T69" fmla="*/ 63 h 84"/>
                <a:gd name="T70" fmla="*/ 65 w 67"/>
                <a:gd name="T71" fmla="*/ 60 h 84"/>
                <a:gd name="T72" fmla="*/ 54 w 67"/>
                <a:gd name="T73" fmla="*/ 50 h 84"/>
                <a:gd name="T74" fmla="*/ 7 w 67"/>
                <a:gd name="T75" fmla="*/ 44 h 84"/>
                <a:gd name="T76" fmla="*/ 52 w 67"/>
                <a:gd name="T77" fmla="*/ 44 h 84"/>
                <a:gd name="T78" fmla="*/ 53 w 67"/>
                <a:gd name="T79" fmla="*/ 32 h 84"/>
                <a:gd name="T80" fmla="*/ 57 w 67"/>
                <a:gd name="T81" fmla="*/ 34 h 84"/>
                <a:gd name="T82" fmla="*/ 0 w 67"/>
                <a:gd name="T83"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84">
                  <a:moveTo>
                    <a:pt x="2" y="25"/>
                  </a:moveTo>
                  <a:cubicBezTo>
                    <a:pt x="2" y="26"/>
                    <a:pt x="2" y="28"/>
                    <a:pt x="3" y="29"/>
                  </a:cubicBezTo>
                  <a:cubicBezTo>
                    <a:pt x="3" y="30"/>
                    <a:pt x="5" y="30"/>
                    <a:pt x="6" y="30"/>
                  </a:cubicBezTo>
                  <a:cubicBezTo>
                    <a:pt x="6" y="31"/>
                    <a:pt x="5" y="32"/>
                    <a:pt x="6" y="32"/>
                  </a:cubicBezTo>
                  <a:cubicBezTo>
                    <a:pt x="6" y="33"/>
                    <a:pt x="8" y="34"/>
                    <a:pt x="8" y="35"/>
                  </a:cubicBezTo>
                  <a:cubicBezTo>
                    <a:pt x="9" y="35"/>
                    <a:pt x="10" y="34"/>
                    <a:pt x="12" y="34"/>
                  </a:cubicBezTo>
                  <a:cubicBezTo>
                    <a:pt x="11" y="35"/>
                    <a:pt x="10" y="36"/>
                    <a:pt x="10" y="36"/>
                  </a:cubicBezTo>
                  <a:cubicBezTo>
                    <a:pt x="9" y="39"/>
                    <a:pt x="10" y="42"/>
                    <a:pt x="10" y="43"/>
                  </a:cubicBezTo>
                  <a:cubicBezTo>
                    <a:pt x="17" y="42"/>
                    <a:pt x="20" y="44"/>
                    <a:pt x="25" y="46"/>
                  </a:cubicBezTo>
                  <a:cubicBezTo>
                    <a:pt x="25" y="46"/>
                    <a:pt x="24" y="48"/>
                    <a:pt x="22" y="48"/>
                  </a:cubicBezTo>
                  <a:cubicBezTo>
                    <a:pt x="21" y="48"/>
                    <a:pt x="20" y="45"/>
                    <a:pt x="19" y="45"/>
                  </a:cubicBezTo>
                  <a:cubicBezTo>
                    <a:pt x="14" y="43"/>
                    <a:pt x="13" y="45"/>
                    <a:pt x="11" y="48"/>
                  </a:cubicBezTo>
                  <a:cubicBezTo>
                    <a:pt x="14" y="51"/>
                    <a:pt x="14" y="51"/>
                    <a:pt x="13" y="57"/>
                  </a:cubicBezTo>
                  <a:cubicBezTo>
                    <a:pt x="14" y="57"/>
                    <a:pt x="14" y="57"/>
                    <a:pt x="14" y="58"/>
                  </a:cubicBezTo>
                  <a:cubicBezTo>
                    <a:pt x="16" y="58"/>
                    <a:pt x="15" y="57"/>
                    <a:pt x="16" y="57"/>
                  </a:cubicBezTo>
                  <a:cubicBezTo>
                    <a:pt x="16" y="57"/>
                    <a:pt x="18" y="57"/>
                    <a:pt x="18" y="58"/>
                  </a:cubicBezTo>
                  <a:cubicBezTo>
                    <a:pt x="19" y="58"/>
                    <a:pt x="20" y="58"/>
                    <a:pt x="22" y="58"/>
                  </a:cubicBezTo>
                  <a:cubicBezTo>
                    <a:pt x="21" y="58"/>
                    <a:pt x="24" y="58"/>
                    <a:pt x="24" y="58"/>
                  </a:cubicBezTo>
                  <a:cubicBezTo>
                    <a:pt x="24" y="57"/>
                    <a:pt x="24" y="57"/>
                    <a:pt x="24" y="57"/>
                  </a:cubicBezTo>
                  <a:cubicBezTo>
                    <a:pt x="24" y="57"/>
                    <a:pt x="23" y="55"/>
                    <a:pt x="24" y="54"/>
                  </a:cubicBezTo>
                  <a:cubicBezTo>
                    <a:pt x="25" y="54"/>
                    <a:pt x="29" y="55"/>
                    <a:pt x="30" y="55"/>
                  </a:cubicBezTo>
                  <a:cubicBezTo>
                    <a:pt x="30" y="55"/>
                    <a:pt x="31" y="53"/>
                    <a:pt x="31" y="53"/>
                  </a:cubicBezTo>
                  <a:cubicBezTo>
                    <a:pt x="28" y="50"/>
                    <a:pt x="28" y="50"/>
                    <a:pt x="28" y="50"/>
                  </a:cubicBezTo>
                  <a:cubicBezTo>
                    <a:pt x="27" y="50"/>
                    <a:pt x="28" y="49"/>
                    <a:pt x="28" y="48"/>
                  </a:cubicBezTo>
                  <a:cubicBezTo>
                    <a:pt x="30" y="49"/>
                    <a:pt x="31" y="48"/>
                    <a:pt x="32" y="49"/>
                  </a:cubicBezTo>
                  <a:cubicBezTo>
                    <a:pt x="32" y="49"/>
                    <a:pt x="33" y="50"/>
                    <a:pt x="35" y="51"/>
                  </a:cubicBezTo>
                  <a:cubicBezTo>
                    <a:pt x="35" y="48"/>
                    <a:pt x="35" y="47"/>
                    <a:pt x="35" y="45"/>
                  </a:cubicBezTo>
                  <a:cubicBezTo>
                    <a:pt x="33" y="44"/>
                    <a:pt x="29" y="43"/>
                    <a:pt x="28" y="41"/>
                  </a:cubicBezTo>
                  <a:cubicBezTo>
                    <a:pt x="28" y="41"/>
                    <a:pt x="28" y="39"/>
                    <a:pt x="28" y="39"/>
                  </a:cubicBezTo>
                  <a:cubicBezTo>
                    <a:pt x="28" y="39"/>
                    <a:pt x="27" y="37"/>
                    <a:pt x="28" y="38"/>
                  </a:cubicBezTo>
                  <a:cubicBezTo>
                    <a:pt x="29" y="38"/>
                    <a:pt x="29" y="40"/>
                    <a:pt x="30" y="40"/>
                  </a:cubicBezTo>
                  <a:cubicBezTo>
                    <a:pt x="31" y="41"/>
                    <a:pt x="32" y="42"/>
                    <a:pt x="33" y="42"/>
                  </a:cubicBezTo>
                  <a:cubicBezTo>
                    <a:pt x="33" y="42"/>
                    <a:pt x="33" y="43"/>
                    <a:pt x="34" y="44"/>
                  </a:cubicBezTo>
                  <a:cubicBezTo>
                    <a:pt x="35" y="44"/>
                    <a:pt x="37" y="43"/>
                    <a:pt x="38" y="44"/>
                  </a:cubicBezTo>
                  <a:cubicBezTo>
                    <a:pt x="38" y="44"/>
                    <a:pt x="39" y="45"/>
                    <a:pt x="40" y="46"/>
                  </a:cubicBezTo>
                  <a:cubicBezTo>
                    <a:pt x="40" y="46"/>
                    <a:pt x="41" y="48"/>
                    <a:pt x="41" y="48"/>
                  </a:cubicBezTo>
                  <a:cubicBezTo>
                    <a:pt x="44" y="49"/>
                    <a:pt x="38" y="41"/>
                    <a:pt x="38" y="40"/>
                  </a:cubicBezTo>
                  <a:cubicBezTo>
                    <a:pt x="36" y="39"/>
                    <a:pt x="34" y="40"/>
                    <a:pt x="33" y="38"/>
                  </a:cubicBezTo>
                  <a:cubicBezTo>
                    <a:pt x="33" y="38"/>
                    <a:pt x="33" y="37"/>
                    <a:pt x="32" y="36"/>
                  </a:cubicBezTo>
                  <a:cubicBezTo>
                    <a:pt x="30" y="34"/>
                    <a:pt x="29" y="35"/>
                    <a:pt x="26" y="36"/>
                  </a:cubicBezTo>
                  <a:cubicBezTo>
                    <a:pt x="26" y="35"/>
                    <a:pt x="28" y="35"/>
                    <a:pt x="27" y="34"/>
                  </a:cubicBezTo>
                  <a:cubicBezTo>
                    <a:pt x="25" y="33"/>
                    <a:pt x="26" y="32"/>
                    <a:pt x="25" y="30"/>
                  </a:cubicBezTo>
                  <a:cubicBezTo>
                    <a:pt x="26" y="30"/>
                    <a:pt x="27" y="32"/>
                    <a:pt x="27" y="32"/>
                  </a:cubicBezTo>
                  <a:cubicBezTo>
                    <a:pt x="33" y="34"/>
                    <a:pt x="26" y="26"/>
                    <a:pt x="26" y="26"/>
                  </a:cubicBezTo>
                  <a:cubicBezTo>
                    <a:pt x="25" y="25"/>
                    <a:pt x="26" y="24"/>
                    <a:pt x="25" y="22"/>
                  </a:cubicBezTo>
                  <a:cubicBezTo>
                    <a:pt x="25" y="22"/>
                    <a:pt x="22" y="22"/>
                    <a:pt x="22" y="21"/>
                  </a:cubicBezTo>
                  <a:cubicBezTo>
                    <a:pt x="22" y="19"/>
                    <a:pt x="25" y="15"/>
                    <a:pt x="26" y="14"/>
                  </a:cubicBezTo>
                  <a:cubicBezTo>
                    <a:pt x="26" y="15"/>
                    <a:pt x="29" y="21"/>
                    <a:pt x="30" y="22"/>
                  </a:cubicBezTo>
                  <a:cubicBezTo>
                    <a:pt x="30" y="22"/>
                    <a:pt x="32" y="22"/>
                    <a:pt x="32" y="22"/>
                  </a:cubicBezTo>
                  <a:cubicBezTo>
                    <a:pt x="31" y="22"/>
                    <a:pt x="31" y="21"/>
                    <a:pt x="30" y="20"/>
                  </a:cubicBezTo>
                  <a:cubicBezTo>
                    <a:pt x="31" y="20"/>
                    <a:pt x="31" y="19"/>
                    <a:pt x="32" y="18"/>
                  </a:cubicBezTo>
                  <a:cubicBezTo>
                    <a:pt x="32" y="19"/>
                    <a:pt x="34" y="20"/>
                    <a:pt x="34" y="20"/>
                  </a:cubicBezTo>
                  <a:cubicBezTo>
                    <a:pt x="35" y="20"/>
                    <a:pt x="35" y="17"/>
                    <a:pt x="34" y="17"/>
                  </a:cubicBezTo>
                  <a:cubicBezTo>
                    <a:pt x="37" y="17"/>
                    <a:pt x="39" y="18"/>
                    <a:pt x="36" y="16"/>
                  </a:cubicBezTo>
                  <a:cubicBezTo>
                    <a:pt x="30" y="9"/>
                    <a:pt x="34" y="11"/>
                    <a:pt x="40" y="10"/>
                  </a:cubicBezTo>
                  <a:cubicBezTo>
                    <a:pt x="40" y="10"/>
                    <a:pt x="43" y="11"/>
                    <a:pt x="44" y="11"/>
                  </a:cubicBezTo>
                  <a:cubicBezTo>
                    <a:pt x="46" y="11"/>
                    <a:pt x="50" y="10"/>
                    <a:pt x="53" y="10"/>
                  </a:cubicBezTo>
                  <a:cubicBezTo>
                    <a:pt x="53" y="11"/>
                    <a:pt x="53" y="11"/>
                    <a:pt x="53" y="12"/>
                  </a:cubicBezTo>
                  <a:cubicBezTo>
                    <a:pt x="54" y="13"/>
                    <a:pt x="54" y="13"/>
                    <a:pt x="54" y="13"/>
                  </a:cubicBezTo>
                  <a:cubicBezTo>
                    <a:pt x="54" y="13"/>
                    <a:pt x="57" y="10"/>
                    <a:pt x="57" y="8"/>
                  </a:cubicBezTo>
                  <a:cubicBezTo>
                    <a:pt x="57" y="6"/>
                    <a:pt x="60" y="9"/>
                    <a:pt x="62" y="7"/>
                  </a:cubicBezTo>
                  <a:cubicBezTo>
                    <a:pt x="64" y="6"/>
                    <a:pt x="62" y="3"/>
                    <a:pt x="62" y="3"/>
                  </a:cubicBezTo>
                  <a:cubicBezTo>
                    <a:pt x="59" y="2"/>
                    <a:pt x="59" y="2"/>
                    <a:pt x="59" y="2"/>
                  </a:cubicBezTo>
                  <a:cubicBezTo>
                    <a:pt x="59" y="2"/>
                    <a:pt x="54" y="0"/>
                    <a:pt x="56" y="3"/>
                  </a:cubicBezTo>
                  <a:cubicBezTo>
                    <a:pt x="57" y="7"/>
                    <a:pt x="55" y="5"/>
                    <a:pt x="53" y="5"/>
                  </a:cubicBezTo>
                  <a:cubicBezTo>
                    <a:pt x="51" y="5"/>
                    <a:pt x="49" y="6"/>
                    <a:pt x="49" y="6"/>
                  </a:cubicBezTo>
                  <a:cubicBezTo>
                    <a:pt x="49" y="6"/>
                    <a:pt x="49" y="2"/>
                    <a:pt x="46" y="2"/>
                  </a:cubicBezTo>
                  <a:cubicBezTo>
                    <a:pt x="43" y="2"/>
                    <a:pt x="42" y="1"/>
                    <a:pt x="41" y="3"/>
                  </a:cubicBezTo>
                  <a:cubicBezTo>
                    <a:pt x="39" y="6"/>
                    <a:pt x="38" y="6"/>
                    <a:pt x="36" y="6"/>
                  </a:cubicBezTo>
                  <a:cubicBezTo>
                    <a:pt x="33" y="6"/>
                    <a:pt x="30" y="5"/>
                    <a:pt x="30" y="5"/>
                  </a:cubicBezTo>
                  <a:cubicBezTo>
                    <a:pt x="30" y="5"/>
                    <a:pt x="28" y="6"/>
                    <a:pt x="29" y="7"/>
                  </a:cubicBezTo>
                  <a:cubicBezTo>
                    <a:pt x="30" y="9"/>
                    <a:pt x="27" y="9"/>
                    <a:pt x="27" y="9"/>
                  </a:cubicBezTo>
                  <a:cubicBezTo>
                    <a:pt x="27" y="9"/>
                    <a:pt x="23" y="9"/>
                    <a:pt x="22" y="11"/>
                  </a:cubicBezTo>
                  <a:cubicBezTo>
                    <a:pt x="22" y="12"/>
                    <a:pt x="21" y="11"/>
                    <a:pt x="19" y="12"/>
                  </a:cubicBezTo>
                  <a:cubicBezTo>
                    <a:pt x="18" y="14"/>
                    <a:pt x="18" y="15"/>
                    <a:pt x="16" y="15"/>
                  </a:cubicBezTo>
                  <a:cubicBezTo>
                    <a:pt x="14" y="15"/>
                    <a:pt x="9" y="14"/>
                    <a:pt x="9" y="14"/>
                  </a:cubicBezTo>
                  <a:cubicBezTo>
                    <a:pt x="9" y="18"/>
                    <a:pt x="9" y="18"/>
                    <a:pt x="9" y="18"/>
                  </a:cubicBezTo>
                  <a:cubicBezTo>
                    <a:pt x="9" y="18"/>
                    <a:pt x="8" y="20"/>
                    <a:pt x="7" y="22"/>
                  </a:cubicBezTo>
                  <a:cubicBezTo>
                    <a:pt x="7" y="23"/>
                    <a:pt x="5" y="23"/>
                    <a:pt x="5" y="23"/>
                  </a:cubicBezTo>
                  <a:cubicBezTo>
                    <a:pt x="5" y="23"/>
                    <a:pt x="6" y="25"/>
                    <a:pt x="4" y="25"/>
                  </a:cubicBezTo>
                  <a:lnTo>
                    <a:pt x="2" y="25"/>
                  </a:lnTo>
                  <a:close/>
                  <a:moveTo>
                    <a:pt x="62" y="76"/>
                  </a:moveTo>
                  <a:cubicBezTo>
                    <a:pt x="63" y="77"/>
                    <a:pt x="63" y="77"/>
                    <a:pt x="63" y="77"/>
                  </a:cubicBezTo>
                  <a:cubicBezTo>
                    <a:pt x="63" y="76"/>
                    <a:pt x="63" y="76"/>
                    <a:pt x="62" y="76"/>
                  </a:cubicBezTo>
                  <a:close/>
                  <a:moveTo>
                    <a:pt x="32" y="76"/>
                  </a:moveTo>
                  <a:cubicBezTo>
                    <a:pt x="32" y="76"/>
                    <a:pt x="31" y="76"/>
                    <a:pt x="30" y="77"/>
                  </a:cubicBezTo>
                  <a:cubicBezTo>
                    <a:pt x="30" y="77"/>
                    <a:pt x="31" y="79"/>
                    <a:pt x="30" y="79"/>
                  </a:cubicBezTo>
                  <a:cubicBezTo>
                    <a:pt x="32" y="79"/>
                    <a:pt x="35" y="81"/>
                    <a:pt x="36" y="81"/>
                  </a:cubicBezTo>
                  <a:cubicBezTo>
                    <a:pt x="37" y="81"/>
                    <a:pt x="38" y="81"/>
                    <a:pt x="40" y="81"/>
                  </a:cubicBezTo>
                  <a:cubicBezTo>
                    <a:pt x="42" y="82"/>
                    <a:pt x="42" y="84"/>
                    <a:pt x="46" y="84"/>
                  </a:cubicBezTo>
                  <a:cubicBezTo>
                    <a:pt x="48" y="82"/>
                    <a:pt x="48" y="82"/>
                    <a:pt x="48" y="82"/>
                  </a:cubicBezTo>
                  <a:cubicBezTo>
                    <a:pt x="50" y="82"/>
                    <a:pt x="50" y="83"/>
                    <a:pt x="52" y="83"/>
                  </a:cubicBezTo>
                  <a:cubicBezTo>
                    <a:pt x="52" y="83"/>
                    <a:pt x="54" y="82"/>
                    <a:pt x="55" y="82"/>
                  </a:cubicBezTo>
                  <a:cubicBezTo>
                    <a:pt x="55" y="82"/>
                    <a:pt x="56" y="81"/>
                    <a:pt x="55" y="80"/>
                  </a:cubicBezTo>
                  <a:cubicBezTo>
                    <a:pt x="54" y="80"/>
                    <a:pt x="53" y="81"/>
                    <a:pt x="52" y="80"/>
                  </a:cubicBezTo>
                  <a:cubicBezTo>
                    <a:pt x="52" y="80"/>
                    <a:pt x="52" y="78"/>
                    <a:pt x="52" y="78"/>
                  </a:cubicBezTo>
                  <a:cubicBezTo>
                    <a:pt x="52" y="78"/>
                    <a:pt x="49" y="77"/>
                    <a:pt x="50" y="78"/>
                  </a:cubicBezTo>
                  <a:cubicBezTo>
                    <a:pt x="48" y="79"/>
                    <a:pt x="42" y="78"/>
                    <a:pt x="44" y="78"/>
                  </a:cubicBezTo>
                  <a:cubicBezTo>
                    <a:pt x="39" y="78"/>
                    <a:pt x="36" y="77"/>
                    <a:pt x="32" y="76"/>
                  </a:cubicBezTo>
                  <a:close/>
                  <a:moveTo>
                    <a:pt x="26" y="36"/>
                  </a:moveTo>
                  <a:cubicBezTo>
                    <a:pt x="26" y="36"/>
                    <a:pt x="27" y="38"/>
                    <a:pt x="27" y="38"/>
                  </a:cubicBezTo>
                  <a:cubicBezTo>
                    <a:pt x="24" y="37"/>
                    <a:pt x="23" y="37"/>
                    <a:pt x="26" y="36"/>
                  </a:cubicBezTo>
                  <a:close/>
                  <a:moveTo>
                    <a:pt x="20" y="63"/>
                  </a:moveTo>
                  <a:cubicBezTo>
                    <a:pt x="20" y="63"/>
                    <a:pt x="20" y="65"/>
                    <a:pt x="20" y="66"/>
                  </a:cubicBezTo>
                  <a:cubicBezTo>
                    <a:pt x="23" y="66"/>
                    <a:pt x="22" y="63"/>
                    <a:pt x="20" y="63"/>
                  </a:cubicBezTo>
                  <a:close/>
                  <a:moveTo>
                    <a:pt x="65" y="60"/>
                  </a:moveTo>
                  <a:cubicBezTo>
                    <a:pt x="65" y="60"/>
                    <a:pt x="62" y="62"/>
                    <a:pt x="64" y="62"/>
                  </a:cubicBezTo>
                  <a:cubicBezTo>
                    <a:pt x="64" y="62"/>
                    <a:pt x="67" y="59"/>
                    <a:pt x="65" y="60"/>
                  </a:cubicBezTo>
                  <a:close/>
                  <a:moveTo>
                    <a:pt x="54" y="50"/>
                  </a:moveTo>
                  <a:cubicBezTo>
                    <a:pt x="54" y="52"/>
                    <a:pt x="54" y="52"/>
                    <a:pt x="54" y="52"/>
                  </a:cubicBezTo>
                  <a:cubicBezTo>
                    <a:pt x="57" y="52"/>
                    <a:pt x="57" y="50"/>
                    <a:pt x="54" y="50"/>
                  </a:cubicBezTo>
                  <a:close/>
                  <a:moveTo>
                    <a:pt x="4" y="43"/>
                  </a:moveTo>
                  <a:cubicBezTo>
                    <a:pt x="4" y="43"/>
                    <a:pt x="4" y="45"/>
                    <a:pt x="4" y="45"/>
                  </a:cubicBezTo>
                  <a:cubicBezTo>
                    <a:pt x="4" y="45"/>
                    <a:pt x="9" y="45"/>
                    <a:pt x="7" y="44"/>
                  </a:cubicBezTo>
                  <a:cubicBezTo>
                    <a:pt x="6" y="44"/>
                    <a:pt x="5" y="44"/>
                    <a:pt x="4" y="43"/>
                  </a:cubicBezTo>
                  <a:close/>
                  <a:moveTo>
                    <a:pt x="52" y="41"/>
                  </a:moveTo>
                  <a:cubicBezTo>
                    <a:pt x="52" y="41"/>
                    <a:pt x="52" y="43"/>
                    <a:pt x="52" y="44"/>
                  </a:cubicBezTo>
                  <a:cubicBezTo>
                    <a:pt x="54" y="45"/>
                    <a:pt x="53" y="41"/>
                    <a:pt x="52" y="41"/>
                  </a:cubicBezTo>
                  <a:close/>
                  <a:moveTo>
                    <a:pt x="54" y="30"/>
                  </a:moveTo>
                  <a:cubicBezTo>
                    <a:pt x="54" y="30"/>
                    <a:pt x="53" y="32"/>
                    <a:pt x="53" y="32"/>
                  </a:cubicBezTo>
                  <a:cubicBezTo>
                    <a:pt x="54" y="32"/>
                    <a:pt x="54" y="32"/>
                    <a:pt x="54" y="32"/>
                  </a:cubicBezTo>
                  <a:cubicBezTo>
                    <a:pt x="54" y="33"/>
                    <a:pt x="55" y="34"/>
                    <a:pt x="55" y="35"/>
                  </a:cubicBezTo>
                  <a:cubicBezTo>
                    <a:pt x="55" y="35"/>
                    <a:pt x="59" y="35"/>
                    <a:pt x="57" y="34"/>
                  </a:cubicBezTo>
                  <a:cubicBezTo>
                    <a:pt x="57" y="34"/>
                    <a:pt x="57" y="32"/>
                    <a:pt x="56" y="30"/>
                  </a:cubicBezTo>
                  <a:cubicBezTo>
                    <a:pt x="56" y="30"/>
                    <a:pt x="54" y="31"/>
                    <a:pt x="54" y="30"/>
                  </a:cubicBezTo>
                  <a:close/>
                  <a:moveTo>
                    <a:pt x="0" y="25"/>
                  </a:moveTo>
                  <a:cubicBezTo>
                    <a:pt x="0" y="25"/>
                    <a:pt x="0" y="27"/>
                    <a:pt x="0" y="27"/>
                  </a:cubicBezTo>
                  <a:cubicBezTo>
                    <a:pt x="2" y="28"/>
                    <a:pt x="0" y="25"/>
                    <a:pt x="0" y="2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9" name="Freeform 232">
              <a:extLst>
                <a:ext uri="{FF2B5EF4-FFF2-40B4-BE49-F238E27FC236}">
                  <a16:creationId xmlns:a16="http://schemas.microsoft.com/office/drawing/2014/main" id="{3C900987-7C52-42E8-B9C8-143046529C96}"/>
                </a:ext>
              </a:extLst>
            </p:cNvPr>
            <p:cNvSpPr>
              <a:spLocks/>
            </p:cNvSpPr>
            <p:nvPr/>
          </p:nvSpPr>
          <p:spPr bwMode="auto">
            <a:xfrm>
              <a:off x="5865288" y="3776378"/>
              <a:ext cx="140275" cy="264760"/>
            </a:xfrm>
            <a:custGeom>
              <a:avLst/>
              <a:gdLst>
                <a:gd name="T0" fmla="*/ 41 w 41"/>
                <a:gd name="T1" fmla="*/ 64 h 77"/>
                <a:gd name="T2" fmla="*/ 36 w 41"/>
                <a:gd name="T3" fmla="*/ 55 h 77"/>
                <a:gd name="T4" fmla="*/ 36 w 41"/>
                <a:gd name="T5" fmla="*/ 52 h 77"/>
                <a:gd name="T6" fmla="*/ 35 w 41"/>
                <a:gd name="T7" fmla="*/ 48 h 77"/>
                <a:gd name="T8" fmla="*/ 36 w 41"/>
                <a:gd name="T9" fmla="*/ 39 h 77"/>
                <a:gd name="T10" fmla="*/ 34 w 41"/>
                <a:gd name="T11" fmla="*/ 34 h 77"/>
                <a:gd name="T12" fmla="*/ 35 w 41"/>
                <a:gd name="T13" fmla="*/ 26 h 77"/>
                <a:gd name="T14" fmla="*/ 33 w 41"/>
                <a:gd name="T15" fmla="*/ 22 h 77"/>
                <a:gd name="T16" fmla="*/ 34 w 41"/>
                <a:gd name="T17" fmla="*/ 14 h 77"/>
                <a:gd name="T18" fmla="*/ 31 w 41"/>
                <a:gd name="T19" fmla="*/ 9 h 77"/>
                <a:gd name="T20" fmla="*/ 31 w 41"/>
                <a:gd name="T21" fmla="*/ 1 h 77"/>
                <a:gd name="T22" fmla="*/ 25 w 41"/>
                <a:gd name="T23" fmla="*/ 0 h 77"/>
                <a:gd name="T24" fmla="*/ 24 w 41"/>
                <a:gd name="T25" fmla="*/ 2 h 77"/>
                <a:gd name="T26" fmla="*/ 11 w 41"/>
                <a:gd name="T27" fmla="*/ 1 h 77"/>
                <a:gd name="T28" fmla="*/ 8 w 41"/>
                <a:gd name="T29" fmla="*/ 6 h 77"/>
                <a:gd name="T30" fmla="*/ 9 w 41"/>
                <a:gd name="T31" fmla="*/ 11 h 77"/>
                <a:gd name="T32" fmla="*/ 8 w 41"/>
                <a:gd name="T33" fmla="*/ 17 h 77"/>
                <a:gd name="T34" fmla="*/ 9 w 41"/>
                <a:gd name="T35" fmla="*/ 23 h 77"/>
                <a:gd name="T36" fmla="*/ 11 w 41"/>
                <a:gd name="T37" fmla="*/ 29 h 77"/>
                <a:gd name="T38" fmla="*/ 10 w 41"/>
                <a:gd name="T39" fmla="*/ 36 h 77"/>
                <a:gd name="T40" fmla="*/ 8 w 41"/>
                <a:gd name="T41" fmla="*/ 41 h 77"/>
                <a:gd name="T42" fmla="*/ 5 w 41"/>
                <a:gd name="T43" fmla="*/ 48 h 77"/>
                <a:gd name="T44" fmla="*/ 2 w 41"/>
                <a:gd name="T45" fmla="*/ 54 h 77"/>
                <a:gd name="T46" fmla="*/ 1 w 41"/>
                <a:gd name="T47" fmla="*/ 60 h 77"/>
                <a:gd name="T48" fmla="*/ 1 w 41"/>
                <a:gd name="T49" fmla="*/ 67 h 77"/>
                <a:gd name="T50" fmla="*/ 2 w 41"/>
                <a:gd name="T51" fmla="*/ 71 h 77"/>
                <a:gd name="T52" fmla="*/ 0 w 41"/>
                <a:gd name="T53" fmla="*/ 76 h 77"/>
                <a:gd name="T54" fmla="*/ 6 w 41"/>
                <a:gd name="T55" fmla="*/ 76 h 77"/>
                <a:gd name="T56" fmla="*/ 12 w 41"/>
                <a:gd name="T57" fmla="*/ 73 h 77"/>
                <a:gd name="T58" fmla="*/ 18 w 41"/>
                <a:gd name="T59" fmla="*/ 72 h 77"/>
                <a:gd name="T60" fmla="*/ 22 w 41"/>
                <a:gd name="T61" fmla="*/ 69 h 77"/>
                <a:gd name="T62" fmla="*/ 30 w 41"/>
                <a:gd name="T63" fmla="*/ 69 h 77"/>
                <a:gd name="T64" fmla="*/ 33 w 41"/>
                <a:gd name="T65" fmla="*/ 67 h 77"/>
                <a:gd name="T66" fmla="*/ 37 w 41"/>
                <a:gd name="T67" fmla="*/ 67 h 77"/>
                <a:gd name="T68" fmla="*/ 37 w 41"/>
                <a:gd name="T69" fmla="*/ 63 h 77"/>
                <a:gd name="T70" fmla="*/ 35 w 41"/>
                <a:gd name="T71" fmla="*/ 61 h 77"/>
                <a:gd name="T72" fmla="*/ 38 w 41"/>
                <a:gd name="T73" fmla="*/ 61 h 77"/>
                <a:gd name="T74" fmla="*/ 39 w 41"/>
                <a:gd name="T75" fmla="*/ 65 h 77"/>
                <a:gd name="T76" fmla="*/ 41 w 41"/>
                <a:gd name="T77" fmla="*/ 65 h 77"/>
                <a:gd name="T78" fmla="*/ 41 w 41"/>
                <a:gd name="T79" fmla="*/ 6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 h="77">
                  <a:moveTo>
                    <a:pt x="41" y="64"/>
                  </a:moveTo>
                  <a:cubicBezTo>
                    <a:pt x="41" y="64"/>
                    <a:pt x="37" y="56"/>
                    <a:pt x="36" y="55"/>
                  </a:cubicBezTo>
                  <a:cubicBezTo>
                    <a:pt x="34" y="53"/>
                    <a:pt x="37" y="53"/>
                    <a:pt x="36" y="52"/>
                  </a:cubicBezTo>
                  <a:cubicBezTo>
                    <a:pt x="34" y="51"/>
                    <a:pt x="35" y="49"/>
                    <a:pt x="35" y="48"/>
                  </a:cubicBezTo>
                  <a:cubicBezTo>
                    <a:pt x="35" y="47"/>
                    <a:pt x="36" y="42"/>
                    <a:pt x="36" y="39"/>
                  </a:cubicBezTo>
                  <a:cubicBezTo>
                    <a:pt x="36" y="37"/>
                    <a:pt x="36" y="37"/>
                    <a:pt x="34" y="34"/>
                  </a:cubicBezTo>
                  <a:cubicBezTo>
                    <a:pt x="32" y="30"/>
                    <a:pt x="34" y="28"/>
                    <a:pt x="35" y="26"/>
                  </a:cubicBezTo>
                  <a:cubicBezTo>
                    <a:pt x="35" y="25"/>
                    <a:pt x="32" y="24"/>
                    <a:pt x="33" y="22"/>
                  </a:cubicBezTo>
                  <a:cubicBezTo>
                    <a:pt x="35" y="20"/>
                    <a:pt x="34" y="17"/>
                    <a:pt x="34" y="14"/>
                  </a:cubicBezTo>
                  <a:cubicBezTo>
                    <a:pt x="34" y="11"/>
                    <a:pt x="32" y="9"/>
                    <a:pt x="31" y="9"/>
                  </a:cubicBezTo>
                  <a:cubicBezTo>
                    <a:pt x="29" y="8"/>
                    <a:pt x="31" y="1"/>
                    <a:pt x="31" y="1"/>
                  </a:cubicBezTo>
                  <a:cubicBezTo>
                    <a:pt x="25" y="0"/>
                    <a:pt x="25" y="0"/>
                    <a:pt x="25" y="0"/>
                  </a:cubicBezTo>
                  <a:cubicBezTo>
                    <a:pt x="24" y="2"/>
                    <a:pt x="24" y="2"/>
                    <a:pt x="24" y="2"/>
                  </a:cubicBezTo>
                  <a:cubicBezTo>
                    <a:pt x="24" y="2"/>
                    <a:pt x="13" y="0"/>
                    <a:pt x="11" y="1"/>
                  </a:cubicBezTo>
                  <a:cubicBezTo>
                    <a:pt x="10" y="2"/>
                    <a:pt x="8" y="4"/>
                    <a:pt x="8" y="6"/>
                  </a:cubicBezTo>
                  <a:cubicBezTo>
                    <a:pt x="8" y="8"/>
                    <a:pt x="10" y="10"/>
                    <a:pt x="9" y="11"/>
                  </a:cubicBezTo>
                  <a:cubicBezTo>
                    <a:pt x="9" y="13"/>
                    <a:pt x="8" y="17"/>
                    <a:pt x="8" y="17"/>
                  </a:cubicBezTo>
                  <a:cubicBezTo>
                    <a:pt x="8" y="17"/>
                    <a:pt x="10" y="21"/>
                    <a:pt x="9" y="23"/>
                  </a:cubicBezTo>
                  <a:cubicBezTo>
                    <a:pt x="8" y="25"/>
                    <a:pt x="11" y="26"/>
                    <a:pt x="11" y="29"/>
                  </a:cubicBezTo>
                  <a:cubicBezTo>
                    <a:pt x="11" y="32"/>
                    <a:pt x="10" y="36"/>
                    <a:pt x="10" y="36"/>
                  </a:cubicBezTo>
                  <a:cubicBezTo>
                    <a:pt x="10" y="36"/>
                    <a:pt x="8" y="38"/>
                    <a:pt x="8" y="41"/>
                  </a:cubicBezTo>
                  <a:cubicBezTo>
                    <a:pt x="7" y="44"/>
                    <a:pt x="6" y="45"/>
                    <a:pt x="5" y="48"/>
                  </a:cubicBezTo>
                  <a:cubicBezTo>
                    <a:pt x="5" y="50"/>
                    <a:pt x="2" y="54"/>
                    <a:pt x="2" y="54"/>
                  </a:cubicBezTo>
                  <a:cubicBezTo>
                    <a:pt x="1" y="60"/>
                    <a:pt x="1" y="60"/>
                    <a:pt x="1" y="60"/>
                  </a:cubicBezTo>
                  <a:cubicBezTo>
                    <a:pt x="1" y="67"/>
                    <a:pt x="1" y="67"/>
                    <a:pt x="1" y="67"/>
                  </a:cubicBezTo>
                  <a:cubicBezTo>
                    <a:pt x="1" y="67"/>
                    <a:pt x="3" y="70"/>
                    <a:pt x="2" y="71"/>
                  </a:cubicBezTo>
                  <a:cubicBezTo>
                    <a:pt x="1" y="73"/>
                    <a:pt x="0" y="76"/>
                    <a:pt x="0" y="76"/>
                  </a:cubicBezTo>
                  <a:cubicBezTo>
                    <a:pt x="2" y="76"/>
                    <a:pt x="4" y="77"/>
                    <a:pt x="6" y="76"/>
                  </a:cubicBezTo>
                  <a:cubicBezTo>
                    <a:pt x="8" y="76"/>
                    <a:pt x="10" y="73"/>
                    <a:pt x="12" y="73"/>
                  </a:cubicBezTo>
                  <a:cubicBezTo>
                    <a:pt x="14" y="72"/>
                    <a:pt x="15" y="73"/>
                    <a:pt x="18" y="72"/>
                  </a:cubicBezTo>
                  <a:cubicBezTo>
                    <a:pt x="19" y="72"/>
                    <a:pt x="21" y="69"/>
                    <a:pt x="22" y="69"/>
                  </a:cubicBezTo>
                  <a:cubicBezTo>
                    <a:pt x="25" y="68"/>
                    <a:pt x="27" y="69"/>
                    <a:pt x="30" y="69"/>
                  </a:cubicBezTo>
                  <a:cubicBezTo>
                    <a:pt x="30" y="69"/>
                    <a:pt x="33" y="67"/>
                    <a:pt x="33" y="67"/>
                  </a:cubicBezTo>
                  <a:cubicBezTo>
                    <a:pt x="34" y="66"/>
                    <a:pt x="36" y="67"/>
                    <a:pt x="37" y="67"/>
                  </a:cubicBezTo>
                  <a:cubicBezTo>
                    <a:pt x="37" y="66"/>
                    <a:pt x="37" y="64"/>
                    <a:pt x="37" y="63"/>
                  </a:cubicBezTo>
                  <a:cubicBezTo>
                    <a:pt x="37" y="63"/>
                    <a:pt x="35" y="62"/>
                    <a:pt x="35" y="61"/>
                  </a:cubicBezTo>
                  <a:cubicBezTo>
                    <a:pt x="35" y="62"/>
                    <a:pt x="37" y="61"/>
                    <a:pt x="38" y="61"/>
                  </a:cubicBezTo>
                  <a:cubicBezTo>
                    <a:pt x="38" y="61"/>
                    <a:pt x="39" y="64"/>
                    <a:pt x="39" y="65"/>
                  </a:cubicBezTo>
                  <a:cubicBezTo>
                    <a:pt x="39" y="65"/>
                    <a:pt x="41" y="65"/>
                    <a:pt x="41" y="65"/>
                  </a:cubicBezTo>
                  <a:lnTo>
                    <a:pt x="41" y="6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0" name="Freeform 233">
              <a:extLst>
                <a:ext uri="{FF2B5EF4-FFF2-40B4-BE49-F238E27FC236}">
                  <a16:creationId xmlns:a16="http://schemas.microsoft.com/office/drawing/2014/main" id="{8888DED1-5BA3-42DB-B46D-70B3CF5BCD1E}"/>
                </a:ext>
              </a:extLst>
            </p:cNvPr>
            <p:cNvSpPr>
              <a:spLocks/>
            </p:cNvSpPr>
            <p:nvPr/>
          </p:nvSpPr>
          <p:spPr bwMode="auto">
            <a:xfrm>
              <a:off x="5865288" y="3776378"/>
              <a:ext cx="140275" cy="264760"/>
            </a:xfrm>
            <a:custGeom>
              <a:avLst/>
              <a:gdLst>
                <a:gd name="T0" fmla="*/ 41 w 41"/>
                <a:gd name="T1" fmla="*/ 64 h 77"/>
                <a:gd name="T2" fmla="*/ 36 w 41"/>
                <a:gd name="T3" fmla="*/ 55 h 77"/>
                <a:gd name="T4" fmla="*/ 36 w 41"/>
                <a:gd name="T5" fmla="*/ 52 h 77"/>
                <a:gd name="T6" fmla="*/ 35 w 41"/>
                <a:gd name="T7" fmla="*/ 48 h 77"/>
                <a:gd name="T8" fmla="*/ 36 w 41"/>
                <a:gd name="T9" fmla="*/ 39 h 77"/>
                <a:gd name="T10" fmla="*/ 34 w 41"/>
                <a:gd name="T11" fmla="*/ 34 h 77"/>
                <a:gd name="T12" fmla="*/ 35 w 41"/>
                <a:gd name="T13" fmla="*/ 26 h 77"/>
                <a:gd name="T14" fmla="*/ 33 w 41"/>
                <a:gd name="T15" fmla="*/ 22 h 77"/>
                <a:gd name="T16" fmla="*/ 34 w 41"/>
                <a:gd name="T17" fmla="*/ 14 h 77"/>
                <a:gd name="T18" fmla="*/ 31 w 41"/>
                <a:gd name="T19" fmla="*/ 9 h 77"/>
                <a:gd name="T20" fmla="*/ 31 w 41"/>
                <a:gd name="T21" fmla="*/ 1 h 77"/>
                <a:gd name="T22" fmla="*/ 25 w 41"/>
                <a:gd name="T23" fmla="*/ 0 h 77"/>
                <a:gd name="T24" fmla="*/ 24 w 41"/>
                <a:gd name="T25" fmla="*/ 2 h 77"/>
                <a:gd name="T26" fmla="*/ 11 w 41"/>
                <a:gd name="T27" fmla="*/ 1 h 77"/>
                <a:gd name="T28" fmla="*/ 8 w 41"/>
                <a:gd name="T29" fmla="*/ 6 h 77"/>
                <a:gd name="T30" fmla="*/ 9 w 41"/>
                <a:gd name="T31" fmla="*/ 11 h 77"/>
                <a:gd name="T32" fmla="*/ 8 w 41"/>
                <a:gd name="T33" fmla="*/ 17 h 77"/>
                <a:gd name="T34" fmla="*/ 9 w 41"/>
                <a:gd name="T35" fmla="*/ 23 h 77"/>
                <a:gd name="T36" fmla="*/ 11 w 41"/>
                <a:gd name="T37" fmla="*/ 29 h 77"/>
                <a:gd name="T38" fmla="*/ 10 w 41"/>
                <a:gd name="T39" fmla="*/ 36 h 77"/>
                <a:gd name="T40" fmla="*/ 8 w 41"/>
                <a:gd name="T41" fmla="*/ 41 h 77"/>
                <a:gd name="T42" fmla="*/ 5 w 41"/>
                <a:gd name="T43" fmla="*/ 48 h 77"/>
                <a:gd name="T44" fmla="*/ 2 w 41"/>
                <a:gd name="T45" fmla="*/ 54 h 77"/>
                <a:gd name="T46" fmla="*/ 1 w 41"/>
                <a:gd name="T47" fmla="*/ 60 h 77"/>
                <a:gd name="T48" fmla="*/ 1 w 41"/>
                <a:gd name="T49" fmla="*/ 67 h 77"/>
                <a:gd name="T50" fmla="*/ 2 w 41"/>
                <a:gd name="T51" fmla="*/ 71 h 77"/>
                <a:gd name="T52" fmla="*/ 0 w 41"/>
                <a:gd name="T53" fmla="*/ 76 h 77"/>
                <a:gd name="T54" fmla="*/ 6 w 41"/>
                <a:gd name="T55" fmla="*/ 76 h 77"/>
                <a:gd name="T56" fmla="*/ 12 w 41"/>
                <a:gd name="T57" fmla="*/ 73 h 77"/>
                <a:gd name="T58" fmla="*/ 18 w 41"/>
                <a:gd name="T59" fmla="*/ 72 h 77"/>
                <a:gd name="T60" fmla="*/ 22 w 41"/>
                <a:gd name="T61" fmla="*/ 69 h 77"/>
                <a:gd name="T62" fmla="*/ 30 w 41"/>
                <a:gd name="T63" fmla="*/ 69 h 77"/>
                <a:gd name="T64" fmla="*/ 33 w 41"/>
                <a:gd name="T65" fmla="*/ 67 h 77"/>
                <a:gd name="T66" fmla="*/ 37 w 41"/>
                <a:gd name="T67" fmla="*/ 67 h 77"/>
                <a:gd name="T68" fmla="*/ 37 w 41"/>
                <a:gd name="T69" fmla="*/ 63 h 77"/>
                <a:gd name="T70" fmla="*/ 35 w 41"/>
                <a:gd name="T71" fmla="*/ 61 h 77"/>
                <a:gd name="T72" fmla="*/ 38 w 41"/>
                <a:gd name="T73" fmla="*/ 61 h 77"/>
                <a:gd name="T74" fmla="*/ 39 w 41"/>
                <a:gd name="T75" fmla="*/ 65 h 77"/>
                <a:gd name="T76" fmla="*/ 41 w 41"/>
                <a:gd name="T77" fmla="*/ 65 h 77"/>
                <a:gd name="T78" fmla="*/ 41 w 41"/>
                <a:gd name="T79" fmla="*/ 6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 h="77">
                  <a:moveTo>
                    <a:pt x="41" y="64"/>
                  </a:moveTo>
                  <a:cubicBezTo>
                    <a:pt x="41" y="64"/>
                    <a:pt x="37" y="56"/>
                    <a:pt x="36" y="55"/>
                  </a:cubicBezTo>
                  <a:cubicBezTo>
                    <a:pt x="34" y="53"/>
                    <a:pt x="37" y="53"/>
                    <a:pt x="36" y="52"/>
                  </a:cubicBezTo>
                  <a:cubicBezTo>
                    <a:pt x="34" y="51"/>
                    <a:pt x="35" y="49"/>
                    <a:pt x="35" y="48"/>
                  </a:cubicBezTo>
                  <a:cubicBezTo>
                    <a:pt x="35" y="47"/>
                    <a:pt x="36" y="42"/>
                    <a:pt x="36" y="39"/>
                  </a:cubicBezTo>
                  <a:cubicBezTo>
                    <a:pt x="36" y="37"/>
                    <a:pt x="36" y="37"/>
                    <a:pt x="34" y="34"/>
                  </a:cubicBezTo>
                  <a:cubicBezTo>
                    <a:pt x="32" y="30"/>
                    <a:pt x="34" y="28"/>
                    <a:pt x="35" y="26"/>
                  </a:cubicBezTo>
                  <a:cubicBezTo>
                    <a:pt x="35" y="25"/>
                    <a:pt x="32" y="24"/>
                    <a:pt x="33" y="22"/>
                  </a:cubicBezTo>
                  <a:cubicBezTo>
                    <a:pt x="35" y="20"/>
                    <a:pt x="34" y="17"/>
                    <a:pt x="34" y="14"/>
                  </a:cubicBezTo>
                  <a:cubicBezTo>
                    <a:pt x="34" y="11"/>
                    <a:pt x="32" y="9"/>
                    <a:pt x="31" y="9"/>
                  </a:cubicBezTo>
                  <a:cubicBezTo>
                    <a:pt x="29" y="8"/>
                    <a:pt x="31" y="1"/>
                    <a:pt x="31" y="1"/>
                  </a:cubicBezTo>
                  <a:cubicBezTo>
                    <a:pt x="25" y="0"/>
                    <a:pt x="25" y="0"/>
                    <a:pt x="25" y="0"/>
                  </a:cubicBezTo>
                  <a:cubicBezTo>
                    <a:pt x="24" y="2"/>
                    <a:pt x="24" y="2"/>
                    <a:pt x="24" y="2"/>
                  </a:cubicBezTo>
                  <a:cubicBezTo>
                    <a:pt x="24" y="2"/>
                    <a:pt x="13" y="0"/>
                    <a:pt x="11" y="1"/>
                  </a:cubicBezTo>
                  <a:cubicBezTo>
                    <a:pt x="10" y="2"/>
                    <a:pt x="8" y="4"/>
                    <a:pt x="8" y="6"/>
                  </a:cubicBezTo>
                  <a:cubicBezTo>
                    <a:pt x="8" y="8"/>
                    <a:pt x="10" y="10"/>
                    <a:pt x="9" y="11"/>
                  </a:cubicBezTo>
                  <a:cubicBezTo>
                    <a:pt x="9" y="13"/>
                    <a:pt x="8" y="17"/>
                    <a:pt x="8" y="17"/>
                  </a:cubicBezTo>
                  <a:cubicBezTo>
                    <a:pt x="8" y="17"/>
                    <a:pt x="10" y="21"/>
                    <a:pt x="9" y="23"/>
                  </a:cubicBezTo>
                  <a:cubicBezTo>
                    <a:pt x="8" y="25"/>
                    <a:pt x="11" y="26"/>
                    <a:pt x="11" y="29"/>
                  </a:cubicBezTo>
                  <a:cubicBezTo>
                    <a:pt x="11" y="32"/>
                    <a:pt x="10" y="36"/>
                    <a:pt x="10" y="36"/>
                  </a:cubicBezTo>
                  <a:cubicBezTo>
                    <a:pt x="10" y="36"/>
                    <a:pt x="8" y="38"/>
                    <a:pt x="8" y="41"/>
                  </a:cubicBezTo>
                  <a:cubicBezTo>
                    <a:pt x="7" y="44"/>
                    <a:pt x="6" y="45"/>
                    <a:pt x="5" y="48"/>
                  </a:cubicBezTo>
                  <a:cubicBezTo>
                    <a:pt x="5" y="50"/>
                    <a:pt x="2" y="54"/>
                    <a:pt x="2" y="54"/>
                  </a:cubicBezTo>
                  <a:cubicBezTo>
                    <a:pt x="1" y="60"/>
                    <a:pt x="1" y="60"/>
                    <a:pt x="1" y="60"/>
                  </a:cubicBezTo>
                  <a:cubicBezTo>
                    <a:pt x="1" y="67"/>
                    <a:pt x="1" y="67"/>
                    <a:pt x="1" y="67"/>
                  </a:cubicBezTo>
                  <a:cubicBezTo>
                    <a:pt x="1" y="67"/>
                    <a:pt x="3" y="70"/>
                    <a:pt x="2" y="71"/>
                  </a:cubicBezTo>
                  <a:cubicBezTo>
                    <a:pt x="1" y="73"/>
                    <a:pt x="0" y="76"/>
                    <a:pt x="0" y="76"/>
                  </a:cubicBezTo>
                  <a:cubicBezTo>
                    <a:pt x="2" y="76"/>
                    <a:pt x="4" y="77"/>
                    <a:pt x="6" y="76"/>
                  </a:cubicBezTo>
                  <a:cubicBezTo>
                    <a:pt x="8" y="76"/>
                    <a:pt x="10" y="73"/>
                    <a:pt x="12" y="73"/>
                  </a:cubicBezTo>
                  <a:cubicBezTo>
                    <a:pt x="14" y="72"/>
                    <a:pt x="15" y="73"/>
                    <a:pt x="18" y="72"/>
                  </a:cubicBezTo>
                  <a:cubicBezTo>
                    <a:pt x="19" y="72"/>
                    <a:pt x="21" y="69"/>
                    <a:pt x="22" y="69"/>
                  </a:cubicBezTo>
                  <a:cubicBezTo>
                    <a:pt x="25" y="68"/>
                    <a:pt x="27" y="69"/>
                    <a:pt x="30" y="69"/>
                  </a:cubicBezTo>
                  <a:cubicBezTo>
                    <a:pt x="30" y="69"/>
                    <a:pt x="33" y="67"/>
                    <a:pt x="33" y="67"/>
                  </a:cubicBezTo>
                  <a:cubicBezTo>
                    <a:pt x="34" y="66"/>
                    <a:pt x="36" y="67"/>
                    <a:pt x="37" y="67"/>
                  </a:cubicBezTo>
                  <a:cubicBezTo>
                    <a:pt x="37" y="66"/>
                    <a:pt x="37" y="64"/>
                    <a:pt x="37" y="63"/>
                  </a:cubicBezTo>
                  <a:cubicBezTo>
                    <a:pt x="37" y="63"/>
                    <a:pt x="35" y="62"/>
                    <a:pt x="35" y="61"/>
                  </a:cubicBezTo>
                  <a:cubicBezTo>
                    <a:pt x="35" y="62"/>
                    <a:pt x="37" y="61"/>
                    <a:pt x="38" y="61"/>
                  </a:cubicBezTo>
                  <a:cubicBezTo>
                    <a:pt x="38" y="61"/>
                    <a:pt x="39" y="64"/>
                    <a:pt x="39" y="65"/>
                  </a:cubicBezTo>
                  <a:cubicBezTo>
                    <a:pt x="39" y="65"/>
                    <a:pt x="41" y="65"/>
                    <a:pt x="41" y="65"/>
                  </a:cubicBezTo>
                  <a:lnTo>
                    <a:pt x="41" y="6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1" name="Freeform 234">
              <a:extLst>
                <a:ext uri="{FF2B5EF4-FFF2-40B4-BE49-F238E27FC236}">
                  <a16:creationId xmlns:a16="http://schemas.microsoft.com/office/drawing/2014/main" id="{1FE6C49C-CE71-4355-853F-51DCDDA1AB38}"/>
                </a:ext>
              </a:extLst>
            </p:cNvPr>
            <p:cNvSpPr>
              <a:spLocks/>
            </p:cNvSpPr>
            <p:nvPr/>
          </p:nvSpPr>
          <p:spPr bwMode="auto">
            <a:xfrm>
              <a:off x="6142330" y="2024751"/>
              <a:ext cx="264769" cy="348924"/>
            </a:xfrm>
            <a:custGeom>
              <a:avLst/>
              <a:gdLst>
                <a:gd name="T0" fmla="*/ 72 w 77"/>
                <a:gd name="T1" fmla="*/ 14 h 101"/>
                <a:gd name="T2" fmla="*/ 68 w 77"/>
                <a:gd name="T3" fmla="*/ 13 h 101"/>
                <a:gd name="T4" fmla="*/ 59 w 77"/>
                <a:gd name="T5" fmla="*/ 10 h 101"/>
                <a:gd name="T6" fmla="*/ 53 w 77"/>
                <a:gd name="T7" fmla="*/ 15 h 101"/>
                <a:gd name="T8" fmla="*/ 53 w 77"/>
                <a:gd name="T9" fmla="*/ 18 h 101"/>
                <a:gd name="T10" fmla="*/ 48 w 77"/>
                <a:gd name="T11" fmla="*/ 13 h 101"/>
                <a:gd name="T12" fmla="*/ 42 w 77"/>
                <a:gd name="T13" fmla="*/ 14 h 101"/>
                <a:gd name="T14" fmla="*/ 40 w 77"/>
                <a:gd name="T15" fmla="*/ 6 h 101"/>
                <a:gd name="T16" fmla="*/ 39 w 77"/>
                <a:gd name="T17" fmla="*/ 3 h 101"/>
                <a:gd name="T18" fmla="*/ 40 w 77"/>
                <a:gd name="T19" fmla="*/ 1 h 101"/>
                <a:gd name="T20" fmla="*/ 36 w 77"/>
                <a:gd name="T21" fmla="*/ 2 h 101"/>
                <a:gd name="T22" fmla="*/ 28 w 77"/>
                <a:gd name="T23" fmla="*/ 1 h 101"/>
                <a:gd name="T24" fmla="*/ 28 w 77"/>
                <a:gd name="T25" fmla="*/ 5 h 101"/>
                <a:gd name="T26" fmla="*/ 30 w 77"/>
                <a:gd name="T27" fmla="*/ 8 h 101"/>
                <a:gd name="T28" fmla="*/ 28 w 77"/>
                <a:gd name="T29" fmla="*/ 19 h 101"/>
                <a:gd name="T30" fmla="*/ 24 w 77"/>
                <a:gd name="T31" fmla="*/ 22 h 101"/>
                <a:gd name="T32" fmla="*/ 18 w 77"/>
                <a:gd name="T33" fmla="*/ 30 h 101"/>
                <a:gd name="T34" fmla="*/ 15 w 77"/>
                <a:gd name="T35" fmla="*/ 39 h 101"/>
                <a:gd name="T36" fmla="*/ 8 w 77"/>
                <a:gd name="T37" fmla="*/ 44 h 101"/>
                <a:gd name="T38" fmla="*/ 0 w 77"/>
                <a:gd name="T39" fmla="*/ 55 h 101"/>
                <a:gd name="T40" fmla="*/ 3 w 77"/>
                <a:gd name="T41" fmla="*/ 60 h 101"/>
                <a:gd name="T42" fmla="*/ 5 w 77"/>
                <a:gd name="T43" fmla="*/ 68 h 101"/>
                <a:gd name="T44" fmla="*/ 6 w 77"/>
                <a:gd name="T45" fmla="*/ 76 h 101"/>
                <a:gd name="T46" fmla="*/ 18 w 77"/>
                <a:gd name="T47" fmla="*/ 79 h 101"/>
                <a:gd name="T48" fmla="*/ 21 w 77"/>
                <a:gd name="T49" fmla="*/ 85 h 101"/>
                <a:gd name="T50" fmla="*/ 21 w 77"/>
                <a:gd name="T51" fmla="*/ 98 h 101"/>
                <a:gd name="T52" fmla="*/ 29 w 77"/>
                <a:gd name="T53" fmla="*/ 95 h 101"/>
                <a:gd name="T54" fmla="*/ 39 w 77"/>
                <a:gd name="T55" fmla="*/ 101 h 101"/>
                <a:gd name="T56" fmla="*/ 48 w 77"/>
                <a:gd name="T57" fmla="*/ 97 h 101"/>
                <a:gd name="T58" fmla="*/ 57 w 77"/>
                <a:gd name="T59" fmla="*/ 95 h 101"/>
                <a:gd name="T60" fmla="*/ 63 w 77"/>
                <a:gd name="T61" fmla="*/ 94 h 101"/>
                <a:gd name="T62" fmla="*/ 63 w 77"/>
                <a:gd name="T63" fmla="*/ 88 h 101"/>
                <a:gd name="T64" fmla="*/ 70 w 77"/>
                <a:gd name="T65" fmla="*/ 81 h 101"/>
                <a:gd name="T66" fmla="*/ 62 w 77"/>
                <a:gd name="T67" fmla="*/ 75 h 101"/>
                <a:gd name="T68" fmla="*/ 57 w 77"/>
                <a:gd name="T69" fmla="*/ 64 h 101"/>
                <a:gd name="T70" fmla="*/ 63 w 77"/>
                <a:gd name="T71" fmla="*/ 58 h 101"/>
                <a:gd name="T72" fmla="*/ 74 w 77"/>
                <a:gd name="T73" fmla="*/ 51 h 101"/>
                <a:gd name="T74" fmla="*/ 77 w 77"/>
                <a:gd name="T75" fmla="*/ 42 h 101"/>
                <a:gd name="T76" fmla="*/ 76 w 77"/>
                <a:gd name="T77" fmla="*/ 31 h 101"/>
                <a:gd name="T78" fmla="*/ 75 w 77"/>
                <a:gd name="T79" fmla="*/ 1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7" h="101">
                  <a:moveTo>
                    <a:pt x="75" y="15"/>
                  </a:moveTo>
                  <a:cubicBezTo>
                    <a:pt x="74" y="15"/>
                    <a:pt x="73" y="14"/>
                    <a:pt x="72" y="14"/>
                  </a:cubicBezTo>
                  <a:cubicBezTo>
                    <a:pt x="72" y="14"/>
                    <a:pt x="72" y="13"/>
                    <a:pt x="72" y="13"/>
                  </a:cubicBezTo>
                  <a:cubicBezTo>
                    <a:pt x="70" y="12"/>
                    <a:pt x="69" y="13"/>
                    <a:pt x="68" y="13"/>
                  </a:cubicBezTo>
                  <a:cubicBezTo>
                    <a:pt x="67" y="12"/>
                    <a:pt x="65" y="11"/>
                    <a:pt x="65" y="11"/>
                  </a:cubicBezTo>
                  <a:cubicBezTo>
                    <a:pt x="63" y="10"/>
                    <a:pt x="61" y="10"/>
                    <a:pt x="59" y="10"/>
                  </a:cubicBezTo>
                  <a:cubicBezTo>
                    <a:pt x="58" y="11"/>
                    <a:pt x="57" y="14"/>
                    <a:pt x="56" y="15"/>
                  </a:cubicBezTo>
                  <a:cubicBezTo>
                    <a:pt x="56" y="15"/>
                    <a:pt x="54" y="14"/>
                    <a:pt x="53" y="15"/>
                  </a:cubicBezTo>
                  <a:cubicBezTo>
                    <a:pt x="53" y="15"/>
                    <a:pt x="53" y="16"/>
                    <a:pt x="52" y="17"/>
                  </a:cubicBezTo>
                  <a:cubicBezTo>
                    <a:pt x="52" y="17"/>
                    <a:pt x="54" y="17"/>
                    <a:pt x="53" y="18"/>
                  </a:cubicBezTo>
                  <a:cubicBezTo>
                    <a:pt x="52" y="17"/>
                    <a:pt x="48" y="17"/>
                    <a:pt x="48" y="16"/>
                  </a:cubicBezTo>
                  <a:cubicBezTo>
                    <a:pt x="47" y="16"/>
                    <a:pt x="48" y="14"/>
                    <a:pt x="48" y="13"/>
                  </a:cubicBezTo>
                  <a:cubicBezTo>
                    <a:pt x="46" y="13"/>
                    <a:pt x="46" y="13"/>
                    <a:pt x="46" y="13"/>
                  </a:cubicBezTo>
                  <a:cubicBezTo>
                    <a:pt x="45" y="13"/>
                    <a:pt x="43" y="14"/>
                    <a:pt x="42" y="14"/>
                  </a:cubicBezTo>
                  <a:cubicBezTo>
                    <a:pt x="42" y="13"/>
                    <a:pt x="40" y="10"/>
                    <a:pt x="40" y="9"/>
                  </a:cubicBezTo>
                  <a:cubicBezTo>
                    <a:pt x="39" y="8"/>
                    <a:pt x="40" y="7"/>
                    <a:pt x="40" y="6"/>
                  </a:cubicBezTo>
                  <a:cubicBezTo>
                    <a:pt x="39" y="6"/>
                    <a:pt x="37" y="5"/>
                    <a:pt x="37" y="5"/>
                  </a:cubicBezTo>
                  <a:cubicBezTo>
                    <a:pt x="37" y="5"/>
                    <a:pt x="40" y="3"/>
                    <a:pt x="39" y="3"/>
                  </a:cubicBezTo>
                  <a:cubicBezTo>
                    <a:pt x="39" y="3"/>
                    <a:pt x="41" y="2"/>
                    <a:pt x="41" y="1"/>
                  </a:cubicBezTo>
                  <a:cubicBezTo>
                    <a:pt x="41" y="1"/>
                    <a:pt x="41" y="0"/>
                    <a:pt x="40" y="1"/>
                  </a:cubicBezTo>
                  <a:cubicBezTo>
                    <a:pt x="40" y="1"/>
                    <a:pt x="40" y="1"/>
                    <a:pt x="39" y="2"/>
                  </a:cubicBezTo>
                  <a:cubicBezTo>
                    <a:pt x="38" y="2"/>
                    <a:pt x="37" y="2"/>
                    <a:pt x="36" y="2"/>
                  </a:cubicBezTo>
                  <a:cubicBezTo>
                    <a:pt x="36" y="1"/>
                    <a:pt x="36" y="2"/>
                    <a:pt x="37" y="1"/>
                  </a:cubicBezTo>
                  <a:cubicBezTo>
                    <a:pt x="28" y="1"/>
                    <a:pt x="28" y="1"/>
                    <a:pt x="28" y="1"/>
                  </a:cubicBezTo>
                  <a:cubicBezTo>
                    <a:pt x="27" y="2"/>
                    <a:pt x="27" y="4"/>
                    <a:pt x="27" y="5"/>
                  </a:cubicBezTo>
                  <a:cubicBezTo>
                    <a:pt x="28" y="5"/>
                    <a:pt x="28" y="5"/>
                    <a:pt x="28" y="5"/>
                  </a:cubicBezTo>
                  <a:cubicBezTo>
                    <a:pt x="29" y="6"/>
                    <a:pt x="28" y="7"/>
                    <a:pt x="29" y="8"/>
                  </a:cubicBezTo>
                  <a:cubicBezTo>
                    <a:pt x="30" y="8"/>
                    <a:pt x="30" y="8"/>
                    <a:pt x="30" y="8"/>
                  </a:cubicBezTo>
                  <a:cubicBezTo>
                    <a:pt x="31" y="15"/>
                    <a:pt x="28" y="13"/>
                    <a:pt x="32" y="19"/>
                  </a:cubicBezTo>
                  <a:cubicBezTo>
                    <a:pt x="30" y="19"/>
                    <a:pt x="29" y="19"/>
                    <a:pt x="28" y="19"/>
                  </a:cubicBezTo>
                  <a:cubicBezTo>
                    <a:pt x="27" y="23"/>
                    <a:pt x="27" y="22"/>
                    <a:pt x="26" y="25"/>
                  </a:cubicBezTo>
                  <a:cubicBezTo>
                    <a:pt x="25" y="24"/>
                    <a:pt x="24" y="23"/>
                    <a:pt x="24" y="22"/>
                  </a:cubicBezTo>
                  <a:cubicBezTo>
                    <a:pt x="18" y="24"/>
                    <a:pt x="14" y="24"/>
                    <a:pt x="19" y="31"/>
                  </a:cubicBezTo>
                  <a:cubicBezTo>
                    <a:pt x="18" y="30"/>
                    <a:pt x="18" y="30"/>
                    <a:pt x="18" y="30"/>
                  </a:cubicBezTo>
                  <a:cubicBezTo>
                    <a:pt x="18" y="30"/>
                    <a:pt x="18" y="37"/>
                    <a:pt x="16" y="37"/>
                  </a:cubicBezTo>
                  <a:cubicBezTo>
                    <a:pt x="14" y="36"/>
                    <a:pt x="13" y="38"/>
                    <a:pt x="15" y="39"/>
                  </a:cubicBezTo>
                  <a:cubicBezTo>
                    <a:pt x="17" y="41"/>
                    <a:pt x="12" y="42"/>
                    <a:pt x="12" y="42"/>
                  </a:cubicBezTo>
                  <a:cubicBezTo>
                    <a:pt x="12" y="42"/>
                    <a:pt x="12" y="46"/>
                    <a:pt x="8" y="44"/>
                  </a:cubicBezTo>
                  <a:cubicBezTo>
                    <a:pt x="3" y="42"/>
                    <a:pt x="4" y="44"/>
                    <a:pt x="3" y="46"/>
                  </a:cubicBezTo>
                  <a:cubicBezTo>
                    <a:pt x="2" y="49"/>
                    <a:pt x="0" y="55"/>
                    <a:pt x="0" y="55"/>
                  </a:cubicBezTo>
                  <a:cubicBezTo>
                    <a:pt x="0" y="55"/>
                    <a:pt x="2" y="57"/>
                    <a:pt x="4" y="57"/>
                  </a:cubicBezTo>
                  <a:cubicBezTo>
                    <a:pt x="5" y="57"/>
                    <a:pt x="0" y="58"/>
                    <a:pt x="3" y="60"/>
                  </a:cubicBezTo>
                  <a:cubicBezTo>
                    <a:pt x="6" y="61"/>
                    <a:pt x="4" y="66"/>
                    <a:pt x="4" y="66"/>
                  </a:cubicBezTo>
                  <a:cubicBezTo>
                    <a:pt x="4" y="66"/>
                    <a:pt x="4" y="65"/>
                    <a:pt x="5" y="68"/>
                  </a:cubicBezTo>
                  <a:cubicBezTo>
                    <a:pt x="7" y="71"/>
                    <a:pt x="8" y="68"/>
                    <a:pt x="6" y="71"/>
                  </a:cubicBezTo>
                  <a:cubicBezTo>
                    <a:pt x="4" y="75"/>
                    <a:pt x="6" y="76"/>
                    <a:pt x="6" y="76"/>
                  </a:cubicBezTo>
                  <a:cubicBezTo>
                    <a:pt x="6" y="76"/>
                    <a:pt x="12" y="74"/>
                    <a:pt x="13" y="77"/>
                  </a:cubicBezTo>
                  <a:cubicBezTo>
                    <a:pt x="15" y="80"/>
                    <a:pt x="15" y="78"/>
                    <a:pt x="18" y="79"/>
                  </a:cubicBezTo>
                  <a:cubicBezTo>
                    <a:pt x="20" y="79"/>
                    <a:pt x="22" y="79"/>
                    <a:pt x="22" y="79"/>
                  </a:cubicBezTo>
                  <a:cubicBezTo>
                    <a:pt x="22" y="79"/>
                    <a:pt x="23" y="83"/>
                    <a:pt x="21" y="85"/>
                  </a:cubicBezTo>
                  <a:cubicBezTo>
                    <a:pt x="20" y="87"/>
                    <a:pt x="20" y="88"/>
                    <a:pt x="21" y="90"/>
                  </a:cubicBezTo>
                  <a:cubicBezTo>
                    <a:pt x="21" y="92"/>
                    <a:pt x="19" y="95"/>
                    <a:pt x="21" y="98"/>
                  </a:cubicBezTo>
                  <a:cubicBezTo>
                    <a:pt x="21" y="98"/>
                    <a:pt x="24" y="97"/>
                    <a:pt x="25" y="96"/>
                  </a:cubicBezTo>
                  <a:cubicBezTo>
                    <a:pt x="26" y="96"/>
                    <a:pt x="26" y="93"/>
                    <a:pt x="29" y="95"/>
                  </a:cubicBezTo>
                  <a:cubicBezTo>
                    <a:pt x="32" y="96"/>
                    <a:pt x="33" y="97"/>
                    <a:pt x="33" y="97"/>
                  </a:cubicBezTo>
                  <a:cubicBezTo>
                    <a:pt x="39" y="101"/>
                    <a:pt x="39" y="101"/>
                    <a:pt x="39" y="101"/>
                  </a:cubicBezTo>
                  <a:cubicBezTo>
                    <a:pt x="40" y="100"/>
                    <a:pt x="41" y="98"/>
                    <a:pt x="43" y="98"/>
                  </a:cubicBezTo>
                  <a:cubicBezTo>
                    <a:pt x="46" y="98"/>
                    <a:pt x="46" y="97"/>
                    <a:pt x="48" y="97"/>
                  </a:cubicBezTo>
                  <a:cubicBezTo>
                    <a:pt x="50" y="97"/>
                    <a:pt x="50" y="95"/>
                    <a:pt x="51" y="94"/>
                  </a:cubicBezTo>
                  <a:cubicBezTo>
                    <a:pt x="52" y="93"/>
                    <a:pt x="55" y="95"/>
                    <a:pt x="57" y="95"/>
                  </a:cubicBezTo>
                  <a:cubicBezTo>
                    <a:pt x="59" y="94"/>
                    <a:pt x="59" y="96"/>
                    <a:pt x="61" y="97"/>
                  </a:cubicBezTo>
                  <a:cubicBezTo>
                    <a:pt x="63" y="98"/>
                    <a:pt x="63" y="97"/>
                    <a:pt x="63" y="94"/>
                  </a:cubicBezTo>
                  <a:cubicBezTo>
                    <a:pt x="63" y="91"/>
                    <a:pt x="60" y="90"/>
                    <a:pt x="60" y="90"/>
                  </a:cubicBezTo>
                  <a:cubicBezTo>
                    <a:pt x="60" y="90"/>
                    <a:pt x="61" y="89"/>
                    <a:pt x="63" y="88"/>
                  </a:cubicBezTo>
                  <a:cubicBezTo>
                    <a:pt x="66" y="88"/>
                    <a:pt x="67" y="88"/>
                    <a:pt x="66" y="85"/>
                  </a:cubicBezTo>
                  <a:cubicBezTo>
                    <a:pt x="66" y="82"/>
                    <a:pt x="70" y="81"/>
                    <a:pt x="70" y="81"/>
                  </a:cubicBezTo>
                  <a:cubicBezTo>
                    <a:pt x="67" y="78"/>
                    <a:pt x="67" y="78"/>
                    <a:pt x="67" y="78"/>
                  </a:cubicBezTo>
                  <a:cubicBezTo>
                    <a:pt x="65" y="76"/>
                    <a:pt x="62" y="78"/>
                    <a:pt x="62" y="75"/>
                  </a:cubicBezTo>
                  <a:cubicBezTo>
                    <a:pt x="62" y="72"/>
                    <a:pt x="62" y="71"/>
                    <a:pt x="60" y="69"/>
                  </a:cubicBezTo>
                  <a:cubicBezTo>
                    <a:pt x="59" y="67"/>
                    <a:pt x="59" y="67"/>
                    <a:pt x="57" y="64"/>
                  </a:cubicBezTo>
                  <a:cubicBezTo>
                    <a:pt x="56" y="61"/>
                    <a:pt x="56" y="61"/>
                    <a:pt x="58" y="61"/>
                  </a:cubicBezTo>
                  <a:cubicBezTo>
                    <a:pt x="60" y="60"/>
                    <a:pt x="62" y="61"/>
                    <a:pt x="63" y="58"/>
                  </a:cubicBezTo>
                  <a:cubicBezTo>
                    <a:pt x="64" y="56"/>
                    <a:pt x="65" y="56"/>
                    <a:pt x="68" y="55"/>
                  </a:cubicBezTo>
                  <a:cubicBezTo>
                    <a:pt x="71" y="53"/>
                    <a:pt x="74" y="51"/>
                    <a:pt x="74" y="51"/>
                  </a:cubicBezTo>
                  <a:cubicBezTo>
                    <a:pt x="77" y="53"/>
                    <a:pt x="77" y="53"/>
                    <a:pt x="77" y="53"/>
                  </a:cubicBezTo>
                  <a:cubicBezTo>
                    <a:pt x="77" y="53"/>
                    <a:pt x="77" y="44"/>
                    <a:pt x="77" y="42"/>
                  </a:cubicBezTo>
                  <a:cubicBezTo>
                    <a:pt x="77" y="40"/>
                    <a:pt x="75" y="40"/>
                    <a:pt x="75" y="37"/>
                  </a:cubicBezTo>
                  <a:cubicBezTo>
                    <a:pt x="75" y="34"/>
                    <a:pt x="76" y="31"/>
                    <a:pt x="76" y="31"/>
                  </a:cubicBezTo>
                  <a:cubicBezTo>
                    <a:pt x="76" y="31"/>
                    <a:pt x="72" y="27"/>
                    <a:pt x="73" y="25"/>
                  </a:cubicBezTo>
                  <a:cubicBezTo>
                    <a:pt x="75" y="23"/>
                    <a:pt x="75" y="15"/>
                    <a:pt x="75"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2" name="Freeform 235">
              <a:extLst>
                <a:ext uri="{FF2B5EF4-FFF2-40B4-BE49-F238E27FC236}">
                  <a16:creationId xmlns:a16="http://schemas.microsoft.com/office/drawing/2014/main" id="{77C03C5C-418A-4D29-897B-58BC16CEA8B0}"/>
                </a:ext>
              </a:extLst>
            </p:cNvPr>
            <p:cNvSpPr>
              <a:spLocks/>
            </p:cNvSpPr>
            <p:nvPr/>
          </p:nvSpPr>
          <p:spPr bwMode="auto">
            <a:xfrm>
              <a:off x="6142330" y="2024751"/>
              <a:ext cx="264769" cy="348924"/>
            </a:xfrm>
            <a:custGeom>
              <a:avLst/>
              <a:gdLst>
                <a:gd name="T0" fmla="*/ 72 w 77"/>
                <a:gd name="T1" fmla="*/ 14 h 101"/>
                <a:gd name="T2" fmla="*/ 68 w 77"/>
                <a:gd name="T3" fmla="*/ 13 h 101"/>
                <a:gd name="T4" fmla="*/ 59 w 77"/>
                <a:gd name="T5" fmla="*/ 10 h 101"/>
                <a:gd name="T6" fmla="*/ 53 w 77"/>
                <a:gd name="T7" fmla="*/ 15 h 101"/>
                <a:gd name="T8" fmla="*/ 53 w 77"/>
                <a:gd name="T9" fmla="*/ 18 h 101"/>
                <a:gd name="T10" fmla="*/ 48 w 77"/>
                <a:gd name="T11" fmla="*/ 13 h 101"/>
                <a:gd name="T12" fmla="*/ 42 w 77"/>
                <a:gd name="T13" fmla="*/ 14 h 101"/>
                <a:gd name="T14" fmla="*/ 40 w 77"/>
                <a:gd name="T15" fmla="*/ 6 h 101"/>
                <a:gd name="T16" fmla="*/ 39 w 77"/>
                <a:gd name="T17" fmla="*/ 3 h 101"/>
                <a:gd name="T18" fmla="*/ 40 w 77"/>
                <a:gd name="T19" fmla="*/ 1 h 101"/>
                <a:gd name="T20" fmla="*/ 36 w 77"/>
                <a:gd name="T21" fmla="*/ 2 h 101"/>
                <a:gd name="T22" fmla="*/ 28 w 77"/>
                <a:gd name="T23" fmla="*/ 1 h 101"/>
                <a:gd name="T24" fmla="*/ 28 w 77"/>
                <a:gd name="T25" fmla="*/ 5 h 101"/>
                <a:gd name="T26" fmla="*/ 30 w 77"/>
                <a:gd name="T27" fmla="*/ 8 h 101"/>
                <a:gd name="T28" fmla="*/ 28 w 77"/>
                <a:gd name="T29" fmla="*/ 19 h 101"/>
                <a:gd name="T30" fmla="*/ 24 w 77"/>
                <a:gd name="T31" fmla="*/ 22 h 101"/>
                <a:gd name="T32" fmla="*/ 18 w 77"/>
                <a:gd name="T33" fmla="*/ 30 h 101"/>
                <a:gd name="T34" fmla="*/ 15 w 77"/>
                <a:gd name="T35" fmla="*/ 39 h 101"/>
                <a:gd name="T36" fmla="*/ 8 w 77"/>
                <a:gd name="T37" fmla="*/ 44 h 101"/>
                <a:gd name="T38" fmla="*/ 0 w 77"/>
                <a:gd name="T39" fmla="*/ 55 h 101"/>
                <a:gd name="T40" fmla="*/ 3 w 77"/>
                <a:gd name="T41" fmla="*/ 60 h 101"/>
                <a:gd name="T42" fmla="*/ 5 w 77"/>
                <a:gd name="T43" fmla="*/ 68 h 101"/>
                <a:gd name="T44" fmla="*/ 6 w 77"/>
                <a:gd name="T45" fmla="*/ 76 h 101"/>
                <a:gd name="T46" fmla="*/ 18 w 77"/>
                <a:gd name="T47" fmla="*/ 79 h 101"/>
                <a:gd name="T48" fmla="*/ 21 w 77"/>
                <a:gd name="T49" fmla="*/ 85 h 101"/>
                <a:gd name="T50" fmla="*/ 21 w 77"/>
                <a:gd name="T51" fmla="*/ 98 h 101"/>
                <a:gd name="T52" fmla="*/ 29 w 77"/>
                <a:gd name="T53" fmla="*/ 95 h 101"/>
                <a:gd name="T54" fmla="*/ 39 w 77"/>
                <a:gd name="T55" fmla="*/ 101 h 101"/>
                <a:gd name="T56" fmla="*/ 48 w 77"/>
                <a:gd name="T57" fmla="*/ 97 h 101"/>
                <a:gd name="T58" fmla="*/ 57 w 77"/>
                <a:gd name="T59" fmla="*/ 95 h 101"/>
                <a:gd name="T60" fmla="*/ 63 w 77"/>
                <a:gd name="T61" fmla="*/ 94 h 101"/>
                <a:gd name="T62" fmla="*/ 63 w 77"/>
                <a:gd name="T63" fmla="*/ 88 h 101"/>
                <a:gd name="T64" fmla="*/ 70 w 77"/>
                <a:gd name="T65" fmla="*/ 81 h 101"/>
                <a:gd name="T66" fmla="*/ 62 w 77"/>
                <a:gd name="T67" fmla="*/ 75 h 101"/>
                <a:gd name="T68" fmla="*/ 57 w 77"/>
                <a:gd name="T69" fmla="*/ 64 h 101"/>
                <a:gd name="T70" fmla="*/ 63 w 77"/>
                <a:gd name="T71" fmla="*/ 58 h 101"/>
                <a:gd name="T72" fmla="*/ 74 w 77"/>
                <a:gd name="T73" fmla="*/ 51 h 101"/>
                <a:gd name="T74" fmla="*/ 77 w 77"/>
                <a:gd name="T75" fmla="*/ 42 h 101"/>
                <a:gd name="T76" fmla="*/ 76 w 77"/>
                <a:gd name="T77" fmla="*/ 31 h 101"/>
                <a:gd name="T78" fmla="*/ 75 w 77"/>
                <a:gd name="T79" fmla="*/ 1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7" h="101">
                  <a:moveTo>
                    <a:pt x="75" y="15"/>
                  </a:moveTo>
                  <a:cubicBezTo>
                    <a:pt x="74" y="15"/>
                    <a:pt x="73" y="14"/>
                    <a:pt x="72" y="14"/>
                  </a:cubicBezTo>
                  <a:cubicBezTo>
                    <a:pt x="72" y="14"/>
                    <a:pt x="72" y="13"/>
                    <a:pt x="72" y="13"/>
                  </a:cubicBezTo>
                  <a:cubicBezTo>
                    <a:pt x="70" y="12"/>
                    <a:pt x="69" y="13"/>
                    <a:pt x="68" y="13"/>
                  </a:cubicBezTo>
                  <a:cubicBezTo>
                    <a:pt x="67" y="12"/>
                    <a:pt x="65" y="11"/>
                    <a:pt x="65" y="11"/>
                  </a:cubicBezTo>
                  <a:cubicBezTo>
                    <a:pt x="63" y="10"/>
                    <a:pt x="61" y="10"/>
                    <a:pt x="59" y="10"/>
                  </a:cubicBezTo>
                  <a:cubicBezTo>
                    <a:pt x="58" y="11"/>
                    <a:pt x="57" y="14"/>
                    <a:pt x="56" y="15"/>
                  </a:cubicBezTo>
                  <a:cubicBezTo>
                    <a:pt x="56" y="15"/>
                    <a:pt x="54" y="14"/>
                    <a:pt x="53" y="15"/>
                  </a:cubicBezTo>
                  <a:cubicBezTo>
                    <a:pt x="53" y="15"/>
                    <a:pt x="53" y="16"/>
                    <a:pt x="52" y="17"/>
                  </a:cubicBezTo>
                  <a:cubicBezTo>
                    <a:pt x="52" y="17"/>
                    <a:pt x="54" y="17"/>
                    <a:pt x="53" y="18"/>
                  </a:cubicBezTo>
                  <a:cubicBezTo>
                    <a:pt x="52" y="17"/>
                    <a:pt x="48" y="17"/>
                    <a:pt x="48" y="16"/>
                  </a:cubicBezTo>
                  <a:cubicBezTo>
                    <a:pt x="47" y="16"/>
                    <a:pt x="48" y="14"/>
                    <a:pt x="48" y="13"/>
                  </a:cubicBezTo>
                  <a:cubicBezTo>
                    <a:pt x="46" y="13"/>
                    <a:pt x="46" y="13"/>
                    <a:pt x="46" y="13"/>
                  </a:cubicBezTo>
                  <a:cubicBezTo>
                    <a:pt x="45" y="13"/>
                    <a:pt x="43" y="14"/>
                    <a:pt x="42" y="14"/>
                  </a:cubicBezTo>
                  <a:cubicBezTo>
                    <a:pt x="42" y="13"/>
                    <a:pt x="40" y="10"/>
                    <a:pt x="40" y="9"/>
                  </a:cubicBezTo>
                  <a:cubicBezTo>
                    <a:pt x="39" y="8"/>
                    <a:pt x="40" y="7"/>
                    <a:pt x="40" y="6"/>
                  </a:cubicBezTo>
                  <a:cubicBezTo>
                    <a:pt x="39" y="6"/>
                    <a:pt x="37" y="5"/>
                    <a:pt x="37" y="5"/>
                  </a:cubicBezTo>
                  <a:cubicBezTo>
                    <a:pt x="37" y="5"/>
                    <a:pt x="40" y="3"/>
                    <a:pt x="39" y="3"/>
                  </a:cubicBezTo>
                  <a:cubicBezTo>
                    <a:pt x="39" y="3"/>
                    <a:pt x="41" y="2"/>
                    <a:pt x="41" y="1"/>
                  </a:cubicBezTo>
                  <a:cubicBezTo>
                    <a:pt x="41" y="1"/>
                    <a:pt x="41" y="0"/>
                    <a:pt x="40" y="1"/>
                  </a:cubicBezTo>
                  <a:cubicBezTo>
                    <a:pt x="40" y="1"/>
                    <a:pt x="40" y="1"/>
                    <a:pt x="39" y="2"/>
                  </a:cubicBezTo>
                  <a:cubicBezTo>
                    <a:pt x="38" y="2"/>
                    <a:pt x="37" y="2"/>
                    <a:pt x="36" y="2"/>
                  </a:cubicBezTo>
                  <a:cubicBezTo>
                    <a:pt x="36" y="1"/>
                    <a:pt x="36" y="2"/>
                    <a:pt x="37" y="1"/>
                  </a:cubicBezTo>
                  <a:cubicBezTo>
                    <a:pt x="28" y="1"/>
                    <a:pt x="28" y="1"/>
                    <a:pt x="28" y="1"/>
                  </a:cubicBezTo>
                  <a:cubicBezTo>
                    <a:pt x="27" y="2"/>
                    <a:pt x="27" y="4"/>
                    <a:pt x="27" y="5"/>
                  </a:cubicBezTo>
                  <a:cubicBezTo>
                    <a:pt x="28" y="5"/>
                    <a:pt x="28" y="5"/>
                    <a:pt x="28" y="5"/>
                  </a:cubicBezTo>
                  <a:cubicBezTo>
                    <a:pt x="29" y="6"/>
                    <a:pt x="28" y="7"/>
                    <a:pt x="29" y="8"/>
                  </a:cubicBezTo>
                  <a:cubicBezTo>
                    <a:pt x="30" y="8"/>
                    <a:pt x="30" y="8"/>
                    <a:pt x="30" y="8"/>
                  </a:cubicBezTo>
                  <a:cubicBezTo>
                    <a:pt x="31" y="15"/>
                    <a:pt x="28" y="13"/>
                    <a:pt x="32" y="19"/>
                  </a:cubicBezTo>
                  <a:cubicBezTo>
                    <a:pt x="30" y="19"/>
                    <a:pt x="29" y="19"/>
                    <a:pt x="28" y="19"/>
                  </a:cubicBezTo>
                  <a:cubicBezTo>
                    <a:pt x="27" y="23"/>
                    <a:pt x="27" y="22"/>
                    <a:pt x="26" y="25"/>
                  </a:cubicBezTo>
                  <a:cubicBezTo>
                    <a:pt x="25" y="24"/>
                    <a:pt x="24" y="23"/>
                    <a:pt x="24" y="22"/>
                  </a:cubicBezTo>
                  <a:cubicBezTo>
                    <a:pt x="18" y="24"/>
                    <a:pt x="14" y="24"/>
                    <a:pt x="19" y="31"/>
                  </a:cubicBezTo>
                  <a:cubicBezTo>
                    <a:pt x="18" y="30"/>
                    <a:pt x="18" y="30"/>
                    <a:pt x="18" y="30"/>
                  </a:cubicBezTo>
                  <a:cubicBezTo>
                    <a:pt x="18" y="30"/>
                    <a:pt x="18" y="37"/>
                    <a:pt x="16" y="37"/>
                  </a:cubicBezTo>
                  <a:cubicBezTo>
                    <a:pt x="14" y="36"/>
                    <a:pt x="13" y="38"/>
                    <a:pt x="15" y="39"/>
                  </a:cubicBezTo>
                  <a:cubicBezTo>
                    <a:pt x="17" y="41"/>
                    <a:pt x="12" y="42"/>
                    <a:pt x="12" y="42"/>
                  </a:cubicBezTo>
                  <a:cubicBezTo>
                    <a:pt x="12" y="42"/>
                    <a:pt x="12" y="46"/>
                    <a:pt x="8" y="44"/>
                  </a:cubicBezTo>
                  <a:cubicBezTo>
                    <a:pt x="3" y="42"/>
                    <a:pt x="4" y="44"/>
                    <a:pt x="3" y="46"/>
                  </a:cubicBezTo>
                  <a:cubicBezTo>
                    <a:pt x="2" y="49"/>
                    <a:pt x="0" y="55"/>
                    <a:pt x="0" y="55"/>
                  </a:cubicBezTo>
                  <a:cubicBezTo>
                    <a:pt x="0" y="55"/>
                    <a:pt x="2" y="57"/>
                    <a:pt x="4" y="57"/>
                  </a:cubicBezTo>
                  <a:cubicBezTo>
                    <a:pt x="5" y="57"/>
                    <a:pt x="0" y="58"/>
                    <a:pt x="3" y="60"/>
                  </a:cubicBezTo>
                  <a:cubicBezTo>
                    <a:pt x="6" y="61"/>
                    <a:pt x="4" y="66"/>
                    <a:pt x="4" y="66"/>
                  </a:cubicBezTo>
                  <a:cubicBezTo>
                    <a:pt x="4" y="66"/>
                    <a:pt x="4" y="65"/>
                    <a:pt x="5" y="68"/>
                  </a:cubicBezTo>
                  <a:cubicBezTo>
                    <a:pt x="7" y="71"/>
                    <a:pt x="8" y="68"/>
                    <a:pt x="6" y="71"/>
                  </a:cubicBezTo>
                  <a:cubicBezTo>
                    <a:pt x="4" y="75"/>
                    <a:pt x="6" y="76"/>
                    <a:pt x="6" y="76"/>
                  </a:cubicBezTo>
                  <a:cubicBezTo>
                    <a:pt x="6" y="76"/>
                    <a:pt x="12" y="74"/>
                    <a:pt x="13" y="77"/>
                  </a:cubicBezTo>
                  <a:cubicBezTo>
                    <a:pt x="15" y="80"/>
                    <a:pt x="15" y="78"/>
                    <a:pt x="18" y="79"/>
                  </a:cubicBezTo>
                  <a:cubicBezTo>
                    <a:pt x="20" y="79"/>
                    <a:pt x="22" y="79"/>
                    <a:pt x="22" y="79"/>
                  </a:cubicBezTo>
                  <a:cubicBezTo>
                    <a:pt x="22" y="79"/>
                    <a:pt x="23" y="83"/>
                    <a:pt x="21" y="85"/>
                  </a:cubicBezTo>
                  <a:cubicBezTo>
                    <a:pt x="20" y="87"/>
                    <a:pt x="20" y="88"/>
                    <a:pt x="21" y="90"/>
                  </a:cubicBezTo>
                  <a:cubicBezTo>
                    <a:pt x="21" y="92"/>
                    <a:pt x="19" y="95"/>
                    <a:pt x="21" y="98"/>
                  </a:cubicBezTo>
                  <a:cubicBezTo>
                    <a:pt x="21" y="98"/>
                    <a:pt x="24" y="97"/>
                    <a:pt x="25" y="96"/>
                  </a:cubicBezTo>
                  <a:cubicBezTo>
                    <a:pt x="26" y="96"/>
                    <a:pt x="26" y="93"/>
                    <a:pt x="29" y="95"/>
                  </a:cubicBezTo>
                  <a:cubicBezTo>
                    <a:pt x="32" y="96"/>
                    <a:pt x="33" y="97"/>
                    <a:pt x="33" y="97"/>
                  </a:cubicBezTo>
                  <a:cubicBezTo>
                    <a:pt x="39" y="101"/>
                    <a:pt x="39" y="101"/>
                    <a:pt x="39" y="101"/>
                  </a:cubicBezTo>
                  <a:cubicBezTo>
                    <a:pt x="40" y="100"/>
                    <a:pt x="41" y="98"/>
                    <a:pt x="43" y="98"/>
                  </a:cubicBezTo>
                  <a:cubicBezTo>
                    <a:pt x="46" y="98"/>
                    <a:pt x="46" y="97"/>
                    <a:pt x="48" y="97"/>
                  </a:cubicBezTo>
                  <a:cubicBezTo>
                    <a:pt x="50" y="97"/>
                    <a:pt x="50" y="95"/>
                    <a:pt x="51" y="94"/>
                  </a:cubicBezTo>
                  <a:cubicBezTo>
                    <a:pt x="52" y="93"/>
                    <a:pt x="55" y="95"/>
                    <a:pt x="57" y="95"/>
                  </a:cubicBezTo>
                  <a:cubicBezTo>
                    <a:pt x="59" y="94"/>
                    <a:pt x="59" y="96"/>
                    <a:pt x="61" y="97"/>
                  </a:cubicBezTo>
                  <a:cubicBezTo>
                    <a:pt x="63" y="98"/>
                    <a:pt x="63" y="97"/>
                    <a:pt x="63" y="94"/>
                  </a:cubicBezTo>
                  <a:cubicBezTo>
                    <a:pt x="63" y="91"/>
                    <a:pt x="60" y="90"/>
                    <a:pt x="60" y="90"/>
                  </a:cubicBezTo>
                  <a:cubicBezTo>
                    <a:pt x="60" y="90"/>
                    <a:pt x="61" y="89"/>
                    <a:pt x="63" y="88"/>
                  </a:cubicBezTo>
                  <a:cubicBezTo>
                    <a:pt x="66" y="88"/>
                    <a:pt x="67" y="88"/>
                    <a:pt x="66" y="85"/>
                  </a:cubicBezTo>
                  <a:cubicBezTo>
                    <a:pt x="66" y="82"/>
                    <a:pt x="70" y="81"/>
                    <a:pt x="70" y="81"/>
                  </a:cubicBezTo>
                  <a:cubicBezTo>
                    <a:pt x="67" y="78"/>
                    <a:pt x="67" y="78"/>
                    <a:pt x="67" y="78"/>
                  </a:cubicBezTo>
                  <a:cubicBezTo>
                    <a:pt x="65" y="76"/>
                    <a:pt x="62" y="78"/>
                    <a:pt x="62" y="75"/>
                  </a:cubicBezTo>
                  <a:cubicBezTo>
                    <a:pt x="62" y="72"/>
                    <a:pt x="62" y="71"/>
                    <a:pt x="60" y="69"/>
                  </a:cubicBezTo>
                  <a:cubicBezTo>
                    <a:pt x="59" y="67"/>
                    <a:pt x="59" y="67"/>
                    <a:pt x="57" y="64"/>
                  </a:cubicBezTo>
                  <a:cubicBezTo>
                    <a:pt x="56" y="61"/>
                    <a:pt x="56" y="61"/>
                    <a:pt x="58" y="61"/>
                  </a:cubicBezTo>
                  <a:cubicBezTo>
                    <a:pt x="60" y="60"/>
                    <a:pt x="62" y="61"/>
                    <a:pt x="63" y="58"/>
                  </a:cubicBezTo>
                  <a:cubicBezTo>
                    <a:pt x="64" y="56"/>
                    <a:pt x="65" y="56"/>
                    <a:pt x="68" y="55"/>
                  </a:cubicBezTo>
                  <a:cubicBezTo>
                    <a:pt x="71" y="53"/>
                    <a:pt x="74" y="51"/>
                    <a:pt x="74" y="51"/>
                  </a:cubicBezTo>
                  <a:cubicBezTo>
                    <a:pt x="77" y="53"/>
                    <a:pt x="77" y="53"/>
                    <a:pt x="77" y="53"/>
                  </a:cubicBezTo>
                  <a:cubicBezTo>
                    <a:pt x="77" y="53"/>
                    <a:pt x="77" y="44"/>
                    <a:pt x="77" y="42"/>
                  </a:cubicBezTo>
                  <a:cubicBezTo>
                    <a:pt x="77" y="40"/>
                    <a:pt x="75" y="40"/>
                    <a:pt x="75" y="37"/>
                  </a:cubicBezTo>
                  <a:cubicBezTo>
                    <a:pt x="75" y="34"/>
                    <a:pt x="76" y="31"/>
                    <a:pt x="76" y="31"/>
                  </a:cubicBezTo>
                  <a:cubicBezTo>
                    <a:pt x="76" y="31"/>
                    <a:pt x="72" y="27"/>
                    <a:pt x="73" y="25"/>
                  </a:cubicBezTo>
                  <a:cubicBezTo>
                    <a:pt x="75" y="23"/>
                    <a:pt x="75" y="15"/>
                    <a:pt x="75" y="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3" name="Freeform 236">
              <a:extLst>
                <a:ext uri="{FF2B5EF4-FFF2-40B4-BE49-F238E27FC236}">
                  <a16:creationId xmlns:a16="http://schemas.microsoft.com/office/drawing/2014/main" id="{D7A0FFB6-6C20-4C1B-9A0D-1853C439BC26}"/>
                </a:ext>
              </a:extLst>
            </p:cNvPr>
            <p:cNvSpPr>
              <a:spLocks/>
            </p:cNvSpPr>
            <p:nvPr/>
          </p:nvSpPr>
          <p:spPr bwMode="auto">
            <a:xfrm>
              <a:off x="7164586" y="2520956"/>
              <a:ext cx="212168" cy="117476"/>
            </a:xfrm>
            <a:custGeom>
              <a:avLst/>
              <a:gdLst>
                <a:gd name="T0" fmla="*/ 0 w 62"/>
                <a:gd name="T1" fmla="*/ 8 h 34"/>
                <a:gd name="T2" fmla="*/ 2 w 62"/>
                <a:gd name="T3" fmla="*/ 10 h 34"/>
                <a:gd name="T4" fmla="*/ 5 w 62"/>
                <a:gd name="T5" fmla="*/ 10 h 34"/>
                <a:gd name="T6" fmla="*/ 7 w 62"/>
                <a:gd name="T7" fmla="*/ 12 h 34"/>
                <a:gd name="T8" fmla="*/ 12 w 62"/>
                <a:gd name="T9" fmla="*/ 16 h 34"/>
                <a:gd name="T10" fmla="*/ 14 w 62"/>
                <a:gd name="T11" fmla="*/ 27 h 34"/>
                <a:gd name="T12" fmla="*/ 14 w 62"/>
                <a:gd name="T13" fmla="*/ 28 h 34"/>
                <a:gd name="T14" fmla="*/ 17 w 62"/>
                <a:gd name="T15" fmla="*/ 29 h 34"/>
                <a:gd name="T16" fmla="*/ 22 w 62"/>
                <a:gd name="T17" fmla="*/ 29 h 34"/>
                <a:gd name="T18" fmla="*/ 26 w 62"/>
                <a:gd name="T19" fmla="*/ 31 h 34"/>
                <a:gd name="T20" fmla="*/ 31 w 62"/>
                <a:gd name="T21" fmla="*/ 30 h 34"/>
                <a:gd name="T22" fmla="*/ 32 w 62"/>
                <a:gd name="T23" fmla="*/ 32 h 34"/>
                <a:gd name="T24" fmla="*/ 34 w 62"/>
                <a:gd name="T25" fmla="*/ 32 h 34"/>
                <a:gd name="T26" fmla="*/ 34 w 62"/>
                <a:gd name="T27" fmla="*/ 33 h 34"/>
                <a:gd name="T28" fmla="*/ 41 w 62"/>
                <a:gd name="T29" fmla="*/ 32 h 34"/>
                <a:gd name="T30" fmla="*/ 46 w 62"/>
                <a:gd name="T31" fmla="*/ 32 h 34"/>
                <a:gd name="T32" fmla="*/ 49 w 62"/>
                <a:gd name="T33" fmla="*/ 28 h 34"/>
                <a:gd name="T34" fmla="*/ 52 w 62"/>
                <a:gd name="T35" fmla="*/ 27 h 34"/>
                <a:gd name="T36" fmla="*/ 56 w 62"/>
                <a:gd name="T37" fmla="*/ 30 h 34"/>
                <a:gd name="T38" fmla="*/ 61 w 62"/>
                <a:gd name="T39" fmla="*/ 32 h 34"/>
                <a:gd name="T40" fmla="*/ 59 w 62"/>
                <a:gd name="T41" fmla="*/ 28 h 34"/>
                <a:gd name="T42" fmla="*/ 62 w 62"/>
                <a:gd name="T43" fmla="*/ 25 h 34"/>
                <a:gd name="T44" fmla="*/ 59 w 62"/>
                <a:gd name="T45" fmla="*/ 21 h 34"/>
                <a:gd name="T46" fmla="*/ 54 w 62"/>
                <a:gd name="T47" fmla="*/ 21 h 34"/>
                <a:gd name="T48" fmla="*/ 54 w 62"/>
                <a:gd name="T49" fmla="*/ 17 h 34"/>
                <a:gd name="T50" fmla="*/ 50 w 62"/>
                <a:gd name="T51" fmla="*/ 15 h 34"/>
                <a:gd name="T52" fmla="*/ 47 w 62"/>
                <a:gd name="T53" fmla="*/ 11 h 34"/>
                <a:gd name="T54" fmla="*/ 42 w 62"/>
                <a:gd name="T55" fmla="*/ 10 h 34"/>
                <a:gd name="T56" fmla="*/ 39 w 62"/>
                <a:gd name="T57" fmla="*/ 11 h 34"/>
                <a:gd name="T58" fmla="*/ 32 w 62"/>
                <a:gd name="T59" fmla="*/ 12 h 34"/>
                <a:gd name="T60" fmla="*/ 25 w 62"/>
                <a:gd name="T61" fmla="*/ 7 h 34"/>
                <a:gd name="T62" fmla="*/ 21 w 62"/>
                <a:gd name="T63" fmla="*/ 4 h 34"/>
                <a:gd name="T64" fmla="*/ 14 w 62"/>
                <a:gd name="T65" fmla="*/ 4 h 34"/>
                <a:gd name="T66" fmla="*/ 8 w 62"/>
                <a:gd name="T67" fmla="*/ 2 h 34"/>
                <a:gd name="T68" fmla="*/ 2 w 62"/>
                <a:gd name="T69" fmla="*/ 2 h 34"/>
                <a:gd name="T70" fmla="*/ 0 w 62"/>
                <a:gd name="T71" fmla="*/ 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34">
                  <a:moveTo>
                    <a:pt x="0" y="8"/>
                  </a:moveTo>
                  <a:cubicBezTo>
                    <a:pt x="1" y="8"/>
                    <a:pt x="2" y="9"/>
                    <a:pt x="2" y="10"/>
                  </a:cubicBezTo>
                  <a:cubicBezTo>
                    <a:pt x="3" y="10"/>
                    <a:pt x="4" y="9"/>
                    <a:pt x="5" y="10"/>
                  </a:cubicBezTo>
                  <a:cubicBezTo>
                    <a:pt x="5" y="10"/>
                    <a:pt x="6" y="12"/>
                    <a:pt x="7" y="12"/>
                  </a:cubicBezTo>
                  <a:cubicBezTo>
                    <a:pt x="8" y="13"/>
                    <a:pt x="12" y="15"/>
                    <a:pt x="12" y="16"/>
                  </a:cubicBezTo>
                  <a:cubicBezTo>
                    <a:pt x="13" y="17"/>
                    <a:pt x="15" y="24"/>
                    <a:pt x="14" y="27"/>
                  </a:cubicBezTo>
                  <a:cubicBezTo>
                    <a:pt x="14" y="28"/>
                    <a:pt x="14" y="28"/>
                    <a:pt x="14" y="28"/>
                  </a:cubicBezTo>
                  <a:cubicBezTo>
                    <a:pt x="14" y="28"/>
                    <a:pt x="15" y="30"/>
                    <a:pt x="17" y="29"/>
                  </a:cubicBezTo>
                  <a:cubicBezTo>
                    <a:pt x="19" y="28"/>
                    <a:pt x="20" y="29"/>
                    <a:pt x="22" y="29"/>
                  </a:cubicBezTo>
                  <a:cubicBezTo>
                    <a:pt x="24" y="29"/>
                    <a:pt x="26" y="31"/>
                    <a:pt x="26" y="31"/>
                  </a:cubicBezTo>
                  <a:cubicBezTo>
                    <a:pt x="26" y="31"/>
                    <a:pt x="28" y="31"/>
                    <a:pt x="31" y="30"/>
                  </a:cubicBezTo>
                  <a:cubicBezTo>
                    <a:pt x="33" y="29"/>
                    <a:pt x="32" y="32"/>
                    <a:pt x="32" y="32"/>
                  </a:cubicBezTo>
                  <a:cubicBezTo>
                    <a:pt x="34" y="32"/>
                    <a:pt x="34" y="32"/>
                    <a:pt x="34" y="32"/>
                  </a:cubicBezTo>
                  <a:cubicBezTo>
                    <a:pt x="34" y="33"/>
                    <a:pt x="34" y="33"/>
                    <a:pt x="34" y="33"/>
                  </a:cubicBezTo>
                  <a:cubicBezTo>
                    <a:pt x="34" y="33"/>
                    <a:pt x="39" y="32"/>
                    <a:pt x="41" y="32"/>
                  </a:cubicBezTo>
                  <a:cubicBezTo>
                    <a:pt x="42" y="32"/>
                    <a:pt x="46" y="32"/>
                    <a:pt x="46" y="32"/>
                  </a:cubicBezTo>
                  <a:cubicBezTo>
                    <a:pt x="46" y="32"/>
                    <a:pt x="48" y="30"/>
                    <a:pt x="49" y="28"/>
                  </a:cubicBezTo>
                  <a:cubicBezTo>
                    <a:pt x="50" y="26"/>
                    <a:pt x="50" y="27"/>
                    <a:pt x="52" y="27"/>
                  </a:cubicBezTo>
                  <a:cubicBezTo>
                    <a:pt x="55" y="27"/>
                    <a:pt x="56" y="30"/>
                    <a:pt x="56" y="30"/>
                  </a:cubicBezTo>
                  <a:cubicBezTo>
                    <a:pt x="56" y="30"/>
                    <a:pt x="60" y="34"/>
                    <a:pt x="61" y="32"/>
                  </a:cubicBezTo>
                  <a:cubicBezTo>
                    <a:pt x="62" y="31"/>
                    <a:pt x="61" y="29"/>
                    <a:pt x="59" y="28"/>
                  </a:cubicBezTo>
                  <a:cubicBezTo>
                    <a:pt x="58" y="26"/>
                    <a:pt x="62" y="25"/>
                    <a:pt x="62" y="25"/>
                  </a:cubicBezTo>
                  <a:cubicBezTo>
                    <a:pt x="62" y="25"/>
                    <a:pt x="60" y="23"/>
                    <a:pt x="59" y="21"/>
                  </a:cubicBezTo>
                  <a:cubicBezTo>
                    <a:pt x="58" y="20"/>
                    <a:pt x="56" y="21"/>
                    <a:pt x="54" y="21"/>
                  </a:cubicBezTo>
                  <a:cubicBezTo>
                    <a:pt x="52" y="20"/>
                    <a:pt x="55" y="17"/>
                    <a:pt x="54" y="17"/>
                  </a:cubicBezTo>
                  <a:cubicBezTo>
                    <a:pt x="52" y="16"/>
                    <a:pt x="52" y="16"/>
                    <a:pt x="50" y="15"/>
                  </a:cubicBezTo>
                  <a:cubicBezTo>
                    <a:pt x="48" y="14"/>
                    <a:pt x="48" y="12"/>
                    <a:pt x="47" y="11"/>
                  </a:cubicBezTo>
                  <a:cubicBezTo>
                    <a:pt x="46" y="9"/>
                    <a:pt x="45" y="9"/>
                    <a:pt x="42" y="10"/>
                  </a:cubicBezTo>
                  <a:cubicBezTo>
                    <a:pt x="40" y="11"/>
                    <a:pt x="40" y="13"/>
                    <a:pt x="39" y="11"/>
                  </a:cubicBezTo>
                  <a:cubicBezTo>
                    <a:pt x="37" y="9"/>
                    <a:pt x="35" y="12"/>
                    <a:pt x="32" y="12"/>
                  </a:cubicBezTo>
                  <a:cubicBezTo>
                    <a:pt x="29" y="12"/>
                    <a:pt x="28" y="8"/>
                    <a:pt x="25" y="7"/>
                  </a:cubicBezTo>
                  <a:cubicBezTo>
                    <a:pt x="23" y="5"/>
                    <a:pt x="23" y="4"/>
                    <a:pt x="21" y="4"/>
                  </a:cubicBezTo>
                  <a:cubicBezTo>
                    <a:pt x="19" y="4"/>
                    <a:pt x="17" y="5"/>
                    <a:pt x="14" y="4"/>
                  </a:cubicBezTo>
                  <a:cubicBezTo>
                    <a:pt x="11" y="3"/>
                    <a:pt x="9" y="3"/>
                    <a:pt x="8" y="2"/>
                  </a:cubicBezTo>
                  <a:cubicBezTo>
                    <a:pt x="7" y="0"/>
                    <a:pt x="4" y="1"/>
                    <a:pt x="2" y="2"/>
                  </a:cubicBezTo>
                  <a:cubicBezTo>
                    <a:pt x="0" y="3"/>
                    <a:pt x="0" y="8"/>
                    <a:pt x="0"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4" name="Freeform 237">
              <a:extLst>
                <a:ext uri="{FF2B5EF4-FFF2-40B4-BE49-F238E27FC236}">
                  <a16:creationId xmlns:a16="http://schemas.microsoft.com/office/drawing/2014/main" id="{2E0C5DF6-F7D6-4232-A03C-22B99BAC8AB1}"/>
                </a:ext>
              </a:extLst>
            </p:cNvPr>
            <p:cNvSpPr>
              <a:spLocks/>
            </p:cNvSpPr>
            <p:nvPr/>
          </p:nvSpPr>
          <p:spPr bwMode="auto">
            <a:xfrm>
              <a:off x="7164586" y="2520956"/>
              <a:ext cx="212168" cy="117476"/>
            </a:xfrm>
            <a:custGeom>
              <a:avLst/>
              <a:gdLst>
                <a:gd name="T0" fmla="*/ 0 w 62"/>
                <a:gd name="T1" fmla="*/ 8 h 34"/>
                <a:gd name="T2" fmla="*/ 2 w 62"/>
                <a:gd name="T3" fmla="*/ 10 h 34"/>
                <a:gd name="T4" fmla="*/ 5 w 62"/>
                <a:gd name="T5" fmla="*/ 10 h 34"/>
                <a:gd name="T6" fmla="*/ 7 w 62"/>
                <a:gd name="T7" fmla="*/ 12 h 34"/>
                <a:gd name="T8" fmla="*/ 12 w 62"/>
                <a:gd name="T9" fmla="*/ 16 h 34"/>
                <a:gd name="T10" fmla="*/ 14 w 62"/>
                <a:gd name="T11" fmla="*/ 27 h 34"/>
                <a:gd name="T12" fmla="*/ 14 w 62"/>
                <a:gd name="T13" fmla="*/ 28 h 34"/>
                <a:gd name="T14" fmla="*/ 17 w 62"/>
                <a:gd name="T15" fmla="*/ 29 h 34"/>
                <a:gd name="T16" fmla="*/ 22 w 62"/>
                <a:gd name="T17" fmla="*/ 29 h 34"/>
                <a:gd name="T18" fmla="*/ 26 w 62"/>
                <a:gd name="T19" fmla="*/ 31 h 34"/>
                <a:gd name="T20" fmla="*/ 31 w 62"/>
                <a:gd name="T21" fmla="*/ 30 h 34"/>
                <a:gd name="T22" fmla="*/ 32 w 62"/>
                <a:gd name="T23" fmla="*/ 32 h 34"/>
                <a:gd name="T24" fmla="*/ 34 w 62"/>
                <a:gd name="T25" fmla="*/ 32 h 34"/>
                <a:gd name="T26" fmla="*/ 34 w 62"/>
                <a:gd name="T27" fmla="*/ 33 h 34"/>
                <a:gd name="T28" fmla="*/ 41 w 62"/>
                <a:gd name="T29" fmla="*/ 32 h 34"/>
                <a:gd name="T30" fmla="*/ 46 w 62"/>
                <a:gd name="T31" fmla="*/ 32 h 34"/>
                <a:gd name="T32" fmla="*/ 49 w 62"/>
                <a:gd name="T33" fmla="*/ 28 h 34"/>
                <a:gd name="T34" fmla="*/ 52 w 62"/>
                <a:gd name="T35" fmla="*/ 27 h 34"/>
                <a:gd name="T36" fmla="*/ 56 w 62"/>
                <a:gd name="T37" fmla="*/ 30 h 34"/>
                <a:gd name="T38" fmla="*/ 61 w 62"/>
                <a:gd name="T39" fmla="*/ 32 h 34"/>
                <a:gd name="T40" fmla="*/ 59 w 62"/>
                <a:gd name="T41" fmla="*/ 28 h 34"/>
                <a:gd name="T42" fmla="*/ 62 w 62"/>
                <a:gd name="T43" fmla="*/ 25 h 34"/>
                <a:gd name="T44" fmla="*/ 59 w 62"/>
                <a:gd name="T45" fmla="*/ 21 h 34"/>
                <a:gd name="T46" fmla="*/ 54 w 62"/>
                <a:gd name="T47" fmla="*/ 21 h 34"/>
                <a:gd name="T48" fmla="*/ 54 w 62"/>
                <a:gd name="T49" fmla="*/ 17 h 34"/>
                <a:gd name="T50" fmla="*/ 50 w 62"/>
                <a:gd name="T51" fmla="*/ 15 h 34"/>
                <a:gd name="T52" fmla="*/ 47 w 62"/>
                <a:gd name="T53" fmla="*/ 11 h 34"/>
                <a:gd name="T54" fmla="*/ 42 w 62"/>
                <a:gd name="T55" fmla="*/ 10 h 34"/>
                <a:gd name="T56" fmla="*/ 39 w 62"/>
                <a:gd name="T57" fmla="*/ 11 h 34"/>
                <a:gd name="T58" fmla="*/ 32 w 62"/>
                <a:gd name="T59" fmla="*/ 12 h 34"/>
                <a:gd name="T60" fmla="*/ 25 w 62"/>
                <a:gd name="T61" fmla="*/ 7 h 34"/>
                <a:gd name="T62" fmla="*/ 21 w 62"/>
                <a:gd name="T63" fmla="*/ 4 h 34"/>
                <a:gd name="T64" fmla="*/ 14 w 62"/>
                <a:gd name="T65" fmla="*/ 4 h 34"/>
                <a:gd name="T66" fmla="*/ 8 w 62"/>
                <a:gd name="T67" fmla="*/ 2 h 34"/>
                <a:gd name="T68" fmla="*/ 2 w 62"/>
                <a:gd name="T69" fmla="*/ 2 h 34"/>
                <a:gd name="T70" fmla="*/ 0 w 62"/>
                <a:gd name="T71" fmla="*/ 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34">
                  <a:moveTo>
                    <a:pt x="0" y="8"/>
                  </a:moveTo>
                  <a:cubicBezTo>
                    <a:pt x="1" y="8"/>
                    <a:pt x="2" y="9"/>
                    <a:pt x="2" y="10"/>
                  </a:cubicBezTo>
                  <a:cubicBezTo>
                    <a:pt x="3" y="10"/>
                    <a:pt x="4" y="9"/>
                    <a:pt x="5" y="10"/>
                  </a:cubicBezTo>
                  <a:cubicBezTo>
                    <a:pt x="5" y="10"/>
                    <a:pt x="6" y="12"/>
                    <a:pt x="7" y="12"/>
                  </a:cubicBezTo>
                  <a:cubicBezTo>
                    <a:pt x="8" y="13"/>
                    <a:pt x="12" y="15"/>
                    <a:pt x="12" y="16"/>
                  </a:cubicBezTo>
                  <a:cubicBezTo>
                    <a:pt x="13" y="17"/>
                    <a:pt x="15" y="24"/>
                    <a:pt x="14" y="27"/>
                  </a:cubicBezTo>
                  <a:cubicBezTo>
                    <a:pt x="14" y="28"/>
                    <a:pt x="14" y="28"/>
                    <a:pt x="14" y="28"/>
                  </a:cubicBezTo>
                  <a:cubicBezTo>
                    <a:pt x="14" y="28"/>
                    <a:pt x="15" y="30"/>
                    <a:pt x="17" y="29"/>
                  </a:cubicBezTo>
                  <a:cubicBezTo>
                    <a:pt x="19" y="28"/>
                    <a:pt x="20" y="29"/>
                    <a:pt x="22" y="29"/>
                  </a:cubicBezTo>
                  <a:cubicBezTo>
                    <a:pt x="24" y="29"/>
                    <a:pt x="26" y="31"/>
                    <a:pt x="26" y="31"/>
                  </a:cubicBezTo>
                  <a:cubicBezTo>
                    <a:pt x="26" y="31"/>
                    <a:pt x="28" y="31"/>
                    <a:pt x="31" y="30"/>
                  </a:cubicBezTo>
                  <a:cubicBezTo>
                    <a:pt x="33" y="29"/>
                    <a:pt x="32" y="32"/>
                    <a:pt x="32" y="32"/>
                  </a:cubicBezTo>
                  <a:cubicBezTo>
                    <a:pt x="34" y="32"/>
                    <a:pt x="34" y="32"/>
                    <a:pt x="34" y="32"/>
                  </a:cubicBezTo>
                  <a:cubicBezTo>
                    <a:pt x="34" y="33"/>
                    <a:pt x="34" y="33"/>
                    <a:pt x="34" y="33"/>
                  </a:cubicBezTo>
                  <a:cubicBezTo>
                    <a:pt x="34" y="33"/>
                    <a:pt x="39" y="32"/>
                    <a:pt x="41" y="32"/>
                  </a:cubicBezTo>
                  <a:cubicBezTo>
                    <a:pt x="42" y="32"/>
                    <a:pt x="46" y="32"/>
                    <a:pt x="46" y="32"/>
                  </a:cubicBezTo>
                  <a:cubicBezTo>
                    <a:pt x="46" y="32"/>
                    <a:pt x="48" y="30"/>
                    <a:pt x="49" y="28"/>
                  </a:cubicBezTo>
                  <a:cubicBezTo>
                    <a:pt x="50" y="26"/>
                    <a:pt x="50" y="27"/>
                    <a:pt x="52" y="27"/>
                  </a:cubicBezTo>
                  <a:cubicBezTo>
                    <a:pt x="55" y="27"/>
                    <a:pt x="56" y="30"/>
                    <a:pt x="56" y="30"/>
                  </a:cubicBezTo>
                  <a:cubicBezTo>
                    <a:pt x="56" y="30"/>
                    <a:pt x="60" y="34"/>
                    <a:pt x="61" y="32"/>
                  </a:cubicBezTo>
                  <a:cubicBezTo>
                    <a:pt x="62" y="31"/>
                    <a:pt x="61" y="29"/>
                    <a:pt x="59" y="28"/>
                  </a:cubicBezTo>
                  <a:cubicBezTo>
                    <a:pt x="58" y="26"/>
                    <a:pt x="62" y="25"/>
                    <a:pt x="62" y="25"/>
                  </a:cubicBezTo>
                  <a:cubicBezTo>
                    <a:pt x="62" y="25"/>
                    <a:pt x="60" y="23"/>
                    <a:pt x="59" y="21"/>
                  </a:cubicBezTo>
                  <a:cubicBezTo>
                    <a:pt x="58" y="20"/>
                    <a:pt x="56" y="21"/>
                    <a:pt x="54" y="21"/>
                  </a:cubicBezTo>
                  <a:cubicBezTo>
                    <a:pt x="52" y="20"/>
                    <a:pt x="55" y="17"/>
                    <a:pt x="54" y="17"/>
                  </a:cubicBezTo>
                  <a:cubicBezTo>
                    <a:pt x="52" y="16"/>
                    <a:pt x="52" y="16"/>
                    <a:pt x="50" y="15"/>
                  </a:cubicBezTo>
                  <a:cubicBezTo>
                    <a:pt x="48" y="14"/>
                    <a:pt x="48" y="12"/>
                    <a:pt x="47" y="11"/>
                  </a:cubicBezTo>
                  <a:cubicBezTo>
                    <a:pt x="46" y="9"/>
                    <a:pt x="45" y="9"/>
                    <a:pt x="42" y="10"/>
                  </a:cubicBezTo>
                  <a:cubicBezTo>
                    <a:pt x="40" y="11"/>
                    <a:pt x="40" y="13"/>
                    <a:pt x="39" y="11"/>
                  </a:cubicBezTo>
                  <a:cubicBezTo>
                    <a:pt x="37" y="9"/>
                    <a:pt x="35" y="12"/>
                    <a:pt x="32" y="12"/>
                  </a:cubicBezTo>
                  <a:cubicBezTo>
                    <a:pt x="29" y="12"/>
                    <a:pt x="28" y="8"/>
                    <a:pt x="25" y="7"/>
                  </a:cubicBezTo>
                  <a:cubicBezTo>
                    <a:pt x="23" y="5"/>
                    <a:pt x="23" y="4"/>
                    <a:pt x="21" y="4"/>
                  </a:cubicBezTo>
                  <a:cubicBezTo>
                    <a:pt x="19" y="4"/>
                    <a:pt x="17" y="5"/>
                    <a:pt x="14" y="4"/>
                  </a:cubicBezTo>
                  <a:cubicBezTo>
                    <a:pt x="11" y="3"/>
                    <a:pt x="9" y="3"/>
                    <a:pt x="8" y="2"/>
                  </a:cubicBezTo>
                  <a:cubicBezTo>
                    <a:pt x="7" y="0"/>
                    <a:pt x="4" y="1"/>
                    <a:pt x="2" y="2"/>
                  </a:cubicBezTo>
                  <a:cubicBezTo>
                    <a:pt x="0" y="3"/>
                    <a:pt x="0" y="8"/>
                    <a:pt x="0"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5" name="Freeform 238">
              <a:extLst>
                <a:ext uri="{FF2B5EF4-FFF2-40B4-BE49-F238E27FC236}">
                  <a16:creationId xmlns:a16="http://schemas.microsoft.com/office/drawing/2014/main" id="{D0A3DC84-83B0-4A0D-87DF-98E9E6458735}"/>
                </a:ext>
              </a:extLst>
            </p:cNvPr>
            <p:cNvSpPr>
              <a:spLocks/>
            </p:cNvSpPr>
            <p:nvPr/>
          </p:nvSpPr>
          <p:spPr bwMode="auto">
            <a:xfrm>
              <a:off x="5476024" y="3697477"/>
              <a:ext cx="96440" cy="35068"/>
            </a:xfrm>
            <a:custGeom>
              <a:avLst/>
              <a:gdLst>
                <a:gd name="T0" fmla="*/ 0 w 28"/>
                <a:gd name="T1" fmla="*/ 10 h 10"/>
                <a:gd name="T2" fmla="*/ 7 w 28"/>
                <a:gd name="T3" fmla="*/ 9 h 10"/>
                <a:gd name="T4" fmla="*/ 11 w 28"/>
                <a:gd name="T5" fmla="*/ 7 h 10"/>
                <a:gd name="T6" fmla="*/ 24 w 28"/>
                <a:gd name="T7" fmla="*/ 7 h 10"/>
                <a:gd name="T8" fmla="*/ 28 w 28"/>
                <a:gd name="T9" fmla="*/ 3 h 10"/>
                <a:gd name="T10" fmla="*/ 25 w 28"/>
                <a:gd name="T11" fmla="*/ 1 h 10"/>
                <a:gd name="T12" fmla="*/ 19 w 28"/>
                <a:gd name="T13" fmla="*/ 1 h 10"/>
                <a:gd name="T14" fmla="*/ 11 w 28"/>
                <a:gd name="T15" fmla="*/ 1 h 10"/>
                <a:gd name="T16" fmla="*/ 8 w 28"/>
                <a:gd name="T17" fmla="*/ 2 h 10"/>
                <a:gd name="T18" fmla="*/ 4 w 28"/>
                <a:gd name="T19" fmla="*/ 3 h 10"/>
                <a:gd name="T20" fmla="*/ 0 w 28"/>
                <a:gd name="T21" fmla="*/ 4 h 10"/>
                <a:gd name="T22" fmla="*/ 1 w 28"/>
                <a:gd name="T23" fmla="*/ 5 h 10"/>
                <a:gd name="T24" fmla="*/ 1 w 28"/>
                <a:gd name="T25" fmla="*/ 6 h 10"/>
                <a:gd name="T26" fmla="*/ 0 w 28"/>
                <a:gd name="T27" fmla="*/ 7 h 10"/>
                <a:gd name="T28" fmla="*/ 0 w 28"/>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0">
                  <a:moveTo>
                    <a:pt x="0" y="10"/>
                  </a:moveTo>
                  <a:cubicBezTo>
                    <a:pt x="7" y="9"/>
                    <a:pt x="7" y="9"/>
                    <a:pt x="7" y="9"/>
                  </a:cubicBezTo>
                  <a:cubicBezTo>
                    <a:pt x="7" y="9"/>
                    <a:pt x="8" y="7"/>
                    <a:pt x="11" y="7"/>
                  </a:cubicBezTo>
                  <a:cubicBezTo>
                    <a:pt x="14" y="7"/>
                    <a:pt x="22" y="7"/>
                    <a:pt x="24" y="7"/>
                  </a:cubicBezTo>
                  <a:cubicBezTo>
                    <a:pt x="27" y="7"/>
                    <a:pt x="28" y="6"/>
                    <a:pt x="28" y="3"/>
                  </a:cubicBezTo>
                  <a:cubicBezTo>
                    <a:pt x="28" y="0"/>
                    <a:pt x="27" y="1"/>
                    <a:pt x="25" y="1"/>
                  </a:cubicBezTo>
                  <a:cubicBezTo>
                    <a:pt x="19" y="1"/>
                    <a:pt x="19" y="1"/>
                    <a:pt x="19" y="1"/>
                  </a:cubicBezTo>
                  <a:cubicBezTo>
                    <a:pt x="17" y="1"/>
                    <a:pt x="13" y="3"/>
                    <a:pt x="11" y="1"/>
                  </a:cubicBezTo>
                  <a:cubicBezTo>
                    <a:pt x="9" y="0"/>
                    <a:pt x="11" y="0"/>
                    <a:pt x="8" y="2"/>
                  </a:cubicBezTo>
                  <a:cubicBezTo>
                    <a:pt x="6" y="3"/>
                    <a:pt x="6" y="3"/>
                    <a:pt x="4" y="3"/>
                  </a:cubicBezTo>
                  <a:cubicBezTo>
                    <a:pt x="2" y="3"/>
                    <a:pt x="0" y="4"/>
                    <a:pt x="0" y="4"/>
                  </a:cubicBezTo>
                  <a:cubicBezTo>
                    <a:pt x="1" y="5"/>
                    <a:pt x="1" y="5"/>
                    <a:pt x="1" y="5"/>
                  </a:cubicBezTo>
                  <a:cubicBezTo>
                    <a:pt x="1" y="6"/>
                    <a:pt x="1" y="6"/>
                    <a:pt x="1" y="6"/>
                  </a:cubicBezTo>
                  <a:cubicBezTo>
                    <a:pt x="1" y="8"/>
                    <a:pt x="1" y="7"/>
                    <a:pt x="0" y="7"/>
                  </a:cubicBezTo>
                  <a:cubicBezTo>
                    <a:pt x="0" y="8"/>
                    <a:pt x="0" y="9"/>
                    <a:pt x="0"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6" name="Freeform 239">
              <a:extLst>
                <a:ext uri="{FF2B5EF4-FFF2-40B4-BE49-F238E27FC236}">
                  <a16:creationId xmlns:a16="http://schemas.microsoft.com/office/drawing/2014/main" id="{E6C16CCF-136F-4024-A9D9-0474AE649ABA}"/>
                </a:ext>
              </a:extLst>
            </p:cNvPr>
            <p:cNvSpPr>
              <a:spLocks/>
            </p:cNvSpPr>
            <p:nvPr/>
          </p:nvSpPr>
          <p:spPr bwMode="auto">
            <a:xfrm>
              <a:off x="5476024" y="3697477"/>
              <a:ext cx="96440" cy="35068"/>
            </a:xfrm>
            <a:custGeom>
              <a:avLst/>
              <a:gdLst>
                <a:gd name="T0" fmla="*/ 0 w 28"/>
                <a:gd name="T1" fmla="*/ 10 h 10"/>
                <a:gd name="T2" fmla="*/ 7 w 28"/>
                <a:gd name="T3" fmla="*/ 9 h 10"/>
                <a:gd name="T4" fmla="*/ 11 w 28"/>
                <a:gd name="T5" fmla="*/ 7 h 10"/>
                <a:gd name="T6" fmla="*/ 24 w 28"/>
                <a:gd name="T7" fmla="*/ 7 h 10"/>
                <a:gd name="T8" fmla="*/ 28 w 28"/>
                <a:gd name="T9" fmla="*/ 3 h 10"/>
                <a:gd name="T10" fmla="*/ 25 w 28"/>
                <a:gd name="T11" fmla="*/ 1 h 10"/>
                <a:gd name="T12" fmla="*/ 19 w 28"/>
                <a:gd name="T13" fmla="*/ 1 h 10"/>
                <a:gd name="T14" fmla="*/ 11 w 28"/>
                <a:gd name="T15" fmla="*/ 1 h 10"/>
                <a:gd name="T16" fmla="*/ 8 w 28"/>
                <a:gd name="T17" fmla="*/ 2 h 10"/>
                <a:gd name="T18" fmla="*/ 4 w 28"/>
                <a:gd name="T19" fmla="*/ 3 h 10"/>
                <a:gd name="T20" fmla="*/ 0 w 28"/>
                <a:gd name="T21" fmla="*/ 4 h 10"/>
                <a:gd name="T22" fmla="*/ 1 w 28"/>
                <a:gd name="T23" fmla="*/ 5 h 10"/>
                <a:gd name="T24" fmla="*/ 1 w 28"/>
                <a:gd name="T25" fmla="*/ 6 h 10"/>
                <a:gd name="T26" fmla="*/ 0 w 28"/>
                <a:gd name="T27" fmla="*/ 7 h 10"/>
                <a:gd name="T28" fmla="*/ 0 w 28"/>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0">
                  <a:moveTo>
                    <a:pt x="0" y="10"/>
                  </a:moveTo>
                  <a:cubicBezTo>
                    <a:pt x="7" y="9"/>
                    <a:pt x="7" y="9"/>
                    <a:pt x="7" y="9"/>
                  </a:cubicBezTo>
                  <a:cubicBezTo>
                    <a:pt x="7" y="9"/>
                    <a:pt x="8" y="7"/>
                    <a:pt x="11" y="7"/>
                  </a:cubicBezTo>
                  <a:cubicBezTo>
                    <a:pt x="14" y="7"/>
                    <a:pt x="22" y="7"/>
                    <a:pt x="24" y="7"/>
                  </a:cubicBezTo>
                  <a:cubicBezTo>
                    <a:pt x="27" y="7"/>
                    <a:pt x="28" y="6"/>
                    <a:pt x="28" y="3"/>
                  </a:cubicBezTo>
                  <a:cubicBezTo>
                    <a:pt x="28" y="0"/>
                    <a:pt x="27" y="1"/>
                    <a:pt x="25" y="1"/>
                  </a:cubicBezTo>
                  <a:cubicBezTo>
                    <a:pt x="19" y="1"/>
                    <a:pt x="19" y="1"/>
                    <a:pt x="19" y="1"/>
                  </a:cubicBezTo>
                  <a:cubicBezTo>
                    <a:pt x="17" y="1"/>
                    <a:pt x="13" y="3"/>
                    <a:pt x="11" y="1"/>
                  </a:cubicBezTo>
                  <a:cubicBezTo>
                    <a:pt x="9" y="0"/>
                    <a:pt x="11" y="0"/>
                    <a:pt x="8" y="2"/>
                  </a:cubicBezTo>
                  <a:cubicBezTo>
                    <a:pt x="6" y="3"/>
                    <a:pt x="6" y="3"/>
                    <a:pt x="4" y="3"/>
                  </a:cubicBezTo>
                  <a:cubicBezTo>
                    <a:pt x="2" y="3"/>
                    <a:pt x="0" y="4"/>
                    <a:pt x="0" y="4"/>
                  </a:cubicBezTo>
                  <a:cubicBezTo>
                    <a:pt x="1" y="5"/>
                    <a:pt x="1" y="5"/>
                    <a:pt x="1" y="5"/>
                  </a:cubicBezTo>
                  <a:cubicBezTo>
                    <a:pt x="1" y="6"/>
                    <a:pt x="1" y="6"/>
                    <a:pt x="1" y="6"/>
                  </a:cubicBezTo>
                  <a:cubicBezTo>
                    <a:pt x="1" y="8"/>
                    <a:pt x="1" y="7"/>
                    <a:pt x="0" y="7"/>
                  </a:cubicBezTo>
                  <a:cubicBezTo>
                    <a:pt x="0" y="8"/>
                    <a:pt x="0" y="9"/>
                    <a:pt x="0" y="1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7" name="Freeform 240">
              <a:extLst>
                <a:ext uri="{FF2B5EF4-FFF2-40B4-BE49-F238E27FC236}">
                  <a16:creationId xmlns:a16="http://schemas.microsoft.com/office/drawing/2014/main" id="{1CFB4376-AB94-4E53-8708-3893BE327530}"/>
                </a:ext>
              </a:extLst>
            </p:cNvPr>
            <p:cNvSpPr>
              <a:spLocks/>
            </p:cNvSpPr>
            <p:nvPr/>
          </p:nvSpPr>
          <p:spPr bwMode="auto">
            <a:xfrm>
              <a:off x="6231756" y="4111273"/>
              <a:ext cx="178851" cy="240214"/>
            </a:xfrm>
            <a:custGeom>
              <a:avLst/>
              <a:gdLst>
                <a:gd name="T0" fmla="*/ 20 w 52"/>
                <a:gd name="T1" fmla="*/ 70 h 70"/>
                <a:gd name="T2" fmla="*/ 23 w 52"/>
                <a:gd name="T3" fmla="*/ 65 h 70"/>
                <a:gd name="T4" fmla="*/ 28 w 52"/>
                <a:gd name="T5" fmla="*/ 67 h 70"/>
                <a:gd name="T6" fmla="*/ 30 w 52"/>
                <a:gd name="T7" fmla="*/ 63 h 70"/>
                <a:gd name="T8" fmla="*/ 28 w 52"/>
                <a:gd name="T9" fmla="*/ 56 h 70"/>
                <a:gd name="T10" fmla="*/ 28 w 52"/>
                <a:gd name="T11" fmla="*/ 54 h 70"/>
                <a:gd name="T12" fmla="*/ 34 w 52"/>
                <a:gd name="T13" fmla="*/ 52 h 70"/>
                <a:gd name="T14" fmla="*/ 34 w 52"/>
                <a:gd name="T15" fmla="*/ 48 h 70"/>
                <a:gd name="T16" fmla="*/ 37 w 52"/>
                <a:gd name="T17" fmla="*/ 51 h 70"/>
                <a:gd name="T18" fmla="*/ 43 w 52"/>
                <a:gd name="T19" fmla="*/ 50 h 70"/>
                <a:gd name="T20" fmla="*/ 47 w 52"/>
                <a:gd name="T21" fmla="*/ 55 h 70"/>
                <a:gd name="T22" fmla="*/ 50 w 52"/>
                <a:gd name="T23" fmla="*/ 50 h 70"/>
                <a:gd name="T24" fmla="*/ 48 w 52"/>
                <a:gd name="T25" fmla="*/ 45 h 70"/>
                <a:gd name="T26" fmla="*/ 48 w 52"/>
                <a:gd name="T27" fmla="*/ 40 h 70"/>
                <a:gd name="T28" fmla="*/ 47 w 52"/>
                <a:gd name="T29" fmla="*/ 36 h 70"/>
                <a:gd name="T30" fmla="*/ 47 w 52"/>
                <a:gd name="T31" fmla="*/ 31 h 70"/>
                <a:gd name="T32" fmla="*/ 43 w 52"/>
                <a:gd name="T33" fmla="*/ 27 h 70"/>
                <a:gd name="T34" fmla="*/ 45 w 52"/>
                <a:gd name="T35" fmla="*/ 26 h 70"/>
                <a:gd name="T36" fmla="*/ 44 w 52"/>
                <a:gd name="T37" fmla="*/ 21 h 70"/>
                <a:gd name="T38" fmla="*/ 47 w 52"/>
                <a:gd name="T39" fmla="*/ 19 h 70"/>
                <a:gd name="T40" fmla="*/ 52 w 52"/>
                <a:gd name="T41" fmla="*/ 19 h 70"/>
                <a:gd name="T42" fmla="*/ 52 w 52"/>
                <a:gd name="T43" fmla="*/ 12 h 70"/>
                <a:gd name="T44" fmla="*/ 47 w 52"/>
                <a:gd name="T45" fmla="*/ 11 h 70"/>
                <a:gd name="T46" fmla="*/ 42 w 52"/>
                <a:gd name="T47" fmla="*/ 11 h 70"/>
                <a:gd name="T48" fmla="*/ 41 w 52"/>
                <a:gd name="T49" fmla="*/ 8 h 70"/>
                <a:gd name="T50" fmla="*/ 41 w 52"/>
                <a:gd name="T51" fmla="*/ 1 h 70"/>
                <a:gd name="T52" fmla="*/ 35 w 52"/>
                <a:gd name="T53" fmla="*/ 1 h 70"/>
                <a:gd name="T54" fmla="*/ 30 w 52"/>
                <a:gd name="T55" fmla="*/ 2 h 70"/>
                <a:gd name="T56" fmla="*/ 25 w 52"/>
                <a:gd name="T57" fmla="*/ 3 h 70"/>
                <a:gd name="T58" fmla="*/ 24 w 52"/>
                <a:gd name="T59" fmla="*/ 15 h 70"/>
                <a:gd name="T60" fmla="*/ 7 w 52"/>
                <a:gd name="T61" fmla="*/ 14 h 70"/>
                <a:gd name="T62" fmla="*/ 6 w 52"/>
                <a:gd name="T63" fmla="*/ 16 h 70"/>
                <a:gd name="T64" fmla="*/ 6 w 52"/>
                <a:gd name="T65" fmla="*/ 19 h 70"/>
                <a:gd name="T66" fmla="*/ 8 w 52"/>
                <a:gd name="T67" fmla="*/ 21 h 70"/>
                <a:gd name="T68" fmla="*/ 8 w 52"/>
                <a:gd name="T69" fmla="*/ 26 h 70"/>
                <a:gd name="T70" fmla="*/ 4 w 52"/>
                <a:gd name="T71" fmla="*/ 26 h 70"/>
                <a:gd name="T72" fmla="*/ 5 w 52"/>
                <a:gd name="T73" fmla="*/ 28 h 70"/>
                <a:gd name="T74" fmla="*/ 4 w 52"/>
                <a:gd name="T75" fmla="*/ 30 h 70"/>
                <a:gd name="T76" fmla="*/ 6 w 52"/>
                <a:gd name="T77" fmla="*/ 32 h 70"/>
                <a:gd name="T78" fmla="*/ 3 w 52"/>
                <a:gd name="T79" fmla="*/ 40 h 70"/>
                <a:gd name="T80" fmla="*/ 0 w 52"/>
                <a:gd name="T81" fmla="*/ 40 h 70"/>
                <a:gd name="T82" fmla="*/ 0 w 52"/>
                <a:gd name="T83" fmla="*/ 43 h 70"/>
                <a:gd name="T84" fmla="*/ 3 w 52"/>
                <a:gd name="T85" fmla="*/ 43 h 70"/>
                <a:gd name="T86" fmla="*/ 3 w 52"/>
                <a:gd name="T87" fmla="*/ 47 h 70"/>
                <a:gd name="T88" fmla="*/ 6 w 52"/>
                <a:gd name="T89" fmla="*/ 47 h 70"/>
                <a:gd name="T90" fmla="*/ 6 w 52"/>
                <a:gd name="T91" fmla="*/ 49 h 70"/>
                <a:gd name="T92" fmla="*/ 8 w 52"/>
                <a:gd name="T93" fmla="*/ 50 h 70"/>
                <a:gd name="T94" fmla="*/ 4 w 52"/>
                <a:gd name="T95" fmla="*/ 50 h 70"/>
                <a:gd name="T96" fmla="*/ 4 w 52"/>
                <a:gd name="T97" fmla="*/ 52 h 70"/>
                <a:gd name="T98" fmla="*/ 18 w 52"/>
                <a:gd name="T99" fmla="*/ 64 h 70"/>
                <a:gd name="T100" fmla="*/ 18 w 52"/>
                <a:gd name="T101" fmla="*/ 69 h 70"/>
                <a:gd name="T102" fmla="*/ 20 w 52"/>
                <a:gd name="T10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 h="70">
                  <a:moveTo>
                    <a:pt x="20" y="70"/>
                  </a:moveTo>
                  <a:cubicBezTo>
                    <a:pt x="20" y="70"/>
                    <a:pt x="21" y="65"/>
                    <a:pt x="23" y="65"/>
                  </a:cubicBezTo>
                  <a:cubicBezTo>
                    <a:pt x="25" y="65"/>
                    <a:pt x="25" y="66"/>
                    <a:pt x="28" y="67"/>
                  </a:cubicBezTo>
                  <a:cubicBezTo>
                    <a:pt x="31" y="68"/>
                    <a:pt x="30" y="66"/>
                    <a:pt x="30" y="63"/>
                  </a:cubicBezTo>
                  <a:cubicBezTo>
                    <a:pt x="29" y="60"/>
                    <a:pt x="26" y="58"/>
                    <a:pt x="28" y="56"/>
                  </a:cubicBezTo>
                  <a:cubicBezTo>
                    <a:pt x="29" y="55"/>
                    <a:pt x="30" y="57"/>
                    <a:pt x="28" y="54"/>
                  </a:cubicBezTo>
                  <a:cubicBezTo>
                    <a:pt x="27" y="50"/>
                    <a:pt x="32" y="53"/>
                    <a:pt x="34" y="52"/>
                  </a:cubicBezTo>
                  <a:cubicBezTo>
                    <a:pt x="36" y="51"/>
                    <a:pt x="32" y="48"/>
                    <a:pt x="34" y="48"/>
                  </a:cubicBezTo>
                  <a:cubicBezTo>
                    <a:pt x="37" y="49"/>
                    <a:pt x="37" y="51"/>
                    <a:pt x="37" y="51"/>
                  </a:cubicBezTo>
                  <a:cubicBezTo>
                    <a:pt x="37" y="51"/>
                    <a:pt x="41" y="49"/>
                    <a:pt x="43" y="50"/>
                  </a:cubicBezTo>
                  <a:cubicBezTo>
                    <a:pt x="45" y="50"/>
                    <a:pt x="45" y="53"/>
                    <a:pt x="47" y="55"/>
                  </a:cubicBezTo>
                  <a:cubicBezTo>
                    <a:pt x="49" y="56"/>
                    <a:pt x="49" y="55"/>
                    <a:pt x="50" y="50"/>
                  </a:cubicBezTo>
                  <a:cubicBezTo>
                    <a:pt x="51" y="46"/>
                    <a:pt x="50" y="46"/>
                    <a:pt x="48" y="45"/>
                  </a:cubicBezTo>
                  <a:cubicBezTo>
                    <a:pt x="46" y="44"/>
                    <a:pt x="50" y="42"/>
                    <a:pt x="48" y="40"/>
                  </a:cubicBezTo>
                  <a:cubicBezTo>
                    <a:pt x="47" y="38"/>
                    <a:pt x="46" y="39"/>
                    <a:pt x="47" y="36"/>
                  </a:cubicBezTo>
                  <a:cubicBezTo>
                    <a:pt x="48" y="33"/>
                    <a:pt x="47" y="32"/>
                    <a:pt x="47" y="31"/>
                  </a:cubicBezTo>
                  <a:cubicBezTo>
                    <a:pt x="47" y="30"/>
                    <a:pt x="45" y="28"/>
                    <a:pt x="43" y="27"/>
                  </a:cubicBezTo>
                  <a:cubicBezTo>
                    <a:pt x="42" y="26"/>
                    <a:pt x="45" y="26"/>
                    <a:pt x="45" y="26"/>
                  </a:cubicBezTo>
                  <a:cubicBezTo>
                    <a:pt x="45" y="26"/>
                    <a:pt x="44" y="23"/>
                    <a:pt x="44" y="21"/>
                  </a:cubicBezTo>
                  <a:cubicBezTo>
                    <a:pt x="44" y="19"/>
                    <a:pt x="45" y="19"/>
                    <a:pt x="47" y="19"/>
                  </a:cubicBezTo>
                  <a:cubicBezTo>
                    <a:pt x="50" y="18"/>
                    <a:pt x="52" y="19"/>
                    <a:pt x="52" y="19"/>
                  </a:cubicBezTo>
                  <a:cubicBezTo>
                    <a:pt x="52" y="12"/>
                    <a:pt x="52" y="12"/>
                    <a:pt x="52" y="12"/>
                  </a:cubicBezTo>
                  <a:cubicBezTo>
                    <a:pt x="52" y="12"/>
                    <a:pt x="49" y="11"/>
                    <a:pt x="47" y="11"/>
                  </a:cubicBezTo>
                  <a:cubicBezTo>
                    <a:pt x="45" y="11"/>
                    <a:pt x="44" y="10"/>
                    <a:pt x="42" y="11"/>
                  </a:cubicBezTo>
                  <a:cubicBezTo>
                    <a:pt x="40" y="12"/>
                    <a:pt x="42" y="9"/>
                    <a:pt x="41" y="8"/>
                  </a:cubicBezTo>
                  <a:cubicBezTo>
                    <a:pt x="41" y="6"/>
                    <a:pt x="41" y="1"/>
                    <a:pt x="41" y="1"/>
                  </a:cubicBezTo>
                  <a:cubicBezTo>
                    <a:pt x="41" y="1"/>
                    <a:pt x="38" y="0"/>
                    <a:pt x="35" y="1"/>
                  </a:cubicBezTo>
                  <a:cubicBezTo>
                    <a:pt x="32" y="3"/>
                    <a:pt x="31" y="1"/>
                    <a:pt x="30" y="2"/>
                  </a:cubicBezTo>
                  <a:cubicBezTo>
                    <a:pt x="28" y="3"/>
                    <a:pt x="25" y="3"/>
                    <a:pt x="25" y="3"/>
                  </a:cubicBezTo>
                  <a:cubicBezTo>
                    <a:pt x="24" y="15"/>
                    <a:pt x="24" y="15"/>
                    <a:pt x="24" y="15"/>
                  </a:cubicBezTo>
                  <a:cubicBezTo>
                    <a:pt x="7" y="14"/>
                    <a:pt x="7" y="14"/>
                    <a:pt x="7" y="14"/>
                  </a:cubicBezTo>
                  <a:cubicBezTo>
                    <a:pt x="7" y="15"/>
                    <a:pt x="6" y="15"/>
                    <a:pt x="6" y="16"/>
                  </a:cubicBezTo>
                  <a:cubicBezTo>
                    <a:pt x="7" y="17"/>
                    <a:pt x="5" y="18"/>
                    <a:pt x="6" y="19"/>
                  </a:cubicBezTo>
                  <a:cubicBezTo>
                    <a:pt x="6" y="19"/>
                    <a:pt x="8" y="21"/>
                    <a:pt x="8" y="21"/>
                  </a:cubicBezTo>
                  <a:cubicBezTo>
                    <a:pt x="8" y="23"/>
                    <a:pt x="8" y="24"/>
                    <a:pt x="8" y="26"/>
                  </a:cubicBezTo>
                  <a:cubicBezTo>
                    <a:pt x="7" y="26"/>
                    <a:pt x="5" y="25"/>
                    <a:pt x="4" y="26"/>
                  </a:cubicBezTo>
                  <a:cubicBezTo>
                    <a:pt x="4" y="26"/>
                    <a:pt x="5" y="27"/>
                    <a:pt x="5" y="28"/>
                  </a:cubicBezTo>
                  <a:cubicBezTo>
                    <a:pt x="7" y="27"/>
                    <a:pt x="8" y="29"/>
                    <a:pt x="4" y="30"/>
                  </a:cubicBezTo>
                  <a:cubicBezTo>
                    <a:pt x="4" y="30"/>
                    <a:pt x="6" y="31"/>
                    <a:pt x="6" y="32"/>
                  </a:cubicBezTo>
                  <a:cubicBezTo>
                    <a:pt x="6" y="33"/>
                    <a:pt x="4" y="38"/>
                    <a:pt x="3" y="40"/>
                  </a:cubicBezTo>
                  <a:cubicBezTo>
                    <a:pt x="2" y="40"/>
                    <a:pt x="1" y="40"/>
                    <a:pt x="0" y="40"/>
                  </a:cubicBezTo>
                  <a:cubicBezTo>
                    <a:pt x="0" y="40"/>
                    <a:pt x="1" y="42"/>
                    <a:pt x="0" y="43"/>
                  </a:cubicBezTo>
                  <a:cubicBezTo>
                    <a:pt x="1" y="43"/>
                    <a:pt x="1" y="43"/>
                    <a:pt x="3" y="43"/>
                  </a:cubicBezTo>
                  <a:cubicBezTo>
                    <a:pt x="3" y="45"/>
                    <a:pt x="2" y="46"/>
                    <a:pt x="3" y="47"/>
                  </a:cubicBezTo>
                  <a:cubicBezTo>
                    <a:pt x="3" y="47"/>
                    <a:pt x="6" y="47"/>
                    <a:pt x="6" y="47"/>
                  </a:cubicBezTo>
                  <a:cubicBezTo>
                    <a:pt x="6" y="47"/>
                    <a:pt x="6" y="48"/>
                    <a:pt x="6" y="49"/>
                  </a:cubicBezTo>
                  <a:cubicBezTo>
                    <a:pt x="8" y="48"/>
                    <a:pt x="7" y="50"/>
                    <a:pt x="8" y="50"/>
                  </a:cubicBezTo>
                  <a:cubicBezTo>
                    <a:pt x="7" y="50"/>
                    <a:pt x="5" y="50"/>
                    <a:pt x="4" y="50"/>
                  </a:cubicBezTo>
                  <a:cubicBezTo>
                    <a:pt x="4" y="50"/>
                    <a:pt x="4" y="52"/>
                    <a:pt x="4" y="52"/>
                  </a:cubicBezTo>
                  <a:cubicBezTo>
                    <a:pt x="5" y="53"/>
                    <a:pt x="18" y="64"/>
                    <a:pt x="18" y="64"/>
                  </a:cubicBezTo>
                  <a:cubicBezTo>
                    <a:pt x="19" y="66"/>
                    <a:pt x="17" y="67"/>
                    <a:pt x="18" y="69"/>
                  </a:cubicBezTo>
                  <a:cubicBezTo>
                    <a:pt x="19" y="70"/>
                    <a:pt x="19" y="70"/>
                    <a:pt x="20" y="7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8" name="Freeform 241">
              <a:extLst>
                <a:ext uri="{FF2B5EF4-FFF2-40B4-BE49-F238E27FC236}">
                  <a16:creationId xmlns:a16="http://schemas.microsoft.com/office/drawing/2014/main" id="{D09515CF-203D-4C7A-9018-267D5913BAF4}"/>
                </a:ext>
              </a:extLst>
            </p:cNvPr>
            <p:cNvSpPr>
              <a:spLocks/>
            </p:cNvSpPr>
            <p:nvPr/>
          </p:nvSpPr>
          <p:spPr bwMode="auto">
            <a:xfrm>
              <a:off x="6231756" y="4111273"/>
              <a:ext cx="178851" cy="240214"/>
            </a:xfrm>
            <a:custGeom>
              <a:avLst/>
              <a:gdLst>
                <a:gd name="T0" fmla="*/ 20 w 52"/>
                <a:gd name="T1" fmla="*/ 70 h 70"/>
                <a:gd name="T2" fmla="*/ 23 w 52"/>
                <a:gd name="T3" fmla="*/ 65 h 70"/>
                <a:gd name="T4" fmla="*/ 28 w 52"/>
                <a:gd name="T5" fmla="*/ 67 h 70"/>
                <a:gd name="T6" fmla="*/ 30 w 52"/>
                <a:gd name="T7" fmla="*/ 63 h 70"/>
                <a:gd name="T8" fmla="*/ 28 w 52"/>
                <a:gd name="T9" fmla="*/ 56 h 70"/>
                <a:gd name="T10" fmla="*/ 28 w 52"/>
                <a:gd name="T11" fmla="*/ 54 h 70"/>
                <a:gd name="T12" fmla="*/ 34 w 52"/>
                <a:gd name="T13" fmla="*/ 52 h 70"/>
                <a:gd name="T14" fmla="*/ 34 w 52"/>
                <a:gd name="T15" fmla="*/ 48 h 70"/>
                <a:gd name="T16" fmla="*/ 37 w 52"/>
                <a:gd name="T17" fmla="*/ 51 h 70"/>
                <a:gd name="T18" fmla="*/ 43 w 52"/>
                <a:gd name="T19" fmla="*/ 50 h 70"/>
                <a:gd name="T20" fmla="*/ 47 w 52"/>
                <a:gd name="T21" fmla="*/ 55 h 70"/>
                <a:gd name="T22" fmla="*/ 50 w 52"/>
                <a:gd name="T23" fmla="*/ 50 h 70"/>
                <a:gd name="T24" fmla="*/ 48 w 52"/>
                <a:gd name="T25" fmla="*/ 45 h 70"/>
                <a:gd name="T26" fmla="*/ 48 w 52"/>
                <a:gd name="T27" fmla="*/ 40 h 70"/>
                <a:gd name="T28" fmla="*/ 47 w 52"/>
                <a:gd name="T29" fmla="*/ 36 h 70"/>
                <a:gd name="T30" fmla="*/ 47 w 52"/>
                <a:gd name="T31" fmla="*/ 31 h 70"/>
                <a:gd name="T32" fmla="*/ 43 w 52"/>
                <a:gd name="T33" fmla="*/ 27 h 70"/>
                <a:gd name="T34" fmla="*/ 45 w 52"/>
                <a:gd name="T35" fmla="*/ 26 h 70"/>
                <a:gd name="T36" fmla="*/ 44 w 52"/>
                <a:gd name="T37" fmla="*/ 21 h 70"/>
                <a:gd name="T38" fmla="*/ 47 w 52"/>
                <a:gd name="T39" fmla="*/ 19 h 70"/>
                <a:gd name="T40" fmla="*/ 52 w 52"/>
                <a:gd name="T41" fmla="*/ 19 h 70"/>
                <a:gd name="T42" fmla="*/ 52 w 52"/>
                <a:gd name="T43" fmla="*/ 12 h 70"/>
                <a:gd name="T44" fmla="*/ 47 w 52"/>
                <a:gd name="T45" fmla="*/ 11 h 70"/>
                <a:gd name="T46" fmla="*/ 42 w 52"/>
                <a:gd name="T47" fmla="*/ 11 h 70"/>
                <a:gd name="T48" fmla="*/ 41 w 52"/>
                <a:gd name="T49" fmla="*/ 8 h 70"/>
                <a:gd name="T50" fmla="*/ 41 w 52"/>
                <a:gd name="T51" fmla="*/ 1 h 70"/>
                <a:gd name="T52" fmla="*/ 35 w 52"/>
                <a:gd name="T53" fmla="*/ 1 h 70"/>
                <a:gd name="T54" fmla="*/ 30 w 52"/>
                <a:gd name="T55" fmla="*/ 2 h 70"/>
                <a:gd name="T56" fmla="*/ 25 w 52"/>
                <a:gd name="T57" fmla="*/ 3 h 70"/>
                <a:gd name="T58" fmla="*/ 24 w 52"/>
                <a:gd name="T59" fmla="*/ 15 h 70"/>
                <a:gd name="T60" fmla="*/ 7 w 52"/>
                <a:gd name="T61" fmla="*/ 14 h 70"/>
                <a:gd name="T62" fmla="*/ 6 w 52"/>
                <a:gd name="T63" fmla="*/ 16 h 70"/>
                <a:gd name="T64" fmla="*/ 6 w 52"/>
                <a:gd name="T65" fmla="*/ 19 h 70"/>
                <a:gd name="T66" fmla="*/ 8 w 52"/>
                <a:gd name="T67" fmla="*/ 21 h 70"/>
                <a:gd name="T68" fmla="*/ 8 w 52"/>
                <a:gd name="T69" fmla="*/ 26 h 70"/>
                <a:gd name="T70" fmla="*/ 4 w 52"/>
                <a:gd name="T71" fmla="*/ 26 h 70"/>
                <a:gd name="T72" fmla="*/ 5 w 52"/>
                <a:gd name="T73" fmla="*/ 28 h 70"/>
                <a:gd name="T74" fmla="*/ 4 w 52"/>
                <a:gd name="T75" fmla="*/ 30 h 70"/>
                <a:gd name="T76" fmla="*/ 6 w 52"/>
                <a:gd name="T77" fmla="*/ 32 h 70"/>
                <a:gd name="T78" fmla="*/ 3 w 52"/>
                <a:gd name="T79" fmla="*/ 40 h 70"/>
                <a:gd name="T80" fmla="*/ 0 w 52"/>
                <a:gd name="T81" fmla="*/ 40 h 70"/>
                <a:gd name="T82" fmla="*/ 0 w 52"/>
                <a:gd name="T83" fmla="*/ 43 h 70"/>
                <a:gd name="T84" fmla="*/ 3 w 52"/>
                <a:gd name="T85" fmla="*/ 43 h 70"/>
                <a:gd name="T86" fmla="*/ 3 w 52"/>
                <a:gd name="T87" fmla="*/ 47 h 70"/>
                <a:gd name="T88" fmla="*/ 6 w 52"/>
                <a:gd name="T89" fmla="*/ 47 h 70"/>
                <a:gd name="T90" fmla="*/ 6 w 52"/>
                <a:gd name="T91" fmla="*/ 49 h 70"/>
                <a:gd name="T92" fmla="*/ 8 w 52"/>
                <a:gd name="T93" fmla="*/ 50 h 70"/>
                <a:gd name="T94" fmla="*/ 4 w 52"/>
                <a:gd name="T95" fmla="*/ 50 h 70"/>
                <a:gd name="T96" fmla="*/ 4 w 52"/>
                <a:gd name="T97" fmla="*/ 52 h 70"/>
                <a:gd name="T98" fmla="*/ 18 w 52"/>
                <a:gd name="T99" fmla="*/ 64 h 70"/>
                <a:gd name="T100" fmla="*/ 18 w 52"/>
                <a:gd name="T101" fmla="*/ 69 h 70"/>
                <a:gd name="T102" fmla="*/ 20 w 52"/>
                <a:gd name="T10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 h="70">
                  <a:moveTo>
                    <a:pt x="20" y="70"/>
                  </a:moveTo>
                  <a:cubicBezTo>
                    <a:pt x="20" y="70"/>
                    <a:pt x="21" y="65"/>
                    <a:pt x="23" y="65"/>
                  </a:cubicBezTo>
                  <a:cubicBezTo>
                    <a:pt x="25" y="65"/>
                    <a:pt x="25" y="66"/>
                    <a:pt x="28" y="67"/>
                  </a:cubicBezTo>
                  <a:cubicBezTo>
                    <a:pt x="31" y="68"/>
                    <a:pt x="30" y="66"/>
                    <a:pt x="30" y="63"/>
                  </a:cubicBezTo>
                  <a:cubicBezTo>
                    <a:pt x="29" y="60"/>
                    <a:pt x="26" y="58"/>
                    <a:pt x="28" y="56"/>
                  </a:cubicBezTo>
                  <a:cubicBezTo>
                    <a:pt x="29" y="55"/>
                    <a:pt x="30" y="57"/>
                    <a:pt x="28" y="54"/>
                  </a:cubicBezTo>
                  <a:cubicBezTo>
                    <a:pt x="27" y="50"/>
                    <a:pt x="32" y="53"/>
                    <a:pt x="34" y="52"/>
                  </a:cubicBezTo>
                  <a:cubicBezTo>
                    <a:pt x="36" y="51"/>
                    <a:pt x="32" y="48"/>
                    <a:pt x="34" y="48"/>
                  </a:cubicBezTo>
                  <a:cubicBezTo>
                    <a:pt x="37" y="49"/>
                    <a:pt x="37" y="51"/>
                    <a:pt x="37" y="51"/>
                  </a:cubicBezTo>
                  <a:cubicBezTo>
                    <a:pt x="37" y="51"/>
                    <a:pt x="41" y="49"/>
                    <a:pt x="43" y="50"/>
                  </a:cubicBezTo>
                  <a:cubicBezTo>
                    <a:pt x="45" y="50"/>
                    <a:pt x="45" y="53"/>
                    <a:pt x="47" y="55"/>
                  </a:cubicBezTo>
                  <a:cubicBezTo>
                    <a:pt x="49" y="56"/>
                    <a:pt x="49" y="55"/>
                    <a:pt x="50" y="50"/>
                  </a:cubicBezTo>
                  <a:cubicBezTo>
                    <a:pt x="51" y="46"/>
                    <a:pt x="50" y="46"/>
                    <a:pt x="48" y="45"/>
                  </a:cubicBezTo>
                  <a:cubicBezTo>
                    <a:pt x="46" y="44"/>
                    <a:pt x="50" y="42"/>
                    <a:pt x="48" y="40"/>
                  </a:cubicBezTo>
                  <a:cubicBezTo>
                    <a:pt x="47" y="38"/>
                    <a:pt x="46" y="39"/>
                    <a:pt x="47" y="36"/>
                  </a:cubicBezTo>
                  <a:cubicBezTo>
                    <a:pt x="48" y="33"/>
                    <a:pt x="47" y="32"/>
                    <a:pt x="47" y="31"/>
                  </a:cubicBezTo>
                  <a:cubicBezTo>
                    <a:pt x="47" y="30"/>
                    <a:pt x="45" y="28"/>
                    <a:pt x="43" y="27"/>
                  </a:cubicBezTo>
                  <a:cubicBezTo>
                    <a:pt x="42" y="26"/>
                    <a:pt x="45" y="26"/>
                    <a:pt x="45" y="26"/>
                  </a:cubicBezTo>
                  <a:cubicBezTo>
                    <a:pt x="45" y="26"/>
                    <a:pt x="44" y="23"/>
                    <a:pt x="44" y="21"/>
                  </a:cubicBezTo>
                  <a:cubicBezTo>
                    <a:pt x="44" y="19"/>
                    <a:pt x="45" y="19"/>
                    <a:pt x="47" y="19"/>
                  </a:cubicBezTo>
                  <a:cubicBezTo>
                    <a:pt x="50" y="18"/>
                    <a:pt x="52" y="19"/>
                    <a:pt x="52" y="19"/>
                  </a:cubicBezTo>
                  <a:cubicBezTo>
                    <a:pt x="52" y="12"/>
                    <a:pt x="52" y="12"/>
                    <a:pt x="52" y="12"/>
                  </a:cubicBezTo>
                  <a:cubicBezTo>
                    <a:pt x="52" y="12"/>
                    <a:pt x="49" y="11"/>
                    <a:pt x="47" y="11"/>
                  </a:cubicBezTo>
                  <a:cubicBezTo>
                    <a:pt x="45" y="11"/>
                    <a:pt x="44" y="10"/>
                    <a:pt x="42" y="11"/>
                  </a:cubicBezTo>
                  <a:cubicBezTo>
                    <a:pt x="40" y="12"/>
                    <a:pt x="42" y="9"/>
                    <a:pt x="41" y="8"/>
                  </a:cubicBezTo>
                  <a:cubicBezTo>
                    <a:pt x="41" y="6"/>
                    <a:pt x="41" y="1"/>
                    <a:pt x="41" y="1"/>
                  </a:cubicBezTo>
                  <a:cubicBezTo>
                    <a:pt x="41" y="1"/>
                    <a:pt x="38" y="0"/>
                    <a:pt x="35" y="1"/>
                  </a:cubicBezTo>
                  <a:cubicBezTo>
                    <a:pt x="32" y="3"/>
                    <a:pt x="31" y="1"/>
                    <a:pt x="30" y="2"/>
                  </a:cubicBezTo>
                  <a:cubicBezTo>
                    <a:pt x="28" y="3"/>
                    <a:pt x="25" y="3"/>
                    <a:pt x="25" y="3"/>
                  </a:cubicBezTo>
                  <a:cubicBezTo>
                    <a:pt x="24" y="15"/>
                    <a:pt x="24" y="15"/>
                    <a:pt x="24" y="15"/>
                  </a:cubicBezTo>
                  <a:cubicBezTo>
                    <a:pt x="7" y="14"/>
                    <a:pt x="7" y="14"/>
                    <a:pt x="7" y="14"/>
                  </a:cubicBezTo>
                  <a:cubicBezTo>
                    <a:pt x="7" y="15"/>
                    <a:pt x="6" y="15"/>
                    <a:pt x="6" y="16"/>
                  </a:cubicBezTo>
                  <a:cubicBezTo>
                    <a:pt x="7" y="17"/>
                    <a:pt x="5" y="18"/>
                    <a:pt x="6" y="19"/>
                  </a:cubicBezTo>
                  <a:cubicBezTo>
                    <a:pt x="6" y="19"/>
                    <a:pt x="8" y="21"/>
                    <a:pt x="8" y="21"/>
                  </a:cubicBezTo>
                  <a:cubicBezTo>
                    <a:pt x="8" y="23"/>
                    <a:pt x="8" y="24"/>
                    <a:pt x="8" y="26"/>
                  </a:cubicBezTo>
                  <a:cubicBezTo>
                    <a:pt x="7" y="26"/>
                    <a:pt x="5" y="25"/>
                    <a:pt x="4" y="26"/>
                  </a:cubicBezTo>
                  <a:cubicBezTo>
                    <a:pt x="4" y="26"/>
                    <a:pt x="5" y="27"/>
                    <a:pt x="5" y="28"/>
                  </a:cubicBezTo>
                  <a:cubicBezTo>
                    <a:pt x="7" y="27"/>
                    <a:pt x="8" y="29"/>
                    <a:pt x="4" y="30"/>
                  </a:cubicBezTo>
                  <a:cubicBezTo>
                    <a:pt x="4" y="30"/>
                    <a:pt x="6" y="31"/>
                    <a:pt x="6" y="32"/>
                  </a:cubicBezTo>
                  <a:cubicBezTo>
                    <a:pt x="6" y="33"/>
                    <a:pt x="4" y="38"/>
                    <a:pt x="3" y="40"/>
                  </a:cubicBezTo>
                  <a:cubicBezTo>
                    <a:pt x="2" y="40"/>
                    <a:pt x="1" y="40"/>
                    <a:pt x="0" y="40"/>
                  </a:cubicBezTo>
                  <a:cubicBezTo>
                    <a:pt x="0" y="40"/>
                    <a:pt x="1" y="42"/>
                    <a:pt x="0" y="43"/>
                  </a:cubicBezTo>
                  <a:cubicBezTo>
                    <a:pt x="1" y="43"/>
                    <a:pt x="1" y="43"/>
                    <a:pt x="3" y="43"/>
                  </a:cubicBezTo>
                  <a:cubicBezTo>
                    <a:pt x="3" y="45"/>
                    <a:pt x="2" y="46"/>
                    <a:pt x="3" y="47"/>
                  </a:cubicBezTo>
                  <a:cubicBezTo>
                    <a:pt x="3" y="47"/>
                    <a:pt x="6" y="47"/>
                    <a:pt x="6" y="47"/>
                  </a:cubicBezTo>
                  <a:cubicBezTo>
                    <a:pt x="6" y="47"/>
                    <a:pt x="6" y="48"/>
                    <a:pt x="6" y="49"/>
                  </a:cubicBezTo>
                  <a:cubicBezTo>
                    <a:pt x="8" y="48"/>
                    <a:pt x="7" y="50"/>
                    <a:pt x="8" y="50"/>
                  </a:cubicBezTo>
                  <a:cubicBezTo>
                    <a:pt x="7" y="50"/>
                    <a:pt x="5" y="50"/>
                    <a:pt x="4" y="50"/>
                  </a:cubicBezTo>
                  <a:cubicBezTo>
                    <a:pt x="4" y="50"/>
                    <a:pt x="4" y="52"/>
                    <a:pt x="4" y="52"/>
                  </a:cubicBezTo>
                  <a:cubicBezTo>
                    <a:pt x="5" y="53"/>
                    <a:pt x="18" y="64"/>
                    <a:pt x="18" y="64"/>
                  </a:cubicBezTo>
                  <a:cubicBezTo>
                    <a:pt x="19" y="66"/>
                    <a:pt x="17" y="67"/>
                    <a:pt x="18" y="69"/>
                  </a:cubicBezTo>
                  <a:cubicBezTo>
                    <a:pt x="19" y="70"/>
                    <a:pt x="19" y="70"/>
                    <a:pt x="20" y="7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9" name="Freeform 242">
              <a:extLst>
                <a:ext uri="{FF2B5EF4-FFF2-40B4-BE49-F238E27FC236}">
                  <a16:creationId xmlns:a16="http://schemas.microsoft.com/office/drawing/2014/main" id="{925C3B6B-9DE8-4DD5-B3D7-B82F8D7EA497}"/>
                </a:ext>
              </a:extLst>
            </p:cNvPr>
            <p:cNvSpPr>
              <a:spLocks/>
            </p:cNvSpPr>
            <p:nvPr/>
          </p:nvSpPr>
          <p:spPr bwMode="auto">
            <a:xfrm>
              <a:off x="4348562" y="3983276"/>
              <a:ext cx="96440" cy="175338"/>
            </a:xfrm>
            <a:custGeom>
              <a:avLst/>
              <a:gdLst>
                <a:gd name="T0" fmla="*/ 5 w 28"/>
                <a:gd name="T1" fmla="*/ 1 h 51"/>
                <a:gd name="T2" fmla="*/ 5 w 28"/>
                <a:gd name="T3" fmla="*/ 3 h 51"/>
                <a:gd name="T4" fmla="*/ 4 w 28"/>
                <a:gd name="T5" fmla="*/ 6 h 51"/>
                <a:gd name="T6" fmla="*/ 0 w 28"/>
                <a:gd name="T7" fmla="*/ 13 h 51"/>
                <a:gd name="T8" fmla="*/ 1 w 28"/>
                <a:gd name="T9" fmla="*/ 24 h 51"/>
                <a:gd name="T10" fmla="*/ 5 w 28"/>
                <a:gd name="T11" fmla="*/ 31 h 51"/>
                <a:gd name="T12" fmla="*/ 4 w 28"/>
                <a:gd name="T13" fmla="*/ 39 h 51"/>
                <a:gd name="T14" fmla="*/ 0 w 28"/>
                <a:gd name="T15" fmla="*/ 45 h 51"/>
                <a:gd name="T16" fmla="*/ 3 w 28"/>
                <a:gd name="T17" fmla="*/ 50 h 51"/>
                <a:gd name="T18" fmla="*/ 8 w 28"/>
                <a:gd name="T19" fmla="*/ 48 h 51"/>
                <a:gd name="T20" fmla="*/ 13 w 28"/>
                <a:gd name="T21" fmla="*/ 47 h 51"/>
                <a:gd name="T22" fmla="*/ 16 w 28"/>
                <a:gd name="T23" fmla="*/ 50 h 51"/>
                <a:gd name="T24" fmla="*/ 21 w 28"/>
                <a:gd name="T25" fmla="*/ 42 h 51"/>
                <a:gd name="T26" fmla="*/ 23 w 28"/>
                <a:gd name="T27" fmla="*/ 33 h 51"/>
                <a:gd name="T28" fmla="*/ 24 w 28"/>
                <a:gd name="T29" fmla="*/ 27 h 51"/>
                <a:gd name="T30" fmla="*/ 28 w 28"/>
                <a:gd name="T31" fmla="*/ 20 h 51"/>
                <a:gd name="T32" fmla="*/ 27 w 28"/>
                <a:gd name="T33" fmla="*/ 16 h 51"/>
                <a:gd name="T34" fmla="*/ 25 w 28"/>
                <a:gd name="T35" fmla="*/ 16 h 51"/>
                <a:gd name="T36" fmla="*/ 23 w 28"/>
                <a:gd name="T37" fmla="*/ 13 h 51"/>
                <a:gd name="T38" fmla="*/ 21 w 28"/>
                <a:gd name="T39" fmla="*/ 13 h 51"/>
                <a:gd name="T40" fmla="*/ 18 w 28"/>
                <a:gd name="T41" fmla="*/ 6 h 51"/>
                <a:gd name="T42" fmla="*/ 11 w 28"/>
                <a:gd name="T43" fmla="*/ 3 h 51"/>
                <a:gd name="T44" fmla="*/ 6 w 28"/>
                <a:gd name="T45" fmla="*/ 3 h 51"/>
                <a:gd name="T46" fmla="*/ 5 w 28"/>
                <a:gd name="T47" fmla="*/ 0 h 51"/>
                <a:gd name="T48" fmla="*/ 5 w 28"/>
                <a:gd name="T49"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 h="51">
                  <a:moveTo>
                    <a:pt x="5" y="1"/>
                  </a:moveTo>
                  <a:cubicBezTo>
                    <a:pt x="5" y="2"/>
                    <a:pt x="5" y="2"/>
                    <a:pt x="5" y="3"/>
                  </a:cubicBezTo>
                  <a:cubicBezTo>
                    <a:pt x="4" y="4"/>
                    <a:pt x="4" y="6"/>
                    <a:pt x="4" y="6"/>
                  </a:cubicBezTo>
                  <a:cubicBezTo>
                    <a:pt x="0" y="13"/>
                    <a:pt x="0" y="13"/>
                    <a:pt x="0" y="13"/>
                  </a:cubicBezTo>
                  <a:cubicBezTo>
                    <a:pt x="0" y="13"/>
                    <a:pt x="1" y="21"/>
                    <a:pt x="1" y="24"/>
                  </a:cubicBezTo>
                  <a:cubicBezTo>
                    <a:pt x="1" y="27"/>
                    <a:pt x="5" y="31"/>
                    <a:pt x="5" y="31"/>
                  </a:cubicBezTo>
                  <a:cubicBezTo>
                    <a:pt x="5" y="31"/>
                    <a:pt x="5" y="35"/>
                    <a:pt x="4" y="39"/>
                  </a:cubicBezTo>
                  <a:cubicBezTo>
                    <a:pt x="2" y="42"/>
                    <a:pt x="0" y="45"/>
                    <a:pt x="0" y="45"/>
                  </a:cubicBezTo>
                  <a:cubicBezTo>
                    <a:pt x="0" y="45"/>
                    <a:pt x="1" y="48"/>
                    <a:pt x="3" y="50"/>
                  </a:cubicBezTo>
                  <a:cubicBezTo>
                    <a:pt x="5" y="51"/>
                    <a:pt x="8" y="48"/>
                    <a:pt x="8" y="48"/>
                  </a:cubicBezTo>
                  <a:cubicBezTo>
                    <a:pt x="13" y="47"/>
                    <a:pt x="13" y="47"/>
                    <a:pt x="13" y="47"/>
                  </a:cubicBezTo>
                  <a:cubicBezTo>
                    <a:pt x="16" y="50"/>
                    <a:pt x="16" y="50"/>
                    <a:pt x="16" y="50"/>
                  </a:cubicBezTo>
                  <a:cubicBezTo>
                    <a:pt x="16" y="50"/>
                    <a:pt x="21" y="44"/>
                    <a:pt x="21" y="42"/>
                  </a:cubicBezTo>
                  <a:cubicBezTo>
                    <a:pt x="22" y="41"/>
                    <a:pt x="23" y="33"/>
                    <a:pt x="23" y="33"/>
                  </a:cubicBezTo>
                  <a:cubicBezTo>
                    <a:pt x="24" y="27"/>
                    <a:pt x="24" y="27"/>
                    <a:pt x="24" y="27"/>
                  </a:cubicBezTo>
                  <a:cubicBezTo>
                    <a:pt x="24" y="27"/>
                    <a:pt x="27" y="23"/>
                    <a:pt x="28" y="20"/>
                  </a:cubicBezTo>
                  <a:cubicBezTo>
                    <a:pt x="27" y="19"/>
                    <a:pt x="27" y="17"/>
                    <a:pt x="27" y="16"/>
                  </a:cubicBezTo>
                  <a:cubicBezTo>
                    <a:pt x="26" y="16"/>
                    <a:pt x="25" y="16"/>
                    <a:pt x="25" y="16"/>
                  </a:cubicBezTo>
                  <a:cubicBezTo>
                    <a:pt x="24" y="16"/>
                    <a:pt x="23" y="13"/>
                    <a:pt x="23" y="13"/>
                  </a:cubicBezTo>
                  <a:cubicBezTo>
                    <a:pt x="21" y="13"/>
                    <a:pt x="21" y="13"/>
                    <a:pt x="21" y="13"/>
                  </a:cubicBezTo>
                  <a:cubicBezTo>
                    <a:pt x="20" y="11"/>
                    <a:pt x="20" y="7"/>
                    <a:pt x="18" y="6"/>
                  </a:cubicBezTo>
                  <a:cubicBezTo>
                    <a:pt x="18" y="6"/>
                    <a:pt x="11" y="3"/>
                    <a:pt x="11" y="3"/>
                  </a:cubicBezTo>
                  <a:cubicBezTo>
                    <a:pt x="9" y="2"/>
                    <a:pt x="7" y="4"/>
                    <a:pt x="6" y="3"/>
                  </a:cubicBezTo>
                  <a:cubicBezTo>
                    <a:pt x="5" y="3"/>
                    <a:pt x="5" y="0"/>
                    <a:pt x="5" y="0"/>
                  </a:cubicBezTo>
                  <a:lnTo>
                    <a:pt x="5"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0" name="Freeform 243">
              <a:extLst>
                <a:ext uri="{FF2B5EF4-FFF2-40B4-BE49-F238E27FC236}">
                  <a16:creationId xmlns:a16="http://schemas.microsoft.com/office/drawing/2014/main" id="{FA8F872B-5023-4D34-92EB-3B4B1ACC08B0}"/>
                </a:ext>
              </a:extLst>
            </p:cNvPr>
            <p:cNvSpPr>
              <a:spLocks/>
            </p:cNvSpPr>
            <p:nvPr/>
          </p:nvSpPr>
          <p:spPr bwMode="auto">
            <a:xfrm>
              <a:off x="4348562" y="3983276"/>
              <a:ext cx="96440" cy="175338"/>
            </a:xfrm>
            <a:custGeom>
              <a:avLst/>
              <a:gdLst>
                <a:gd name="T0" fmla="*/ 5 w 28"/>
                <a:gd name="T1" fmla="*/ 1 h 51"/>
                <a:gd name="T2" fmla="*/ 5 w 28"/>
                <a:gd name="T3" fmla="*/ 3 h 51"/>
                <a:gd name="T4" fmla="*/ 4 w 28"/>
                <a:gd name="T5" fmla="*/ 6 h 51"/>
                <a:gd name="T6" fmla="*/ 0 w 28"/>
                <a:gd name="T7" fmla="*/ 13 h 51"/>
                <a:gd name="T8" fmla="*/ 1 w 28"/>
                <a:gd name="T9" fmla="*/ 24 h 51"/>
                <a:gd name="T10" fmla="*/ 5 w 28"/>
                <a:gd name="T11" fmla="*/ 31 h 51"/>
                <a:gd name="T12" fmla="*/ 4 w 28"/>
                <a:gd name="T13" fmla="*/ 39 h 51"/>
                <a:gd name="T14" fmla="*/ 0 w 28"/>
                <a:gd name="T15" fmla="*/ 45 h 51"/>
                <a:gd name="T16" fmla="*/ 3 w 28"/>
                <a:gd name="T17" fmla="*/ 50 h 51"/>
                <a:gd name="T18" fmla="*/ 8 w 28"/>
                <a:gd name="T19" fmla="*/ 48 h 51"/>
                <a:gd name="T20" fmla="*/ 13 w 28"/>
                <a:gd name="T21" fmla="*/ 47 h 51"/>
                <a:gd name="T22" fmla="*/ 16 w 28"/>
                <a:gd name="T23" fmla="*/ 50 h 51"/>
                <a:gd name="T24" fmla="*/ 21 w 28"/>
                <a:gd name="T25" fmla="*/ 42 h 51"/>
                <a:gd name="T26" fmla="*/ 23 w 28"/>
                <a:gd name="T27" fmla="*/ 33 h 51"/>
                <a:gd name="T28" fmla="*/ 24 w 28"/>
                <a:gd name="T29" fmla="*/ 27 h 51"/>
                <a:gd name="T30" fmla="*/ 28 w 28"/>
                <a:gd name="T31" fmla="*/ 20 h 51"/>
                <a:gd name="T32" fmla="*/ 27 w 28"/>
                <a:gd name="T33" fmla="*/ 16 h 51"/>
                <a:gd name="T34" fmla="*/ 25 w 28"/>
                <a:gd name="T35" fmla="*/ 16 h 51"/>
                <a:gd name="T36" fmla="*/ 23 w 28"/>
                <a:gd name="T37" fmla="*/ 13 h 51"/>
                <a:gd name="T38" fmla="*/ 21 w 28"/>
                <a:gd name="T39" fmla="*/ 13 h 51"/>
                <a:gd name="T40" fmla="*/ 18 w 28"/>
                <a:gd name="T41" fmla="*/ 6 h 51"/>
                <a:gd name="T42" fmla="*/ 11 w 28"/>
                <a:gd name="T43" fmla="*/ 3 h 51"/>
                <a:gd name="T44" fmla="*/ 6 w 28"/>
                <a:gd name="T45" fmla="*/ 3 h 51"/>
                <a:gd name="T46" fmla="*/ 5 w 28"/>
                <a:gd name="T47" fmla="*/ 0 h 51"/>
                <a:gd name="T48" fmla="*/ 5 w 28"/>
                <a:gd name="T49"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 h="51">
                  <a:moveTo>
                    <a:pt x="5" y="1"/>
                  </a:moveTo>
                  <a:cubicBezTo>
                    <a:pt x="5" y="2"/>
                    <a:pt x="5" y="2"/>
                    <a:pt x="5" y="3"/>
                  </a:cubicBezTo>
                  <a:cubicBezTo>
                    <a:pt x="4" y="4"/>
                    <a:pt x="4" y="6"/>
                    <a:pt x="4" y="6"/>
                  </a:cubicBezTo>
                  <a:cubicBezTo>
                    <a:pt x="0" y="13"/>
                    <a:pt x="0" y="13"/>
                    <a:pt x="0" y="13"/>
                  </a:cubicBezTo>
                  <a:cubicBezTo>
                    <a:pt x="0" y="13"/>
                    <a:pt x="1" y="21"/>
                    <a:pt x="1" y="24"/>
                  </a:cubicBezTo>
                  <a:cubicBezTo>
                    <a:pt x="1" y="27"/>
                    <a:pt x="5" y="31"/>
                    <a:pt x="5" y="31"/>
                  </a:cubicBezTo>
                  <a:cubicBezTo>
                    <a:pt x="5" y="31"/>
                    <a:pt x="5" y="35"/>
                    <a:pt x="4" y="39"/>
                  </a:cubicBezTo>
                  <a:cubicBezTo>
                    <a:pt x="2" y="42"/>
                    <a:pt x="0" y="45"/>
                    <a:pt x="0" y="45"/>
                  </a:cubicBezTo>
                  <a:cubicBezTo>
                    <a:pt x="0" y="45"/>
                    <a:pt x="1" y="48"/>
                    <a:pt x="3" y="50"/>
                  </a:cubicBezTo>
                  <a:cubicBezTo>
                    <a:pt x="5" y="51"/>
                    <a:pt x="8" y="48"/>
                    <a:pt x="8" y="48"/>
                  </a:cubicBezTo>
                  <a:cubicBezTo>
                    <a:pt x="13" y="47"/>
                    <a:pt x="13" y="47"/>
                    <a:pt x="13" y="47"/>
                  </a:cubicBezTo>
                  <a:cubicBezTo>
                    <a:pt x="16" y="50"/>
                    <a:pt x="16" y="50"/>
                    <a:pt x="16" y="50"/>
                  </a:cubicBezTo>
                  <a:cubicBezTo>
                    <a:pt x="16" y="50"/>
                    <a:pt x="21" y="44"/>
                    <a:pt x="21" y="42"/>
                  </a:cubicBezTo>
                  <a:cubicBezTo>
                    <a:pt x="22" y="41"/>
                    <a:pt x="23" y="33"/>
                    <a:pt x="23" y="33"/>
                  </a:cubicBezTo>
                  <a:cubicBezTo>
                    <a:pt x="24" y="27"/>
                    <a:pt x="24" y="27"/>
                    <a:pt x="24" y="27"/>
                  </a:cubicBezTo>
                  <a:cubicBezTo>
                    <a:pt x="24" y="27"/>
                    <a:pt x="27" y="23"/>
                    <a:pt x="28" y="20"/>
                  </a:cubicBezTo>
                  <a:cubicBezTo>
                    <a:pt x="27" y="19"/>
                    <a:pt x="27" y="17"/>
                    <a:pt x="27" y="16"/>
                  </a:cubicBezTo>
                  <a:cubicBezTo>
                    <a:pt x="26" y="16"/>
                    <a:pt x="25" y="16"/>
                    <a:pt x="25" y="16"/>
                  </a:cubicBezTo>
                  <a:cubicBezTo>
                    <a:pt x="24" y="16"/>
                    <a:pt x="23" y="13"/>
                    <a:pt x="23" y="13"/>
                  </a:cubicBezTo>
                  <a:cubicBezTo>
                    <a:pt x="21" y="13"/>
                    <a:pt x="21" y="13"/>
                    <a:pt x="21" y="13"/>
                  </a:cubicBezTo>
                  <a:cubicBezTo>
                    <a:pt x="20" y="11"/>
                    <a:pt x="20" y="7"/>
                    <a:pt x="18" y="6"/>
                  </a:cubicBezTo>
                  <a:cubicBezTo>
                    <a:pt x="18" y="6"/>
                    <a:pt x="11" y="3"/>
                    <a:pt x="11" y="3"/>
                  </a:cubicBezTo>
                  <a:cubicBezTo>
                    <a:pt x="9" y="2"/>
                    <a:pt x="7" y="4"/>
                    <a:pt x="6" y="3"/>
                  </a:cubicBezTo>
                  <a:cubicBezTo>
                    <a:pt x="5" y="3"/>
                    <a:pt x="5" y="0"/>
                    <a:pt x="5" y="0"/>
                  </a:cubicBezTo>
                  <a:lnTo>
                    <a:pt x="5" y="1"/>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1" name="Freeform 244">
              <a:extLst>
                <a:ext uri="{FF2B5EF4-FFF2-40B4-BE49-F238E27FC236}">
                  <a16:creationId xmlns:a16="http://schemas.microsoft.com/office/drawing/2014/main" id="{B6057341-AEAB-40D7-A51F-718BA8F1D66C}"/>
                </a:ext>
              </a:extLst>
            </p:cNvPr>
            <p:cNvSpPr>
              <a:spLocks noEditPoints="1"/>
            </p:cNvSpPr>
            <p:nvPr/>
          </p:nvSpPr>
          <p:spPr bwMode="auto">
            <a:xfrm>
              <a:off x="5830219" y="2201841"/>
              <a:ext cx="5127057" cy="2872037"/>
            </a:xfrm>
            <a:custGeom>
              <a:avLst/>
              <a:gdLst>
                <a:gd name="T0" fmla="*/ 1458 w 1491"/>
                <a:gd name="T1" fmla="*/ 814 h 835"/>
                <a:gd name="T2" fmla="*/ 1471 w 1491"/>
                <a:gd name="T3" fmla="*/ 831 h 835"/>
                <a:gd name="T4" fmla="*/ 1482 w 1491"/>
                <a:gd name="T5" fmla="*/ 834 h 835"/>
                <a:gd name="T6" fmla="*/ 1476 w 1491"/>
                <a:gd name="T7" fmla="*/ 826 h 835"/>
                <a:gd name="T8" fmla="*/ 1470 w 1491"/>
                <a:gd name="T9" fmla="*/ 822 h 835"/>
                <a:gd name="T10" fmla="*/ 1457 w 1491"/>
                <a:gd name="T11" fmla="*/ 809 h 835"/>
                <a:gd name="T12" fmla="*/ 1482 w 1491"/>
                <a:gd name="T13" fmla="*/ 821 h 835"/>
                <a:gd name="T14" fmla="*/ 1488 w 1491"/>
                <a:gd name="T15" fmla="*/ 826 h 835"/>
                <a:gd name="T16" fmla="*/ 517 w 1491"/>
                <a:gd name="T17" fmla="*/ 815 h 835"/>
                <a:gd name="T18" fmla="*/ 519 w 1491"/>
                <a:gd name="T19" fmla="*/ 815 h 835"/>
                <a:gd name="T20" fmla="*/ 65 w 1491"/>
                <a:gd name="T21" fmla="*/ 112 h 835"/>
                <a:gd name="T22" fmla="*/ 50 w 1491"/>
                <a:gd name="T23" fmla="*/ 109 h 835"/>
                <a:gd name="T24" fmla="*/ 34 w 1491"/>
                <a:gd name="T25" fmla="*/ 105 h 835"/>
                <a:gd name="T26" fmla="*/ 33 w 1491"/>
                <a:gd name="T27" fmla="*/ 97 h 835"/>
                <a:gd name="T28" fmla="*/ 36 w 1491"/>
                <a:gd name="T29" fmla="*/ 85 h 835"/>
                <a:gd name="T30" fmla="*/ 36 w 1491"/>
                <a:gd name="T31" fmla="*/ 77 h 835"/>
                <a:gd name="T32" fmla="*/ 33 w 1491"/>
                <a:gd name="T33" fmla="*/ 68 h 835"/>
                <a:gd name="T34" fmla="*/ 23 w 1491"/>
                <a:gd name="T35" fmla="*/ 56 h 835"/>
                <a:gd name="T36" fmla="*/ 19 w 1491"/>
                <a:gd name="T37" fmla="*/ 52 h 835"/>
                <a:gd name="T38" fmla="*/ 18 w 1491"/>
                <a:gd name="T39" fmla="*/ 49 h 835"/>
                <a:gd name="T40" fmla="*/ 14 w 1491"/>
                <a:gd name="T41" fmla="*/ 50 h 835"/>
                <a:gd name="T42" fmla="*/ 8 w 1491"/>
                <a:gd name="T43" fmla="*/ 43 h 835"/>
                <a:gd name="T44" fmla="*/ 2 w 1491"/>
                <a:gd name="T45" fmla="*/ 41 h 835"/>
                <a:gd name="T46" fmla="*/ 5 w 1491"/>
                <a:gd name="T47" fmla="*/ 38 h 835"/>
                <a:gd name="T48" fmla="*/ 4 w 1491"/>
                <a:gd name="T49" fmla="*/ 33 h 835"/>
                <a:gd name="T50" fmla="*/ 16 w 1491"/>
                <a:gd name="T51" fmla="*/ 35 h 835"/>
                <a:gd name="T52" fmla="*/ 22 w 1491"/>
                <a:gd name="T53" fmla="*/ 33 h 835"/>
                <a:gd name="T54" fmla="*/ 31 w 1491"/>
                <a:gd name="T55" fmla="*/ 31 h 835"/>
                <a:gd name="T56" fmla="*/ 26 w 1491"/>
                <a:gd name="T57" fmla="*/ 18 h 835"/>
                <a:gd name="T58" fmla="*/ 45 w 1491"/>
                <a:gd name="T59" fmla="*/ 17 h 835"/>
                <a:gd name="T60" fmla="*/ 56 w 1491"/>
                <a:gd name="T61" fmla="*/ 5 h 835"/>
                <a:gd name="T62" fmla="*/ 63 w 1491"/>
                <a:gd name="T63" fmla="*/ 3 h 835"/>
                <a:gd name="T64" fmla="*/ 70 w 1491"/>
                <a:gd name="T65" fmla="*/ 10 h 835"/>
                <a:gd name="T66" fmla="*/ 80 w 1491"/>
                <a:gd name="T67" fmla="*/ 17 h 835"/>
                <a:gd name="T68" fmla="*/ 88 w 1491"/>
                <a:gd name="T69" fmla="*/ 21 h 835"/>
                <a:gd name="T70" fmla="*/ 94 w 1491"/>
                <a:gd name="T71" fmla="*/ 24 h 835"/>
                <a:gd name="T72" fmla="*/ 109 w 1491"/>
                <a:gd name="T73" fmla="*/ 28 h 835"/>
                <a:gd name="T74" fmla="*/ 112 w 1491"/>
                <a:gd name="T75" fmla="*/ 39 h 835"/>
                <a:gd name="T76" fmla="*/ 108 w 1491"/>
                <a:gd name="T77" fmla="*/ 50 h 835"/>
                <a:gd name="T78" fmla="*/ 95 w 1491"/>
                <a:gd name="T79" fmla="*/ 64 h 835"/>
                <a:gd name="T80" fmla="*/ 104 w 1491"/>
                <a:gd name="T81" fmla="*/ 71 h 835"/>
                <a:gd name="T82" fmla="*/ 102 w 1491"/>
                <a:gd name="T83" fmla="*/ 79 h 835"/>
                <a:gd name="T84" fmla="*/ 106 w 1491"/>
                <a:gd name="T85" fmla="*/ 92 h 835"/>
                <a:gd name="T86" fmla="*/ 104 w 1491"/>
                <a:gd name="T87" fmla="*/ 97 h 835"/>
                <a:gd name="T88" fmla="*/ 102 w 1491"/>
                <a:gd name="T89" fmla="*/ 98 h 835"/>
                <a:gd name="T90" fmla="*/ 95 w 1491"/>
                <a:gd name="T91" fmla="*/ 104 h 835"/>
                <a:gd name="T92" fmla="*/ 87 w 1491"/>
                <a:gd name="T93" fmla="*/ 99 h 835"/>
                <a:gd name="T94" fmla="*/ 74 w 1491"/>
                <a:gd name="T95" fmla="*/ 103 h 835"/>
                <a:gd name="T96" fmla="*/ 123 w 1491"/>
                <a:gd name="T97" fmla="*/ 103 h 835"/>
                <a:gd name="T98" fmla="*/ 117 w 1491"/>
                <a:gd name="T99" fmla="*/ 119 h 835"/>
                <a:gd name="T100" fmla="*/ 125 w 1491"/>
                <a:gd name="T101" fmla="*/ 105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1" h="835">
                  <a:moveTo>
                    <a:pt x="1457" y="809"/>
                  </a:moveTo>
                  <a:cubicBezTo>
                    <a:pt x="1457" y="809"/>
                    <a:pt x="1457" y="812"/>
                    <a:pt x="1457" y="813"/>
                  </a:cubicBezTo>
                  <a:cubicBezTo>
                    <a:pt x="1458" y="814"/>
                    <a:pt x="1458" y="814"/>
                    <a:pt x="1458" y="814"/>
                  </a:cubicBezTo>
                  <a:cubicBezTo>
                    <a:pt x="1459" y="817"/>
                    <a:pt x="1461" y="822"/>
                    <a:pt x="1464" y="824"/>
                  </a:cubicBezTo>
                  <a:cubicBezTo>
                    <a:pt x="1465" y="824"/>
                    <a:pt x="1466" y="825"/>
                    <a:pt x="1467" y="825"/>
                  </a:cubicBezTo>
                  <a:cubicBezTo>
                    <a:pt x="1468" y="827"/>
                    <a:pt x="1468" y="830"/>
                    <a:pt x="1471" y="831"/>
                  </a:cubicBezTo>
                  <a:cubicBezTo>
                    <a:pt x="1472" y="832"/>
                    <a:pt x="1474" y="832"/>
                    <a:pt x="1475" y="832"/>
                  </a:cubicBezTo>
                  <a:cubicBezTo>
                    <a:pt x="1476" y="833"/>
                    <a:pt x="1478" y="835"/>
                    <a:pt x="1479" y="835"/>
                  </a:cubicBezTo>
                  <a:cubicBezTo>
                    <a:pt x="1481" y="835"/>
                    <a:pt x="1481" y="834"/>
                    <a:pt x="1482" y="834"/>
                  </a:cubicBezTo>
                  <a:cubicBezTo>
                    <a:pt x="1483" y="835"/>
                    <a:pt x="1483" y="833"/>
                    <a:pt x="1483" y="833"/>
                  </a:cubicBezTo>
                  <a:cubicBezTo>
                    <a:pt x="1481" y="832"/>
                    <a:pt x="1478" y="830"/>
                    <a:pt x="1477" y="828"/>
                  </a:cubicBezTo>
                  <a:cubicBezTo>
                    <a:pt x="1476" y="827"/>
                    <a:pt x="1476" y="826"/>
                    <a:pt x="1476" y="826"/>
                  </a:cubicBezTo>
                  <a:cubicBezTo>
                    <a:pt x="1474" y="825"/>
                    <a:pt x="1472" y="826"/>
                    <a:pt x="1471" y="824"/>
                  </a:cubicBezTo>
                  <a:cubicBezTo>
                    <a:pt x="1470" y="824"/>
                    <a:pt x="1471" y="823"/>
                    <a:pt x="1471" y="822"/>
                  </a:cubicBezTo>
                  <a:cubicBezTo>
                    <a:pt x="1470" y="822"/>
                    <a:pt x="1470" y="822"/>
                    <a:pt x="1470" y="822"/>
                  </a:cubicBezTo>
                  <a:cubicBezTo>
                    <a:pt x="1469" y="822"/>
                    <a:pt x="1462" y="814"/>
                    <a:pt x="1461" y="813"/>
                  </a:cubicBezTo>
                  <a:cubicBezTo>
                    <a:pt x="1461" y="812"/>
                    <a:pt x="1462" y="810"/>
                    <a:pt x="1461" y="810"/>
                  </a:cubicBezTo>
                  <a:cubicBezTo>
                    <a:pt x="1461" y="809"/>
                    <a:pt x="1458" y="809"/>
                    <a:pt x="1457" y="809"/>
                  </a:cubicBezTo>
                  <a:close/>
                  <a:moveTo>
                    <a:pt x="1481" y="816"/>
                  </a:moveTo>
                  <a:cubicBezTo>
                    <a:pt x="1480" y="816"/>
                    <a:pt x="1480" y="820"/>
                    <a:pt x="1480" y="821"/>
                  </a:cubicBezTo>
                  <a:cubicBezTo>
                    <a:pt x="1481" y="821"/>
                    <a:pt x="1482" y="821"/>
                    <a:pt x="1482" y="821"/>
                  </a:cubicBezTo>
                  <a:cubicBezTo>
                    <a:pt x="1483" y="819"/>
                    <a:pt x="1483" y="819"/>
                    <a:pt x="1483" y="819"/>
                  </a:cubicBezTo>
                  <a:cubicBezTo>
                    <a:pt x="1482" y="818"/>
                    <a:pt x="1481" y="816"/>
                    <a:pt x="1481" y="816"/>
                  </a:cubicBezTo>
                  <a:close/>
                  <a:moveTo>
                    <a:pt x="1488" y="826"/>
                  </a:moveTo>
                  <a:cubicBezTo>
                    <a:pt x="1489" y="828"/>
                    <a:pt x="1489" y="828"/>
                    <a:pt x="1489" y="828"/>
                  </a:cubicBezTo>
                  <a:cubicBezTo>
                    <a:pt x="1490" y="828"/>
                    <a:pt x="1491" y="826"/>
                    <a:pt x="1488" y="826"/>
                  </a:cubicBezTo>
                  <a:close/>
                  <a:moveTo>
                    <a:pt x="517" y="815"/>
                  </a:moveTo>
                  <a:cubicBezTo>
                    <a:pt x="517" y="815"/>
                    <a:pt x="516" y="815"/>
                    <a:pt x="515" y="816"/>
                  </a:cubicBezTo>
                  <a:cubicBezTo>
                    <a:pt x="516" y="817"/>
                    <a:pt x="516" y="817"/>
                    <a:pt x="516" y="819"/>
                  </a:cubicBezTo>
                  <a:cubicBezTo>
                    <a:pt x="522" y="819"/>
                    <a:pt x="523" y="820"/>
                    <a:pt x="519" y="815"/>
                  </a:cubicBezTo>
                  <a:cubicBezTo>
                    <a:pt x="519" y="815"/>
                    <a:pt x="517" y="815"/>
                    <a:pt x="517" y="815"/>
                  </a:cubicBezTo>
                  <a:close/>
                  <a:moveTo>
                    <a:pt x="70" y="109"/>
                  </a:moveTo>
                  <a:cubicBezTo>
                    <a:pt x="66" y="109"/>
                    <a:pt x="68" y="112"/>
                    <a:pt x="65" y="112"/>
                  </a:cubicBezTo>
                  <a:cubicBezTo>
                    <a:pt x="62" y="112"/>
                    <a:pt x="60" y="113"/>
                    <a:pt x="59" y="111"/>
                  </a:cubicBezTo>
                  <a:cubicBezTo>
                    <a:pt x="58" y="109"/>
                    <a:pt x="56" y="111"/>
                    <a:pt x="56" y="111"/>
                  </a:cubicBezTo>
                  <a:cubicBezTo>
                    <a:pt x="56" y="111"/>
                    <a:pt x="53" y="111"/>
                    <a:pt x="50" y="109"/>
                  </a:cubicBezTo>
                  <a:cubicBezTo>
                    <a:pt x="47" y="108"/>
                    <a:pt x="46" y="110"/>
                    <a:pt x="44" y="110"/>
                  </a:cubicBezTo>
                  <a:cubicBezTo>
                    <a:pt x="42" y="110"/>
                    <a:pt x="42" y="107"/>
                    <a:pt x="39" y="107"/>
                  </a:cubicBezTo>
                  <a:cubicBezTo>
                    <a:pt x="36" y="107"/>
                    <a:pt x="37" y="106"/>
                    <a:pt x="34" y="105"/>
                  </a:cubicBezTo>
                  <a:cubicBezTo>
                    <a:pt x="31" y="105"/>
                    <a:pt x="30" y="106"/>
                    <a:pt x="30" y="104"/>
                  </a:cubicBezTo>
                  <a:cubicBezTo>
                    <a:pt x="30" y="102"/>
                    <a:pt x="28" y="100"/>
                    <a:pt x="28" y="100"/>
                  </a:cubicBezTo>
                  <a:cubicBezTo>
                    <a:pt x="30" y="100"/>
                    <a:pt x="32" y="99"/>
                    <a:pt x="33" y="97"/>
                  </a:cubicBezTo>
                  <a:cubicBezTo>
                    <a:pt x="34" y="95"/>
                    <a:pt x="33" y="92"/>
                    <a:pt x="34" y="90"/>
                  </a:cubicBezTo>
                  <a:cubicBezTo>
                    <a:pt x="34" y="89"/>
                    <a:pt x="35" y="87"/>
                    <a:pt x="36" y="87"/>
                  </a:cubicBezTo>
                  <a:cubicBezTo>
                    <a:pt x="36" y="86"/>
                    <a:pt x="35" y="85"/>
                    <a:pt x="36" y="85"/>
                  </a:cubicBezTo>
                  <a:cubicBezTo>
                    <a:pt x="36" y="85"/>
                    <a:pt x="35" y="84"/>
                    <a:pt x="34" y="84"/>
                  </a:cubicBezTo>
                  <a:cubicBezTo>
                    <a:pt x="34" y="82"/>
                    <a:pt x="34" y="80"/>
                    <a:pt x="34" y="78"/>
                  </a:cubicBezTo>
                  <a:cubicBezTo>
                    <a:pt x="34" y="78"/>
                    <a:pt x="35" y="77"/>
                    <a:pt x="36" y="77"/>
                  </a:cubicBezTo>
                  <a:cubicBezTo>
                    <a:pt x="35" y="76"/>
                    <a:pt x="35" y="76"/>
                    <a:pt x="34" y="75"/>
                  </a:cubicBezTo>
                  <a:cubicBezTo>
                    <a:pt x="35" y="74"/>
                    <a:pt x="35" y="69"/>
                    <a:pt x="34" y="67"/>
                  </a:cubicBezTo>
                  <a:cubicBezTo>
                    <a:pt x="34" y="67"/>
                    <a:pt x="33" y="68"/>
                    <a:pt x="33" y="68"/>
                  </a:cubicBezTo>
                  <a:cubicBezTo>
                    <a:pt x="33" y="68"/>
                    <a:pt x="32" y="66"/>
                    <a:pt x="32" y="66"/>
                  </a:cubicBezTo>
                  <a:cubicBezTo>
                    <a:pt x="29" y="64"/>
                    <a:pt x="24" y="63"/>
                    <a:pt x="23" y="60"/>
                  </a:cubicBezTo>
                  <a:cubicBezTo>
                    <a:pt x="23" y="59"/>
                    <a:pt x="23" y="57"/>
                    <a:pt x="23" y="56"/>
                  </a:cubicBezTo>
                  <a:cubicBezTo>
                    <a:pt x="21" y="58"/>
                    <a:pt x="23" y="53"/>
                    <a:pt x="23" y="53"/>
                  </a:cubicBezTo>
                  <a:cubicBezTo>
                    <a:pt x="22" y="53"/>
                    <a:pt x="21" y="53"/>
                    <a:pt x="20" y="53"/>
                  </a:cubicBezTo>
                  <a:cubicBezTo>
                    <a:pt x="19" y="52"/>
                    <a:pt x="19" y="52"/>
                    <a:pt x="19" y="52"/>
                  </a:cubicBezTo>
                  <a:cubicBezTo>
                    <a:pt x="19" y="52"/>
                    <a:pt x="20" y="51"/>
                    <a:pt x="20" y="50"/>
                  </a:cubicBezTo>
                  <a:cubicBezTo>
                    <a:pt x="19" y="50"/>
                    <a:pt x="17" y="50"/>
                    <a:pt x="16" y="50"/>
                  </a:cubicBezTo>
                  <a:cubicBezTo>
                    <a:pt x="17" y="50"/>
                    <a:pt x="16" y="48"/>
                    <a:pt x="18" y="49"/>
                  </a:cubicBezTo>
                  <a:cubicBezTo>
                    <a:pt x="18" y="48"/>
                    <a:pt x="18" y="47"/>
                    <a:pt x="19" y="47"/>
                  </a:cubicBezTo>
                  <a:cubicBezTo>
                    <a:pt x="18" y="47"/>
                    <a:pt x="18" y="46"/>
                    <a:pt x="17" y="46"/>
                  </a:cubicBezTo>
                  <a:cubicBezTo>
                    <a:pt x="16" y="47"/>
                    <a:pt x="15" y="49"/>
                    <a:pt x="14" y="50"/>
                  </a:cubicBezTo>
                  <a:cubicBezTo>
                    <a:pt x="12" y="47"/>
                    <a:pt x="12" y="46"/>
                    <a:pt x="10" y="44"/>
                  </a:cubicBezTo>
                  <a:cubicBezTo>
                    <a:pt x="9" y="44"/>
                    <a:pt x="9" y="45"/>
                    <a:pt x="8" y="45"/>
                  </a:cubicBezTo>
                  <a:cubicBezTo>
                    <a:pt x="8" y="44"/>
                    <a:pt x="8" y="44"/>
                    <a:pt x="8" y="43"/>
                  </a:cubicBezTo>
                  <a:cubicBezTo>
                    <a:pt x="6" y="43"/>
                    <a:pt x="4" y="43"/>
                    <a:pt x="1" y="43"/>
                  </a:cubicBezTo>
                  <a:cubicBezTo>
                    <a:pt x="0" y="42"/>
                    <a:pt x="0" y="42"/>
                    <a:pt x="0" y="42"/>
                  </a:cubicBezTo>
                  <a:cubicBezTo>
                    <a:pt x="2" y="41"/>
                    <a:pt x="2" y="41"/>
                    <a:pt x="2" y="41"/>
                  </a:cubicBezTo>
                  <a:cubicBezTo>
                    <a:pt x="2" y="41"/>
                    <a:pt x="2" y="39"/>
                    <a:pt x="2" y="39"/>
                  </a:cubicBezTo>
                  <a:cubicBezTo>
                    <a:pt x="3" y="39"/>
                    <a:pt x="2" y="39"/>
                    <a:pt x="4" y="39"/>
                  </a:cubicBezTo>
                  <a:cubicBezTo>
                    <a:pt x="5" y="38"/>
                    <a:pt x="5" y="38"/>
                    <a:pt x="5" y="38"/>
                  </a:cubicBezTo>
                  <a:cubicBezTo>
                    <a:pt x="4" y="37"/>
                    <a:pt x="2" y="37"/>
                    <a:pt x="1" y="36"/>
                  </a:cubicBezTo>
                  <a:cubicBezTo>
                    <a:pt x="1" y="35"/>
                    <a:pt x="1" y="35"/>
                    <a:pt x="1" y="35"/>
                  </a:cubicBezTo>
                  <a:cubicBezTo>
                    <a:pt x="2" y="34"/>
                    <a:pt x="3" y="33"/>
                    <a:pt x="4" y="33"/>
                  </a:cubicBezTo>
                  <a:cubicBezTo>
                    <a:pt x="6" y="32"/>
                    <a:pt x="8" y="34"/>
                    <a:pt x="9" y="33"/>
                  </a:cubicBezTo>
                  <a:cubicBezTo>
                    <a:pt x="10" y="31"/>
                    <a:pt x="10" y="31"/>
                    <a:pt x="10" y="31"/>
                  </a:cubicBezTo>
                  <a:cubicBezTo>
                    <a:pt x="15" y="30"/>
                    <a:pt x="15" y="33"/>
                    <a:pt x="16" y="35"/>
                  </a:cubicBezTo>
                  <a:cubicBezTo>
                    <a:pt x="18" y="35"/>
                    <a:pt x="18" y="35"/>
                    <a:pt x="18" y="35"/>
                  </a:cubicBezTo>
                  <a:cubicBezTo>
                    <a:pt x="18" y="35"/>
                    <a:pt x="19" y="33"/>
                    <a:pt x="19" y="33"/>
                  </a:cubicBezTo>
                  <a:cubicBezTo>
                    <a:pt x="21" y="32"/>
                    <a:pt x="21" y="34"/>
                    <a:pt x="22" y="33"/>
                  </a:cubicBezTo>
                  <a:cubicBezTo>
                    <a:pt x="23" y="32"/>
                    <a:pt x="23" y="32"/>
                    <a:pt x="23" y="32"/>
                  </a:cubicBezTo>
                  <a:cubicBezTo>
                    <a:pt x="26" y="33"/>
                    <a:pt x="26" y="32"/>
                    <a:pt x="30" y="33"/>
                  </a:cubicBezTo>
                  <a:cubicBezTo>
                    <a:pt x="30" y="32"/>
                    <a:pt x="32" y="32"/>
                    <a:pt x="31" y="31"/>
                  </a:cubicBezTo>
                  <a:cubicBezTo>
                    <a:pt x="31" y="31"/>
                    <a:pt x="29" y="30"/>
                    <a:pt x="29" y="30"/>
                  </a:cubicBezTo>
                  <a:cubicBezTo>
                    <a:pt x="28" y="28"/>
                    <a:pt x="29" y="26"/>
                    <a:pt x="29" y="24"/>
                  </a:cubicBezTo>
                  <a:cubicBezTo>
                    <a:pt x="29" y="23"/>
                    <a:pt x="27" y="20"/>
                    <a:pt x="26" y="18"/>
                  </a:cubicBezTo>
                  <a:cubicBezTo>
                    <a:pt x="32" y="17"/>
                    <a:pt x="31" y="17"/>
                    <a:pt x="32" y="23"/>
                  </a:cubicBezTo>
                  <a:cubicBezTo>
                    <a:pt x="36" y="22"/>
                    <a:pt x="41" y="22"/>
                    <a:pt x="45" y="21"/>
                  </a:cubicBezTo>
                  <a:cubicBezTo>
                    <a:pt x="45" y="19"/>
                    <a:pt x="45" y="20"/>
                    <a:pt x="45" y="17"/>
                  </a:cubicBezTo>
                  <a:cubicBezTo>
                    <a:pt x="47" y="16"/>
                    <a:pt x="51" y="13"/>
                    <a:pt x="53" y="13"/>
                  </a:cubicBezTo>
                  <a:cubicBezTo>
                    <a:pt x="54" y="13"/>
                    <a:pt x="55" y="14"/>
                    <a:pt x="56" y="13"/>
                  </a:cubicBezTo>
                  <a:cubicBezTo>
                    <a:pt x="55" y="13"/>
                    <a:pt x="55" y="7"/>
                    <a:pt x="56" y="5"/>
                  </a:cubicBezTo>
                  <a:cubicBezTo>
                    <a:pt x="55" y="6"/>
                    <a:pt x="56" y="2"/>
                    <a:pt x="56" y="2"/>
                  </a:cubicBezTo>
                  <a:cubicBezTo>
                    <a:pt x="58" y="1"/>
                    <a:pt x="59" y="0"/>
                    <a:pt x="61" y="0"/>
                  </a:cubicBezTo>
                  <a:cubicBezTo>
                    <a:pt x="63" y="3"/>
                    <a:pt x="63" y="3"/>
                    <a:pt x="63" y="3"/>
                  </a:cubicBezTo>
                  <a:cubicBezTo>
                    <a:pt x="63" y="3"/>
                    <a:pt x="65" y="2"/>
                    <a:pt x="65" y="4"/>
                  </a:cubicBezTo>
                  <a:cubicBezTo>
                    <a:pt x="66" y="6"/>
                    <a:pt x="66" y="7"/>
                    <a:pt x="66" y="7"/>
                  </a:cubicBezTo>
                  <a:cubicBezTo>
                    <a:pt x="66" y="7"/>
                    <a:pt x="68" y="7"/>
                    <a:pt x="70" y="10"/>
                  </a:cubicBezTo>
                  <a:cubicBezTo>
                    <a:pt x="73" y="13"/>
                    <a:pt x="74" y="11"/>
                    <a:pt x="74" y="11"/>
                  </a:cubicBezTo>
                  <a:cubicBezTo>
                    <a:pt x="74" y="11"/>
                    <a:pt x="74" y="12"/>
                    <a:pt x="76" y="14"/>
                  </a:cubicBezTo>
                  <a:cubicBezTo>
                    <a:pt x="78" y="16"/>
                    <a:pt x="79" y="16"/>
                    <a:pt x="80" y="17"/>
                  </a:cubicBezTo>
                  <a:cubicBezTo>
                    <a:pt x="82" y="18"/>
                    <a:pt x="84" y="14"/>
                    <a:pt x="84" y="17"/>
                  </a:cubicBezTo>
                  <a:cubicBezTo>
                    <a:pt x="84" y="20"/>
                    <a:pt x="84" y="20"/>
                    <a:pt x="86" y="20"/>
                  </a:cubicBezTo>
                  <a:cubicBezTo>
                    <a:pt x="88" y="20"/>
                    <a:pt x="88" y="21"/>
                    <a:pt x="88" y="21"/>
                  </a:cubicBezTo>
                  <a:cubicBezTo>
                    <a:pt x="92" y="20"/>
                    <a:pt x="92" y="20"/>
                    <a:pt x="92" y="20"/>
                  </a:cubicBezTo>
                  <a:cubicBezTo>
                    <a:pt x="92" y="21"/>
                    <a:pt x="93" y="21"/>
                    <a:pt x="93" y="21"/>
                  </a:cubicBezTo>
                  <a:cubicBezTo>
                    <a:pt x="93" y="21"/>
                    <a:pt x="92" y="24"/>
                    <a:pt x="94" y="24"/>
                  </a:cubicBezTo>
                  <a:cubicBezTo>
                    <a:pt x="95" y="24"/>
                    <a:pt x="97" y="25"/>
                    <a:pt x="97" y="25"/>
                  </a:cubicBezTo>
                  <a:cubicBezTo>
                    <a:pt x="97" y="25"/>
                    <a:pt x="103" y="23"/>
                    <a:pt x="104" y="26"/>
                  </a:cubicBezTo>
                  <a:cubicBezTo>
                    <a:pt x="106" y="29"/>
                    <a:pt x="106" y="27"/>
                    <a:pt x="109" y="28"/>
                  </a:cubicBezTo>
                  <a:cubicBezTo>
                    <a:pt x="111" y="28"/>
                    <a:pt x="113" y="28"/>
                    <a:pt x="113" y="28"/>
                  </a:cubicBezTo>
                  <a:cubicBezTo>
                    <a:pt x="113" y="28"/>
                    <a:pt x="114" y="32"/>
                    <a:pt x="112" y="34"/>
                  </a:cubicBezTo>
                  <a:cubicBezTo>
                    <a:pt x="111" y="36"/>
                    <a:pt x="111" y="37"/>
                    <a:pt x="112" y="39"/>
                  </a:cubicBezTo>
                  <a:cubicBezTo>
                    <a:pt x="112" y="41"/>
                    <a:pt x="110" y="44"/>
                    <a:pt x="112" y="47"/>
                  </a:cubicBezTo>
                  <a:cubicBezTo>
                    <a:pt x="112" y="47"/>
                    <a:pt x="111" y="49"/>
                    <a:pt x="110" y="48"/>
                  </a:cubicBezTo>
                  <a:cubicBezTo>
                    <a:pt x="108" y="46"/>
                    <a:pt x="108" y="50"/>
                    <a:pt x="108" y="50"/>
                  </a:cubicBezTo>
                  <a:cubicBezTo>
                    <a:pt x="108" y="50"/>
                    <a:pt x="109" y="51"/>
                    <a:pt x="106" y="51"/>
                  </a:cubicBezTo>
                  <a:cubicBezTo>
                    <a:pt x="103" y="52"/>
                    <a:pt x="101" y="56"/>
                    <a:pt x="99" y="58"/>
                  </a:cubicBezTo>
                  <a:cubicBezTo>
                    <a:pt x="98" y="60"/>
                    <a:pt x="96" y="62"/>
                    <a:pt x="95" y="64"/>
                  </a:cubicBezTo>
                  <a:cubicBezTo>
                    <a:pt x="94" y="66"/>
                    <a:pt x="92" y="71"/>
                    <a:pt x="96" y="68"/>
                  </a:cubicBezTo>
                  <a:cubicBezTo>
                    <a:pt x="99" y="65"/>
                    <a:pt x="99" y="68"/>
                    <a:pt x="99" y="68"/>
                  </a:cubicBezTo>
                  <a:cubicBezTo>
                    <a:pt x="99" y="70"/>
                    <a:pt x="104" y="69"/>
                    <a:pt x="104" y="71"/>
                  </a:cubicBezTo>
                  <a:cubicBezTo>
                    <a:pt x="105" y="73"/>
                    <a:pt x="107" y="72"/>
                    <a:pt x="107" y="72"/>
                  </a:cubicBezTo>
                  <a:cubicBezTo>
                    <a:pt x="105" y="76"/>
                    <a:pt x="105" y="76"/>
                    <a:pt x="105" y="76"/>
                  </a:cubicBezTo>
                  <a:cubicBezTo>
                    <a:pt x="105" y="76"/>
                    <a:pt x="104" y="79"/>
                    <a:pt x="102" y="79"/>
                  </a:cubicBezTo>
                  <a:cubicBezTo>
                    <a:pt x="99" y="79"/>
                    <a:pt x="99" y="84"/>
                    <a:pt x="102" y="84"/>
                  </a:cubicBezTo>
                  <a:cubicBezTo>
                    <a:pt x="104" y="84"/>
                    <a:pt x="101" y="90"/>
                    <a:pt x="102" y="91"/>
                  </a:cubicBezTo>
                  <a:cubicBezTo>
                    <a:pt x="103" y="92"/>
                    <a:pt x="107" y="90"/>
                    <a:pt x="106" y="92"/>
                  </a:cubicBezTo>
                  <a:cubicBezTo>
                    <a:pt x="105" y="94"/>
                    <a:pt x="106" y="92"/>
                    <a:pt x="104" y="94"/>
                  </a:cubicBezTo>
                  <a:cubicBezTo>
                    <a:pt x="103" y="96"/>
                    <a:pt x="105" y="96"/>
                    <a:pt x="105" y="97"/>
                  </a:cubicBezTo>
                  <a:cubicBezTo>
                    <a:pt x="104" y="97"/>
                    <a:pt x="104" y="97"/>
                    <a:pt x="104" y="97"/>
                  </a:cubicBezTo>
                  <a:cubicBezTo>
                    <a:pt x="103" y="95"/>
                    <a:pt x="103" y="95"/>
                    <a:pt x="103" y="95"/>
                  </a:cubicBezTo>
                  <a:cubicBezTo>
                    <a:pt x="101" y="96"/>
                    <a:pt x="101" y="96"/>
                    <a:pt x="101" y="96"/>
                  </a:cubicBezTo>
                  <a:cubicBezTo>
                    <a:pt x="102" y="98"/>
                    <a:pt x="102" y="98"/>
                    <a:pt x="102" y="98"/>
                  </a:cubicBezTo>
                  <a:cubicBezTo>
                    <a:pt x="102" y="98"/>
                    <a:pt x="101" y="102"/>
                    <a:pt x="100" y="103"/>
                  </a:cubicBezTo>
                  <a:cubicBezTo>
                    <a:pt x="99" y="103"/>
                    <a:pt x="98" y="102"/>
                    <a:pt x="97" y="103"/>
                  </a:cubicBezTo>
                  <a:cubicBezTo>
                    <a:pt x="95" y="104"/>
                    <a:pt x="95" y="104"/>
                    <a:pt x="95" y="104"/>
                  </a:cubicBezTo>
                  <a:cubicBezTo>
                    <a:pt x="92" y="104"/>
                    <a:pt x="92" y="101"/>
                    <a:pt x="91" y="101"/>
                  </a:cubicBezTo>
                  <a:cubicBezTo>
                    <a:pt x="90" y="100"/>
                    <a:pt x="89" y="101"/>
                    <a:pt x="89" y="101"/>
                  </a:cubicBezTo>
                  <a:cubicBezTo>
                    <a:pt x="88" y="100"/>
                    <a:pt x="88" y="99"/>
                    <a:pt x="87" y="99"/>
                  </a:cubicBezTo>
                  <a:cubicBezTo>
                    <a:pt x="86" y="98"/>
                    <a:pt x="87" y="100"/>
                    <a:pt x="85" y="100"/>
                  </a:cubicBezTo>
                  <a:cubicBezTo>
                    <a:pt x="84" y="100"/>
                    <a:pt x="82" y="97"/>
                    <a:pt x="79" y="98"/>
                  </a:cubicBezTo>
                  <a:cubicBezTo>
                    <a:pt x="77" y="98"/>
                    <a:pt x="75" y="102"/>
                    <a:pt x="74" y="103"/>
                  </a:cubicBezTo>
                  <a:cubicBezTo>
                    <a:pt x="73" y="103"/>
                    <a:pt x="72" y="103"/>
                    <a:pt x="71" y="103"/>
                  </a:cubicBezTo>
                  <a:cubicBezTo>
                    <a:pt x="71" y="106"/>
                    <a:pt x="70" y="107"/>
                    <a:pt x="70" y="109"/>
                  </a:cubicBezTo>
                  <a:close/>
                  <a:moveTo>
                    <a:pt x="123" y="103"/>
                  </a:moveTo>
                  <a:cubicBezTo>
                    <a:pt x="122" y="105"/>
                    <a:pt x="122" y="107"/>
                    <a:pt x="120" y="108"/>
                  </a:cubicBezTo>
                  <a:cubicBezTo>
                    <a:pt x="119" y="109"/>
                    <a:pt x="117" y="108"/>
                    <a:pt x="116" y="110"/>
                  </a:cubicBezTo>
                  <a:cubicBezTo>
                    <a:pt x="115" y="112"/>
                    <a:pt x="116" y="117"/>
                    <a:pt x="117" y="119"/>
                  </a:cubicBezTo>
                  <a:cubicBezTo>
                    <a:pt x="116" y="119"/>
                    <a:pt x="116" y="119"/>
                    <a:pt x="116" y="120"/>
                  </a:cubicBezTo>
                  <a:cubicBezTo>
                    <a:pt x="117" y="122"/>
                    <a:pt x="121" y="123"/>
                    <a:pt x="123" y="124"/>
                  </a:cubicBezTo>
                  <a:cubicBezTo>
                    <a:pt x="124" y="118"/>
                    <a:pt x="127" y="112"/>
                    <a:pt x="125" y="105"/>
                  </a:cubicBezTo>
                  <a:cubicBezTo>
                    <a:pt x="125" y="104"/>
                    <a:pt x="123" y="103"/>
                    <a:pt x="123" y="10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2" name="Freeform 245">
              <a:extLst>
                <a:ext uri="{FF2B5EF4-FFF2-40B4-BE49-F238E27FC236}">
                  <a16:creationId xmlns:a16="http://schemas.microsoft.com/office/drawing/2014/main" id="{7584C68C-4246-43BB-8180-0666E19D55A1}"/>
                </a:ext>
              </a:extLst>
            </p:cNvPr>
            <p:cNvSpPr>
              <a:spLocks noEditPoints="1"/>
            </p:cNvSpPr>
            <p:nvPr/>
          </p:nvSpPr>
          <p:spPr bwMode="auto">
            <a:xfrm>
              <a:off x="5830219" y="2201841"/>
              <a:ext cx="5127057" cy="2872037"/>
            </a:xfrm>
            <a:custGeom>
              <a:avLst/>
              <a:gdLst>
                <a:gd name="T0" fmla="*/ 1458 w 1491"/>
                <a:gd name="T1" fmla="*/ 814 h 835"/>
                <a:gd name="T2" fmla="*/ 1471 w 1491"/>
                <a:gd name="T3" fmla="*/ 831 h 835"/>
                <a:gd name="T4" fmla="*/ 1482 w 1491"/>
                <a:gd name="T5" fmla="*/ 834 h 835"/>
                <a:gd name="T6" fmla="*/ 1476 w 1491"/>
                <a:gd name="T7" fmla="*/ 826 h 835"/>
                <a:gd name="T8" fmla="*/ 1470 w 1491"/>
                <a:gd name="T9" fmla="*/ 822 h 835"/>
                <a:gd name="T10" fmla="*/ 1457 w 1491"/>
                <a:gd name="T11" fmla="*/ 809 h 835"/>
                <a:gd name="T12" fmla="*/ 1482 w 1491"/>
                <a:gd name="T13" fmla="*/ 821 h 835"/>
                <a:gd name="T14" fmla="*/ 1488 w 1491"/>
                <a:gd name="T15" fmla="*/ 826 h 835"/>
                <a:gd name="T16" fmla="*/ 517 w 1491"/>
                <a:gd name="T17" fmla="*/ 815 h 835"/>
                <a:gd name="T18" fmla="*/ 519 w 1491"/>
                <a:gd name="T19" fmla="*/ 815 h 835"/>
                <a:gd name="T20" fmla="*/ 65 w 1491"/>
                <a:gd name="T21" fmla="*/ 112 h 835"/>
                <a:gd name="T22" fmla="*/ 50 w 1491"/>
                <a:gd name="T23" fmla="*/ 109 h 835"/>
                <a:gd name="T24" fmla="*/ 34 w 1491"/>
                <a:gd name="T25" fmla="*/ 105 h 835"/>
                <a:gd name="T26" fmla="*/ 33 w 1491"/>
                <a:gd name="T27" fmla="*/ 97 h 835"/>
                <a:gd name="T28" fmla="*/ 36 w 1491"/>
                <a:gd name="T29" fmla="*/ 85 h 835"/>
                <a:gd name="T30" fmla="*/ 36 w 1491"/>
                <a:gd name="T31" fmla="*/ 77 h 835"/>
                <a:gd name="T32" fmla="*/ 33 w 1491"/>
                <a:gd name="T33" fmla="*/ 68 h 835"/>
                <a:gd name="T34" fmla="*/ 23 w 1491"/>
                <a:gd name="T35" fmla="*/ 56 h 835"/>
                <a:gd name="T36" fmla="*/ 19 w 1491"/>
                <a:gd name="T37" fmla="*/ 52 h 835"/>
                <a:gd name="T38" fmla="*/ 18 w 1491"/>
                <a:gd name="T39" fmla="*/ 49 h 835"/>
                <a:gd name="T40" fmla="*/ 14 w 1491"/>
                <a:gd name="T41" fmla="*/ 50 h 835"/>
                <a:gd name="T42" fmla="*/ 8 w 1491"/>
                <a:gd name="T43" fmla="*/ 43 h 835"/>
                <a:gd name="T44" fmla="*/ 2 w 1491"/>
                <a:gd name="T45" fmla="*/ 41 h 835"/>
                <a:gd name="T46" fmla="*/ 5 w 1491"/>
                <a:gd name="T47" fmla="*/ 38 h 835"/>
                <a:gd name="T48" fmla="*/ 4 w 1491"/>
                <a:gd name="T49" fmla="*/ 33 h 835"/>
                <a:gd name="T50" fmla="*/ 16 w 1491"/>
                <a:gd name="T51" fmla="*/ 35 h 835"/>
                <a:gd name="T52" fmla="*/ 22 w 1491"/>
                <a:gd name="T53" fmla="*/ 33 h 835"/>
                <a:gd name="T54" fmla="*/ 31 w 1491"/>
                <a:gd name="T55" fmla="*/ 31 h 835"/>
                <a:gd name="T56" fmla="*/ 26 w 1491"/>
                <a:gd name="T57" fmla="*/ 18 h 835"/>
                <a:gd name="T58" fmla="*/ 45 w 1491"/>
                <a:gd name="T59" fmla="*/ 17 h 835"/>
                <a:gd name="T60" fmla="*/ 56 w 1491"/>
                <a:gd name="T61" fmla="*/ 5 h 835"/>
                <a:gd name="T62" fmla="*/ 63 w 1491"/>
                <a:gd name="T63" fmla="*/ 3 h 835"/>
                <a:gd name="T64" fmla="*/ 70 w 1491"/>
                <a:gd name="T65" fmla="*/ 10 h 835"/>
                <a:gd name="T66" fmla="*/ 80 w 1491"/>
                <a:gd name="T67" fmla="*/ 17 h 835"/>
                <a:gd name="T68" fmla="*/ 88 w 1491"/>
                <a:gd name="T69" fmla="*/ 21 h 835"/>
                <a:gd name="T70" fmla="*/ 94 w 1491"/>
                <a:gd name="T71" fmla="*/ 24 h 835"/>
                <a:gd name="T72" fmla="*/ 109 w 1491"/>
                <a:gd name="T73" fmla="*/ 28 h 835"/>
                <a:gd name="T74" fmla="*/ 112 w 1491"/>
                <a:gd name="T75" fmla="*/ 39 h 835"/>
                <a:gd name="T76" fmla="*/ 108 w 1491"/>
                <a:gd name="T77" fmla="*/ 50 h 835"/>
                <a:gd name="T78" fmla="*/ 95 w 1491"/>
                <a:gd name="T79" fmla="*/ 64 h 835"/>
                <a:gd name="T80" fmla="*/ 104 w 1491"/>
                <a:gd name="T81" fmla="*/ 71 h 835"/>
                <a:gd name="T82" fmla="*/ 102 w 1491"/>
                <a:gd name="T83" fmla="*/ 79 h 835"/>
                <a:gd name="T84" fmla="*/ 106 w 1491"/>
                <a:gd name="T85" fmla="*/ 92 h 835"/>
                <a:gd name="T86" fmla="*/ 104 w 1491"/>
                <a:gd name="T87" fmla="*/ 97 h 835"/>
                <a:gd name="T88" fmla="*/ 102 w 1491"/>
                <a:gd name="T89" fmla="*/ 98 h 835"/>
                <a:gd name="T90" fmla="*/ 95 w 1491"/>
                <a:gd name="T91" fmla="*/ 104 h 835"/>
                <a:gd name="T92" fmla="*/ 87 w 1491"/>
                <a:gd name="T93" fmla="*/ 99 h 835"/>
                <a:gd name="T94" fmla="*/ 74 w 1491"/>
                <a:gd name="T95" fmla="*/ 103 h 835"/>
                <a:gd name="T96" fmla="*/ 123 w 1491"/>
                <a:gd name="T97" fmla="*/ 103 h 835"/>
                <a:gd name="T98" fmla="*/ 117 w 1491"/>
                <a:gd name="T99" fmla="*/ 119 h 835"/>
                <a:gd name="T100" fmla="*/ 125 w 1491"/>
                <a:gd name="T101" fmla="*/ 105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1" h="835">
                  <a:moveTo>
                    <a:pt x="1457" y="809"/>
                  </a:moveTo>
                  <a:cubicBezTo>
                    <a:pt x="1457" y="809"/>
                    <a:pt x="1457" y="812"/>
                    <a:pt x="1457" y="813"/>
                  </a:cubicBezTo>
                  <a:cubicBezTo>
                    <a:pt x="1458" y="814"/>
                    <a:pt x="1458" y="814"/>
                    <a:pt x="1458" y="814"/>
                  </a:cubicBezTo>
                  <a:cubicBezTo>
                    <a:pt x="1459" y="817"/>
                    <a:pt x="1461" y="822"/>
                    <a:pt x="1464" y="824"/>
                  </a:cubicBezTo>
                  <a:cubicBezTo>
                    <a:pt x="1465" y="824"/>
                    <a:pt x="1466" y="825"/>
                    <a:pt x="1467" y="825"/>
                  </a:cubicBezTo>
                  <a:cubicBezTo>
                    <a:pt x="1468" y="827"/>
                    <a:pt x="1468" y="830"/>
                    <a:pt x="1471" y="831"/>
                  </a:cubicBezTo>
                  <a:cubicBezTo>
                    <a:pt x="1472" y="832"/>
                    <a:pt x="1474" y="832"/>
                    <a:pt x="1475" y="832"/>
                  </a:cubicBezTo>
                  <a:cubicBezTo>
                    <a:pt x="1476" y="833"/>
                    <a:pt x="1478" y="835"/>
                    <a:pt x="1479" y="835"/>
                  </a:cubicBezTo>
                  <a:cubicBezTo>
                    <a:pt x="1481" y="835"/>
                    <a:pt x="1481" y="834"/>
                    <a:pt x="1482" y="834"/>
                  </a:cubicBezTo>
                  <a:cubicBezTo>
                    <a:pt x="1483" y="835"/>
                    <a:pt x="1483" y="833"/>
                    <a:pt x="1483" y="833"/>
                  </a:cubicBezTo>
                  <a:cubicBezTo>
                    <a:pt x="1481" y="832"/>
                    <a:pt x="1478" y="830"/>
                    <a:pt x="1477" y="828"/>
                  </a:cubicBezTo>
                  <a:cubicBezTo>
                    <a:pt x="1476" y="827"/>
                    <a:pt x="1476" y="826"/>
                    <a:pt x="1476" y="826"/>
                  </a:cubicBezTo>
                  <a:cubicBezTo>
                    <a:pt x="1474" y="825"/>
                    <a:pt x="1472" y="826"/>
                    <a:pt x="1471" y="824"/>
                  </a:cubicBezTo>
                  <a:cubicBezTo>
                    <a:pt x="1470" y="824"/>
                    <a:pt x="1471" y="823"/>
                    <a:pt x="1471" y="822"/>
                  </a:cubicBezTo>
                  <a:cubicBezTo>
                    <a:pt x="1470" y="822"/>
                    <a:pt x="1470" y="822"/>
                    <a:pt x="1470" y="822"/>
                  </a:cubicBezTo>
                  <a:cubicBezTo>
                    <a:pt x="1469" y="822"/>
                    <a:pt x="1462" y="814"/>
                    <a:pt x="1461" y="813"/>
                  </a:cubicBezTo>
                  <a:cubicBezTo>
                    <a:pt x="1461" y="812"/>
                    <a:pt x="1462" y="810"/>
                    <a:pt x="1461" y="810"/>
                  </a:cubicBezTo>
                  <a:cubicBezTo>
                    <a:pt x="1461" y="809"/>
                    <a:pt x="1458" y="809"/>
                    <a:pt x="1457" y="809"/>
                  </a:cubicBezTo>
                  <a:close/>
                  <a:moveTo>
                    <a:pt x="1481" y="816"/>
                  </a:moveTo>
                  <a:cubicBezTo>
                    <a:pt x="1480" y="816"/>
                    <a:pt x="1480" y="820"/>
                    <a:pt x="1480" y="821"/>
                  </a:cubicBezTo>
                  <a:cubicBezTo>
                    <a:pt x="1481" y="821"/>
                    <a:pt x="1482" y="821"/>
                    <a:pt x="1482" y="821"/>
                  </a:cubicBezTo>
                  <a:cubicBezTo>
                    <a:pt x="1483" y="819"/>
                    <a:pt x="1483" y="819"/>
                    <a:pt x="1483" y="819"/>
                  </a:cubicBezTo>
                  <a:cubicBezTo>
                    <a:pt x="1482" y="818"/>
                    <a:pt x="1481" y="816"/>
                    <a:pt x="1481" y="816"/>
                  </a:cubicBezTo>
                  <a:close/>
                  <a:moveTo>
                    <a:pt x="1488" y="826"/>
                  </a:moveTo>
                  <a:cubicBezTo>
                    <a:pt x="1489" y="828"/>
                    <a:pt x="1489" y="828"/>
                    <a:pt x="1489" y="828"/>
                  </a:cubicBezTo>
                  <a:cubicBezTo>
                    <a:pt x="1490" y="828"/>
                    <a:pt x="1491" y="826"/>
                    <a:pt x="1488" y="826"/>
                  </a:cubicBezTo>
                  <a:close/>
                  <a:moveTo>
                    <a:pt x="517" y="815"/>
                  </a:moveTo>
                  <a:cubicBezTo>
                    <a:pt x="517" y="815"/>
                    <a:pt x="516" y="815"/>
                    <a:pt x="515" y="816"/>
                  </a:cubicBezTo>
                  <a:cubicBezTo>
                    <a:pt x="516" y="817"/>
                    <a:pt x="516" y="817"/>
                    <a:pt x="516" y="819"/>
                  </a:cubicBezTo>
                  <a:cubicBezTo>
                    <a:pt x="522" y="819"/>
                    <a:pt x="523" y="820"/>
                    <a:pt x="519" y="815"/>
                  </a:cubicBezTo>
                  <a:cubicBezTo>
                    <a:pt x="519" y="815"/>
                    <a:pt x="517" y="815"/>
                    <a:pt x="517" y="815"/>
                  </a:cubicBezTo>
                  <a:close/>
                  <a:moveTo>
                    <a:pt x="70" y="109"/>
                  </a:moveTo>
                  <a:cubicBezTo>
                    <a:pt x="66" y="109"/>
                    <a:pt x="68" y="112"/>
                    <a:pt x="65" y="112"/>
                  </a:cubicBezTo>
                  <a:cubicBezTo>
                    <a:pt x="62" y="112"/>
                    <a:pt x="60" y="113"/>
                    <a:pt x="59" y="111"/>
                  </a:cubicBezTo>
                  <a:cubicBezTo>
                    <a:pt x="58" y="109"/>
                    <a:pt x="56" y="111"/>
                    <a:pt x="56" y="111"/>
                  </a:cubicBezTo>
                  <a:cubicBezTo>
                    <a:pt x="56" y="111"/>
                    <a:pt x="53" y="111"/>
                    <a:pt x="50" y="109"/>
                  </a:cubicBezTo>
                  <a:cubicBezTo>
                    <a:pt x="47" y="108"/>
                    <a:pt x="46" y="110"/>
                    <a:pt x="44" y="110"/>
                  </a:cubicBezTo>
                  <a:cubicBezTo>
                    <a:pt x="42" y="110"/>
                    <a:pt x="42" y="107"/>
                    <a:pt x="39" y="107"/>
                  </a:cubicBezTo>
                  <a:cubicBezTo>
                    <a:pt x="36" y="107"/>
                    <a:pt x="37" y="106"/>
                    <a:pt x="34" y="105"/>
                  </a:cubicBezTo>
                  <a:cubicBezTo>
                    <a:pt x="31" y="105"/>
                    <a:pt x="30" y="106"/>
                    <a:pt x="30" y="104"/>
                  </a:cubicBezTo>
                  <a:cubicBezTo>
                    <a:pt x="30" y="102"/>
                    <a:pt x="28" y="100"/>
                    <a:pt x="28" y="100"/>
                  </a:cubicBezTo>
                  <a:cubicBezTo>
                    <a:pt x="30" y="100"/>
                    <a:pt x="32" y="99"/>
                    <a:pt x="33" y="97"/>
                  </a:cubicBezTo>
                  <a:cubicBezTo>
                    <a:pt x="34" y="95"/>
                    <a:pt x="33" y="92"/>
                    <a:pt x="34" y="90"/>
                  </a:cubicBezTo>
                  <a:cubicBezTo>
                    <a:pt x="34" y="89"/>
                    <a:pt x="35" y="87"/>
                    <a:pt x="36" y="87"/>
                  </a:cubicBezTo>
                  <a:cubicBezTo>
                    <a:pt x="36" y="86"/>
                    <a:pt x="35" y="85"/>
                    <a:pt x="36" y="85"/>
                  </a:cubicBezTo>
                  <a:cubicBezTo>
                    <a:pt x="36" y="85"/>
                    <a:pt x="35" y="84"/>
                    <a:pt x="34" y="84"/>
                  </a:cubicBezTo>
                  <a:cubicBezTo>
                    <a:pt x="34" y="82"/>
                    <a:pt x="34" y="80"/>
                    <a:pt x="34" y="78"/>
                  </a:cubicBezTo>
                  <a:cubicBezTo>
                    <a:pt x="34" y="78"/>
                    <a:pt x="35" y="77"/>
                    <a:pt x="36" y="77"/>
                  </a:cubicBezTo>
                  <a:cubicBezTo>
                    <a:pt x="35" y="76"/>
                    <a:pt x="35" y="76"/>
                    <a:pt x="34" y="75"/>
                  </a:cubicBezTo>
                  <a:cubicBezTo>
                    <a:pt x="35" y="74"/>
                    <a:pt x="35" y="69"/>
                    <a:pt x="34" y="67"/>
                  </a:cubicBezTo>
                  <a:cubicBezTo>
                    <a:pt x="34" y="67"/>
                    <a:pt x="33" y="68"/>
                    <a:pt x="33" y="68"/>
                  </a:cubicBezTo>
                  <a:cubicBezTo>
                    <a:pt x="33" y="68"/>
                    <a:pt x="32" y="66"/>
                    <a:pt x="32" y="66"/>
                  </a:cubicBezTo>
                  <a:cubicBezTo>
                    <a:pt x="29" y="64"/>
                    <a:pt x="24" y="63"/>
                    <a:pt x="23" y="60"/>
                  </a:cubicBezTo>
                  <a:cubicBezTo>
                    <a:pt x="23" y="59"/>
                    <a:pt x="23" y="57"/>
                    <a:pt x="23" y="56"/>
                  </a:cubicBezTo>
                  <a:cubicBezTo>
                    <a:pt x="21" y="58"/>
                    <a:pt x="23" y="53"/>
                    <a:pt x="23" y="53"/>
                  </a:cubicBezTo>
                  <a:cubicBezTo>
                    <a:pt x="22" y="53"/>
                    <a:pt x="21" y="53"/>
                    <a:pt x="20" y="53"/>
                  </a:cubicBezTo>
                  <a:cubicBezTo>
                    <a:pt x="19" y="52"/>
                    <a:pt x="19" y="52"/>
                    <a:pt x="19" y="52"/>
                  </a:cubicBezTo>
                  <a:cubicBezTo>
                    <a:pt x="19" y="52"/>
                    <a:pt x="20" y="51"/>
                    <a:pt x="20" y="50"/>
                  </a:cubicBezTo>
                  <a:cubicBezTo>
                    <a:pt x="19" y="50"/>
                    <a:pt x="17" y="50"/>
                    <a:pt x="16" y="50"/>
                  </a:cubicBezTo>
                  <a:cubicBezTo>
                    <a:pt x="17" y="50"/>
                    <a:pt x="16" y="48"/>
                    <a:pt x="18" y="49"/>
                  </a:cubicBezTo>
                  <a:cubicBezTo>
                    <a:pt x="18" y="48"/>
                    <a:pt x="18" y="47"/>
                    <a:pt x="19" y="47"/>
                  </a:cubicBezTo>
                  <a:cubicBezTo>
                    <a:pt x="18" y="47"/>
                    <a:pt x="18" y="46"/>
                    <a:pt x="17" y="46"/>
                  </a:cubicBezTo>
                  <a:cubicBezTo>
                    <a:pt x="16" y="47"/>
                    <a:pt x="15" y="49"/>
                    <a:pt x="14" y="50"/>
                  </a:cubicBezTo>
                  <a:cubicBezTo>
                    <a:pt x="12" y="47"/>
                    <a:pt x="12" y="46"/>
                    <a:pt x="10" y="44"/>
                  </a:cubicBezTo>
                  <a:cubicBezTo>
                    <a:pt x="9" y="44"/>
                    <a:pt x="9" y="45"/>
                    <a:pt x="8" y="45"/>
                  </a:cubicBezTo>
                  <a:cubicBezTo>
                    <a:pt x="8" y="44"/>
                    <a:pt x="8" y="44"/>
                    <a:pt x="8" y="43"/>
                  </a:cubicBezTo>
                  <a:cubicBezTo>
                    <a:pt x="6" y="43"/>
                    <a:pt x="4" y="43"/>
                    <a:pt x="1" y="43"/>
                  </a:cubicBezTo>
                  <a:cubicBezTo>
                    <a:pt x="0" y="42"/>
                    <a:pt x="0" y="42"/>
                    <a:pt x="0" y="42"/>
                  </a:cubicBezTo>
                  <a:cubicBezTo>
                    <a:pt x="2" y="41"/>
                    <a:pt x="2" y="41"/>
                    <a:pt x="2" y="41"/>
                  </a:cubicBezTo>
                  <a:cubicBezTo>
                    <a:pt x="2" y="41"/>
                    <a:pt x="2" y="39"/>
                    <a:pt x="2" y="39"/>
                  </a:cubicBezTo>
                  <a:cubicBezTo>
                    <a:pt x="3" y="39"/>
                    <a:pt x="2" y="39"/>
                    <a:pt x="4" y="39"/>
                  </a:cubicBezTo>
                  <a:cubicBezTo>
                    <a:pt x="5" y="38"/>
                    <a:pt x="5" y="38"/>
                    <a:pt x="5" y="38"/>
                  </a:cubicBezTo>
                  <a:cubicBezTo>
                    <a:pt x="4" y="37"/>
                    <a:pt x="2" y="37"/>
                    <a:pt x="1" y="36"/>
                  </a:cubicBezTo>
                  <a:cubicBezTo>
                    <a:pt x="1" y="35"/>
                    <a:pt x="1" y="35"/>
                    <a:pt x="1" y="35"/>
                  </a:cubicBezTo>
                  <a:cubicBezTo>
                    <a:pt x="2" y="34"/>
                    <a:pt x="3" y="33"/>
                    <a:pt x="4" y="33"/>
                  </a:cubicBezTo>
                  <a:cubicBezTo>
                    <a:pt x="6" y="32"/>
                    <a:pt x="8" y="34"/>
                    <a:pt x="9" y="33"/>
                  </a:cubicBezTo>
                  <a:cubicBezTo>
                    <a:pt x="10" y="31"/>
                    <a:pt x="10" y="31"/>
                    <a:pt x="10" y="31"/>
                  </a:cubicBezTo>
                  <a:cubicBezTo>
                    <a:pt x="15" y="30"/>
                    <a:pt x="15" y="33"/>
                    <a:pt x="16" y="35"/>
                  </a:cubicBezTo>
                  <a:cubicBezTo>
                    <a:pt x="18" y="35"/>
                    <a:pt x="18" y="35"/>
                    <a:pt x="18" y="35"/>
                  </a:cubicBezTo>
                  <a:cubicBezTo>
                    <a:pt x="18" y="35"/>
                    <a:pt x="19" y="33"/>
                    <a:pt x="19" y="33"/>
                  </a:cubicBezTo>
                  <a:cubicBezTo>
                    <a:pt x="21" y="32"/>
                    <a:pt x="21" y="34"/>
                    <a:pt x="22" y="33"/>
                  </a:cubicBezTo>
                  <a:cubicBezTo>
                    <a:pt x="23" y="32"/>
                    <a:pt x="23" y="32"/>
                    <a:pt x="23" y="32"/>
                  </a:cubicBezTo>
                  <a:cubicBezTo>
                    <a:pt x="26" y="33"/>
                    <a:pt x="26" y="32"/>
                    <a:pt x="30" y="33"/>
                  </a:cubicBezTo>
                  <a:cubicBezTo>
                    <a:pt x="30" y="32"/>
                    <a:pt x="32" y="32"/>
                    <a:pt x="31" y="31"/>
                  </a:cubicBezTo>
                  <a:cubicBezTo>
                    <a:pt x="31" y="31"/>
                    <a:pt x="29" y="30"/>
                    <a:pt x="29" y="30"/>
                  </a:cubicBezTo>
                  <a:cubicBezTo>
                    <a:pt x="28" y="28"/>
                    <a:pt x="29" y="26"/>
                    <a:pt x="29" y="24"/>
                  </a:cubicBezTo>
                  <a:cubicBezTo>
                    <a:pt x="29" y="23"/>
                    <a:pt x="27" y="20"/>
                    <a:pt x="26" y="18"/>
                  </a:cubicBezTo>
                  <a:cubicBezTo>
                    <a:pt x="32" y="17"/>
                    <a:pt x="31" y="17"/>
                    <a:pt x="32" y="23"/>
                  </a:cubicBezTo>
                  <a:cubicBezTo>
                    <a:pt x="36" y="22"/>
                    <a:pt x="41" y="22"/>
                    <a:pt x="45" y="21"/>
                  </a:cubicBezTo>
                  <a:cubicBezTo>
                    <a:pt x="45" y="19"/>
                    <a:pt x="45" y="20"/>
                    <a:pt x="45" y="17"/>
                  </a:cubicBezTo>
                  <a:cubicBezTo>
                    <a:pt x="47" y="16"/>
                    <a:pt x="51" y="13"/>
                    <a:pt x="53" y="13"/>
                  </a:cubicBezTo>
                  <a:cubicBezTo>
                    <a:pt x="54" y="13"/>
                    <a:pt x="55" y="14"/>
                    <a:pt x="56" y="13"/>
                  </a:cubicBezTo>
                  <a:cubicBezTo>
                    <a:pt x="55" y="13"/>
                    <a:pt x="55" y="7"/>
                    <a:pt x="56" y="5"/>
                  </a:cubicBezTo>
                  <a:cubicBezTo>
                    <a:pt x="55" y="6"/>
                    <a:pt x="56" y="2"/>
                    <a:pt x="56" y="2"/>
                  </a:cubicBezTo>
                  <a:cubicBezTo>
                    <a:pt x="58" y="1"/>
                    <a:pt x="59" y="0"/>
                    <a:pt x="61" y="0"/>
                  </a:cubicBezTo>
                  <a:cubicBezTo>
                    <a:pt x="63" y="3"/>
                    <a:pt x="63" y="3"/>
                    <a:pt x="63" y="3"/>
                  </a:cubicBezTo>
                  <a:cubicBezTo>
                    <a:pt x="63" y="3"/>
                    <a:pt x="65" y="2"/>
                    <a:pt x="65" y="4"/>
                  </a:cubicBezTo>
                  <a:cubicBezTo>
                    <a:pt x="66" y="6"/>
                    <a:pt x="66" y="7"/>
                    <a:pt x="66" y="7"/>
                  </a:cubicBezTo>
                  <a:cubicBezTo>
                    <a:pt x="66" y="7"/>
                    <a:pt x="68" y="7"/>
                    <a:pt x="70" y="10"/>
                  </a:cubicBezTo>
                  <a:cubicBezTo>
                    <a:pt x="73" y="13"/>
                    <a:pt x="74" y="11"/>
                    <a:pt x="74" y="11"/>
                  </a:cubicBezTo>
                  <a:cubicBezTo>
                    <a:pt x="74" y="11"/>
                    <a:pt x="74" y="12"/>
                    <a:pt x="76" y="14"/>
                  </a:cubicBezTo>
                  <a:cubicBezTo>
                    <a:pt x="78" y="16"/>
                    <a:pt x="79" y="16"/>
                    <a:pt x="80" y="17"/>
                  </a:cubicBezTo>
                  <a:cubicBezTo>
                    <a:pt x="82" y="18"/>
                    <a:pt x="84" y="14"/>
                    <a:pt x="84" y="17"/>
                  </a:cubicBezTo>
                  <a:cubicBezTo>
                    <a:pt x="84" y="20"/>
                    <a:pt x="84" y="20"/>
                    <a:pt x="86" y="20"/>
                  </a:cubicBezTo>
                  <a:cubicBezTo>
                    <a:pt x="88" y="20"/>
                    <a:pt x="88" y="21"/>
                    <a:pt x="88" y="21"/>
                  </a:cubicBezTo>
                  <a:cubicBezTo>
                    <a:pt x="92" y="20"/>
                    <a:pt x="92" y="20"/>
                    <a:pt x="92" y="20"/>
                  </a:cubicBezTo>
                  <a:cubicBezTo>
                    <a:pt x="92" y="21"/>
                    <a:pt x="93" y="21"/>
                    <a:pt x="93" y="21"/>
                  </a:cubicBezTo>
                  <a:cubicBezTo>
                    <a:pt x="93" y="21"/>
                    <a:pt x="92" y="24"/>
                    <a:pt x="94" y="24"/>
                  </a:cubicBezTo>
                  <a:cubicBezTo>
                    <a:pt x="95" y="24"/>
                    <a:pt x="97" y="25"/>
                    <a:pt x="97" y="25"/>
                  </a:cubicBezTo>
                  <a:cubicBezTo>
                    <a:pt x="97" y="25"/>
                    <a:pt x="103" y="23"/>
                    <a:pt x="104" y="26"/>
                  </a:cubicBezTo>
                  <a:cubicBezTo>
                    <a:pt x="106" y="29"/>
                    <a:pt x="106" y="27"/>
                    <a:pt x="109" y="28"/>
                  </a:cubicBezTo>
                  <a:cubicBezTo>
                    <a:pt x="111" y="28"/>
                    <a:pt x="113" y="28"/>
                    <a:pt x="113" y="28"/>
                  </a:cubicBezTo>
                  <a:cubicBezTo>
                    <a:pt x="113" y="28"/>
                    <a:pt x="114" y="32"/>
                    <a:pt x="112" y="34"/>
                  </a:cubicBezTo>
                  <a:cubicBezTo>
                    <a:pt x="111" y="36"/>
                    <a:pt x="111" y="37"/>
                    <a:pt x="112" y="39"/>
                  </a:cubicBezTo>
                  <a:cubicBezTo>
                    <a:pt x="112" y="41"/>
                    <a:pt x="110" y="44"/>
                    <a:pt x="112" y="47"/>
                  </a:cubicBezTo>
                  <a:cubicBezTo>
                    <a:pt x="112" y="47"/>
                    <a:pt x="111" y="49"/>
                    <a:pt x="110" y="48"/>
                  </a:cubicBezTo>
                  <a:cubicBezTo>
                    <a:pt x="108" y="46"/>
                    <a:pt x="108" y="50"/>
                    <a:pt x="108" y="50"/>
                  </a:cubicBezTo>
                  <a:cubicBezTo>
                    <a:pt x="108" y="50"/>
                    <a:pt x="109" y="51"/>
                    <a:pt x="106" y="51"/>
                  </a:cubicBezTo>
                  <a:cubicBezTo>
                    <a:pt x="103" y="52"/>
                    <a:pt x="101" y="56"/>
                    <a:pt x="99" y="58"/>
                  </a:cubicBezTo>
                  <a:cubicBezTo>
                    <a:pt x="98" y="60"/>
                    <a:pt x="96" y="62"/>
                    <a:pt x="95" y="64"/>
                  </a:cubicBezTo>
                  <a:cubicBezTo>
                    <a:pt x="94" y="66"/>
                    <a:pt x="92" y="71"/>
                    <a:pt x="96" y="68"/>
                  </a:cubicBezTo>
                  <a:cubicBezTo>
                    <a:pt x="99" y="65"/>
                    <a:pt x="99" y="68"/>
                    <a:pt x="99" y="68"/>
                  </a:cubicBezTo>
                  <a:cubicBezTo>
                    <a:pt x="99" y="70"/>
                    <a:pt x="104" y="69"/>
                    <a:pt x="104" y="71"/>
                  </a:cubicBezTo>
                  <a:cubicBezTo>
                    <a:pt x="105" y="73"/>
                    <a:pt x="107" y="72"/>
                    <a:pt x="107" y="72"/>
                  </a:cubicBezTo>
                  <a:cubicBezTo>
                    <a:pt x="105" y="76"/>
                    <a:pt x="105" y="76"/>
                    <a:pt x="105" y="76"/>
                  </a:cubicBezTo>
                  <a:cubicBezTo>
                    <a:pt x="105" y="76"/>
                    <a:pt x="104" y="79"/>
                    <a:pt x="102" y="79"/>
                  </a:cubicBezTo>
                  <a:cubicBezTo>
                    <a:pt x="99" y="79"/>
                    <a:pt x="99" y="84"/>
                    <a:pt x="102" y="84"/>
                  </a:cubicBezTo>
                  <a:cubicBezTo>
                    <a:pt x="104" y="84"/>
                    <a:pt x="101" y="90"/>
                    <a:pt x="102" y="91"/>
                  </a:cubicBezTo>
                  <a:cubicBezTo>
                    <a:pt x="103" y="92"/>
                    <a:pt x="107" y="90"/>
                    <a:pt x="106" y="92"/>
                  </a:cubicBezTo>
                  <a:cubicBezTo>
                    <a:pt x="105" y="94"/>
                    <a:pt x="106" y="92"/>
                    <a:pt x="104" y="94"/>
                  </a:cubicBezTo>
                  <a:cubicBezTo>
                    <a:pt x="103" y="96"/>
                    <a:pt x="105" y="96"/>
                    <a:pt x="105" y="97"/>
                  </a:cubicBezTo>
                  <a:cubicBezTo>
                    <a:pt x="104" y="97"/>
                    <a:pt x="104" y="97"/>
                    <a:pt x="104" y="97"/>
                  </a:cubicBezTo>
                  <a:cubicBezTo>
                    <a:pt x="103" y="95"/>
                    <a:pt x="103" y="95"/>
                    <a:pt x="103" y="95"/>
                  </a:cubicBezTo>
                  <a:cubicBezTo>
                    <a:pt x="101" y="96"/>
                    <a:pt x="101" y="96"/>
                    <a:pt x="101" y="96"/>
                  </a:cubicBezTo>
                  <a:cubicBezTo>
                    <a:pt x="102" y="98"/>
                    <a:pt x="102" y="98"/>
                    <a:pt x="102" y="98"/>
                  </a:cubicBezTo>
                  <a:cubicBezTo>
                    <a:pt x="102" y="98"/>
                    <a:pt x="101" y="102"/>
                    <a:pt x="100" y="103"/>
                  </a:cubicBezTo>
                  <a:cubicBezTo>
                    <a:pt x="99" y="103"/>
                    <a:pt x="98" y="102"/>
                    <a:pt x="97" y="103"/>
                  </a:cubicBezTo>
                  <a:cubicBezTo>
                    <a:pt x="95" y="104"/>
                    <a:pt x="95" y="104"/>
                    <a:pt x="95" y="104"/>
                  </a:cubicBezTo>
                  <a:cubicBezTo>
                    <a:pt x="92" y="104"/>
                    <a:pt x="92" y="101"/>
                    <a:pt x="91" y="101"/>
                  </a:cubicBezTo>
                  <a:cubicBezTo>
                    <a:pt x="90" y="100"/>
                    <a:pt x="89" y="101"/>
                    <a:pt x="89" y="101"/>
                  </a:cubicBezTo>
                  <a:cubicBezTo>
                    <a:pt x="88" y="100"/>
                    <a:pt x="88" y="99"/>
                    <a:pt x="87" y="99"/>
                  </a:cubicBezTo>
                  <a:cubicBezTo>
                    <a:pt x="86" y="98"/>
                    <a:pt x="87" y="100"/>
                    <a:pt x="85" y="100"/>
                  </a:cubicBezTo>
                  <a:cubicBezTo>
                    <a:pt x="84" y="100"/>
                    <a:pt x="82" y="97"/>
                    <a:pt x="79" y="98"/>
                  </a:cubicBezTo>
                  <a:cubicBezTo>
                    <a:pt x="77" y="98"/>
                    <a:pt x="75" y="102"/>
                    <a:pt x="74" y="103"/>
                  </a:cubicBezTo>
                  <a:cubicBezTo>
                    <a:pt x="73" y="103"/>
                    <a:pt x="72" y="103"/>
                    <a:pt x="71" y="103"/>
                  </a:cubicBezTo>
                  <a:cubicBezTo>
                    <a:pt x="71" y="106"/>
                    <a:pt x="70" y="107"/>
                    <a:pt x="70" y="109"/>
                  </a:cubicBezTo>
                  <a:close/>
                  <a:moveTo>
                    <a:pt x="123" y="103"/>
                  </a:moveTo>
                  <a:cubicBezTo>
                    <a:pt x="122" y="105"/>
                    <a:pt x="122" y="107"/>
                    <a:pt x="120" y="108"/>
                  </a:cubicBezTo>
                  <a:cubicBezTo>
                    <a:pt x="119" y="109"/>
                    <a:pt x="117" y="108"/>
                    <a:pt x="116" y="110"/>
                  </a:cubicBezTo>
                  <a:cubicBezTo>
                    <a:pt x="115" y="112"/>
                    <a:pt x="116" y="117"/>
                    <a:pt x="117" y="119"/>
                  </a:cubicBezTo>
                  <a:cubicBezTo>
                    <a:pt x="116" y="119"/>
                    <a:pt x="116" y="119"/>
                    <a:pt x="116" y="120"/>
                  </a:cubicBezTo>
                  <a:cubicBezTo>
                    <a:pt x="117" y="122"/>
                    <a:pt x="121" y="123"/>
                    <a:pt x="123" y="124"/>
                  </a:cubicBezTo>
                  <a:cubicBezTo>
                    <a:pt x="124" y="118"/>
                    <a:pt x="127" y="112"/>
                    <a:pt x="125" y="105"/>
                  </a:cubicBezTo>
                  <a:cubicBezTo>
                    <a:pt x="125" y="104"/>
                    <a:pt x="123" y="103"/>
                    <a:pt x="123" y="10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3" name="Freeform 246">
              <a:extLst>
                <a:ext uri="{FF2B5EF4-FFF2-40B4-BE49-F238E27FC236}">
                  <a16:creationId xmlns:a16="http://schemas.microsoft.com/office/drawing/2014/main" id="{95EFD93C-5C1A-4EA6-8998-455879B33D2B}"/>
                </a:ext>
              </a:extLst>
            </p:cNvPr>
            <p:cNvSpPr>
              <a:spLocks noEditPoints="1"/>
            </p:cNvSpPr>
            <p:nvPr/>
          </p:nvSpPr>
          <p:spPr bwMode="auto">
            <a:xfrm>
              <a:off x="6549130" y="1237481"/>
              <a:ext cx="378745" cy="543549"/>
            </a:xfrm>
            <a:custGeom>
              <a:avLst/>
              <a:gdLst>
                <a:gd name="T0" fmla="*/ 47 w 110"/>
                <a:gd name="T1" fmla="*/ 68 h 158"/>
                <a:gd name="T2" fmla="*/ 51 w 110"/>
                <a:gd name="T3" fmla="*/ 70 h 158"/>
                <a:gd name="T4" fmla="*/ 52 w 110"/>
                <a:gd name="T5" fmla="*/ 78 h 158"/>
                <a:gd name="T6" fmla="*/ 51 w 110"/>
                <a:gd name="T7" fmla="*/ 84 h 158"/>
                <a:gd name="T8" fmla="*/ 47 w 110"/>
                <a:gd name="T9" fmla="*/ 85 h 158"/>
                <a:gd name="T10" fmla="*/ 43 w 110"/>
                <a:gd name="T11" fmla="*/ 92 h 158"/>
                <a:gd name="T12" fmla="*/ 40 w 110"/>
                <a:gd name="T13" fmla="*/ 99 h 158"/>
                <a:gd name="T14" fmla="*/ 31 w 110"/>
                <a:gd name="T15" fmla="*/ 105 h 158"/>
                <a:gd name="T16" fmla="*/ 30 w 110"/>
                <a:gd name="T17" fmla="*/ 108 h 158"/>
                <a:gd name="T18" fmla="*/ 25 w 110"/>
                <a:gd name="T19" fmla="*/ 112 h 158"/>
                <a:gd name="T20" fmla="*/ 21 w 110"/>
                <a:gd name="T21" fmla="*/ 118 h 158"/>
                <a:gd name="T22" fmla="*/ 23 w 110"/>
                <a:gd name="T23" fmla="*/ 123 h 158"/>
                <a:gd name="T24" fmla="*/ 23 w 110"/>
                <a:gd name="T25" fmla="*/ 129 h 158"/>
                <a:gd name="T26" fmla="*/ 21 w 110"/>
                <a:gd name="T27" fmla="*/ 133 h 158"/>
                <a:gd name="T28" fmla="*/ 22 w 110"/>
                <a:gd name="T29" fmla="*/ 141 h 158"/>
                <a:gd name="T30" fmla="*/ 25 w 110"/>
                <a:gd name="T31" fmla="*/ 141 h 158"/>
                <a:gd name="T32" fmla="*/ 27 w 110"/>
                <a:gd name="T33" fmla="*/ 147 h 158"/>
                <a:gd name="T34" fmla="*/ 29 w 110"/>
                <a:gd name="T35" fmla="*/ 146 h 158"/>
                <a:gd name="T36" fmla="*/ 29 w 110"/>
                <a:gd name="T37" fmla="*/ 151 h 158"/>
                <a:gd name="T38" fmla="*/ 34 w 110"/>
                <a:gd name="T39" fmla="*/ 151 h 158"/>
                <a:gd name="T40" fmla="*/ 36 w 110"/>
                <a:gd name="T41" fmla="*/ 156 h 158"/>
                <a:gd name="T42" fmla="*/ 41 w 110"/>
                <a:gd name="T43" fmla="*/ 158 h 158"/>
                <a:gd name="T44" fmla="*/ 49 w 110"/>
                <a:gd name="T45" fmla="*/ 155 h 158"/>
                <a:gd name="T46" fmla="*/ 59 w 110"/>
                <a:gd name="T47" fmla="*/ 147 h 158"/>
                <a:gd name="T48" fmla="*/ 64 w 110"/>
                <a:gd name="T49" fmla="*/ 147 h 158"/>
                <a:gd name="T50" fmla="*/ 67 w 110"/>
                <a:gd name="T51" fmla="*/ 146 h 158"/>
                <a:gd name="T52" fmla="*/ 69 w 110"/>
                <a:gd name="T53" fmla="*/ 145 h 158"/>
                <a:gd name="T54" fmla="*/ 73 w 110"/>
                <a:gd name="T55" fmla="*/ 146 h 158"/>
                <a:gd name="T56" fmla="*/ 99 w 110"/>
                <a:gd name="T57" fmla="*/ 126 h 158"/>
                <a:gd name="T58" fmla="*/ 110 w 110"/>
                <a:gd name="T59" fmla="*/ 110 h 158"/>
                <a:gd name="T60" fmla="*/ 102 w 110"/>
                <a:gd name="T61" fmla="*/ 104 h 158"/>
                <a:gd name="T62" fmla="*/ 101 w 110"/>
                <a:gd name="T63" fmla="*/ 93 h 158"/>
                <a:gd name="T64" fmla="*/ 99 w 110"/>
                <a:gd name="T65" fmla="*/ 88 h 158"/>
                <a:gd name="T66" fmla="*/ 94 w 110"/>
                <a:gd name="T67" fmla="*/ 80 h 158"/>
                <a:gd name="T68" fmla="*/ 94 w 110"/>
                <a:gd name="T69" fmla="*/ 72 h 158"/>
                <a:gd name="T70" fmla="*/ 94 w 110"/>
                <a:gd name="T71" fmla="*/ 65 h 158"/>
                <a:gd name="T72" fmla="*/ 90 w 110"/>
                <a:gd name="T73" fmla="*/ 54 h 158"/>
                <a:gd name="T74" fmla="*/ 91 w 110"/>
                <a:gd name="T75" fmla="*/ 50 h 158"/>
                <a:gd name="T76" fmla="*/ 94 w 110"/>
                <a:gd name="T77" fmla="*/ 39 h 158"/>
                <a:gd name="T78" fmla="*/ 85 w 110"/>
                <a:gd name="T79" fmla="*/ 28 h 158"/>
                <a:gd name="T80" fmla="*/ 81 w 110"/>
                <a:gd name="T81" fmla="*/ 25 h 158"/>
                <a:gd name="T82" fmla="*/ 85 w 110"/>
                <a:gd name="T83" fmla="*/ 13 h 158"/>
                <a:gd name="T84" fmla="*/ 77 w 110"/>
                <a:gd name="T85" fmla="*/ 3 h 158"/>
                <a:gd name="T86" fmla="*/ 62 w 110"/>
                <a:gd name="T87" fmla="*/ 7 h 158"/>
                <a:gd name="T88" fmla="*/ 58 w 110"/>
                <a:gd name="T89" fmla="*/ 14 h 158"/>
                <a:gd name="T90" fmla="*/ 57 w 110"/>
                <a:gd name="T91" fmla="*/ 22 h 158"/>
                <a:gd name="T92" fmla="*/ 48 w 110"/>
                <a:gd name="T93" fmla="*/ 28 h 158"/>
                <a:gd name="T94" fmla="*/ 41 w 110"/>
                <a:gd name="T95" fmla="*/ 23 h 158"/>
                <a:gd name="T96" fmla="*/ 30 w 110"/>
                <a:gd name="T97" fmla="*/ 23 h 158"/>
                <a:gd name="T98" fmla="*/ 20 w 110"/>
                <a:gd name="T99" fmla="*/ 16 h 158"/>
                <a:gd name="T100" fmla="*/ 13 w 110"/>
                <a:gd name="T101" fmla="*/ 17 h 158"/>
                <a:gd name="T102" fmla="*/ 21 w 110"/>
                <a:gd name="T103" fmla="*/ 25 h 158"/>
                <a:gd name="T104" fmla="*/ 35 w 110"/>
                <a:gd name="T105" fmla="*/ 33 h 158"/>
                <a:gd name="T106" fmla="*/ 39 w 110"/>
                <a:gd name="T107" fmla="*/ 44 h 158"/>
                <a:gd name="T108" fmla="*/ 42 w 110"/>
                <a:gd name="T109" fmla="*/ 47 h 158"/>
                <a:gd name="T110" fmla="*/ 43 w 110"/>
                <a:gd name="T111" fmla="*/ 60 h 158"/>
                <a:gd name="T112" fmla="*/ 45 w 110"/>
                <a:gd name="T113" fmla="*/ 68 h 158"/>
                <a:gd name="T114" fmla="*/ 5 w 110"/>
                <a:gd name="T115" fmla="*/ 153 h 158"/>
                <a:gd name="T116" fmla="*/ 7 w 110"/>
                <a:gd name="T117" fmla="*/ 158 h 158"/>
                <a:gd name="T118" fmla="*/ 5 w 110"/>
                <a:gd name="T119" fmla="*/ 152 h 158"/>
                <a:gd name="T120" fmla="*/ 47 w 110"/>
                <a:gd name="T121" fmla="*/ 79 h 158"/>
                <a:gd name="T122" fmla="*/ 47 w 110"/>
                <a:gd name="T123" fmla="*/ 79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0" h="158">
                  <a:moveTo>
                    <a:pt x="45" y="68"/>
                  </a:moveTo>
                  <a:cubicBezTo>
                    <a:pt x="47" y="68"/>
                    <a:pt x="46" y="68"/>
                    <a:pt x="47" y="68"/>
                  </a:cubicBezTo>
                  <a:cubicBezTo>
                    <a:pt x="48" y="71"/>
                    <a:pt x="48" y="71"/>
                    <a:pt x="48" y="71"/>
                  </a:cubicBezTo>
                  <a:cubicBezTo>
                    <a:pt x="49" y="71"/>
                    <a:pt x="49" y="69"/>
                    <a:pt x="51" y="70"/>
                  </a:cubicBezTo>
                  <a:cubicBezTo>
                    <a:pt x="53" y="72"/>
                    <a:pt x="51" y="75"/>
                    <a:pt x="51" y="77"/>
                  </a:cubicBezTo>
                  <a:cubicBezTo>
                    <a:pt x="52" y="78"/>
                    <a:pt x="52" y="78"/>
                    <a:pt x="52" y="78"/>
                  </a:cubicBezTo>
                  <a:cubicBezTo>
                    <a:pt x="52" y="80"/>
                    <a:pt x="52" y="80"/>
                    <a:pt x="51" y="81"/>
                  </a:cubicBezTo>
                  <a:cubicBezTo>
                    <a:pt x="51" y="82"/>
                    <a:pt x="52" y="84"/>
                    <a:pt x="51" y="84"/>
                  </a:cubicBezTo>
                  <a:cubicBezTo>
                    <a:pt x="50" y="84"/>
                    <a:pt x="50" y="84"/>
                    <a:pt x="51" y="83"/>
                  </a:cubicBezTo>
                  <a:cubicBezTo>
                    <a:pt x="49" y="84"/>
                    <a:pt x="48" y="84"/>
                    <a:pt x="47" y="85"/>
                  </a:cubicBezTo>
                  <a:cubicBezTo>
                    <a:pt x="45" y="86"/>
                    <a:pt x="45" y="90"/>
                    <a:pt x="44" y="92"/>
                  </a:cubicBezTo>
                  <a:cubicBezTo>
                    <a:pt x="43" y="92"/>
                    <a:pt x="43" y="92"/>
                    <a:pt x="43" y="92"/>
                  </a:cubicBezTo>
                  <a:cubicBezTo>
                    <a:pt x="42" y="93"/>
                    <a:pt x="40" y="96"/>
                    <a:pt x="40" y="97"/>
                  </a:cubicBezTo>
                  <a:cubicBezTo>
                    <a:pt x="40" y="97"/>
                    <a:pt x="40" y="98"/>
                    <a:pt x="40" y="99"/>
                  </a:cubicBezTo>
                  <a:cubicBezTo>
                    <a:pt x="39" y="100"/>
                    <a:pt x="36" y="100"/>
                    <a:pt x="35" y="101"/>
                  </a:cubicBezTo>
                  <a:cubicBezTo>
                    <a:pt x="33" y="102"/>
                    <a:pt x="33" y="105"/>
                    <a:pt x="31" y="105"/>
                  </a:cubicBezTo>
                  <a:cubicBezTo>
                    <a:pt x="30" y="105"/>
                    <a:pt x="30" y="105"/>
                    <a:pt x="30" y="105"/>
                  </a:cubicBezTo>
                  <a:cubicBezTo>
                    <a:pt x="30" y="106"/>
                    <a:pt x="30" y="108"/>
                    <a:pt x="30" y="108"/>
                  </a:cubicBezTo>
                  <a:cubicBezTo>
                    <a:pt x="29" y="108"/>
                    <a:pt x="27" y="107"/>
                    <a:pt x="27" y="108"/>
                  </a:cubicBezTo>
                  <a:cubicBezTo>
                    <a:pt x="25" y="109"/>
                    <a:pt x="26" y="111"/>
                    <a:pt x="25" y="112"/>
                  </a:cubicBezTo>
                  <a:cubicBezTo>
                    <a:pt x="25" y="113"/>
                    <a:pt x="22" y="114"/>
                    <a:pt x="21" y="115"/>
                  </a:cubicBezTo>
                  <a:cubicBezTo>
                    <a:pt x="22" y="116"/>
                    <a:pt x="21" y="117"/>
                    <a:pt x="21" y="118"/>
                  </a:cubicBezTo>
                  <a:cubicBezTo>
                    <a:pt x="22" y="119"/>
                    <a:pt x="24" y="119"/>
                    <a:pt x="24" y="119"/>
                  </a:cubicBezTo>
                  <a:cubicBezTo>
                    <a:pt x="24" y="121"/>
                    <a:pt x="23" y="121"/>
                    <a:pt x="23" y="123"/>
                  </a:cubicBezTo>
                  <a:cubicBezTo>
                    <a:pt x="23" y="127"/>
                    <a:pt x="23" y="127"/>
                    <a:pt x="23" y="127"/>
                  </a:cubicBezTo>
                  <a:cubicBezTo>
                    <a:pt x="23" y="127"/>
                    <a:pt x="23" y="129"/>
                    <a:pt x="23" y="129"/>
                  </a:cubicBezTo>
                  <a:cubicBezTo>
                    <a:pt x="23" y="130"/>
                    <a:pt x="22" y="131"/>
                    <a:pt x="21" y="131"/>
                  </a:cubicBezTo>
                  <a:cubicBezTo>
                    <a:pt x="21" y="133"/>
                    <a:pt x="21" y="133"/>
                    <a:pt x="21" y="133"/>
                  </a:cubicBezTo>
                  <a:cubicBezTo>
                    <a:pt x="21" y="133"/>
                    <a:pt x="21" y="138"/>
                    <a:pt x="21" y="139"/>
                  </a:cubicBezTo>
                  <a:cubicBezTo>
                    <a:pt x="21" y="139"/>
                    <a:pt x="22" y="141"/>
                    <a:pt x="22" y="141"/>
                  </a:cubicBezTo>
                  <a:cubicBezTo>
                    <a:pt x="23" y="142"/>
                    <a:pt x="23" y="141"/>
                    <a:pt x="23" y="141"/>
                  </a:cubicBezTo>
                  <a:cubicBezTo>
                    <a:pt x="25" y="141"/>
                    <a:pt x="25" y="141"/>
                    <a:pt x="25" y="141"/>
                  </a:cubicBezTo>
                  <a:cubicBezTo>
                    <a:pt x="25" y="143"/>
                    <a:pt x="25" y="145"/>
                    <a:pt x="25" y="147"/>
                  </a:cubicBezTo>
                  <a:cubicBezTo>
                    <a:pt x="25" y="147"/>
                    <a:pt x="27" y="147"/>
                    <a:pt x="27" y="147"/>
                  </a:cubicBezTo>
                  <a:cubicBezTo>
                    <a:pt x="27" y="145"/>
                    <a:pt x="26" y="145"/>
                    <a:pt x="28" y="145"/>
                  </a:cubicBezTo>
                  <a:cubicBezTo>
                    <a:pt x="28" y="145"/>
                    <a:pt x="29" y="146"/>
                    <a:pt x="29" y="146"/>
                  </a:cubicBezTo>
                  <a:cubicBezTo>
                    <a:pt x="31" y="147"/>
                    <a:pt x="32" y="148"/>
                    <a:pt x="32" y="148"/>
                  </a:cubicBezTo>
                  <a:cubicBezTo>
                    <a:pt x="32" y="149"/>
                    <a:pt x="31" y="151"/>
                    <a:pt x="29" y="151"/>
                  </a:cubicBezTo>
                  <a:cubicBezTo>
                    <a:pt x="29" y="153"/>
                    <a:pt x="29" y="154"/>
                    <a:pt x="29" y="156"/>
                  </a:cubicBezTo>
                  <a:cubicBezTo>
                    <a:pt x="34" y="154"/>
                    <a:pt x="32" y="156"/>
                    <a:pt x="34" y="151"/>
                  </a:cubicBezTo>
                  <a:cubicBezTo>
                    <a:pt x="34" y="152"/>
                    <a:pt x="36" y="153"/>
                    <a:pt x="37" y="153"/>
                  </a:cubicBezTo>
                  <a:cubicBezTo>
                    <a:pt x="37" y="154"/>
                    <a:pt x="36" y="155"/>
                    <a:pt x="36" y="156"/>
                  </a:cubicBezTo>
                  <a:cubicBezTo>
                    <a:pt x="36" y="156"/>
                    <a:pt x="40" y="156"/>
                    <a:pt x="41" y="156"/>
                  </a:cubicBezTo>
                  <a:cubicBezTo>
                    <a:pt x="41" y="156"/>
                    <a:pt x="40" y="158"/>
                    <a:pt x="41" y="158"/>
                  </a:cubicBezTo>
                  <a:cubicBezTo>
                    <a:pt x="41" y="158"/>
                    <a:pt x="48" y="154"/>
                    <a:pt x="48" y="154"/>
                  </a:cubicBezTo>
                  <a:cubicBezTo>
                    <a:pt x="48" y="154"/>
                    <a:pt x="48" y="155"/>
                    <a:pt x="49" y="155"/>
                  </a:cubicBezTo>
                  <a:cubicBezTo>
                    <a:pt x="51" y="152"/>
                    <a:pt x="54" y="151"/>
                    <a:pt x="59" y="150"/>
                  </a:cubicBezTo>
                  <a:cubicBezTo>
                    <a:pt x="59" y="150"/>
                    <a:pt x="58" y="147"/>
                    <a:pt x="59" y="147"/>
                  </a:cubicBezTo>
                  <a:cubicBezTo>
                    <a:pt x="59" y="147"/>
                    <a:pt x="60" y="148"/>
                    <a:pt x="61" y="148"/>
                  </a:cubicBezTo>
                  <a:cubicBezTo>
                    <a:pt x="62" y="148"/>
                    <a:pt x="62" y="146"/>
                    <a:pt x="64" y="147"/>
                  </a:cubicBezTo>
                  <a:cubicBezTo>
                    <a:pt x="64" y="147"/>
                    <a:pt x="66" y="148"/>
                    <a:pt x="67" y="148"/>
                  </a:cubicBezTo>
                  <a:cubicBezTo>
                    <a:pt x="67" y="148"/>
                    <a:pt x="67" y="146"/>
                    <a:pt x="67" y="146"/>
                  </a:cubicBezTo>
                  <a:cubicBezTo>
                    <a:pt x="68" y="146"/>
                    <a:pt x="69" y="146"/>
                    <a:pt x="69" y="145"/>
                  </a:cubicBezTo>
                  <a:cubicBezTo>
                    <a:pt x="69" y="145"/>
                    <a:pt x="69" y="145"/>
                    <a:pt x="69" y="145"/>
                  </a:cubicBezTo>
                  <a:cubicBezTo>
                    <a:pt x="70" y="145"/>
                    <a:pt x="70" y="145"/>
                    <a:pt x="70" y="146"/>
                  </a:cubicBezTo>
                  <a:cubicBezTo>
                    <a:pt x="70" y="146"/>
                    <a:pt x="72" y="146"/>
                    <a:pt x="73" y="146"/>
                  </a:cubicBezTo>
                  <a:cubicBezTo>
                    <a:pt x="75" y="144"/>
                    <a:pt x="81" y="140"/>
                    <a:pt x="81" y="140"/>
                  </a:cubicBezTo>
                  <a:cubicBezTo>
                    <a:pt x="81" y="140"/>
                    <a:pt x="98" y="128"/>
                    <a:pt x="99" y="126"/>
                  </a:cubicBezTo>
                  <a:cubicBezTo>
                    <a:pt x="103" y="121"/>
                    <a:pt x="109" y="116"/>
                    <a:pt x="109" y="115"/>
                  </a:cubicBezTo>
                  <a:cubicBezTo>
                    <a:pt x="110" y="114"/>
                    <a:pt x="110" y="112"/>
                    <a:pt x="110" y="110"/>
                  </a:cubicBezTo>
                  <a:cubicBezTo>
                    <a:pt x="110" y="107"/>
                    <a:pt x="108" y="108"/>
                    <a:pt x="105" y="106"/>
                  </a:cubicBezTo>
                  <a:cubicBezTo>
                    <a:pt x="103" y="105"/>
                    <a:pt x="103" y="105"/>
                    <a:pt x="102" y="104"/>
                  </a:cubicBezTo>
                  <a:cubicBezTo>
                    <a:pt x="102" y="102"/>
                    <a:pt x="97" y="102"/>
                    <a:pt x="98" y="97"/>
                  </a:cubicBezTo>
                  <a:cubicBezTo>
                    <a:pt x="98" y="96"/>
                    <a:pt x="101" y="96"/>
                    <a:pt x="101" y="93"/>
                  </a:cubicBezTo>
                  <a:cubicBezTo>
                    <a:pt x="101" y="92"/>
                    <a:pt x="101" y="92"/>
                    <a:pt x="101" y="91"/>
                  </a:cubicBezTo>
                  <a:cubicBezTo>
                    <a:pt x="100" y="91"/>
                    <a:pt x="100" y="89"/>
                    <a:pt x="99" y="88"/>
                  </a:cubicBezTo>
                  <a:cubicBezTo>
                    <a:pt x="97" y="86"/>
                    <a:pt x="96" y="85"/>
                    <a:pt x="95" y="84"/>
                  </a:cubicBezTo>
                  <a:cubicBezTo>
                    <a:pt x="95" y="84"/>
                    <a:pt x="95" y="82"/>
                    <a:pt x="94" y="80"/>
                  </a:cubicBezTo>
                  <a:cubicBezTo>
                    <a:pt x="94" y="79"/>
                    <a:pt x="94" y="77"/>
                    <a:pt x="94" y="75"/>
                  </a:cubicBezTo>
                  <a:cubicBezTo>
                    <a:pt x="94" y="73"/>
                    <a:pt x="94" y="73"/>
                    <a:pt x="94" y="72"/>
                  </a:cubicBezTo>
                  <a:cubicBezTo>
                    <a:pt x="96" y="72"/>
                    <a:pt x="98" y="72"/>
                    <a:pt x="98" y="72"/>
                  </a:cubicBezTo>
                  <a:cubicBezTo>
                    <a:pt x="98" y="72"/>
                    <a:pt x="96" y="68"/>
                    <a:pt x="94" y="65"/>
                  </a:cubicBezTo>
                  <a:cubicBezTo>
                    <a:pt x="93" y="63"/>
                    <a:pt x="92" y="62"/>
                    <a:pt x="91" y="60"/>
                  </a:cubicBezTo>
                  <a:cubicBezTo>
                    <a:pt x="90" y="57"/>
                    <a:pt x="91" y="56"/>
                    <a:pt x="90" y="54"/>
                  </a:cubicBezTo>
                  <a:cubicBezTo>
                    <a:pt x="90" y="53"/>
                    <a:pt x="89" y="51"/>
                    <a:pt x="89" y="51"/>
                  </a:cubicBezTo>
                  <a:cubicBezTo>
                    <a:pt x="89" y="50"/>
                    <a:pt x="90" y="50"/>
                    <a:pt x="91" y="50"/>
                  </a:cubicBezTo>
                  <a:cubicBezTo>
                    <a:pt x="92" y="49"/>
                    <a:pt x="95" y="46"/>
                    <a:pt x="96" y="44"/>
                  </a:cubicBezTo>
                  <a:cubicBezTo>
                    <a:pt x="97" y="42"/>
                    <a:pt x="97" y="41"/>
                    <a:pt x="94" y="39"/>
                  </a:cubicBezTo>
                  <a:cubicBezTo>
                    <a:pt x="91" y="37"/>
                    <a:pt x="92" y="37"/>
                    <a:pt x="90" y="35"/>
                  </a:cubicBezTo>
                  <a:cubicBezTo>
                    <a:pt x="89" y="33"/>
                    <a:pt x="84" y="33"/>
                    <a:pt x="85" y="28"/>
                  </a:cubicBezTo>
                  <a:cubicBezTo>
                    <a:pt x="85" y="26"/>
                    <a:pt x="85" y="25"/>
                    <a:pt x="85" y="25"/>
                  </a:cubicBezTo>
                  <a:cubicBezTo>
                    <a:pt x="81" y="25"/>
                    <a:pt x="81" y="25"/>
                    <a:pt x="81" y="25"/>
                  </a:cubicBezTo>
                  <a:cubicBezTo>
                    <a:pt x="81" y="25"/>
                    <a:pt x="86" y="23"/>
                    <a:pt x="83" y="21"/>
                  </a:cubicBezTo>
                  <a:cubicBezTo>
                    <a:pt x="82" y="20"/>
                    <a:pt x="82" y="17"/>
                    <a:pt x="85" y="13"/>
                  </a:cubicBezTo>
                  <a:cubicBezTo>
                    <a:pt x="88" y="9"/>
                    <a:pt x="84" y="9"/>
                    <a:pt x="82" y="8"/>
                  </a:cubicBezTo>
                  <a:cubicBezTo>
                    <a:pt x="80" y="6"/>
                    <a:pt x="79" y="5"/>
                    <a:pt x="77" y="3"/>
                  </a:cubicBezTo>
                  <a:cubicBezTo>
                    <a:pt x="71" y="0"/>
                    <a:pt x="72" y="6"/>
                    <a:pt x="68" y="6"/>
                  </a:cubicBezTo>
                  <a:cubicBezTo>
                    <a:pt x="66" y="6"/>
                    <a:pt x="62" y="7"/>
                    <a:pt x="62" y="7"/>
                  </a:cubicBezTo>
                  <a:cubicBezTo>
                    <a:pt x="59" y="8"/>
                    <a:pt x="59" y="8"/>
                    <a:pt x="59" y="10"/>
                  </a:cubicBezTo>
                  <a:cubicBezTo>
                    <a:pt x="58" y="12"/>
                    <a:pt x="58" y="12"/>
                    <a:pt x="58" y="14"/>
                  </a:cubicBezTo>
                  <a:cubicBezTo>
                    <a:pt x="58" y="16"/>
                    <a:pt x="59" y="17"/>
                    <a:pt x="59" y="19"/>
                  </a:cubicBezTo>
                  <a:cubicBezTo>
                    <a:pt x="58" y="21"/>
                    <a:pt x="58" y="22"/>
                    <a:pt x="57" y="22"/>
                  </a:cubicBezTo>
                  <a:cubicBezTo>
                    <a:pt x="54" y="22"/>
                    <a:pt x="54" y="26"/>
                    <a:pt x="52" y="27"/>
                  </a:cubicBezTo>
                  <a:cubicBezTo>
                    <a:pt x="49" y="28"/>
                    <a:pt x="49" y="28"/>
                    <a:pt x="48" y="28"/>
                  </a:cubicBezTo>
                  <a:cubicBezTo>
                    <a:pt x="47" y="27"/>
                    <a:pt x="46" y="26"/>
                    <a:pt x="46" y="26"/>
                  </a:cubicBezTo>
                  <a:cubicBezTo>
                    <a:pt x="46" y="26"/>
                    <a:pt x="44" y="23"/>
                    <a:pt x="41" y="23"/>
                  </a:cubicBezTo>
                  <a:cubicBezTo>
                    <a:pt x="39" y="23"/>
                    <a:pt x="38" y="25"/>
                    <a:pt x="36" y="25"/>
                  </a:cubicBezTo>
                  <a:cubicBezTo>
                    <a:pt x="35" y="25"/>
                    <a:pt x="32" y="24"/>
                    <a:pt x="30" y="23"/>
                  </a:cubicBezTo>
                  <a:cubicBezTo>
                    <a:pt x="26" y="25"/>
                    <a:pt x="26" y="20"/>
                    <a:pt x="23" y="19"/>
                  </a:cubicBezTo>
                  <a:cubicBezTo>
                    <a:pt x="22" y="18"/>
                    <a:pt x="20" y="16"/>
                    <a:pt x="20" y="16"/>
                  </a:cubicBezTo>
                  <a:cubicBezTo>
                    <a:pt x="20" y="16"/>
                    <a:pt x="17" y="13"/>
                    <a:pt x="15" y="16"/>
                  </a:cubicBezTo>
                  <a:cubicBezTo>
                    <a:pt x="15" y="17"/>
                    <a:pt x="13" y="17"/>
                    <a:pt x="13" y="17"/>
                  </a:cubicBezTo>
                  <a:cubicBezTo>
                    <a:pt x="12" y="19"/>
                    <a:pt x="12" y="19"/>
                    <a:pt x="12" y="19"/>
                  </a:cubicBezTo>
                  <a:cubicBezTo>
                    <a:pt x="14" y="21"/>
                    <a:pt x="16" y="21"/>
                    <a:pt x="21" y="25"/>
                  </a:cubicBezTo>
                  <a:cubicBezTo>
                    <a:pt x="22" y="26"/>
                    <a:pt x="22" y="27"/>
                    <a:pt x="26" y="29"/>
                  </a:cubicBezTo>
                  <a:cubicBezTo>
                    <a:pt x="29" y="30"/>
                    <a:pt x="34" y="30"/>
                    <a:pt x="35" y="33"/>
                  </a:cubicBezTo>
                  <a:cubicBezTo>
                    <a:pt x="36" y="35"/>
                    <a:pt x="38" y="35"/>
                    <a:pt x="39" y="36"/>
                  </a:cubicBezTo>
                  <a:cubicBezTo>
                    <a:pt x="41" y="37"/>
                    <a:pt x="38" y="41"/>
                    <a:pt x="39" y="44"/>
                  </a:cubicBezTo>
                  <a:cubicBezTo>
                    <a:pt x="40" y="45"/>
                    <a:pt x="41" y="43"/>
                    <a:pt x="42" y="44"/>
                  </a:cubicBezTo>
                  <a:cubicBezTo>
                    <a:pt x="42" y="45"/>
                    <a:pt x="42" y="47"/>
                    <a:pt x="42" y="47"/>
                  </a:cubicBezTo>
                  <a:cubicBezTo>
                    <a:pt x="41" y="50"/>
                    <a:pt x="39" y="50"/>
                    <a:pt x="41" y="54"/>
                  </a:cubicBezTo>
                  <a:cubicBezTo>
                    <a:pt x="42" y="57"/>
                    <a:pt x="43" y="58"/>
                    <a:pt x="43" y="60"/>
                  </a:cubicBezTo>
                  <a:cubicBezTo>
                    <a:pt x="43" y="61"/>
                    <a:pt x="41" y="61"/>
                    <a:pt x="42" y="64"/>
                  </a:cubicBezTo>
                  <a:cubicBezTo>
                    <a:pt x="43" y="65"/>
                    <a:pt x="45" y="68"/>
                    <a:pt x="45" y="68"/>
                  </a:cubicBezTo>
                  <a:close/>
                  <a:moveTo>
                    <a:pt x="3" y="151"/>
                  </a:moveTo>
                  <a:cubicBezTo>
                    <a:pt x="2" y="151"/>
                    <a:pt x="5" y="153"/>
                    <a:pt x="5" y="153"/>
                  </a:cubicBezTo>
                  <a:cubicBezTo>
                    <a:pt x="0" y="155"/>
                    <a:pt x="3" y="155"/>
                    <a:pt x="7" y="157"/>
                  </a:cubicBezTo>
                  <a:cubicBezTo>
                    <a:pt x="7" y="157"/>
                    <a:pt x="7" y="157"/>
                    <a:pt x="7" y="158"/>
                  </a:cubicBezTo>
                  <a:cubicBezTo>
                    <a:pt x="8" y="157"/>
                    <a:pt x="8" y="157"/>
                    <a:pt x="9" y="157"/>
                  </a:cubicBezTo>
                  <a:cubicBezTo>
                    <a:pt x="7" y="153"/>
                    <a:pt x="9" y="154"/>
                    <a:pt x="5" y="152"/>
                  </a:cubicBezTo>
                  <a:cubicBezTo>
                    <a:pt x="4" y="151"/>
                    <a:pt x="5" y="150"/>
                    <a:pt x="3" y="151"/>
                  </a:cubicBezTo>
                  <a:close/>
                  <a:moveTo>
                    <a:pt x="47" y="79"/>
                  </a:moveTo>
                  <a:cubicBezTo>
                    <a:pt x="46" y="80"/>
                    <a:pt x="46" y="81"/>
                    <a:pt x="47" y="81"/>
                  </a:cubicBezTo>
                  <a:cubicBezTo>
                    <a:pt x="47" y="80"/>
                    <a:pt x="48" y="79"/>
                    <a:pt x="47" y="7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4" name="Freeform 247">
              <a:extLst>
                <a:ext uri="{FF2B5EF4-FFF2-40B4-BE49-F238E27FC236}">
                  <a16:creationId xmlns:a16="http://schemas.microsoft.com/office/drawing/2014/main" id="{2EC48047-1362-45E3-9526-335A5C0BA882}"/>
                </a:ext>
              </a:extLst>
            </p:cNvPr>
            <p:cNvSpPr>
              <a:spLocks noEditPoints="1"/>
            </p:cNvSpPr>
            <p:nvPr/>
          </p:nvSpPr>
          <p:spPr bwMode="auto">
            <a:xfrm>
              <a:off x="6549130" y="1237481"/>
              <a:ext cx="378745" cy="543549"/>
            </a:xfrm>
            <a:custGeom>
              <a:avLst/>
              <a:gdLst>
                <a:gd name="T0" fmla="*/ 47 w 110"/>
                <a:gd name="T1" fmla="*/ 68 h 158"/>
                <a:gd name="T2" fmla="*/ 51 w 110"/>
                <a:gd name="T3" fmla="*/ 70 h 158"/>
                <a:gd name="T4" fmla="*/ 52 w 110"/>
                <a:gd name="T5" fmla="*/ 78 h 158"/>
                <a:gd name="T6" fmla="*/ 51 w 110"/>
                <a:gd name="T7" fmla="*/ 84 h 158"/>
                <a:gd name="T8" fmla="*/ 47 w 110"/>
                <a:gd name="T9" fmla="*/ 85 h 158"/>
                <a:gd name="T10" fmla="*/ 43 w 110"/>
                <a:gd name="T11" fmla="*/ 92 h 158"/>
                <a:gd name="T12" fmla="*/ 40 w 110"/>
                <a:gd name="T13" fmla="*/ 99 h 158"/>
                <a:gd name="T14" fmla="*/ 31 w 110"/>
                <a:gd name="T15" fmla="*/ 105 h 158"/>
                <a:gd name="T16" fmla="*/ 30 w 110"/>
                <a:gd name="T17" fmla="*/ 108 h 158"/>
                <a:gd name="T18" fmla="*/ 25 w 110"/>
                <a:gd name="T19" fmla="*/ 112 h 158"/>
                <a:gd name="T20" fmla="*/ 21 w 110"/>
                <a:gd name="T21" fmla="*/ 118 h 158"/>
                <a:gd name="T22" fmla="*/ 23 w 110"/>
                <a:gd name="T23" fmla="*/ 123 h 158"/>
                <a:gd name="T24" fmla="*/ 23 w 110"/>
                <a:gd name="T25" fmla="*/ 129 h 158"/>
                <a:gd name="T26" fmla="*/ 21 w 110"/>
                <a:gd name="T27" fmla="*/ 133 h 158"/>
                <a:gd name="T28" fmla="*/ 22 w 110"/>
                <a:gd name="T29" fmla="*/ 141 h 158"/>
                <a:gd name="T30" fmla="*/ 25 w 110"/>
                <a:gd name="T31" fmla="*/ 141 h 158"/>
                <a:gd name="T32" fmla="*/ 27 w 110"/>
                <a:gd name="T33" fmla="*/ 147 h 158"/>
                <a:gd name="T34" fmla="*/ 29 w 110"/>
                <a:gd name="T35" fmla="*/ 146 h 158"/>
                <a:gd name="T36" fmla="*/ 29 w 110"/>
                <a:gd name="T37" fmla="*/ 151 h 158"/>
                <a:gd name="T38" fmla="*/ 34 w 110"/>
                <a:gd name="T39" fmla="*/ 151 h 158"/>
                <a:gd name="T40" fmla="*/ 36 w 110"/>
                <a:gd name="T41" fmla="*/ 156 h 158"/>
                <a:gd name="T42" fmla="*/ 41 w 110"/>
                <a:gd name="T43" fmla="*/ 158 h 158"/>
                <a:gd name="T44" fmla="*/ 49 w 110"/>
                <a:gd name="T45" fmla="*/ 155 h 158"/>
                <a:gd name="T46" fmla="*/ 59 w 110"/>
                <a:gd name="T47" fmla="*/ 147 h 158"/>
                <a:gd name="T48" fmla="*/ 64 w 110"/>
                <a:gd name="T49" fmla="*/ 147 h 158"/>
                <a:gd name="T50" fmla="*/ 67 w 110"/>
                <a:gd name="T51" fmla="*/ 146 h 158"/>
                <a:gd name="T52" fmla="*/ 69 w 110"/>
                <a:gd name="T53" fmla="*/ 145 h 158"/>
                <a:gd name="T54" fmla="*/ 73 w 110"/>
                <a:gd name="T55" fmla="*/ 146 h 158"/>
                <a:gd name="T56" fmla="*/ 99 w 110"/>
                <a:gd name="T57" fmla="*/ 126 h 158"/>
                <a:gd name="T58" fmla="*/ 110 w 110"/>
                <a:gd name="T59" fmla="*/ 110 h 158"/>
                <a:gd name="T60" fmla="*/ 102 w 110"/>
                <a:gd name="T61" fmla="*/ 104 h 158"/>
                <a:gd name="T62" fmla="*/ 101 w 110"/>
                <a:gd name="T63" fmla="*/ 93 h 158"/>
                <a:gd name="T64" fmla="*/ 99 w 110"/>
                <a:gd name="T65" fmla="*/ 88 h 158"/>
                <a:gd name="T66" fmla="*/ 94 w 110"/>
                <a:gd name="T67" fmla="*/ 80 h 158"/>
                <a:gd name="T68" fmla="*/ 94 w 110"/>
                <a:gd name="T69" fmla="*/ 72 h 158"/>
                <a:gd name="T70" fmla="*/ 94 w 110"/>
                <a:gd name="T71" fmla="*/ 65 h 158"/>
                <a:gd name="T72" fmla="*/ 90 w 110"/>
                <a:gd name="T73" fmla="*/ 54 h 158"/>
                <a:gd name="T74" fmla="*/ 91 w 110"/>
                <a:gd name="T75" fmla="*/ 50 h 158"/>
                <a:gd name="T76" fmla="*/ 94 w 110"/>
                <a:gd name="T77" fmla="*/ 39 h 158"/>
                <a:gd name="T78" fmla="*/ 85 w 110"/>
                <a:gd name="T79" fmla="*/ 28 h 158"/>
                <a:gd name="T80" fmla="*/ 81 w 110"/>
                <a:gd name="T81" fmla="*/ 25 h 158"/>
                <a:gd name="T82" fmla="*/ 85 w 110"/>
                <a:gd name="T83" fmla="*/ 13 h 158"/>
                <a:gd name="T84" fmla="*/ 77 w 110"/>
                <a:gd name="T85" fmla="*/ 3 h 158"/>
                <a:gd name="T86" fmla="*/ 62 w 110"/>
                <a:gd name="T87" fmla="*/ 7 h 158"/>
                <a:gd name="T88" fmla="*/ 58 w 110"/>
                <a:gd name="T89" fmla="*/ 14 h 158"/>
                <a:gd name="T90" fmla="*/ 57 w 110"/>
                <a:gd name="T91" fmla="*/ 22 h 158"/>
                <a:gd name="T92" fmla="*/ 48 w 110"/>
                <a:gd name="T93" fmla="*/ 28 h 158"/>
                <a:gd name="T94" fmla="*/ 41 w 110"/>
                <a:gd name="T95" fmla="*/ 23 h 158"/>
                <a:gd name="T96" fmla="*/ 30 w 110"/>
                <a:gd name="T97" fmla="*/ 23 h 158"/>
                <a:gd name="T98" fmla="*/ 20 w 110"/>
                <a:gd name="T99" fmla="*/ 16 h 158"/>
                <a:gd name="T100" fmla="*/ 13 w 110"/>
                <a:gd name="T101" fmla="*/ 17 h 158"/>
                <a:gd name="T102" fmla="*/ 21 w 110"/>
                <a:gd name="T103" fmla="*/ 25 h 158"/>
                <a:gd name="T104" fmla="*/ 35 w 110"/>
                <a:gd name="T105" fmla="*/ 33 h 158"/>
                <a:gd name="T106" fmla="*/ 39 w 110"/>
                <a:gd name="T107" fmla="*/ 44 h 158"/>
                <a:gd name="T108" fmla="*/ 42 w 110"/>
                <a:gd name="T109" fmla="*/ 47 h 158"/>
                <a:gd name="T110" fmla="*/ 43 w 110"/>
                <a:gd name="T111" fmla="*/ 60 h 158"/>
                <a:gd name="T112" fmla="*/ 45 w 110"/>
                <a:gd name="T113" fmla="*/ 68 h 158"/>
                <a:gd name="T114" fmla="*/ 5 w 110"/>
                <a:gd name="T115" fmla="*/ 153 h 158"/>
                <a:gd name="T116" fmla="*/ 7 w 110"/>
                <a:gd name="T117" fmla="*/ 158 h 158"/>
                <a:gd name="T118" fmla="*/ 5 w 110"/>
                <a:gd name="T119" fmla="*/ 152 h 158"/>
                <a:gd name="T120" fmla="*/ 47 w 110"/>
                <a:gd name="T121" fmla="*/ 79 h 158"/>
                <a:gd name="T122" fmla="*/ 47 w 110"/>
                <a:gd name="T123" fmla="*/ 79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0" h="158">
                  <a:moveTo>
                    <a:pt x="45" y="68"/>
                  </a:moveTo>
                  <a:cubicBezTo>
                    <a:pt x="47" y="68"/>
                    <a:pt x="46" y="68"/>
                    <a:pt x="47" y="68"/>
                  </a:cubicBezTo>
                  <a:cubicBezTo>
                    <a:pt x="48" y="71"/>
                    <a:pt x="48" y="71"/>
                    <a:pt x="48" y="71"/>
                  </a:cubicBezTo>
                  <a:cubicBezTo>
                    <a:pt x="49" y="71"/>
                    <a:pt x="49" y="69"/>
                    <a:pt x="51" y="70"/>
                  </a:cubicBezTo>
                  <a:cubicBezTo>
                    <a:pt x="53" y="72"/>
                    <a:pt x="51" y="75"/>
                    <a:pt x="51" y="77"/>
                  </a:cubicBezTo>
                  <a:cubicBezTo>
                    <a:pt x="52" y="78"/>
                    <a:pt x="52" y="78"/>
                    <a:pt x="52" y="78"/>
                  </a:cubicBezTo>
                  <a:cubicBezTo>
                    <a:pt x="52" y="80"/>
                    <a:pt x="52" y="80"/>
                    <a:pt x="51" y="81"/>
                  </a:cubicBezTo>
                  <a:cubicBezTo>
                    <a:pt x="51" y="82"/>
                    <a:pt x="52" y="84"/>
                    <a:pt x="51" y="84"/>
                  </a:cubicBezTo>
                  <a:cubicBezTo>
                    <a:pt x="50" y="84"/>
                    <a:pt x="50" y="84"/>
                    <a:pt x="51" y="83"/>
                  </a:cubicBezTo>
                  <a:cubicBezTo>
                    <a:pt x="49" y="84"/>
                    <a:pt x="48" y="84"/>
                    <a:pt x="47" y="85"/>
                  </a:cubicBezTo>
                  <a:cubicBezTo>
                    <a:pt x="45" y="86"/>
                    <a:pt x="45" y="90"/>
                    <a:pt x="44" y="92"/>
                  </a:cubicBezTo>
                  <a:cubicBezTo>
                    <a:pt x="43" y="92"/>
                    <a:pt x="43" y="92"/>
                    <a:pt x="43" y="92"/>
                  </a:cubicBezTo>
                  <a:cubicBezTo>
                    <a:pt x="42" y="93"/>
                    <a:pt x="40" y="96"/>
                    <a:pt x="40" y="97"/>
                  </a:cubicBezTo>
                  <a:cubicBezTo>
                    <a:pt x="40" y="97"/>
                    <a:pt x="40" y="98"/>
                    <a:pt x="40" y="99"/>
                  </a:cubicBezTo>
                  <a:cubicBezTo>
                    <a:pt x="39" y="100"/>
                    <a:pt x="36" y="100"/>
                    <a:pt x="35" y="101"/>
                  </a:cubicBezTo>
                  <a:cubicBezTo>
                    <a:pt x="33" y="102"/>
                    <a:pt x="33" y="105"/>
                    <a:pt x="31" y="105"/>
                  </a:cubicBezTo>
                  <a:cubicBezTo>
                    <a:pt x="30" y="105"/>
                    <a:pt x="30" y="105"/>
                    <a:pt x="30" y="105"/>
                  </a:cubicBezTo>
                  <a:cubicBezTo>
                    <a:pt x="30" y="106"/>
                    <a:pt x="30" y="108"/>
                    <a:pt x="30" y="108"/>
                  </a:cubicBezTo>
                  <a:cubicBezTo>
                    <a:pt x="29" y="108"/>
                    <a:pt x="27" y="107"/>
                    <a:pt x="27" y="108"/>
                  </a:cubicBezTo>
                  <a:cubicBezTo>
                    <a:pt x="25" y="109"/>
                    <a:pt x="26" y="111"/>
                    <a:pt x="25" y="112"/>
                  </a:cubicBezTo>
                  <a:cubicBezTo>
                    <a:pt x="25" y="113"/>
                    <a:pt x="22" y="114"/>
                    <a:pt x="21" y="115"/>
                  </a:cubicBezTo>
                  <a:cubicBezTo>
                    <a:pt x="22" y="116"/>
                    <a:pt x="21" y="117"/>
                    <a:pt x="21" y="118"/>
                  </a:cubicBezTo>
                  <a:cubicBezTo>
                    <a:pt x="22" y="119"/>
                    <a:pt x="24" y="119"/>
                    <a:pt x="24" y="119"/>
                  </a:cubicBezTo>
                  <a:cubicBezTo>
                    <a:pt x="24" y="121"/>
                    <a:pt x="23" y="121"/>
                    <a:pt x="23" y="123"/>
                  </a:cubicBezTo>
                  <a:cubicBezTo>
                    <a:pt x="23" y="127"/>
                    <a:pt x="23" y="127"/>
                    <a:pt x="23" y="127"/>
                  </a:cubicBezTo>
                  <a:cubicBezTo>
                    <a:pt x="23" y="127"/>
                    <a:pt x="23" y="129"/>
                    <a:pt x="23" y="129"/>
                  </a:cubicBezTo>
                  <a:cubicBezTo>
                    <a:pt x="23" y="130"/>
                    <a:pt x="22" y="131"/>
                    <a:pt x="21" y="131"/>
                  </a:cubicBezTo>
                  <a:cubicBezTo>
                    <a:pt x="21" y="133"/>
                    <a:pt x="21" y="133"/>
                    <a:pt x="21" y="133"/>
                  </a:cubicBezTo>
                  <a:cubicBezTo>
                    <a:pt x="21" y="133"/>
                    <a:pt x="21" y="138"/>
                    <a:pt x="21" y="139"/>
                  </a:cubicBezTo>
                  <a:cubicBezTo>
                    <a:pt x="21" y="139"/>
                    <a:pt x="22" y="141"/>
                    <a:pt x="22" y="141"/>
                  </a:cubicBezTo>
                  <a:cubicBezTo>
                    <a:pt x="23" y="142"/>
                    <a:pt x="23" y="141"/>
                    <a:pt x="23" y="141"/>
                  </a:cubicBezTo>
                  <a:cubicBezTo>
                    <a:pt x="25" y="141"/>
                    <a:pt x="25" y="141"/>
                    <a:pt x="25" y="141"/>
                  </a:cubicBezTo>
                  <a:cubicBezTo>
                    <a:pt x="25" y="143"/>
                    <a:pt x="25" y="145"/>
                    <a:pt x="25" y="147"/>
                  </a:cubicBezTo>
                  <a:cubicBezTo>
                    <a:pt x="25" y="147"/>
                    <a:pt x="27" y="147"/>
                    <a:pt x="27" y="147"/>
                  </a:cubicBezTo>
                  <a:cubicBezTo>
                    <a:pt x="27" y="145"/>
                    <a:pt x="26" y="145"/>
                    <a:pt x="28" y="145"/>
                  </a:cubicBezTo>
                  <a:cubicBezTo>
                    <a:pt x="28" y="145"/>
                    <a:pt x="29" y="146"/>
                    <a:pt x="29" y="146"/>
                  </a:cubicBezTo>
                  <a:cubicBezTo>
                    <a:pt x="31" y="147"/>
                    <a:pt x="32" y="148"/>
                    <a:pt x="32" y="148"/>
                  </a:cubicBezTo>
                  <a:cubicBezTo>
                    <a:pt x="32" y="149"/>
                    <a:pt x="31" y="151"/>
                    <a:pt x="29" y="151"/>
                  </a:cubicBezTo>
                  <a:cubicBezTo>
                    <a:pt x="29" y="153"/>
                    <a:pt x="29" y="154"/>
                    <a:pt x="29" y="156"/>
                  </a:cubicBezTo>
                  <a:cubicBezTo>
                    <a:pt x="34" y="154"/>
                    <a:pt x="32" y="156"/>
                    <a:pt x="34" y="151"/>
                  </a:cubicBezTo>
                  <a:cubicBezTo>
                    <a:pt x="34" y="152"/>
                    <a:pt x="36" y="153"/>
                    <a:pt x="37" y="153"/>
                  </a:cubicBezTo>
                  <a:cubicBezTo>
                    <a:pt x="37" y="154"/>
                    <a:pt x="36" y="155"/>
                    <a:pt x="36" y="156"/>
                  </a:cubicBezTo>
                  <a:cubicBezTo>
                    <a:pt x="36" y="156"/>
                    <a:pt x="40" y="156"/>
                    <a:pt x="41" y="156"/>
                  </a:cubicBezTo>
                  <a:cubicBezTo>
                    <a:pt x="41" y="156"/>
                    <a:pt x="40" y="158"/>
                    <a:pt x="41" y="158"/>
                  </a:cubicBezTo>
                  <a:cubicBezTo>
                    <a:pt x="41" y="158"/>
                    <a:pt x="48" y="154"/>
                    <a:pt x="48" y="154"/>
                  </a:cubicBezTo>
                  <a:cubicBezTo>
                    <a:pt x="48" y="154"/>
                    <a:pt x="48" y="155"/>
                    <a:pt x="49" y="155"/>
                  </a:cubicBezTo>
                  <a:cubicBezTo>
                    <a:pt x="51" y="152"/>
                    <a:pt x="54" y="151"/>
                    <a:pt x="59" y="150"/>
                  </a:cubicBezTo>
                  <a:cubicBezTo>
                    <a:pt x="59" y="150"/>
                    <a:pt x="58" y="147"/>
                    <a:pt x="59" y="147"/>
                  </a:cubicBezTo>
                  <a:cubicBezTo>
                    <a:pt x="59" y="147"/>
                    <a:pt x="60" y="148"/>
                    <a:pt x="61" y="148"/>
                  </a:cubicBezTo>
                  <a:cubicBezTo>
                    <a:pt x="62" y="148"/>
                    <a:pt x="62" y="146"/>
                    <a:pt x="64" y="147"/>
                  </a:cubicBezTo>
                  <a:cubicBezTo>
                    <a:pt x="64" y="147"/>
                    <a:pt x="66" y="148"/>
                    <a:pt x="67" y="148"/>
                  </a:cubicBezTo>
                  <a:cubicBezTo>
                    <a:pt x="67" y="148"/>
                    <a:pt x="67" y="146"/>
                    <a:pt x="67" y="146"/>
                  </a:cubicBezTo>
                  <a:cubicBezTo>
                    <a:pt x="68" y="146"/>
                    <a:pt x="69" y="146"/>
                    <a:pt x="69" y="145"/>
                  </a:cubicBezTo>
                  <a:cubicBezTo>
                    <a:pt x="69" y="145"/>
                    <a:pt x="69" y="145"/>
                    <a:pt x="69" y="145"/>
                  </a:cubicBezTo>
                  <a:cubicBezTo>
                    <a:pt x="70" y="145"/>
                    <a:pt x="70" y="145"/>
                    <a:pt x="70" y="146"/>
                  </a:cubicBezTo>
                  <a:cubicBezTo>
                    <a:pt x="70" y="146"/>
                    <a:pt x="72" y="146"/>
                    <a:pt x="73" y="146"/>
                  </a:cubicBezTo>
                  <a:cubicBezTo>
                    <a:pt x="75" y="144"/>
                    <a:pt x="81" y="140"/>
                    <a:pt x="81" y="140"/>
                  </a:cubicBezTo>
                  <a:cubicBezTo>
                    <a:pt x="81" y="140"/>
                    <a:pt x="98" y="128"/>
                    <a:pt x="99" y="126"/>
                  </a:cubicBezTo>
                  <a:cubicBezTo>
                    <a:pt x="103" y="121"/>
                    <a:pt x="109" y="116"/>
                    <a:pt x="109" y="115"/>
                  </a:cubicBezTo>
                  <a:cubicBezTo>
                    <a:pt x="110" y="114"/>
                    <a:pt x="110" y="112"/>
                    <a:pt x="110" y="110"/>
                  </a:cubicBezTo>
                  <a:cubicBezTo>
                    <a:pt x="110" y="107"/>
                    <a:pt x="108" y="108"/>
                    <a:pt x="105" y="106"/>
                  </a:cubicBezTo>
                  <a:cubicBezTo>
                    <a:pt x="103" y="105"/>
                    <a:pt x="103" y="105"/>
                    <a:pt x="102" y="104"/>
                  </a:cubicBezTo>
                  <a:cubicBezTo>
                    <a:pt x="102" y="102"/>
                    <a:pt x="97" y="102"/>
                    <a:pt x="98" y="97"/>
                  </a:cubicBezTo>
                  <a:cubicBezTo>
                    <a:pt x="98" y="96"/>
                    <a:pt x="101" y="96"/>
                    <a:pt x="101" y="93"/>
                  </a:cubicBezTo>
                  <a:cubicBezTo>
                    <a:pt x="101" y="92"/>
                    <a:pt x="101" y="92"/>
                    <a:pt x="101" y="91"/>
                  </a:cubicBezTo>
                  <a:cubicBezTo>
                    <a:pt x="100" y="91"/>
                    <a:pt x="100" y="89"/>
                    <a:pt x="99" y="88"/>
                  </a:cubicBezTo>
                  <a:cubicBezTo>
                    <a:pt x="97" y="86"/>
                    <a:pt x="96" y="85"/>
                    <a:pt x="95" y="84"/>
                  </a:cubicBezTo>
                  <a:cubicBezTo>
                    <a:pt x="95" y="84"/>
                    <a:pt x="95" y="82"/>
                    <a:pt x="94" y="80"/>
                  </a:cubicBezTo>
                  <a:cubicBezTo>
                    <a:pt x="94" y="79"/>
                    <a:pt x="94" y="77"/>
                    <a:pt x="94" y="75"/>
                  </a:cubicBezTo>
                  <a:cubicBezTo>
                    <a:pt x="94" y="73"/>
                    <a:pt x="94" y="73"/>
                    <a:pt x="94" y="72"/>
                  </a:cubicBezTo>
                  <a:cubicBezTo>
                    <a:pt x="96" y="72"/>
                    <a:pt x="98" y="72"/>
                    <a:pt x="98" y="72"/>
                  </a:cubicBezTo>
                  <a:cubicBezTo>
                    <a:pt x="98" y="72"/>
                    <a:pt x="96" y="68"/>
                    <a:pt x="94" y="65"/>
                  </a:cubicBezTo>
                  <a:cubicBezTo>
                    <a:pt x="93" y="63"/>
                    <a:pt x="92" y="62"/>
                    <a:pt x="91" y="60"/>
                  </a:cubicBezTo>
                  <a:cubicBezTo>
                    <a:pt x="90" y="57"/>
                    <a:pt x="91" y="56"/>
                    <a:pt x="90" y="54"/>
                  </a:cubicBezTo>
                  <a:cubicBezTo>
                    <a:pt x="90" y="53"/>
                    <a:pt x="89" y="51"/>
                    <a:pt x="89" y="51"/>
                  </a:cubicBezTo>
                  <a:cubicBezTo>
                    <a:pt x="89" y="50"/>
                    <a:pt x="90" y="50"/>
                    <a:pt x="91" y="50"/>
                  </a:cubicBezTo>
                  <a:cubicBezTo>
                    <a:pt x="92" y="49"/>
                    <a:pt x="95" y="46"/>
                    <a:pt x="96" y="44"/>
                  </a:cubicBezTo>
                  <a:cubicBezTo>
                    <a:pt x="97" y="42"/>
                    <a:pt x="97" y="41"/>
                    <a:pt x="94" y="39"/>
                  </a:cubicBezTo>
                  <a:cubicBezTo>
                    <a:pt x="91" y="37"/>
                    <a:pt x="92" y="37"/>
                    <a:pt x="90" y="35"/>
                  </a:cubicBezTo>
                  <a:cubicBezTo>
                    <a:pt x="89" y="33"/>
                    <a:pt x="84" y="33"/>
                    <a:pt x="85" y="28"/>
                  </a:cubicBezTo>
                  <a:cubicBezTo>
                    <a:pt x="85" y="26"/>
                    <a:pt x="85" y="25"/>
                    <a:pt x="85" y="25"/>
                  </a:cubicBezTo>
                  <a:cubicBezTo>
                    <a:pt x="81" y="25"/>
                    <a:pt x="81" y="25"/>
                    <a:pt x="81" y="25"/>
                  </a:cubicBezTo>
                  <a:cubicBezTo>
                    <a:pt x="81" y="25"/>
                    <a:pt x="86" y="23"/>
                    <a:pt x="83" y="21"/>
                  </a:cubicBezTo>
                  <a:cubicBezTo>
                    <a:pt x="82" y="20"/>
                    <a:pt x="82" y="17"/>
                    <a:pt x="85" y="13"/>
                  </a:cubicBezTo>
                  <a:cubicBezTo>
                    <a:pt x="88" y="9"/>
                    <a:pt x="84" y="9"/>
                    <a:pt x="82" y="8"/>
                  </a:cubicBezTo>
                  <a:cubicBezTo>
                    <a:pt x="80" y="6"/>
                    <a:pt x="79" y="5"/>
                    <a:pt x="77" y="3"/>
                  </a:cubicBezTo>
                  <a:cubicBezTo>
                    <a:pt x="71" y="0"/>
                    <a:pt x="72" y="6"/>
                    <a:pt x="68" y="6"/>
                  </a:cubicBezTo>
                  <a:cubicBezTo>
                    <a:pt x="66" y="6"/>
                    <a:pt x="62" y="7"/>
                    <a:pt x="62" y="7"/>
                  </a:cubicBezTo>
                  <a:cubicBezTo>
                    <a:pt x="59" y="8"/>
                    <a:pt x="59" y="8"/>
                    <a:pt x="59" y="10"/>
                  </a:cubicBezTo>
                  <a:cubicBezTo>
                    <a:pt x="58" y="12"/>
                    <a:pt x="58" y="12"/>
                    <a:pt x="58" y="14"/>
                  </a:cubicBezTo>
                  <a:cubicBezTo>
                    <a:pt x="58" y="16"/>
                    <a:pt x="59" y="17"/>
                    <a:pt x="59" y="19"/>
                  </a:cubicBezTo>
                  <a:cubicBezTo>
                    <a:pt x="58" y="21"/>
                    <a:pt x="58" y="22"/>
                    <a:pt x="57" y="22"/>
                  </a:cubicBezTo>
                  <a:cubicBezTo>
                    <a:pt x="54" y="22"/>
                    <a:pt x="54" y="26"/>
                    <a:pt x="52" y="27"/>
                  </a:cubicBezTo>
                  <a:cubicBezTo>
                    <a:pt x="49" y="28"/>
                    <a:pt x="49" y="28"/>
                    <a:pt x="48" y="28"/>
                  </a:cubicBezTo>
                  <a:cubicBezTo>
                    <a:pt x="47" y="27"/>
                    <a:pt x="46" y="26"/>
                    <a:pt x="46" y="26"/>
                  </a:cubicBezTo>
                  <a:cubicBezTo>
                    <a:pt x="46" y="26"/>
                    <a:pt x="44" y="23"/>
                    <a:pt x="41" y="23"/>
                  </a:cubicBezTo>
                  <a:cubicBezTo>
                    <a:pt x="39" y="23"/>
                    <a:pt x="38" y="25"/>
                    <a:pt x="36" y="25"/>
                  </a:cubicBezTo>
                  <a:cubicBezTo>
                    <a:pt x="35" y="25"/>
                    <a:pt x="32" y="24"/>
                    <a:pt x="30" y="23"/>
                  </a:cubicBezTo>
                  <a:cubicBezTo>
                    <a:pt x="26" y="25"/>
                    <a:pt x="26" y="20"/>
                    <a:pt x="23" y="19"/>
                  </a:cubicBezTo>
                  <a:cubicBezTo>
                    <a:pt x="22" y="18"/>
                    <a:pt x="20" y="16"/>
                    <a:pt x="20" y="16"/>
                  </a:cubicBezTo>
                  <a:cubicBezTo>
                    <a:pt x="20" y="16"/>
                    <a:pt x="17" y="13"/>
                    <a:pt x="15" y="16"/>
                  </a:cubicBezTo>
                  <a:cubicBezTo>
                    <a:pt x="15" y="17"/>
                    <a:pt x="13" y="17"/>
                    <a:pt x="13" y="17"/>
                  </a:cubicBezTo>
                  <a:cubicBezTo>
                    <a:pt x="12" y="19"/>
                    <a:pt x="12" y="19"/>
                    <a:pt x="12" y="19"/>
                  </a:cubicBezTo>
                  <a:cubicBezTo>
                    <a:pt x="14" y="21"/>
                    <a:pt x="16" y="21"/>
                    <a:pt x="21" y="25"/>
                  </a:cubicBezTo>
                  <a:cubicBezTo>
                    <a:pt x="22" y="26"/>
                    <a:pt x="22" y="27"/>
                    <a:pt x="26" y="29"/>
                  </a:cubicBezTo>
                  <a:cubicBezTo>
                    <a:pt x="29" y="30"/>
                    <a:pt x="34" y="30"/>
                    <a:pt x="35" y="33"/>
                  </a:cubicBezTo>
                  <a:cubicBezTo>
                    <a:pt x="36" y="35"/>
                    <a:pt x="38" y="35"/>
                    <a:pt x="39" y="36"/>
                  </a:cubicBezTo>
                  <a:cubicBezTo>
                    <a:pt x="41" y="37"/>
                    <a:pt x="38" y="41"/>
                    <a:pt x="39" y="44"/>
                  </a:cubicBezTo>
                  <a:cubicBezTo>
                    <a:pt x="40" y="45"/>
                    <a:pt x="41" y="43"/>
                    <a:pt x="42" y="44"/>
                  </a:cubicBezTo>
                  <a:cubicBezTo>
                    <a:pt x="42" y="45"/>
                    <a:pt x="42" y="47"/>
                    <a:pt x="42" y="47"/>
                  </a:cubicBezTo>
                  <a:cubicBezTo>
                    <a:pt x="41" y="50"/>
                    <a:pt x="39" y="50"/>
                    <a:pt x="41" y="54"/>
                  </a:cubicBezTo>
                  <a:cubicBezTo>
                    <a:pt x="42" y="57"/>
                    <a:pt x="43" y="58"/>
                    <a:pt x="43" y="60"/>
                  </a:cubicBezTo>
                  <a:cubicBezTo>
                    <a:pt x="43" y="61"/>
                    <a:pt x="41" y="61"/>
                    <a:pt x="42" y="64"/>
                  </a:cubicBezTo>
                  <a:cubicBezTo>
                    <a:pt x="43" y="65"/>
                    <a:pt x="45" y="68"/>
                    <a:pt x="45" y="68"/>
                  </a:cubicBezTo>
                  <a:close/>
                  <a:moveTo>
                    <a:pt x="3" y="151"/>
                  </a:moveTo>
                  <a:cubicBezTo>
                    <a:pt x="2" y="151"/>
                    <a:pt x="5" y="153"/>
                    <a:pt x="5" y="153"/>
                  </a:cubicBezTo>
                  <a:cubicBezTo>
                    <a:pt x="0" y="155"/>
                    <a:pt x="3" y="155"/>
                    <a:pt x="7" y="157"/>
                  </a:cubicBezTo>
                  <a:cubicBezTo>
                    <a:pt x="7" y="157"/>
                    <a:pt x="7" y="157"/>
                    <a:pt x="7" y="158"/>
                  </a:cubicBezTo>
                  <a:cubicBezTo>
                    <a:pt x="8" y="157"/>
                    <a:pt x="8" y="157"/>
                    <a:pt x="9" y="157"/>
                  </a:cubicBezTo>
                  <a:cubicBezTo>
                    <a:pt x="7" y="153"/>
                    <a:pt x="9" y="154"/>
                    <a:pt x="5" y="152"/>
                  </a:cubicBezTo>
                  <a:cubicBezTo>
                    <a:pt x="4" y="151"/>
                    <a:pt x="5" y="150"/>
                    <a:pt x="3" y="151"/>
                  </a:cubicBezTo>
                  <a:close/>
                  <a:moveTo>
                    <a:pt x="47" y="79"/>
                  </a:moveTo>
                  <a:cubicBezTo>
                    <a:pt x="46" y="80"/>
                    <a:pt x="46" y="81"/>
                    <a:pt x="47" y="81"/>
                  </a:cubicBezTo>
                  <a:cubicBezTo>
                    <a:pt x="47" y="80"/>
                    <a:pt x="48" y="79"/>
                    <a:pt x="47" y="7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5" name="Freeform 248">
              <a:extLst>
                <a:ext uri="{FF2B5EF4-FFF2-40B4-BE49-F238E27FC236}">
                  <a16:creationId xmlns:a16="http://schemas.microsoft.com/office/drawing/2014/main" id="{C4683FAC-9128-4F64-9DF0-B229849A2FAB}"/>
                </a:ext>
              </a:extLst>
            </p:cNvPr>
            <p:cNvSpPr>
              <a:spLocks noEditPoints="1"/>
            </p:cNvSpPr>
            <p:nvPr/>
          </p:nvSpPr>
          <p:spPr bwMode="auto">
            <a:xfrm>
              <a:off x="11222048" y="4844188"/>
              <a:ext cx="89425" cy="78904"/>
            </a:xfrm>
            <a:custGeom>
              <a:avLst/>
              <a:gdLst>
                <a:gd name="T0" fmla="*/ 11 w 26"/>
                <a:gd name="T1" fmla="*/ 15 h 23"/>
                <a:gd name="T2" fmla="*/ 9 w 26"/>
                <a:gd name="T3" fmla="*/ 23 h 23"/>
                <a:gd name="T4" fmla="*/ 11 w 26"/>
                <a:gd name="T5" fmla="*/ 15 h 23"/>
                <a:gd name="T6" fmla="*/ 24 w 26"/>
                <a:gd name="T7" fmla="*/ 0 h 23"/>
                <a:gd name="T8" fmla="*/ 16 w 26"/>
                <a:gd name="T9" fmla="*/ 4 h 23"/>
                <a:gd name="T10" fmla="*/ 13 w 26"/>
                <a:gd name="T11" fmla="*/ 7 h 23"/>
                <a:gd name="T12" fmla="*/ 14 w 26"/>
                <a:gd name="T13" fmla="*/ 9 h 23"/>
                <a:gd name="T14" fmla="*/ 20 w 26"/>
                <a:gd name="T15" fmla="*/ 6 h 23"/>
                <a:gd name="T16" fmla="*/ 23 w 26"/>
                <a:gd name="T17" fmla="*/ 6 h 23"/>
                <a:gd name="T18" fmla="*/ 23 w 26"/>
                <a:gd name="T19" fmla="*/ 3 h 23"/>
                <a:gd name="T20" fmla="*/ 26 w 26"/>
                <a:gd name="T21" fmla="*/ 1 h 23"/>
                <a:gd name="T22" fmla="*/ 24 w 26"/>
                <a:gd name="T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11" y="15"/>
                  </a:moveTo>
                  <a:cubicBezTo>
                    <a:pt x="4" y="15"/>
                    <a:pt x="0" y="22"/>
                    <a:pt x="9" y="23"/>
                  </a:cubicBezTo>
                  <a:cubicBezTo>
                    <a:pt x="16" y="23"/>
                    <a:pt x="17" y="16"/>
                    <a:pt x="11" y="15"/>
                  </a:cubicBezTo>
                  <a:close/>
                  <a:moveTo>
                    <a:pt x="24" y="0"/>
                  </a:moveTo>
                  <a:cubicBezTo>
                    <a:pt x="23" y="0"/>
                    <a:pt x="17" y="3"/>
                    <a:pt x="16" y="4"/>
                  </a:cubicBezTo>
                  <a:cubicBezTo>
                    <a:pt x="15" y="5"/>
                    <a:pt x="14" y="6"/>
                    <a:pt x="13" y="7"/>
                  </a:cubicBezTo>
                  <a:cubicBezTo>
                    <a:pt x="14" y="7"/>
                    <a:pt x="14" y="7"/>
                    <a:pt x="14" y="9"/>
                  </a:cubicBezTo>
                  <a:cubicBezTo>
                    <a:pt x="16" y="8"/>
                    <a:pt x="18" y="6"/>
                    <a:pt x="20" y="6"/>
                  </a:cubicBezTo>
                  <a:cubicBezTo>
                    <a:pt x="21" y="6"/>
                    <a:pt x="22" y="6"/>
                    <a:pt x="23" y="6"/>
                  </a:cubicBezTo>
                  <a:cubicBezTo>
                    <a:pt x="23" y="6"/>
                    <a:pt x="23" y="3"/>
                    <a:pt x="23" y="3"/>
                  </a:cubicBezTo>
                  <a:cubicBezTo>
                    <a:pt x="24" y="2"/>
                    <a:pt x="25" y="2"/>
                    <a:pt x="26" y="1"/>
                  </a:cubicBezTo>
                  <a:cubicBezTo>
                    <a:pt x="25" y="1"/>
                    <a:pt x="26" y="0"/>
                    <a:pt x="2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6" name="Freeform 249">
              <a:extLst>
                <a:ext uri="{FF2B5EF4-FFF2-40B4-BE49-F238E27FC236}">
                  <a16:creationId xmlns:a16="http://schemas.microsoft.com/office/drawing/2014/main" id="{FDD67890-FDB2-4103-893F-CFFD07F50C6A}"/>
                </a:ext>
              </a:extLst>
            </p:cNvPr>
            <p:cNvSpPr>
              <a:spLocks noEditPoints="1"/>
            </p:cNvSpPr>
            <p:nvPr/>
          </p:nvSpPr>
          <p:spPr bwMode="auto">
            <a:xfrm>
              <a:off x="11222048" y="4844188"/>
              <a:ext cx="89425" cy="78904"/>
            </a:xfrm>
            <a:custGeom>
              <a:avLst/>
              <a:gdLst>
                <a:gd name="T0" fmla="*/ 11 w 26"/>
                <a:gd name="T1" fmla="*/ 15 h 23"/>
                <a:gd name="T2" fmla="*/ 9 w 26"/>
                <a:gd name="T3" fmla="*/ 23 h 23"/>
                <a:gd name="T4" fmla="*/ 11 w 26"/>
                <a:gd name="T5" fmla="*/ 15 h 23"/>
                <a:gd name="T6" fmla="*/ 24 w 26"/>
                <a:gd name="T7" fmla="*/ 0 h 23"/>
                <a:gd name="T8" fmla="*/ 16 w 26"/>
                <a:gd name="T9" fmla="*/ 4 h 23"/>
                <a:gd name="T10" fmla="*/ 13 w 26"/>
                <a:gd name="T11" fmla="*/ 7 h 23"/>
                <a:gd name="T12" fmla="*/ 14 w 26"/>
                <a:gd name="T13" fmla="*/ 9 h 23"/>
                <a:gd name="T14" fmla="*/ 20 w 26"/>
                <a:gd name="T15" fmla="*/ 6 h 23"/>
                <a:gd name="T16" fmla="*/ 23 w 26"/>
                <a:gd name="T17" fmla="*/ 6 h 23"/>
                <a:gd name="T18" fmla="*/ 23 w 26"/>
                <a:gd name="T19" fmla="*/ 3 h 23"/>
                <a:gd name="T20" fmla="*/ 26 w 26"/>
                <a:gd name="T21" fmla="*/ 1 h 23"/>
                <a:gd name="T22" fmla="*/ 24 w 26"/>
                <a:gd name="T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11" y="15"/>
                  </a:moveTo>
                  <a:cubicBezTo>
                    <a:pt x="4" y="15"/>
                    <a:pt x="0" y="22"/>
                    <a:pt x="9" y="23"/>
                  </a:cubicBezTo>
                  <a:cubicBezTo>
                    <a:pt x="16" y="23"/>
                    <a:pt x="17" y="16"/>
                    <a:pt x="11" y="15"/>
                  </a:cubicBezTo>
                  <a:close/>
                  <a:moveTo>
                    <a:pt x="24" y="0"/>
                  </a:moveTo>
                  <a:cubicBezTo>
                    <a:pt x="23" y="0"/>
                    <a:pt x="17" y="3"/>
                    <a:pt x="16" y="4"/>
                  </a:cubicBezTo>
                  <a:cubicBezTo>
                    <a:pt x="15" y="5"/>
                    <a:pt x="14" y="6"/>
                    <a:pt x="13" y="7"/>
                  </a:cubicBezTo>
                  <a:cubicBezTo>
                    <a:pt x="14" y="7"/>
                    <a:pt x="14" y="7"/>
                    <a:pt x="14" y="9"/>
                  </a:cubicBezTo>
                  <a:cubicBezTo>
                    <a:pt x="16" y="8"/>
                    <a:pt x="18" y="6"/>
                    <a:pt x="20" y="6"/>
                  </a:cubicBezTo>
                  <a:cubicBezTo>
                    <a:pt x="21" y="6"/>
                    <a:pt x="22" y="6"/>
                    <a:pt x="23" y="6"/>
                  </a:cubicBezTo>
                  <a:cubicBezTo>
                    <a:pt x="23" y="6"/>
                    <a:pt x="23" y="3"/>
                    <a:pt x="23" y="3"/>
                  </a:cubicBezTo>
                  <a:cubicBezTo>
                    <a:pt x="24" y="2"/>
                    <a:pt x="25" y="2"/>
                    <a:pt x="26" y="1"/>
                  </a:cubicBezTo>
                  <a:cubicBezTo>
                    <a:pt x="25" y="1"/>
                    <a:pt x="26" y="0"/>
                    <a:pt x="24"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7" name="Freeform 250">
              <a:extLst>
                <a:ext uri="{FF2B5EF4-FFF2-40B4-BE49-F238E27FC236}">
                  <a16:creationId xmlns:a16="http://schemas.microsoft.com/office/drawing/2014/main" id="{EF52194A-8496-4C9D-8D4A-F6702FC810EE}"/>
                </a:ext>
              </a:extLst>
            </p:cNvPr>
            <p:cNvSpPr>
              <a:spLocks noEditPoints="1"/>
            </p:cNvSpPr>
            <p:nvPr/>
          </p:nvSpPr>
          <p:spPr bwMode="auto">
            <a:xfrm>
              <a:off x="4141657" y="6239878"/>
              <a:ext cx="746965" cy="171831"/>
            </a:xfrm>
            <a:custGeom>
              <a:avLst/>
              <a:gdLst>
                <a:gd name="T0" fmla="*/ 210 w 217"/>
                <a:gd name="T1" fmla="*/ 43 h 50"/>
                <a:gd name="T2" fmla="*/ 210 w 217"/>
                <a:gd name="T3" fmla="*/ 45 h 50"/>
                <a:gd name="T4" fmla="*/ 214 w 217"/>
                <a:gd name="T5" fmla="*/ 48 h 50"/>
                <a:gd name="T6" fmla="*/ 215 w 217"/>
                <a:gd name="T7" fmla="*/ 48 h 50"/>
                <a:gd name="T8" fmla="*/ 216 w 217"/>
                <a:gd name="T9" fmla="*/ 44 h 50"/>
                <a:gd name="T10" fmla="*/ 210 w 217"/>
                <a:gd name="T11" fmla="*/ 43 h 50"/>
                <a:gd name="T12" fmla="*/ 23 w 217"/>
                <a:gd name="T13" fmla="*/ 0 h 50"/>
                <a:gd name="T14" fmla="*/ 19 w 217"/>
                <a:gd name="T15" fmla="*/ 3 h 50"/>
                <a:gd name="T16" fmla="*/ 19 w 217"/>
                <a:gd name="T17" fmla="*/ 4 h 50"/>
                <a:gd name="T18" fmla="*/ 19 w 217"/>
                <a:gd name="T19" fmla="*/ 6 h 50"/>
                <a:gd name="T20" fmla="*/ 17 w 217"/>
                <a:gd name="T21" fmla="*/ 6 h 50"/>
                <a:gd name="T22" fmla="*/ 14 w 217"/>
                <a:gd name="T23" fmla="*/ 11 h 50"/>
                <a:gd name="T24" fmla="*/ 13 w 217"/>
                <a:gd name="T25" fmla="*/ 12 h 50"/>
                <a:gd name="T26" fmla="*/ 13 w 217"/>
                <a:gd name="T27" fmla="*/ 13 h 50"/>
                <a:gd name="T28" fmla="*/ 17 w 217"/>
                <a:gd name="T29" fmla="*/ 15 h 50"/>
                <a:gd name="T30" fmla="*/ 16 w 217"/>
                <a:gd name="T31" fmla="*/ 14 h 50"/>
                <a:gd name="T32" fmla="*/ 16 w 217"/>
                <a:gd name="T33" fmla="*/ 13 h 50"/>
                <a:gd name="T34" fmla="*/ 17 w 217"/>
                <a:gd name="T35" fmla="*/ 11 h 50"/>
                <a:gd name="T36" fmla="*/ 23 w 217"/>
                <a:gd name="T37" fmla="*/ 12 h 50"/>
                <a:gd name="T38" fmla="*/ 21 w 217"/>
                <a:gd name="T39" fmla="*/ 8 h 50"/>
                <a:gd name="T40" fmla="*/ 28 w 217"/>
                <a:gd name="T41" fmla="*/ 7 h 50"/>
                <a:gd name="T42" fmla="*/ 29 w 217"/>
                <a:gd name="T43" fmla="*/ 6 h 50"/>
                <a:gd name="T44" fmla="*/ 32 w 217"/>
                <a:gd name="T45" fmla="*/ 7 h 50"/>
                <a:gd name="T46" fmla="*/ 33 w 217"/>
                <a:gd name="T47" fmla="*/ 5 h 50"/>
                <a:gd name="T48" fmla="*/ 30 w 217"/>
                <a:gd name="T49" fmla="*/ 5 h 50"/>
                <a:gd name="T50" fmla="*/ 30 w 217"/>
                <a:gd name="T51" fmla="*/ 2 h 50"/>
                <a:gd name="T52" fmla="*/ 29 w 217"/>
                <a:gd name="T53" fmla="*/ 3 h 50"/>
                <a:gd name="T54" fmla="*/ 26 w 217"/>
                <a:gd name="T55" fmla="*/ 5 h 50"/>
                <a:gd name="T56" fmla="*/ 25 w 217"/>
                <a:gd name="T57" fmla="*/ 3 h 50"/>
                <a:gd name="T58" fmla="*/ 25 w 217"/>
                <a:gd name="T59" fmla="*/ 2 h 50"/>
                <a:gd name="T60" fmla="*/ 25 w 217"/>
                <a:gd name="T61" fmla="*/ 1 h 50"/>
                <a:gd name="T62" fmla="*/ 23 w 217"/>
                <a:gd name="T63" fmla="*/ 0 h 50"/>
                <a:gd name="T64" fmla="*/ 6 w 217"/>
                <a:gd name="T65" fmla="*/ 0 h 50"/>
                <a:gd name="T66" fmla="*/ 7 w 217"/>
                <a:gd name="T67" fmla="*/ 3 h 50"/>
                <a:gd name="T68" fmla="*/ 5 w 217"/>
                <a:gd name="T69" fmla="*/ 5 h 50"/>
                <a:gd name="T70" fmla="*/ 7 w 217"/>
                <a:gd name="T71" fmla="*/ 5 h 50"/>
                <a:gd name="T72" fmla="*/ 7 w 217"/>
                <a:gd name="T73" fmla="*/ 7 h 50"/>
                <a:gd name="T74" fmla="*/ 4 w 217"/>
                <a:gd name="T75" fmla="*/ 13 h 50"/>
                <a:gd name="T76" fmla="*/ 7 w 217"/>
                <a:gd name="T77" fmla="*/ 10 h 50"/>
                <a:gd name="T78" fmla="*/ 7 w 217"/>
                <a:gd name="T79" fmla="*/ 9 h 50"/>
                <a:gd name="T80" fmla="*/ 9 w 217"/>
                <a:gd name="T81" fmla="*/ 9 h 50"/>
                <a:gd name="T82" fmla="*/ 11 w 217"/>
                <a:gd name="T83" fmla="*/ 9 h 50"/>
                <a:gd name="T84" fmla="*/ 13 w 217"/>
                <a:gd name="T85" fmla="*/ 5 h 50"/>
                <a:gd name="T86" fmla="*/ 15 w 217"/>
                <a:gd name="T87" fmla="*/ 5 h 50"/>
                <a:gd name="T88" fmla="*/ 17 w 217"/>
                <a:gd name="T89" fmla="*/ 1 h 50"/>
                <a:gd name="T90" fmla="*/ 6 w 217"/>
                <a:gd name="T9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50">
                  <a:moveTo>
                    <a:pt x="210" y="43"/>
                  </a:moveTo>
                  <a:cubicBezTo>
                    <a:pt x="211" y="44"/>
                    <a:pt x="210" y="45"/>
                    <a:pt x="210" y="45"/>
                  </a:cubicBezTo>
                  <a:cubicBezTo>
                    <a:pt x="210" y="46"/>
                    <a:pt x="214" y="48"/>
                    <a:pt x="214" y="48"/>
                  </a:cubicBezTo>
                  <a:cubicBezTo>
                    <a:pt x="213" y="50"/>
                    <a:pt x="216" y="48"/>
                    <a:pt x="215" y="48"/>
                  </a:cubicBezTo>
                  <a:cubicBezTo>
                    <a:pt x="217" y="47"/>
                    <a:pt x="215" y="46"/>
                    <a:pt x="216" y="44"/>
                  </a:cubicBezTo>
                  <a:cubicBezTo>
                    <a:pt x="213" y="44"/>
                    <a:pt x="211" y="44"/>
                    <a:pt x="210" y="43"/>
                  </a:cubicBezTo>
                  <a:close/>
                  <a:moveTo>
                    <a:pt x="23" y="0"/>
                  </a:moveTo>
                  <a:cubicBezTo>
                    <a:pt x="22" y="0"/>
                    <a:pt x="19" y="2"/>
                    <a:pt x="19" y="3"/>
                  </a:cubicBezTo>
                  <a:cubicBezTo>
                    <a:pt x="19" y="4"/>
                    <a:pt x="19" y="4"/>
                    <a:pt x="19" y="4"/>
                  </a:cubicBezTo>
                  <a:cubicBezTo>
                    <a:pt x="19" y="4"/>
                    <a:pt x="20" y="5"/>
                    <a:pt x="19" y="6"/>
                  </a:cubicBezTo>
                  <a:cubicBezTo>
                    <a:pt x="19" y="6"/>
                    <a:pt x="18" y="6"/>
                    <a:pt x="17" y="6"/>
                  </a:cubicBezTo>
                  <a:cubicBezTo>
                    <a:pt x="16" y="7"/>
                    <a:pt x="15" y="9"/>
                    <a:pt x="14" y="11"/>
                  </a:cubicBezTo>
                  <a:cubicBezTo>
                    <a:pt x="13" y="10"/>
                    <a:pt x="14" y="12"/>
                    <a:pt x="13" y="12"/>
                  </a:cubicBezTo>
                  <a:cubicBezTo>
                    <a:pt x="12" y="11"/>
                    <a:pt x="13" y="13"/>
                    <a:pt x="13" y="13"/>
                  </a:cubicBezTo>
                  <a:cubicBezTo>
                    <a:pt x="15" y="14"/>
                    <a:pt x="16" y="14"/>
                    <a:pt x="17" y="15"/>
                  </a:cubicBezTo>
                  <a:cubicBezTo>
                    <a:pt x="18" y="14"/>
                    <a:pt x="16" y="14"/>
                    <a:pt x="16" y="14"/>
                  </a:cubicBezTo>
                  <a:cubicBezTo>
                    <a:pt x="16" y="13"/>
                    <a:pt x="16" y="13"/>
                    <a:pt x="16" y="13"/>
                  </a:cubicBezTo>
                  <a:cubicBezTo>
                    <a:pt x="18" y="13"/>
                    <a:pt x="17" y="12"/>
                    <a:pt x="17" y="11"/>
                  </a:cubicBezTo>
                  <a:cubicBezTo>
                    <a:pt x="19" y="11"/>
                    <a:pt x="21" y="12"/>
                    <a:pt x="23" y="12"/>
                  </a:cubicBezTo>
                  <a:cubicBezTo>
                    <a:pt x="22" y="10"/>
                    <a:pt x="22" y="10"/>
                    <a:pt x="21" y="8"/>
                  </a:cubicBezTo>
                  <a:cubicBezTo>
                    <a:pt x="25" y="9"/>
                    <a:pt x="24" y="10"/>
                    <a:pt x="28" y="7"/>
                  </a:cubicBezTo>
                  <a:cubicBezTo>
                    <a:pt x="29" y="6"/>
                    <a:pt x="29" y="6"/>
                    <a:pt x="29" y="6"/>
                  </a:cubicBezTo>
                  <a:cubicBezTo>
                    <a:pt x="29" y="6"/>
                    <a:pt x="31" y="7"/>
                    <a:pt x="32" y="7"/>
                  </a:cubicBezTo>
                  <a:cubicBezTo>
                    <a:pt x="33" y="5"/>
                    <a:pt x="33" y="5"/>
                    <a:pt x="33" y="5"/>
                  </a:cubicBezTo>
                  <a:cubicBezTo>
                    <a:pt x="32" y="5"/>
                    <a:pt x="31" y="5"/>
                    <a:pt x="30" y="5"/>
                  </a:cubicBezTo>
                  <a:cubicBezTo>
                    <a:pt x="30" y="5"/>
                    <a:pt x="30" y="2"/>
                    <a:pt x="30" y="2"/>
                  </a:cubicBezTo>
                  <a:cubicBezTo>
                    <a:pt x="30" y="2"/>
                    <a:pt x="28" y="2"/>
                    <a:pt x="29" y="3"/>
                  </a:cubicBezTo>
                  <a:cubicBezTo>
                    <a:pt x="28" y="4"/>
                    <a:pt x="27" y="4"/>
                    <a:pt x="26" y="5"/>
                  </a:cubicBezTo>
                  <a:cubicBezTo>
                    <a:pt x="26" y="4"/>
                    <a:pt x="25" y="4"/>
                    <a:pt x="25" y="3"/>
                  </a:cubicBezTo>
                  <a:cubicBezTo>
                    <a:pt x="24" y="2"/>
                    <a:pt x="25" y="2"/>
                    <a:pt x="25" y="2"/>
                  </a:cubicBezTo>
                  <a:cubicBezTo>
                    <a:pt x="25" y="1"/>
                    <a:pt x="25" y="1"/>
                    <a:pt x="25" y="1"/>
                  </a:cubicBezTo>
                  <a:cubicBezTo>
                    <a:pt x="24" y="0"/>
                    <a:pt x="24" y="1"/>
                    <a:pt x="23" y="0"/>
                  </a:cubicBezTo>
                  <a:close/>
                  <a:moveTo>
                    <a:pt x="6" y="0"/>
                  </a:moveTo>
                  <a:cubicBezTo>
                    <a:pt x="6" y="2"/>
                    <a:pt x="7" y="3"/>
                    <a:pt x="7" y="3"/>
                  </a:cubicBezTo>
                  <a:cubicBezTo>
                    <a:pt x="6" y="4"/>
                    <a:pt x="6" y="4"/>
                    <a:pt x="5" y="5"/>
                  </a:cubicBezTo>
                  <a:cubicBezTo>
                    <a:pt x="6" y="5"/>
                    <a:pt x="7" y="5"/>
                    <a:pt x="7" y="5"/>
                  </a:cubicBezTo>
                  <a:cubicBezTo>
                    <a:pt x="7" y="5"/>
                    <a:pt x="7" y="7"/>
                    <a:pt x="7" y="7"/>
                  </a:cubicBezTo>
                  <a:cubicBezTo>
                    <a:pt x="5" y="9"/>
                    <a:pt x="0" y="10"/>
                    <a:pt x="4" y="13"/>
                  </a:cubicBezTo>
                  <a:cubicBezTo>
                    <a:pt x="5" y="12"/>
                    <a:pt x="7" y="11"/>
                    <a:pt x="7" y="10"/>
                  </a:cubicBezTo>
                  <a:cubicBezTo>
                    <a:pt x="7" y="9"/>
                    <a:pt x="7" y="9"/>
                    <a:pt x="7" y="9"/>
                  </a:cubicBezTo>
                  <a:cubicBezTo>
                    <a:pt x="8" y="9"/>
                    <a:pt x="8" y="10"/>
                    <a:pt x="9" y="9"/>
                  </a:cubicBezTo>
                  <a:cubicBezTo>
                    <a:pt x="10" y="9"/>
                    <a:pt x="9" y="9"/>
                    <a:pt x="11" y="9"/>
                  </a:cubicBezTo>
                  <a:cubicBezTo>
                    <a:pt x="12" y="8"/>
                    <a:pt x="12" y="6"/>
                    <a:pt x="13" y="5"/>
                  </a:cubicBezTo>
                  <a:cubicBezTo>
                    <a:pt x="14" y="5"/>
                    <a:pt x="15" y="5"/>
                    <a:pt x="15" y="5"/>
                  </a:cubicBezTo>
                  <a:cubicBezTo>
                    <a:pt x="17" y="1"/>
                    <a:pt x="17" y="1"/>
                    <a:pt x="17" y="1"/>
                  </a:cubicBezTo>
                  <a:cubicBezTo>
                    <a:pt x="12" y="1"/>
                    <a:pt x="10" y="1"/>
                    <a:pt x="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8" name="Freeform 251">
              <a:extLst>
                <a:ext uri="{FF2B5EF4-FFF2-40B4-BE49-F238E27FC236}">
                  <a16:creationId xmlns:a16="http://schemas.microsoft.com/office/drawing/2014/main" id="{748B5A0F-B972-471C-B167-CADD21C10FBA}"/>
                </a:ext>
              </a:extLst>
            </p:cNvPr>
            <p:cNvSpPr>
              <a:spLocks noEditPoints="1"/>
            </p:cNvSpPr>
            <p:nvPr/>
          </p:nvSpPr>
          <p:spPr bwMode="auto">
            <a:xfrm>
              <a:off x="4141657" y="6239878"/>
              <a:ext cx="746965" cy="171831"/>
            </a:xfrm>
            <a:custGeom>
              <a:avLst/>
              <a:gdLst>
                <a:gd name="T0" fmla="*/ 210 w 217"/>
                <a:gd name="T1" fmla="*/ 43 h 50"/>
                <a:gd name="T2" fmla="*/ 210 w 217"/>
                <a:gd name="T3" fmla="*/ 45 h 50"/>
                <a:gd name="T4" fmla="*/ 214 w 217"/>
                <a:gd name="T5" fmla="*/ 48 h 50"/>
                <a:gd name="T6" fmla="*/ 215 w 217"/>
                <a:gd name="T7" fmla="*/ 48 h 50"/>
                <a:gd name="T8" fmla="*/ 216 w 217"/>
                <a:gd name="T9" fmla="*/ 44 h 50"/>
                <a:gd name="T10" fmla="*/ 210 w 217"/>
                <a:gd name="T11" fmla="*/ 43 h 50"/>
                <a:gd name="T12" fmla="*/ 23 w 217"/>
                <a:gd name="T13" fmla="*/ 0 h 50"/>
                <a:gd name="T14" fmla="*/ 19 w 217"/>
                <a:gd name="T15" fmla="*/ 3 h 50"/>
                <a:gd name="T16" fmla="*/ 19 w 217"/>
                <a:gd name="T17" fmla="*/ 4 h 50"/>
                <a:gd name="T18" fmla="*/ 19 w 217"/>
                <a:gd name="T19" fmla="*/ 6 h 50"/>
                <a:gd name="T20" fmla="*/ 17 w 217"/>
                <a:gd name="T21" fmla="*/ 6 h 50"/>
                <a:gd name="T22" fmla="*/ 14 w 217"/>
                <a:gd name="T23" fmla="*/ 11 h 50"/>
                <a:gd name="T24" fmla="*/ 13 w 217"/>
                <a:gd name="T25" fmla="*/ 12 h 50"/>
                <a:gd name="T26" fmla="*/ 13 w 217"/>
                <a:gd name="T27" fmla="*/ 13 h 50"/>
                <a:gd name="T28" fmla="*/ 17 w 217"/>
                <a:gd name="T29" fmla="*/ 15 h 50"/>
                <a:gd name="T30" fmla="*/ 16 w 217"/>
                <a:gd name="T31" fmla="*/ 14 h 50"/>
                <a:gd name="T32" fmla="*/ 16 w 217"/>
                <a:gd name="T33" fmla="*/ 13 h 50"/>
                <a:gd name="T34" fmla="*/ 17 w 217"/>
                <a:gd name="T35" fmla="*/ 11 h 50"/>
                <a:gd name="T36" fmla="*/ 23 w 217"/>
                <a:gd name="T37" fmla="*/ 12 h 50"/>
                <a:gd name="T38" fmla="*/ 21 w 217"/>
                <a:gd name="T39" fmla="*/ 8 h 50"/>
                <a:gd name="T40" fmla="*/ 28 w 217"/>
                <a:gd name="T41" fmla="*/ 7 h 50"/>
                <a:gd name="T42" fmla="*/ 29 w 217"/>
                <a:gd name="T43" fmla="*/ 6 h 50"/>
                <a:gd name="T44" fmla="*/ 32 w 217"/>
                <a:gd name="T45" fmla="*/ 7 h 50"/>
                <a:gd name="T46" fmla="*/ 33 w 217"/>
                <a:gd name="T47" fmla="*/ 5 h 50"/>
                <a:gd name="T48" fmla="*/ 30 w 217"/>
                <a:gd name="T49" fmla="*/ 5 h 50"/>
                <a:gd name="T50" fmla="*/ 30 w 217"/>
                <a:gd name="T51" fmla="*/ 2 h 50"/>
                <a:gd name="T52" fmla="*/ 29 w 217"/>
                <a:gd name="T53" fmla="*/ 3 h 50"/>
                <a:gd name="T54" fmla="*/ 26 w 217"/>
                <a:gd name="T55" fmla="*/ 5 h 50"/>
                <a:gd name="T56" fmla="*/ 25 w 217"/>
                <a:gd name="T57" fmla="*/ 3 h 50"/>
                <a:gd name="T58" fmla="*/ 25 w 217"/>
                <a:gd name="T59" fmla="*/ 2 h 50"/>
                <a:gd name="T60" fmla="*/ 25 w 217"/>
                <a:gd name="T61" fmla="*/ 1 h 50"/>
                <a:gd name="T62" fmla="*/ 23 w 217"/>
                <a:gd name="T63" fmla="*/ 0 h 50"/>
                <a:gd name="T64" fmla="*/ 6 w 217"/>
                <a:gd name="T65" fmla="*/ 0 h 50"/>
                <a:gd name="T66" fmla="*/ 7 w 217"/>
                <a:gd name="T67" fmla="*/ 3 h 50"/>
                <a:gd name="T68" fmla="*/ 5 w 217"/>
                <a:gd name="T69" fmla="*/ 5 h 50"/>
                <a:gd name="T70" fmla="*/ 7 w 217"/>
                <a:gd name="T71" fmla="*/ 5 h 50"/>
                <a:gd name="T72" fmla="*/ 7 w 217"/>
                <a:gd name="T73" fmla="*/ 7 h 50"/>
                <a:gd name="T74" fmla="*/ 4 w 217"/>
                <a:gd name="T75" fmla="*/ 13 h 50"/>
                <a:gd name="T76" fmla="*/ 7 w 217"/>
                <a:gd name="T77" fmla="*/ 10 h 50"/>
                <a:gd name="T78" fmla="*/ 7 w 217"/>
                <a:gd name="T79" fmla="*/ 9 h 50"/>
                <a:gd name="T80" fmla="*/ 9 w 217"/>
                <a:gd name="T81" fmla="*/ 9 h 50"/>
                <a:gd name="T82" fmla="*/ 11 w 217"/>
                <a:gd name="T83" fmla="*/ 9 h 50"/>
                <a:gd name="T84" fmla="*/ 13 w 217"/>
                <a:gd name="T85" fmla="*/ 5 h 50"/>
                <a:gd name="T86" fmla="*/ 15 w 217"/>
                <a:gd name="T87" fmla="*/ 5 h 50"/>
                <a:gd name="T88" fmla="*/ 17 w 217"/>
                <a:gd name="T89" fmla="*/ 1 h 50"/>
                <a:gd name="T90" fmla="*/ 6 w 217"/>
                <a:gd name="T9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50">
                  <a:moveTo>
                    <a:pt x="210" y="43"/>
                  </a:moveTo>
                  <a:cubicBezTo>
                    <a:pt x="211" y="44"/>
                    <a:pt x="210" y="45"/>
                    <a:pt x="210" y="45"/>
                  </a:cubicBezTo>
                  <a:cubicBezTo>
                    <a:pt x="210" y="46"/>
                    <a:pt x="214" y="48"/>
                    <a:pt x="214" y="48"/>
                  </a:cubicBezTo>
                  <a:cubicBezTo>
                    <a:pt x="213" y="50"/>
                    <a:pt x="216" y="48"/>
                    <a:pt x="215" y="48"/>
                  </a:cubicBezTo>
                  <a:cubicBezTo>
                    <a:pt x="217" y="47"/>
                    <a:pt x="215" y="46"/>
                    <a:pt x="216" y="44"/>
                  </a:cubicBezTo>
                  <a:cubicBezTo>
                    <a:pt x="213" y="44"/>
                    <a:pt x="211" y="44"/>
                    <a:pt x="210" y="43"/>
                  </a:cubicBezTo>
                  <a:close/>
                  <a:moveTo>
                    <a:pt x="23" y="0"/>
                  </a:moveTo>
                  <a:cubicBezTo>
                    <a:pt x="22" y="0"/>
                    <a:pt x="19" y="2"/>
                    <a:pt x="19" y="3"/>
                  </a:cubicBezTo>
                  <a:cubicBezTo>
                    <a:pt x="19" y="4"/>
                    <a:pt x="19" y="4"/>
                    <a:pt x="19" y="4"/>
                  </a:cubicBezTo>
                  <a:cubicBezTo>
                    <a:pt x="19" y="4"/>
                    <a:pt x="20" y="5"/>
                    <a:pt x="19" y="6"/>
                  </a:cubicBezTo>
                  <a:cubicBezTo>
                    <a:pt x="19" y="6"/>
                    <a:pt x="18" y="6"/>
                    <a:pt x="17" y="6"/>
                  </a:cubicBezTo>
                  <a:cubicBezTo>
                    <a:pt x="16" y="7"/>
                    <a:pt x="15" y="9"/>
                    <a:pt x="14" y="11"/>
                  </a:cubicBezTo>
                  <a:cubicBezTo>
                    <a:pt x="13" y="10"/>
                    <a:pt x="14" y="12"/>
                    <a:pt x="13" y="12"/>
                  </a:cubicBezTo>
                  <a:cubicBezTo>
                    <a:pt x="12" y="11"/>
                    <a:pt x="13" y="13"/>
                    <a:pt x="13" y="13"/>
                  </a:cubicBezTo>
                  <a:cubicBezTo>
                    <a:pt x="15" y="14"/>
                    <a:pt x="16" y="14"/>
                    <a:pt x="17" y="15"/>
                  </a:cubicBezTo>
                  <a:cubicBezTo>
                    <a:pt x="18" y="14"/>
                    <a:pt x="16" y="14"/>
                    <a:pt x="16" y="14"/>
                  </a:cubicBezTo>
                  <a:cubicBezTo>
                    <a:pt x="16" y="13"/>
                    <a:pt x="16" y="13"/>
                    <a:pt x="16" y="13"/>
                  </a:cubicBezTo>
                  <a:cubicBezTo>
                    <a:pt x="18" y="13"/>
                    <a:pt x="17" y="12"/>
                    <a:pt x="17" y="11"/>
                  </a:cubicBezTo>
                  <a:cubicBezTo>
                    <a:pt x="19" y="11"/>
                    <a:pt x="21" y="12"/>
                    <a:pt x="23" y="12"/>
                  </a:cubicBezTo>
                  <a:cubicBezTo>
                    <a:pt x="22" y="10"/>
                    <a:pt x="22" y="10"/>
                    <a:pt x="21" y="8"/>
                  </a:cubicBezTo>
                  <a:cubicBezTo>
                    <a:pt x="25" y="9"/>
                    <a:pt x="24" y="10"/>
                    <a:pt x="28" y="7"/>
                  </a:cubicBezTo>
                  <a:cubicBezTo>
                    <a:pt x="29" y="6"/>
                    <a:pt x="29" y="6"/>
                    <a:pt x="29" y="6"/>
                  </a:cubicBezTo>
                  <a:cubicBezTo>
                    <a:pt x="29" y="6"/>
                    <a:pt x="31" y="7"/>
                    <a:pt x="32" y="7"/>
                  </a:cubicBezTo>
                  <a:cubicBezTo>
                    <a:pt x="33" y="5"/>
                    <a:pt x="33" y="5"/>
                    <a:pt x="33" y="5"/>
                  </a:cubicBezTo>
                  <a:cubicBezTo>
                    <a:pt x="32" y="5"/>
                    <a:pt x="31" y="5"/>
                    <a:pt x="30" y="5"/>
                  </a:cubicBezTo>
                  <a:cubicBezTo>
                    <a:pt x="30" y="5"/>
                    <a:pt x="30" y="2"/>
                    <a:pt x="30" y="2"/>
                  </a:cubicBezTo>
                  <a:cubicBezTo>
                    <a:pt x="30" y="2"/>
                    <a:pt x="28" y="2"/>
                    <a:pt x="29" y="3"/>
                  </a:cubicBezTo>
                  <a:cubicBezTo>
                    <a:pt x="28" y="4"/>
                    <a:pt x="27" y="4"/>
                    <a:pt x="26" y="5"/>
                  </a:cubicBezTo>
                  <a:cubicBezTo>
                    <a:pt x="26" y="4"/>
                    <a:pt x="25" y="4"/>
                    <a:pt x="25" y="3"/>
                  </a:cubicBezTo>
                  <a:cubicBezTo>
                    <a:pt x="24" y="2"/>
                    <a:pt x="25" y="2"/>
                    <a:pt x="25" y="2"/>
                  </a:cubicBezTo>
                  <a:cubicBezTo>
                    <a:pt x="25" y="1"/>
                    <a:pt x="25" y="1"/>
                    <a:pt x="25" y="1"/>
                  </a:cubicBezTo>
                  <a:cubicBezTo>
                    <a:pt x="24" y="0"/>
                    <a:pt x="24" y="1"/>
                    <a:pt x="23" y="0"/>
                  </a:cubicBezTo>
                  <a:close/>
                  <a:moveTo>
                    <a:pt x="6" y="0"/>
                  </a:moveTo>
                  <a:cubicBezTo>
                    <a:pt x="6" y="2"/>
                    <a:pt x="7" y="3"/>
                    <a:pt x="7" y="3"/>
                  </a:cubicBezTo>
                  <a:cubicBezTo>
                    <a:pt x="6" y="4"/>
                    <a:pt x="6" y="4"/>
                    <a:pt x="5" y="5"/>
                  </a:cubicBezTo>
                  <a:cubicBezTo>
                    <a:pt x="6" y="5"/>
                    <a:pt x="7" y="5"/>
                    <a:pt x="7" y="5"/>
                  </a:cubicBezTo>
                  <a:cubicBezTo>
                    <a:pt x="7" y="5"/>
                    <a:pt x="7" y="7"/>
                    <a:pt x="7" y="7"/>
                  </a:cubicBezTo>
                  <a:cubicBezTo>
                    <a:pt x="5" y="9"/>
                    <a:pt x="0" y="10"/>
                    <a:pt x="4" y="13"/>
                  </a:cubicBezTo>
                  <a:cubicBezTo>
                    <a:pt x="5" y="12"/>
                    <a:pt x="7" y="11"/>
                    <a:pt x="7" y="10"/>
                  </a:cubicBezTo>
                  <a:cubicBezTo>
                    <a:pt x="7" y="9"/>
                    <a:pt x="7" y="9"/>
                    <a:pt x="7" y="9"/>
                  </a:cubicBezTo>
                  <a:cubicBezTo>
                    <a:pt x="8" y="9"/>
                    <a:pt x="8" y="10"/>
                    <a:pt x="9" y="9"/>
                  </a:cubicBezTo>
                  <a:cubicBezTo>
                    <a:pt x="10" y="9"/>
                    <a:pt x="9" y="9"/>
                    <a:pt x="11" y="9"/>
                  </a:cubicBezTo>
                  <a:cubicBezTo>
                    <a:pt x="12" y="8"/>
                    <a:pt x="12" y="6"/>
                    <a:pt x="13" y="5"/>
                  </a:cubicBezTo>
                  <a:cubicBezTo>
                    <a:pt x="14" y="5"/>
                    <a:pt x="15" y="5"/>
                    <a:pt x="15" y="5"/>
                  </a:cubicBezTo>
                  <a:cubicBezTo>
                    <a:pt x="17" y="1"/>
                    <a:pt x="17" y="1"/>
                    <a:pt x="17" y="1"/>
                  </a:cubicBezTo>
                  <a:cubicBezTo>
                    <a:pt x="12" y="1"/>
                    <a:pt x="10" y="1"/>
                    <a:pt x="6"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9" name="Freeform 252">
              <a:extLst>
                <a:ext uri="{FF2B5EF4-FFF2-40B4-BE49-F238E27FC236}">
                  <a16:creationId xmlns:a16="http://schemas.microsoft.com/office/drawing/2014/main" id="{04E89624-C8A2-408A-9E51-49AAAB96CD26}"/>
                </a:ext>
              </a:extLst>
            </p:cNvPr>
            <p:cNvSpPr>
              <a:spLocks/>
            </p:cNvSpPr>
            <p:nvPr/>
          </p:nvSpPr>
          <p:spPr bwMode="auto">
            <a:xfrm>
              <a:off x="7064639" y="3786899"/>
              <a:ext cx="42083" cy="24546"/>
            </a:xfrm>
            <a:custGeom>
              <a:avLst/>
              <a:gdLst>
                <a:gd name="T0" fmla="*/ 7 w 12"/>
                <a:gd name="T1" fmla="*/ 1 h 7"/>
                <a:gd name="T2" fmla="*/ 5 w 12"/>
                <a:gd name="T3" fmla="*/ 7 h 7"/>
                <a:gd name="T4" fmla="*/ 7 w 12"/>
                <a:gd name="T5" fmla="*/ 1 h 7"/>
              </a:gdLst>
              <a:ahLst/>
              <a:cxnLst>
                <a:cxn ang="0">
                  <a:pos x="T0" y="T1"/>
                </a:cxn>
                <a:cxn ang="0">
                  <a:pos x="T2" y="T3"/>
                </a:cxn>
                <a:cxn ang="0">
                  <a:pos x="T4" y="T5"/>
                </a:cxn>
              </a:cxnLst>
              <a:rect l="0" t="0" r="r" b="b"/>
              <a:pathLst>
                <a:path w="12" h="7">
                  <a:moveTo>
                    <a:pt x="7" y="1"/>
                  </a:moveTo>
                  <a:cubicBezTo>
                    <a:pt x="12" y="2"/>
                    <a:pt x="5" y="7"/>
                    <a:pt x="5" y="7"/>
                  </a:cubicBezTo>
                  <a:cubicBezTo>
                    <a:pt x="2" y="5"/>
                    <a:pt x="0" y="0"/>
                    <a:pt x="7"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0" name="Freeform 253">
              <a:extLst>
                <a:ext uri="{FF2B5EF4-FFF2-40B4-BE49-F238E27FC236}">
                  <a16:creationId xmlns:a16="http://schemas.microsoft.com/office/drawing/2014/main" id="{620D5E17-E538-4653-9B02-FBEE9C67A441}"/>
                </a:ext>
              </a:extLst>
            </p:cNvPr>
            <p:cNvSpPr>
              <a:spLocks/>
            </p:cNvSpPr>
            <p:nvPr/>
          </p:nvSpPr>
          <p:spPr bwMode="auto">
            <a:xfrm>
              <a:off x="6940148" y="3660657"/>
              <a:ext cx="461156" cy="405031"/>
            </a:xfrm>
            <a:custGeom>
              <a:avLst/>
              <a:gdLst>
                <a:gd name="T0" fmla="*/ 89 w 134"/>
                <a:gd name="T1" fmla="*/ 45 h 118"/>
                <a:gd name="T2" fmla="*/ 87 w 134"/>
                <a:gd name="T3" fmla="*/ 49 h 118"/>
                <a:gd name="T4" fmla="*/ 90 w 134"/>
                <a:gd name="T5" fmla="*/ 54 h 118"/>
                <a:gd name="T6" fmla="*/ 93 w 134"/>
                <a:gd name="T7" fmla="*/ 59 h 118"/>
                <a:gd name="T8" fmla="*/ 99 w 134"/>
                <a:gd name="T9" fmla="*/ 63 h 118"/>
                <a:gd name="T10" fmla="*/ 122 w 134"/>
                <a:gd name="T11" fmla="*/ 74 h 118"/>
                <a:gd name="T12" fmla="*/ 134 w 134"/>
                <a:gd name="T13" fmla="*/ 74 h 118"/>
                <a:gd name="T14" fmla="*/ 112 w 134"/>
                <a:gd name="T15" fmla="*/ 108 h 118"/>
                <a:gd name="T16" fmla="*/ 101 w 134"/>
                <a:gd name="T17" fmla="*/ 109 h 118"/>
                <a:gd name="T18" fmla="*/ 97 w 134"/>
                <a:gd name="T19" fmla="*/ 111 h 118"/>
                <a:gd name="T20" fmla="*/ 89 w 134"/>
                <a:gd name="T21" fmla="*/ 112 h 118"/>
                <a:gd name="T22" fmla="*/ 87 w 134"/>
                <a:gd name="T23" fmla="*/ 114 h 118"/>
                <a:gd name="T24" fmla="*/ 77 w 134"/>
                <a:gd name="T25" fmla="*/ 115 h 118"/>
                <a:gd name="T26" fmla="*/ 75 w 134"/>
                <a:gd name="T27" fmla="*/ 111 h 118"/>
                <a:gd name="T28" fmla="*/ 69 w 134"/>
                <a:gd name="T29" fmla="*/ 114 h 118"/>
                <a:gd name="T30" fmla="*/ 66 w 134"/>
                <a:gd name="T31" fmla="*/ 117 h 118"/>
                <a:gd name="T32" fmla="*/ 61 w 134"/>
                <a:gd name="T33" fmla="*/ 117 h 118"/>
                <a:gd name="T34" fmla="*/ 56 w 134"/>
                <a:gd name="T35" fmla="*/ 116 h 118"/>
                <a:gd name="T36" fmla="*/ 49 w 134"/>
                <a:gd name="T37" fmla="*/ 115 h 118"/>
                <a:gd name="T38" fmla="*/ 43 w 134"/>
                <a:gd name="T39" fmla="*/ 115 h 118"/>
                <a:gd name="T40" fmla="*/ 37 w 134"/>
                <a:gd name="T41" fmla="*/ 116 h 118"/>
                <a:gd name="T42" fmla="*/ 31 w 134"/>
                <a:gd name="T43" fmla="*/ 115 h 118"/>
                <a:gd name="T44" fmla="*/ 30 w 134"/>
                <a:gd name="T45" fmla="*/ 113 h 118"/>
                <a:gd name="T46" fmla="*/ 28 w 134"/>
                <a:gd name="T47" fmla="*/ 108 h 118"/>
                <a:gd name="T48" fmla="*/ 26 w 134"/>
                <a:gd name="T49" fmla="*/ 108 h 118"/>
                <a:gd name="T50" fmla="*/ 21 w 134"/>
                <a:gd name="T51" fmla="*/ 104 h 118"/>
                <a:gd name="T52" fmla="*/ 17 w 134"/>
                <a:gd name="T53" fmla="*/ 95 h 118"/>
                <a:gd name="T54" fmla="*/ 15 w 134"/>
                <a:gd name="T55" fmla="*/ 91 h 118"/>
                <a:gd name="T56" fmla="*/ 11 w 134"/>
                <a:gd name="T57" fmla="*/ 86 h 118"/>
                <a:gd name="T58" fmla="*/ 6 w 134"/>
                <a:gd name="T59" fmla="*/ 82 h 118"/>
                <a:gd name="T60" fmla="*/ 1 w 134"/>
                <a:gd name="T61" fmla="*/ 81 h 118"/>
                <a:gd name="T62" fmla="*/ 2 w 134"/>
                <a:gd name="T63" fmla="*/ 76 h 118"/>
                <a:gd name="T64" fmla="*/ 5 w 134"/>
                <a:gd name="T65" fmla="*/ 75 h 118"/>
                <a:gd name="T66" fmla="*/ 9 w 134"/>
                <a:gd name="T67" fmla="*/ 74 h 118"/>
                <a:gd name="T68" fmla="*/ 10 w 134"/>
                <a:gd name="T69" fmla="*/ 68 h 118"/>
                <a:gd name="T70" fmla="*/ 11 w 134"/>
                <a:gd name="T71" fmla="*/ 59 h 118"/>
                <a:gd name="T72" fmla="*/ 15 w 134"/>
                <a:gd name="T73" fmla="*/ 48 h 118"/>
                <a:gd name="T74" fmla="*/ 15 w 134"/>
                <a:gd name="T75" fmla="*/ 43 h 118"/>
                <a:gd name="T76" fmla="*/ 19 w 134"/>
                <a:gd name="T77" fmla="*/ 40 h 118"/>
                <a:gd name="T78" fmla="*/ 22 w 134"/>
                <a:gd name="T79" fmla="*/ 37 h 118"/>
                <a:gd name="T80" fmla="*/ 25 w 134"/>
                <a:gd name="T81" fmla="*/ 32 h 118"/>
                <a:gd name="T82" fmla="*/ 27 w 134"/>
                <a:gd name="T83" fmla="*/ 24 h 118"/>
                <a:gd name="T84" fmla="*/ 32 w 134"/>
                <a:gd name="T85" fmla="*/ 16 h 118"/>
                <a:gd name="T86" fmla="*/ 36 w 134"/>
                <a:gd name="T87" fmla="*/ 9 h 118"/>
                <a:gd name="T88" fmla="*/ 41 w 134"/>
                <a:gd name="T89" fmla="*/ 7 h 118"/>
                <a:gd name="T90" fmla="*/ 45 w 134"/>
                <a:gd name="T91" fmla="*/ 7 h 118"/>
                <a:gd name="T92" fmla="*/ 47 w 134"/>
                <a:gd name="T93" fmla="*/ 10 h 118"/>
                <a:gd name="T94" fmla="*/ 49 w 134"/>
                <a:gd name="T95" fmla="*/ 2 h 118"/>
                <a:gd name="T96" fmla="*/ 52 w 134"/>
                <a:gd name="T97" fmla="*/ 2 h 118"/>
                <a:gd name="T98" fmla="*/ 57 w 134"/>
                <a:gd name="T99" fmla="*/ 7 h 118"/>
                <a:gd name="T100" fmla="*/ 61 w 134"/>
                <a:gd name="T101" fmla="*/ 7 h 118"/>
                <a:gd name="T102" fmla="*/ 71 w 134"/>
                <a:gd name="T103" fmla="*/ 10 h 118"/>
                <a:gd name="T104" fmla="*/ 77 w 134"/>
                <a:gd name="T105" fmla="*/ 17 h 118"/>
                <a:gd name="T106" fmla="*/ 80 w 134"/>
                <a:gd name="T107" fmla="*/ 24 h 118"/>
                <a:gd name="T108" fmla="*/ 84 w 134"/>
                <a:gd name="T109" fmla="*/ 27 h 118"/>
                <a:gd name="T110" fmla="*/ 80 w 134"/>
                <a:gd name="T111" fmla="*/ 36 h 118"/>
                <a:gd name="T112" fmla="*/ 78 w 134"/>
                <a:gd name="T113" fmla="*/ 43 h 118"/>
                <a:gd name="T114" fmla="*/ 83 w 134"/>
                <a:gd name="T115" fmla="*/ 46 h 118"/>
                <a:gd name="T116" fmla="*/ 86 w 134"/>
                <a:gd name="T117" fmla="*/ 45 h 118"/>
                <a:gd name="T118" fmla="*/ 89 w 134"/>
                <a:gd name="T119" fmla="*/ 4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18">
                  <a:moveTo>
                    <a:pt x="89" y="45"/>
                  </a:moveTo>
                  <a:cubicBezTo>
                    <a:pt x="87" y="49"/>
                    <a:pt x="87" y="49"/>
                    <a:pt x="87" y="49"/>
                  </a:cubicBezTo>
                  <a:cubicBezTo>
                    <a:pt x="87" y="49"/>
                    <a:pt x="89" y="52"/>
                    <a:pt x="90" y="54"/>
                  </a:cubicBezTo>
                  <a:cubicBezTo>
                    <a:pt x="92" y="56"/>
                    <a:pt x="91" y="57"/>
                    <a:pt x="93" y="59"/>
                  </a:cubicBezTo>
                  <a:cubicBezTo>
                    <a:pt x="95" y="60"/>
                    <a:pt x="96" y="62"/>
                    <a:pt x="99" y="63"/>
                  </a:cubicBezTo>
                  <a:cubicBezTo>
                    <a:pt x="103" y="65"/>
                    <a:pt x="122" y="74"/>
                    <a:pt x="122" y="74"/>
                  </a:cubicBezTo>
                  <a:cubicBezTo>
                    <a:pt x="134" y="74"/>
                    <a:pt x="134" y="74"/>
                    <a:pt x="134" y="74"/>
                  </a:cubicBezTo>
                  <a:cubicBezTo>
                    <a:pt x="112" y="108"/>
                    <a:pt x="112" y="108"/>
                    <a:pt x="112" y="108"/>
                  </a:cubicBezTo>
                  <a:cubicBezTo>
                    <a:pt x="101" y="109"/>
                    <a:pt x="101" y="109"/>
                    <a:pt x="101" y="109"/>
                  </a:cubicBezTo>
                  <a:cubicBezTo>
                    <a:pt x="97" y="111"/>
                    <a:pt x="97" y="111"/>
                    <a:pt x="97" y="111"/>
                  </a:cubicBezTo>
                  <a:cubicBezTo>
                    <a:pt x="89" y="112"/>
                    <a:pt x="89" y="112"/>
                    <a:pt x="89" y="112"/>
                  </a:cubicBezTo>
                  <a:cubicBezTo>
                    <a:pt x="87" y="114"/>
                    <a:pt x="87" y="114"/>
                    <a:pt x="87" y="114"/>
                  </a:cubicBezTo>
                  <a:cubicBezTo>
                    <a:pt x="87" y="114"/>
                    <a:pt x="79" y="116"/>
                    <a:pt x="77" y="115"/>
                  </a:cubicBezTo>
                  <a:cubicBezTo>
                    <a:pt x="75" y="114"/>
                    <a:pt x="75" y="111"/>
                    <a:pt x="75" y="111"/>
                  </a:cubicBezTo>
                  <a:cubicBezTo>
                    <a:pt x="75" y="111"/>
                    <a:pt x="72" y="115"/>
                    <a:pt x="69" y="114"/>
                  </a:cubicBezTo>
                  <a:cubicBezTo>
                    <a:pt x="67" y="112"/>
                    <a:pt x="66" y="117"/>
                    <a:pt x="66" y="117"/>
                  </a:cubicBezTo>
                  <a:cubicBezTo>
                    <a:pt x="66" y="117"/>
                    <a:pt x="63" y="117"/>
                    <a:pt x="61" y="117"/>
                  </a:cubicBezTo>
                  <a:cubicBezTo>
                    <a:pt x="59" y="117"/>
                    <a:pt x="57" y="118"/>
                    <a:pt x="56" y="116"/>
                  </a:cubicBezTo>
                  <a:cubicBezTo>
                    <a:pt x="55" y="115"/>
                    <a:pt x="49" y="115"/>
                    <a:pt x="49" y="115"/>
                  </a:cubicBezTo>
                  <a:cubicBezTo>
                    <a:pt x="49" y="115"/>
                    <a:pt x="45" y="117"/>
                    <a:pt x="43" y="115"/>
                  </a:cubicBezTo>
                  <a:cubicBezTo>
                    <a:pt x="41" y="114"/>
                    <a:pt x="38" y="116"/>
                    <a:pt x="37" y="116"/>
                  </a:cubicBezTo>
                  <a:cubicBezTo>
                    <a:pt x="36" y="116"/>
                    <a:pt x="31" y="115"/>
                    <a:pt x="31" y="115"/>
                  </a:cubicBezTo>
                  <a:cubicBezTo>
                    <a:pt x="30" y="113"/>
                    <a:pt x="30" y="113"/>
                    <a:pt x="30" y="113"/>
                  </a:cubicBezTo>
                  <a:cubicBezTo>
                    <a:pt x="30" y="113"/>
                    <a:pt x="30" y="108"/>
                    <a:pt x="28" y="108"/>
                  </a:cubicBezTo>
                  <a:cubicBezTo>
                    <a:pt x="27" y="108"/>
                    <a:pt x="27" y="108"/>
                    <a:pt x="26" y="108"/>
                  </a:cubicBezTo>
                  <a:cubicBezTo>
                    <a:pt x="24" y="108"/>
                    <a:pt x="21" y="107"/>
                    <a:pt x="21" y="104"/>
                  </a:cubicBezTo>
                  <a:cubicBezTo>
                    <a:pt x="20" y="101"/>
                    <a:pt x="17" y="98"/>
                    <a:pt x="17" y="95"/>
                  </a:cubicBezTo>
                  <a:cubicBezTo>
                    <a:pt x="17" y="92"/>
                    <a:pt x="16" y="92"/>
                    <a:pt x="15" y="91"/>
                  </a:cubicBezTo>
                  <a:cubicBezTo>
                    <a:pt x="13" y="89"/>
                    <a:pt x="12" y="88"/>
                    <a:pt x="11" y="86"/>
                  </a:cubicBezTo>
                  <a:cubicBezTo>
                    <a:pt x="9" y="83"/>
                    <a:pt x="8" y="83"/>
                    <a:pt x="6" y="82"/>
                  </a:cubicBezTo>
                  <a:cubicBezTo>
                    <a:pt x="5" y="82"/>
                    <a:pt x="0" y="83"/>
                    <a:pt x="1" y="81"/>
                  </a:cubicBezTo>
                  <a:cubicBezTo>
                    <a:pt x="1" y="79"/>
                    <a:pt x="2" y="76"/>
                    <a:pt x="2" y="76"/>
                  </a:cubicBezTo>
                  <a:cubicBezTo>
                    <a:pt x="2" y="76"/>
                    <a:pt x="2" y="76"/>
                    <a:pt x="5" y="75"/>
                  </a:cubicBezTo>
                  <a:cubicBezTo>
                    <a:pt x="8" y="75"/>
                    <a:pt x="9" y="74"/>
                    <a:pt x="9" y="74"/>
                  </a:cubicBezTo>
                  <a:cubicBezTo>
                    <a:pt x="9" y="74"/>
                    <a:pt x="10" y="70"/>
                    <a:pt x="10" y="68"/>
                  </a:cubicBezTo>
                  <a:cubicBezTo>
                    <a:pt x="10" y="67"/>
                    <a:pt x="11" y="61"/>
                    <a:pt x="11" y="59"/>
                  </a:cubicBezTo>
                  <a:cubicBezTo>
                    <a:pt x="10" y="57"/>
                    <a:pt x="15" y="52"/>
                    <a:pt x="15" y="48"/>
                  </a:cubicBezTo>
                  <a:cubicBezTo>
                    <a:pt x="15" y="45"/>
                    <a:pt x="15" y="43"/>
                    <a:pt x="15" y="43"/>
                  </a:cubicBezTo>
                  <a:cubicBezTo>
                    <a:pt x="15" y="43"/>
                    <a:pt x="17" y="41"/>
                    <a:pt x="19" y="40"/>
                  </a:cubicBezTo>
                  <a:cubicBezTo>
                    <a:pt x="21" y="39"/>
                    <a:pt x="22" y="39"/>
                    <a:pt x="22" y="37"/>
                  </a:cubicBezTo>
                  <a:cubicBezTo>
                    <a:pt x="23" y="35"/>
                    <a:pt x="24" y="34"/>
                    <a:pt x="25" y="32"/>
                  </a:cubicBezTo>
                  <a:cubicBezTo>
                    <a:pt x="26" y="29"/>
                    <a:pt x="27" y="27"/>
                    <a:pt x="27" y="24"/>
                  </a:cubicBezTo>
                  <a:cubicBezTo>
                    <a:pt x="27" y="20"/>
                    <a:pt x="31" y="18"/>
                    <a:pt x="32" y="16"/>
                  </a:cubicBezTo>
                  <a:cubicBezTo>
                    <a:pt x="33" y="13"/>
                    <a:pt x="36" y="9"/>
                    <a:pt x="36" y="9"/>
                  </a:cubicBezTo>
                  <a:cubicBezTo>
                    <a:pt x="41" y="7"/>
                    <a:pt x="41" y="7"/>
                    <a:pt x="41" y="7"/>
                  </a:cubicBezTo>
                  <a:cubicBezTo>
                    <a:pt x="41" y="7"/>
                    <a:pt x="45" y="6"/>
                    <a:pt x="45" y="7"/>
                  </a:cubicBezTo>
                  <a:cubicBezTo>
                    <a:pt x="46" y="9"/>
                    <a:pt x="47" y="10"/>
                    <a:pt x="47" y="10"/>
                  </a:cubicBezTo>
                  <a:cubicBezTo>
                    <a:pt x="49" y="2"/>
                    <a:pt x="49" y="2"/>
                    <a:pt x="49" y="2"/>
                  </a:cubicBezTo>
                  <a:cubicBezTo>
                    <a:pt x="49" y="2"/>
                    <a:pt x="50" y="0"/>
                    <a:pt x="52" y="2"/>
                  </a:cubicBezTo>
                  <a:cubicBezTo>
                    <a:pt x="54" y="3"/>
                    <a:pt x="56" y="7"/>
                    <a:pt x="57" y="7"/>
                  </a:cubicBezTo>
                  <a:cubicBezTo>
                    <a:pt x="59" y="7"/>
                    <a:pt x="60" y="5"/>
                    <a:pt x="61" y="7"/>
                  </a:cubicBezTo>
                  <a:cubicBezTo>
                    <a:pt x="62" y="9"/>
                    <a:pt x="68" y="9"/>
                    <a:pt x="71" y="10"/>
                  </a:cubicBezTo>
                  <a:cubicBezTo>
                    <a:pt x="73" y="11"/>
                    <a:pt x="74" y="14"/>
                    <a:pt x="77" y="17"/>
                  </a:cubicBezTo>
                  <a:cubicBezTo>
                    <a:pt x="79" y="19"/>
                    <a:pt x="79" y="22"/>
                    <a:pt x="80" y="24"/>
                  </a:cubicBezTo>
                  <a:cubicBezTo>
                    <a:pt x="81" y="25"/>
                    <a:pt x="84" y="27"/>
                    <a:pt x="84" y="27"/>
                  </a:cubicBezTo>
                  <a:cubicBezTo>
                    <a:pt x="84" y="27"/>
                    <a:pt x="79" y="33"/>
                    <a:pt x="80" y="36"/>
                  </a:cubicBezTo>
                  <a:cubicBezTo>
                    <a:pt x="80" y="38"/>
                    <a:pt x="77" y="41"/>
                    <a:pt x="78" y="43"/>
                  </a:cubicBezTo>
                  <a:cubicBezTo>
                    <a:pt x="78" y="45"/>
                    <a:pt x="81" y="46"/>
                    <a:pt x="83" y="46"/>
                  </a:cubicBezTo>
                  <a:cubicBezTo>
                    <a:pt x="85" y="46"/>
                    <a:pt x="86" y="45"/>
                    <a:pt x="86" y="45"/>
                  </a:cubicBezTo>
                  <a:lnTo>
                    <a:pt x="89" y="4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1" name="Freeform 254">
              <a:extLst>
                <a:ext uri="{FF2B5EF4-FFF2-40B4-BE49-F238E27FC236}">
                  <a16:creationId xmlns:a16="http://schemas.microsoft.com/office/drawing/2014/main" id="{0FBEA95C-8BBF-46A2-BB8B-BE11FCA0397A}"/>
                </a:ext>
              </a:extLst>
            </p:cNvPr>
            <p:cNvSpPr>
              <a:spLocks/>
            </p:cNvSpPr>
            <p:nvPr/>
          </p:nvSpPr>
          <p:spPr bwMode="auto">
            <a:xfrm>
              <a:off x="6940148" y="3660657"/>
              <a:ext cx="461156" cy="405031"/>
            </a:xfrm>
            <a:custGeom>
              <a:avLst/>
              <a:gdLst>
                <a:gd name="T0" fmla="*/ 89 w 134"/>
                <a:gd name="T1" fmla="*/ 45 h 118"/>
                <a:gd name="T2" fmla="*/ 87 w 134"/>
                <a:gd name="T3" fmla="*/ 49 h 118"/>
                <a:gd name="T4" fmla="*/ 90 w 134"/>
                <a:gd name="T5" fmla="*/ 54 h 118"/>
                <a:gd name="T6" fmla="*/ 93 w 134"/>
                <a:gd name="T7" fmla="*/ 59 h 118"/>
                <a:gd name="T8" fmla="*/ 99 w 134"/>
                <a:gd name="T9" fmla="*/ 63 h 118"/>
                <a:gd name="T10" fmla="*/ 122 w 134"/>
                <a:gd name="T11" fmla="*/ 74 h 118"/>
                <a:gd name="T12" fmla="*/ 134 w 134"/>
                <a:gd name="T13" fmla="*/ 74 h 118"/>
                <a:gd name="T14" fmla="*/ 112 w 134"/>
                <a:gd name="T15" fmla="*/ 108 h 118"/>
                <a:gd name="T16" fmla="*/ 101 w 134"/>
                <a:gd name="T17" fmla="*/ 109 h 118"/>
                <a:gd name="T18" fmla="*/ 97 w 134"/>
                <a:gd name="T19" fmla="*/ 111 h 118"/>
                <a:gd name="T20" fmla="*/ 89 w 134"/>
                <a:gd name="T21" fmla="*/ 112 h 118"/>
                <a:gd name="T22" fmla="*/ 87 w 134"/>
                <a:gd name="T23" fmla="*/ 114 h 118"/>
                <a:gd name="T24" fmla="*/ 77 w 134"/>
                <a:gd name="T25" fmla="*/ 115 h 118"/>
                <a:gd name="T26" fmla="*/ 75 w 134"/>
                <a:gd name="T27" fmla="*/ 111 h 118"/>
                <a:gd name="T28" fmla="*/ 69 w 134"/>
                <a:gd name="T29" fmla="*/ 114 h 118"/>
                <a:gd name="T30" fmla="*/ 66 w 134"/>
                <a:gd name="T31" fmla="*/ 117 h 118"/>
                <a:gd name="T32" fmla="*/ 61 w 134"/>
                <a:gd name="T33" fmla="*/ 117 h 118"/>
                <a:gd name="T34" fmla="*/ 56 w 134"/>
                <a:gd name="T35" fmla="*/ 116 h 118"/>
                <a:gd name="T36" fmla="*/ 49 w 134"/>
                <a:gd name="T37" fmla="*/ 115 h 118"/>
                <a:gd name="T38" fmla="*/ 43 w 134"/>
                <a:gd name="T39" fmla="*/ 115 h 118"/>
                <a:gd name="T40" fmla="*/ 37 w 134"/>
                <a:gd name="T41" fmla="*/ 116 h 118"/>
                <a:gd name="T42" fmla="*/ 31 w 134"/>
                <a:gd name="T43" fmla="*/ 115 h 118"/>
                <a:gd name="T44" fmla="*/ 30 w 134"/>
                <a:gd name="T45" fmla="*/ 113 h 118"/>
                <a:gd name="T46" fmla="*/ 28 w 134"/>
                <a:gd name="T47" fmla="*/ 108 h 118"/>
                <a:gd name="T48" fmla="*/ 26 w 134"/>
                <a:gd name="T49" fmla="*/ 108 h 118"/>
                <a:gd name="T50" fmla="*/ 21 w 134"/>
                <a:gd name="T51" fmla="*/ 104 h 118"/>
                <a:gd name="T52" fmla="*/ 17 w 134"/>
                <a:gd name="T53" fmla="*/ 95 h 118"/>
                <a:gd name="T54" fmla="*/ 15 w 134"/>
                <a:gd name="T55" fmla="*/ 91 h 118"/>
                <a:gd name="T56" fmla="*/ 11 w 134"/>
                <a:gd name="T57" fmla="*/ 86 h 118"/>
                <a:gd name="T58" fmla="*/ 6 w 134"/>
                <a:gd name="T59" fmla="*/ 82 h 118"/>
                <a:gd name="T60" fmla="*/ 1 w 134"/>
                <a:gd name="T61" fmla="*/ 81 h 118"/>
                <a:gd name="T62" fmla="*/ 2 w 134"/>
                <a:gd name="T63" fmla="*/ 76 h 118"/>
                <a:gd name="T64" fmla="*/ 5 w 134"/>
                <a:gd name="T65" fmla="*/ 75 h 118"/>
                <a:gd name="T66" fmla="*/ 9 w 134"/>
                <a:gd name="T67" fmla="*/ 74 h 118"/>
                <a:gd name="T68" fmla="*/ 10 w 134"/>
                <a:gd name="T69" fmla="*/ 68 h 118"/>
                <a:gd name="T70" fmla="*/ 11 w 134"/>
                <a:gd name="T71" fmla="*/ 59 h 118"/>
                <a:gd name="T72" fmla="*/ 15 w 134"/>
                <a:gd name="T73" fmla="*/ 48 h 118"/>
                <a:gd name="T74" fmla="*/ 15 w 134"/>
                <a:gd name="T75" fmla="*/ 43 h 118"/>
                <a:gd name="T76" fmla="*/ 19 w 134"/>
                <a:gd name="T77" fmla="*/ 40 h 118"/>
                <a:gd name="T78" fmla="*/ 22 w 134"/>
                <a:gd name="T79" fmla="*/ 37 h 118"/>
                <a:gd name="T80" fmla="*/ 25 w 134"/>
                <a:gd name="T81" fmla="*/ 32 h 118"/>
                <a:gd name="T82" fmla="*/ 27 w 134"/>
                <a:gd name="T83" fmla="*/ 24 h 118"/>
                <a:gd name="T84" fmla="*/ 32 w 134"/>
                <a:gd name="T85" fmla="*/ 16 h 118"/>
                <a:gd name="T86" fmla="*/ 36 w 134"/>
                <a:gd name="T87" fmla="*/ 9 h 118"/>
                <a:gd name="T88" fmla="*/ 41 w 134"/>
                <a:gd name="T89" fmla="*/ 7 h 118"/>
                <a:gd name="T90" fmla="*/ 45 w 134"/>
                <a:gd name="T91" fmla="*/ 7 h 118"/>
                <a:gd name="T92" fmla="*/ 47 w 134"/>
                <a:gd name="T93" fmla="*/ 10 h 118"/>
                <a:gd name="T94" fmla="*/ 49 w 134"/>
                <a:gd name="T95" fmla="*/ 2 h 118"/>
                <a:gd name="T96" fmla="*/ 52 w 134"/>
                <a:gd name="T97" fmla="*/ 2 h 118"/>
                <a:gd name="T98" fmla="*/ 57 w 134"/>
                <a:gd name="T99" fmla="*/ 7 h 118"/>
                <a:gd name="T100" fmla="*/ 61 w 134"/>
                <a:gd name="T101" fmla="*/ 7 h 118"/>
                <a:gd name="T102" fmla="*/ 71 w 134"/>
                <a:gd name="T103" fmla="*/ 10 h 118"/>
                <a:gd name="T104" fmla="*/ 77 w 134"/>
                <a:gd name="T105" fmla="*/ 17 h 118"/>
                <a:gd name="T106" fmla="*/ 80 w 134"/>
                <a:gd name="T107" fmla="*/ 24 h 118"/>
                <a:gd name="T108" fmla="*/ 84 w 134"/>
                <a:gd name="T109" fmla="*/ 27 h 118"/>
                <a:gd name="T110" fmla="*/ 80 w 134"/>
                <a:gd name="T111" fmla="*/ 36 h 118"/>
                <a:gd name="T112" fmla="*/ 78 w 134"/>
                <a:gd name="T113" fmla="*/ 43 h 118"/>
                <a:gd name="T114" fmla="*/ 83 w 134"/>
                <a:gd name="T115" fmla="*/ 46 h 118"/>
                <a:gd name="T116" fmla="*/ 86 w 134"/>
                <a:gd name="T117" fmla="*/ 45 h 118"/>
                <a:gd name="T118" fmla="*/ 89 w 134"/>
                <a:gd name="T119" fmla="*/ 4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18">
                  <a:moveTo>
                    <a:pt x="89" y="45"/>
                  </a:moveTo>
                  <a:cubicBezTo>
                    <a:pt x="87" y="49"/>
                    <a:pt x="87" y="49"/>
                    <a:pt x="87" y="49"/>
                  </a:cubicBezTo>
                  <a:cubicBezTo>
                    <a:pt x="87" y="49"/>
                    <a:pt x="89" y="52"/>
                    <a:pt x="90" y="54"/>
                  </a:cubicBezTo>
                  <a:cubicBezTo>
                    <a:pt x="92" y="56"/>
                    <a:pt x="91" y="57"/>
                    <a:pt x="93" y="59"/>
                  </a:cubicBezTo>
                  <a:cubicBezTo>
                    <a:pt x="95" y="60"/>
                    <a:pt x="96" y="62"/>
                    <a:pt x="99" y="63"/>
                  </a:cubicBezTo>
                  <a:cubicBezTo>
                    <a:pt x="103" y="65"/>
                    <a:pt x="122" y="74"/>
                    <a:pt x="122" y="74"/>
                  </a:cubicBezTo>
                  <a:cubicBezTo>
                    <a:pt x="134" y="74"/>
                    <a:pt x="134" y="74"/>
                    <a:pt x="134" y="74"/>
                  </a:cubicBezTo>
                  <a:cubicBezTo>
                    <a:pt x="112" y="108"/>
                    <a:pt x="112" y="108"/>
                    <a:pt x="112" y="108"/>
                  </a:cubicBezTo>
                  <a:cubicBezTo>
                    <a:pt x="101" y="109"/>
                    <a:pt x="101" y="109"/>
                    <a:pt x="101" y="109"/>
                  </a:cubicBezTo>
                  <a:cubicBezTo>
                    <a:pt x="97" y="111"/>
                    <a:pt x="97" y="111"/>
                    <a:pt x="97" y="111"/>
                  </a:cubicBezTo>
                  <a:cubicBezTo>
                    <a:pt x="89" y="112"/>
                    <a:pt x="89" y="112"/>
                    <a:pt x="89" y="112"/>
                  </a:cubicBezTo>
                  <a:cubicBezTo>
                    <a:pt x="87" y="114"/>
                    <a:pt x="87" y="114"/>
                    <a:pt x="87" y="114"/>
                  </a:cubicBezTo>
                  <a:cubicBezTo>
                    <a:pt x="87" y="114"/>
                    <a:pt x="79" y="116"/>
                    <a:pt x="77" y="115"/>
                  </a:cubicBezTo>
                  <a:cubicBezTo>
                    <a:pt x="75" y="114"/>
                    <a:pt x="75" y="111"/>
                    <a:pt x="75" y="111"/>
                  </a:cubicBezTo>
                  <a:cubicBezTo>
                    <a:pt x="75" y="111"/>
                    <a:pt x="72" y="115"/>
                    <a:pt x="69" y="114"/>
                  </a:cubicBezTo>
                  <a:cubicBezTo>
                    <a:pt x="67" y="112"/>
                    <a:pt x="66" y="117"/>
                    <a:pt x="66" y="117"/>
                  </a:cubicBezTo>
                  <a:cubicBezTo>
                    <a:pt x="66" y="117"/>
                    <a:pt x="63" y="117"/>
                    <a:pt x="61" y="117"/>
                  </a:cubicBezTo>
                  <a:cubicBezTo>
                    <a:pt x="59" y="117"/>
                    <a:pt x="57" y="118"/>
                    <a:pt x="56" y="116"/>
                  </a:cubicBezTo>
                  <a:cubicBezTo>
                    <a:pt x="55" y="115"/>
                    <a:pt x="49" y="115"/>
                    <a:pt x="49" y="115"/>
                  </a:cubicBezTo>
                  <a:cubicBezTo>
                    <a:pt x="49" y="115"/>
                    <a:pt x="45" y="117"/>
                    <a:pt x="43" y="115"/>
                  </a:cubicBezTo>
                  <a:cubicBezTo>
                    <a:pt x="41" y="114"/>
                    <a:pt x="38" y="116"/>
                    <a:pt x="37" y="116"/>
                  </a:cubicBezTo>
                  <a:cubicBezTo>
                    <a:pt x="36" y="116"/>
                    <a:pt x="31" y="115"/>
                    <a:pt x="31" y="115"/>
                  </a:cubicBezTo>
                  <a:cubicBezTo>
                    <a:pt x="30" y="113"/>
                    <a:pt x="30" y="113"/>
                    <a:pt x="30" y="113"/>
                  </a:cubicBezTo>
                  <a:cubicBezTo>
                    <a:pt x="30" y="113"/>
                    <a:pt x="30" y="108"/>
                    <a:pt x="28" y="108"/>
                  </a:cubicBezTo>
                  <a:cubicBezTo>
                    <a:pt x="27" y="108"/>
                    <a:pt x="27" y="108"/>
                    <a:pt x="26" y="108"/>
                  </a:cubicBezTo>
                  <a:cubicBezTo>
                    <a:pt x="24" y="108"/>
                    <a:pt x="21" y="107"/>
                    <a:pt x="21" y="104"/>
                  </a:cubicBezTo>
                  <a:cubicBezTo>
                    <a:pt x="20" y="101"/>
                    <a:pt x="17" y="98"/>
                    <a:pt x="17" y="95"/>
                  </a:cubicBezTo>
                  <a:cubicBezTo>
                    <a:pt x="17" y="92"/>
                    <a:pt x="16" y="92"/>
                    <a:pt x="15" y="91"/>
                  </a:cubicBezTo>
                  <a:cubicBezTo>
                    <a:pt x="13" y="89"/>
                    <a:pt x="12" y="88"/>
                    <a:pt x="11" y="86"/>
                  </a:cubicBezTo>
                  <a:cubicBezTo>
                    <a:pt x="9" y="83"/>
                    <a:pt x="8" y="83"/>
                    <a:pt x="6" y="82"/>
                  </a:cubicBezTo>
                  <a:cubicBezTo>
                    <a:pt x="5" y="82"/>
                    <a:pt x="0" y="83"/>
                    <a:pt x="1" y="81"/>
                  </a:cubicBezTo>
                  <a:cubicBezTo>
                    <a:pt x="1" y="79"/>
                    <a:pt x="2" y="76"/>
                    <a:pt x="2" y="76"/>
                  </a:cubicBezTo>
                  <a:cubicBezTo>
                    <a:pt x="2" y="76"/>
                    <a:pt x="2" y="76"/>
                    <a:pt x="5" y="75"/>
                  </a:cubicBezTo>
                  <a:cubicBezTo>
                    <a:pt x="8" y="75"/>
                    <a:pt x="9" y="74"/>
                    <a:pt x="9" y="74"/>
                  </a:cubicBezTo>
                  <a:cubicBezTo>
                    <a:pt x="9" y="74"/>
                    <a:pt x="10" y="70"/>
                    <a:pt x="10" y="68"/>
                  </a:cubicBezTo>
                  <a:cubicBezTo>
                    <a:pt x="10" y="67"/>
                    <a:pt x="11" y="61"/>
                    <a:pt x="11" y="59"/>
                  </a:cubicBezTo>
                  <a:cubicBezTo>
                    <a:pt x="10" y="57"/>
                    <a:pt x="15" y="52"/>
                    <a:pt x="15" y="48"/>
                  </a:cubicBezTo>
                  <a:cubicBezTo>
                    <a:pt x="15" y="45"/>
                    <a:pt x="15" y="43"/>
                    <a:pt x="15" y="43"/>
                  </a:cubicBezTo>
                  <a:cubicBezTo>
                    <a:pt x="15" y="43"/>
                    <a:pt x="17" y="41"/>
                    <a:pt x="19" y="40"/>
                  </a:cubicBezTo>
                  <a:cubicBezTo>
                    <a:pt x="21" y="39"/>
                    <a:pt x="22" y="39"/>
                    <a:pt x="22" y="37"/>
                  </a:cubicBezTo>
                  <a:cubicBezTo>
                    <a:pt x="23" y="35"/>
                    <a:pt x="24" y="34"/>
                    <a:pt x="25" y="32"/>
                  </a:cubicBezTo>
                  <a:cubicBezTo>
                    <a:pt x="26" y="29"/>
                    <a:pt x="27" y="27"/>
                    <a:pt x="27" y="24"/>
                  </a:cubicBezTo>
                  <a:cubicBezTo>
                    <a:pt x="27" y="20"/>
                    <a:pt x="31" y="18"/>
                    <a:pt x="32" y="16"/>
                  </a:cubicBezTo>
                  <a:cubicBezTo>
                    <a:pt x="33" y="13"/>
                    <a:pt x="36" y="9"/>
                    <a:pt x="36" y="9"/>
                  </a:cubicBezTo>
                  <a:cubicBezTo>
                    <a:pt x="41" y="7"/>
                    <a:pt x="41" y="7"/>
                    <a:pt x="41" y="7"/>
                  </a:cubicBezTo>
                  <a:cubicBezTo>
                    <a:pt x="41" y="7"/>
                    <a:pt x="45" y="6"/>
                    <a:pt x="45" y="7"/>
                  </a:cubicBezTo>
                  <a:cubicBezTo>
                    <a:pt x="46" y="9"/>
                    <a:pt x="47" y="10"/>
                    <a:pt x="47" y="10"/>
                  </a:cubicBezTo>
                  <a:cubicBezTo>
                    <a:pt x="49" y="2"/>
                    <a:pt x="49" y="2"/>
                    <a:pt x="49" y="2"/>
                  </a:cubicBezTo>
                  <a:cubicBezTo>
                    <a:pt x="49" y="2"/>
                    <a:pt x="50" y="0"/>
                    <a:pt x="52" y="2"/>
                  </a:cubicBezTo>
                  <a:cubicBezTo>
                    <a:pt x="54" y="3"/>
                    <a:pt x="56" y="7"/>
                    <a:pt x="57" y="7"/>
                  </a:cubicBezTo>
                  <a:cubicBezTo>
                    <a:pt x="59" y="7"/>
                    <a:pt x="60" y="5"/>
                    <a:pt x="61" y="7"/>
                  </a:cubicBezTo>
                  <a:cubicBezTo>
                    <a:pt x="62" y="9"/>
                    <a:pt x="68" y="9"/>
                    <a:pt x="71" y="10"/>
                  </a:cubicBezTo>
                  <a:cubicBezTo>
                    <a:pt x="73" y="11"/>
                    <a:pt x="74" y="14"/>
                    <a:pt x="77" y="17"/>
                  </a:cubicBezTo>
                  <a:cubicBezTo>
                    <a:pt x="79" y="19"/>
                    <a:pt x="79" y="22"/>
                    <a:pt x="80" y="24"/>
                  </a:cubicBezTo>
                  <a:cubicBezTo>
                    <a:pt x="81" y="25"/>
                    <a:pt x="84" y="27"/>
                    <a:pt x="84" y="27"/>
                  </a:cubicBezTo>
                  <a:cubicBezTo>
                    <a:pt x="84" y="27"/>
                    <a:pt x="79" y="33"/>
                    <a:pt x="80" y="36"/>
                  </a:cubicBezTo>
                  <a:cubicBezTo>
                    <a:pt x="80" y="38"/>
                    <a:pt x="77" y="41"/>
                    <a:pt x="78" y="43"/>
                  </a:cubicBezTo>
                  <a:cubicBezTo>
                    <a:pt x="78" y="45"/>
                    <a:pt x="81" y="46"/>
                    <a:pt x="83" y="46"/>
                  </a:cubicBezTo>
                  <a:cubicBezTo>
                    <a:pt x="85" y="46"/>
                    <a:pt x="86" y="45"/>
                    <a:pt x="86" y="45"/>
                  </a:cubicBezTo>
                  <a:lnTo>
                    <a:pt x="89" y="4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2" name="Freeform 255">
              <a:extLst>
                <a:ext uri="{FF2B5EF4-FFF2-40B4-BE49-F238E27FC236}">
                  <a16:creationId xmlns:a16="http://schemas.microsoft.com/office/drawing/2014/main" id="{5D8625F1-2559-433F-9D93-5FCD92CF400E}"/>
                </a:ext>
              </a:extLst>
            </p:cNvPr>
            <p:cNvSpPr>
              <a:spLocks noEditPoints="1"/>
            </p:cNvSpPr>
            <p:nvPr/>
          </p:nvSpPr>
          <p:spPr bwMode="auto">
            <a:xfrm>
              <a:off x="6624526" y="1795058"/>
              <a:ext cx="196384" cy="110465"/>
            </a:xfrm>
            <a:custGeom>
              <a:avLst/>
              <a:gdLst>
                <a:gd name="T0" fmla="*/ 54 w 57"/>
                <a:gd name="T1" fmla="*/ 11 h 32"/>
                <a:gd name="T2" fmla="*/ 55 w 57"/>
                <a:gd name="T3" fmla="*/ 10 h 32"/>
                <a:gd name="T4" fmla="*/ 57 w 57"/>
                <a:gd name="T5" fmla="*/ 6 h 32"/>
                <a:gd name="T6" fmla="*/ 55 w 57"/>
                <a:gd name="T7" fmla="*/ 3 h 32"/>
                <a:gd name="T8" fmla="*/ 48 w 57"/>
                <a:gd name="T9" fmla="*/ 0 h 32"/>
                <a:gd name="T10" fmla="*/ 46 w 57"/>
                <a:gd name="T11" fmla="*/ 0 h 32"/>
                <a:gd name="T12" fmla="*/ 45 w 57"/>
                <a:gd name="T13" fmla="*/ 3 h 32"/>
                <a:gd name="T14" fmla="*/ 37 w 57"/>
                <a:gd name="T15" fmla="*/ 3 h 32"/>
                <a:gd name="T16" fmla="*/ 35 w 57"/>
                <a:gd name="T17" fmla="*/ 1 h 32"/>
                <a:gd name="T18" fmla="*/ 33 w 57"/>
                <a:gd name="T19" fmla="*/ 4 h 32"/>
                <a:gd name="T20" fmla="*/ 18 w 57"/>
                <a:gd name="T21" fmla="*/ 7 h 32"/>
                <a:gd name="T22" fmla="*/ 18 w 57"/>
                <a:gd name="T23" fmla="*/ 19 h 32"/>
                <a:gd name="T24" fmla="*/ 21 w 57"/>
                <a:gd name="T25" fmla="*/ 19 h 32"/>
                <a:gd name="T26" fmla="*/ 20 w 57"/>
                <a:gd name="T27" fmla="*/ 25 h 32"/>
                <a:gd name="T28" fmla="*/ 26 w 57"/>
                <a:gd name="T29" fmla="*/ 25 h 32"/>
                <a:gd name="T30" fmla="*/ 28 w 57"/>
                <a:gd name="T31" fmla="*/ 24 h 32"/>
                <a:gd name="T32" fmla="*/ 34 w 57"/>
                <a:gd name="T33" fmla="*/ 25 h 32"/>
                <a:gd name="T34" fmla="*/ 37 w 57"/>
                <a:gd name="T35" fmla="*/ 28 h 32"/>
                <a:gd name="T36" fmla="*/ 39 w 57"/>
                <a:gd name="T37" fmla="*/ 28 h 32"/>
                <a:gd name="T38" fmla="*/ 42 w 57"/>
                <a:gd name="T39" fmla="*/ 32 h 32"/>
                <a:gd name="T40" fmla="*/ 46 w 57"/>
                <a:gd name="T41" fmla="*/ 31 h 32"/>
                <a:gd name="T42" fmla="*/ 48 w 57"/>
                <a:gd name="T43" fmla="*/ 26 h 32"/>
                <a:gd name="T44" fmla="*/ 52 w 57"/>
                <a:gd name="T45" fmla="*/ 22 h 32"/>
                <a:gd name="T46" fmla="*/ 52 w 57"/>
                <a:gd name="T47" fmla="*/ 20 h 32"/>
                <a:gd name="T48" fmla="*/ 50 w 57"/>
                <a:gd name="T49" fmla="*/ 18 h 32"/>
                <a:gd name="T50" fmla="*/ 49 w 57"/>
                <a:gd name="T51" fmla="*/ 11 h 32"/>
                <a:gd name="T52" fmla="*/ 51 w 57"/>
                <a:gd name="T53" fmla="*/ 10 h 32"/>
                <a:gd name="T54" fmla="*/ 53 w 57"/>
                <a:gd name="T55" fmla="*/ 10 h 32"/>
                <a:gd name="T56" fmla="*/ 54 w 57"/>
                <a:gd name="T57" fmla="*/ 11 h 32"/>
                <a:gd name="T58" fmla="*/ 3 w 57"/>
                <a:gd name="T59" fmla="*/ 25 h 32"/>
                <a:gd name="T60" fmla="*/ 3 w 57"/>
                <a:gd name="T61" fmla="*/ 27 h 32"/>
                <a:gd name="T62" fmla="*/ 3 w 57"/>
                <a:gd name="T63" fmla="*/ 25 h 32"/>
                <a:gd name="T64" fmla="*/ 7 w 57"/>
                <a:gd name="T65" fmla="*/ 15 h 32"/>
                <a:gd name="T66" fmla="*/ 2 w 57"/>
                <a:gd name="T67" fmla="*/ 18 h 32"/>
                <a:gd name="T68" fmla="*/ 1 w 57"/>
                <a:gd name="T69" fmla="*/ 16 h 32"/>
                <a:gd name="T70" fmla="*/ 3 w 57"/>
                <a:gd name="T71" fmla="*/ 23 h 32"/>
                <a:gd name="T72" fmla="*/ 5 w 57"/>
                <a:gd name="T73" fmla="*/ 24 h 32"/>
                <a:gd name="T74" fmla="*/ 7 w 57"/>
                <a:gd name="T75" fmla="*/ 22 h 32"/>
                <a:gd name="T76" fmla="*/ 10 w 57"/>
                <a:gd name="T77" fmla="*/ 22 h 32"/>
                <a:gd name="T78" fmla="*/ 13 w 57"/>
                <a:gd name="T79" fmla="*/ 16 h 32"/>
                <a:gd name="T80" fmla="*/ 7 w 57"/>
                <a:gd name="T81" fmla="*/ 15 h 32"/>
                <a:gd name="T82" fmla="*/ 8 w 57"/>
                <a:gd name="T83" fmla="*/ 6 h 32"/>
                <a:gd name="T84" fmla="*/ 7 w 57"/>
                <a:gd name="T85" fmla="*/ 8 h 32"/>
                <a:gd name="T86" fmla="*/ 4 w 57"/>
                <a:gd name="T87" fmla="*/ 9 h 32"/>
                <a:gd name="T88" fmla="*/ 6 w 57"/>
                <a:gd name="T89" fmla="*/ 10 h 32"/>
                <a:gd name="T90" fmla="*/ 7 w 57"/>
                <a:gd name="T91" fmla="*/ 12 h 32"/>
                <a:gd name="T92" fmla="*/ 8 w 57"/>
                <a:gd name="T93" fmla="*/ 12 h 32"/>
                <a:gd name="T94" fmla="*/ 9 w 57"/>
                <a:gd name="T95" fmla="*/ 11 h 32"/>
                <a:gd name="T96" fmla="*/ 10 w 57"/>
                <a:gd name="T97" fmla="*/ 9 h 32"/>
                <a:gd name="T98" fmla="*/ 8 w 57"/>
                <a:gd name="T99"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 h="32">
                  <a:moveTo>
                    <a:pt x="54" y="11"/>
                  </a:moveTo>
                  <a:cubicBezTo>
                    <a:pt x="55" y="10"/>
                    <a:pt x="55" y="10"/>
                    <a:pt x="55" y="10"/>
                  </a:cubicBezTo>
                  <a:cubicBezTo>
                    <a:pt x="55" y="10"/>
                    <a:pt x="57" y="8"/>
                    <a:pt x="57" y="6"/>
                  </a:cubicBezTo>
                  <a:cubicBezTo>
                    <a:pt x="57" y="5"/>
                    <a:pt x="55" y="3"/>
                    <a:pt x="55" y="3"/>
                  </a:cubicBezTo>
                  <a:cubicBezTo>
                    <a:pt x="50" y="2"/>
                    <a:pt x="51" y="2"/>
                    <a:pt x="48" y="0"/>
                  </a:cubicBezTo>
                  <a:cubicBezTo>
                    <a:pt x="47" y="0"/>
                    <a:pt x="46" y="0"/>
                    <a:pt x="46" y="0"/>
                  </a:cubicBezTo>
                  <a:cubicBezTo>
                    <a:pt x="45" y="0"/>
                    <a:pt x="45" y="1"/>
                    <a:pt x="45" y="3"/>
                  </a:cubicBezTo>
                  <a:cubicBezTo>
                    <a:pt x="43" y="3"/>
                    <a:pt x="39" y="3"/>
                    <a:pt x="37" y="3"/>
                  </a:cubicBezTo>
                  <a:cubicBezTo>
                    <a:pt x="36" y="3"/>
                    <a:pt x="36" y="1"/>
                    <a:pt x="35" y="1"/>
                  </a:cubicBezTo>
                  <a:cubicBezTo>
                    <a:pt x="33" y="1"/>
                    <a:pt x="34" y="3"/>
                    <a:pt x="33" y="4"/>
                  </a:cubicBezTo>
                  <a:cubicBezTo>
                    <a:pt x="26" y="3"/>
                    <a:pt x="23" y="6"/>
                    <a:pt x="18" y="7"/>
                  </a:cubicBezTo>
                  <a:cubicBezTo>
                    <a:pt x="18" y="12"/>
                    <a:pt x="17" y="14"/>
                    <a:pt x="18" y="19"/>
                  </a:cubicBezTo>
                  <a:cubicBezTo>
                    <a:pt x="19" y="19"/>
                    <a:pt x="20" y="19"/>
                    <a:pt x="21" y="19"/>
                  </a:cubicBezTo>
                  <a:cubicBezTo>
                    <a:pt x="21" y="22"/>
                    <a:pt x="21" y="24"/>
                    <a:pt x="20" y="25"/>
                  </a:cubicBezTo>
                  <a:cubicBezTo>
                    <a:pt x="20" y="25"/>
                    <a:pt x="24" y="25"/>
                    <a:pt x="26" y="25"/>
                  </a:cubicBezTo>
                  <a:cubicBezTo>
                    <a:pt x="27" y="25"/>
                    <a:pt x="28" y="24"/>
                    <a:pt x="28" y="24"/>
                  </a:cubicBezTo>
                  <a:cubicBezTo>
                    <a:pt x="28" y="24"/>
                    <a:pt x="31" y="24"/>
                    <a:pt x="34" y="25"/>
                  </a:cubicBezTo>
                  <a:cubicBezTo>
                    <a:pt x="37" y="26"/>
                    <a:pt x="37" y="28"/>
                    <a:pt x="37" y="28"/>
                  </a:cubicBezTo>
                  <a:cubicBezTo>
                    <a:pt x="39" y="28"/>
                    <a:pt x="39" y="28"/>
                    <a:pt x="39" y="28"/>
                  </a:cubicBezTo>
                  <a:cubicBezTo>
                    <a:pt x="42" y="32"/>
                    <a:pt x="42" y="32"/>
                    <a:pt x="42" y="32"/>
                  </a:cubicBezTo>
                  <a:cubicBezTo>
                    <a:pt x="46" y="31"/>
                    <a:pt x="46" y="31"/>
                    <a:pt x="46" y="31"/>
                  </a:cubicBezTo>
                  <a:cubicBezTo>
                    <a:pt x="46" y="31"/>
                    <a:pt x="46" y="26"/>
                    <a:pt x="48" y="26"/>
                  </a:cubicBezTo>
                  <a:cubicBezTo>
                    <a:pt x="50" y="25"/>
                    <a:pt x="52" y="22"/>
                    <a:pt x="52" y="22"/>
                  </a:cubicBezTo>
                  <a:cubicBezTo>
                    <a:pt x="52" y="20"/>
                    <a:pt x="52" y="20"/>
                    <a:pt x="52" y="20"/>
                  </a:cubicBezTo>
                  <a:cubicBezTo>
                    <a:pt x="52" y="19"/>
                    <a:pt x="50" y="19"/>
                    <a:pt x="50" y="18"/>
                  </a:cubicBezTo>
                  <a:cubicBezTo>
                    <a:pt x="49" y="15"/>
                    <a:pt x="49" y="14"/>
                    <a:pt x="49" y="11"/>
                  </a:cubicBezTo>
                  <a:cubicBezTo>
                    <a:pt x="49" y="11"/>
                    <a:pt x="50" y="10"/>
                    <a:pt x="51" y="10"/>
                  </a:cubicBezTo>
                  <a:cubicBezTo>
                    <a:pt x="51" y="10"/>
                    <a:pt x="53" y="10"/>
                    <a:pt x="53" y="10"/>
                  </a:cubicBezTo>
                  <a:cubicBezTo>
                    <a:pt x="53" y="10"/>
                    <a:pt x="53" y="11"/>
                    <a:pt x="54" y="11"/>
                  </a:cubicBezTo>
                  <a:close/>
                  <a:moveTo>
                    <a:pt x="3" y="25"/>
                  </a:moveTo>
                  <a:cubicBezTo>
                    <a:pt x="2" y="25"/>
                    <a:pt x="3" y="27"/>
                    <a:pt x="3" y="27"/>
                  </a:cubicBezTo>
                  <a:cubicBezTo>
                    <a:pt x="3" y="27"/>
                    <a:pt x="5" y="24"/>
                    <a:pt x="3" y="25"/>
                  </a:cubicBezTo>
                  <a:close/>
                  <a:moveTo>
                    <a:pt x="7" y="15"/>
                  </a:moveTo>
                  <a:cubicBezTo>
                    <a:pt x="6" y="15"/>
                    <a:pt x="3" y="17"/>
                    <a:pt x="2" y="18"/>
                  </a:cubicBezTo>
                  <a:cubicBezTo>
                    <a:pt x="1" y="17"/>
                    <a:pt x="2" y="17"/>
                    <a:pt x="1" y="16"/>
                  </a:cubicBezTo>
                  <a:cubicBezTo>
                    <a:pt x="1" y="21"/>
                    <a:pt x="0" y="21"/>
                    <a:pt x="3" y="23"/>
                  </a:cubicBezTo>
                  <a:cubicBezTo>
                    <a:pt x="4" y="23"/>
                    <a:pt x="4" y="24"/>
                    <a:pt x="5" y="24"/>
                  </a:cubicBezTo>
                  <a:cubicBezTo>
                    <a:pt x="5" y="24"/>
                    <a:pt x="6" y="23"/>
                    <a:pt x="7" y="22"/>
                  </a:cubicBezTo>
                  <a:cubicBezTo>
                    <a:pt x="8" y="22"/>
                    <a:pt x="9" y="23"/>
                    <a:pt x="10" y="22"/>
                  </a:cubicBezTo>
                  <a:cubicBezTo>
                    <a:pt x="11" y="22"/>
                    <a:pt x="13" y="17"/>
                    <a:pt x="13" y="16"/>
                  </a:cubicBezTo>
                  <a:cubicBezTo>
                    <a:pt x="11" y="16"/>
                    <a:pt x="9" y="14"/>
                    <a:pt x="7" y="15"/>
                  </a:cubicBezTo>
                  <a:close/>
                  <a:moveTo>
                    <a:pt x="8" y="6"/>
                  </a:moveTo>
                  <a:cubicBezTo>
                    <a:pt x="7" y="6"/>
                    <a:pt x="7" y="8"/>
                    <a:pt x="7" y="8"/>
                  </a:cubicBezTo>
                  <a:cubicBezTo>
                    <a:pt x="6" y="8"/>
                    <a:pt x="4" y="8"/>
                    <a:pt x="4" y="9"/>
                  </a:cubicBezTo>
                  <a:cubicBezTo>
                    <a:pt x="5" y="9"/>
                    <a:pt x="5" y="9"/>
                    <a:pt x="6" y="10"/>
                  </a:cubicBezTo>
                  <a:cubicBezTo>
                    <a:pt x="6" y="10"/>
                    <a:pt x="6" y="12"/>
                    <a:pt x="7" y="12"/>
                  </a:cubicBezTo>
                  <a:cubicBezTo>
                    <a:pt x="8" y="12"/>
                    <a:pt x="8" y="12"/>
                    <a:pt x="8" y="12"/>
                  </a:cubicBezTo>
                  <a:cubicBezTo>
                    <a:pt x="8" y="12"/>
                    <a:pt x="8" y="11"/>
                    <a:pt x="9" y="11"/>
                  </a:cubicBezTo>
                  <a:cubicBezTo>
                    <a:pt x="10" y="9"/>
                    <a:pt x="10" y="9"/>
                    <a:pt x="10" y="9"/>
                  </a:cubicBezTo>
                  <a:lnTo>
                    <a:pt x="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3" name="Freeform 256">
              <a:extLst>
                <a:ext uri="{FF2B5EF4-FFF2-40B4-BE49-F238E27FC236}">
                  <a16:creationId xmlns:a16="http://schemas.microsoft.com/office/drawing/2014/main" id="{92FF2177-D918-4073-8FA8-70CDCEAA1BF2}"/>
                </a:ext>
              </a:extLst>
            </p:cNvPr>
            <p:cNvSpPr>
              <a:spLocks noEditPoints="1"/>
            </p:cNvSpPr>
            <p:nvPr/>
          </p:nvSpPr>
          <p:spPr bwMode="auto">
            <a:xfrm>
              <a:off x="6624526" y="1795058"/>
              <a:ext cx="196384" cy="110465"/>
            </a:xfrm>
            <a:custGeom>
              <a:avLst/>
              <a:gdLst>
                <a:gd name="T0" fmla="*/ 54 w 57"/>
                <a:gd name="T1" fmla="*/ 11 h 32"/>
                <a:gd name="T2" fmla="*/ 55 w 57"/>
                <a:gd name="T3" fmla="*/ 10 h 32"/>
                <a:gd name="T4" fmla="*/ 57 w 57"/>
                <a:gd name="T5" fmla="*/ 6 h 32"/>
                <a:gd name="T6" fmla="*/ 55 w 57"/>
                <a:gd name="T7" fmla="*/ 3 h 32"/>
                <a:gd name="T8" fmla="*/ 48 w 57"/>
                <a:gd name="T9" fmla="*/ 0 h 32"/>
                <a:gd name="T10" fmla="*/ 46 w 57"/>
                <a:gd name="T11" fmla="*/ 0 h 32"/>
                <a:gd name="T12" fmla="*/ 45 w 57"/>
                <a:gd name="T13" fmla="*/ 3 h 32"/>
                <a:gd name="T14" fmla="*/ 37 w 57"/>
                <a:gd name="T15" fmla="*/ 3 h 32"/>
                <a:gd name="T16" fmla="*/ 35 w 57"/>
                <a:gd name="T17" fmla="*/ 1 h 32"/>
                <a:gd name="T18" fmla="*/ 33 w 57"/>
                <a:gd name="T19" fmla="*/ 4 h 32"/>
                <a:gd name="T20" fmla="*/ 18 w 57"/>
                <a:gd name="T21" fmla="*/ 7 h 32"/>
                <a:gd name="T22" fmla="*/ 18 w 57"/>
                <a:gd name="T23" fmla="*/ 19 h 32"/>
                <a:gd name="T24" fmla="*/ 21 w 57"/>
                <a:gd name="T25" fmla="*/ 19 h 32"/>
                <a:gd name="T26" fmla="*/ 20 w 57"/>
                <a:gd name="T27" fmla="*/ 25 h 32"/>
                <a:gd name="T28" fmla="*/ 26 w 57"/>
                <a:gd name="T29" fmla="*/ 25 h 32"/>
                <a:gd name="T30" fmla="*/ 28 w 57"/>
                <a:gd name="T31" fmla="*/ 24 h 32"/>
                <a:gd name="T32" fmla="*/ 34 w 57"/>
                <a:gd name="T33" fmla="*/ 25 h 32"/>
                <a:gd name="T34" fmla="*/ 37 w 57"/>
                <a:gd name="T35" fmla="*/ 28 h 32"/>
                <a:gd name="T36" fmla="*/ 39 w 57"/>
                <a:gd name="T37" fmla="*/ 28 h 32"/>
                <a:gd name="T38" fmla="*/ 42 w 57"/>
                <a:gd name="T39" fmla="*/ 32 h 32"/>
                <a:gd name="T40" fmla="*/ 46 w 57"/>
                <a:gd name="T41" fmla="*/ 31 h 32"/>
                <a:gd name="T42" fmla="*/ 48 w 57"/>
                <a:gd name="T43" fmla="*/ 26 h 32"/>
                <a:gd name="T44" fmla="*/ 52 w 57"/>
                <a:gd name="T45" fmla="*/ 22 h 32"/>
                <a:gd name="T46" fmla="*/ 52 w 57"/>
                <a:gd name="T47" fmla="*/ 20 h 32"/>
                <a:gd name="T48" fmla="*/ 50 w 57"/>
                <a:gd name="T49" fmla="*/ 18 h 32"/>
                <a:gd name="T50" fmla="*/ 49 w 57"/>
                <a:gd name="T51" fmla="*/ 11 h 32"/>
                <a:gd name="T52" fmla="*/ 51 w 57"/>
                <a:gd name="T53" fmla="*/ 10 h 32"/>
                <a:gd name="T54" fmla="*/ 53 w 57"/>
                <a:gd name="T55" fmla="*/ 10 h 32"/>
                <a:gd name="T56" fmla="*/ 54 w 57"/>
                <a:gd name="T57" fmla="*/ 11 h 32"/>
                <a:gd name="T58" fmla="*/ 3 w 57"/>
                <a:gd name="T59" fmla="*/ 25 h 32"/>
                <a:gd name="T60" fmla="*/ 3 w 57"/>
                <a:gd name="T61" fmla="*/ 27 h 32"/>
                <a:gd name="T62" fmla="*/ 3 w 57"/>
                <a:gd name="T63" fmla="*/ 25 h 32"/>
                <a:gd name="T64" fmla="*/ 7 w 57"/>
                <a:gd name="T65" fmla="*/ 15 h 32"/>
                <a:gd name="T66" fmla="*/ 2 w 57"/>
                <a:gd name="T67" fmla="*/ 18 h 32"/>
                <a:gd name="T68" fmla="*/ 1 w 57"/>
                <a:gd name="T69" fmla="*/ 16 h 32"/>
                <a:gd name="T70" fmla="*/ 3 w 57"/>
                <a:gd name="T71" fmla="*/ 23 h 32"/>
                <a:gd name="T72" fmla="*/ 5 w 57"/>
                <a:gd name="T73" fmla="*/ 24 h 32"/>
                <a:gd name="T74" fmla="*/ 7 w 57"/>
                <a:gd name="T75" fmla="*/ 22 h 32"/>
                <a:gd name="T76" fmla="*/ 10 w 57"/>
                <a:gd name="T77" fmla="*/ 22 h 32"/>
                <a:gd name="T78" fmla="*/ 13 w 57"/>
                <a:gd name="T79" fmla="*/ 16 h 32"/>
                <a:gd name="T80" fmla="*/ 7 w 57"/>
                <a:gd name="T81" fmla="*/ 15 h 32"/>
                <a:gd name="T82" fmla="*/ 8 w 57"/>
                <a:gd name="T83" fmla="*/ 6 h 32"/>
                <a:gd name="T84" fmla="*/ 7 w 57"/>
                <a:gd name="T85" fmla="*/ 8 h 32"/>
                <a:gd name="T86" fmla="*/ 4 w 57"/>
                <a:gd name="T87" fmla="*/ 9 h 32"/>
                <a:gd name="T88" fmla="*/ 6 w 57"/>
                <a:gd name="T89" fmla="*/ 10 h 32"/>
                <a:gd name="T90" fmla="*/ 7 w 57"/>
                <a:gd name="T91" fmla="*/ 12 h 32"/>
                <a:gd name="T92" fmla="*/ 8 w 57"/>
                <a:gd name="T93" fmla="*/ 12 h 32"/>
                <a:gd name="T94" fmla="*/ 9 w 57"/>
                <a:gd name="T95" fmla="*/ 11 h 32"/>
                <a:gd name="T96" fmla="*/ 10 w 57"/>
                <a:gd name="T97" fmla="*/ 9 h 32"/>
                <a:gd name="T98" fmla="*/ 8 w 57"/>
                <a:gd name="T99"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 h="32">
                  <a:moveTo>
                    <a:pt x="54" y="11"/>
                  </a:moveTo>
                  <a:cubicBezTo>
                    <a:pt x="55" y="10"/>
                    <a:pt x="55" y="10"/>
                    <a:pt x="55" y="10"/>
                  </a:cubicBezTo>
                  <a:cubicBezTo>
                    <a:pt x="55" y="10"/>
                    <a:pt x="57" y="8"/>
                    <a:pt x="57" y="6"/>
                  </a:cubicBezTo>
                  <a:cubicBezTo>
                    <a:pt x="57" y="5"/>
                    <a:pt x="55" y="3"/>
                    <a:pt x="55" y="3"/>
                  </a:cubicBezTo>
                  <a:cubicBezTo>
                    <a:pt x="50" y="2"/>
                    <a:pt x="51" y="2"/>
                    <a:pt x="48" y="0"/>
                  </a:cubicBezTo>
                  <a:cubicBezTo>
                    <a:pt x="47" y="0"/>
                    <a:pt x="46" y="0"/>
                    <a:pt x="46" y="0"/>
                  </a:cubicBezTo>
                  <a:cubicBezTo>
                    <a:pt x="45" y="0"/>
                    <a:pt x="45" y="1"/>
                    <a:pt x="45" y="3"/>
                  </a:cubicBezTo>
                  <a:cubicBezTo>
                    <a:pt x="43" y="3"/>
                    <a:pt x="39" y="3"/>
                    <a:pt x="37" y="3"/>
                  </a:cubicBezTo>
                  <a:cubicBezTo>
                    <a:pt x="36" y="3"/>
                    <a:pt x="36" y="1"/>
                    <a:pt x="35" y="1"/>
                  </a:cubicBezTo>
                  <a:cubicBezTo>
                    <a:pt x="33" y="1"/>
                    <a:pt x="34" y="3"/>
                    <a:pt x="33" y="4"/>
                  </a:cubicBezTo>
                  <a:cubicBezTo>
                    <a:pt x="26" y="3"/>
                    <a:pt x="23" y="6"/>
                    <a:pt x="18" y="7"/>
                  </a:cubicBezTo>
                  <a:cubicBezTo>
                    <a:pt x="18" y="12"/>
                    <a:pt x="17" y="14"/>
                    <a:pt x="18" y="19"/>
                  </a:cubicBezTo>
                  <a:cubicBezTo>
                    <a:pt x="19" y="19"/>
                    <a:pt x="20" y="19"/>
                    <a:pt x="21" y="19"/>
                  </a:cubicBezTo>
                  <a:cubicBezTo>
                    <a:pt x="21" y="22"/>
                    <a:pt x="21" y="24"/>
                    <a:pt x="20" y="25"/>
                  </a:cubicBezTo>
                  <a:cubicBezTo>
                    <a:pt x="20" y="25"/>
                    <a:pt x="24" y="25"/>
                    <a:pt x="26" y="25"/>
                  </a:cubicBezTo>
                  <a:cubicBezTo>
                    <a:pt x="27" y="25"/>
                    <a:pt x="28" y="24"/>
                    <a:pt x="28" y="24"/>
                  </a:cubicBezTo>
                  <a:cubicBezTo>
                    <a:pt x="28" y="24"/>
                    <a:pt x="31" y="24"/>
                    <a:pt x="34" y="25"/>
                  </a:cubicBezTo>
                  <a:cubicBezTo>
                    <a:pt x="37" y="26"/>
                    <a:pt x="37" y="28"/>
                    <a:pt x="37" y="28"/>
                  </a:cubicBezTo>
                  <a:cubicBezTo>
                    <a:pt x="39" y="28"/>
                    <a:pt x="39" y="28"/>
                    <a:pt x="39" y="28"/>
                  </a:cubicBezTo>
                  <a:cubicBezTo>
                    <a:pt x="42" y="32"/>
                    <a:pt x="42" y="32"/>
                    <a:pt x="42" y="32"/>
                  </a:cubicBezTo>
                  <a:cubicBezTo>
                    <a:pt x="46" y="31"/>
                    <a:pt x="46" y="31"/>
                    <a:pt x="46" y="31"/>
                  </a:cubicBezTo>
                  <a:cubicBezTo>
                    <a:pt x="46" y="31"/>
                    <a:pt x="46" y="26"/>
                    <a:pt x="48" y="26"/>
                  </a:cubicBezTo>
                  <a:cubicBezTo>
                    <a:pt x="50" y="25"/>
                    <a:pt x="52" y="22"/>
                    <a:pt x="52" y="22"/>
                  </a:cubicBezTo>
                  <a:cubicBezTo>
                    <a:pt x="52" y="20"/>
                    <a:pt x="52" y="20"/>
                    <a:pt x="52" y="20"/>
                  </a:cubicBezTo>
                  <a:cubicBezTo>
                    <a:pt x="52" y="19"/>
                    <a:pt x="50" y="19"/>
                    <a:pt x="50" y="18"/>
                  </a:cubicBezTo>
                  <a:cubicBezTo>
                    <a:pt x="49" y="15"/>
                    <a:pt x="49" y="14"/>
                    <a:pt x="49" y="11"/>
                  </a:cubicBezTo>
                  <a:cubicBezTo>
                    <a:pt x="49" y="11"/>
                    <a:pt x="50" y="10"/>
                    <a:pt x="51" y="10"/>
                  </a:cubicBezTo>
                  <a:cubicBezTo>
                    <a:pt x="51" y="10"/>
                    <a:pt x="53" y="10"/>
                    <a:pt x="53" y="10"/>
                  </a:cubicBezTo>
                  <a:cubicBezTo>
                    <a:pt x="53" y="10"/>
                    <a:pt x="53" y="11"/>
                    <a:pt x="54" y="11"/>
                  </a:cubicBezTo>
                  <a:close/>
                  <a:moveTo>
                    <a:pt x="3" y="25"/>
                  </a:moveTo>
                  <a:cubicBezTo>
                    <a:pt x="2" y="25"/>
                    <a:pt x="3" y="27"/>
                    <a:pt x="3" y="27"/>
                  </a:cubicBezTo>
                  <a:cubicBezTo>
                    <a:pt x="3" y="27"/>
                    <a:pt x="5" y="24"/>
                    <a:pt x="3" y="25"/>
                  </a:cubicBezTo>
                  <a:close/>
                  <a:moveTo>
                    <a:pt x="7" y="15"/>
                  </a:moveTo>
                  <a:cubicBezTo>
                    <a:pt x="6" y="15"/>
                    <a:pt x="3" y="17"/>
                    <a:pt x="2" y="18"/>
                  </a:cubicBezTo>
                  <a:cubicBezTo>
                    <a:pt x="1" y="17"/>
                    <a:pt x="2" y="17"/>
                    <a:pt x="1" y="16"/>
                  </a:cubicBezTo>
                  <a:cubicBezTo>
                    <a:pt x="1" y="21"/>
                    <a:pt x="0" y="21"/>
                    <a:pt x="3" y="23"/>
                  </a:cubicBezTo>
                  <a:cubicBezTo>
                    <a:pt x="4" y="23"/>
                    <a:pt x="4" y="24"/>
                    <a:pt x="5" y="24"/>
                  </a:cubicBezTo>
                  <a:cubicBezTo>
                    <a:pt x="5" y="24"/>
                    <a:pt x="6" y="23"/>
                    <a:pt x="7" y="22"/>
                  </a:cubicBezTo>
                  <a:cubicBezTo>
                    <a:pt x="8" y="22"/>
                    <a:pt x="9" y="23"/>
                    <a:pt x="10" y="22"/>
                  </a:cubicBezTo>
                  <a:cubicBezTo>
                    <a:pt x="11" y="22"/>
                    <a:pt x="13" y="17"/>
                    <a:pt x="13" y="16"/>
                  </a:cubicBezTo>
                  <a:cubicBezTo>
                    <a:pt x="11" y="16"/>
                    <a:pt x="9" y="14"/>
                    <a:pt x="7" y="15"/>
                  </a:cubicBezTo>
                  <a:close/>
                  <a:moveTo>
                    <a:pt x="8" y="6"/>
                  </a:moveTo>
                  <a:cubicBezTo>
                    <a:pt x="7" y="6"/>
                    <a:pt x="7" y="8"/>
                    <a:pt x="7" y="8"/>
                  </a:cubicBezTo>
                  <a:cubicBezTo>
                    <a:pt x="6" y="8"/>
                    <a:pt x="4" y="8"/>
                    <a:pt x="4" y="9"/>
                  </a:cubicBezTo>
                  <a:cubicBezTo>
                    <a:pt x="5" y="9"/>
                    <a:pt x="5" y="9"/>
                    <a:pt x="6" y="10"/>
                  </a:cubicBezTo>
                  <a:cubicBezTo>
                    <a:pt x="6" y="10"/>
                    <a:pt x="6" y="12"/>
                    <a:pt x="7" y="12"/>
                  </a:cubicBezTo>
                  <a:cubicBezTo>
                    <a:pt x="8" y="12"/>
                    <a:pt x="8" y="12"/>
                    <a:pt x="8" y="12"/>
                  </a:cubicBezTo>
                  <a:cubicBezTo>
                    <a:pt x="8" y="12"/>
                    <a:pt x="8" y="11"/>
                    <a:pt x="9" y="11"/>
                  </a:cubicBezTo>
                  <a:cubicBezTo>
                    <a:pt x="10" y="9"/>
                    <a:pt x="10" y="9"/>
                    <a:pt x="10" y="9"/>
                  </a:cubicBezTo>
                  <a:lnTo>
                    <a:pt x="8" y="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4" name="Freeform 257">
              <a:extLst>
                <a:ext uri="{FF2B5EF4-FFF2-40B4-BE49-F238E27FC236}">
                  <a16:creationId xmlns:a16="http://schemas.microsoft.com/office/drawing/2014/main" id="{1DDD6962-EEA9-4AF7-99B9-8B88546B8EC2}"/>
                </a:ext>
              </a:extLst>
            </p:cNvPr>
            <p:cNvSpPr>
              <a:spLocks/>
            </p:cNvSpPr>
            <p:nvPr/>
          </p:nvSpPr>
          <p:spPr bwMode="auto">
            <a:xfrm>
              <a:off x="7061132" y="3539671"/>
              <a:ext cx="192880" cy="213913"/>
            </a:xfrm>
            <a:custGeom>
              <a:avLst/>
              <a:gdLst>
                <a:gd name="T0" fmla="*/ 17 w 56"/>
                <a:gd name="T1" fmla="*/ 0 h 62"/>
                <a:gd name="T2" fmla="*/ 15 w 56"/>
                <a:gd name="T3" fmla="*/ 3 h 62"/>
                <a:gd name="T4" fmla="*/ 10 w 56"/>
                <a:gd name="T5" fmla="*/ 2 h 62"/>
                <a:gd name="T6" fmla="*/ 8 w 56"/>
                <a:gd name="T7" fmla="*/ 4 h 62"/>
                <a:gd name="T8" fmla="*/ 6 w 56"/>
                <a:gd name="T9" fmla="*/ 8 h 62"/>
                <a:gd name="T10" fmla="*/ 5 w 56"/>
                <a:gd name="T11" fmla="*/ 12 h 62"/>
                <a:gd name="T12" fmla="*/ 4 w 56"/>
                <a:gd name="T13" fmla="*/ 19 h 62"/>
                <a:gd name="T14" fmla="*/ 2 w 56"/>
                <a:gd name="T15" fmla="*/ 26 h 62"/>
                <a:gd name="T16" fmla="*/ 1 w 56"/>
                <a:gd name="T17" fmla="*/ 34 h 62"/>
                <a:gd name="T18" fmla="*/ 1 w 56"/>
                <a:gd name="T19" fmla="*/ 44 h 62"/>
                <a:gd name="T20" fmla="*/ 6 w 56"/>
                <a:gd name="T21" fmla="*/ 42 h 62"/>
                <a:gd name="T22" fmla="*/ 10 w 56"/>
                <a:gd name="T23" fmla="*/ 42 h 62"/>
                <a:gd name="T24" fmla="*/ 12 w 56"/>
                <a:gd name="T25" fmla="*/ 45 h 62"/>
                <a:gd name="T26" fmla="*/ 14 w 56"/>
                <a:gd name="T27" fmla="*/ 37 h 62"/>
                <a:gd name="T28" fmla="*/ 17 w 56"/>
                <a:gd name="T29" fmla="*/ 37 h 62"/>
                <a:gd name="T30" fmla="*/ 22 w 56"/>
                <a:gd name="T31" fmla="*/ 42 h 62"/>
                <a:gd name="T32" fmla="*/ 26 w 56"/>
                <a:gd name="T33" fmla="*/ 42 h 62"/>
                <a:gd name="T34" fmla="*/ 36 w 56"/>
                <a:gd name="T35" fmla="*/ 45 h 62"/>
                <a:gd name="T36" fmla="*/ 42 w 56"/>
                <a:gd name="T37" fmla="*/ 52 h 62"/>
                <a:gd name="T38" fmla="*/ 45 w 56"/>
                <a:gd name="T39" fmla="*/ 59 h 62"/>
                <a:gd name="T40" fmla="*/ 49 w 56"/>
                <a:gd name="T41" fmla="*/ 62 h 62"/>
                <a:gd name="T42" fmla="*/ 51 w 56"/>
                <a:gd name="T43" fmla="*/ 60 h 62"/>
                <a:gd name="T44" fmla="*/ 53 w 56"/>
                <a:gd name="T45" fmla="*/ 62 h 62"/>
                <a:gd name="T46" fmla="*/ 56 w 56"/>
                <a:gd name="T47" fmla="*/ 59 h 62"/>
                <a:gd name="T48" fmla="*/ 55 w 56"/>
                <a:gd name="T49" fmla="*/ 58 h 62"/>
                <a:gd name="T50" fmla="*/ 52 w 56"/>
                <a:gd name="T51" fmla="*/ 55 h 62"/>
                <a:gd name="T52" fmla="*/ 50 w 56"/>
                <a:gd name="T53" fmla="*/ 55 h 62"/>
                <a:gd name="T54" fmla="*/ 49 w 56"/>
                <a:gd name="T55" fmla="*/ 49 h 62"/>
                <a:gd name="T56" fmla="*/ 43 w 56"/>
                <a:gd name="T57" fmla="*/ 45 h 62"/>
                <a:gd name="T58" fmla="*/ 40 w 56"/>
                <a:gd name="T59" fmla="*/ 38 h 62"/>
                <a:gd name="T60" fmla="*/ 35 w 56"/>
                <a:gd name="T61" fmla="*/ 37 h 62"/>
                <a:gd name="T62" fmla="*/ 35 w 56"/>
                <a:gd name="T63" fmla="*/ 33 h 62"/>
                <a:gd name="T64" fmla="*/ 31 w 56"/>
                <a:gd name="T65" fmla="*/ 33 h 62"/>
                <a:gd name="T66" fmla="*/ 30 w 56"/>
                <a:gd name="T67" fmla="*/ 29 h 62"/>
                <a:gd name="T68" fmla="*/ 29 w 56"/>
                <a:gd name="T69" fmla="*/ 30 h 62"/>
                <a:gd name="T70" fmla="*/ 25 w 56"/>
                <a:gd name="T71" fmla="*/ 27 h 62"/>
                <a:gd name="T72" fmla="*/ 25 w 56"/>
                <a:gd name="T73" fmla="*/ 23 h 62"/>
                <a:gd name="T74" fmla="*/ 23 w 56"/>
                <a:gd name="T75" fmla="*/ 13 h 62"/>
                <a:gd name="T76" fmla="*/ 24 w 56"/>
                <a:gd name="T77" fmla="*/ 10 h 62"/>
                <a:gd name="T78" fmla="*/ 21 w 56"/>
                <a:gd name="T79" fmla="*/ 5 h 62"/>
                <a:gd name="T80" fmla="*/ 21 w 56"/>
                <a:gd name="T81" fmla="*/ 2 h 62"/>
                <a:gd name="T82" fmla="*/ 18 w 56"/>
                <a:gd name="T83" fmla="*/ 0 h 62"/>
                <a:gd name="T84" fmla="*/ 17 w 56"/>
                <a:gd name="T8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 h="62">
                  <a:moveTo>
                    <a:pt x="17" y="0"/>
                  </a:moveTo>
                  <a:cubicBezTo>
                    <a:pt x="15" y="3"/>
                    <a:pt x="15" y="3"/>
                    <a:pt x="15" y="3"/>
                  </a:cubicBezTo>
                  <a:cubicBezTo>
                    <a:pt x="10" y="2"/>
                    <a:pt x="10" y="2"/>
                    <a:pt x="10" y="2"/>
                  </a:cubicBezTo>
                  <a:cubicBezTo>
                    <a:pt x="10" y="2"/>
                    <a:pt x="9" y="2"/>
                    <a:pt x="8" y="4"/>
                  </a:cubicBezTo>
                  <a:cubicBezTo>
                    <a:pt x="7" y="6"/>
                    <a:pt x="7" y="8"/>
                    <a:pt x="6" y="8"/>
                  </a:cubicBezTo>
                  <a:cubicBezTo>
                    <a:pt x="4" y="8"/>
                    <a:pt x="5" y="9"/>
                    <a:pt x="5" y="12"/>
                  </a:cubicBezTo>
                  <a:cubicBezTo>
                    <a:pt x="4" y="15"/>
                    <a:pt x="4" y="15"/>
                    <a:pt x="4" y="19"/>
                  </a:cubicBezTo>
                  <a:cubicBezTo>
                    <a:pt x="4" y="22"/>
                    <a:pt x="3" y="23"/>
                    <a:pt x="2" y="26"/>
                  </a:cubicBezTo>
                  <a:cubicBezTo>
                    <a:pt x="1" y="29"/>
                    <a:pt x="0" y="32"/>
                    <a:pt x="1" y="34"/>
                  </a:cubicBezTo>
                  <a:cubicBezTo>
                    <a:pt x="2" y="35"/>
                    <a:pt x="1" y="44"/>
                    <a:pt x="1" y="44"/>
                  </a:cubicBezTo>
                  <a:cubicBezTo>
                    <a:pt x="6" y="42"/>
                    <a:pt x="6" y="42"/>
                    <a:pt x="6" y="42"/>
                  </a:cubicBezTo>
                  <a:cubicBezTo>
                    <a:pt x="6" y="42"/>
                    <a:pt x="10" y="41"/>
                    <a:pt x="10" y="42"/>
                  </a:cubicBezTo>
                  <a:cubicBezTo>
                    <a:pt x="11" y="44"/>
                    <a:pt x="12" y="45"/>
                    <a:pt x="12" y="45"/>
                  </a:cubicBezTo>
                  <a:cubicBezTo>
                    <a:pt x="14" y="37"/>
                    <a:pt x="14" y="37"/>
                    <a:pt x="14" y="37"/>
                  </a:cubicBezTo>
                  <a:cubicBezTo>
                    <a:pt x="14" y="37"/>
                    <a:pt x="15" y="35"/>
                    <a:pt x="17" y="37"/>
                  </a:cubicBezTo>
                  <a:cubicBezTo>
                    <a:pt x="19" y="38"/>
                    <a:pt x="21" y="42"/>
                    <a:pt x="22" y="42"/>
                  </a:cubicBezTo>
                  <a:cubicBezTo>
                    <a:pt x="24" y="42"/>
                    <a:pt x="25" y="40"/>
                    <a:pt x="26" y="42"/>
                  </a:cubicBezTo>
                  <a:cubicBezTo>
                    <a:pt x="27" y="44"/>
                    <a:pt x="33" y="44"/>
                    <a:pt x="36" y="45"/>
                  </a:cubicBezTo>
                  <a:cubicBezTo>
                    <a:pt x="38" y="46"/>
                    <a:pt x="39" y="49"/>
                    <a:pt x="42" y="52"/>
                  </a:cubicBezTo>
                  <a:cubicBezTo>
                    <a:pt x="44" y="54"/>
                    <a:pt x="44" y="57"/>
                    <a:pt x="45" y="59"/>
                  </a:cubicBezTo>
                  <a:cubicBezTo>
                    <a:pt x="46" y="60"/>
                    <a:pt x="49" y="62"/>
                    <a:pt x="49" y="62"/>
                  </a:cubicBezTo>
                  <a:cubicBezTo>
                    <a:pt x="51" y="60"/>
                    <a:pt x="51" y="60"/>
                    <a:pt x="51" y="60"/>
                  </a:cubicBezTo>
                  <a:cubicBezTo>
                    <a:pt x="53" y="62"/>
                    <a:pt x="53" y="62"/>
                    <a:pt x="53" y="62"/>
                  </a:cubicBezTo>
                  <a:cubicBezTo>
                    <a:pt x="56" y="59"/>
                    <a:pt x="56" y="59"/>
                    <a:pt x="56" y="59"/>
                  </a:cubicBezTo>
                  <a:cubicBezTo>
                    <a:pt x="55" y="58"/>
                    <a:pt x="55" y="58"/>
                    <a:pt x="55" y="58"/>
                  </a:cubicBezTo>
                  <a:cubicBezTo>
                    <a:pt x="52" y="55"/>
                    <a:pt x="52" y="55"/>
                    <a:pt x="52" y="55"/>
                  </a:cubicBezTo>
                  <a:cubicBezTo>
                    <a:pt x="50" y="55"/>
                    <a:pt x="50" y="55"/>
                    <a:pt x="50" y="55"/>
                  </a:cubicBezTo>
                  <a:cubicBezTo>
                    <a:pt x="49" y="53"/>
                    <a:pt x="50" y="50"/>
                    <a:pt x="49" y="49"/>
                  </a:cubicBezTo>
                  <a:cubicBezTo>
                    <a:pt x="49" y="48"/>
                    <a:pt x="44" y="46"/>
                    <a:pt x="43" y="45"/>
                  </a:cubicBezTo>
                  <a:cubicBezTo>
                    <a:pt x="42" y="44"/>
                    <a:pt x="42" y="39"/>
                    <a:pt x="40" y="38"/>
                  </a:cubicBezTo>
                  <a:cubicBezTo>
                    <a:pt x="39" y="37"/>
                    <a:pt x="38" y="37"/>
                    <a:pt x="35" y="37"/>
                  </a:cubicBezTo>
                  <a:cubicBezTo>
                    <a:pt x="35" y="33"/>
                    <a:pt x="35" y="33"/>
                    <a:pt x="35" y="33"/>
                  </a:cubicBezTo>
                  <a:cubicBezTo>
                    <a:pt x="33" y="32"/>
                    <a:pt x="32" y="34"/>
                    <a:pt x="31" y="33"/>
                  </a:cubicBezTo>
                  <a:cubicBezTo>
                    <a:pt x="30" y="32"/>
                    <a:pt x="31" y="29"/>
                    <a:pt x="30" y="29"/>
                  </a:cubicBezTo>
                  <a:cubicBezTo>
                    <a:pt x="29" y="28"/>
                    <a:pt x="29" y="30"/>
                    <a:pt x="29" y="30"/>
                  </a:cubicBezTo>
                  <a:cubicBezTo>
                    <a:pt x="28" y="29"/>
                    <a:pt x="26" y="28"/>
                    <a:pt x="25" y="27"/>
                  </a:cubicBezTo>
                  <a:cubicBezTo>
                    <a:pt x="25" y="26"/>
                    <a:pt x="25" y="25"/>
                    <a:pt x="25" y="23"/>
                  </a:cubicBezTo>
                  <a:cubicBezTo>
                    <a:pt x="25" y="21"/>
                    <a:pt x="23" y="16"/>
                    <a:pt x="23" y="13"/>
                  </a:cubicBezTo>
                  <a:cubicBezTo>
                    <a:pt x="23" y="11"/>
                    <a:pt x="24" y="12"/>
                    <a:pt x="24" y="10"/>
                  </a:cubicBezTo>
                  <a:cubicBezTo>
                    <a:pt x="24" y="9"/>
                    <a:pt x="22" y="7"/>
                    <a:pt x="21" y="5"/>
                  </a:cubicBezTo>
                  <a:cubicBezTo>
                    <a:pt x="21" y="4"/>
                    <a:pt x="22" y="3"/>
                    <a:pt x="21" y="2"/>
                  </a:cubicBezTo>
                  <a:cubicBezTo>
                    <a:pt x="20" y="0"/>
                    <a:pt x="19" y="1"/>
                    <a:pt x="18" y="0"/>
                  </a:cubicBezTo>
                  <a:lnTo>
                    <a:pt x="17"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5" name="Freeform 258">
              <a:extLst>
                <a:ext uri="{FF2B5EF4-FFF2-40B4-BE49-F238E27FC236}">
                  <a16:creationId xmlns:a16="http://schemas.microsoft.com/office/drawing/2014/main" id="{C8BC4CE1-E2AF-42E7-8AFF-63148E6BD563}"/>
                </a:ext>
              </a:extLst>
            </p:cNvPr>
            <p:cNvSpPr>
              <a:spLocks/>
            </p:cNvSpPr>
            <p:nvPr/>
          </p:nvSpPr>
          <p:spPr bwMode="auto">
            <a:xfrm>
              <a:off x="7061132" y="3539671"/>
              <a:ext cx="192880" cy="213913"/>
            </a:xfrm>
            <a:custGeom>
              <a:avLst/>
              <a:gdLst>
                <a:gd name="T0" fmla="*/ 17 w 56"/>
                <a:gd name="T1" fmla="*/ 0 h 62"/>
                <a:gd name="T2" fmla="*/ 15 w 56"/>
                <a:gd name="T3" fmla="*/ 3 h 62"/>
                <a:gd name="T4" fmla="*/ 10 w 56"/>
                <a:gd name="T5" fmla="*/ 2 h 62"/>
                <a:gd name="T6" fmla="*/ 8 w 56"/>
                <a:gd name="T7" fmla="*/ 4 h 62"/>
                <a:gd name="T8" fmla="*/ 6 w 56"/>
                <a:gd name="T9" fmla="*/ 8 h 62"/>
                <a:gd name="T10" fmla="*/ 5 w 56"/>
                <a:gd name="T11" fmla="*/ 12 h 62"/>
                <a:gd name="T12" fmla="*/ 4 w 56"/>
                <a:gd name="T13" fmla="*/ 19 h 62"/>
                <a:gd name="T14" fmla="*/ 2 w 56"/>
                <a:gd name="T15" fmla="*/ 26 h 62"/>
                <a:gd name="T16" fmla="*/ 1 w 56"/>
                <a:gd name="T17" fmla="*/ 34 h 62"/>
                <a:gd name="T18" fmla="*/ 1 w 56"/>
                <a:gd name="T19" fmla="*/ 44 h 62"/>
                <a:gd name="T20" fmla="*/ 6 w 56"/>
                <a:gd name="T21" fmla="*/ 42 h 62"/>
                <a:gd name="T22" fmla="*/ 10 w 56"/>
                <a:gd name="T23" fmla="*/ 42 h 62"/>
                <a:gd name="T24" fmla="*/ 12 w 56"/>
                <a:gd name="T25" fmla="*/ 45 h 62"/>
                <a:gd name="T26" fmla="*/ 14 w 56"/>
                <a:gd name="T27" fmla="*/ 37 h 62"/>
                <a:gd name="T28" fmla="*/ 17 w 56"/>
                <a:gd name="T29" fmla="*/ 37 h 62"/>
                <a:gd name="T30" fmla="*/ 22 w 56"/>
                <a:gd name="T31" fmla="*/ 42 h 62"/>
                <a:gd name="T32" fmla="*/ 26 w 56"/>
                <a:gd name="T33" fmla="*/ 42 h 62"/>
                <a:gd name="T34" fmla="*/ 36 w 56"/>
                <a:gd name="T35" fmla="*/ 45 h 62"/>
                <a:gd name="T36" fmla="*/ 42 w 56"/>
                <a:gd name="T37" fmla="*/ 52 h 62"/>
                <a:gd name="T38" fmla="*/ 45 w 56"/>
                <a:gd name="T39" fmla="*/ 59 h 62"/>
                <a:gd name="T40" fmla="*/ 49 w 56"/>
                <a:gd name="T41" fmla="*/ 62 h 62"/>
                <a:gd name="T42" fmla="*/ 51 w 56"/>
                <a:gd name="T43" fmla="*/ 60 h 62"/>
                <a:gd name="T44" fmla="*/ 53 w 56"/>
                <a:gd name="T45" fmla="*/ 62 h 62"/>
                <a:gd name="T46" fmla="*/ 56 w 56"/>
                <a:gd name="T47" fmla="*/ 59 h 62"/>
                <a:gd name="T48" fmla="*/ 55 w 56"/>
                <a:gd name="T49" fmla="*/ 58 h 62"/>
                <a:gd name="T50" fmla="*/ 52 w 56"/>
                <a:gd name="T51" fmla="*/ 55 h 62"/>
                <a:gd name="T52" fmla="*/ 50 w 56"/>
                <a:gd name="T53" fmla="*/ 55 h 62"/>
                <a:gd name="T54" fmla="*/ 49 w 56"/>
                <a:gd name="T55" fmla="*/ 49 h 62"/>
                <a:gd name="T56" fmla="*/ 43 w 56"/>
                <a:gd name="T57" fmla="*/ 45 h 62"/>
                <a:gd name="T58" fmla="*/ 40 w 56"/>
                <a:gd name="T59" fmla="*/ 38 h 62"/>
                <a:gd name="T60" fmla="*/ 35 w 56"/>
                <a:gd name="T61" fmla="*/ 37 h 62"/>
                <a:gd name="T62" fmla="*/ 35 w 56"/>
                <a:gd name="T63" fmla="*/ 33 h 62"/>
                <a:gd name="T64" fmla="*/ 31 w 56"/>
                <a:gd name="T65" fmla="*/ 33 h 62"/>
                <a:gd name="T66" fmla="*/ 30 w 56"/>
                <a:gd name="T67" fmla="*/ 29 h 62"/>
                <a:gd name="T68" fmla="*/ 29 w 56"/>
                <a:gd name="T69" fmla="*/ 30 h 62"/>
                <a:gd name="T70" fmla="*/ 25 w 56"/>
                <a:gd name="T71" fmla="*/ 27 h 62"/>
                <a:gd name="T72" fmla="*/ 25 w 56"/>
                <a:gd name="T73" fmla="*/ 23 h 62"/>
                <a:gd name="T74" fmla="*/ 23 w 56"/>
                <a:gd name="T75" fmla="*/ 13 h 62"/>
                <a:gd name="T76" fmla="*/ 24 w 56"/>
                <a:gd name="T77" fmla="*/ 10 h 62"/>
                <a:gd name="T78" fmla="*/ 21 w 56"/>
                <a:gd name="T79" fmla="*/ 5 h 62"/>
                <a:gd name="T80" fmla="*/ 21 w 56"/>
                <a:gd name="T81" fmla="*/ 2 h 62"/>
                <a:gd name="T82" fmla="*/ 18 w 56"/>
                <a:gd name="T83" fmla="*/ 0 h 62"/>
                <a:gd name="T84" fmla="*/ 17 w 56"/>
                <a:gd name="T8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 h="62">
                  <a:moveTo>
                    <a:pt x="17" y="0"/>
                  </a:moveTo>
                  <a:cubicBezTo>
                    <a:pt x="15" y="3"/>
                    <a:pt x="15" y="3"/>
                    <a:pt x="15" y="3"/>
                  </a:cubicBezTo>
                  <a:cubicBezTo>
                    <a:pt x="10" y="2"/>
                    <a:pt x="10" y="2"/>
                    <a:pt x="10" y="2"/>
                  </a:cubicBezTo>
                  <a:cubicBezTo>
                    <a:pt x="10" y="2"/>
                    <a:pt x="9" y="2"/>
                    <a:pt x="8" y="4"/>
                  </a:cubicBezTo>
                  <a:cubicBezTo>
                    <a:pt x="7" y="6"/>
                    <a:pt x="7" y="8"/>
                    <a:pt x="6" y="8"/>
                  </a:cubicBezTo>
                  <a:cubicBezTo>
                    <a:pt x="4" y="8"/>
                    <a:pt x="5" y="9"/>
                    <a:pt x="5" y="12"/>
                  </a:cubicBezTo>
                  <a:cubicBezTo>
                    <a:pt x="4" y="15"/>
                    <a:pt x="4" y="15"/>
                    <a:pt x="4" y="19"/>
                  </a:cubicBezTo>
                  <a:cubicBezTo>
                    <a:pt x="4" y="22"/>
                    <a:pt x="3" y="23"/>
                    <a:pt x="2" y="26"/>
                  </a:cubicBezTo>
                  <a:cubicBezTo>
                    <a:pt x="1" y="29"/>
                    <a:pt x="0" y="32"/>
                    <a:pt x="1" y="34"/>
                  </a:cubicBezTo>
                  <a:cubicBezTo>
                    <a:pt x="2" y="35"/>
                    <a:pt x="1" y="44"/>
                    <a:pt x="1" y="44"/>
                  </a:cubicBezTo>
                  <a:cubicBezTo>
                    <a:pt x="6" y="42"/>
                    <a:pt x="6" y="42"/>
                    <a:pt x="6" y="42"/>
                  </a:cubicBezTo>
                  <a:cubicBezTo>
                    <a:pt x="6" y="42"/>
                    <a:pt x="10" y="41"/>
                    <a:pt x="10" y="42"/>
                  </a:cubicBezTo>
                  <a:cubicBezTo>
                    <a:pt x="11" y="44"/>
                    <a:pt x="12" y="45"/>
                    <a:pt x="12" y="45"/>
                  </a:cubicBezTo>
                  <a:cubicBezTo>
                    <a:pt x="14" y="37"/>
                    <a:pt x="14" y="37"/>
                    <a:pt x="14" y="37"/>
                  </a:cubicBezTo>
                  <a:cubicBezTo>
                    <a:pt x="14" y="37"/>
                    <a:pt x="15" y="35"/>
                    <a:pt x="17" y="37"/>
                  </a:cubicBezTo>
                  <a:cubicBezTo>
                    <a:pt x="19" y="38"/>
                    <a:pt x="21" y="42"/>
                    <a:pt x="22" y="42"/>
                  </a:cubicBezTo>
                  <a:cubicBezTo>
                    <a:pt x="24" y="42"/>
                    <a:pt x="25" y="40"/>
                    <a:pt x="26" y="42"/>
                  </a:cubicBezTo>
                  <a:cubicBezTo>
                    <a:pt x="27" y="44"/>
                    <a:pt x="33" y="44"/>
                    <a:pt x="36" y="45"/>
                  </a:cubicBezTo>
                  <a:cubicBezTo>
                    <a:pt x="38" y="46"/>
                    <a:pt x="39" y="49"/>
                    <a:pt x="42" y="52"/>
                  </a:cubicBezTo>
                  <a:cubicBezTo>
                    <a:pt x="44" y="54"/>
                    <a:pt x="44" y="57"/>
                    <a:pt x="45" y="59"/>
                  </a:cubicBezTo>
                  <a:cubicBezTo>
                    <a:pt x="46" y="60"/>
                    <a:pt x="49" y="62"/>
                    <a:pt x="49" y="62"/>
                  </a:cubicBezTo>
                  <a:cubicBezTo>
                    <a:pt x="51" y="60"/>
                    <a:pt x="51" y="60"/>
                    <a:pt x="51" y="60"/>
                  </a:cubicBezTo>
                  <a:cubicBezTo>
                    <a:pt x="53" y="62"/>
                    <a:pt x="53" y="62"/>
                    <a:pt x="53" y="62"/>
                  </a:cubicBezTo>
                  <a:cubicBezTo>
                    <a:pt x="56" y="59"/>
                    <a:pt x="56" y="59"/>
                    <a:pt x="56" y="59"/>
                  </a:cubicBezTo>
                  <a:cubicBezTo>
                    <a:pt x="55" y="58"/>
                    <a:pt x="55" y="58"/>
                    <a:pt x="55" y="58"/>
                  </a:cubicBezTo>
                  <a:cubicBezTo>
                    <a:pt x="52" y="55"/>
                    <a:pt x="52" y="55"/>
                    <a:pt x="52" y="55"/>
                  </a:cubicBezTo>
                  <a:cubicBezTo>
                    <a:pt x="50" y="55"/>
                    <a:pt x="50" y="55"/>
                    <a:pt x="50" y="55"/>
                  </a:cubicBezTo>
                  <a:cubicBezTo>
                    <a:pt x="49" y="53"/>
                    <a:pt x="50" y="50"/>
                    <a:pt x="49" y="49"/>
                  </a:cubicBezTo>
                  <a:cubicBezTo>
                    <a:pt x="49" y="48"/>
                    <a:pt x="44" y="46"/>
                    <a:pt x="43" y="45"/>
                  </a:cubicBezTo>
                  <a:cubicBezTo>
                    <a:pt x="42" y="44"/>
                    <a:pt x="42" y="39"/>
                    <a:pt x="40" y="38"/>
                  </a:cubicBezTo>
                  <a:cubicBezTo>
                    <a:pt x="39" y="37"/>
                    <a:pt x="38" y="37"/>
                    <a:pt x="35" y="37"/>
                  </a:cubicBezTo>
                  <a:cubicBezTo>
                    <a:pt x="35" y="33"/>
                    <a:pt x="35" y="33"/>
                    <a:pt x="35" y="33"/>
                  </a:cubicBezTo>
                  <a:cubicBezTo>
                    <a:pt x="33" y="32"/>
                    <a:pt x="32" y="34"/>
                    <a:pt x="31" y="33"/>
                  </a:cubicBezTo>
                  <a:cubicBezTo>
                    <a:pt x="30" y="32"/>
                    <a:pt x="31" y="29"/>
                    <a:pt x="30" y="29"/>
                  </a:cubicBezTo>
                  <a:cubicBezTo>
                    <a:pt x="29" y="28"/>
                    <a:pt x="29" y="30"/>
                    <a:pt x="29" y="30"/>
                  </a:cubicBezTo>
                  <a:cubicBezTo>
                    <a:pt x="28" y="29"/>
                    <a:pt x="26" y="28"/>
                    <a:pt x="25" y="27"/>
                  </a:cubicBezTo>
                  <a:cubicBezTo>
                    <a:pt x="25" y="26"/>
                    <a:pt x="25" y="25"/>
                    <a:pt x="25" y="23"/>
                  </a:cubicBezTo>
                  <a:cubicBezTo>
                    <a:pt x="25" y="21"/>
                    <a:pt x="23" y="16"/>
                    <a:pt x="23" y="13"/>
                  </a:cubicBezTo>
                  <a:cubicBezTo>
                    <a:pt x="23" y="11"/>
                    <a:pt x="24" y="12"/>
                    <a:pt x="24" y="10"/>
                  </a:cubicBezTo>
                  <a:cubicBezTo>
                    <a:pt x="24" y="9"/>
                    <a:pt x="22" y="7"/>
                    <a:pt x="21" y="5"/>
                  </a:cubicBezTo>
                  <a:cubicBezTo>
                    <a:pt x="21" y="4"/>
                    <a:pt x="22" y="3"/>
                    <a:pt x="21" y="2"/>
                  </a:cubicBezTo>
                  <a:cubicBezTo>
                    <a:pt x="20" y="0"/>
                    <a:pt x="19" y="1"/>
                    <a:pt x="18" y="0"/>
                  </a:cubicBezTo>
                  <a:lnTo>
                    <a:pt x="17"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6" name="Freeform 259">
              <a:extLst>
                <a:ext uri="{FF2B5EF4-FFF2-40B4-BE49-F238E27FC236}">
                  <a16:creationId xmlns:a16="http://schemas.microsoft.com/office/drawing/2014/main" id="{5B5EEF21-8862-4449-9E42-9F9A39EABA88}"/>
                </a:ext>
              </a:extLst>
            </p:cNvPr>
            <p:cNvSpPr>
              <a:spLocks noEditPoints="1"/>
            </p:cNvSpPr>
            <p:nvPr/>
          </p:nvSpPr>
          <p:spPr bwMode="auto">
            <a:xfrm>
              <a:off x="6219482" y="4069192"/>
              <a:ext cx="98192" cy="92930"/>
            </a:xfrm>
            <a:custGeom>
              <a:avLst/>
              <a:gdLst>
                <a:gd name="T0" fmla="*/ 14 w 29"/>
                <a:gd name="T1" fmla="*/ 15 h 27"/>
                <a:gd name="T2" fmla="*/ 14 w 29"/>
                <a:gd name="T3" fmla="*/ 17 h 27"/>
                <a:gd name="T4" fmla="*/ 12 w 29"/>
                <a:gd name="T5" fmla="*/ 18 h 27"/>
                <a:gd name="T6" fmla="*/ 13 w 29"/>
                <a:gd name="T7" fmla="*/ 23 h 27"/>
                <a:gd name="T8" fmla="*/ 11 w 29"/>
                <a:gd name="T9" fmla="*/ 26 h 27"/>
                <a:gd name="T10" fmla="*/ 28 w 29"/>
                <a:gd name="T11" fmla="*/ 27 h 27"/>
                <a:gd name="T12" fmla="*/ 29 w 29"/>
                <a:gd name="T13" fmla="*/ 15 h 27"/>
                <a:gd name="T14" fmla="*/ 14 w 29"/>
                <a:gd name="T15" fmla="*/ 15 h 27"/>
                <a:gd name="T16" fmla="*/ 2 w 29"/>
                <a:gd name="T17" fmla="*/ 0 h 27"/>
                <a:gd name="T18" fmla="*/ 0 w 29"/>
                <a:gd name="T19" fmla="*/ 3 h 27"/>
                <a:gd name="T20" fmla="*/ 2 w 29"/>
                <a:gd name="T21" fmla="*/ 4 h 27"/>
                <a:gd name="T22" fmla="*/ 4 w 29"/>
                <a:gd name="T23" fmla="*/ 4 h 27"/>
                <a:gd name="T24" fmla="*/ 4 w 29"/>
                <a:gd name="T25" fmla="*/ 0 h 27"/>
                <a:gd name="T26" fmla="*/ 2 w 29"/>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7">
                  <a:moveTo>
                    <a:pt x="14" y="15"/>
                  </a:moveTo>
                  <a:cubicBezTo>
                    <a:pt x="14" y="16"/>
                    <a:pt x="14" y="17"/>
                    <a:pt x="14" y="17"/>
                  </a:cubicBezTo>
                  <a:cubicBezTo>
                    <a:pt x="12" y="18"/>
                    <a:pt x="12" y="18"/>
                    <a:pt x="12" y="18"/>
                  </a:cubicBezTo>
                  <a:cubicBezTo>
                    <a:pt x="12" y="19"/>
                    <a:pt x="13" y="21"/>
                    <a:pt x="13" y="23"/>
                  </a:cubicBezTo>
                  <a:cubicBezTo>
                    <a:pt x="13" y="24"/>
                    <a:pt x="12" y="25"/>
                    <a:pt x="11" y="26"/>
                  </a:cubicBezTo>
                  <a:cubicBezTo>
                    <a:pt x="28" y="27"/>
                    <a:pt x="28" y="27"/>
                    <a:pt x="28" y="27"/>
                  </a:cubicBezTo>
                  <a:cubicBezTo>
                    <a:pt x="29" y="15"/>
                    <a:pt x="29" y="15"/>
                    <a:pt x="29" y="15"/>
                  </a:cubicBezTo>
                  <a:lnTo>
                    <a:pt x="14" y="15"/>
                  </a:lnTo>
                  <a:close/>
                  <a:moveTo>
                    <a:pt x="2" y="0"/>
                  </a:moveTo>
                  <a:cubicBezTo>
                    <a:pt x="2" y="1"/>
                    <a:pt x="1" y="2"/>
                    <a:pt x="0" y="3"/>
                  </a:cubicBezTo>
                  <a:cubicBezTo>
                    <a:pt x="2" y="4"/>
                    <a:pt x="2" y="4"/>
                    <a:pt x="2" y="4"/>
                  </a:cubicBezTo>
                  <a:cubicBezTo>
                    <a:pt x="2" y="4"/>
                    <a:pt x="3" y="4"/>
                    <a:pt x="4" y="4"/>
                  </a:cubicBezTo>
                  <a:cubicBezTo>
                    <a:pt x="4" y="3"/>
                    <a:pt x="4" y="2"/>
                    <a:pt x="4" y="0"/>
                  </a:cubicBezTo>
                  <a:cubicBezTo>
                    <a:pt x="4" y="0"/>
                    <a:pt x="3"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7" name="Freeform 260">
              <a:extLst>
                <a:ext uri="{FF2B5EF4-FFF2-40B4-BE49-F238E27FC236}">
                  <a16:creationId xmlns:a16="http://schemas.microsoft.com/office/drawing/2014/main" id="{2F475D94-E2EE-4BFC-BDF6-F87B78731805}"/>
                </a:ext>
              </a:extLst>
            </p:cNvPr>
            <p:cNvSpPr>
              <a:spLocks noEditPoints="1"/>
            </p:cNvSpPr>
            <p:nvPr/>
          </p:nvSpPr>
          <p:spPr bwMode="auto">
            <a:xfrm>
              <a:off x="6219482" y="4069192"/>
              <a:ext cx="98192" cy="92930"/>
            </a:xfrm>
            <a:custGeom>
              <a:avLst/>
              <a:gdLst>
                <a:gd name="T0" fmla="*/ 14 w 29"/>
                <a:gd name="T1" fmla="*/ 15 h 27"/>
                <a:gd name="T2" fmla="*/ 14 w 29"/>
                <a:gd name="T3" fmla="*/ 17 h 27"/>
                <a:gd name="T4" fmla="*/ 12 w 29"/>
                <a:gd name="T5" fmla="*/ 18 h 27"/>
                <a:gd name="T6" fmla="*/ 13 w 29"/>
                <a:gd name="T7" fmla="*/ 23 h 27"/>
                <a:gd name="T8" fmla="*/ 11 w 29"/>
                <a:gd name="T9" fmla="*/ 26 h 27"/>
                <a:gd name="T10" fmla="*/ 28 w 29"/>
                <a:gd name="T11" fmla="*/ 27 h 27"/>
                <a:gd name="T12" fmla="*/ 29 w 29"/>
                <a:gd name="T13" fmla="*/ 15 h 27"/>
                <a:gd name="T14" fmla="*/ 14 w 29"/>
                <a:gd name="T15" fmla="*/ 15 h 27"/>
                <a:gd name="T16" fmla="*/ 2 w 29"/>
                <a:gd name="T17" fmla="*/ 0 h 27"/>
                <a:gd name="T18" fmla="*/ 0 w 29"/>
                <a:gd name="T19" fmla="*/ 3 h 27"/>
                <a:gd name="T20" fmla="*/ 2 w 29"/>
                <a:gd name="T21" fmla="*/ 4 h 27"/>
                <a:gd name="T22" fmla="*/ 4 w 29"/>
                <a:gd name="T23" fmla="*/ 4 h 27"/>
                <a:gd name="T24" fmla="*/ 4 w 29"/>
                <a:gd name="T25" fmla="*/ 0 h 27"/>
                <a:gd name="T26" fmla="*/ 2 w 29"/>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7">
                  <a:moveTo>
                    <a:pt x="14" y="15"/>
                  </a:moveTo>
                  <a:cubicBezTo>
                    <a:pt x="14" y="16"/>
                    <a:pt x="14" y="17"/>
                    <a:pt x="14" y="17"/>
                  </a:cubicBezTo>
                  <a:cubicBezTo>
                    <a:pt x="12" y="18"/>
                    <a:pt x="12" y="18"/>
                    <a:pt x="12" y="18"/>
                  </a:cubicBezTo>
                  <a:cubicBezTo>
                    <a:pt x="12" y="19"/>
                    <a:pt x="13" y="21"/>
                    <a:pt x="13" y="23"/>
                  </a:cubicBezTo>
                  <a:cubicBezTo>
                    <a:pt x="13" y="24"/>
                    <a:pt x="12" y="25"/>
                    <a:pt x="11" y="26"/>
                  </a:cubicBezTo>
                  <a:cubicBezTo>
                    <a:pt x="28" y="27"/>
                    <a:pt x="28" y="27"/>
                    <a:pt x="28" y="27"/>
                  </a:cubicBezTo>
                  <a:cubicBezTo>
                    <a:pt x="29" y="15"/>
                    <a:pt x="29" y="15"/>
                    <a:pt x="29" y="15"/>
                  </a:cubicBezTo>
                  <a:lnTo>
                    <a:pt x="14" y="15"/>
                  </a:lnTo>
                  <a:close/>
                  <a:moveTo>
                    <a:pt x="2" y="0"/>
                  </a:moveTo>
                  <a:cubicBezTo>
                    <a:pt x="2" y="1"/>
                    <a:pt x="1" y="2"/>
                    <a:pt x="0" y="3"/>
                  </a:cubicBezTo>
                  <a:cubicBezTo>
                    <a:pt x="2" y="4"/>
                    <a:pt x="2" y="4"/>
                    <a:pt x="2" y="4"/>
                  </a:cubicBezTo>
                  <a:cubicBezTo>
                    <a:pt x="2" y="4"/>
                    <a:pt x="3" y="4"/>
                    <a:pt x="4" y="4"/>
                  </a:cubicBezTo>
                  <a:cubicBezTo>
                    <a:pt x="4" y="3"/>
                    <a:pt x="4" y="2"/>
                    <a:pt x="4" y="0"/>
                  </a:cubicBezTo>
                  <a:cubicBezTo>
                    <a:pt x="4" y="0"/>
                    <a:pt x="3" y="1"/>
                    <a:pt x="2"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8" name="Freeform 261">
              <a:extLst>
                <a:ext uri="{FF2B5EF4-FFF2-40B4-BE49-F238E27FC236}">
                  <a16:creationId xmlns:a16="http://schemas.microsoft.com/office/drawing/2014/main" id="{817F3E2D-30C2-4721-BEB3-9A4C2D860744}"/>
                </a:ext>
              </a:extLst>
            </p:cNvPr>
            <p:cNvSpPr>
              <a:spLocks/>
            </p:cNvSpPr>
            <p:nvPr/>
          </p:nvSpPr>
          <p:spPr bwMode="auto">
            <a:xfrm>
              <a:off x="3289486" y="3669423"/>
              <a:ext cx="89425" cy="52600"/>
            </a:xfrm>
            <a:custGeom>
              <a:avLst/>
              <a:gdLst>
                <a:gd name="T0" fmla="*/ 1 w 26"/>
                <a:gd name="T1" fmla="*/ 8 h 15"/>
                <a:gd name="T2" fmla="*/ 6 w 26"/>
                <a:gd name="T3" fmla="*/ 11 h 15"/>
                <a:gd name="T4" fmla="*/ 7 w 26"/>
                <a:gd name="T5" fmla="*/ 13 h 15"/>
                <a:gd name="T6" fmla="*/ 14 w 26"/>
                <a:gd name="T7" fmla="*/ 13 h 15"/>
                <a:gd name="T8" fmla="*/ 23 w 26"/>
                <a:gd name="T9" fmla="*/ 15 h 15"/>
                <a:gd name="T10" fmla="*/ 25 w 26"/>
                <a:gd name="T11" fmla="*/ 13 h 15"/>
                <a:gd name="T12" fmla="*/ 26 w 26"/>
                <a:gd name="T13" fmla="*/ 13 h 15"/>
                <a:gd name="T14" fmla="*/ 26 w 26"/>
                <a:gd name="T15" fmla="*/ 7 h 15"/>
                <a:gd name="T16" fmla="*/ 23 w 26"/>
                <a:gd name="T17" fmla="*/ 5 h 15"/>
                <a:gd name="T18" fmla="*/ 18 w 26"/>
                <a:gd name="T19" fmla="*/ 3 h 15"/>
                <a:gd name="T20" fmla="*/ 9 w 26"/>
                <a:gd name="T21" fmla="*/ 0 h 15"/>
                <a:gd name="T22" fmla="*/ 5 w 26"/>
                <a:gd name="T23" fmla="*/ 5 h 15"/>
                <a:gd name="T24" fmla="*/ 1 w 26"/>
                <a:gd name="T25"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5">
                  <a:moveTo>
                    <a:pt x="1" y="8"/>
                  </a:moveTo>
                  <a:cubicBezTo>
                    <a:pt x="3" y="9"/>
                    <a:pt x="5" y="9"/>
                    <a:pt x="6" y="11"/>
                  </a:cubicBezTo>
                  <a:cubicBezTo>
                    <a:pt x="7" y="11"/>
                    <a:pt x="6" y="13"/>
                    <a:pt x="7" y="13"/>
                  </a:cubicBezTo>
                  <a:cubicBezTo>
                    <a:pt x="9" y="14"/>
                    <a:pt x="12" y="12"/>
                    <a:pt x="14" y="13"/>
                  </a:cubicBezTo>
                  <a:cubicBezTo>
                    <a:pt x="16" y="13"/>
                    <a:pt x="20" y="14"/>
                    <a:pt x="23" y="15"/>
                  </a:cubicBezTo>
                  <a:cubicBezTo>
                    <a:pt x="24" y="15"/>
                    <a:pt x="25" y="13"/>
                    <a:pt x="25" y="13"/>
                  </a:cubicBezTo>
                  <a:cubicBezTo>
                    <a:pt x="25" y="12"/>
                    <a:pt x="26" y="12"/>
                    <a:pt x="26" y="13"/>
                  </a:cubicBezTo>
                  <a:cubicBezTo>
                    <a:pt x="26" y="7"/>
                    <a:pt x="26" y="7"/>
                    <a:pt x="26" y="7"/>
                  </a:cubicBezTo>
                  <a:cubicBezTo>
                    <a:pt x="26" y="7"/>
                    <a:pt x="26" y="6"/>
                    <a:pt x="23" y="5"/>
                  </a:cubicBezTo>
                  <a:cubicBezTo>
                    <a:pt x="19" y="5"/>
                    <a:pt x="20" y="4"/>
                    <a:pt x="18" y="3"/>
                  </a:cubicBezTo>
                  <a:cubicBezTo>
                    <a:pt x="16" y="2"/>
                    <a:pt x="9" y="0"/>
                    <a:pt x="9" y="0"/>
                  </a:cubicBezTo>
                  <a:cubicBezTo>
                    <a:pt x="9" y="0"/>
                    <a:pt x="5" y="3"/>
                    <a:pt x="5" y="5"/>
                  </a:cubicBezTo>
                  <a:cubicBezTo>
                    <a:pt x="6" y="7"/>
                    <a:pt x="0" y="5"/>
                    <a:pt x="1"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9" name="Freeform 262">
              <a:extLst>
                <a:ext uri="{FF2B5EF4-FFF2-40B4-BE49-F238E27FC236}">
                  <a16:creationId xmlns:a16="http://schemas.microsoft.com/office/drawing/2014/main" id="{F6BB4CA9-E7DE-43D3-8BEC-EB374D144A73}"/>
                </a:ext>
              </a:extLst>
            </p:cNvPr>
            <p:cNvSpPr>
              <a:spLocks/>
            </p:cNvSpPr>
            <p:nvPr/>
          </p:nvSpPr>
          <p:spPr bwMode="auto">
            <a:xfrm>
              <a:off x="3289486" y="3669423"/>
              <a:ext cx="89425" cy="52600"/>
            </a:xfrm>
            <a:custGeom>
              <a:avLst/>
              <a:gdLst>
                <a:gd name="T0" fmla="*/ 1 w 26"/>
                <a:gd name="T1" fmla="*/ 8 h 15"/>
                <a:gd name="T2" fmla="*/ 6 w 26"/>
                <a:gd name="T3" fmla="*/ 11 h 15"/>
                <a:gd name="T4" fmla="*/ 7 w 26"/>
                <a:gd name="T5" fmla="*/ 13 h 15"/>
                <a:gd name="T6" fmla="*/ 14 w 26"/>
                <a:gd name="T7" fmla="*/ 13 h 15"/>
                <a:gd name="T8" fmla="*/ 23 w 26"/>
                <a:gd name="T9" fmla="*/ 15 h 15"/>
                <a:gd name="T10" fmla="*/ 25 w 26"/>
                <a:gd name="T11" fmla="*/ 13 h 15"/>
                <a:gd name="T12" fmla="*/ 26 w 26"/>
                <a:gd name="T13" fmla="*/ 13 h 15"/>
                <a:gd name="T14" fmla="*/ 26 w 26"/>
                <a:gd name="T15" fmla="*/ 7 h 15"/>
                <a:gd name="T16" fmla="*/ 23 w 26"/>
                <a:gd name="T17" fmla="*/ 5 h 15"/>
                <a:gd name="T18" fmla="*/ 18 w 26"/>
                <a:gd name="T19" fmla="*/ 3 h 15"/>
                <a:gd name="T20" fmla="*/ 9 w 26"/>
                <a:gd name="T21" fmla="*/ 0 h 15"/>
                <a:gd name="T22" fmla="*/ 5 w 26"/>
                <a:gd name="T23" fmla="*/ 5 h 15"/>
                <a:gd name="T24" fmla="*/ 1 w 26"/>
                <a:gd name="T25"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5">
                  <a:moveTo>
                    <a:pt x="1" y="8"/>
                  </a:moveTo>
                  <a:cubicBezTo>
                    <a:pt x="3" y="9"/>
                    <a:pt x="5" y="9"/>
                    <a:pt x="6" y="11"/>
                  </a:cubicBezTo>
                  <a:cubicBezTo>
                    <a:pt x="7" y="11"/>
                    <a:pt x="6" y="13"/>
                    <a:pt x="7" y="13"/>
                  </a:cubicBezTo>
                  <a:cubicBezTo>
                    <a:pt x="9" y="14"/>
                    <a:pt x="12" y="12"/>
                    <a:pt x="14" y="13"/>
                  </a:cubicBezTo>
                  <a:cubicBezTo>
                    <a:pt x="16" y="13"/>
                    <a:pt x="20" y="14"/>
                    <a:pt x="23" y="15"/>
                  </a:cubicBezTo>
                  <a:cubicBezTo>
                    <a:pt x="24" y="15"/>
                    <a:pt x="25" y="13"/>
                    <a:pt x="25" y="13"/>
                  </a:cubicBezTo>
                  <a:cubicBezTo>
                    <a:pt x="25" y="12"/>
                    <a:pt x="26" y="12"/>
                    <a:pt x="26" y="13"/>
                  </a:cubicBezTo>
                  <a:cubicBezTo>
                    <a:pt x="26" y="7"/>
                    <a:pt x="26" y="7"/>
                    <a:pt x="26" y="7"/>
                  </a:cubicBezTo>
                  <a:cubicBezTo>
                    <a:pt x="26" y="7"/>
                    <a:pt x="26" y="6"/>
                    <a:pt x="23" y="5"/>
                  </a:cubicBezTo>
                  <a:cubicBezTo>
                    <a:pt x="19" y="5"/>
                    <a:pt x="20" y="4"/>
                    <a:pt x="18" y="3"/>
                  </a:cubicBezTo>
                  <a:cubicBezTo>
                    <a:pt x="16" y="2"/>
                    <a:pt x="9" y="0"/>
                    <a:pt x="9" y="0"/>
                  </a:cubicBezTo>
                  <a:cubicBezTo>
                    <a:pt x="9" y="0"/>
                    <a:pt x="5" y="3"/>
                    <a:pt x="5" y="5"/>
                  </a:cubicBezTo>
                  <a:cubicBezTo>
                    <a:pt x="6" y="7"/>
                    <a:pt x="0" y="5"/>
                    <a:pt x="1"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0" name="Freeform 263">
              <a:extLst>
                <a:ext uri="{FF2B5EF4-FFF2-40B4-BE49-F238E27FC236}">
                  <a16:creationId xmlns:a16="http://schemas.microsoft.com/office/drawing/2014/main" id="{729FBEA5-D8D2-4CAB-A8BC-06A55D48A737}"/>
                </a:ext>
              </a:extLst>
            </p:cNvPr>
            <p:cNvSpPr>
              <a:spLocks noEditPoints="1"/>
            </p:cNvSpPr>
            <p:nvPr/>
          </p:nvSpPr>
          <p:spPr bwMode="auto">
            <a:xfrm>
              <a:off x="6706937" y="3013657"/>
              <a:ext cx="333155" cy="380484"/>
            </a:xfrm>
            <a:custGeom>
              <a:avLst/>
              <a:gdLst>
                <a:gd name="T0" fmla="*/ 95 w 97"/>
                <a:gd name="T1" fmla="*/ 95 h 111"/>
                <a:gd name="T2" fmla="*/ 97 w 97"/>
                <a:gd name="T3" fmla="*/ 87 h 111"/>
                <a:gd name="T4" fmla="*/ 94 w 97"/>
                <a:gd name="T5" fmla="*/ 82 h 111"/>
                <a:gd name="T6" fmla="*/ 86 w 97"/>
                <a:gd name="T7" fmla="*/ 70 h 111"/>
                <a:gd name="T8" fmla="*/ 82 w 97"/>
                <a:gd name="T9" fmla="*/ 57 h 111"/>
                <a:gd name="T10" fmla="*/ 80 w 97"/>
                <a:gd name="T11" fmla="*/ 51 h 111"/>
                <a:gd name="T12" fmla="*/ 77 w 97"/>
                <a:gd name="T13" fmla="*/ 43 h 111"/>
                <a:gd name="T14" fmla="*/ 70 w 97"/>
                <a:gd name="T15" fmla="*/ 33 h 111"/>
                <a:gd name="T16" fmla="*/ 75 w 97"/>
                <a:gd name="T17" fmla="*/ 34 h 111"/>
                <a:gd name="T18" fmla="*/ 82 w 97"/>
                <a:gd name="T19" fmla="*/ 45 h 111"/>
                <a:gd name="T20" fmla="*/ 88 w 97"/>
                <a:gd name="T21" fmla="*/ 38 h 111"/>
                <a:gd name="T22" fmla="*/ 89 w 97"/>
                <a:gd name="T23" fmla="*/ 29 h 111"/>
                <a:gd name="T24" fmla="*/ 86 w 97"/>
                <a:gd name="T25" fmla="*/ 9 h 111"/>
                <a:gd name="T26" fmla="*/ 80 w 97"/>
                <a:gd name="T27" fmla="*/ 8 h 111"/>
                <a:gd name="T28" fmla="*/ 71 w 97"/>
                <a:gd name="T29" fmla="*/ 8 h 111"/>
                <a:gd name="T30" fmla="*/ 66 w 97"/>
                <a:gd name="T31" fmla="*/ 9 h 111"/>
                <a:gd name="T32" fmla="*/ 63 w 97"/>
                <a:gd name="T33" fmla="*/ 8 h 111"/>
                <a:gd name="T34" fmla="*/ 61 w 97"/>
                <a:gd name="T35" fmla="*/ 6 h 111"/>
                <a:gd name="T36" fmla="*/ 59 w 97"/>
                <a:gd name="T37" fmla="*/ 11 h 111"/>
                <a:gd name="T38" fmla="*/ 58 w 97"/>
                <a:gd name="T39" fmla="*/ 8 h 111"/>
                <a:gd name="T40" fmla="*/ 49 w 97"/>
                <a:gd name="T41" fmla="*/ 12 h 111"/>
                <a:gd name="T42" fmla="*/ 39 w 97"/>
                <a:gd name="T43" fmla="*/ 12 h 111"/>
                <a:gd name="T44" fmla="*/ 26 w 97"/>
                <a:gd name="T45" fmla="*/ 10 h 111"/>
                <a:gd name="T46" fmla="*/ 20 w 97"/>
                <a:gd name="T47" fmla="*/ 7 h 111"/>
                <a:gd name="T48" fmla="*/ 7 w 97"/>
                <a:gd name="T49" fmla="*/ 5 h 111"/>
                <a:gd name="T50" fmla="*/ 1 w 97"/>
                <a:gd name="T51" fmla="*/ 1 h 111"/>
                <a:gd name="T52" fmla="*/ 3 w 97"/>
                <a:gd name="T53" fmla="*/ 16 h 111"/>
                <a:gd name="T54" fmla="*/ 3 w 97"/>
                <a:gd name="T55" fmla="*/ 28 h 111"/>
                <a:gd name="T56" fmla="*/ 5 w 97"/>
                <a:gd name="T57" fmla="*/ 108 h 111"/>
                <a:gd name="T58" fmla="*/ 69 w 97"/>
                <a:gd name="T59" fmla="*/ 107 h 111"/>
                <a:gd name="T60" fmla="*/ 78 w 97"/>
                <a:gd name="T61" fmla="*/ 109 h 111"/>
                <a:gd name="T62" fmla="*/ 82 w 97"/>
                <a:gd name="T63" fmla="*/ 110 h 111"/>
                <a:gd name="T64" fmla="*/ 86 w 97"/>
                <a:gd name="T65" fmla="*/ 104 h 111"/>
                <a:gd name="T66" fmla="*/ 91 w 97"/>
                <a:gd name="T67" fmla="*/ 98 h 111"/>
                <a:gd name="T68" fmla="*/ 70 w 97"/>
                <a:gd name="T69" fmla="*/ 24 h 111"/>
                <a:gd name="T70" fmla="*/ 70 w 97"/>
                <a:gd name="T71"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11">
                  <a:moveTo>
                    <a:pt x="96" y="96"/>
                  </a:moveTo>
                  <a:cubicBezTo>
                    <a:pt x="96" y="96"/>
                    <a:pt x="95" y="95"/>
                    <a:pt x="95" y="95"/>
                  </a:cubicBezTo>
                  <a:cubicBezTo>
                    <a:pt x="94" y="92"/>
                    <a:pt x="95" y="90"/>
                    <a:pt x="94" y="87"/>
                  </a:cubicBezTo>
                  <a:cubicBezTo>
                    <a:pt x="96" y="87"/>
                    <a:pt x="96" y="87"/>
                    <a:pt x="97" y="87"/>
                  </a:cubicBezTo>
                  <a:cubicBezTo>
                    <a:pt x="97" y="86"/>
                    <a:pt x="95" y="85"/>
                    <a:pt x="94" y="85"/>
                  </a:cubicBezTo>
                  <a:cubicBezTo>
                    <a:pt x="94" y="84"/>
                    <a:pt x="94" y="83"/>
                    <a:pt x="94" y="82"/>
                  </a:cubicBezTo>
                  <a:cubicBezTo>
                    <a:pt x="94" y="80"/>
                    <a:pt x="90" y="73"/>
                    <a:pt x="89" y="71"/>
                  </a:cubicBezTo>
                  <a:cubicBezTo>
                    <a:pt x="88" y="70"/>
                    <a:pt x="87" y="71"/>
                    <a:pt x="86" y="70"/>
                  </a:cubicBezTo>
                  <a:cubicBezTo>
                    <a:pt x="86" y="70"/>
                    <a:pt x="84" y="65"/>
                    <a:pt x="84" y="65"/>
                  </a:cubicBezTo>
                  <a:cubicBezTo>
                    <a:pt x="82" y="62"/>
                    <a:pt x="83" y="60"/>
                    <a:pt x="82" y="57"/>
                  </a:cubicBezTo>
                  <a:cubicBezTo>
                    <a:pt x="81" y="56"/>
                    <a:pt x="80" y="54"/>
                    <a:pt x="80" y="53"/>
                  </a:cubicBezTo>
                  <a:cubicBezTo>
                    <a:pt x="80" y="53"/>
                    <a:pt x="80" y="52"/>
                    <a:pt x="80" y="51"/>
                  </a:cubicBezTo>
                  <a:cubicBezTo>
                    <a:pt x="79" y="51"/>
                    <a:pt x="78" y="51"/>
                    <a:pt x="78" y="51"/>
                  </a:cubicBezTo>
                  <a:cubicBezTo>
                    <a:pt x="76" y="48"/>
                    <a:pt x="78" y="45"/>
                    <a:pt x="77" y="43"/>
                  </a:cubicBezTo>
                  <a:cubicBezTo>
                    <a:pt x="77" y="43"/>
                    <a:pt x="75" y="42"/>
                    <a:pt x="75" y="42"/>
                  </a:cubicBezTo>
                  <a:cubicBezTo>
                    <a:pt x="74" y="40"/>
                    <a:pt x="70" y="35"/>
                    <a:pt x="70" y="33"/>
                  </a:cubicBezTo>
                  <a:cubicBezTo>
                    <a:pt x="70" y="32"/>
                    <a:pt x="71" y="30"/>
                    <a:pt x="70" y="29"/>
                  </a:cubicBezTo>
                  <a:cubicBezTo>
                    <a:pt x="72" y="31"/>
                    <a:pt x="74" y="32"/>
                    <a:pt x="75" y="34"/>
                  </a:cubicBezTo>
                  <a:cubicBezTo>
                    <a:pt x="76" y="36"/>
                    <a:pt x="75" y="38"/>
                    <a:pt x="76" y="40"/>
                  </a:cubicBezTo>
                  <a:cubicBezTo>
                    <a:pt x="77" y="41"/>
                    <a:pt x="81" y="45"/>
                    <a:pt x="82" y="45"/>
                  </a:cubicBezTo>
                  <a:cubicBezTo>
                    <a:pt x="83" y="46"/>
                    <a:pt x="84" y="45"/>
                    <a:pt x="85" y="45"/>
                  </a:cubicBezTo>
                  <a:cubicBezTo>
                    <a:pt x="86" y="43"/>
                    <a:pt x="87" y="40"/>
                    <a:pt x="88" y="38"/>
                  </a:cubicBezTo>
                  <a:cubicBezTo>
                    <a:pt x="89" y="35"/>
                    <a:pt x="89" y="34"/>
                    <a:pt x="90" y="32"/>
                  </a:cubicBezTo>
                  <a:cubicBezTo>
                    <a:pt x="89" y="31"/>
                    <a:pt x="89" y="29"/>
                    <a:pt x="89" y="29"/>
                  </a:cubicBezTo>
                  <a:cubicBezTo>
                    <a:pt x="87" y="14"/>
                    <a:pt x="87" y="14"/>
                    <a:pt x="87" y="14"/>
                  </a:cubicBezTo>
                  <a:cubicBezTo>
                    <a:pt x="86" y="9"/>
                    <a:pt x="86" y="9"/>
                    <a:pt x="86" y="9"/>
                  </a:cubicBezTo>
                  <a:cubicBezTo>
                    <a:pt x="85" y="8"/>
                    <a:pt x="85" y="8"/>
                    <a:pt x="85" y="8"/>
                  </a:cubicBezTo>
                  <a:cubicBezTo>
                    <a:pt x="84" y="9"/>
                    <a:pt x="82" y="8"/>
                    <a:pt x="80" y="8"/>
                  </a:cubicBezTo>
                  <a:cubicBezTo>
                    <a:pt x="79" y="8"/>
                    <a:pt x="76" y="11"/>
                    <a:pt x="74" y="10"/>
                  </a:cubicBezTo>
                  <a:cubicBezTo>
                    <a:pt x="74" y="10"/>
                    <a:pt x="75" y="8"/>
                    <a:pt x="71" y="8"/>
                  </a:cubicBezTo>
                  <a:cubicBezTo>
                    <a:pt x="70" y="8"/>
                    <a:pt x="67" y="11"/>
                    <a:pt x="66" y="11"/>
                  </a:cubicBezTo>
                  <a:cubicBezTo>
                    <a:pt x="66" y="9"/>
                    <a:pt x="66" y="9"/>
                    <a:pt x="66" y="9"/>
                  </a:cubicBezTo>
                  <a:cubicBezTo>
                    <a:pt x="65" y="9"/>
                    <a:pt x="63" y="10"/>
                    <a:pt x="62" y="9"/>
                  </a:cubicBezTo>
                  <a:cubicBezTo>
                    <a:pt x="63" y="9"/>
                    <a:pt x="62" y="8"/>
                    <a:pt x="63" y="8"/>
                  </a:cubicBezTo>
                  <a:cubicBezTo>
                    <a:pt x="63" y="7"/>
                    <a:pt x="63" y="7"/>
                    <a:pt x="63" y="7"/>
                  </a:cubicBezTo>
                  <a:cubicBezTo>
                    <a:pt x="62" y="7"/>
                    <a:pt x="61" y="6"/>
                    <a:pt x="61" y="6"/>
                  </a:cubicBezTo>
                  <a:cubicBezTo>
                    <a:pt x="59" y="6"/>
                    <a:pt x="57" y="7"/>
                    <a:pt x="59" y="8"/>
                  </a:cubicBezTo>
                  <a:cubicBezTo>
                    <a:pt x="60" y="9"/>
                    <a:pt x="59" y="11"/>
                    <a:pt x="59" y="11"/>
                  </a:cubicBezTo>
                  <a:cubicBezTo>
                    <a:pt x="57" y="11"/>
                    <a:pt x="57" y="11"/>
                    <a:pt x="57" y="11"/>
                  </a:cubicBezTo>
                  <a:cubicBezTo>
                    <a:pt x="56" y="10"/>
                    <a:pt x="58" y="8"/>
                    <a:pt x="58" y="8"/>
                  </a:cubicBezTo>
                  <a:cubicBezTo>
                    <a:pt x="54" y="9"/>
                    <a:pt x="54" y="9"/>
                    <a:pt x="50" y="8"/>
                  </a:cubicBezTo>
                  <a:cubicBezTo>
                    <a:pt x="50" y="8"/>
                    <a:pt x="49" y="12"/>
                    <a:pt x="49" y="12"/>
                  </a:cubicBezTo>
                  <a:cubicBezTo>
                    <a:pt x="47" y="12"/>
                    <a:pt x="47" y="11"/>
                    <a:pt x="44" y="11"/>
                  </a:cubicBezTo>
                  <a:cubicBezTo>
                    <a:pt x="43" y="11"/>
                    <a:pt x="42" y="13"/>
                    <a:pt x="39" y="12"/>
                  </a:cubicBezTo>
                  <a:cubicBezTo>
                    <a:pt x="39" y="12"/>
                    <a:pt x="37" y="10"/>
                    <a:pt x="36" y="9"/>
                  </a:cubicBezTo>
                  <a:cubicBezTo>
                    <a:pt x="33" y="9"/>
                    <a:pt x="29" y="11"/>
                    <a:pt x="26" y="10"/>
                  </a:cubicBezTo>
                  <a:cubicBezTo>
                    <a:pt x="25" y="9"/>
                    <a:pt x="25" y="9"/>
                    <a:pt x="25" y="9"/>
                  </a:cubicBezTo>
                  <a:cubicBezTo>
                    <a:pt x="23" y="8"/>
                    <a:pt x="22" y="8"/>
                    <a:pt x="20" y="7"/>
                  </a:cubicBezTo>
                  <a:cubicBezTo>
                    <a:pt x="19" y="7"/>
                    <a:pt x="19" y="6"/>
                    <a:pt x="19" y="5"/>
                  </a:cubicBezTo>
                  <a:cubicBezTo>
                    <a:pt x="15" y="4"/>
                    <a:pt x="11" y="5"/>
                    <a:pt x="7" y="5"/>
                  </a:cubicBezTo>
                  <a:cubicBezTo>
                    <a:pt x="5" y="1"/>
                    <a:pt x="5" y="1"/>
                    <a:pt x="5" y="1"/>
                  </a:cubicBezTo>
                  <a:cubicBezTo>
                    <a:pt x="4" y="0"/>
                    <a:pt x="2" y="1"/>
                    <a:pt x="1" y="1"/>
                  </a:cubicBezTo>
                  <a:cubicBezTo>
                    <a:pt x="1" y="1"/>
                    <a:pt x="0" y="6"/>
                    <a:pt x="1" y="8"/>
                  </a:cubicBezTo>
                  <a:cubicBezTo>
                    <a:pt x="2" y="10"/>
                    <a:pt x="5" y="14"/>
                    <a:pt x="3" y="16"/>
                  </a:cubicBezTo>
                  <a:cubicBezTo>
                    <a:pt x="1" y="18"/>
                    <a:pt x="1" y="19"/>
                    <a:pt x="1" y="22"/>
                  </a:cubicBezTo>
                  <a:cubicBezTo>
                    <a:pt x="2" y="26"/>
                    <a:pt x="1" y="26"/>
                    <a:pt x="3" y="28"/>
                  </a:cubicBezTo>
                  <a:cubicBezTo>
                    <a:pt x="4" y="29"/>
                    <a:pt x="4" y="30"/>
                    <a:pt x="4" y="30"/>
                  </a:cubicBezTo>
                  <a:cubicBezTo>
                    <a:pt x="5" y="108"/>
                    <a:pt x="5" y="108"/>
                    <a:pt x="5" y="108"/>
                  </a:cubicBezTo>
                  <a:cubicBezTo>
                    <a:pt x="67" y="109"/>
                    <a:pt x="67" y="109"/>
                    <a:pt x="67" y="109"/>
                  </a:cubicBezTo>
                  <a:cubicBezTo>
                    <a:pt x="69" y="107"/>
                    <a:pt x="69" y="107"/>
                    <a:pt x="69" y="107"/>
                  </a:cubicBezTo>
                  <a:cubicBezTo>
                    <a:pt x="70" y="109"/>
                    <a:pt x="70" y="109"/>
                    <a:pt x="70" y="109"/>
                  </a:cubicBezTo>
                  <a:cubicBezTo>
                    <a:pt x="78" y="109"/>
                    <a:pt x="78" y="109"/>
                    <a:pt x="78" y="109"/>
                  </a:cubicBezTo>
                  <a:cubicBezTo>
                    <a:pt x="79" y="111"/>
                    <a:pt x="79" y="111"/>
                    <a:pt x="79" y="111"/>
                  </a:cubicBezTo>
                  <a:cubicBezTo>
                    <a:pt x="82" y="110"/>
                    <a:pt x="82" y="110"/>
                    <a:pt x="82" y="110"/>
                  </a:cubicBezTo>
                  <a:cubicBezTo>
                    <a:pt x="83" y="105"/>
                    <a:pt x="83" y="105"/>
                    <a:pt x="83" y="105"/>
                  </a:cubicBezTo>
                  <a:cubicBezTo>
                    <a:pt x="86" y="104"/>
                    <a:pt x="86" y="104"/>
                    <a:pt x="86" y="104"/>
                  </a:cubicBezTo>
                  <a:cubicBezTo>
                    <a:pt x="88" y="98"/>
                    <a:pt x="88" y="98"/>
                    <a:pt x="88" y="98"/>
                  </a:cubicBezTo>
                  <a:cubicBezTo>
                    <a:pt x="91" y="98"/>
                    <a:pt x="91" y="98"/>
                    <a:pt x="91" y="98"/>
                  </a:cubicBezTo>
                  <a:lnTo>
                    <a:pt x="96" y="96"/>
                  </a:lnTo>
                  <a:close/>
                  <a:moveTo>
                    <a:pt x="70" y="24"/>
                  </a:moveTo>
                  <a:cubicBezTo>
                    <a:pt x="69" y="24"/>
                    <a:pt x="70" y="27"/>
                    <a:pt x="70" y="27"/>
                  </a:cubicBezTo>
                  <a:cubicBezTo>
                    <a:pt x="69" y="27"/>
                    <a:pt x="69" y="24"/>
                    <a:pt x="70"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1" name="Freeform 264">
              <a:extLst>
                <a:ext uri="{FF2B5EF4-FFF2-40B4-BE49-F238E27FC236}">
                  <a16:creationId xmlns:a16="http://schemas.microsoft.com/office/drawing/2014/main" id="{A04CB0F8-5935-4CF9-8669-D7DF17B3A18C}"/>
                </a:ext>
              </a:extLst>
            </p:cNvPr>
            <p:cNvSpPr>
              <a:spLocks noEditPoints="1"/>
            </p:cNvSpPr>
            <p:nvPr/>
          </p:nvSpPr>
          <p:spPr bwMode="auto">
            <a:xfrm>
              <a:off x="6706937" y="3013657"/>
              <a:ext cx="333155" cy="380484"/>
            </a:xfrm>
            <a:custGeom>
              <a:avLst/>
              <a:gdLst>
                <a:gd name="T0" fmla="*/ 95 w 97"/>
                <a:gd name="T1" fmla="*/ 95 h 111"/>
                <a:gd name="T2" fmla="*/ 97 w 97"/>
                <a:gd name="T3" fmla="*/ 87 h 111"/>
                <a:gd name="T4" fmla="*/ 94 w 97"/>
                <a:gd name="T5" fmla="*/ 82 h 111"/>
                <a:gd name="T6" fmla="*/ 86 w 97"/>
                <a:gd name="T7" fmla="*/ 70 h 111"/>
                <a:gd name="T8" fmla="*/ 82 w 97"/>
                <a:gd name="T9" fmla="*/ 57 h 111"/>
                <a:gd name="T10" fmla="*/ 80 w 97"/>
                <a:gd name="T11" fmla="*/ 51 h 111"/>
                <a:gd name="T12" fmla="*/ 77 w 97"/>
                <a:gd name="T13" fmla="*/ 43 h 111"/>
                <a:gd name="T14" fmla="*/ 70 w 97"/>
                <a:gd name="T15" fmla="*/ 33 h 111"/>
                <a:gd name="T16" fmla="*/ 75 w 97"/>
                <a:gd name="T17" fmla="*/ 34 h 111"/>
                <a:gd name="T18" fmla="*/ 82 w 97"/>
                <a:gd name="T19" fmla="*/ 45 h 111"/>
                <a:gd name="T20" fmla="*/ 88 w 97"/>
                <a:gd name="T21" fmla="*/ 38 h 111"/>
                <a:gd name="T22" fmla="*/ 89 w 97"/>
                <a:gd name="T23" fmla="*/ 29 h 111"/>
                <a:gd name="T24" fmla="*/ 86 w 97"/>
                <a:gd name="T25" fmla="*/ 9 h 111"/>
                <a:gd name="T26" fmla="*/ 80 w 97"/>
                <a:gd name="T27" fmla="*/ 8 h 111"/>
                <a:gd name="T28" fmla="*/ 71 w 97"/>
                <a:gd name="T29" fmla="*/ 8 h 111"/>
                <a:gd name="T30" fmla="*/ 66 w 97"/>
                <a:gd name="T31" fmla="*/ 9 h 111"/>
                <a:gd name="T32" fmla="*/ 63 w 97"/>
                <a:gd name="T33" fmla="*/ 8 h 111"/>
                <a:gd name="T34" fmla="*/ 61 w 97"/>
                <a:gd name="T35" fmla="*/ 6 h 111"/>
                <a:gd name="T36" fmla="*/ 59 w 97"/>
                <a:gd name="T37" fmla="*/ 11 h 111"/>
                <a:gd name="T38" fmla="*/ 58 w 97"/>
                <a:gd name="T39" fmla="*/ 8 h 111"/>
                <a:gd name="T40" fmla="*/ 49 w 97"/>
                <a:gd name="T41" fmla="*/ 12 h 111"/>
                <a:gd name="T42" fmla="*/ 39 w 97"/>
                <a:gd name="T43" fmla="*/ 12 h 111"/>
                <a:gd name="T44" fmla="*/ 26 w 97"/>
                <a:gd name="T45" fmla="*/ 10 h 111"/>
                <a:gd name="T46" fmla="*/ 20 w 97"/>
                <a:gd name="T47" fmla="*/ 7 h 111"/>
                <a:gd name="T48" fmla="*/ 7 w 97"/>
                <a:gd name="T49" fmla="*/ 5 h 111"/>
                <a:gd name="T50" fmla="*/ 1 w 97"/>
                <a:gd name="T51" fmla="*/ 1 h 111"/>
                <a:gd name="T52" fmla="*/ 3 w 97"/>
                <a:gd name="T53" fmla="*/ 16 h 111"/>
                <a:gd name="T54" fmla="*/ 3 w 97"/>
                <a:gd name="T55" fmla="*/ 28 h 111"/>
                <a:gd name="T56" fmla="*/ 5 w 97"/>
                <a:gd name="T57" fmla="*/ 108 h 111"/>
                <a:gd name="T58" fmla="*/ 69 w 97"/>
                <a:gd name="T59" fmla="*/ 107 h 111"/>
                <a:gd name="T60" fmla="*/ 78 w 97"/>
                <a:gd name="T61" fmla="*/ 109 h 111"/>
                <a:gd name="T62" fmla="*/ 82 w 97"/>
                <a:gd name="T63" fmla="*/ 110 h 111"/>
                <a:gd name="T64" fmla="*/ 86 w 97"/>
                <a:gd name="T65" fmla="*/ 104 h 111"/>
                <a:gd name="T66" fmla="*/ 91 w 97"/>
                <a:gd name="T67" fmla="*/ 98 h 111"/>
                <a:gd name="T68" fmla="*/ 70 w 97"/>
                <a:gd name="T69" fmla="*/ 24 h 111"/>
                <a:gd name="T70" fmla="*/ 70 w 97"/>
                <a:gd name="T71"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11">
                  <a:moveTo>
                    <a:pt x="96" y="96"/>
                  </a:moveTo>
                  <a:cubicBezTo>
                    <a:pt x="96" y="96"/>
                    <a:pt x="95" y="95"/>
                    <a:pt x="95" y="95"/>
                  </a:cubicBezTo>
                  <a:cubicBezTo>
                    <a:pt x="94" y="92"/>
                    <a:pt x="95" y="90"/>
                    <a:pt x="94" y="87"/>
                  </a:cubicBezTo>
                  <a:cubicBezTo>
                    <a:pt x="96" y="87"/>
                    <a:pt x="96" y="87"/>
                    <a:pt x="97" y="87"/>
                  </a:cubicBezTo>
                  <a:cubicBezTo>
                    <a:pt x="97" y="86"/>
                    <a:pt x="95" y="85"/>
                    <a:pt x="94" y="85"/>
                  </a:cubicBezTo>
                  <a:cubicBezTo>
                    <a:pt x="94" y="84"/>
                    <a:pt x="94" y="83"/>
                    <a:pt x="94" y="82"/>
                  </a:cubicBezTo>
                  <a:cubicBezTo>
                    <a:pt x="94" y="80"/>
                    <a:pt x="90" y="73"/>
                    <a:pt x="89" y="71"/>
                  </a:cubicBezTo>
                  <a:cubicBezTo>
                    <a:pt x="88" y="70"/>
                    <a:pt x="87" y="71"/>
                    <a:pt x="86" y="70"/>
                  </a:cubicBezTo>
                  <a:cubicBezTo>
                    <a:pt x="86" y="70"/>
                    <a:pt x="84" y="65"/>
                    <a:pt x="84" y="65"/>
                  </a:cubicBezTo>
                  <a:cubicBezTo>
                    <a:pt x="82" y="62"/>
                    <a:pt x="83" y="60"/>
                    <a:pt x="82" y="57"/>
                  </a:cubicBezTo>
                  <a:cubicBezTo>
                    <a:pt x="81" y="56"/>
                    <a:pt x="80" y="54"/>
                    <a:pt x="80" y="53"/>
                  </a:cubicBezTo>
                  <a:cubicBezTo>
                    <a:pt x="80" y="53"/>
                    <a:pt x="80" y="52"/>
                    <a:pt x="80" y="51"/>
                  </a:cubicBezTo>
                  <a:cubicBezTo>
                    <a:pt x="79" y="51"/>
                    <a:pt x="78" y="51"/>
                    <a:pt x="78" y="51"/>
                  </a:cubicBezTo>
                  <a:cubicBezTo>
                    <a:pt x="76" y="48"/>
                    <a:pt x="78" y="45"/>
                    <a:pt x="77" y="43"/>
                  </a:cubicBezTo>
                  <a:cubicBezTo>
                    <a:pt x="77" y="43"/>
                    <a:pt x="75" y="42"/>
                    <a:pt x="75" y="42"/>
                  </a:cubicBezTo>
                  <a:cubicBezTo>
                    <a:pt x="74" y="40"/>
                    <a:pt x="70" y="35"/>
                    <a:pt x="70" y="33"/>
                  </a:cubicBezTo>
                  <a:cubicBezTo>
                    <a:pt x="70" y="32"/>
                    <a:pt x="71" y="30"/>
                    <a:pt x="70" y="29"/>
                  </a:cubicBezTo>
                  <a:cubicBezTo>
                    <a:pt x="72" y="31"/>
                    <a:pt x="74" y="32"/>
                    <a:pt x="75" y="34"/>
                  </a:cubicBezTo>
                  <a:cubicBezTo>
                    <a:pt x="76" y="36"/>
                    <a:pt x="75" y="38"/>
                    <a:pt x="76" y="40"/>
                  </a:cubicBezTo>
                  <a:cubicBezTo>
                    <a:pt x="77" y="41"/>
                    <a:pt x="81" y="45"/>
                    <a:pt x="82" y="45"/>
                  </a:cubicBezTo>
                  <a:cubicBezTo>
                    <a:pt x="83" y="46"/>
                    <a:pt x="84" y="45"/>
                    <a:pt x="85" y="45"/>
                  </a:cubicBezTo>
                  <a:cubicBezTo>
                    <a:pt x="86" y="43"/>
                    <a:pt x="87" y="40"/>
                    <a:pt x="88" y="38"/>
                  </a:cubicBezTo>
                  <a:cubicBezTo>
                    <a:pt x="89" y="35"/>
                    <a:pt x="89" y="34"/>
                    <a:pt x="90" y="32"/>
                  </a:cubicBezTo>
                  <a:cubicBezTo>
                    <a:pt x="89" y="31"/>
                    <a:pt x="89" y="29"/>
                    <a:pt x="89" y="29"/>
                  </a:cubicBezTo>
                  <a:cubicBezTo>
                    <a:pt x="87" y="14"/>
                    <a:pt x="87" y="14"/>
                    <a:pt x="87" y="14"/>
                  </a:cubicBezTo>
                  <a:cubicBezTo>
                    <a:pt x="86" y="9"/>
                    <a:pt x="86" y="9"/>
                    <a:pt x="86" y="9"/>
                  </a:cubicBezTo>
                  <a:cubicBezTo>
                    <a:pt x="85" y="8"/>
                    <a:pt x="85" y="8"/>
                    <a:pt x="85" y="8"/>
                  </a:cubicBezTo>
                  <a:cubicBezTo>
                    <a:pt x="84" y="9"/>
                    <a:pt x="82" y="8"/>
                    <a:pt x="80" y="8"/>
                  </a:cubicBezTo>
                  <a:cubicBezTo>
                    <a:pt x="79" y="8"/>
                    <a:pt x="76" y="11"/>
                    <a:pt x="74" y="10"/>
                  </a:cubicBezTo>
                  <a:cubicBezTo>
                    <a:pt x="74" y="10"/>
                    <a:pt x="75" y="8"/>
                    <a:pt x="71" y="8"/>
                  </a:cubicBezTo>
                  <a:cubicBezTo>
                    <a:pt x="70" y="8"/>
                    <a:pt x="67" y="11"/>
                    <a:pt x="66" y="11"/>
                  </a:cubicBezTo>
                  <a:cubicBezTo>
                    <a:pt x="66" y="9"/>
                    <a:pt x="66" y="9"/>
                    <a:pt x="66" y="9"/>
                  </a:cubicBezTo>
                  <a:cubicBezTo>
                    <a:pt x="65" y="9"/>
                    <a:pt x="63" y="10"/>
                    <a:pt x="62" y="9"/>
                  </a:cubicBezTo>
                  <a:cubicBezTo>
                    <a:pt x="63" y="9"/>
                    <a:pt x="62" y="8"/>
                    <a:pt x="63" y="8"/>
                  </a:cubicBezTo>
                  <a:cubicBezTo>
                    <a:pt x="63" y="7"/>
                    <a:pt x="63" y="7"/>
                    <a:pt x="63" y="7"/>
                  </a:cubicBezTo>
                  <a:cubicBezTo>
                    <a:pt x="62" y="7"/>
                    <a:pt x="61" y="6"/>
                    <a:pt x="61" y="6"/>
                  </a:cubicBezTo>
                  <a:cubicBezTo>
                    <a:pt x="59" y="6"/>
                    <a:pt x="57" y="7"/>
                    <a:pt x="59" y="8"/>
                  </a:cubicBezTo>
                  <a:cubicBezTo>
                    <a:pt x="60" y="9"/>
                    <a:pt x="59" y="11"/>
                    <a:pt x="59" y="11"/>
                  </a:cubicBezTo>
                  <a:cubicBezTo>
                    <a:pt x="57" y="11"/>
                    <a:pt x="57" y="11"/>
                    <a:pt x="57" y="11"/>
                  </a:cubicBezTo>
                  <a:cubicBezTo>
                    <a:pt x="56" y="10"/>
                    <a:pt x="58" y="8"/>
                    <a:pt x="58" y="8"/>
                  </a:cubicBezTo>
                  <a:cubicBezTo>
                    <a:pt x="54" y="9"/>
                    <a:pt x="54" y="9"/>
                    <a:pt x="50" y="8"/>
                  </a:cubicBezTo>
                  <a:cubicBezTo>
                    <a:pt x="50" y="8"/>
                    <a:pt x="49" y="12"/>
                    <a:pt x="49" y="12"/>
                  </a:cubicBezTo>
                  <a:cubicBezTo>
                    <a:pt x="47" y="12"/>
                    <a:pt x="47" y="11"/>
                    <a:pt x="44" y="11"/>
                  </a:cubicBezTo>
                  <a:cubicBezTo>
                    <a:pt x="43" y="11"/>
                    <a:pt x="42" y="13"/>
                    <a:pt x="39" y="12"/>
                  </a:cubicBezTo>
                  <a:cubicBezTo>
                    <a:pt x="39" y="12"/>
                    <a:pt x="37" y="10"/>
                    <a:pt x="36" y="9"/>
                  </a:cubicBezTo>
                  <a:cubicBezTo>
                    <a:pt x="33" y="9"/>
                    <a:pt x="29" y="11"/>
                    <a:pt x="26" y="10"/>
                  </a:cubicBezTo>
                  <a:cubicBezTo>
                    <a:pt x="25" y="9"/>
                    <a:pt x="25" y="9"/>
                    <a:pt x="25" y="9"/>
                  </a:cubicBezTo>
                  <a:cubicBezTo>
                    <a:pt x="23" y="8"/>
                    <a:pt x="22" y="8"/>
                    <a:pt x="20" y="7"/>
                  </a:cubicBezTo>
                  <a:cubicBezTo>
                    <a:pt x="19" y="7"/>
                    <a:pt x="19" y="6"/>
                    <a:pt x="19" y="5"/>
                  </a:cubicBezTo>
                  <a:cubicBezTo>
                    <a:pt x="15" y="4"/>
                    <a:pt x="11" y="5"/>
                    <a:pt x="7" y="5"/>
                  </a:cubicBezTo>
                  <a:cubicBezTo>
                    <a:pt x="5" y="1"/>
                    <a:pt x="5" y="1"/>
                    <a:pt x="5" y="1"/>
                  </a:cubicBezTo>
                  <a:cubicBezTo>
                    <a:pt x="4" y="0"/>
                    <a:pt x="2" y="1"/>
                    <a:pt x="1" y="1"/>
                  </a:cubicBezTo>
                  <a:cubicBezTo>
                    <a:pt x="1" y="1"/>
                    <a:pt x="0" y="6"/>
                    <a:pt x="1" y="8"/>
                  </a:cubicBezTo>
                  <a:cubicBezTo>
                    <a:pt x="2" y="10"/>
                    <a:pt x="5" y="14"/>
                    <a:pt x="3" y="16"/>
                  </a:cubicBezTo>
                  <a:cubicBezTo>
                    <a:pt x="1" y="18"/>
                    <a:pt x="1" y="19"/>
                    <a:pt x="1" y="22"/>
                  </a:cubicBezTo>
                  <a:cubicBezTo>
                    <a:pt x="2" y="26"/>
                    <a:pt x="1" y="26"/>
                    <a:pt x="3" y="28"/>
                  </a:cubicBezTo>
                  <a:cubicBezTo>
                    <a:pt x="4" y="29"/>
                    <a:pt x="4" y="30"/>
                    <a:pt x="4" y="30"/>
                  </a:cubicBezTo>
                  <a:cubicBezTo>
                    <a:pt x="5" y="108"/>
                    <a:pt x="5" y="108"/>
                    <a:pt x="5" y="108"/>
                  </a:cubicBezTo>
                  <a:cubicBezTo>
                    <a:pt x="67" y="109"/>
                    <a:pt x="67" y="109"/>
                    <a:pt x="67" y="109"/>
                  </a:cubicBezTo>
                  <a:cubicBezTo>
                    <a:pt x="69" y="107"/>
                    <a:pt x="69" y="107"/>
                    <a:pt x="69" y="107"/>
                  </a:cubicBezTo>
                  <a:cubicBezTo>
                    <a:pt x="70" y="109"/>
                    <a:pt x="70" y="109"/>
                    <a:pt x="70" y="109"/>
                  </a:cubicBezTo>
                  <a:cubicBezTo>
                    <a:pt x="78" y="109"/>
                    <a:pt x="78" y="109"/>
                    <a:pt x="78" y="109"/>
                  </a:cubicBezTo>
                  <a:cubicBezTo>
                    <a:pt x="79" y="111"/>
                    <a:pt x="79" y="111"/>
                    <a:pt x="79" y="111"/>
                  </a:cubicBezTo>
                  <a:cubicBezTo>
                    <a:pt x="82" y="110"/>
                    <a:pt x="82" y="110"/>
                    <a:pt x="82" y="110"/>
                  </a:cubicBezTo>
                  <a:cubicBezTo>
                    <a:pt x="83" y="105"/>
                    <a:pt x="83" y="105"/>
                    <a:pt x="83" y="105"/>
                  </a:cubicBezTo>
                  <a:cubicBezTo>
                    <a:pt x="86" y="104"/>
                    <a:pt x="86" y="104"/>
                    <a:pt x="86" y="104"/>
                  </a:cubicBezTo>
                  <a:cubicBezTo>
                    <a:pt x="88" y="98"/>
                    <a:pt x="88" y="98"/>
                    <a:pt x="88" y="98"/>
                  </a:cubicBezTo>
                  <a:cubicBezTo>
                    <a:pt x="91" y="98"/>
                    <a:pt x="91" y="98"/>
                    <a:pt x="91" y="98"/>
                  </a:cubicBezTo>
                  <a:lnTo>
                    <a:pt x="96" y="96"/>
                  </a:lnTo>
                  <a:close/>
                  <a:moveTo>
                    <a:pt x="70" y="24"/>
                  </a:moveTo>
                  <a:cubicBezTo>
                    <a:pt x="69" y="24"/>
                    <a:pt x="70" y="27"/>
                    <a:pt x="70" y="27"/>
                  </a:cubicBezTo>
                  <a:cubicBezTo>
                    <a:pt x="69" y="27"/>
                    <a:pt x="69" y="24"/>
                    <a:pt x="70" y="2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2" name="Freeform 265">
              <a:extLst>
                <a:ext uri="{FF2B5EF4-FFF2-40B4-BE49-F238E27FC236}">
                  <a16:creationId xmlns:a16="http://schemas.microsoft.com/office/drawing/2014/main" id="{DA37EDE4-B3F0-444A-8D49-81523D5A3DA3}"/>
                </a:ext>
              </a:extLst>
            </p:cNvPr>
            <p:cNvSpPr>
              <a:spLocks noEditPoints="1"/>
            </p:cNvSpPr>
            <p:nvPr/>
          </p:nvSpPr>
          <p:spPr bwMode="auto">
            <a:xfrm>
              <a:off x="3214086" y="4162121"/>
              <a:ext cx="515510" cy="247228"/>
            </a:xfrm>
            <a:custGeom>
              <a:avLst/>
              <a:gdLst>
                <a:gd name="T0" fmla="*/ 10 w 150"/>
                <a:gd name="T1" fmla="*/ 19 h 72"/>
                <a:gd name="T2" fmla="*/ 10 w 150"/>
                <a:gd name="T3" fmla="*/ 20 h 72"/>
                <a:gd name="T4" fmla="*/ 10 w 150"/>
                <a:gd name="T5" fmla="*/ 19 h 72"/>
                <a:gd name="T6" fmla="*/ 119 w 150"/>
                <a:gd name="T7" fmla="*/ 0 h 72"/>
                <a:gd name="T8" fmla="*/ 111 w 150"/>
                <a:gd name="T9" fmla="*/ 5 h 72"/>
                <a:gd name="T10" fmla="*/ 111 w 150"/>
                <a:gd name="T11" fmla="*/ 8 h 72"/>
                <a:gd name="T12" fmla="*/ 113 w 150"/>
                <a:gd name="T13" fmla="*/ 14 h 72"/>
                <a:gd name="T14" fmla="*/ 109 w 150"/>
                <a:gd name="T15" fmla="*/ 26 h 72"/>
                <a:gd name="T16" fmla="*/ 107 w 150"/>
                <a:gd name="T17" fmla="*/ 26 h 72"/>
                <a:gd name="T18" fmla="*/ 107 w 150"/>
                <a:gd name="T19" fmla="*/ 27 h 72"/>
                <a:gd name="T20" fmla="*/ 104 w 150"/>
                <a:gd name="T21" fmla="*/ 29 h 72"/>
                <a:gd name="T22" fmla="*/ 104 w 150"/>
                <a:gd name="T23" fmla="*/ 31 h 72"/>
                <a:gd name="T24" fmla="*/ 106 w 150"/>
                <a:gd name="T25" fmla="*/ 32 h 72"/>
                <a:gd name="T26" fmla="*/ 105 w 150"/>
                <a:gd name="T27" fmla="*/ 34 h 72"/>
                <a:gd name="T28" fmla="*/ 103 w 150"/>
                <a:gd name="T29" fmla="*/ 36 h 72"/>
                <a:gd name="T30" fmla="*/ 105 w 150"/>
                <a:gd name="T31" fmla="*/ 40 h 72"/>
                <a:gd name="T32" fmla="*/ 106 w 150"/>
                <a:gd name="T33" fmla="*/ 40 h 72"/>
                <a:gd name="T34" fmla="*/ 106 w 150"/>
                <a:gd name="T35" fmla="*/ 43 h 72"/>
                <a:gd name="T36" fmla="*/ 104 w 150"/>
                <a:gd name="T37" fmla="*/ 43 h 72"/>
                <a:gd name="T38" fmla="*/ 103 w 150"/>
                <a:gd name="T39" fmla="*/ 45 h 72"/>
                <a:gd name="T40" fmla="*/ 107 w 150"/>
                <a:gd name="T41" fmla="*/ 47 h 72"/>
                <a:gd name="T42" fmla="*/ 111 w 150"/>
                <a:gd name="T43" fmla="*/ 47 h 72"/>
                <a:gd name="T44" fmla="*/ 112 w 150"/>
                <a:gd name="T45" fmla="*/ 46 h 72"/>
                <a:gd name="T46" fmla="*/ 113 w 150"/>
                <a:gd name="T47" fmla="*/ 45 h 72"/>
                <a:gd name="T48" fmla="*/ 113 w 150"/>
                <a:gd name="T49" fmla="*/ 48 h 72"/>
                <a:gd name="T50" fmla="*/ 111 w 150"/>
                <a:gd name="T51" fmla="*/ 48 h 72"/>
                <a:gd name="T52" fmla="*/ 110 w 150"/>
                <a:gd name="T53" fmla="*/ 51 h 72"/>
                <a:gd name="T54" fmla="*/ 111 w 150"/>
                <a:gd name="T55" fmla="*/ 52 h 72"/>
                <a:gd name="T56" fmla="*/ 106 w 150"/>
                <a:gd name="T57" fmla="*/ 57 h 72"/>
                <a:gd name="T58" fmla="*/ 107 w 150"/>
                <a:gd name="T59" fmla="*/ 60 h 72"/>
                <a:gd name="T60" fmla="*/ 108 w 150"/>
                <a:gd name="T61" fmla="*/ 61 h 72"/>
                <a:gd name="T62" fmla="*/ 104 w 150"/>
                <a:gd name="T63" fmla="*/ 64 h 72"/>
                <a:gd name="T64" fmla="*/ 108 w 150"/>
                <a:gd name="T65" fmla="*/ 67 h 72"/>
                <a:gd name="T66" fmla="*/ 112 w 150"/>
                <a:gd name="T67" fmla="*/ 65 h 72"/>
                <a:gd name="T68" fmla="*/ 114 w 150"/>
                <a:gd name="T69" fmla="*/ 70 h 72"/>
                <a:gd name="T70" fmla="*/ 117 w 150"/>
                <a:gd name="T71" fmla="*/ 71 h 72"/>
                <a:gd name="T72" fmla="*/ 121 w 150"/>
                <a:gd name="T73" fmla="*/ 67 h 72"/>
                <a:gd name="T74" fmla="*/ 127 w 150"/>
                <a:gd name="T75" fmla="*/ 57 h 72"/>
                <a:gd name="T76" fmla="*/ 130 w 150"/>
                <a:gd name="T77" fmla="*/ 52 h 72"/>
                <a:gd name="T78" fmla="*/ 141 w 150"/>
                <a:gd name="T79" fmla="*/ 45 h 72"/>
                <a:gd name="T80" fmla="*/ 148 w 150"/>
                <a:gd name="T81" fmla="*/ 34 h 72"/>
                <a:gd name="T82" fmla="*/ 149 w 150"/>
                <a:gd name="T83" fmla="*/ 34 h 72"/>
                <a:gd name="T84" fmla="*/ 149 w 150"/>
                <a:gd name="T85" fmla="*/ 28 h 72"/>
                <a:gd name="T86" fmla="*/ 148 w 150"/>
                <a:gd name="T87" fmla="*/ 23 h 72"/>
                <a:gd name="T88" fmla="*/ 145 w 150"/>
                <a:gd name="T89" fmla="*/ 21 h 72"/>
                <a:gd name="T90" fmla="*/ 149 w 150"/>
                <a:gd name="T91" fmla="*/ 18 h 72"/>
                <a:gd name="T92" fmla="*/ 143 w 150"/>
                <a:gd name="T93" fmla="*/ 15 h 72"/>
                <a:gd name="T94" fmla="*/ 140 w 150"/>
                <a:gd name="T95" fmla="*/ 15 h 72"/>
                <a:gd name="T96" fmla="*/ 132 w 150"/>
                <a:gd name="T97" fmla="*/ 14 h 72"/>
                <a:gd name="T98" fmla="*/ 130 w 150"/>
                <a:gd name="T99" fmla="*/ 11 h 72"/>
                <a:gd name="T100" fmla="*/ 128 w 150"/>
                <a:gd name="T101" fmla="*/ 7 h 72"/>
                <a:gd name="T102" fmla="*/ 122 w 150"/>
                <a:gd name="T103" fmla="*/ 5 h 72"/>
                <a:gd name="T104" fmla="*/ 120 w 150"/>
                <a:gd name="T105" fmla="*/ 0 h 72"/>
                <a:gd name="T106" fmla="*/ 119 w 150"/>
                <a:gd name="T107" fmla="*/ 0 h 72"/>
                <a:gd name="T108" fmla="*/ 2 w 150"/>
                <a:gd name="T109" fmla="*/ 15 h 72"/>
                <a:gd name="T110" fmla="*/ 6 w 150"/>
                <a:gd name="T111" fmla="*/ 24 h 72"/>
                <a:gd name="T112" fmla="*/ 2 w 150"/>
                <a:gd name="T113" fmla="*/ 26 h 72"/>
                <a:gd name="T114" fmla="*/ 2 w 150"/>
                <a:gd name="T115" fmla="*/ 27 h 72"/>
                <a:gd name="T116" fmla="*/ 6 w 150"/>
                <a:gd name="T117" fmla="*/ 27 h 72"/>
                <a:gd name="T118" fmla="*/ 7 w 150"/>
                <a:gd name="T119" fmla="*/ 20 h 72"/>
                <a:gd name="T120" fmla="*/ 6 w 150"/>
                <a:gd name="T121" fmla="*/ 20 h 72"/>
                <a:gd name="T122" fmla="*/ 4 w 150"/>
                <a:gd name="T123" fmla="*/ 15 h 72"/>
                <a:gd name="T124" fmla="*/ 2 w 150"/>
                <a:gd name="T12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0" h="72">
                  <a:moveTo>
                    <a:pt x="10" y="19"/>
                  </a:moveTo>
                  <a:cubicBezTo>
                    <a:pt x="9" y="19"/>
                    <a:pt x="10" y="20"/>
                    <a:pt x="10" y="20"/>
                  </a:cubicBezTo>
                  <a:cubicBezTo>
                    <a:pt x="10" y="20"/>
                    <a:pt x="12" y="19"/>
                    <a:pt x="10" y="19"/>
                  </a:cubicBezTo>
                  <a:close/>
                  <a:moveTo>
                    <a:pt x="119" y="0"/>
                  </a:moveTo>
                  <a:cubicBezTo>
                    <a:pt x="117" y="2"/>
                    <a:pt x="114" y="4"/>
                    <a:pt x="111" y="5"/>
                  </a:cubicBezTo>
                  <a:cubicBezTo>
                    <a:pt x="111" y="7"/>
                    <a:pt x="111" y="7"/>
                    <a:pt x="111" y="8"/>
                  </a:cubicBezTo>
                  <a:cubicBezTo>
                    <a:pt x="111" y="8"/>
                    <a:pt x="112" y="12"/>
                    <a:pt x="113" y="14"/>
                  </a:cubicBezTo>
                  <a:cubicBezTo>
                    <a:pt x="108" y="17"/>
                    <a:pt x="106" y="20"/>
                    <a:pt x="109" y="26"/>
                  </a:cubicBezTo>
                  <a:cubicBezTo>
                    <a:pt x="109" y="26"/>
                    <a:pt x="108" y="26"/>
                    <a:pt x="107" y="26"/>
                  </a:cubicBezTo>
                  <a:cubicBezTo>
                    <a:pt x="107" y="27"/>
                    <a:pt x="107" y="27"/>
                    <a:pt x="107" y="27"/>
                  </a:cubicBezTo>
                  <a:cubicBezTo>
                    <a:pt x="107" y="28"/>
                    <a:pt x="105" y="29"/>
                    <a:pt x="104" y="29"/>
                  </a:cubicBezTo>
                  <a:cubicBezTo>
                    <a:pt x="104" y="30"/>
                    <a:pt x="104" y="30"/>
                    <a:pt x="104" y="31"/>
                  </a:cubicBezTo>
                  <a:cubicBezTo>
                    <a:pt x="104" y="31"/>
                    <a:pt x="106" y="32"/>
                    <a:pt x="106" y="32"/>
                  </a:cubicBezTo>
                  <a:cubicBezTo>
                    <a:pt x="106" y="32"/>
                    <a:pt x="106" y="36"/>
                    <a:pt x="105" y="34"/>
                  </a:cubicBezTo>
                  <a:cubicBezTo>
                    <a:pt x="105" y="35"/>
                    <a:pt x="104" y="36"/>
                    <a:pt x="103" y="36"/>
                  </a:cubicBezTo>
                  <a:cubicBezTo>
                    <a:pt x="105" y="40"/>
                    <a:pt x="105" y="40"/>
                    <a:pt x="105" y="40"/>
                  </a:cubicBezTo>
                  <a:cubicBezTo>
                    <a:pt x="106" y="40"/>
                    <a:pt x="106" y="40"/>
                    <a:pt x="106" y="40"/>
                  </a:cubicBezTo>
                  <a:cubicBezTo>
                    <a:pt x="106" y="41"/>
                    <a:pt x="106" y="42"/>
                    <a:pt x="106" y="43"/>
                  </a:cubicBezTo>
                  <a:cubicBezTo>
                    <a:pt x="106" y="43"/>
                    <a:pt x="104" y="43"/>
                    <a:pt x="104" y="43"/>
                  </a:cubicBezTo>
                  <a:cubicBezTo>
                    <a:pt x="103" y="43"/>
                    <a:pt x="103" y="45"/>
                    <a:pt x="103" y="45"/>
                  </a:cubicBezTo>
                  <a:cubicBezTo>
                    <a:pt x="104" y="46"/>
                    <a:pt x="105" y="46"/>
                    <a:pt x="107" y="47"/>
                  </a:cubicBezTo>
                  <a:cubicBezTo>
                    <a:pt x="110" y="49"/>
                    <a:pt x="108" y="49"/>
                    <a:pt x="111" y="47"/>
                  </a:cubicBezTo>
                  <a:cubicBezTo>
                    <a:pt x="112" y="47"/>
                    <a:pt x="112" y="47"/>
                    <a:pt x="112" y="46"/>
                  </a:cubicBezTo>
                  <a:cubicBezTo>
                    <a:pt x="112" y="46"/>
                    <a:pt x="113" y="45"/>
                    <a:pt x="113" y="45"/>
                  </a:cubicBezTo>
                  <a:cubicBezTo>
                    <a:pt x="113" y="45"/>
                    <a:pt x="113" y="48"/>
                    <a:pt x="113" y="48"/>
                  </a:cubicBezTo>
                  <a:cubicBezTo>
                    <a:pt x="113" y="48"/>
                    <a:pt x="111" y="48"/>
                    <a:pt x="111" y="48"/>
                  </a:cubicBezTo>
                  <a:cubicBezTo>
                    <a:pt x="110" y="49"/>
                    <a:pt x="110" y="51"/>
                    <a:pt x="110" y="51"/>
                  </a:cubicBezTo>
                  <a:cubicBezTo>
                    <a:pt x="111" y="50"/>
                    <a:pt x="111" y="52"/>
                    <a:pt x="111" y="52"/>
                  </a:cubicBezTo>
                  <a:cubicBezTo>
                    <a:pt x="109" y="54"/>
                    <a:pt x="108" y="55"/>
                    <a:pt x="106" y="57"/>
                  </a:cubicBezTo>
                  <a:cubicBezTo>
                    <a:pt x="107" y="60"/>
                    <a:pt x="107" y="60"/>
                    <a:pt x="107" y="60"/>
                  </a:cubicBezTo>
                  <a:cubicBezTo>
                    <a:pt x="108" y="61"/>
                    <a:pt x="108" y="61"/>
                    <a:pt x="108" y="61"/>
                  </a:cubicBezTo>
                  <a:cubicBezTo>
                    <a:pt x="104" y="64"/>
                    <a:pt x="104" y="64"/>
                    <a:pt x="104" y="64"/>
                  </a:cubicBezTo>
                  <a:cubicBezTo>
                    <a:pt x="104" y="64"/>
                    <a:pt x="106" y="67"/>
                    <a:pt x="108" y="67"/>
                  </a:cubicBezTo>
                  <a:cubicBezTo>
                    <a:pt x="110" y="67"/>
                    <a:pt x="112" y="65"/>
                    <a:pt x="112" y="65"/>
                  </a:cubicBezTo>
                  <a:cubicBezTo>
                    <a:pt x="112" y="65"/>
                    <a:pt x="113" y="67"/>
                    <a:pt x="114" y="70"/>
                  </a:cubicBezTo>
                  <a:cubicBezTo>
                    <a:pt x="115" y="72"/>
                    <a:pt x="117" y="71"/>
                    <a:pt x="117" y="71"/>
                  </a:cubicBezTo>
                  <a:cubicBezTo>
                    <a:pt x="117" y="71"/>
                    <a:pt x="120" y="70"/>
                    <a:pt x="121" y="67"/>
                  </a:cubicBezTo>
                  <a:cubicBezTo>
                    <a:pt x="123" y="61"/>
                    <a:pt x="125" y="60"/>
                    <a:pt x="127" y="57"/>
                  </a:cubicBezTo>
                  <a:cubicBezTo>
                    <a:pt x="129" y="55"/>
                    <a:pt x="129" y="54"/>
                    <a:pt x="130" y="52"/>
                  </a:cubicBezTo>
                  <a:cubicBezTo>
                    <a:pt x="132" y="51"/>
                    <a:pt x="135" y="49"/>
                    <a:pt x="141" y="45"/>
                  </a:cubicBezTo>
                  <a:cubicBezTo>
                    <a:pt x="148" y="41"/>
                    <a:pt x="148" y="34"/>
                    <a:pt x="148" y="34"/>
                  </a:cubicBezTo>
                  <a:cubicBezTo>
                    <a:pt x="149" y="34"/>
                    <a:pt x="149" y="34"/>
                    <a:pt x="149" y="34"/>
                  </a:cubicBezTo>
                  <a:cubicBezTo>
                    <a:pt x="149" y="34"/>
                    <a:pt x="150" y="31"/>
                    <a:pt x="149" y="28"/>
                  </a:cubicBezTo>
                  <a:cubicBezTo>
                    <a:pt x="148" y="25"/>
                    <a:pt x="148" y="23"/>
                    <a:pt x="148" y="23"/>
                  </a:cubicBezTo>
                  <a:cubicBezTo>
                    <a:pt x="145" y="21"/>
                    <a:pt x="145" y="21"/>
                    <a:pt x="145" y="21"/>
                  </a:cubicBezTo>
                  <a:cubicBezTo>
                    <a:pt x="149" y="18"/>
                    <a:pt x="149" y="18"/>
                    <a:pt x="149" y="18"/>
                  </a:cubicBezTo>
                  <a:cubicBezTo>
                    <a:pt x="149" y="18"/>
                    <a:pt x="144" y="17"/>
                    <a:pt x="143" y="15"/>
                  </a:cubicBezTo>
                  <a:cubicBezTo>
                    <a:pt x="141" y="12"/>
                    <a:pt x="140" y="15"/>
                    <a:pt x="140" y="15"/>
                  </a:cubicBezTo>
                  <a:cubicBezTo>
                    <a:pt x="132" y="14"/>
                    <a:pt x="132" y="14"/>
                    <a:pt x="132" y="14"/>
                  </a:cubicBezTo>
                  <a:cubicBezTo>
                    <a:pt x="132" y="14"/>
                    <a:pt x="130" y="12"/>
                    <a:pt x="130" y="11"/>
                  </a:cubicBezTo>
                  <a:cubicBezTo>
                    <a:pt x="129" y="9"/>
                    <a:pt x="128" y="7"/>
                    <a:pt x="128" y="7"/>
                  </a:cubicBezTo>
                  <a:cubicBezTo>
                    <a:pt x="128" y="7"/>
                    <a:pt x="124" y="6"/>
                    <a:pt x="122" y="5"/>
                  </a:cubicBezTo>
                  <a:cubicBezTo>
                    <a:pt x="120" y="3"/>
                    <a:pt x="120" y="0"/>
                    <a:pt x="120" y="0"/>
                  </a:cubicBezTo>
                  <a:lnTo>
                    <a:pt x="119" y="0"/>
                  </a:lnTo>
                  <a:close/>
                  <a:moveTo>
                    <a:pt x="2" y="15"/>
                  </a:moveTo>
                  <a:cubicBezTo>
                    <a:pt x="4" y="19"/>
                    <a:pt x="4" y="21"/>
                    <a:pt x="6" y="24"/>
                  </a:cubicBezTo>
                  <a:cubicBezTo>
                    <a:pt x="4" y="25"/>
                    <a:pt x="3" y="26"/>
                    <a:pt x="2" y="26"/>
                  </a:cubicBezTo>
                  <a:cubicBezTo>
                    <a:pt x="0" y="27"/>
                    <a:pt x="2" y="27"/>
                    <a:pt x="2" y="27"/>
                  </a:cubicBezTo>
                  <a:cubicBezTo>
                    <a:pt x="2" y="27"/>
                    <a:pt x="4" y="28"/>
                    <a:pt x="6" y="27"/>
                  </a:cubicBezTo>
                  <a:cubicBezTo>
                    <a:pt x="10" y="26"/>
                    <a:pt x="8" y="24"/>
                    <a:pt x="7" y="20"/>
                  </a:cubicBezTo>
                  <a:cubicBezTo>
                    <a:pt x="6" y="20"/>
                    <a:pt x="6" y="20"/>
                    <a:pt x="6" y="20"/>
                  </a:cubicBezTo>
                  <a:cubicBezTo>
                    <a:pt x="5" y="19"/>
                    <a:pt x="5" y="17"/>
                    <a:pt x="4" y="15"/>
                  </a:cubicBezTo>
                  <a:cubicBezTo>
                    <a:pt x="4" y="15"/>
                    <a:pt x="2" y="15"/>
                    <a:pt x="2"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3" name="Freeform 266">
              <a:extLst>
                <a:ext uri="{FF2B5EF4-FFF2-40B4-BE49-F238E27FC236}">
                  <a16:creationId xmlns:a16="http://schemas.microsoft.com/office/drawing/2014/main" id="{F795F2FA-DB1B-4275-9FFD-D28CD253ACCB}"/>
                </a:ext>
              </a:extLst>
            </p:cNvPr>
            <p:cNvSpPr>
              <a:spLocks noEditPoints="1"/>
            </p:cNvSpPr>
            <p:nvPr/>
          </p:nvSpPr>
          <p:spPr bwMode="auto">
            <a:xfrm>
              <a:off x="3214086" y="4162121"/>
              <a:ext cx="515510" cy="247228"/>
            </a:xfrm>
            <a:custGeom>
              <a:avLst/>
              <a:gdLst>
                <a:gd name="T0" fmla="*/ 10 w 150"/>
                <a:gd name="T1" fmla="*/ 19 h 72"/>
                <a:gd name="T2" fmla="*/ 10 w 150"/>
                <a:gd name="T3" fmla="*/ 20 h 72"/>
                <a:gd name="T4" fmla="*/ 10 w 150"/>
                <a:gd name="T5" fmla="*/ 19 h 72"/>
                <a:gd name="T6" fmla="*/ 119 w 150"/>
                <a:gd name="T7" fmla="*/ 0 h 72"/>
                <a:gd name="T8" fmla="*/ 111 w 150"/>
                <a:gd name="T9" fmla="*/ 5 h 72"/>
                <a:gd name="T10" fmla="*/ 111 w 150"/>
                <a:gd name="T11" fmla="*/ 8 h 72"/>
                <a:gd name="T12" fmla="*/ 113 w 150"/>
                <a:gd name="T13" fmla="*/ 14 h 72"/>
                <a:gd name="T14" fmla="*/ 109 w 150"/>
                <a:gd name="T15" fmla="*/ 26 h 72"/>
                <a:gd name="T16" fmla="*/ 107 w 150"/>
                <a:gd name="T17" fmla="*/ 26 h 72"/>
                <a:gd name="T18" fmla="*/ 107 w 150"/>
                <a:gd name="T19" fmla="*/ 27 h 72"/>
                <a:gd name="T20" fmla="*/ 104 w 150"/>
                <a:gd name="T21" fmla="*/ 29 h 72"/>
                <a:gd name="T22" fmla="*/ 104 w 150"/>
                <a:gd name="T23" fmla="*/ 31 h 72"/>
                <a:gd name="T24" fmla="*/ 106 w 150"/>
                <a:gd name="T25" fmla="*/ 32 h 72"/>
                <a:gd name="T26" fmla="*/ 105 w 150"/>
                <a:gd name="T27" fmla="*/ 34 h 72"/>
                <a:gd name="T28" fmla="*/ 103 w 150"/>
                <a:gd name="T29" fmla="*/ 36 h 72"/>
                <a:gd name="T30" fmla="*/ 105 w 150"/>
                <a:gd name="T31" fmla="*/ 40 h 72"/>
                <a:gd name="T32" fmla="*/ 106 w 150"/>
                <a:gd name="T33" fmla="*/ 40 h 72"/>
                <a:gd name="T34" fmla="*/ 106 w 150"/>
                <a:gd name="T35" fmla="*/ 43 h 72"/>
                <a:gd name="T36" fmla="*/ 104 w 150"/>
                <a:gd name="T37" fmla="*/ 43 h 72"/>
                <a:gd name="T38" fmla="*/ 103 w 150"/>
                <a:gd name="T39" fmla="*/ 45 h 72"/>
                <a:gd name="T40" fmla="*/ 107 w 150"/>
                <a:gd name="T41" fmla="*/ 47 h 72"/>
                <a:gd name="T42" fmla="*/ 111 w 150"/>
                <a:gd name="T43" fmla="*/ 47 h 72"/>
                <a:gd name="T44" fmla="*/ 112 w 150"/>
                <a:gd name="T45" fmla="*/ 46 h 72"/>
                <a:gd name="T46" fmla="*/ 113 w 150"/>
                <a:gd name="T47" fmla="*/ 45 h 72"/>
                <a:gd name="T48" fmla="*/ 113 w 150"/>
                <a:gd name="T49" fmla="*/ 48 h 72"/>
                <a:gd name="T50" fmla="*/ 111 w 150"/>
                <a:gd name="T51" fmla="*/ 48 h 72"/>
                <a:gd name="T52" fmla="*/ 110 w 150"/>
                <a:gd name="T53" fmla="*/ 51 h 72"/>
                <a:gd name="T54" fmla="*/ 111 w 150"/>
                <a:gd name="T55" fmla="*/ 52 h 72"/>
                <a:gd name="T56" fmla="*/ 106 w 150"/>
                <a:gd name="T57" fmla="*/ 57 h 72"/>
                <a:gd name="T58" fmla="*/ 107 w 150"/>
                <a:gd name="T59" fmla="*/ 60 h 72"/>
                <a:gd name="T60" fmla="*/ 108 w 150"/>
                <a:gd name="T61" fmla="*/ 61 h 72"/>
                <a:gd name="T62" fmla="*/ 104 w 150"/>
                <a:gd name="T63" fmla="*/ 64 h 72"/>
                <a:gd name="T64" fmla="*/ 108 w 150"/>
                <a:gd name="T65" fmla="*/ 67 h 72"/>
                <a:gd name="T66" fmla="*/ 112 w 150"/>
                <a:gd name="T67" fmla="*/ 65 h 72"/>
                <a:gd name="T68" fmla="*/ 114 w 150"/>
                <a:gd name="T69" fmla="*/ 70 h 72"/>
                <a:gd name="T70" fmla="*/ 117 w 150"/>
                <a:gd name="T71" fmla="*/ 71 h 72"/>
                <a:gd name="T72" fmla="*/ 121 w 150"/>
                <a:gd name="T73" fmla="*/ 67 h 72"/>
                <a:gd name="T74" fmla="*/ 127 w 150"/>
                <a:gd name="T75" fmla="*/ 57 h 72"/>
                <a:gd name="T76" fmla="*/ 130 w 150"/>
                <a:gd name="T77" fmla="*/ 52 h 72"/>
                <a:gd name="T78" fmla="*/ 141 w 150"/>
                <a:gd name="T79" fmla="*/ 45 h 72"/>
                <a:gd name="T80" fmla="*/ 148 w 150"/>
                <a:gd name="T81" fmla="*/ 34 h 72"/>
                <a:gd name="T82" fmla="*/ 149 w 150"/>
                <a:gd name="T83" fmla="*/ 34 h 72"/>
                <a:gd name="T84" fmla="*/ 149 w 150"/>
                <a:gd name="T85" fmla="*/ 28 h 72"/>
                <a:gd name="T86" fmla="*/ 148 w 150"/>
                <a:gd name="T87" fmla="*/ 23 h 72"/>
                <a:gd name="T88" fmla="*/ 145 w 150"/>
                <a:gd name="T89" fmla="*/ 21 h 72"/>
                <a:gd name="T90" fmla="*/ 149 w 150"/>
                <a:gd name="T91" fmla="*/ 18 h 72"/>
                <a:gd name="T92" fmla="*/ 143 w 150"/>
                <a:gd name="T93" fmla="*/ 15 h 72"/>
                <a:gd name="T94" fmla="*/ 140 w 150"/>
                <a:gd name="T95" fmla="*/ 15 h 72"/>
                <a:gd name="T96" fmla="*/ 132 w 150"/>
                <a:gd name="T97" fmla="*/ 14 h 72"/>
                <a:gd name="T98" fmla="*/ 130 w 150"/>
                <a:gd name="T99" fmla="*/ 11 h 72"/>
                <a:gd name="T100" fmla="*/ 128 w 150"/>
                <a:gd name="T101" fmla="*/ 7 h 72"/>
                <a:gd name="T102" fmla="*/ 122 w 150"/>
                <a:gd name="T103" fmla="*/ 5 h 72"/>
                <a:gd name="T104" fmla="*/ 120 w 150"/>
                <a:gd name="T105" fmla="*/ 0 h 72"/>
                <a:gd name="T106" fmla="*/ 119 w 150"/>
                <a:gd name="T107" fmla="*/ 0 h 72"/>
                <a:gd name="T108" fmla="*/ 2 w 150"/>
                <a:gd name="T109" fmla="*/ 15 h 72"/>
                <a:gd name="T110" fmla="*/ 6 w 150"/>
                <a:gd name="T111" fmla="*/ 24 h 72"/>
                <a:gd name="T112" fmla="*/ 2 w 150"/>
                <a:gd name="T113" fmla="*/ 26 h 72"/>
                <a:gd name="T114" fmla="*/ 2 w 150"/>
                <a:gd name="T115" fmla="*/ 27 h 72"/>
                <a:gd name="T116" fmla="*/ 6 w 150"/>
                <a:gd name="T117" fmla="*/ 27 h 72"/>
                <a:gd name="T118" fmla="*/ 7 w 150"/>
                <a:gd name="T119" fmla="*/ 20 h 72"/>
                <a:gd name="T120" fmla="*/ 6 w 150"/>
                <a:gd name="T121" fmla="*/ 20 h 72"/>
                <a:gd name="T122" fmla="*/ 4 w 150"/>
                <a:gd name="T123" fmla="*/ 15 h 72"/>
                <a:gd name="T124" fmla="*/ 2 w 150"/>
                <a:gd name="T12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0" h="72">
                  <a:moveTo>
                    <a:pt x="10" y="19"/>
                  </a:moveTo>
                  <a:cubicBezTo>
                    <a:pt x="9" y="19"/>
                    <a:pt x="10" y="20"/>
                    <a:pt x="10" y="20"/>
                  </a:cubicBezTo>
                  <a:cubicBezTo>
                    <a:pt x="10" y="20"/>
                    <a:pt x="12" y="19"/>
                    <a:pt x="10" y="19"/>
                  </a:cubicBezTo>
                  <a:close/>
                  <a:moveTo>
                    <a:pt x="119" y="0"/>
                  </a:moveTo>
                  <a:cubicBezTo>
                    <a:pt x="117" y="2"/>
                    <a:pt x="114" y="4"/>
                    <a:pt x="111" y="5"/>
                  </a:cubicBezTo>
                  <a:cubicBezTo>
                    <a:pt x="111" y="7"/>
                    <a:pt x="111" y="7"/>
                    <a:pt x="111" y="8"/>
                  </a:cubicBezTo>
                  <a:cubicBezTo>
                    <a:pt x="111" y="8"/>
                    <a:pt x="112" y="12"/>
                    <a:pt x="113" y="14"/>
                  </a:cubicBezTo>
                  <a:cubicBezTo>
                    <a:pt x="108" y="17"/>
                    <a:pt x="106" y="20"/>
                    <a:pt x="109" y="26"/>
                  </a:cubicBezTo>
                  <a:cubicBezTo>
                    <a:pt x="109" y="26"/>
                    <a:pt x="108" y="26"/>
                    <a:pt x="107" y="26"/>
                  </a:cubicBezTo>
                  <a:cubicBezTo>
                    <a:pt x="107" y="27"/>
                    <a:pt x="107" y="27"/>
                    <a:pt x="107" y="27"/>
                  </a:cubicBezTo>
                  <a:cubicBezTo>
                    <a:pt x="107" y="28"/>
                    <a:pt x="105" y="29"/>
                    <a:pt x="104" y="29"/>
                  </a:cubicBezTo>
                  <a:cubicBezTo>
                    <a:pt x="104" y="30"/>
                    <a:pt x="104" y="30"/>
                    <a:pt x="104" y="31"/>
                  </a:cubicBezTo>
                  <a:cubicBezTo>
                    <a:pt x="104" y="31"/>
                    <a:pt x="106" y="32"/>
                    <a:pt x="106" y="32"/>
                  </a:cubicBezTo>
                  <a:cubicBezTo>
                    <a:pt x="106" y="32"/>
                    <a:pt x="106" y="36"/>
                    <a:pt x="105" y="34"/>
                  </a:cubicBezTo>
                  <a:cubicBezTo>
                    <a:pt x="105" y="35"/>
                    <a:pt x="104" y="36"/>
                    <a:pt x="103" y="36"/>
                  </a:cubicBezTo>
                  <a:cubicBezTo>
                    <a:pt x="105" y="40"/>
                    <a:pt x="105" y="40"/>
                    <a:pt x="105" y="40"/>
                  </a:cubicBezTo>
                  <a:cubicBezTo>
                    <a:pt x="106" y="40"/>
                    <a:pt x="106" y="40"/>
                    <a:pt x="106" y="40"/>
                  </a:cubicBezTo>
                  <a:cubicBezTo>
                    <a:pt x="106" y="41"/>
                    <a:pt x="106" y="42"/>
                    <a:pt x="106" y="43"/>
                  </a:cubicBezTo>
                  <a:cubicBezTo>
                    <a:pt x="106" y="43"/>
                    <a:pt x="104" y="43"/>
                    <a:pt x="104" y="43"/>
                  </a:cubicBezTo>
                  <a:cubicBezTo>
                    <a:pt x="103" y="43"/>
                    <a:pt x="103" y="45"/>
                    <a:pt x="103" y="45"/>
                  </a:cubicBezTo>
                  <a:cubicBezTo>
                    <a:pt x="104" y="46"/>
                    <a:pt x="105" y="46"/>
                    <a:pt x="107" y="47"/>
                  </a:cubicBezTo>
                  <a:cubicBezTo>
                    <a:pt x="110" y="49"/>
                    <a:pt x="108" y="49"/>
                    <a:pt x="111" y="47"/>
                  </a:cubicBezTo>
                  <a:cubicBezTo>
                    <a:pt x="112" y="47"/>
                    <a:pt x="112" y="47"/>
                    <a:pt x="112" y="46"/>
                  </a:cubicBezTo>
                  <a:cubicBezTo>
                    <a:pt x="112" y="46"/>
                    <a:pt x="113" y="45"/>
                    <a:pt x="113" y="45"/>
                  </a:cubicBezTo>
                  <a:cubicBezTo>
                    <a:pt x="113" y="45"/>
                    <a:pt x="113" y="48"/>
                    <a:pt x="113" y="48"/>
                  </a:cubicBezTo>
                  <a:cubicBezTo>
                    <a:pt x="113" y="48"/>
                    <a:pt x="111" y="48"/>
                    <a:pt x="111" y="48"/>
                  </a:cubicBezTo>
                  <a:cubicBezTo>
                    <a:pt x="110" y="49"/>
                    <a:pt x="110" y="51"/>
                    <a:pt x="110" y="51"/>
                  </a:cubicBezTo>
                  <a:cubicBezTo>
                    <a:pt x="111" y="50"/>
                    <a:pt x="111" y="52"/>
                    <a:pt x="111" y="52"/>
                  </a:cubicBezTo>
                  <a:cubicBezTo>
                    <a:pt x="109" y="54"/>
                    <a:pt x="108" y="55"/>
                    <a:pt x="106" y="57"/>
                  </a:cubicBezTo>
                  <a:cubicBezTo>
                    <a:pt x="107" y="60"/>
                    <a:pt x="107" y="60"/>
                    <a:pt x="107" y="60"/>
                  </a:cubicBezTo>
                  <a:cubicBezTo>
                    <a:pt x="108" y="61"/>
                    <a:pt x="108" y="61"/>
                    <a:pt x="108" y="61"/>
                  </a:cubicBezTo>
                  <a:cubicBezTo>
                    <a:pt x="104" y="64"/>
                    <a:pt x="104" y="64"/>
                    <a:pt x="104" y="64"/>
                  </a:cubicBezTo>
                  <a:cubicBezTo>
                    <a:pt x="104" y="64"/>
                    <a:pt x="106" y="67"/>
                    <a:pt x="108" y="67"/>
                  </a:cubicBezTo>
                  <a:cubicBezTo>
                    <a:pt x="110" y="67"/>
                    <a:pt x="112" y="65"/>
                    <a:pt x="112" y="65"/>
                  </a:cubicBezTo>
                  <a:cubicBezTo>
                    <a:pt x="112" y="65"/>
                    <a:pt x="113" y="67"/>
                    <a:pt x="114" y="70"/>
                  </a:cubicBezTo>
                  <a:cubicBezTo>
                    <a:pt x="115" y="72"/>
                    <a:pt x="117" y="71"/>
                    <a:pt x="117" y="71"/>
                  </a:cubicBezTo>
                  <a:cubicBezTo>
                    <a:pt x="117" y="71"/>
                    <a:pt x="120" y="70"/>
                    <a:pt x="121" y="67"/>
                  </a:cubicBezTo>
                  <a:cubicBezTo>
                    <a:pt x="123" y="61"/>
                    <a:pt x="125" y="60"/>
                    <a:pt x="127" y="57"/>
                  </a:cubicBezTo>
                  <a:cubicBezTo>
                    <a:pt x="129" y="55"/>
                    <a:pt x="129" y="54"/>
                    <a:pt x="130" y="52"/>
                  </a:cubicBezTo>
                  <a:cubicBezTo>
                    <a:pt x="132" y="51"/>
                    <a:pt x="135" y="49"/>
                    <a:pt x="141" y="45"/>
                  </a:cubicBezTo>
                  <a:cubicBezTo>
                    <a:pt x="148" y="41"/>
                    <a:pt x="148" y="34"/>
                    <a:pt x="148" y="34"/>
                  </a:cubicBezTo>
                  <a:cubicBezTo>
                    <a:pt x="149" y="34"/>
                    <a:pt x="149" y="34"/>
                    <a:pt x="149" y="34"/>
                  </a:cubicBezTo>
                  <a:cubicBezTo>
                    <a:pt x="149" y="34"/>
                    <a:pt x="150" y="31"/>
                    <a:pt x="149" y="28"/>
                  </a:cubicBezTo>
                  <a:cubicBezTo>
                    <a:pt x="148" y="25"/>
                    <a:pt x="148" y="23"/>
                    <a:pt x="148" y="23"/>
                  </a:cubicBezTo>
                  <a:cubicBezTo>
                    <a:pt x="145" y="21"/>
                    <a:pt x="145" y="21"/>
                    <a:pt x="145" y="21"/>
                  </a:cubicBezTo>
                  <a:cubicBezTo>
                    <a:pt x="149" y="18"/>
                    <a:pt x="149" y="18"/>
                    <a:pt x="149" y="18"/>
                  </a:cubicBezTo>
                  <a:cubicBezTo>
                    <a:pt x="149" y="18"/>
                    <a:pt x="144" y="17"/>
                    <a:pt x="143" y="15"/>
                  </a:cubicBezTo>
                  <a:cubicBezTo>
                    <a:pt x="141" y="12"/>
                    <a:pt x="140" y="15"/>
                    <a:pt x="140" y="15"/>
                  </a:cubicBezTo>
                  <a:cubicBezTo>
                    <a:pt x="132" y="14"/>
                    <a:pt x="132" y="14"/>
                    <a:pt x="132" y="14"/>
                  </a:cubicBezTo>
                  <a:cubicBezTo>
                    <a:pt x="132" y="14"/>
                    <a:pt x="130" y="12"/>
                    <a:pt x="130" y="11"/>
                  </a:cubicBezTo>
                  <a:cubicBezTo>
                    <a:pt x="129" y="9"/>
                    <a:pt x="128" y="7"/>
                    <a:pt x="128" y="7"/>
                  </a:cubicBezTo>
                  <a:cubicBezTo>
                    <a:pt x="128" y="7"/>
                    <a:pt x="124" y="6"/>
                    <a:pt x="122" y="5"/>
                  </a:cubicBezTo>
                  <a:cubicBezTo>
                    <a:pt x="120" y="3"/>
                    <a:pt x="120" y="0"/>
                    <a:pt x="120" y="0"/>
                  </a:cubicBezTo>
                  <a:lnTo>
                    <a:pt x="119" y="0"/>
                  </a:lnTo>
                  <a:close/>
                  <a:moveTo>
                    <a:pt x="2" y="15"/>
                  </a:moveTo>
                  <a:cubicBezTo>
                    <a:pt x="4" y="19"/>
                    <a:pt x="4" y="21"/>
                    <a:pt x="6" y="24"/>
                  </a:cubicBezTo>
                  <a:cubicBezTo>
                    <a:pt x="4" y="25"/>
                    <a:pt x="3" y="26"/>
                    <a:pt x="2" y="26"/>
                  </a:cubicBezTo>
                  <a:cubicBezTo>
                    <a:pt x="0" y="27"/>
                    <a:pt x="2" y="27"/>
                    <a:pt x="2" y="27"/>
                  </a:cubicBezTo>
                  <a:cubicBezTo>
                    <a:pt x="2" y="27"/>
                    <a:pt x="4" y="28"/>
                    <a:pt x="6" y="27"/>
                  </a:cubicBezTo>
                  <a:cubicBezTo>
                    <a:pt x="10" y="26"/>
                    <a:pt x="8" y="24"/>
                    <a:pt x="7" y="20"/>
                  </a:cubicBezTo>
                  <a:cubicBezTo>
                    <a:pt x="6" y="20"/>
                    <a:pt x="6" y="20"/>
                    <a:pt x="6" y="20"/>
                  </a:cubicBezTo>
                  <a:cubicBezTo>
                    <a:pt x="5" y="19"/>
                    <a:pt x="5" y="17"/>
                    <a:pt x="4" y="15"/>
                  </a:cubicBezTo>
                  <a:cubicBezTo>
                    <a:pt x="4" y="15"/>
                    <a:pt x="2" y="15"/>
                    <a:pt x="2" y="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4" name="Freeform 267">
              <a:extLst>
                <a:ext uri="{FF2B5EF4-FFF2-40B4-BE49-F238E27FC236}">
                  <a16:creationId xmlns:a16="http://schemas.microsoft.com/office/drawing/2014/main" id="{E393149F-433B-4757-9740-526BE5D1DF89}"/>
                </a:ext>
              </a:extLst>
            </p:cNvPr>
            <p:cNvSpPr>
              <a:spLocks/>
            </p:cNvSpPr>
            <p:nvPr/>
          </p:nvSpPr>
          <p:spPr bwMode="auto">
            <a:xfrm>
              <a:off x="3848833" y="3467784"/>
              <a:ext cx="120987" cy="71890"/>
            </a:xfrm>
            <a:custGeom>
              <a:avLst/>
              <a:gdLst>
                <a:gd name="T0" fmla="*/ 1 w 35"/>
                <a:gd name="T1" fmla="*/ 18 h 21"/>
                <a:gd name="T2" fmla="*/ 3 w 35"/>
                <a:gd name="T3" fmla="*/ 21 h 21"/>
                <a:gd name="T4" fmla="*/ 5 w 35"/>
                <a:gd name="T5" fmla="*/ 21 h 21"/>
                <a:gd name="T6" fmla="*/ 7 w 35"/>
                <a:gd name="T7" fmla="*/ 18 h 21"/>
                <a:gd name="T8" fmla="*/ 6 w 35"/>
                <a:gd name="T9" fmla="*/ 14 h 21"/>
                <a:gd name="T10" fmla="*/ 11 w 35"/>
                <a:gd name="T11" fmla="*/ 16 h 21"/>
                <a:gd name="T12" fmla="*/ 12 w 35"/>
                <a:gd name="T13" fmla="*/ 18 h 21"/>
                <a:gd name="T14" fmla="*/ 18 w 35"/>
                <a:gd name="T15" fmla="*/ 14 h 21"/>
                <a:gd name="T16" fmla="*/ 29 w 35"/>
                <a:gd name="T17" fmla="*/ 10 h 21"/>
                <a:gd name="T18" fmla="*/ 25 w 35"/>
                <a:gd name="T19" fmla="*/ 8 h 21"/>
                <a:gd name="T20" fmla="*/ 17 w 35"/>
                <a:gd name="T21" fmla="*/ 6 h 21"/>
                <a:gd name="T22" fmla="*/ 14 w 35"/>
                <a:gd name="T23" fmla="*/ 2 h 21"/>
                <a:gd name="T24" fmla="*/ 11 w 35"/>
                <a:gd name="T25" fmla="*/ 2 h 21"/>
                <a:gd name="T26" fmla="*/ 9 w 35"/>
                <a:gd name="T27" fmla="*/ 0 h 21"/>
                <a:gd name="T28" fmla="*/ 3 w 35"/>
                <a:gd name="T29" fmla="*/ 0 h 21"/>
                <a:gd name="T30" fmla="*/ 1 w 35"/>
                <a:gd name="T31" fmla="*/ 2 h 21"/>
                <a:gd name="T32" fmla="*/ 0 w 35"/>
                <a:gd name="T33" fmla="*/ 3 h 21"/>
                <a:gd name="T34" fmla="*/ 1 w 35"/>
                <a:gd name="T35" fmla="*/ 8 h 21"/>
                <a:gd name="T36" fmla="*/ 0 w 35"/>
                <a:gd name="T37" fmla="*/ 11 h 21"/>
                <a:gd name="T38" fmla="*/ 0 w 35"/>
                <a:gd name="T39" fmla="*/ 12 h 21"/>
                <a:gd name="T40" fmla="*/ 1 w 35"/>
                <a:gd name="T41" fmla="*/ 15 h 21"/>
                <a:gd name="T42" fmla="*/ 1 w 35"/>
                <a:gd name="T4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1" y="18"/>
                  </a:moveTo>
                  <a:cubicBezTo>
                    <a:pt x="2" y="19"/>
                    <a:pt x="3" y="20"/>
                    <a:pt x="3" y="21"/>
                  </a:cubicBezTo>
                  <a:cubicBezTo>
                    <a:pt x="3" y="21"/>
                    <a:pt x="5" y="21"/>
                    <a:pt x="5" y="21"/>
                  </a:cubicBezTo>
                  <a:cubicBezTo>
                    <a:pt x="6" y="21"/>
                    <a:pt x="6" y="19"/>
                    <a:pt x="7" y="18"/>
                  </a:cubicBezTo>
                  <a:cubicBezTo>
                    <a:pt x="7" y="19"/>
                    <a:pt x="6" y="16"/>
                    <a:pt x="6" y="14"/>
                  </a:cubicBezTo>
                  <a:cubicBezTo>
                    <a:pt x="8" y="15"/>
                    <a:pt x="9" y="15"/>
                    <a:pt x="11" y="16"/>
                  </a:cubicBezTo>
                  <a:cubicBezTo>
                    <a:pt x="11" y="16"/>
                    <a:pt x="12" y="18"/>
                    <a:pt x="12" y="18"/>
                  </a:cubicBezTo>
                  <a:cubicBezTo>
                    <a:pt x="18" y="19"/>
                    <a:pt x="18" y="14"/>
                    <a:pt x="18" y="14"/>
                  </a:cubicBezTo>
                  <a:cubicBezTo>
                    <a:pt x="21" y="13"/>
                    <a:pt x="35" y="19"/>
                    <a:pt x="29" y="10"/>
                  </a:cubicBezTo>
                  <a:cubicBezTo>
                    <a:pt x="28" y="9"/>
                    <a:pt x="26" y="9"/>
                    <a:pt x="25" y="8"/>
                  </a:cubicBezTo>
                  <a:cubicBezTo>
                    <a:pt x="27" y="8"/>
                    <a:pt x="19" y="8"/>
                    <a:pt x="17" y="6"/>
                  </a:cubicBezTo>
                  <a:cubicBezTo>
                    <a:pt x="17" y="6"/>
                    <a:pt x="15" y="3"/>
                    <a:pt x="14" y="2"/>
                  </a:cubicBezTo>
                  <a:cubicBezTo>
                    <a:pt x="13" y="2"/>
                    <a:pt x="12" y="3"/>
                    <a:pt x="11" y="2"/>
                  </a:cubicBezTo>
                  <a:cubicBezTo>
                    <a:pt x="10" y="2"/>
                    <a:pt x="10" y="0"/>
                    <a:pt x="9" y="0"/>
                  </a:cubicBezTo>
                  <a:cubicBezTo>
                    <a:pt x="9" y="0"/>
                    <a:pt x="4" y="0"/>
                    <a:pt x="3" y="0"/>
                  </a:cubicBezTo>
                  <a:cubicBezTo>
                    <a:pt x="3" y="1"/>
                    <a:pt x="2" y="2"/>
                    <a:pt x="1" y="2"/>
                  </a:cubicBezTo>
                  <a:cubicBezTo>
                    <a:pt x="1" y="2"/>
                    <a:pt x="1" y="3"/>
                    <a:pt x="0" y="3"/>
                  </a:cubicBezTo>
                  <a:cubicBezTo>
                    <a:pt x="1" y="8"/>
                    <a:pt x="1" y="8"/>
                    <a:pt x="1" y="8"/>
                  </a:cubicBezTo>
                  <a:cubicBezTo>
                    <a:pt x="0" y="11"/>
                    <a:pt x="0" y="11"/>
                    <a:pt x="0" y="11"/>
                  </a:cubicBezTo>
                  <a:cubicBezTo>
                    <a:pt x="0" y="12"/>
                    <a:pt x="0" y="12"/>
                    <a:pt x="0" y="12"/>
                  </a:cubicBezTo>
                  <a:cubicBezTo>
                    <a:pt x="0" y="12"/>
                    <a:pt x="1" y="14"/>
                    <a:pt x="1" y="15"/>
                  </a:cubicBezTo>
                  <a:cubicBezTo>
                    <a:pt x="2" y="16"/>
                    <a:pt x="1" y="18"/>
                    <a:pt x="1"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5" name="Freeform 268">
              <a:extLst>
                <a:ext uri="{FF2B5EF4-FFF2-40B4-BE49-F238E27FC236}">
                  <a16:creationId xmlns:a16="http://schemas.microsoft.com/office/drawing/2014/main" id="{A8E0E560-BAD5-4EEC-B952-BBF5126E563B}"/>
                </a:ext>
              </a:extLst>
            </p:cNvPr>
            <p:cNvSpPr>
              <a:spLocks/>
            </p:cNvSpPr>
            <p:nvPr/>
          </p:nvSpPr>
          <p:spPr bwMode="auto">
            <a:xfrm>
              <a:off x="3848833" y="3467784"/>
              <a:ext cx="120987" cy="71890"/>
            </a:xfrm>
            <a:custGeom>
              <a:avLst/>
              <a:gdLst>
                <a:gd name="T0" fmla="*/ 1 w 35"/>
                <a:gd name="T1" fmla="*/ 18 h 21"/>
                <a:gd name="T2" fmla="*/ 3 w 35"/>
                <a:gd name="T3" fmla="*/ 21 h 21"/>
                <a:gd name="T4" fmla="*/ 5 w 35"/>
                <a:gd name="T5" fmla="*/ 21 h 21"/>
                <a:gd name="T6" fmla="*/ 7 w 35"/>
                <a:gd name="T7" fmla="*/ 18 h 21"/>
                <a:gd name="T8" fmla="*/ 6 w 35"/>
                <a:gd name="T9" fmla="*/ 14 h 21"/>
                <a:gd name="T10" fmla="*/ 11 w 35"/>
                <a:gd name="T11" fmla="*/ 16 h 21"/>
                <a:gd name="T12" fmla="*/ 12 w 35"/>
                <a:gd name="T13" fmla="*/ 18 h 21"/>
                <a:gd name="T14" fmla="*/ 18 w 35"/>
                <a:gd name="T15" fmla="*/ 14 h 21"/>
                <a:gd name="T16" fmla="*/ 29 w 35"/>
                <a:gd name="T17" fmla="*/ 10 h 21"/>
                <a:gd name="T18" fmla="*/ 25 w 35"/>
                <a:gd name="T19" fmla="*/ 8 h 21"/>
                <a:gd name="T20" fmla="*/ 17 w 35"/>
                <a:gd name="T21" fmla="*/ 6 h 21"/>
                <a:gd name="T22" fmla="*/ 14 w 35"/>
                <a:gd name="T23" fmla="*/ 2 h 21"/>
                <a:gd name="T24" fmla="*/ 11 w 35"/>
                <a:gd name="T25" fmla="*/ 2 h 21"/>
                <a:gd name="T26" fmla="*/ 9 w 35"/>
                <a:gd name="T27" fmla="*/ 0 h 21"/>
                <a:gd name="T28" fmla="*/ 3 w 35"/>
                <a:gd name="T29" fmla="*/ 0 h 21"/>
                <a:gd name="T30" fmla="*/ 1 w 35"/>
                <a:gd name="T31" fmla="*/ 2 h 21"/>
                <a:gd name="T32" fmla="*/ 0 w 35"/>
                <a:gd name="T33" fmla="*/ 3 h 21"/>
                <a:gd name="T34" fmla="*/ 1 w 35"/>
                <a:gd name="T35" fmla="*/ 8 h 21"/>
                <a:gd name="T36" fmla="*/ 0 w 35"/>
                <a:gd name="T37" fmla="*/ 11 h 21"/>
                <a:gd name="T38" fmla="*/ 0 w 35"/>
                <a:gd name="T39" fmla="*/ 12 h 21"/>
                <a:gd name="T40" fmla="*/ 1 w 35"/>
                <a:gd name="T41" fmla="*/ 15 h 21"/>
                <a:gd name="T42" fmla="*/ 1 w 35"/>
                <a:gd name="T4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1" y="18"/>
                  </a:moveTo>
                  <a:cubicBezTo>
                    <a:pt x="2" y="19"/>
                    <a:pt x="3" y="20"/>
                    <a:pt x="3" y="21"/>
                  </a:cubicBezTo>
                  <a:cubicBezTo>
                    <a:pt x="3" y="21"/>
                    <a:pt x="5" y="21"/>
                    <a:pt x="5" y="21"/>
                  </a:cubicBezTo>
                  <a:cubicBezTo>
                    <a:pt x="6" y="21"/>
                    <a:pt x="6" y="19"/>
                    <a:pt x="7" y="18"/>
                  </a:cubicBezTo>
                  <a:cubicBezTo>
                    <a:pt x="7" y="19"/>
                    <a:pt x="6" y="16"/>
                    <a:pt x="6" y="14"/>
                  </a:cubicBezTo>
                  <a:cubicBezTo>
                    <a:pt x="8" y="15"/>
                    <a:pt x="9" y="15"/>
                    <a:pt x="11" y="16"/>
                  </a:cubicBezTo>
                  <a:cubicBezTo>
                    <a:pt x="11" y="16"/>
                    <a:pt x="12" y="18"/>
                    <a:pt x="12" y="18"/>
                  </a:cubicBezTo>
                  <a:cubicBezTo>
                    <a:pt x="18" y="19"/>
                    <a:pt x="18" y="14"/>
                    <a:pt x="18" y="14"/>
                  </a:cubicBezTo>
                  <a:cubicBezTo>
                    <a:pt x="21" y="13"/>
                    <a:pt x="35" y="19"/>
                    <a:pt x="29" y="10"/>
                  </a:cubicBezTo>
                  <a:cubicBezTo>
                    <a:pt x="28" y="9"/>
                    <a:pt x="26" y="9"/>
                    <a:pt x="25" y="8"/>
                  </a:cubicBezTo>
                  <a:cubicBezTo>
                    <a:pt x="27" y="8"/>
                    <a:pt x="19" y="8"/>
                    <a:pt x="17" y="6"/>
                  </a:cubicBezTo>
                  <a:cubicBezTo>
                    <a:pt x="17" y="6"/>
                    <a:pt x="15" y="3"/>
                    <a:pt x="14" y="2"/>
                  </a:cubicBezTo>
                  <a:cubicBezTo>
                    <a:pt x="13" y="2"/>
                    <a:pt x="12" y="3"/>
                    <a:pt x="11" y="2"/>
                  </a:cubicBezTo>
                  <a:cubicBezTo>
                    <a:pt x="10" y="2"/>
                    <a:pt x="10" y="0"/>
                    <a:pt x="9" y="0"/>
                  </a:cubicBezTo>
                  <a:cubicBezTo>
                    <a:pt x="9" y="0"/>
                    <a:pt x="4" y="0"/>
                    <a:pt x="3" y="0"/>
                  </a:cubicBezTo>
                  <a:cubicBezTo>
                    <a:pt x="3" y="1"/>
                    <a:pt x="2" y="2"/>
                    <a:pt x="1" y="2"/>
                  </a:cubicBezTo>
                  <a:cubicBezTo>
                    <a:pt x="1" y="2"/>
                    <a:pt x="1" y="3"/>
                    <a:pt x="0" y="3"/>
                  </a:cubicBezTo>
                  <a:cubicBezTo>
                    <a:pt x="1" y="8"/>
                    <a:pt x="1" y="8"/>
                    <a:pt x="1" y="8"/>
                  </a:cubicBezTo>
                  <a:cubicBezTo>
                    <a:pt x="0" y="11"/>
                    <a:pt x="0" y="11"/>
                    <a:pt x="0" y="11"/>
                  </a:cubicBezTo>
                  <a:cubicBezTo>
                    <a:pt x="0" y="12"/>
                    <a:pt x="0" y="12"/>
                    <a:pt x="0" y="12"/>
                  </a:cubicBezTo>
                  <a:cubicBezTo>
                    <a:pt x="0" y="12"/>
                    <a:pt x="1" y="14"/>
                    <a:pt x="1" y="15"/>
                  </a:cubicBezTo>
                  <a:cubicBezTo>
                    <a:pt x="2" y="16"/>
                    <a:pt x="1" y="18"/>
                    <a:pt x="1"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6" name="Freeform 269">
              <a:extLst>
                <a:ext uri="{FF2B5EF4-FFF2-40B4-BE49-F238E27FC236}">
                  <a16:creationId xmlns:a16="http://schemas.microsoft.com/office/drawing/2014/main" id="{F1E78BAE-8CFB-4A5F-B9A9-955379C20B27}"/>
                </a:ext>
              </a:extLst>
            </p:cNvPr>
            <p:cNvSpPr>
              <a:spLocks/>
            </p:cNvSpPr>
            <p:nvPr/>
          </p:nvSpPr>
          <p:spPr bwMode="auto">
            <a:xfrm>
              <a:off x="7204917" y="3743062"/>
              <a:ext cx="66630" cy="75394"/>
            </a:xfrm>
            <a:custGeom>
              <a:avLst/>
              <a:gdLst>
                <a:gd name="T0" fmla="*/ 16 w 19"/>
                <a:gd name="T1" fmla="*/ 16 h 22"/>
                <a:gd name="T2" fmla="*/ 15 w 19"/>
                <a:gd name="T3" fmla="*/ 14 h 22"/>
                <a:gd name="T4" fmla="*/ 13 w 19"/>
                <a:gd name="T5" fmla="*/ 14 h 22"/>
                <a:gd name="T6" fmla="*/ 13 w 19"/>
                <a:gd name="T7" fmla="*/ 12 h 22"/>
                <a:gd name="T8" fmla="*/ 17 w 19"/>
                <a:gd name="T9" fmla="*/ 2 h 22"/>
                <a:gd name="T10" fmla="*/ 14 w 19"/>
                <a:gd name="T11" fmla="*/ 0 h 22"/>
                <a:gd name="T12" fmla="*/ 11 w 19"/>
                <a:gd name="T13" fmla="*/ 3 h 22"/>
                <a:gd name="T14" fmla="*/ 9 w 19"/>
                <a:gd name="T15" fmla="*/ 1 h 22"/>
                <a:gd name="T16" fmla="*/ 7 w 19"/>
                <a:gd name="T17" fmla="*/ 3 h 22"/>
                <a:gd name="T18" fmla="*/ 3 w 19"/>
                <a:gd name="T19" fmla="*/ 12 h 22"/>
                <a:gd name="T20" fmla="*/ 1 w 19"/>
                <a:gd name="T21" fmla="*/ 19 h 22"/>
                <a:gd name="T22" fmla="*/ 6 w 19"/>
                <a:gd name="T23" fmla="*/ 22 h 22"/>
                <a:gd name="T24" fmla="*/ 9 w 19"/>
                <a:gd name="T25" fmla="*/ 21 h 22"/>
                <a:gd name="T26" fmla="*/ 12 w 19"/>
                <a:gd name="T27" fmla="*/ 21 h 22"/>
                <a:gd name="T28" fmla="*/ 16 w 19"/>
                <a:gd name="T29"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22">
                  <a:moveTo>
                    <a:pt x="16" y="16"/>
                  </a:moveTo>
                  <a:cubicBezTo>
                    <a:pt x="16" y="15"/>
                    <a:pt x="16" y="14"/>
                    <a:pt x="15" y="14"/>
                  </a:cubicBezTo>
                  <a:cubicBezTo>
                    <a:pt x="15" y="14"/>
                    <a:pt x="13" y="14"/>
                    <a:pt x="13" y="14"/>
                  </a:cubicBezTo>
                  <a:cubicBezTo>
                    <a:pt x="13" y="12"/>
                    <a:pt x="13" y="12"/>
                    <a:pt x="13" y="12"/>
                  </a:cubicBezTo>
                  <a:cubicBezTo>
                    <a:pt x="16" y="10"/>
                    <a:pt x="19" y="7"/>
                    <a:pt x="17" y="2"/>
                  </a:cubicBezTo>
                  <a:cubicBezTo>
                    <a:pt x="14" y="0"/>
                    <a:pt x="14" y="0"/>
                    <a:pt x="14" y="0"/>
                  </a:cubicBezTo>
                  <a:cubicBezTo>
                    <a:pt x="11" y="3"/>
                    <a:pt x="11" y="3"/>
                    <a:pt x="11" y="3"/>
                  </a:cubicBezTo>
                  <a:cubicBezTo>
                    <a:pt x="9" y="1"/>
                    <a:pt x="9" y="1"/>
                    <a:pt x="9" y="1"/>
                  </a:cubicBezTo>
                  <a:cubicBezTo>
                    <a:pt x="7" y="3"/>
                    <a:pt x="7" y="3"/>
                    <a:pt x="7" y="3"/>
                  </a:cubicBezTo>
                  <a:cubicBezTo>
                    <a:pt x="7" y="3"/>
                    <a:pt x="2" y="9"/>
                    <a:pt x="3" y="12"/>
                  </a:cubicBezTo>
                  <a:cubicBezTo>
                    <a:pt x="3" y="14"/>
                    <a:pt x="0" y="17"/>
                    <a:pt x="1" y="19"/>
                  </a:cubicBezTo>
                  <a:cubicBezTo>
                    <a:pt x="1" y="21"/>
                    <a:pt x="4" y="22"/>
                    <a:pt x="6" y="22"/>
                  </a:cubicBezTo>
                  <a:cubicBezTo>
                    <a:pt x="8" y="22"/>
                    <a:pt x="9" y="21"/>
                    <a:pt x="9" y="21"/>
                  </a:cubicBezTo>
                  <a:cubicBezTo>
                    <a:pt x="12" y="21"/>
                    <a:pt x="12" y="21"/>
                    <a:pt x="12" y="21"/>
                  </a:cubicBezTo>
                  <a:lnTo>
                    <a:pt x="16" y="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7" name="Freeform 270">
              <a:extLst>
                <a:ext uri="{FF2B5EF4-FFF2-40B4-BE49-F238E27FC236}">
                  <a16:creationId xmlns:a16="http://schemas.microsoft.com/office/drawing/2014/main" id="{675B13D9-B983-484C-8C81-37DBB44745A0}"/>
                </a:ext>
              </a:extLst>
            </p:cNvPr>
            <p:cNvSpPr>
              <a:spLocks noEditPoints="1"/>
            </p:cNvSpPr>
            <p:nvPr/>
          </p:nvSpPr>
          <p:spPr bwMode="auto">
            <a:xfrm>
              <a:off x="6219482" y="1884481"/>
              <a:ext cx="150796" cy="175338"/>
            </a:xfrm>
            <a:custGeom>
              <a:avLst/>
              <a:gdLst>
                <a:gd name="T0" fmla="*/ 16 w 44"/>
                <a:gd name="T1" fmla="*/ 36 h 51"/>
                <a:gd name="T2" fmla="*/ 20 w 44"/>
                <a:gd name="T3" fmla="*/ 41 h 51"/>
                <a:gd name="T4" fmla="*/ 23 w 44"/>
                <a:gd name="T5" fmla="*/ 42 h 51"/>
                <a:gd name="T6" fmla="*/ 16 w 44"/>
                <a:gd name="T7" fmla="*/ 36 h 51"/>
                <a:gd name="T8" fmla="*/ 26 w 44"/>
                <a:gd name="T9" fmla="*/ 22 h 51"/>
                <a:gd name="T10" fmla="*/ 22 w 44"/>
                <a:gd name="T11" fmla="*/ 21 h 51"/>
                <a:gd name="T12" fmla="*/ 16 w 44"/>
                <a:gd name="T13" fmla="*/ 11 h 51"/>
                <a:gd name="T14" fmla="*/ 22 w 44"/>
                <a:gd name="T15" fmla="*/ 8 h 51"/>
                <a:gd name="T16" fmla="*/ 22 w 44"/>
                <a:gd name="T17" fmla="*/ 4 h 51"/>
                <a:gd name="T18" fmla="*/ 23 w 44"/>
                <a:gd name="T19" fmla="*/ 0 h 51"/>
                <a:gd name="T20" fmla="*/ 14 w 44"/>
                <a:gd name="T21" fmla="*/ 8 h 51"/>
                <a:gd name="T22" fmla="*/ 1 w 44"/>
                <a:gd name="T23" fmla="*/ 15 h 51"/>
                <a:gd name="T24" fmla="*/ 4 w 44"/>
                <a:gd name="T25" fmla="*/ 16 h 51"/>
                <a:gd name="T26" fmla="*/ 13 w 44"/>
                <a:gd name="T27" fmla="*/ 12 h 51"/>
                <a:gd name="T28" fmla="*/ 7 w 44"/>
                <a:gd name="T29" fmla="*/ 20 h 51"/>
                <a:gd name="T30" fmla="*/ 4 w 44"/>
                <a:gd name="T31" fmla="*/ 29 h 51"/>
                <a:gd name="T32" fmla="*/ 2 w 44"/>
                <a:gd name="T33" fmla="*/ 31 h 51"/>
                <a:gd name="T34" fmla="*/ 6 w 44"/>
                <a:gd name="T35" fmla="*/ 42 h 51"/>
                <a:gd name="T36" fmla="*/ 38 w 44"/>
                <a:gd name="T37" fmla="*/ 43 h 51"/>
                <a:gd name="T38" fmla="*/ 30 w 44"/>
                <a:gd name="T39" fmla="*/ 45 h 51"/>
                <a:gd name="T40" fmla="*/ 27 w 44"/>
                <a:gd name="T41" fmla="*/ 44 h 51"/>
                <a:gd name="T42" fmla="*/ 28 w 44"/>
                <a:gd name="T43" fmla="*/ 49 h 51"/>
                <a:gd name="T44" fmla="*/ 30 w 44"/>
                <a:gd name="T45" fmla="*/ 50 h 51"/>
                <a:gd name="T46" fmla="*/ 34 w 44"/>
                <a:gd name="T47" fmla="*/ 50 h 51"/>
                <a:gd name="T48" fmla="*/ 38 w 44"/>
                <a:gd name="T49" fmla="*/ 43 h 51"/>
                <a:gd name="T50" fmla="*/ 24 w 44"/>
                <a:gd name="T51" fmla="*/ 48 h 51"/>
                <a:gd name="T52" fmla="*/ 35 w 44"/>
                <a:gd name="T53" fmla="*/ 25 h 51"/>
                <a:gd name="T54" fmla="*/ 34 w 44"/>
                <a:gd name="T55" fmla="*/ 30 h 51"/>
                <a:gd name="T56" fmla="*/ 31 w 44"/>
                <a:gd name="T57" fmla="*/ 32 h 51"/>
                <a:gd name="T58" fmla="*/ 27 w 44"/>
                <a:gd name="T59" fmla="*/ 32 h 51"/>
                <a:gd name="T60" fmla="*/ 24 w 44"/>
                <a:gd name="T61" fmla="*/ 34 h 51"/>
                <a:gd name="T62" fmla="*/ 27 w 44"/>
                <a:gd name="T63" fmla="*/ 40 h 51"/>
                <a:gd name="T64" fmla="*/ 32 w 44"/>
                <a:gd name="T65" fmla="*/ 39 h 51"/>
                <a:gd name="T66" fmla="*/ 34 w 44"/>
                <a:gd name="T67" fmla="*/ 42 h 51"/>
                <a:gd name="T68" fmla="*/ 39 w 44"/>
                <a:gd name="T69" fmla="*/ 38 h 51"/>
                <a:gd name="T70" fmla="*/ 36 w 44"/>
                <a:gd name="T71" fmla="*/ 34 h 51"/>
                <a:gd name="T72" fmla="*/ 38 w 44"/>
                <a:gd name="T73" fmla="*/ 25 h 51"/>
                <a:gd name="T74" fmla="*/ 8 w 44"/>
                <a:gd name="T75" fmla="*/ 13 h 51"/>
                <a:gd name="T76" fmla="*/ 8 w 44"/>
                <a:gd name="T77"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 h="51">
                  <a:moveTo>
                    <a:pt x="15" y="42"/>
                  </a:moveTo>
                  <a:cubicBezTo>
                    <a:pt x="15" y="40"/>
                    <a:pt x="15" y="36"/>
                    <a:pt x="16" y="36"/>
                  </a:cubicBezTo>
                  <a:cubicBezTo>
                    <a:pt x="17" y="37"/>
                    <a:pt x="18" y="38"/>
                    <a:pt x="19" y="39"/>
                  </a:cubicBezTo>
                  <a:cubicBezTo>
                    <a:pt x="20" y="40"/>
                    <a:pt x="19" y="40"/>
                    <a:pt x="20" y="41"/>
                  </a:cubicBezTo>
                  <a:cubicBezTo>
                    <a:pt x="21" y="41"/>
                    <a:pt x="21" y="41"/>
                    <a:pt x="21" y="41"/>
                  </a:cubicBezTo>
                  <a:cubicBezTo>
                    <a:pt x="20" y="42"/>
                    <a:pt x="23" y="42"/>
                    <a:pt x="23" y="42"/>
                  </a:cubicBezTo>
                  <a:cubicBezTo>
                    <a:pt x="23" y="41"/>
                    <a:pt x="23" y="36"/>
                    <a:pt x="23" y="36"/>
                  </a:cubicBezTo>
                  <a:cubicBezTo>
                    <a:pt x="21" y="36"/>
                    <a:pt x="18" y="36"/>
                    <a:pt x="16" y="36"/>
                  </a:cubicBezTo>
                  <a:cubicBezTo>
                    <a:pt x="18" y="31"/>
                    <a:pt x="19" y="30"/>
                    <a:pt x="20" y="24"/>
                  </a:cubicBezTo>
                  <a:cubicBezTo>
                    <a:pt x="24" y="26"/>
                    <a:pt x="23" y="27"/>
                    <a:pt x="26" y="22"/>
                  </a:cubicBezTo>
                  <a:cubicBezTo>
                    <a:pt x="25" y="21"/>
                    <a:pt x="25" y="21"/>
                    <a:pt x="25" y="21"/>
                  </a:cubicBezTo>
                  <a:cubicBezTo>
                    <a:pt x="24" y="21"/>
                    <a:pt x="23" y="21"/>
                    <a:pt x="22" y="21"/>
                  </a:cubicBezTo>
                  <a:cubicBezTo>
                    <a:pt x="21" y="19"/>
                    <a:pt x="20" y="16"/>
                    <a:pt x="20" y="12"/>
                  </a:cubicBezTo>
                  <a:cubicBezTo>
                    <a:pt x="18" y="12"/>
                    <a:pt x="18" y="11"/>
                    <a:pt x="16" y="11"/>
                  </a:cubicBezTo>
                  <a:cubicBezTo>
                    <a:pt x="17" y="11"/>
                    <a:pt x="19" y="11"/>
                    <a:pt x="20" y="10"/>
                  </a:cubicBezTo>
                  <a:cubicBezTo>
                    <a:pt x="21" y="10"/>
                    <a:pt x="21" y="9"/>
                    <a:pt x="22" y="8"/>
                  </a:cubicBezTo>
                  <a:cubicBezTo>
                    <a:pt x="22" y="8"/>
                    <a:pt x="23" y="8"/>
                    <a:pt x="23" y="8"/>
                  </a:cubicBezTo>
                  <a:cubicBezTo>
                    <a:pt x="23" y="7"/>
                    <a:pt x="22" y="4"/>
                    <a:pt x="22" y="4"/>
                  </a:cubicBezTo>
                  <a:cubicBezTo>
                    <a:pt x="22" y="4"/>
                    <a:pt x="23" y="1"/>
                    <a:pt x="23" y="2"/>
                  </a:cubicBezTo>
                  <a:cubicBezTo>
                    <a:pt x="23" y="2"/>
                    <a:pt x="23" y="0"/>
                    <a:pt x="23" y="0"/>
                  </a:cubicBezTo>
                  <a:cubicBezTo>
                    <a:pt x="21" y="0"/>
                    <a:pt x="18" y="2"/>
                    <a:pt x="16" y="3"/>
                  </a:cubicBezTo>
                  <a:cubicBezTo>
                    <a:pt x="15" y="4"/>
                    <a:pt x="15" y="8"/>
                    <a:pt x="14" y="8"/>
                  </a:cubicBezTo>
                  <a:cubicBezTo>
                    <a:pt x="9" y="11"/>
                    <a:pt x="9" y="7"/>
                    <a:pt x="4" y="11"/>
                  </a:cubicBezTo>
                  <a:cubicBezTo>
                    <a:pt x="4" y="12"/>
                    <a:pt x="1" y="15"/>
                    <a:pt x="1" y="15"/>
                  </a:cubicBezTo>
                  <a:cubicBezTo>
                    <a:pt x="0" y="15"/>
                    <a:pt x="2" y="16"/>
                    <a:pt x="2" y="16"/>
                  </a:cubicBezTo>
                  <a:cubicBezTo>
                    <a:pt x="2" y="16"/>
                    <a:pt x="3" y="16"/>
                    <a:pt x="4" y="16"/>
                  </a:cubicBezTo>
                  <a:cubicBezTo>
                    <a:pt x="4" y="15"/>
                    <a:pt x="4" y="15"/>
                    <a:pt x="4" y="14"/>
                  </a:cubicBezTo>
                  <a:cubicBezTo>
                    <a:pt x="6" y="11"/>
                    <a:pt x="9" y="12"/>
                    <a:pt x="13" y="12"/>
                  </a:cubicBezTo>
                  <a:cubicBezTo>
                    <a:pt x="13" y="14"/>
                    <a:pt x="13" y="15"/>
                    <a:pt x="14" y="18"/>
                  </a:cubicBezTo>
                  <a:cubicBezTo>
                    <a:pt x="9" y="14"/>
                    <a:pt x="11" y="16"/>
                    <a:pt x="7" y="20"/>
                  </a:cubicBezTo>
                  <a:cubicBezTo>
                    <a:pt x="5" y="20"/>
                    <a:pt x="2" y="20"/>
                    <a:pt x="0" y="20"/>
                  </a:cubicBezTo>
                  <a:cubicBezTo>
                    <a:pt x="0" y="26"/>
                    <a:pt x="0" y="26"/>
                    <a:pt x="4" y="29"/>
                  </a:cubicBezTo>
                  <a:cubicBezTo>
                    <a:pt x="4" y="30"/>
                    <a:pt x="4" y="30"/>
                    <a:pt x="4" y="30"/>
                  </a:cubicBezTo>
                  <a:cubicBezTo>
                    <a:pt x="2" y="31"/>
                    <a:pt x="2" y="31"/>
                    <a:pt x="2" y="31"/>
                  </a:cubicBezTo>
                  <a:cubicBezTo>
                    <a:pt x="0" y="36"/>
                    <a:pt x="4" y="38"/>
                    <a:pt x="6" y="40"/>
                  </a:cubicBezTo>
                  <a:cubicBezTo>
                    <a:pt x="6" y="40"/>
                    <a:pt x="6" y="41"/>
                    <a:pt x="6" y="42"/>
                  </a:cubicBezTo>
                  <a:lnTo>
                    <a:pt x="15" y="42"/>
                  </a:lnTo>
                  <a:close/>
                  <a:moveTo>
                    <a:pt x="38" y="43"/>
                  </a:moveTo>
                  <a:cubicBezTo>
                    <a:pt x="36" y="43"/>
                    <a:pt x="34" y="45"/>
                    <a:pt x="32" y="46"/>
                  </a:cubicBezTo>
                  <a:cubicBezTo>
                    <a:pt x="32" y="46"/>
                    <a:pt x="29" y="45"/>
                    <a:pt x="30" y="45"/>
                  </a:cubicBezTo>
                  <a:cubicBezTo>
                    <a:pt x="30" y="45"/>
                    <a:pt x="30" y="45"/>
                    <a:pt x="29" y="44"/>
                  </a:cubicBezTo>
                  <a:cubicBezTo>
                    <a:pt x="27" y="43"/>
                    <a:pt x="28" y="44"/>
                    <a:pt x="27" y="44"/>
                  </a:cubicBezTo>
                  <a:cubicBezTo>
                    <a:pt x="27" y="46"/>
                    <a:pt x="28" y="46"/>
                    <a:pt x="27" y="46"/>
                  </a:cubicBezTo>
                  <a:cubicBezTo>
                    <a:pt x="27" y="48"/>
                    <a:pt x="28" y="48"/>
                    <a:pt x="28" y="49"/>
                  </a:cubicBezTo>
                  <a:cubicBezTo>
                    <a:pt x="28" y="49"/>
                    <a:pt x="29" y="50"/>
                    <a:pt x="29" y="50"/>
                  </a:cubicBezTo>
                  <a:cubicBezTo>
                    <a:pt x="30" y="50"/>
                    <a:pt x="30" y="50"/>
                    <a:pt x="30" y="50"/>
                  </a:cubicBezTo>
                  <a:cubicBezTo>
                    <a:pt x="32" y="49"/>
                    <a:pt x="32" y="49"/>
                    <a:pt x="32" y="49"/>
                  </a:cubicBezTo>
                  <a:cubicBezTo>
                    <a:pt x="33" y="49"/>
                    <a:pt x="34" y="50"/>
                    <a:pt x="34" y="50"/>
                  </a:cubicBezTo>
                  <a:cubicBezTo>
                    <a:pt x="34" y="50"/>
                    <a:pt x="35" y="47"/>
                    <a:pt x="36" y="47"/>
                  </a:cubicBezTo>
                  <a:cubicBezTo>
                    <a:pt x="36" y="47"/>
                    <a:pt x="44" y="43"/>
                    <a:pt x="38" y="43"/>
                  </a:cubicBezTo>
                  <a:close/>
                  <a:moveTo>
                    <a:pt x="24" y="42"/>
                  </a:moveTo>
                  <a:cubicBezTo>
                    <a:pt x="24" y="43"/>
                    <a:pt x="21" y="51"/>
                    <a:pt x="24" y="48"/>
                  </a:cubicBezTo>
                  <a:cubicBezTo>
                    <a:pt x="24" y="48"/>
                    <a:pt x="26" y="41"/>
                    <a:pt x="24" y="42"/>
                  </a:cubicBezTo>
                  <a:close/>
                  <a:moveTo>
                    <a:pt x="35" y="25"/>
                  </a:moveTo>
                  <a:cubicBezTo>
                    <a:pt x="34" y="26"/>
                    <a:pt x="33" y="26"/>
                    <a:pt x="32" y="26"/>
                  </a:cubicBezTo>
                  <a:cubicBezTo>
                    <a:pt x="34" y="30"/>
                    <a:pt x="34" y="30"/>
                    <a:pt x="34" y="30"/>
                  </a:cubicBezTo>
                  <a:cubicBezTo>
                    <a:pt x="33" y="31"/>
                    <a:pt x="33" y="32"/>
                    <a:pt x="32" y="32"/>
                  </a:cubicBezTo>
                  <a:cubicBezTo>
                    <a:pt x="31" y="32"/>
                    <a:pt x="31" y="32"/>
                    <a:pt x="31" y="32"/>
                  </a:cubicBezTo>
                  <a:cubicBezTo>
                    <a:pt x="31" y="32"/>
                    <a:pt x="30" y="30"/>
                    <a:pt x="30" y="30"/>
                  </a:cubicBezTo>
                  <a:cubicBezTo>
                    <a:pt x="26" y="29"/>
                    <a:pt x="28" y="31"/>
                    <a:pt x="27" y="32"/>
                  </a:cubicBezTo>
                  <a:cubicBezTo>
                    <a:pt x="27" y="33"/>
                    <a:pt x="25" y="32"/>
                    <a:pt x="24" y="32"/>
                  </a:cubicBezTo>
                  <a:cubicBezTo>
                    <a:pt x="25" y="33"/>
                    <a:pt x="24" y="34"/>
                    <a:pt x="24" y="34"/>
                  </a:cubicBezTo>
                  <a:cubicBezTo>
                    <a:pt x="25" y="35"/>
                    <a:pt x="26" y="35"/>
                    <a:pt x="27" y="36"/>
                  </a:cubicBezTo>
                  <a:cubicBezTo>
                    <a:pt x="27" y="37"/>
                    <a:pt x="27" y="39"/>
                    <a:pt x="27" y="40"/>
                  </a:cubicBezTo>
                  <a:cubicBezTo>
                    <a:pt x="28" y="40"/>
                    <a:pt x="29" y="40"/>
                    <a:pt x="30" y="40"/>
                  </a:cubicBezTo>
                  <a:cubicBezTo>
                    <a:pt x="29" y="39"/>
                    <a:pt x="31" y="39"/>
                    <a:pt x="32" y="39"/>
                  </a:cubicBezTo>
                  <a:cubicBezTo>
                    <a:pt x="32" y="42"/>
                    <a:pt x="32" y="42"/>
                    <a:pt x="32" y="42"/>
                  </a:cubicBezTo>
                  <a:cubicBezTo>
                    <a:pt x="33" y="42"/>
                    <a:pt x="34" y="42"/>
                    <a:pt x="34" y="42"/>
                  </a:cubicBezTo>
                  <a:cubicBezTo>
                    <a:pt x="35" y="42"/>
                    <a:pt x="34" y="40"/>
                    <a:pt x="35" y="40"/>
                  </a:cubicBezTo>
                  <a:cubicBezTo>
                    <a:pt x="35" y="39"/>
                    <a:pt x="39" y="38"/>
                    <a:pt x="39" y="38"/>
                  </a:cubicBezTo>
                  <a:cubicBezTo>
                    <a:pt x="39" y="37"/>
                    <a:pt x="39" y="36"/>
                    <a:pt x="39" y="36"/>
                  </a:cubicBezTo>
                  <a:cubicBezTo>
                    <a:pt x="38" y="35"/>
                    <a:pt x="37" y="35"/>
                    <a:pt x="36" y="34"/>
                  </a:cubicBezTo>
                  <a:cubicBezTo>
                    <a:pt x="37" y="34"/>
                    <a:pt x="38" y="33"/>
                    <a:pt x="38" y="32"/>
                  </a:cubicBezTo>
                  <a:cubicBezTo>
                    <a:pt x="39" y="30"/>
                    <a:pt x="38" y="27"/>
                    <a:pt x="38" y="25"/>
                  </a:cubicBezTo>
                  <a:cubicBezTo>
                    <a:pt x="37" y="25"/>
                    <a:pt x="35" y="25"/>
                    <a:pt x="35" y="25"/>
                  </a:cubicBezTo>
                  <a:close/>
                  <a:moveTo>
                    <a:pt x="8" y="13"/>
                  </a:moveTo>
                  <a:cubicBezTo>
                    <a:pt x="7" y="13"/>
                    <a:pt x="4" y="18"/>
                    <a:pt x="8" y="16"/>
                  </a:cubicBezTo>
                  <a:cubicBezTo>
                    <a:pt x="9" y="16"/>
                    <a:pt x="9" y="12"/>
                    <a:pt x="8"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8" name="Freeform 271">
              <a:extLst>
                <a:ext uri="{FF2B5EF4-FFF2-40B4-BE49-F238E27FC236}">
                  <a16:creationId xmlns:a16="http://schemas.microsoft.com/office/drawing/2014/main" id="{FE163476-EBDA-43FE-9458-8A1C25130419}"/>
                </a:ext>
              </a:extLst>
            </p:cNvPr>
            <p:cNvSpPr>
              <a:spLocks noEditPoints="1"/>
            </p:cNvSpPr>
            <p:nvPr/>
          </p:nvSpPr>
          <p:spPr bwMode="auto">
            <a:xfrm>
              <a:off x="6219482" y="1884481"/>
              <a:ext cx="150796" cy="175338"/>
            </a:xfrm>
            <a:custGeom>
              <a:avLst/>
              <a:gdLst>
                <a:gd name="T0" fmla="*/ 16 w 44"/>
                <a:gd name="T1" fmla="*/ 36 h 51"/>
                <a:gd name="T2" fmla="*/ 20 w 44"/>
                <a:gd name="T3" fmla="*/ 41 h 51"/>
                <a:gd name="T4" fmla="*/ 23 w 44"/>
                <a:gd name="T5" fmla="*/ 42 h 51"/>
                <a:gd name="T6" fmla="*/ 16 w 44"/>
                <a:gd name="T7" fmla="*/ 36 h 51"/>
                <a:gd name="T8" fmla="*/ 26 w 44"/>
                <a:gd name="T9" fmla="*/ 22 h 51"/>
                <a:gd name="T10" fmla="*/ 22 w 44"/>
                <a:gd name="T11" fmla="*/ 21 h 51"/>
                <a:gd name="T12" fmla="*/ 16 w 44"/>
                <a:gd name="T13" fmla="*/ 11 h 51"/>
                <a:gd name="T14" fmla="*/ 22 w 44"/>
                <a:gd name="T15" fmla="*/ 8 h 51"/>
                <a:gd name="T16" fmla="*/ 22 w 44"/>
                <a:gd name="T17" fmla="*/ 4 h 51"/>
                <a:gd name="T18" fmla="*/ 23 w 44"/>
                <a:gd name="T19" fmla="*/ 0 h 51"/>
                <a:gd name="T20" fmla="*/ 14 w 44"/>
                <a:gd name="T21" fmla="*/ 8 h 51"/>
                <a:gd name="T22" fmla="*/ 1 w 44"/>
                <a:gd name="T23" fmla="*/ 15 h 51"/>
                <a:gd name="T24" fmla="*/ 4 w 44"/>
                <a:gd name="T25" fmla="*/ 16 h 51"/>
                <a:gd name="T26" fmla="*/ 13 w 44"/>
                <a:gd name="T27" fmla="*/ 12 h 51"/>
                <a:gd name="T28" fmla="*/ 7 w 44"/>
                <a:gd name="T29" fmla="*/ 20 h 51"/>
                <a:gd name="T30" fmla="*/ 4 w 44"/>
                <a:gd name="T31" fmla="*/ 29 h 51"/>
                <a:gd name="T32" fmla="*/ 2 w 44"/>
                <a:gd name="T33" fmla="*/ 31 h 51"/>
                <a:gd name="T34" fmla="*/ 6 w 44"/>
                <a:gd name="T35" fmla="*/ 42 h 51"/>
                <a:gd name="T36" fmla="*/ 38 w 44"/>
                <a:gd name="T37" fmla="*/ 43 h 51"/>
                <a:gd name="T38" fmla="*/ 30 w 44"/>
                <a:gd name="T39" fmla="*/ 45 h 51"/>
                <a:gd name="T40" fmla="*/ 27 w 44"/>
                <a:gd name="T41" fmla="*/ 44 h 51"/>
                <a:gd name="T42" fmla="*/ 28 w 44"/>
                <a:gd name="T43" fmla="*/ 49 h 51"/>
                <a:gd name="T44" fmla="*/ 30 w 44"/>
                <a:gd name="T45" fmla="*/ 50 h 51"/>
                <a:gd name="T46" fmla="*/ 34 w 44"/>
                <a:gd name="T47" fmla="*/ 50 h 51"/>
                <a:gd name="T48" fmla="*/ 38 w 44"/>
                <a:gd name="T49" fmla="*/ 43 h 51"/>
                <a:gd name="T50" fmla="*/ 24 w 44"/>
                <a:gd name="T51" fmla="*/ 48 h 51"/>
                <a:gd name="T52" fmla="*/ 35 w 44"/>
                <a:gd name="T53" fmla="*/ 25 h 51"/>
                <a:gd name="T54" fmla="*/ 34 w 44"/>
                <a:gd name="T55" fmla="*/ 30 h 51"/>
                <a:gd name="T56" fmla="*/ 31 w 44"/>
                <a:gd name="T57" fmla="*/ 32 h 51"/>
                <a:gd name="T58" fmla="*/ 27 w 44"/>
                <a:gd name="T59" fmla="*/ 32 h 51"/>
                <a:gd name="T60" fmla="*/ 24 w 44"/>
                <a:gd name="T61" fmla="*/ 34 h 51"/>
                <a:gd name="T62" fmla="*/ 27 w 44"/>
                <a:gd name="T63" fmla="*/ 40 h 51"/>
                <a:gd name="T64" fmla="*/ 32 w 44"/>
                <a:gd name="T65" fmla="*/ 39 h 51"/>
                <a:gd name="T66" fmla="*/ 34 w 44"/>
                <a:gd name="T67" fmla="*/ 42 h 51"/>
                <a:gd name="T68" fmla="*/ 39 w 44"/>
                <a:gd name="T69" fmla="*/ 38 h 51"/>
                <a:gd name="T70" fmla="*/ 36 w 44"/>
                <a:gd name="T71" fmla="*/ 34 h 51"/>
                <a:gd name="T72" fmla="*/ 38 w 44"/>
                <a:gd name="T73" fmla="*/ 25 h 51"/>
                <a:gd name="T74" fmla="*/ 8 w 44"/>
                <a:gd name="T75" fmla="*/ 13 h 51"/>
                <a:gd name="T76" fmla="*/ 8 w 44"/>
                <a:gd name="T77"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 h="51">
                  <a:moveTo>
                    <a:pt x="15" y="42"/>
                  </a:moveTo>
                  <a:cubicBezTo>
                    <a:pt x="15" y="40"/>
                    <a:pt x="15" y="36"/>
                    <a:pt x="16" y="36"/>
                  </a:cubicBezTo>
                  <a:cubicBezTo>
                    <a:pt x="17" y="37"/>
                    <a:pt x="18" y="38"/>
                    <a:pt x="19" y="39"/>
                  </a:cubicBezTo>
                  <a:cubicBezTo>
                    <a:pt x="20" y="40"/>
                    <a:pt x="19" y="40"/>
                    <a:pt x="20" y="41"/>
                  </a:cubicBezTo>
                  <a:cubicBezTo>
                    <a:pt x="21" y="41"/>
                    <a:pt x="21" y="41"/>
                    <a:pt x="21" y="41"/>
                  </a:cubicBezTo>
                  <a:cubicBezTo>
                    <a:pt x="20" y="42"/>
                    <a:pt x="23" y="42"/>
                    <a:pt x="23" y="42"/>
                  </a:cubicBezTo>
                  <a:cubicBezTo>
                    <a:pt x="23" y="41"/>
                    <a:pt x="23" y="36"/>
                    <a:pt x="23" y="36"/>
                  </a:cubicBezTo>
                  <a:cubicBezTo>
                    <a:pt x="21" y="36"/>
                    <a:pt x="18" y="36"/>
                    <a:pt x="16" y="36"/>
                  </a:cubicBezTo>
                  <a:cubicBezTo>
                    <a:pt x="18" y="31"/>
                    <a:pt x="19" y="30"/>
                    <a:pt x="20" y="24"/>
                  </a:cubicBezTo>
                  <a:cubicBezTo>
                    <a:pt x="24" y="26"/>
                    <a:pt x="23" y="27"/>
                    <a:pt x="26" y="22"/>
                  </a:cubicBezTo>
                  <a:cubicBezTo>
                    <a:pt x="25" y="21"/>
                    <a:pt x="25" y="21"/>
                    <a:pt x="25" y="21"/>
                  </a:cubicBezTo>
                  <a:cubicBezTo>
                    <a:pt x="24" y="21"/>
                    <a:pt x="23" y="21"/>
                    <a:pt x="22" y="21"/>
                  </a:cubicBezTo>
                  <a:cubicBezTo>
                    <a:pt x="21" y="19"/>
                    <a:pt x="20" y="16"/>
                    <a:pt x="20" y="12"/>
                  </a:cubicBezTo>
                  <a:cubicBezTo>
                    <a:pt x="18" y="12"/>
                    <a:pt x="18" y="11"/>
                    <a:pt x="16" y="11"/>
                  </a:cubicBezTo>
                  <a:cubicBezTo>
                    <a:pt x="17" y="11"/>
                    <a:pt x="19" y="11"/>
                    <a:pt x="20" y="10"/>
                  </a:cubicBezTo>
                  <a:cubicBezTo>
                    <a:pt x="21" y="10"/>
                    <a:pt x="21" y="9"/>
                    <a:pt x="22" y="8"/>
                  </a:cubicBezTo>
                  <a:cubicBezTo>
                    <a:pt x="22" y="8"/>
                    <a:pt x="23" y="8"/>
                    <a:pt x="23" y="8"/>
                  </a:cubicBezTo>
                  <a:cubicBezTo>
                    <a:pt x="23" y="7"/>
                    <a:pt x="22" y="4"/>
                    <a:pt x="22" y="4"/>
                  </a:cubicBezTo>
                  <a:cubicBezTo>
                    <a:pt x="22" y="4"/>
                    <a:pt x="23" y="1"/>
                    <a:pt x="23" y="2"/>
                  </a:cubicBezTo>
                  <a:cubicBezTo>
                    <a:pt x="23" y="2"/>
                    <a:pt x="23" y="0"/>
                    <a:pt x="23" y="0"/>
                  </a:cubicBezTo>
                  <a:cubicBezTo>
                    <a:pt x="21" y="0"/>
                    <a:pt x="18" y="2"/>
                    <a:pt x="16" y="3"/>
                  </a:cubicBezTo>
                  <a:cubicBezTo>
                    <a:pt x="15" y="4"/>
                    <a:pt x="15" y="8"/>
                    <a:pt x="14" y="8"/>
                  </a:cubicBezTo>
                  <a:cubicBezTo>
                    <a:pt x="9" y="11"/>
                    <a:pt x="9" y="7"/>
                    <a:pt x="4" y="11"/>
                  </a:cubicBezTo>
                  <a:cubicBezTo>
                    <a:pt x="4" y="12"/>
                    <a:pt x="1" y="15"/>
                    <a:pt x="1" y="15"/>
                  </a:cubicBezTo>
                  <a:cubicBezTo>
                    <a:pt x="0" y="15"/>
                    <a:pt x="2" y="16"/>
                    <a:pt x="2" y="16"/>
                  </a:cubicBezTo>
                  <a:cubicBezTo>
                    <a:pt x="2" y="16"/>
                    <a:pt x="3" y="16"/>
                    <a:pt x="4" y="16"/>
                  </a:cubicBezTo>
                  <a:cubicBezTo>
                    <a:pt x="4" y="15"/>
                    <a:pt x="4" y="15"/>
                    <a:pt x="4" y="14"/>
                  </a:cubicBezTo>
                  <a:cubicBezTo>
                    <a:pt x="6" y="11"/>
                    <a:pt x="9" y="12"/>
                    <a:pt x="13" y="12"/>
                  </a:cubicBezTo>
                  <a:cubicBezTo>
                    <a:pt x="13" y="14"/>
                    <a:pt x="13" y="15"/>
                    <a:pt x="14" y="18"/>
                  </a:cubicBezTo>
                  <a:cubicBezTo>
                    <a:pt x="9" y="14"/>
                    <a:pt x="11" y="16"/>
                    <a:pt x="7" y="20"/>
                  </a:cubicBezTo>
                  <a:cubicBezTo>
                    <a:pt x="5" y="20"/>
                    <a:pt x="2" y="20"/>
                    <a:pt x="0" y="20"/>
                  </a:cubicBezTo>
                  <a:cubicBezTo>
                    <a:pt x="0" y="26"/>
                    <a:pt x="0" y="26"/>
                    <a:pt x="4" y="29"/>
                  </a:cubicBezTo>
                  <a:cubicBezTo>
                    <a:pt x="4" y="30"/>
                    <a:pt x="4" y="30"/>
                    <a:pt x="4" y="30"/>
                  </a:cubicBezTo>
                  <a:cubicBezTo>
                    <a:pt x="2" y="31"/>
                    <a:pt x="2" y="31"/>
                    <a:pt x="2" y="31"/>
                  </a:cubicBezTo>
                  <a:cubicBezTo>
                    <a:pt x="0" y="36"/>
                    <a:pt x="4" y="38"/>
                    <a:pt x="6" y="40"/>
                  </a:cubicBezTo>
                  <a:cubicBezTo>
                    <a:pt x="6" y="40"/>
                    <a:pt x="6" y="41"/>
                    <a:pt x="6" y="42"/>
                  </a:cubicBezTo>
                  <a:lnTo>
                    <a:pt x="15" y="42"/>
                  </a:lnTo>
                  <a:close/>
                  <a:moveTo>
                    <a:pt x="38" y="43"/>
                  </a:moveTo>
                  <a:cubicBezTo>
                    <a:pt x="36" y="43"/>
                    <a:pt x="34" y="45"/>
                    <a:pt x="32" y="46"/>
                  </a:cubicBezTo>
                  <a:cubicBezTo>
                    <a:pt x="32" y="46"/>
                    <a:pt x="29" y="45"/>
                    <a:pt x="30" y="45"/>
                  </a:cubicBezTo>
                  <a:cubicBezTo>
                    <a:pt x="30" y="45"/>
                    <a:pt x="30" y="45"/>
                    <a:pt x="29" y="44"/>
                  </a:cubicBezTo>
                  <a:cubicBezTo>
                    <a:pt x="27" y="43"/>
                    <a:pt x="28" y="44"/>
                    <a:pt x="27" y="44"/>
                  </a:cubicBezTo>
                  <a:cubicBezTo>
                    <a:pt x="27" y="46"/>
                    <a:pt x="28" y="46"/>
                    <a:pt x="27" y="46"/>
                  </a:cubicBezTo>
                  <a:cubicBezTo>
                    <a:pt x="27" y="48"/>
                    <a:pt x="28" y="48"/>
                    <a:pt x="28" y="49"/>
                  </a:cubicBezTo>
                  <a:cubicBezTo>
                    <a:pt x="28" y="49"/>
                    <a:pt x="29" y="50"/>
                    <a:pt x="29" y="50"/>
                  </a:cubicBezTo>
                  <a:cubicBezTo>
                    <a:pt x="30" y="50"/>
                    <a:pt x="30" y="50"/>
                    <a:pt x="30" y="50"/>
                  </a:cubicBezTo>
                  <a:cubicBezTo>
                    <a:pt x="32" y="49"/>
                    <a:pt x="32" y="49"/>
                    <a:pt x="32" y="49"/>
                  </a:cubicBezTo>
                  <a:cubicBezTo>
                    <a:pt x="33" y="49"/>
                    <a:pt x="34" y="50"/>
                    <a:pt x="34" y="50"/>
                  </a:cubicBezTo>
                  <a:cubicBezTo>
                    <a:pt x="34" y="50"/>
                    <a:pt x="35" y="47"/>
                    <a:pt x="36" y="47"/>
                  </a:cubicBezTo>
                  <a:cubicBezTo>
                    <a:pt x="36" y="47"/>
                    <a:pt x="44" y="43"/>
                    <a:pt x="38" y="43"/>
                  </a:cubicBezTo>
                  <a:close/>
                  <a:moveTo>
                    <a:pt x="24" y="42"/>
                  </a:moveTo>
                  <a:cubicBezTo>
                    <a:pt x="24" y="43"/>
                    <a:pt x="21" y="51"/>
                    <a:pt x="24" y="48"/>
                  </a:cubicBezTo>
                  <a:cubicBezTo>
                    <a:pt x="24" y="48"/>
                    <a:pt x="26" y="41"/>
                    <a:pt x="24" y="42"/>
                  </a:cubicBezTo>
                  <a:close/>
                  <a:moveTo>
                    <a:pt x="35" y="25"/>
                  </a:moveTo>
                  <a:cubicBezTo>
                    <a:pt x="34" y="26"/>
                    <a:pt x="33" y="26"/>
                    <a:pt x="32" y="26"/>
                  </a:cubicBezTo>
                  <a:cubicBezTo>
                    <a:pt x="34" y="30"/>
                    <a:pt x="34" y="30"/>
                    <a:pt x="34" y="30"/>
                  </a:cubicBezTo>
                  <a:cubicBezTo>
                    <a:pt x="33" y="31"/>
                    <a:pt x="33" y="32"/>
                    <a:pt x="32" y="32"/>
                  </a:cubicBezTo>
                  <a:cubicBezTo>
                    <a:pt x="31" y="32"/>
                    <a:pt x="31" y="32"/>
                    <a:pt x="31" y="32"/>
                  </a:cubicBezTo>
                  <a:cubicBezTo>
                    <a:pt x="31" y="32"/>
                    <a:pt x="30" y="30"/>
                    <a:pt x="30" y="30"/>
                  </a:cubicBezTo>
                  <a:cubicBezTo>
                    <a:pt x="26" y="29"/>
                    <a:pt x="28" y="31"/>
                    <a:pt x="27" y="32"/>
                  </a:cubicBezTo>
                  <a:cubicBezTo>
                    <a:pt x="27" y="33"/>
                    <a:pt x="25" y="32"/>
                    <a:pt x="24" y="32"/>
                  </a:cubicBezTo>
                  <a:cubicBezTo>
                    <a:pt x="25" y="33"/>
                    <a:pt x="24" y="34"/>
                    <a:pt x="24" y="34"/>
                  </a:cubicBezTo>
                  <a:cubicBezTo>
                    <a:pt x="25" y="35"/>
                    <a:pt x="26" y="35"/>
                    <a:pt x="27" y="36"/>
                  </a:cubicBezTo>
                  <a:cubicBezTo>
                    <a:pt x="27" y="37"/>
                    <a:pt x="27" y="39"/>
                    <a:pt x="27" y="40"/>
                  </a:cubicBezTo>
                  <a:cubicBezTo>
                    <a:pt x="28" y="40"/>
                    <a:pt x="29" y="40"/>
                    <a:pt x="30" y="40"/>
                  </a:cubicBezTo>
                  <a:cubicBezTo>
                    <a:pt x="29" y="39"/>
                    <a:pt x="31" y="39"/>
                    <a:pt x="32" y="39"/>
                  </a:cubicBezTo>
                  <a:cubicBezTo>
                    <a:pt x="32" y="42"/>
                    <a:pt x="32" y="42"/>
                    <a:pt x="32" y="42"/>
                  </a:cubicBezTo>
                  <a:cubicBezTo>
                    <a:pt x="33" y="42"/>
                    <a:pt x="34" y="42"/>
                    <a:pt x="34" y="42"/>
                  </a:cubicBezTo>
                  <a:cubicBezTo>
                    <a:pt x="35" y="42"/>
                    <a:pt x="34" y="40"/>
                    <a:pt x="35" y="40"/>
                  </a:cubicBezTo>
                  <a:cubicBezTo>
                    <a:pt x="35" y="39"/>
                    <a:pt x="39" y="38"/>
                    <a:pt x="39" y="38"/>
                  </a:cubicBezTo>
                  <a:cubicBezTo>
                    <a:pt x="39" y="37"/>
                    <a:pt x="39" y="36"/>
                    <a:pt x="39" y="36"/>
                  </a:cubicBezTo>
                  <a:cubicBezTo>
                    <a:pt x="38" y="35"/>
                    <a:pt x="37" y="35"/>
                    <a:pt x="36" y="34"/>
                  </a:cubicBezTo>
                  <a:cubicBezTo>
                    <a:pt x="37" y="34"/>
                    <a:pt x="38" y="33"/>
                    <a:pt x="38" y="32"/>
                  </a:cubicBezTo>
                  <a:cubicBezTo>
                    <a:pt x="39" y="30"/>
                    <a:pt x="38" y="27"/>
                    <a:pt x="38" y="25"/>
                  </a:cubicBezTo>
                  <a:cubicBezTo>
                    <a:pt x="37" y="25"/>
                    <a:pt x="35" y="25"/>
                    <a:pt x="35" y="25"/>
                  </a:cubicBezTo>
                  <a:close/>
                  <a:moveTo>
                    <a:pt x="8" y="13"/>
                  </a:moveTo>
                  <a:cubicBezTo>
                    <a:pt x="7" y="13"/>
                    <a:pt x="4" y="18"/>
                    <a:pt x="8" y="16"/>
                  </a:cubicBezTo>
                  <a:cubicBezTo>
                    <a:pt x="9" y="16"/>
                    <a:pt x="9" y="12"/>
                    <a:pt x="8" y="1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9" name="Freeform 272">
              <a:extLst>
                <a:ext uri="{FF2B5EF4-FFF2-40B4-BE49-F238E27FC236}">
                  <a16:creationId xmlns:a16="http://schemas.microsoft.com/office/drawing/2014/main" id="{C4C0F9BF-4210-41FF-9AB0-6374DE214BD1}"/>
                </a:ext>
              </a:extLst>
            </p:cNvPr>
            <p:cNvSpPr>
              <a:spLocks/>
            </p:cNvSpPr>
            <p:nvPr/>
          </p:nvSpPr>
          <p:spPr bwMode="auto">
            <a:xfrm>
              <a:off x="6335210" y="2201841"/>
              <a:ext cx="178851" cy="119231"/>
            </a:xfrm>
            <a:custGeom>
              <a:avLst/>
              <a:gdLst>
                <a:gd name="T0" fmla="*/ 41 w 52"/>
                <a:gd name="T1" fmla="*/ 30 h 35"/>
                <a:gd name="T2" fmla="*/ 45 w 52"/>
                <a:gd name="T3" fmla="*/ 26 h 35"/>
                <a:gd name="T4" fmla="*/ 48 w 52"/>
                <a:gd name="T5" fmla="*/ 22 h 35"/>
                <a:gd name="T6" fmla="*/ 52 w 52"/>
                <a:gd name="T7" fmla="*/ 20 h 35"/>
                <a:gd name="T8" fmla="*/ 49 w 52"/>
                <a:gd name="T9" fmla="*/ 15 h 35"/>
                <a:gd name="T10" fmla="*/ 44 w 52"/>
                <a:gd name="T11" fmla="*/ 11 h 35"/>
                <a:gd name="T12" fmla="*/ 39 w 52"/>
                <a:gd name="T13" fmla="*/ 10 h 35"/>
                <a:gd name="T14" fmla="*/ 33 w 52"/>
                <a:gd name="T15" fmla="*/ 6 h 35"/>
                <a:gd name="T16" fmla="*/ 29 w 52"/>
                <a:gd name="T17" fmla="*/ 4 h 35"/>
                <a:gd name="T18" fmla="*/ 24 w 52"/>
                <a:gd name="T19" fmla="*/ 3 h 35"/>
                <a:gd name="T20" fmla="*/ 21 w 52"/>
                <a:gd name="T21" fmla="*/ 2 h 35"/>
                <a:gd name="T22" fmla="*/ 18 w 52"/>
                <a:gd name="T23" fmla="*/ 0 h 35"/>
                <a:gd name="T24" fmla="*/ 12 w 52"/>
                <a:gd name="T25" fmla="*/ 4 h 35"/>
                <a:gd name="T26" fmla="*/ 7 w 52"/>
                <a:gd name="T27" fmla="*/ 7 h 35"/>
                <a:gd name="T28" fmla="*/ 2 w 52"/>
                <a:gd name="T29" fmla="*/ 10 h 35"/>
                <a:gd name="T30" fmla="*/ 1 w 52"/>
                <a:gd name="T31" fmla="*/ 13 h 35"/>
                <a:gd name="T32" fmla="*/ 4 w 52"/>
                <a:gd name="T33" fmla="*/ 18 h 35"/>
                <a:gd name="T34" fmla="*/ 6 w 52"/>
                <a:gd name="T35" fmla="*/ 24 h 35"/>
                <a:gd name="T36" fmla="*/ 11 w 52"/>
                <a:gd name="T37" fmla="*/ 27 h 35"/>
                <a:gd name="T38" fmla="*/ 14 w 52"/>
                <a:gd name="T39" fmla="*/ 30 h 35"/>
                <a:gd name="T40" fmla="*/ 21 w 52"/>
                <a:gd name="T41" fmla="*/ 32 h 35"/>
                <a:gd name="T42" fmla="*/ 24 w 52"/>
                <a:gd name="T43" fmla="*/ 27 h 35"/>
                <a:gd name="T44" fmla="*/ 29 w 52"/>
                <a:gd name="T45" fmla="*/ 28 h 35"/>
                <a:gd name="T46" fmla="*/ 35 w 52"/>
                <a:gd name="T47" fmla="*/ 30 h 35"/>
                <a:gd name="T48" fmla="*/ 41 w 52"/>
                <a:gd name="T49" fmla="*/ 3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35">
                  <a:moveTo>
                    <a:pt x="41" y="30"/>
                  </a:moveTo>
                  <a:cubicBezTo>
                    <a:pt x="41" y="30"/>
                    <a:pt x="43" y="26"/>
                    <a:pt x="45" y="26"/>
                  </a:cubicBezTo>
                  <a:cubicBezTo>
                    <a:pt x="47" y="26"/>
                    <a:pt x="46" y="22"/>
                    <a:pt x="48" y="22"/>
                  </a:cubicBezTo>
                  <a:cubicBezTo>
                    <a:pt x="49" y="22"/>
                    <a:pt x="52" y="20"/>
                    <a:pt x="52" y="20"/>
                  </a:cubicBezTo>
                  <a:cubicBezTo>
                    <a:pt x="52" y="20"/>
                    <a:pt x="50" y="14"/>
                    <a:pt x="49" y="15"/>
                  </a:cubicBezTo>
                  <a:cubicBezTo>
                    <a:pt x="48" y="16"/>
                    <a:pt x="46" y="10"/>
                    <a:pt x="44" y="11"/>
                  </a:cubicBezTo>
                  <a:cubicBezTo>
                    <a:pt x="42" y="12"/>
                    <a:pt x="41" y="12"/>
                    <a:pt x="39" y="10"/>
                  </a:cubicBezTo>
                  <a:cubicBezTo>
                    <a:pt x="36" y="9"/>
                    <a:pt x="35" y="5"/>
                    <a:pt x="33" y="6"/>
                  </a:cubicBezTo>
                  <a:cubicBezTo>
                    <a:pt x="31" y="7"/>
                    <a:pt x="31" y="4"/>
                    <a:pt x="29" y="4"/>
                  </a:cubicBezTo>
                  <a:cubicBezTo>
                    <a:pt x="27" y="4"/>
                    <a:pt x="24" y="3"/>
                    <a:pt x="24" y="3"/>
                  </a:cubicBezTo>
                  <a:cubicBezTo>
                    <a:pt x="21" y="2"/>
                    <a:pt x="21" y="2"/>
                    <a:pt x="21" y="2"/>
                  </a:cubicBezTo>
                  <a:cubicBezTo>
                    <a:pt x="18" y="0"/>
                    <a:pt x="18" y="0"/>
                    <a:pt x="18" y="0"/>
                  </a:cubicBezTo>
                  <a:cubicBezTo>
                    <a:pt x="18" y="0"/>
                    <a:pt x="15" y="2"/>
                    <a:pt x="12" y="4"/>
                  </a:cubicBezTo>
                  <a:cubicBezTo>
                    <a:pt x="9" y="5"/>
                    <a:pt x="8" y="5"/>
                    <a:pt x="7" y="7"/>
                  </a:cubicBezTo>
                  <a:cubicBezTo>
                    <a:pt x="6" y="10"/>
                    <a:pt x="4" y="9"/>
                    <a:pt x="2" y="10"/>
                  </a:cubicBezTo>
                  <a:cubicBezTo>
                    <a:pt x="0" y="10"/>
                    <a:pt x="0" y="10"/>
                    <a:pt x="1" y="13"/>
                  </a:cubicBezTo>
                  <a:cubicBezTo>
                    <a:pt x="3" y="16"/>
                    <a:pt x="3" y="16"/>
                    <a:pt x="4" y="18"/>
                  </a:cubicBezTo>
                  <a:cubicBezTo>
                    <a:pt x="6" y="20"/>
                    <a:pt x="6" y="21"/>
                    <a:pt x="6" y="24"/>
                  </a:cubicBezTo>
                  <a:cubicBezTo>
                    <a:pt x="6" y="27"/>
                    <a:pt x="9" y="25"/>
                    <a:pt x="11" y="27"/>
                  </a:cubicBezTo>
                  <a:cubicBezTo>
                    <a:pt x="14" y="30"/>
                    <a:pt x="14" y="30"/>
                    <a:pt x="14" y="30"/>
                  </a:cubicBezTo>
                  <a:cubicBezTo>
                    <a:pt x="14" y="30"/>
                    <a:pt x="19" y="35"/>
                    <a:pt x="21" y="32"/>
                  </a:cubicBezTo>
                  <a:cubicBezTo>
                    <a:pt x="22" y="28"/>
                    <a:pt x="24" y="27"/>
                    <a:pt x="24" y="27"/>
                  </a:cubicBezTo>
                  <a:cubicBezTo>
                    <a:pt x="24" y="27"/>
                    <a:pt x="27" y="26"/>
                    <a:pt x="29" y="28"/>
                  </a:cubicBezTo>
                  <a:cubicBezTo>
                    <a:pt x="31" y="30"/>
                    <a:pt x="33" y="31"/>
                    <a:pt x="35" y="30"/>
                  </a:cubicBezTo>
                  <a:cubicBezTo>
                    <a:pt x="38" y="30"/>
                    <a:pt x="41" y="30"/>
                    <a:pt x="41"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0" name="Freeform 273">
              <a:extLst>
                <a:ext uri="{FF2B5EF4-FFF2-40B4-BE49-F238E27FC236}">
                  <a16:creationId xmlns:a16="http://schemas.microsoft.com/office/drawing/2014/main" id="{84B2562C-D410-4732-8CBC-250ACB3D4509}"/>
                </a:ext>
              </a:extLst>
            </p:cNvPr>
            <p:cNvSpPr>
              <a:spLocks/>
            </p:cNvSpPr>
            <p:nvPr/>
          </p:nvSpPr>
          <p:spPr bwMode="auto">
            <a:xfrm>
              <a:off x="6335210" y="2201841"/>
              <a:ext cx="178851" cy="119231"/>
            </a:xfrm>
            <a:custGeom>
              <a:avLst/>
              <a:gdLst>
                <a:gd name="T0" fmla="*/ 41 w 52"/>
                <a:gd name="T1" fmla="*/ 30 h 35"/>
                <a:gd name="T2" fmla="*/ 45 w 52"/>
                <a:gd name="T3" fmla="*/ 26 h 35"/>
                <a:gd name="T4" fmla="*/ 48 w 52"/>
                <a:gd name="T5" fmla="*/ 22 h 35"/>
                <a:gd name="T6" fmla="*/ 52 w 52"/>
                <a:gd name="T7" fmla="*/ 20 h 35"/>
                <a:gd name="T8" fmla="*/ 49 w 52"/>
                <a:gd name="T9" fmla="*/ 15 h 35"/>
                <a:gd name="T10" fmla="*/ 44 w 52"/>
                <a:gd name="T11" fmla="*/ 11 h 35"/>
                <a:gd name="T12" fmla="*/ 39 w 52"/>
                <a:gd name="T13" fmla="*/ 10 h 35"/>
                <a:gd name="T14" fmla="*/ 33 w 52"/>
                <a:gd name="T15" fmla="*/ 6 h 35"/>
                <a:gd name="T16" fmla="*/ 29 w 52"/>
                <a:gd name="T17" fmla="*/ 4 h 35"/>
                <a:gd name="T18" fmla="*/ 24 w 52"/>
                <a:gd name="T19" fmla="*/ 3 h 35"/>
                <a:gd name="T20" fmla="*/ 21 w 52"/>
                <a:gd name="T21" fmla="*/ 2 h 35"/>
                <a:gd name="T22" fmla="*/ 18 w 52"/>
                <a:gd name="T23" fmla="*/ 0 h 35"/>
                <a:gd name="T24" fmla="*/ 12 w 52"/>
                <a:gd name="T25" fmla="*/ 4 h 35"/>
                <a:gd name="T26" fmla="*/ 7 w 52"/>
                <a:gd name="T27" fmla="*/ 7 h 35"/>
                <a:gd name="T28" fmla="*/ 2 w 52"/>
                <a:gd name="T29" fmla="*/ 10 h 35"/>
                <a:gd name="T30" fmla="*/ 1 w 52"/>
                <a:gd name="T31" fmla="*/ 13 h 35"/>
                <a:gd name="T32" fmla="*/ 4 w 52"/>
                <a:gd name="T33" fmla="*/ 18 h 35"/>
                <a:gd name="T34" fmla="*/ 6 w 52"/>
                <a:gd name="T35" fmla="*/ 24 h 35"/>
                <a:gd name="T36" fmla="*/ 11 w 52"/>
                <a:gd name="T37" fmla="*/ 27 h 35"/>
                <a:gd name="T38" fmla="*/ 14 w 52"/>
                <a:gd name="T39" fmla="*/ 30 h 35"/>
                <a:gd name="T40" fmla="*/ 21 w 52"/>
                <a:gd name="T41" fmla="*/ 32 h 35"/>
                <a:gd name="T42" fmla="*/ 24 w 52"/>
                <a:gd name="T43" fmla="*/ 27 h 35"/>
                <a:gd name="T44" fmla="*/ 29 w 52"/>
                <a:gd name="T45" fmla="*/ 28 h 35"/>
                <a:gd name="T46" fmla="*/ 35 w 52"/>
                <a:gd name="T47" fmla="*/ 30 h 35"/>
                <a:gd name="T48" fmla="*/ 41 w 52"/>
                <a:gd name="T49" fmla="*/ 3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35">
                  <a:moveTo>
                    <a:pt x="41" y="30"/>
                  </a:moveTo>
                  <a:cubicBezTo>
                    <a:pt x="41" y="30"/>
                    <a:pt x="43" y="26"/>
                    <a:pt x="45" y="26"/>
                  </a:cubicBezTo>
                  <a:cubicBezTo>
                    <a:pt x="47" y="26"/>
                    <a:pt x="46" y="22"/>
                    <a:pt x="48" y="22"/>
                  </a:cubicBezTo>
                  <a:cubicBezTo>
                    <a:pt x="49" y="22"/>
                    <a:pt x="52" y="20"/>
                    <a:pt x="52" y="20"/>
                  </a:cubicBezTo>
                  <a:cubicBezTo>
                    <a:pt x="52" y="20"/>
                    <a:pt x="50" y="14"/>
                    <a:pt x="49" y="15"/>
                  </a:cubicBezTo>
                  <a:cubicBezTo>
                    <a:pt x="48" y="16"/>
                    <a:pt x="46" y="10"/>
                    <a:pt x="44" y="11"/>
                  </a:cubicBezTo>
                  <a:cubicBezTo>
                    <a:pt x="42" y="12"/>
                    <a:pt x="41" y="12"/>
                    <a:pt x="39" y="10"/>
                  </a:cubicBezTo>
                  <a:cubicBezTo>
                    <a:pt x="36" y="9"/>
                    <a:pt x="35" y="5"/>
                    <a:pt x="33" y="6"/>
                  </a:cubicBezTo>
                  <a:cubicBezTo>
                    <a:pt x="31" y="7"/>
                    <a:pt x="31" y="4"/>
                    <a:pt x="29" y="4"/>
                  </a:cubicBezTo>
                  <a:cubicBezTo>
                    <a:pt x="27" y="4"/>
                    <a:pt x="24" y="3"/>
                    <a:pt x="24" y="3"/>
                  </a:cubicBezTo>
                  <a:cubicBezTo>
                    <a:pt x="21" y="2"/>
                    <a:pt x="21" y="2"/>
                    <a:pt x="21" y="2"/>
                  </a:cubicBezTo>
                  <a:cubicBezTo>
                    <a:pt x="18" y="0"/>
                    <a:pt x="18" y="0"/>
                    <a:pt x="18" y="0"/>
                  </a:cubicBezTo>
                  <a:cubicBezTo>
                    <a:pt x="18" y="0"/>
                    <a:pt x="15" y="2"/>
                    <a:pt x="12" y="4"/>
                  </a:cubicBezTo>
                  <a:cubicBezTo>
                    <a:pt x="9" y="5"/>
                    <a:pt x="8" y="5"/>
                    <a:pt x="7" y="7"/>
                  </a:cubicBezTo>
                  <a:cubicBezTo>
                    <a:pt x="6" y="10"/>
                    <a:pt x="4" y="9"/>
                    <a:pt x="2" y="10"/>
                  </a:cubicBezTo>
                  <a:cubicBezTo>
                    <a:pt x="0" y="10"/>
                    <a:pt x="0" y="10"/>
                    <a:pt x="1" y="13"/>
                  </a:cubicBezTo>
                  <a:cubicBezTo>
                    <a:pt x="3" y="16"/>
                    <a:pt x="3" y="16"/>
                    <a:pt x="4" y="18"/>
                  </a:cubicBezTo>
                  <a:cubicBezTo>
                    <a:pt x="6" y="20"/>
                    <a:pt x="6" y="21"/>
                    <a:pt x="6" y="24"/>
                  </a:cubicBezTo>
                  <a:cubicBezTo>
                    <a:pt x="6" y="27"/>
                    <a:pt x="9" y="25"/>
                    <a:pt x="11" y="27"/>
                  </a:cubicBezTo>
                  <a:cubicBezTo>
                    <a:pt x="14" y="30"/>
                    <a:pt x="14" y="30"/>
                    <a:pt x="14" y="30"/>
                  </a:cubicBezTo>
                  <a:cubicBezTo>
                    <a:pt x="14" y="30"/>
                    <a:pt x="19" y="35"/>
                    <a:pt x="21" y="32"/>
                  </a:cubicBezTo>
                  <a:cubicBezTo>
                    <a:pt x="22" y="28"/>
                    <a:pt x="24" y="27"/>
                    <a:pt x="24" y="27"/>
                  </a:cubicBezTo>
                  <a:cubicBezTo>
                    <a:pt x="24" y="27"/>
                    <a:pt x="27" y="26"/>
                    <a:pt x="29" y="28"/>
                  </a:cubicBezTo>
                  <a:cubicBezTo>
                    <a:pt x="31" y="30"/>
                    <a:pt x="33" y="31"/>
                    <a:pt x="35" y="30"/>
                  </a:cubicBezTo>
                  <a:cubicBezTo>
                    <a:pt x="38" y="30"/>
                    <a:pt x="41" y="30"/>
                    <a:pt x="41" y="3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1" name="Freeform 274">
              <a:extLst>
                <a:ext uri="{FF2B5EF4-FFF2-40B4-BE49-F238E27FC236}">
                  <a16:creationId xmlns:a16="http://schemas.microsoft.com/office/drawing/2014/main" id="{DD4E817D-3686-45C2-8134-6C79B02023BB}"/>
                </a:ext>
              </a:extLst>
            </p:cNvPr>
            <p:cNvSpPr>
              <a:spLocks noEditPoints="1"/>
            </p:cNvSpPr>
            <p:nvPr/>
          </p:nvSpPr>
          <p:spPr bwMode="auto">
            <a:xfrm>
              <a:off x="6936641" y="2864621"/>
              <a:ext cx="80659" cy="52600"/>
            </a:xfrm>
            <a:custGeom>
              <a:avLst/>
              <a:gdLst>
                <a:gd name="T0" fmla="*/ 16 w 23"/>
                <a:gd name="T1" fmla="*/ 8 h 15"/>
                <a:gd name="T2" fmla="*/ 16 w 23"/>
                <a:gd name="T3" fmla="*/ 5 h 15"/>
                <a:gd name="T4" fmla="*/ 17 w 23"/>
                <a:gd name="T5" fmla="*/ 5 h 15"/>
                <a:gd name="T6" fmla="*/ 20 w 23"/>
                <a:gd name="T7" fmla="*/ 1 h 15"/>
                <a:gd name="T8" fmla="*/ 14 w 23"/>
                <a:gd name="T9" fmla="*/ 5 h 15"/>
                <a:gd name="T10" fmla="*/ 7 w 23"/>
                <a:gd name="T11" fmla="*/ 5 h 15"/>
                <a:gd name="T12" fmla="*/ 7 w 23"/>
                <a:gd name="T13" fmla="*/ 7 h 15"/>
                <a:gd name="T14" fmla="*/ 5 w 23"/>
                <a:gd name="T15" fmla="*/ 7 h 15"/>
                <a:gd name="T16" fmla="*/ 9 w 23"/>
                <a:gd name="T17" fmla="*/ 8 h 15"/>
                <a:gd name="T18" fmla="*/ 11 w 23"/>
                <a:gd name="T19" fmla="*/ 7 h 15"/>
                <a:gd name="T20" fmla="*/ 13 w 23"/>
                <a:gd name="T21" fmla="*/ 7 h 15"/>
                <a:gd name="T22" fmla="*/ 16 w 23"/>
                <a:gd name="T23" fmla="*/ 8 h 15"/>
                <a:gd name="T24" fmla="*/ 16 w 23"/>
                <a:gd name="T25" fmla="*/ 8 h 15"/>
                <a:gd name="T26" fmla="*/ 16 w 23"/>
                <a:gd name="T27" fmla="*/ 9 h 15"/>
                <a:gd name="T28" fmla="*/ 12 w 23"/>
                <a:gd name="T29" fmla="*/ 11 h 15"/>
                <a:gd name="T30" fmla="*/ 1 w 23"/>
                <a:gd name="T31" fmla="*/ 11 h 15"/>
                <a:gd name="T32" fmla="*/ 0 w 23"/>
                <a:gd name="T33" fmla="*/ 9 h 15"/>
                <a:gd name="T34" fmla="*/ 5 w 23"/>
                <a:gd name="T35" fmla="*/ 7 h 15"/>
                <a:gd name="T36" fmla="*/ 9 w 23"/>
                <a:gd name="T37" fmla="*/ 8 h 15"/>
                <a:gd name="T38" fmla="*/ 11 w 23"/>
                <a:gd name="T39" fmla="*/ 7 h 15"/>
                <a:gd name="T40" fmla="*/ 13 w 23"/>
                <a:gd name="T41" fmla="*/ 7 h 15"/>
                <a:gd name="T42" fmla="*/ 16 w 23"/>
                <a:gd name="T43"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5">
                  <a:moveTo>
                    <a:pt x="16" y="8"/>
                  </a:moveTo>
                  <a:cubicBezTo>
                    <a:pt x="16" y="7"/>
                    <a:pt x="16" y="5"/>
                    <a:pt x="16" y="5"/>
                  </a:cubicBezTo>
                  <a:cubicBezTo>
                    <a:pt x="17" y="5"/>
                    <a:pt x="17" y="5"/>
                    <a:pt x="17" y="5"/>
                  </a:cubicBezTo>
                  <a:cubicBezTo>
                    <a:pt x="18" y="4"/>
                    <a:pt x="23" y="0"/>
                    <a:pt x="20" y="1"/>
                  </a:cubicBezTo>
                  <a:cubicBezTo>
                    <a:pt x="18" y="1"/>
                    <a:pt x="16" y="4"/>
                    <a:pt x="14" y="5"/>
                  </a:cubicBezTo>
                  <a:cubicBezTo>
                    <a:pt x="11" y="6"/>
                    <a:pt x="9" y="4"/>
                    <a:pt x="7" y="5"/>
                  </a:cubicBezTo>
                  <a:cubicBezTo>
                    <a:pt x="7" y="5"/>
                    <a:pt x="7" y="6"/>
                    <a:pt x="7" y="7"/>
                  </a:cubicBezTo>
                  <a:cubicBezTo>
                    <a:pt x="6" y="7"/>
                    <a:pt x="5" y="7"/>
                    <a:pt x="5" y="7"/>
                  </a:cubicBezTo>
                  <a:cubicBezTo>
                    <a:pt x="6" y="8"/>
                    <a:pt x="7" y="9"/>
                    <a:pt x="9" y="8"/>
                  </a:cubicBezTo>
                  <a:cubicBezTo>
                    <a:pt x="10" y="8"/>
                    <a:pt x="10" y="7"/>
                    <a:pt x="11" y="7"/>
                  </a:cubicBezTo>
                  <a:cubicBezTo>
                    <a:pt x="12" y="6"/>
                    <a:pt x="12" y="7"/>
                    <a:pt x="13" y="7"/>
                  </a:cubicBezTo>
                  <a:cubicBezTo>
                    <a:pt x="15" y="7"/>
                    <a:pt x="15" y="7"/>
                    <a:pt x="16" y="8"/>
                  </a:cubicBezTo>
                  <a:close/>
                  <a:moveTo>
                    <a:pt x="16" y="8"/>
                  </a:moveTo>
                  <a:cubicBezTo>
                    <a:pt x="16" y="8"/>
                    <a:pt x="16" y="9"/>
                    <a:pt x="16" y="9"/>
                  </a:cubicBezTo>
                  <a:cubicBezTo>
                    <a:pt x="15" y="10"/>
                    <a:pt x="14" y="10"/>
                    <a:pt x="12" y="11"/>
                  </a:cubicBezTo>
                  <a:cubicBezTo>
                    <a:pt x="8" y="13"/>
                    <a:pt x="6" y="15"/>
                    <a:pt x="1" y="11"/>
                  </a:cubicBezTo>
                  <a:cubicBezTo>
                    <a:pt x="1" y="11"/>
                    <a:pt x="1" y="9"/>
                    <a:pt x="0" y="9"/>
                  </a:cubicBezTo>
                  <a:cubicBezTo>
                    <a:pt x="2" y="8"/>
                    <a:pt x="3" y="7"/>
                    <a:pt x="5" y="7"/>
                  </a:cubicBezTo>
                  <a:cubicBezTo>
                    <a:pt x="6" y="8"/>
                    <a:pt x="7" y="9"/>
                    <a:pt x="9" y="8"/>
                  </a:cubicBezTo>
                  <a:cubicBezTo>
                    <a:pt x="10" y="8"/>
                    <a:pt x="10" y="7"/>
                    <a:pt x="11" y="7"/>
                  </a:cubicBezTo>
                  <a:cubicBezTo>
                    <a:pt x="12" y="6"/>
                    <a:pt x="12" y="7"/>
                    <a:pt x="13" y="7"/>
                  </a:cubicBezTo>
                  <a:cubicBezTo>
                    <a:pt x="15" y="7"/>
                    <a:pt x="15" y="7"/>
                    <a:pt x="16"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2" name="Freeform 275">
              <a:extLst>
                <a:ext uri="{FF2B5EF4-FFF2-40B4-BE49-F238E27FC236}">
                  <a16:creationId xmlns:a16="http://schemas.microsoft.com/office/drawing/2014/main" id="{EC6AB4A2-4E7E-4CE9-B9AC-C35154D69022}"/>
                </a:ext>
              </a:extLst>
            </p:cNvPr>
            <p:cNvSpPr>
              <a:spLocks noEditPoints="1"/>
            </p:cNvSpPr>
            <p:nvPr/>
          </p:nvSpPr>
          <p:spPr bwMode="auto">
            <a:xfrm>
              <a:off x="6936641" y="2864621"/>
              <a:ext cx="80659" cy="52600"/>
            </a:xfrm>
            <a:custGeom>
              <a:avLst/>
              <a:gdLst>
                <a:gd name="T0" fmla="*/ 16 w 23"/>
                <a:gd name="T1" fmla="*/ 8 h 15"/>
                <a:gd name="T2" fmla="*/ 16 w 23"/>
                <a:gd name="T3" fmla="*/ 5 h 15"/>
                <a:gd name="T4" fmla="*/ 17 w 23"/>
                <a:gd name="T5" fmla="*/ 5 h 15"/>
                <a:gd name="T6" fmla="*/ 20 w 23"/>
                <a:gd name="T7" fmla="*/ 1 h 15"/>
                <a:gd name="T8" fmla="*/ 14 w 23"/>
                <a:gd name="T9" fmla="*/ 5 h 15"/>
                <a:gd name="T10" fmla="*/ 7 w 23"/>
                <a:gd name="T11" fmla="*/ 5 h 15"/>
                <a:gd name="T12" fmla="*/ 7 w 23"/>
                <a:gd name="T13" fmla="*/ 7 h 15"/>
                <a:gd name="T14" fmla="*/ 5 w 23"/>
                <a:gd name="T15" fmla="*/ 7 h 15"/>
                <a:gd name="T16" fmla="*/ 9 w 23"/>
                <a:gd name="T17" fmla="*/ 8 h 15"/>
                <a:gd name="T18" fmla="*/ 11 w 23"/>
                <a:gd name="T19" fmla="*/ 7 h 15"/>
                <a:gd name="T20" fmla="*/ 13 w 23"/>
                <a:gd name="T21" fmla="*/ 7 h 15"/>
                <a:gd name="T22" fmla="*/ 16 w 23"/>
                <a:gd name="T23" fmla="*/ 8 h 15"/>
                <a:gd name="T24" fmla="*/ 16 w 23"/>
                <a:gd name="T25" fmla="*/ 8 h 15"/>
                <a:gd name="T26" fmla="*/ 16 w 23"/>
                <a:gd name="T27" fmla="*/ 9 h 15"/>
                <a:gd name="T28" fmla="*/ 12 w 23"/>
                <a:gd name="T29" fmla="*/ 11 h 15"/>
                <a:gd name="T30" fmla="*/ 1 w 23"/>
                <a:gd name="T31" fmla="*/ 11 h 15"/>
                <a:gd name="T32" fmla="*/ 0 w 23"/>
                <a:gd name="T33" fmla="*/ 9 h 15"/>
                <a:gd name="T34" fmla="*/ 5 w 23"/>
                <a:gd name="T35" fmla="*/ 7 h 15"/>
                <a:gd name="T36" fmla="*/ 9 w 23"/>
                <a:gd name="T37" fmla="*/ 8 h 15"/>
                <a:gd name="T38" fmla="*/ 11 w 23"/>
                <a:gd name="T39" fmla="*/ 7 h 15"/>
                <a:gd name="T40" fmla="*/ 13 w 23"/>
                <a:gd name="T41" fmla="*/ 7 h 15"/>
                <a:gd name="T42" fmla="*/ 16 w 23"/>
                <a:gd name="T43"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5">
                  <a:moveTo>
                    <a:pt x="16" y="8"/>
                  </a:moveTo>
                  <a:cubicBezTo>
                    <a:pt x="16" y="7"/>
                    <a:pt x="16" y="5"/>
                    <a:pt x="16" y="5"/>
                  </a:cubicBezTo>
                  <a:cubicBezTo>
                    <a:pt x="17" y="5"/>
                    <a:pt x="17" y="5"/>
                    <a:pt x="17" y="5"/>
                  </a:cubicBezTo>
                  <a:cubicBezTo>
                    <a:pt x="18" y="4"/>
                    <a:pt x="23" y="0"/>
                    <a:pt x="20" y="1"/>
                  </a:cubicBezTo>
                  <a:cubicBezTo>
                    <a:pt x="18" y="1"/>
                    <a:pt x="16" y="4"/>
                    <a:pt x="14" y="5"/>
                  </a:cubicBezTo>
                  <a:cubicBezTo>
                    <a:pt x="11" y="6"/>
                    <a:pt x="9" y="4"/>
                    <a:pt x="7" y="5"/>
                  </a:cubicBezTo>
                  <a:cubicBezTo>
                    <a:pt x="7" y="5"/>
                    <a:pt x="7" y="6"/>
                    <a:pt x="7" y="7"/>
                  </a:cubicBezTo>
                  <a:cubicBezTo>
                    <a:pt x="6" y="7"/>
                    <a:pt x="5" y="7"/>
                    <a:pt x="5" y="7"/>
                  </a:cubicBezTo>
                  <a:cubicBezTo>
                    <a:pt x="6" y="8"/>
                    <a:pt x="7" y="9"/>
                    <a:pt x="9" y="8"/>
                  </a:cubicBezTo>
                  <a:cubicBezTo>
                    <a:pt x="10" y="8"/>
                    <a:pt x="10" y="7"/>
                    <a:pt x="11" y="7"/>
                  </a:cubicBezTo>
                  <a:cubicBezTo>
                    <a:pt x="12" y="6"/>
                    <a:pt x="12" y="7"/>
                    <a:pt x="13" y="7"/>
                  </a:cubicBezTo>
                  <a:cubicBezTo>
                    <a:pt x="15" y="7"/>
                    <a:pt x="15" y="7"/>
                    <a:pt x="16" y="8"/>
                  </a:cubicBezTo>
                  <a:close/>
                  <a:moveTo>
                    <a:pt x="16" y="8"/>
                  </a:moveTo>
                  <a:cubicBezTo>
                    <a:pt x="16" y="8"/>
                    <a:pt x="16" y="9"/>
                    <a:pt x="16" y="9"/>
                  </a:cubicBezTo>
                  <a:cubicBezTo>
                    <a:pt x="15" y="10"/>
                    <a:pt x="14" y="10"/>
                    <a:pt x="12" y="11"/>
                  </a:cubicBezTo>
                  <a:cubicBezTo>
                    <a:pt x="8" y="13"/>
                    <a:pt x="6" y="15"/>
                    <a:pt x="1" y="11"/>
                  </a:cubicBezTo>
                  <a:cubicBezTo>
                    <a:pt x="1" y="11"/>
                    <a:pt x="1" y="9"/>
                    <a:pt x="0" y="9"/>
                  </a:cubicBezTo>
                  <a:cubicBezTo>
                    <a:pt x="2" y="8"/>
                    <a:pt x="3" y="7"/>
                    <a:pt x="5" y="7"/>
                  </a:cubicBezTo>
                  <a:cubicBezTo>
                    <a:pt x="6" y="8"/>
                    <a:pt x="7" y="9"/>
                    <a:pt x="9" y="8"/>
                  </a:cubicBezTo>
                  <a:cubicBezTo>
                    <a:pt x="10" y="8"/>
                    <a:pt x="10" y="7"/>
                    <a:pt x="11" y="7"/>
                  </a:cubicBezTo>
                  <a:cubicBezTo>
                    <a:pt x="12" y="6"/>
                    <a:pt x="12" y="7"/>
                    <a:pt x="13" y="7"/>
                  </a:cubicBezTo>
                  <a:cubicBezTo>
                    <a:pt x="15" y="7"/>
                    <a:pt x="15" y="7"/>
                    <a:pt x="16"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3" name="Freeform 276">
              <a:extLst>
                <a:ext uri="{FF2B5EF4-FFF2-40B4-BE49-F238E27FC236}">
                  <a16:creationId xmlns:a16="http://schemas.microsoft.com/office/drawing/2014/main" id="{29805C40-6AAB-435C-8625-A23B9852044E}"/>
                </a:ext>
              </a:extLst>
            </p:cNvPr>
            <p:cNvSpPr>
              <a:spLocks noEditPoints="1"/>
            </p:cNvSpPr>
            <p:nvPr/>
          </p:nvSpPr>
          <p:spPr bwMode="auto">
            <a:xfrm>
              <a:off x="3471844" y="3336280"/>
              <a:ext cx="301593" cy="131504"/>
            </a:xfrm>
            <a:custGeom>
              <a:avLst/>
              <a:gdLst>
                <a:gd name="T0" fmla="*/ 14 w 88"/>
                <a:gd name="T1" fmla="*/ 12 h 38"/>
                <a:gd name="T2" fmla="*/ 14 w 88"/>
                <a:gd name="T3" fmla="*/ 15 h 38"/>
                <a:gd name="T4" fmla="*/ 12 w 88"/>
                <a:gd name="T5" fmla="*/ 19 h 38"/>
                <a:gd name="T6" fmla="*/ 14 w 88"/>
                <a:gd name="T7" fmla="*/ 19 h 38"/>
                <a:gd name="T8" fmla="*/ 18 w 88"/>
                <a:gd name="T9" fmla="*/ 13 h 38"/>
                <a:gd name="T10" fmla="*/ 14 w 88"/>
                <a:gd name="T11" fmla="*/ 12 h 38"/>
                <a:gd name="T12" fmla="*/ 14 w 88"/>
                <a:gd name="T13" fmla="*/ 1 h 38"/>
                <a:gd name="T14" fmla="*/ 2 w 88"/>
                <a:gd name="T15" fmla="*/ 9 h 38"/>
                <a:gd name="T16" fmla="*/ 2 w 88"/>
                <a:gd name="T17" fmla="*/ 13 h 38"/>
                <a:gd name="T18" fmla="*/ 0 w 88"/>
                <a:gd name="T19" fmla="*/ 14 h 38"/>
                <a:gd name="T20" fmla="*/ 7 w 88"/>
                <a:gd name="T21" fmla="*/ 13 h 38"/>
                <a:gd name="T22" fmla="*/ 7 w 88"/>
                <a:gd name="T23" fmla="*/ 11 h 38"/>
                <a:gd name="T24" fmla="*/ 10 w 88"/>
                <a:gd name="T25" fmla="*/ 11 h 38"/>
                <a:gd name="T26" fmla="*/ 11 w 88"/>
                <a:gd name="T27" fmla="*/ 9 h 38"/>
                <a:gd name="T28" fmla="*/ 20 w 88"/>
                <a:gd name="T29" fmla="*/ 5 h 38"/>
                <a:gd name="T30" fmla="*/ 24 w 88"/>
                <a:gd name="T31" fmla="*/ 6 h 38"/>
                <a:gd name="T32" fmla="*/ 24 w 88"/>
                <a:gd name="T33" fmla="*/ 9 h 38"/>
                <a:gd name="T34" fmla="*/ 31 w 88"/>
                <a:gd name="T35" fmla="*/ 10 h 38"/>
                <a:gd name="T36" fmla="*/ 33 w 88"/>
                <a:gd name="T37" fmla="*/ 12 h 38"/>
                <a:gd name="T38" fmla="*/ 36 w 88"/>
                <a:gd name="T39" fmla="*/ 12 h 38"/>
                <a:gd name="T40" fmla="*/ 37 w 88"/>
                <a:gd name="T41" fmla="*/ 15 h 38"/>
                <a:gd name="T42" fmla="*/ 41 w 88"/>
                <a:gd name="T43" fmla="*/ 17 h 38"/>
                <a:gd name="T44" fmla="*/ 43 w 88"/>
                <a:gd name="T45" fmla="*/ 19 h 38"/>
                <a:gd name="T46" fmla="*/ 52 w 88"/>
                <a:gd name="T47" fmla="*/ 19 h 38"/>
                <a:gd name="T48" fmla="*/ 52 w 88"/>
                <a:gd name="T49" fmla="*/ 23 h 38"/>
                <a:gd name="T50" fmla="*/ 63 w 88"/>
                <a:gd name="T51" fmla="*/ 30 h 38"/>
                <a:gd name="T52" fmla="*/ 63 w 88"/>
                <a:gd name="T53" fmla="*/ 33 h 38"/>
                <a:gd name="T54" fmla="*/ 59 w 88"/>
                <a:gd name="T55" fmla="*/ 36 h 38"/>
                <a:gd name="T56" fmla="*/ 60 w 88"/>
                <a:gd name="T57" fmla="*/ 38 h 38"/>
                <a:gd name="T58" fmla="*/ 81 w 88"/>
                <a:gd name="T59" fmla="*/ 36 h 38"/>
                <a:gd name="T60" fmla="*/ 83 w 88"/>
                <a:gd name="T61" fmla="*/ 36 h 38"/>
                <a:gd name="T62" fmla="*/ 88 w 88"/>
                <a:gd name="T63" fmla="*/ 34 h 38"/>
                <a:gd name="T64" fmla="*/ 87 w 88"/>
                <a:gd name="T65" fmla="*/ 31 h 38"/>
                <a:gd name="T66" fmla="*/ 83 w 88"/>
                <a:gd name="T67" fmla="*/ 29 h 38"/>
                <a:gd name="T68" fmla="*/ 76 w 88"/>
                <a:gd name="T69" fmla="*/ 28 h 38"/>
                <a:gd name="T70" fmla="*/ 77 w 88"/>
                <a:gd name="T71" fmla="*/ 24 h 38"/>
                <a:gd name="T72" fmla="*/ 66 w 88"/>
                <a:gd name="T73" fmla="*/ 19 h 38"/>
                <a:gd name="T74" fmla="*/ 64 w 88"/>
                <a:gd name="T75" fmla="*/ 19 h 38"/>
                <a:gd name="T76" fmla="*/ 62 w 88"/>
                <a:gd name="T77" fmla="*/ 15 h 38"/>
                <a:gd name="T78" fmla="*/ 58 w 88"/>
                <a:gd name="T79" fmla="*/ 15 h 38"/>
                <a:gd name="T80" fmla="*/ 58 w 88"/>
                <a:gd name="T81" fmla="*/ 14 h 38"/>
                <a:gd name="T82" fmla="*/ 56 w 88"/>
                <a:gd name="T83" fmla="*/ 14 h 38"/>
                <a:gd name="T84" fmla="*/ 54 w 88"/>
                <a:gd name="T85" fmla="*/ 12 h 38"/>
                <a:gd name="T86" fmla="*/ 46 w 88"/>
                <a:gd name="T87" fmla="*/ 11 h 38"/>
                <a:gd name="T88" fmla="*/ 42 w 88"/>
                <a:gd name="T89" fmla="*/ 5 h 38"/>
                <a:gd name="T90" fmla="*/ 28 w 88"/>
                <a:gd name="T91" fmla="*/ 1 h 38"/>
                <a:gd name="T92" fmla="*/ 25 w 88"/>
                <a:gd name="T93" fmla="*/ 3 h 38"/>
                <a:gd name="T94" fmla="*/ 24 w 88"/>
                <a:gd name="T95" fmla="*/ 1 h 38"/>
                <a:gd name="T96" fmla="*/ 14 w 88"/>
                <a:gd name="T9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 h="38">
                  <a:moveTo>
                    <a:pt x="14" y="12"/>
                  </a:moveTo>
                  <a:cubicBezTo>
                    <a:pt x="14" y="12"/>
                    <a:pt x="14" y="14"/>
                    <a:pt x="14" y="15"/>
                  </a:cubicBezTo>
                  <a:cubicBezTo>
                    <a:pt x="15" y="14"/>
                    <a:pt x="17" y="17"/>
                    <a:pt x="12" y="19"/>
                  </a:cubicBezTo>
                  <a:cubicBezTo>
                    <a:pt x="11" y="20"/>
                    <a:pt x="16" y="19"/>
                    <a:pt x="14" y="19"/>
                  </a:cubicBezTo>
                  <a:cubicBezTo>
                    <a:pt x="19" y="16"/>
                    <a:pt x="17" y="20"/>
                    <a:pt x="18" y="13"/>
                  </a:cubicBezTo>
                  <a:cubicBezTo>
                    <a:pt x="17" y="13"/>
                    <a:pt x="16" y="13"/>
                    <a:pt x="14" y="12"/>
                  </a:cubicBezTo>
                  <a:close/>
                  <a:moveTo>
                    <a:pt x="14" y="1"/>
                  </a:moveTo>
                  <a:cubicBezTo>
                    <a:pt x="12" y="1"/>
                    <a:pt x="3" y="7"/>
                    <a:pt x="2" y="9"/>
                  </a:cubicBezTo>
                  <a:cubicBezTo>
                    <a:pt x="2" y="10"/>
                    <a:pt x="2" y="13"/>
                    <a:pt x="2" y="13"/>
                  </a:cubicBezTo>
                  <a:cubicBezTo>
                    <a:pt x="1" y="13"/>
                    <a:pt x="1" y="13"/>
                    <a:pt x="0" y="14"/>
                  </a:cubicBezTo>
                  <a:cubicBezTo>
                    <a:pt x="2" y="14"/>
                    <a:pt x="5" y="14"/>
                    <a:pt x="7" y="13"/>
                  </a:cubicBezTo>
                  <a:cubicBezTo>
                    <a:pt x="7" y="13"/>
                    <a:pt x="7" y="11"/>
                    <a:pt x="7" y="11"/>
                  </a:cubicBezTo>
                  <a:cubicBezTo>
                    <a:pt x="8" y="11"/>
                    <a:pt x="9" y="11"/>
                    <a:pt x="10" y="11"/>
                  </a:cubicBezTo>
                  <a:cubicBezTo>
                    <a:pt x="11" y="11"/>
                    <a:pt x="10" y="9"/>
                    <a:pt x="11" y="9"/>
                  </a:cubicBezTo>
                  <a:cubicBezTo>
                    <a:pt x="12" y="7"/>
                    <a:pt x="16" y="4"/>
                    <a:pt x="20" y="5"/>
                  </a:cubicBezTo>
                  <a:cubicBezTo>
                    <a:pt x="21" y="5"/>
                    <a:pt x="23" y="6"/>
                    <a:pt x="24" y="6"/>
                  </a:cubicBezTo>
                  <a:cubicBezTo>
                    <a:pt x="24" y="6"/>
                    <a:pt x="24" y="8"/>
                    <a:pt x="24" y="9"/>
                  </a:cubicBezTo>
                  <a:cubicBezTo>
                    <a:pt x="26" y="10"/>
                    <a:pt x="28" y="9"/>
                    <a:pt x="31" y="10"/>
                  </a:cubicBezTo>
                  <a:cubicBezTo>
                    <a:pt x="31" y="10"/>
                    <a:pt x="33" y="12"/>
                    <a:pt x="33" y="12"/>
                  </a:cubicBezTo>
                  <a:cubicBezTo>
                    <a:pt x="34" y="12"/>
                    <a:pt x="35" y="11"/>
                    <a:pt x="36" y="12"/>
                  </a:cubicBezTo>
                  <a:cubicBezTo>
                    <a:pt x="37" y="12"/>
                    <a:pt x="36" y="14"/>
                    <a:pt x="37" y="15"/>
                  </a:cubicBezTo>
                  <a:cubicBezTo>
                    <a:pt x="38" y="16"/>
                    <a:pt x="40" y="16"/>
                    <a:pt x="41" y="17"/>
                  </a:cubicBezTo>
                  <a:cubicBezTo>
                    <a:pt x="42" y="17"/>
                    <a:pt x="42" y="19"/>
                    <a:pt x="43" y="19"/>
                  </a:cubicBezTo>
                  <a:cubicBezTo>
                    <a:pt x="45" y="20"/>
                    <a:pt x="49" y="19"/>
                    <a:pt x="52" y="19"/>
                  </a:cubicBezTo>
                  <a:cubicBezTo>
                    <a:pt x="52" y="20"/>
                    <a:pt x="51" y="21"/>
                    <a:pt x="52" y="23"/>
                  </a:cubicBezTo>
                  <a:cubicBezTo>
                    <a:pt x="53" y="27"/>
                    <a:pt x="58" y="29"/>
                    <a:pt x="63" y="30"/>
                  </a:cubicBezTo>
                  <a:cubicBezTo>
                    <a:pt x="63" y="31"/>
                    <a:pt x="63" y="32"/>
                    <a:pt x="63" y="33"/>
                  </a:cubicBezTo>
                  <a:cubicBezTo>
                    <a:pt x="63" y="34"/>
                    <a:pt x="60" y="36"/>
                    <a:pt x="59" y="36"/>
                  </a:cubicBezTo>
                  <a:cubicBezTo>
                    <a:pt x="59" y="37"/>
                    <a:pt x="60" y="38"/>
                    <a:pt x="60" y="38"/>
                  </a:cubicBezTo>
                  <a:cubicBezTo>
                    <a:pt x="66" y="37"/>
                    <a:pt x="75" y="36"/>
                    <a:pt x="81" y="36"/>
                  </a:cubicBezTo>
                  <a:cubicBezTo>
                    <a:pt x="81" y="36"/>
                    <a:pt x="82" y="37"/>
                    <a:pt x="83" y="36"/>
                  </a:cubicBezTo>
                  <a:cubicBezTo>
                    <a:pt x="85" y="36"/>
                    <a:pt x="87" y="34"/>
                    <a:pt x="88" y="34"/>
                  </a:cubicBezTo>
                  <a:cubicBezTo>
                    <a:pt x="88" y="33"/>
                    <a:pt x="87" y="32"/>
                    <a:pt x="87" y="31"/>
                  </a:cubicBezTo>
                  <a:cubicBezTo>
                    <a:pt x="87" y="31"/>
                    <a:pt x="85" y="29"/>
                    <a:pt x="83" y="29"/>
                  </a:cubicBezTo>
                  <a:cubicBezTo>
                    <a:pt x="80" y="29"/>
                    <a:pt x="79" y="31"/>
                    <a:pt x="76" y="28"/>
                  </a:cubicBezTo>
                  <a:cubicBezTo>
                    <a:pt x="76" y="28"/>
                    <a:pt x="77" y="25"/>
                    <a:pt x="77" y="24"/>
                  </a:cubicBezTo>
                  <a:cubicBezTo>
                    <a:pt x="70" y="24"/>
                    <a:pt x="70" y="25"/>
                    <a:pt x="66" y="19"/>
                  </a:cubicBezTo>
                  <a:cubicBezTo>
                    <a:pt x="65" y="19"/>
                    <a:pt x="65" y="20"/>
                    <a:pt x="64" y="19"/>
                  </a:cubicBezTo>
                  <a:cubicBezTo>
                    <a:pt x="63" y="19"/>
                    <a:pt x="63" y="16"/>
                    <a:pt x="62" y="15"/>
                  </a:cubicBezTo>
                  <a:cubicBezTo>
                    <a:pt x="61" y="15"/>
                    <a:pt x="59" y="16"/>
                    <a:pt x="58" y="15"/>
                  </a:cubicBezTo>
                  <a:cubicBezTo>
                    <a:pt x="58" y="14"/>
                    <a:pt x="58" y="14"/>
                    <a:pt x="58" y="14"/>
                  </a:cubicBezTo>
                  <a:cubicBezTo>
                    <a:pt x="57" y="13"/>
                    <a:pt x="56" y="14"/>
                    <a:pt x="56" y="14"/>
                  </a:cubicBezTo>
                  <a:cubicBezTo>
                    <a:pt x="55" y="14"/>
                    <a:pt x="54" y="12"/>
                    <a:pt x="54" y="12"/>
                  </a:cubicBezTo>
                  <a:cubicBezTo>
                    <a:pt x="50" y="11"/>
                    <a:pt x="49" y="12"/>
                    <a:pt x="46" y="11"/>
                  </a:cubicBezTo>
                  <a:cubicBezTo>
                    <a:pt x="44" y="9"/>
                    <a:pt x="44" y="6"/>
                    <a:pt x="42" y="5"/>
                  </a:cubicBezTo>
                  <a:cubicBezTo>
                    <a:pt x="41" y="4"/>
                    <a:pt x="29" y="1"/>
                    <a:pt x="28" y="1"/>
                  </a:cubicBezTo>
                  <a:cubicBezTo>
                    <a:pt x="27" y="1"/>
                    <a:pt x="27" y="4"/>
                    <a:pt x="25" y="3"/>
                  </a:cubicBezTo>
                  <a:cubicBezTo>
                    <a:pt x="25" y="3"/>
                    <a:pt x="24" y="1"/>
                    <a:pt x="24" y="1"/>
                  </a:cubicBezTo>
                  <a:cubicBezTo>
                    <a:pt x="20" y="1"/>
                    <a:pt x="17" y="0"/>
                    <a:pt x="14"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4" name="Freeform 277">
              <a:extLst>
                <a:ext uri="{FF2B5EF4-FFF2-40B4-BE49-F238E27FC236}">
                  <a16:creationId xmlns:a16="http://schemas.microsoft.com/office/drawing/2014/main" id="{B8774861-376E-425B-B395-EFCFB47451EA}"/>
                </a:ext>
              </a:extLst>
            </p:cNvPr>
            <p:cNvSpPr>
              <a:spLocks noEditPoints="1"/>
            </p:cNvSpPr>
            <p:nvPr/>
          </p:nvSpPr>
          <p:spPr bwMode="auto">
            <a:xfrm>
              <a:off x="3471844" y="3336280"/>
              <a:ext cx="301593" cy="131504"/>
            </a:xfrm>
            <a:custGeom>
              <a:avLst/>
              <a:gdLst>
                <a:gd name="T0" fmla="*/ 14 w 88"/>
                <a:gd name="T1" fmla="*/ 12 h 38"/>
                <a:gd name="T2" fmla="*/ 14 w 88"/>
                <a:gd name="T3" fmla="*/ 15 h 38"/>
                <a:gd name="T4" fmla="*/ 12 w 88"/>
                <a:gd name="T5" fmla="*/ 19 h 38"/>
                <a:gd name="T6" fmla="*/ 14 w 88"/>
                <a:gd name="T7" fmla="*/ 19 h 38"/>
                <a:gd name="T8" fmla="*/ 18 w 88"/>
                <a:gd name="T9" fmla="*/ 13 h 38"/>
                <a:gd name="T10" fmla="*/ 14 w 88"/>
                <a:gd name="T11" fmla="*/ 12 h 38"/>
                <a:gd name="T12" fmla="*/ 14 w 88"/>
                <a:gd name="T13" fmla="*/ 1 h 38"/>
                <a:gd name="T14" fmla="*/ 2 w 88"/>
                <a:gd name="T15" fmla="*/ 9 h 38"/>
                <a:gd name="T16" fmla="*/ 2 w 88"/>
                <a:gd name="T17" fmla="*/ 13 h 38"/>
                <a:gd name="T18" fmla="*/ 0 w 88"/>
                <a:gd name="T19" fmla="*/ 14 h 38"/>
                <a:gd name="T20" fmla="*/ 7 w 88"/>
                <a:gd name="T21" fmla="*/ 13 h 38"/>
                <a:gd name="T22" fmla="*/ 7 w 88"/>
                <a:gd name="T23" fmla="*/ 11 h 38"/>
                <a:gd name="T24" fmla="*/ 10 w 88"/>
                <a:gd name="T25" fmla="*/ 11 h 38"/>
                <a:gd name="T26" fmla="*/ 11 w 88"/>
                <a:gd name="T27" fmla="*/ 9 h 38"/>
                <a:gd name="T28" fmla="*/ 20 w 88"/>
                <a:gd name="T29" fmla="*/ 5 h 38"/>
                <a:gd name="T30" fmla="*/ 24 w 88"/>
                <a:gd name="T31" fmla="*/ 6 h 38"/>
                <a:gd name="T32" fmla="*/ 24 w 88"/>
                <a:gd name="T33" fmla="*/ 9 h 38"/>
                <a:gd name="T34" fmla="*/ 31 w 88"/>
                <a:gd name="T35" fmla="*/ 10 h 38"/>
                <a:gd name="T36" fmla="*/ 33 w 88"/>
                <a:gd name="T37" fmla="*/ 12 h 38"/>
                <a:gd name="T38" fmla="*/ 36 w 88"/>
                <a:gd name="T39" fmla="*/ 12 h 38"/>
                <a:gd name="T40" fmla="*/ 37 w 88"/>
                <a:gd name="T41" fmla="*/ 15 h 38"/>
                <a:gd name="T42" fmla="*/ 41 w 88"/>
                <a:gd name="T43" fmla="*/ 17 h 38"/>
                <a:gd name="T44" fmla="*/ 43 w 88"/>
                <a:gd name="T45" fmla="*/ 19 h 38"/>
                <a:gd name="T46" fmla="*/ 52 w 88"/>
                <a:gd name="T47" fmla="*/ 19 h 38"/>
                <a:gd name="T48" fmla="*/ 52 w 88"/>
                <a:gd name="T49" fmla="*/ 23 h 38"/>
                <a:gd name="T50" fmla="*/ 63 w 88"/>
                <a:gd name="T51" fmla="*/ 30 h 38"/>
                <a:gd name="T52" fmla="*/ 63 w 88"/>
                <a:gd name="T53" fmla="*/ 33 h 38"/>
                <a:gd name="T54" fmla="*/ 59 w 88"/>
                <a:gd name="T55" fmla="*/ 36 h 38"/>
                <a:gd name="T56" fmla="*/ 60 w 88"/>
                <a:gd name="T57" fmla="*/ 38 h 38"/>
                <a:gd name="T58" fmla="*/ 81 w 88"/>
                <a:gd name="T59" fmla="*/ 36 h 38"/>
                <a:gd name="T60" fmla="*/ 83 w 88"/>
                <a:gd name="T61" fmla="*/ 36 h 38"/>
                <a:gd name="T62" fmla="*/ 88 w 88"/>
                <a:gd name="T63" fmla="*/ 34 h 38"/>
                <a:gd name="T64" fmla="*/ 87 w 88"/>
                <a:gd name="T65" fmla="*/ 31 h 38"/>
                <a:gd name="T66" fmla="*/ 83 w 88"/>
                <a:gd name="T67" fmla="*/ 29 h 38"/>
                <a:gd name="T68" fmla="*/ 76 w 88"/>
                <a:gd name="T69" fmla="*/ 28 h 38"/>
                <a:gd name="T70" fmla="*/ 77 w 88"/>
                <a:gd name="T71" fmla="*/ 24 h 38"/>
                <a:gd name="T72" fmla="*/ 66 w 88"/>
                <a:gd name="T73" fmla="*/ 19 h 38"/>
                <a:gd name="T74" fmla="*/ 64 w 88"/>
                <a:gd name="T75" fmla="*/ 19 h 38"/>
                <a:gd name="T76" fmla="*/ 62 w 88"/>
                <a:gd name="T77" fmla="*/ 15 h 38"/>
                <a:gd name="T78" fmla="*/ 58 w 88"/>
                <a:gd name="T79" fmla="*/ 15 h 38"/>
                <a:gd name="T80" fmla="*/ 58 w 88"/>
                <a:gd name="T81" fmla="*/ 14 h 38"/>
                <a:gd name="T82" fmla="*/ 56 w 88"/>
                <a:gd name="T83" fmla="*/ 14 h 38"/>
                <a:gd name="T84" fmla="*/ 54 w 88"/>
                <a:gd name="T85" fmla="*/ 12 h 38"/>
                <a:gd name="T86" fmla="*/ 46 w 88"/>
                <a:gd name="T87" fmla="*/ 11 h 38"/>
                <a:gd name="T88" fmla="*/ 42 w 88"/>
                <a:gd name="T89" fmla="*/ 5 h 38"/>
                <a:gd name="T90" fmla="*/ 28 w 88"/>
                <a:gd name="T91" fmla="*/ 1 h 38"/>
                <a:gd name="T92" fmla="*/ 25 w 88"/>
                <a:gd name="T93" fmla="*/ 3 h 38"/>
                <a:gd name="T94" fmla="*/ 24 w 88"/>
                <a:gd name="T95" fmla="*/ 1 h 38"/>
                <a:gd name="T96" fmla="*/ 14 w 88"/>
                <a:gd name="T9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 h="38">
                  <a:moveTo>
                    <a:pt x="14" y="12"/>
                  </a:moveTo>
                  <a:cubicBezTo>
                    <a:pt x="14" y="12"/>
                    <a:pt x="14" y="14"/>
                    <a:pt x="14" y="15"/>
                  </a:cubicBezTo>
                  <a:cubicBezTo>
                    <a:pt x="15" y="14"/>
                    <a:pt x="17" y="17"/>
                    <a:pt x="12" y="19"/>
                  </a:cubicBezTo>
                  <a:cubicBezTo>
                    <a:pt x="11" y="20"/>
                    <a:pt x="16" y="19"/>
                    <a:pt x="14" y="19"/>
                  </a:cubicBezTo>
                  <a:cubicBezTo>
                    <a:pt x="19" y="16"/>
                    <a:pt x="17" y="20"/>
                    <a:pt x="18" y="13"/>
                  </a:cubicBezTo>
                  <a:cubicBezTo>
                    <a:pt x="17" y="13"/>
                    <a:pt x="16" y="13"/>
                    <a:pt x="14" y="12"/>
                  </a:cubicBezTo>
                  <a:close/>
                  <a:moveTo>
                    <a:pt x="14" y="1"/>
                  </a:moveTo>
                  <a:cubicBezTo>
                    <a:pt x="12" y="1"/>
                    <a:pt x="3" y="7"/>
                    <a:pt x="2" y="9"/>
                  </a:cubicBezTo>
                  <a:cubicBezTo>
                    <a:pt x="2" y="10"/>
                    <a:pt x="2" y="13"/>
                    <a:pt x="2" y="13"/>
                  </a:cubicBezTo>
                  <a:cubicBezTo>
                    <a:pt x="1" y="13"/>
                    <a:pt x="1" y="13"/>
                    <a:pt x="0" y="14"/>
                  </a:cubicBezTo>
                  <a:cubicBezTo>
                    <a:pt x="2" y="14"/>
                    <a:pt x="5" y="14"/>
                    <a:pt x="7" y="13"/>
                  </a:cubicBezTo>
                  <a:cubicBezTo>
                    <a:pt x="7" y="13"/>
                    <a:pt x="7" y="11"/>
                    <a:pt x="7" y="11"/>
                  </a:cubicBezTo>
                  <a:cubicBezTo>
                    <a:pt x="8" y="11"/>
                    <a:pt x="9" y="11"/>
                    <a:pt x="10" y="11"/>
                  </a:cubicBezTo>
                  <a:cubicBezTo>
                    <a:pt x="11" y="11"/>
                    <a:pt x="10" y="9"/>
                    <a:pt x="11" y="9"/>
                  </a:cubicBezTo>
                  <a:cubicBezTo>
                    <a:pt x="12" y="7"/>
                    <a:pt x="16" y="4"/>
                    <a:pt x="20" y="5"/>
                  </a:cubicBezTo>
                  <a:cubicBezTo>
                    <a:pt x="21" y="5"/>
                    <a:pt x="23" y="6"/>
                    <a:pt x="24" y="6"/>
                  </a:cubicBezTo>
                  <a:cubicBezTo>
                    <a:pt x="24" y="6"/>
                    <a:pt x="24" y="8"/>
                    <a:pt x="24" y="9"/>
                  </a:cubicBezTo>
                  <a:cubicBezTo>
                    <a:pt x="26" y="10"/>
                    <a:pt x="28" y="9"/>
                    <a:pt x="31" y="10"/>
                  </a:cubicBezTo>
                  <a:cubicBezTo>
                    <a:pt x="31" y="10"/>
                    <a:pt x="33" y="12"/>
                    <a:pt x="33" y="12"/>
                  </a:cubicBezTo>
                  <a:cubicBezTo>
                    <a:pt x="34" y="12"/>
                    <a:pt x="35" y="11"/>
                    <a:pt x="36" y="12"/>
                  </a:cubicBezTo>
                  <a:cubicBezTo>
                    <a:pt x="37" y="12"/>
                    <a:pt x="36" y="14"/>
                    <a:pt x="37" y="15"/>
                  </a:cubicBezTo>
                  <a:cubicBezTo>
                    <a:pt x="38" y="16"/>
                    <a:pt x="40" y="16"/>
                    <a:pt x="41" y="17"/>
                  </a:cubicBezTo>
                  <a:cubicBezTo>
                    <a:pt x="42" y="17"/>
                    <a:pt x="42" y="19"/>
                    <a:pt x="43" y="19"/>
                  </a:cubicBezTo>
                  <a:cubicBezTo>
                    <a:pt x="45" y="20"/>
                    <a:pt x="49" y="19"/>
                    <a:pt x="52" y="19"/>
                  </a:cubicBezTo>
                  <a:cubicBezTo>
                    <a:pt x="52" y="20"/>
                    <a:pt x="51" y="21"/>
                    <a:pt x="52" y="23"/>
                  </a:cubicBezTo>
                  <a:cubicBezTo>
                    <a:pt x="53" y="27"/>
                    <a:pt x="58" y="29"/>
                    <a:pt x="63" y="30"/>
                  </a:cubicBezTo>
                  <a:cubicBezTo>
                    <a:pt x="63" y="31"/>
                    <a:pt x="63" y="32"/>
                    <a:pt x="63" y="33"/>
                  </a:cubicBezTo>
                  <a:cubicBezTo>
                    <a:pt x="63" y="34"/>
                    <a:pt x="60" y="36"/>
                    <a:pt x="59" y="36"/>
                  </a:cubicBezTo>
                  <a:cubicBezTo>
                    <a:pt x="59" y="37"/>
                    <a:pt x="60" y="38"/>
                    <a:pt x="60" y="38"/>
                  </a:cubicBezTo>
                  <a:cubicBezTo>
                    <a:pt x="66" y="37"/>
                    <a:pt x="75" y="36"/>
                    <a:pt x="81" y="36"/>
                  </a:cubicBezTo>
                  <a:cubicBezTo>
                    <a:pt x="81" y="36"/>
                    <a:pt x="82" y="37"/>
                    <a:pt x="83" y="36"/>
                  </a:cubicBezTo>
                  <a:cubicBezTo>
                    <a:pt x="85" y="36"/>
                    <a:pt x="87" y="34"/>
                    <a:pt x="88" y="34"/>
                  </a:cubicBezTo>
                  <a:cubicBezTo>
                    <a:pt x="88" y="33"/>
                    <a:pt x="87" y="32"/>
                    <a:pt x="87" y="31"/>
                  </a:cubicBezTo>
                  <a:cubicBezTo>
                    <a:pt x="87" y="31"/>
                    <a:pt x="85" y="29"/>
                    <a:pt x="83" y="29"/>
                  </a:cubicBezTo>
                  <a:cubicBezTo>
                    <a:pt x="80" y="29"/>
                    <a:pt x="79" y="31"/>
                    <a:pt x="76" y="28"/>
                  </a:cubicBezTo>
                  <a:cubicBezTo>
                    <a:pt x="76" y="28"/>
                    <a:pt x="77" y="25"/>
                    <a:pt x="77" y="24"/>
                  </a:cubicBezTo>
                  <a:cubicBezTo>
                    <a:pt x="70" y="24"/>
                    <a:pt x="70" y="25"/>
                    <a:pt x="66" y="19"/>
                  </a:cubicBezTo>
                  <a:cubicBezTo>
                    <a:pt x="65" y="19"/>
                    <a:pt x="65" y="20"/>
                    <a:pt x="64" y="19"/>
                  </a:cubicBezTo>
                  <a:cubicBezTo>
                    <a:pt x="63" y="19"/>
                    <a:pt x="63" y="16"/>
                    <a:pt x="62" y="15"/>
                  </a:cubicBezTo>
                  <a:cubicBezTo>
                    <a:pt x="61" y="15"/>
                    <a:pt x="59" y="16"/>
                    <a:pt x="58" y="15"/>
                  </a:cubicBezTo>
                  <a:cubicBezTo>
                    <a:pt x="58" y="14"/>
                    <a:pt x="58" y="14"/>
                    <a:pt x="58" y="14"/>
                  </a:cubicBezTo>
                  <a:cubicBezTo>
                    <a:pt x="57" y="13"/>
                    <a:pt x="56" y="14"/>
                    <a:pt x="56" y="14"/>
                  </a:cubicBezTo>
                  <a:cubicBezTo>
                    <a:pt x="55" y="14"/>
                    <a:pt x="54" y="12"/>
                    <a:pt x="54" y="12"/>
                  </a:cubicBezTo>
                  <a:cubicBezTo>
                    <a:pt x="50" y="11"/>
                    <a:pt x="49" y="12"/>
                    <a:pt x="46" y="11"/>
                  </a:cubicBezTo>
                  <a:cubicBezTo>
                    <a:pt x="44" y="9"/>
                    <a:pt x="44" y="6"/>
                    <a:pt x="42" y="5"/>
                  </a:cubicBezTo>
                  <a:cubicBezTo>
                    <a:pt x="41" y="4"/>
                    <a:pt x="29" y="1"/>
                    <a:pt x="28" y="1"/>
                  </a:cubicBezTo>
                  <a:cubicBezTo>
                    <a:pt x="27" y="1"/>
                    <a:pt x="27" y="4"/>
                    <a:pt x="25" y="3"/>
                  </a:cubicBezTo>
                  <a:cubicBezTo>
                    <a:pt x="25" y="3"/>
                    <a:pt x="24" y="1"/>
                    <a:pt x="24" y="1"/>
                  </a:cubicBezTo>
                  <a:cubicBezTo>
                    <a:pt x="20" y="1"/>
                    <a:pt x="17" y="0"/>
                    <a:pt x="14" y="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5" name="Freeform 278">
              <a:extLst>
                <a:ext uri="{FF2B5EF4-FFF2-40B4-BE49-F238E27FC236}">
                  <a16:creationId xmlns:a16="http://schemas.microsoft.com/office/drawing/2014/main" id="{A3187C03-7673-4A50-A357-8C1C052376B9}"/>
                </a:ext>
              </a:extLst>
            </p:cNvPr>
            <p:cNvSpPr>
              <a:spLocks/>
            </p:cNvSpPr>
            <p:nvPr/>
          </p:nvSpPr>
          <p:spPr bwMode="auto">
            <a:xfrm>
              <a:off x="6373786" y="2396469"/>
              <a:ext cx="192880" cy="196377"/>
            </a:xfrm>
            <a:custGeom>
              <a:avLst/>
              <a:gdLst>
                <a:gd name="T0" fmla="*/ 45 w 56"/>
                <a:gd name="T1" fmla="*/ 57 h 57"/>
                <a:gd name="T2" fmla="*/ 42 w 56"/>
                <a:gd name="T3" fmla="*/ 53 h 57"/>
                <a:gd name="T4" fmla="*/ 41 w 56"/>
                <a:gd name="T5" fmla="*/ 51 h 57"/>
                <a:gd name="T6" fmla="*/ 37 w 56"/>
                <a:gd name="T7" fmla="*/ 48 h 57"/>
                <a:gd name="T8" fmla="*/ 33 w 56"/>
                <a:gd name="T9" fmla="*/ 45 h 57"/>
                <a:gd name="T10" fmla="*/ 25 w 56"/>
                <a:gd name="T11" fmla="*/ 36 h 57"/>
                <a:gd name="T12" fmla="*/ 25 w 56"/>
                <a:gd name="T13" fmla="*/ 33 h 57"/>
                <a:gd name="T14" fmla="*/ 21 w 56"/>
                <a:gd name="T15" fmla="*/ 26 h 57"/>
                <a:gd name="T16" fmla="*/ 21 w 56"/>
                <a:gd name="T17" fmla="*/ 23 h 57"/>
                <a:gd name="T18" fmla="*/ 24 w 56"/>
                <a:gd name="T19" fmla="*/ 22 h 57"/>
                <a:gd name="T20" fmla="*/ 27 w 56"/>
                <a:gd name="T21" fmla="*/ 24 h 57"/>
                <a:gd name="T22" fmla="*/ 30 w 56"/>
                <a:gd name="T23" fmla="*/ 25 h 57"/>
                <a:gd name="T24" fmla="*/ 38 w 56"/>
                <a:gd name="T25" fmla="*/ 24 h 57"/>
                <a:gd name="T26" fmla="*/ 43 w 56"/>
                <a:gd name="T27" fmla="*/ 26 h 57"/>
                <a:gd name="T28" fmla="*/ 44 w 56"/>
                <a:gd name="T29" fmla="*/ 27 h 57"/>
                <a:gd name="T30" fmla="*/ 52 w 56"/>
                <a:gd name="T31" fmla="*/ 28 h 57"/>
                <a:gd name="T32" fmla="*/ 52 w 56"/>
                <a:gd name="T33" fmla="*/ 23 h 57"/>
                <a:gd name="T34" fmla="*/ 53 w 56"/>
                <a:gd name="T35" fmla="*/ 19 h 57"/>
                <a:gd name="T36" fmla="*/ 52 w 56"/>
                <a:gd name="T37" fmla="*/ 19 h 57"/>
                <a:gd name="T38" fmla="*/ 46 w 56"/>
                <a:gd name="T39" fmla="*/ 18 h 57"/>
                <a:gd name="T40" fmla="*/ 38 w 56"/>
                <a:gd name="T41" fmla="*/ 14 h 57"/>
                <a:gd name="T42" fmla="*/ 32 w 56"/>
                <a:gd name="T43" fmla="*/ 6 h 57"/>
                <a:gd name="T44" fmla="*/ 27 w 56"/>
                <a:gd name="T45" fmla="*/ 0 h 57"/>
                <a:gd name="T46" fmla="*/ 24 w 56"/>
                <a:gd name="T47" fmla="*/ 3 h 57"/>
                <a:gd name="T48" fmla="*/ 21 w 56"/>
                <a:gd name="T49" fmla="*/ 5 h 57"/>
                <a:gd name="T50" fmla="*/ 18 w 56"/>
                <a:gd name="T51" fmla="*/ 7 h 57"/>
                <a:gd name="T52" fmla="*/ 15 w 56"/>
                <a:gd name="T53" fmla="*/ 15 h 57"/>
                <a:gd name="T54" fmla="*/ 11 w 56"/>
                <a:gd name="T55" fmla="*/ 13 h 57"/>
                <a:gd name="T56" fmla="*/ 10 w 56"/>
                <a:gd name="T57" fmla="*/ 18 h 57"/>
                <a:gd name="T58" fmla="*/ 0 w 56"/>
                <a:gd name="T59" fmla="*/ 21 h 57"/>
                <a:gd name="T60" fmla="*/ 0 w 56"/>
                <a:gd name="T61" fmla="*/ 21 h 57"/>
                <a:gd name="T62" fmla="*/ 2 w 56"/>
                <a:gd name="T63" fmla="*/ 29 h 57"/>
                <a:gd name="T64" fmla="*/ 4 w 56"/>
                <a:gd name="T65" fmla="*/ 28 h 57"/>
                <a:gd name="T66" fmla="*/ 4 w 56"/>
                <a:gd name="T67" fmla="*/ 26 h 57"/>
                <a:gd name="T68" fmla="*/ 7 w 56"/>
                <a:gd name="T69" fmla="*/ 26 h 57"/>
                <a:gd name="T70" fmla="*/ 9 w 56"/>
                <a:gd name="T71" fmla="*/ 20 h 57"/>
                <a:gd name="T72" fmla="*/ 11 w 56"/>
                <a:gd name="T73" fmla="*/ 30 h 57"/>
                <a:gd name="T74" fmla="*/ 14 w 56"/>
                <a:gd name="T75" fmla="*/ 36 h 57"/>
                <a:gd name="T76" fmla="*/ 14 w 56"/>
                <a:gd name="T77" fmla="*/ 38 h 57"/>
                <a:gd name="T78" fmla="*/ 18 w 56"/>
                <a:gd name="T79" fmla="*/ 41 h 57"/>
                <a:gd name="T80" fmla="*/ 20 w 56"/>
                <a:gd name="T81" fmla="*/ 41 h 57"/>
                <a:gd name="T82" fmla="*/ 22 w 56"/>
                <a:gd name="T83" fmla="*/ 44 h 57"/>
                <a:gd name="T84" fmla="*/ 27 w 56"/>
                <a:gd name="T85" fmla="*/ 43 h 57"/>
                <a:gd name="T86" fmla="*/ 34 w 56"/>
                <a:gd name="T87" fmla="*/ 51 h 57"/>
                <a:gd name="T88" fmla="*/ 38 w 56"/>
                <a:gd name="T89" fmla="*/ 52 h 57"/>
                <a:gd name="T90" fmla="*/ 42 w 56"/>
                <a:gd name="T91" fmla="*/ 56 h 57"/>
                <a:gd name="T92" fmla="*/ 45 w 56"/>
                <a:gd name="T9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57">
                  <a:moveTo>
                    <a:pt x="45" y="57"/>
                  </a:moveTo>
                  <a:cubicBezTo>
                    <a:pt x="45" y="57"/>
                    <a:pt x="43" y="55"/>
                    <a:pt x="42" y="53"/>
                  </a:cubicBezTo>
                  <a:cubicBezTo>
                    <a:pt x="42" y="52"/>
                    <a:pt x="41" y="51"/>
                    <a:pt x="41" y="51"/>
                  </a:cubicBezTo>
                  <a:cubicBezTo>
                    <a:pt x="41" y="51"/>
                    <a:pt x="38" y="50"/>
                    <a:pt x="37" y="48"/>
                  </a:cubicBezTo>
                  <a:cubicBezTo>
                    <a:pt x="35" y="47"/>
                    <a:pt x="35" y="48"/>
                    <a:pt x="33" y="45"/>
                  </a:cubicBezTo>
                  <a:cubicBezTo>
                    <a:pt x="32" y="43"/>
                    <a:pt x="27" y="39"/>
                    <a:pt x="25" y="36"/>
                  </a:cubicBezTo>
                  <a:cubicBezTo>
                    <a:pt x="23" y="33"/>
                    <a:pt x="26" y="36"/>
                    <a:pt x="25" y="33"/>
                  </a:cubicBezTo>
                  <a:cubicBezTo>
                    <a:pt x="25" y="30"/>
                    <a:pt x="21" y="26"/>
                    <a:pt x="21" y="26"/>
                  </a:cubicBezTo>
                  <a:cubicBezTo>
                    <a:pt x="21" y="26"/>
                    <a:pt x="21" y="25"/>
                    <a:pt x="21" y="23"/>
                  </a:cubicBezTo>
                  <a:cubicBezTo>
                    <a:pt x="21" y="21"/>
                    <a:pt x="23" y="21"/>
                    <a:pt x="24" y="22"/>
                  </a:cubicBezTo>
                  <a:cubicBezTo>
                    <a:pt x="24" y="23"/>
                    <a:pt x="26" y="26"/>
                    <a:pt x="27" y="24"/>
                  </a:cubicBezTo>
                  <a:cubicBezTo>
                    <a:pt x="28" y="22"/>
                    <a:pt x="29" y="24"/>
                    <a:pt x="30" y="25"/>
                  </a:cubicBezTo>
                  <a:cubicBezTo>
                    <a:pt x="32" y="27"/>
                    <a:pt x="36" y="23"/>
                    <a:pt x="38" y="24"/>
                  </a:cubicBezTo>
                  <a:cubicBezTo>
                    <a:pt x="40" y="25"/>
                    <a:pt x="43" y="26"/>
                    <a:pt x="43" y="26"/>
                  </a:cubicBezTo>
                  <a:cubicBezTo>
                    <a:pt x="43" y="26"/>
                    <a:pt x="44" y="25"/>
                    <a:pt x="44" y="27"/>
                  </a:cubicBezTo>
                  <a:cubicBezTo>
                    <a:pt x="45" y="30"/>
                    <a:pt x="52" y="28"/>
                    <a:pt x="52" y="28"/>
                  </a:cubicBezTo>
                  <a:cubicBezTo>
                    <a:pt x="52" y="28"/>
                    <a:pt x="56" y="26"/>
                    <a:pt x="52" y="23"/>
                  </a:cubicBezTo>
                  <a:cubicBezTo>
                    <a:pt x="50" y="22"/>
                    <a:pt x="53" y="19"/>
                    <a:pt x="53" y="19"/>
                  </a:cubicBezTo>
                  <a:cubicBezTo>
                    <a:pt x="52" y="19"/>
                    <a:pt x="52" y="19"/>
                    <a:pt x="52" y="19"/>
                  </a:cubicBezTo>
                  <a:cubicBezTo>
                    <a:pt x="52" y="19"/>
                    <a:pt x="48" y="20"/>
                    <a:pt x="46" y="18"/>
                  </a:cubicBezTo>
                  <a:cubicBezTo>
                    <a:pt x="44" y="17"/>
                    <a:pt x="41" y="17"/>
                    <a:pt x="38" y="14"/>
                  </a:cubicBezTo>
                  <a:cubicBezTo>
                    <a:pt x="35" y="12"/>
                    <a:pt x="33" y="9"/>
                    <a:pt x="32" y="6"/>
                  </a:cubicBezTo>
                  <a:cubicBezTo>
                    <a:pt x="32" y="3"/>
                    <a:pt x="27" y="0"/>
                    <a:pt x="27" y="0"/>
                  </a:cubicBezTo>
                  <a:cubicBezTo>
                    <a:pt x="27" y="0"/>
                    <a:pt x="24" y="1"/>
                    <a:pt x="24" y="3"/>
                  </a:cubicBezTo>
                  <a:cubicBezTo>
                    <a:pt x="24" y="5"/>
                    <a:pt x="23" y="5"/>
                    <a:pt x="21" y="5"/>
                  </a:cubicBezTo>
                  <a:cubicBezTo>
                    <a:pt x="19" y="5"/>
                    <a:pt x="19" y="3"/>
                    <a:pt x="18" y="7"/>
                  </a:cubicBezTo>
                  <a:cubicBezTo>
                    <a:pt x="18" y="9"/>
                    <a:pt x="17" y="14"/>
                    <a:pt x="15" y="15"/>
                  </a:cubicBezTo>
                  <a:cubicBezTo>
                    <a:pt x="12" y="15"/>
                    <a:pt x="11" y="10"/>
                    <a:pt x="11" y="13"/>
                  </a:cubicBezTo>
                  <a:cubicBezTo>
                    <a:pt x="11" y="16"/>
                    <a:pt x="11" y="16"/>
                    <a:pt x="10" y="18"/>
                  </a:cubicBezTo>
                  <a:cubicBezTo>
                    <a:pt x="9" y="20"/>
                    <a:pt x="0" y="21"/>
                    <a:pt x="0" y="21"/>
                  </a:cubicBezTo>
                  <a:cubicBezTo>
                    <a:pt x="0" y="21"/>
                    <a:pt x="0" y="21"/>
                    <a:pt x="0" y="21"/>
                  </a:cubicBezTo>
                  <a:cubicBezTo>
                    <a:pt x="1" y="22"/>
                    <a:pt x="2" y="28"/>
                    <a:pt x="2" y="29"/>
                  </a:cubicBezTo>
                  <a:cubicBezTo>
                    <a:pt x="2" y="29"/>
                    <a:pt x="4" y="29"/>
                    <a:pt x="4" y="28"/>
                  </a:cubicBezTo>
                  <a:cubicBezTo>
                    <a:pt x="4" y="28"/>
                    <a:pt x="4" y="27"/>
                    <a:pt x="4" y="26"/>
                  </a:cubicBezTo>
                  <a:cubicBezTo>
                    <a:pt x="4" y="25"/>
                    <a:pt x="5" y="26"/>
                    <a:pt x="7" y="26"/>
                  </a:cubicBezTo>
                  <a:cubicBezTo>
                    <a:pt x="7" y="24"/>
                    <a:pt x="8" y="21"/>
                    <a:pt x="9" y="20"/>
                  </a:cubicBezTo>
                  <a:cubicBezTo>
                    <a:pt x="12" y="23"/>
                    <a:pt x="12" y="24"/>
                    <a:pt x="11" y="30"/>
                  </a:cubicBezTo>
                  <a:cubicBezTo>
                    <a:pt x="12" y="31"/>
                    <a:pt x="20" y="36"/>
                    <a:pt x="14" y="36"/>
                  </a:cubicBezTo>
                  <a:cubicBezTo>
                    <a:pt x="14" y="36"/>
                    <a:pt x="15" y="38"/>
                    <a:pt x="14" y="38"/>
                  </a:cubicBezTo>
                  <a:cubicBezTo>
                    <a:pt x="16" y="39"/>
                    <a:pt x="18" y="41"/>
                    <a:pt x="18" y="41"/>
                  </a:cubicBezTo>
                  <a:cubicBezTo>
                    <a:pt x="19" y="41"/>
                    <a:pt x="20" y="40"/>
                    <a:pt x="20" y="41"/>
                  </a:cubicBezTo>
                  <a:cubicBezTo>
                    <a:pt x="21" y="41"/>
                    <a:pt x="21" y="43"/>
                    <a:pt x="22" y="44"/>
                  </a:cubicBezTo>
                  <a:cubicBezTo>
                    <a:pt x="24" y="44"/>
                    <a:pt x="26" y="43"/>
                    <a:pt x="27" y="43"/>
                  </a:cubicBezTo>
                  <a:cubicBezTo>
                    <a:pt x="28" y="43"/>
                    <a:pt x="33" y="50"/>
                    <a:pt x="34" y="51"/>
                  </a:cubicBezTo>
                  <a:cubicBezTo>
                    <a:pt x="36" y="52"/>
                    <a:pt x="38" y="52"/>
                    <a:pt x="38" y="52"/>
                  </a:cubicBezTo>
                  <a:cubicBezTo>
                    <a:pt x="40" y="52"/>
                    <a:pt x="41" y="55"/>
                    <a:pt x="42" y="56"/>
                  </a:cubicBezTo>
                  <a:cubicBezTo>
                    <a:pt x="43" y="57"/>
                    <a:pt x="44" y="57"/>
                    <a:pt x="45" y="5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6" name="Freeform 279">
              <a:extLst>
                <a:ext uri="{FF2B5EF4-FFF2-40B4-BE49-F238E27FC236}">
                  <a16:creationId xmlns:a16="http://schemas.microsoft.com/office/drawing/2014/main" id="{2B25918A-82AB-4477-BB61-EA2C9D25DAC0}"/>
                </a:ext>
              </a:extLst>
            </p:cNvPr>
            <p:cNvSpPr>
              <a:spLocks/>
            </p:cNvSpPr>
            <p:nvPr/>
          </p:nvSpPr>
          <p:spPr bwMode="auto">
            <a:xfrm>
              <a:off x="6373786" y="2396469"/>
              <a:ext cx="192880" cy="196377"/>
            </a:xfrm>
            <a:custGeom>
              <a:avLst/>
              <a:gdLst>
                <a:gd name="T0" fmla="*/ 45 w 56"/>
                <a:gd name="T1" fmla="*/ 57 h 57"/>
                <a:gd name="T2" fmla="*/ 42 w 56"/>
                <a:gd name="T3" fmla="*/ 53 h 57"/>
                <a:gd name="T4" fmla="*/ 41 w 56"/>
                <a:gd name="T5" fmla="*/ 51 h 57"/>
                <a:gd name="T6" fmla="*/ 37 w 56"/>
                <a:gd name="T7" fmla="*/ 48 h 57"/>
                <a:gd name="T8" fmla="*/ 33 w 56"/>
                <a:gd name="T9" fmla="*/ 45 h 57"/>
                <a:gd name="T10" fmla="*/ 25 w 56"/>
                <a:gd name="T11" fmla="*/ 36 h 57"/>
                <a:gd name="T12" fmla="*/ 25 w 56"/>
                <a:gd name="T13" fmla="*/ 33 h 57"/>
                <a:gd name="T14" fmla="*/ 21 w 56"/>
                <a:gd name="T15" fmla="*/ 26 h 57"/>
                <a:gd name="T16" fmla="*/ 21 w 56"/>
                <a:gd name="T17" fmla="*/ 23 h 57"/>
                <a:gd name="T18" fmla="*/ 24 w 56"/>
                <a:gd name="T19" fmla="*/ 22 h 57"/>
                <a:gd name="T20" fmla="*/ 27 w 56"/>
                <a:gd name="T21" fmla="*/ 24 h 57"/>
                <a:gd name="T22" fmla="*/ 30 w 56"/>
                <a:gd name="T23" fmla="*/ 25 h 57"/>
                <a:gd name="T24" fmla="*/ 38 w 56"/>
                <a:gd name="T25" fmla="*/ 24 h 57"/>
                <a:gd name="T26" fmla="*/ 43 w 56"/>
                <a:gd name="T27" fmla="*/ 26 h 57"/>
                <a:gd name="T28" fmla="*/ 44 w 56"/>
                <a:gd name="T29" fmla="*/ 27 h 57"/>
                <a:gd name="T30" fmla="*/ 52 w 56"/>
                <a:gd name="T31" fmla="*/ 28 h 57"/>
                <a:gd name="T32" fmla="*/ 52 w 56"/>
                <a:gd name="T33" fmla="*/ 23 h 57"/>
                <a:gd name="T34" fmla="*/ 53 w 56"/>
                <a:gd name="T35" fmla="*/ 19 h 57"/>
                <a:gd name="T36" fmla="*/ 52 w 56"/>
                <a:gd name="T37" fmla="*/ 19 h 57"/>
                <a:gd name="T38" fmla="*/ 46 w 56"/>
                <a:gd name="T39" fmla="*/ 18 h 57"/>
                <a:gd name="T40" fmla="*/ 38 w 56"/>
                <a:gd name="T41" fmla="*/ 14 h 57"/>
                <a:gd name="T42" fmla="*/ 32 w 56"/>
                <a:gd name="T43" fmla="*/ 6 h 57"/>
                <a:gd name="T44" fmla="*/ 27 w 56"/>
                <a:gd name="T45" fmla="*/ 0 h 57"/>
                <a:gd name="T46" fmla="*/ 24 w 56"/>
                <a:gd name="T47" fmla="*/ 3 h 57"/>
                <a:gd name="T48" fmla="*/ 21 w 56"/>
                <a:gd name="T49" fmla="*/ 5 h 57"/>
                <a:gd name="T50" fmla="*/ 18 w 56"/>
                <a:gd name="T51" fmla="*/ 7 h 57"/>
                <a:gd name="T52" fmla="*/ 15 w 56"/>
                <a:gd name="T53" fmla="*/ 15 h 57"/>
                <a:gd name="T54" fmla="*/ 11 w 56"/>
                <a:gd name="T55" fmla="*/ 13 h 57"/>
                <a:gd name="T56" fmla="*/ 10 w 56"/>
                <a:gd name="T57" fmla="*/ 18 h 57"/>
                <a:gd name="T58" fmla="*/ 0 w 56"/>
                <a:gd name="T59" fmla="*/ 21 h 57"/>
                <a:gd name="T60" fmla="*/ 0 w 56"/>
                <a:gd name="T61" fmla="*/ 21 h 57"/>
                <a:gd name="T62" fmla="*/ 2 w 56"/>
                <a:gd name="T63" fmla="*/ 29 h 57"/>
                <a:gd name="T64" fmla="*/ 4 w 56"/>
                <a:gd name="T65" fmla="*/ 28 h 57"/>
                <a:gd name="T66" fmla="*/ 4 w 56"/>
                <a:gd name="T67" fmla="*/ 26 h 57"/>
                <a:gd name="T68" fmla="*/ 7 w 56"/>
                <a:gd name="T69" fmla="*/ 26 h 57"/>
                <a:gd name="T70" fmla="*/ 9 w 56"/>
                <a:gd name="T71" fmla="*/ 20 h 57"/>
                <a:gd name="T72" fmla="*/ 11 w 56"/>
                <a:gd name="T73" fmla="*/ 30 h 57"/>
                <a:gd name="T74" fmla="*/ 14 w 56"/>
                <a:gd name="T75" fmla="*/ 36 h 57"/>
                <a:gd name="T76" fmla="*/ 14 w 56"/>
                <a:gd name="T77" fmla="*/ 38 h 57"/>
                <a:gd name="T78" fmla="*/ 18 w 56"/>
                <a:gd name="T79" fmla="*/ 41 h 57"/>
                <a:gd name="T80" fmla="*/ 20 w 56"/>
                <a:gd name="T81" fmla="*/ 41 h 57"/>
                <a:gd name="T82" fmla="*/ 22 w 56"/>
                <a:gd name="T83" fmla="*/ 44 h 57"/>
                <a:gd name="T84" fmla="*/ 27 w 56"/>
                <a:gd name="T85" fmla="*/ 43 h 57"/>
                <a:gd name="T86" fmla="*/ 34 w 56"/>
                <a:gd name="T87" fmla="*/ 51 h 57"/>
                <a:gd name="T88" fmla="*/ 38 w 56"/>
                <a:gd name="T89" fmla="*/ 52 h 57"/>
                <a:gd name="T90" fmla="*/ 42 w 56"/>
                <a:gd name="T91" fmla="*/ 56 h 57"/>
                <a:gd name="T92" fmla="*/ 45 w 56"/>
                <a:gd name="T9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57">
                  <a:moveTo>
                    <a:pt x="45" y="57"/>
                  </a:moveTo>
                  <a:cubicBezTo>
                    <a:pt x="45" y="57"/>
                    <a:pt x="43" y="55"/>
                    <a:pt x="42" y="53"/>
                  </a:cubicBezTo>
                  <a:cubicBezTo>
                    <a:pt x="42" y="52"/>
                    <a:pt x="41" y="51"/>
                    <a:pt x="41" y="51"/>
                  </a:cubicBezTo>
                  <a:cubicBezTo>
                    <a:pt x="41" y="51"/>
                    <a:pt x="38" y="50"/>
                    <a:pt x="37" y="48"/>
                  </a:cubicBezTo>
                  <a:cubicBezTo>
                    <a:pt x="35" y="47"/>
                    <a:pt x="35" y="48"/>
                    <a:pt x="33" y="45"/>
                  </a:cubicBezTo>
                  <a:cubicBezTo>
                    <a:pt x="32" y="43"/>
                    <a:pt x="27" y="39"/>
                    <a:pt x="25" y="36"/>
                  </a:cubicBezTo>
                  <a:cubicBezTo>
                    <a:pt x="23" y="33"/>
                    <a:pt x="26" y="36"/>
                    <a:pt x="25" y="33"/>
                  </a:cubicBezTo>
                  <a:cubicBezTo>
                    <a:pt x="25" y="30"/>
                    <a:pt x="21" y="26"/>
                    <a:pt x="21" y="26"/>
                  </a:cubicBezTo>
                  <a:cubicBezTo>
                    <a:pt x="21" y="26"/>
                    <a:pt x="21" y="25"/>
                    <a:pt x="21" y="23"/>
                  </a:cubicBezTo>
                  <a:cubicBezTo>
                    <a:pt x="21" y="21"/>
                    <a:pt x="23" y="21"/>
                    <a:pt x="24" y="22"/>
                  </a:cubicBezTo>
                  <a:cubicBezTo>
                    <a:pt x="24" y="23"/>
                    <a:pt x="26" y="26"/>
                    <a:pt x="27" y="24"/>
                  </a:cubicBezTo>
                  <a:cubicBezTo>
                    <a:pt x="28" y="22"/>
                    <a:pt x="29" y="24"/>
                    <a:pt x="30" y="25"/>
                  </a:cubicBezTo>
                  <a:cubicBezTo>
                    <a:pt x="32" y="27"/>
                    <a:pt x="36" y="23"/>
                    <a:pt x="38" y="24"/>
                  </a:cubicBezTo>
                  <a:cubicBezTo>
                    <a:pt x="40" y="25"/>
                    <a:pt x="43" y="26"/>
                    <a:pt x="43" y="26"/>
                  </a:cubicBezTo>
                  <a:cubicBezTo>
                    <a:pt x="43" y="26"/>
                    <a:pt x="44" y="25"/>
                    <a:pt x="44" y="27"/>
                  </a:cubicBezTo>
                  <a:cubicBezTo>
                    <a:pt x="45" y="30"/>
                    <a:pt x="52" y="28"/>
                    <a:pt x="52" y="28"/>
                  </a:cubicBezTo>
                  <a:cubicBezTo>
                    <a:pt x="52" y="28"/>
                    <a:pt x="56" y="26"/>
                    <a:pt x="52" y="23"/>
                  </a:cubicBezTo>
                  <a:cubicBezTo>
                    <a:pt x="50" y="22"/>
                    <a:pt x="53" y="19"/>
                    <a:pt x="53" y="19"/>
                  </a:cubicBezTo>
                  <a:cubicBezTo>
                    <a:pt x="52" y="19"/>
                    <a:pt x="52" y="19"/>
                    <a:pt x="52" y="19"/>
                  </a:cubicBezTo>
                  <a:cubicBezTo>
                    <a:pt x="52" y="19"/>
                    <a:pt x="48" y="20"/>
                    <a:pt x="46" y="18"/>
                  </a:cubicBezTo>
                  <a:cubicBezTo>
                    <a:pt x="44" y="17"/>
                    <a:pt x="41" y="17"/>
                    <a:pt x="38" y="14"/>
                  </a:cubicBezTo>
                  <a:cubicBezTo>
                    <a:pt x="35" y="12"/>
                    <a:pt x="33" y="9"/>
                    <a:pt x="32" y="6"/>
                  </a:cubicBezTo>
                  <a:cubicBezTo>
                    <a:pt x="32" y="3"/>
                    <a:pt x="27" y="0"/>
                    <a:pt x="27" y="0"/>
                  </a:cubicBezTo>
                  <a:cubicBezTo>
                    <a:pt x="27" y="0"/>
                    <a:pt x="24" y="1"/>
                    <a:pt x="24" y="3"/>
                  </a:cubicBezTo>
                  <a:cubicBezTo>
                    <a:pt x="24" y="5"/>
                    <a:pt x="23" y="5"/>
                    <a:pt x="21" y="5"/>
                  </a:cubicBezTo>
                  <a:cubicBezTo>
                    <a:pt x="19" y="5"/>
                    <a:pt x="19" y="3"/>
                    <a:pt x="18" y="7"/>
                  </a:cubicBezTo>
                  <a:cubicBezTo>
                    <a:pt x="18" y="9"/>
                    <a:pt x="17" y="14"/>
                    <a:pt x="15" y="15"/>
                  </a:cubicBezTo>
                  <a:cubicBezTo>
                    <a:pt x="12" y="15"/>
                    <a:pt x="11" y="10"/>
                    <a:pt x="11" y="13"/>
                  </a:cubicBezTo>
                  <a:cubicBezTo>
                    <a:pt x="11" y="16"/>
                    <a:pt x="11" y="16"/>
                    <a:pt x="10" y="18"/>
                  </a:cubicBezTo>
                  <a:cubicBezTo>
                    <a:pt x="9" y="20"/>
                    <a:pt x="0" y="21"/>
                    <a:pt x="0" y="21"/>
                  </a:cubicBezTo>
                  <a:cubicBezTo>
                    <a:pt x="0" y="21"/>
                    <a:pt x="0" y="21"/>
                    <a:pt x="0" y="21"/>
                  </a:cubicBezTo>
                  <a:cubicBezTo>
                    <a:pt x="1" y="22"/>
                    <a:pt x="2" y="28"/>
                    <a:pt x="2" y="29"/>
                  </a:cubicBezTo>
                  <a:cubicBezTo>
                    <a:pt x="2" y="29"/>
                    <a:pt x="4" y="29"/>
                    <a:pt x="4" y="28"/>
                  </a:cubicBezTo>
                  <a:cubicBezTo>
                    <a:pt x="4" y="28"/>
                    <a:pt x="4" y="27"/>
                    <a:pt x="4" y="26"/>
                  </a:cubicBezTo>
                  <a:cubicBezTo>
                    <a:pt x="4" y="25"/>
                    <a:pt x="5" y="26"/>
                    <a:pt x="7" y="26"/>
                  </a:cubicBezTo>
                  <a:cubicBezTo>
                    <a:pt x="7" y="24"/>
                    <a:pt x="8" y="21"/>
                    <a:pt x="9" y="20"/>
                  </a:cubicBezTo>
                  <a:cubicBezTo>
                    <a:pt x="12" y="23"/>
                    <a:pt x="12" y="24"/>
                    <a:pt x="11" y="30"/>
                  </a:cubicBezTo>
                  <a:cubicBezTo>
                    <a:pt x="12" y="31"/>
                    <a:pt x="20" y="36"/>
                    <a:pt x="14" y="36"/>
                  </a:cubicBezTo>
                  <a:cubicBezTo>
                    <a:pt x="14" y="36"/>
                    <a:pt x="15" y="38"/>
                    <a:pt x="14" y="38"/>
                  </a:cubicBezTo>
                  <a:cubicBezTo>
                    <a:pt x="16" y="39"/>
                    <a:pt x="18" y="41"/>
                    <a:pt x="18" y="41"/>
                  </a:cubicBezTo>
                  <a:cubicBezTo>
                    <a:pt x="19" y="41"/>
                    <a:pt x="20" y="40"/>
                    <a:pt x="20" y="41"/>
                  </a:cubicBezTo>
                  <a:cubicBezTo>
                    <a:pt x="21" y="41"/>
                    <a:pt x="21" y="43"/>
                    <a:pt x="22" y="44"/>
                  </a:cubicBezTo>
                  <a:cubicBezTo>
                    <a:pt x="24" y="44"/>
                    <a:pt x="26" y="43"/>
                    <a:pt x="27" y="43"/>
                  </a:cubicBezTo>
                  <a:cubicBezTo>
                    <a:pt x="28" y="43"/>
                    <a:pt x="33" y="50"/>
                    <a:pt x="34" y="51"/>
                  </a:cubicBezTo>
                  <a:cubicBezTo>
                    <a:pt x="36" y="52"/>
                    <a:pt x="38" y="52"/>
                    <a:pt x="38" y="52"/>
                  </a:cubicBezTo>
                  <a:cubicBezTo>
                    <a:pt x="40" y="52"/>
                    <a:pt x="41" y="55"/>
                    <a:pt x="42" y="56"/>
                  </a:cubicBezTo>
                  <a:cubicBezTo>
                    <a:pt x="43" y="57"/>
                    <a:pt x="44" y="57"/>
                    <a:pt x="45" y="5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7" name="Freeform 280">
              <a:extLst>
                <a:ext uri="{FF2B5EF4-FFF2-40B4-BE49-F238E27FC236}">
                  <a16:creationId xmlns:a16="http://schemas.microsoft.com/office/drawing/2014/main" id="{7811E1CE-FB3F-4990-9D71-3BD4CA723BAB}"/>
                </a:ext>
              </a:extLst>
            </p:cNvPr>
            <p:cNvSpPr>
              <a:spLocks/>
            </p:cNvSpPr>
            <p:nvPr/>
          </p:nvSpPr>
          <p:spPr bwMode="auto">
            <a:xfrm>
              <a:off x="3422746" y="3786899"/>
              <a:ext cx="103454" cy="120983"/>
            </a:xfrm>
            <a:custGeom>
              <a:avLst/>
              <a:gdLst>
                <a:gd name="T0" fmla="*/ 10 w 30"/>
                <a:gd name="T1" fmla="*/ 3 h 35"/>
                <a:gd name="T2" fmla="*/ 14 w 30"/>
                <a:gd name="T3" fmla="*/ 3 h 35"/>
                <a:gd name="T4" fmla="*/ 17 w 30"/>
                <a:gd name="T5" fmla="*/ 5 h 35"/>
                <a:gd name="T6" fmla="*/ 20 w 30"/>
                <a:gd name="T7" fmla="*/ 5 h 35"/>
                <a:gd name="T8" fmla="*/ 22 w 30"/>
                <a:gd name="T9" fmla="*/ 11 h 35"/>
                <a:gd name="T10" fmla="*/ 30 w 30"/>
                <a:gd name="T11" fmla="*/ 20 h 35"/>
                <a:gd name="T12" fmla="*/ 27 w 30"/>
                <a:gd name="T13" fmla="*/ 21 h 35"/>
                <a:gd name="T14" fmla="*/ 25 w 30"/>
                <a:gd name="T15" fmla="*/ 20 h 35"/>
                <a:gd name="T16" fmla="*/ 25 w 30"/>
                <a:gd name="T17" fmla="*/ 25 h 35"/>
                <a:gd name="T18" fmla="*/ 27 w 30"/>
                <a:gd name="T19" fmla="*/ 31 h 35"/>
                <a:gd name="T20" fmla="*/ 26 w 30"/>
                <a:gd name="T21" fmla="*/ 35 h 35"/>
                <a:gd name="T22" fmla="*/ 24 w 30"/>
                <a:gd name="T23" fmla="*/ 30 h 35"/>
                <a:gd name="T24" fmla="*/ 22 w 30"/>
                <a:gd name="T25" fmla="*/ 29 h 35"/>
                <a:gd name="T26" fmla="*/ 21 w 30"/>
                <a:gd name="T27" fmla="*/ 34 h 35"/>
                <a:gd name="T28" fmla="*/ 20 w 30"/>
                <a:gd name="T29" fmla="*/ 24 h 35"/>
                <a:gd name="T30" fmla="*/ 15 w 30"/>
                <a:gd name="T31" fmla="*/ 22 h 35"/>
                <a:gd name="T32" fmla="*/ 15 w 30"/>
                <a:gd name="T33" fmla="*/ 21 h 35"/>
                <a:gd name="T34" fmla="*/ 13 w 30"/>
                <a:gd name="T35" fmla="*/ 21 h 35"/>
                <a:gd name="T36" fmla="*/ 11 w 30"/>
                <a:gd name="T37" fmla="*/ 16 h 35"/>
                <a:gd name="T38" fmla="*/ 9 w 30"/>
                <a:gd name="T39" fmla="*/ 15 h 35"/>
                <a:gd name="T40" fmla="*/ 8 w 30"/>
                <a:gd name="T41" fmla="*/ 15 h 35"/>
                <a:gd name="T42" fmla="*/ 8 w 30"/>
                <a:gd name="T43" fmla="*/ 18 h 35"/>
                <a:gd name="T44" fmla="*/ 7 w 30"/>
                <a:gd name="T45" fmla="*/ 20 h 35"/>
                <a:gd name="T46" fmla="*/ 5 w 30"/>
                <a:gd name="T47" fmla="*/ 20 h 35"/>
                <a:gd name="T48" fmla="*/ 3 w 30"/>
                <a:gd name="T49" fmla="*/ 17 h 35"/>
                <a:gd name="T50" fmla="*/ 0 w 30"/>
                <a:gd name="T51" fmla="*/ 16 h 35"/>
                <a:gd name="T52" fmla="*/ 1 w 30"/>
                <a:gd name="T53" fmla="*/ 11 h 35"/>
                <a:gd name="T54" fmla="*/ 3 w 30"/>
                <a:gd name="T55" fmla="*/ 11 h 35"/>
                <a:gd name="T56" fmla="*/ 2 w 30"/>
                <a:gd name="T57" fmla="*/ 9 h 35"/>
                <a:gd name="T58" fmla="*/ 1 w 30"/>
                <a:gd name="T59" fmla="*/ 3 h 35"/>
                <a:gd name="T60" fmla="*/ 0 w 30"/>
                <a:gd name="T61" fmla="*/ 0 h 35"/>
                <a:gd name="T62" fmla="*/ 3 w 30"/>
                <a:gd name="T63" fmla="*/ 1 h 35"/>
                <a:gd name="T64" fmla="*/ 10 w 30"/>
                <a:gd name="T65" fmla="*/ 4 h 35"/>
                <a:gd name="T66" fmla="*/ 10 w 30"/>
                <a:gd name="T6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35">
                  <a:moveTo>
                    <a:pt x="10" y="3"/>
                  </a:moveTo>
                  <a:cubicBezTo>
                    <a:pt x="12" y="3"/>
                    <a:pt x="14" y="3"/>
                    <a:pt x="14" y="3"/>
                  </a:cubicBezTo>
                  <a:cubicBezTo>
                    <a:pt x="14" y="3"/>
                    <a:pt x="15" y="5"/>
                    <a:pt x="17" y="5"/>
                  </a:cubicBezTo>
                  <a:cubicBezTo>
                    <a:pt x="19" y="5"/>
                    <a:pt x="20" y="5"/>
                    <a:pt x="20" y="5"/>
                  </a:cubicBezTo>
                  <a:cubicBezTo>
                    <a:pt x="21" y="7"/>
                    <a:pt x="21" y="9"/>
                    <a:pt x="22" y="11"/>
                  </a:cubicBezTo>
                  <a:cubicBezTo>
                    <a:pt x="23" y="14"/>
                    <a:pt x="29" y="17"/>
                    <a:pt x="30" y="20"/>
                  </a:cubicBezTo>
                  <a:cubicBezTo>
                    <a:pt x="27" y="21"/>
                    <a:pt x="27" y="21"/>
                    <a:pt x="27" y="21"/>
                  </a:cubicBezTo>
                  <a:cubicBezTo>
                    <a:pt x="25" y="20"/>
                    <a:pt x="25" y="20"/>
                    <a:pt x="25" y="20"/>
                  </a:cubicBezTo>
                  <a:cubicBezTo>
                    <a:pt x="25" y="20"/>
                    <a:pt x="26" y="23"/>
                    <a:pt x="25" y="25"/>
                  </a:cubicBezTo>
                  <a:cubicBezTo>
                    <a:pt x="24" y="27"/>
                    <a:pt x="27" y="29"/>
                    <a:pt x="27" y="31"/>
                  </a:cubicBezTo>
                  <a:cubicBezTo>
                    <a:pt x="26" y="32"/>
                    <a:pt x="26" y="35"/>
                    <a:pt x="26" y="35"/>
                  </a:cubicBezTo>
                  <a:cubicBezTo>
                    <a:pt x="24" y="30"/>
                    <a:pt x="24" y="30"/>
                    <a:pt x="24" y="30"/>
                  </a:cubicBezTo>
                  <a:cubicBezTo>
                    <a:pt x="24" y="30"/>
                    <a:pt x="22" y="29"/>
                    <a:pt x="22" y="29"/>
                  </a:cubicBezTo>
                  <a:cubicBezTo>
                    <a:pt x="22" y="31"/>
                    <a:pt x="21" y="33"/>
                    <a:pt x="21" y="34"/>
                  </a:cubicBezTo>
                  <a:cubicBezTo>
                    <a:pt x="19" y="30"/>
                    <a:pt x="19" y="29"/>
                    <a:pt x="20" y="24"/>
                  </a:cubicBezTo>
                  <a:cubicBezTo>
                    <a:pt x="18" y="23"/>
                    <a:pt x="17" y="23"/>
                    <a:pt x="15" y="22"/>
                  </a:cubicBezTo>
                  <a:cubicBezTo>
                    <a:pt x="15" y="21"/>
                    <a:pt x="15" y="21"/>
                    <a:pt x="15" y="21"/>
                  </a:cubicBezTo>
                  <a:cubicBezTo>
                    <a:pt x="15" y="21"/>
                    <a:pt x="13" y="21"/>
                    <a:pt x="13" y="21"/>
                  </a:cubicBezTo>
                  <a:cubicBezTo>
                    <a:pt x="12" y="20"/>
                    <a:pt x="12" y="18"/>
                    <a:pt x="11" y="16"/>
                  </a:cubicBezTo>
                  <a:cubicBezTo>
                    <a:pt x="11" y="16"/>
                    <a:pt x="10" y="16"/>
                    <a:pt x="9" y="15"/>
                  </a:cubicBezTo>
                  <a:cubicBezTo>
                    <a:pt x="8" y="15"/>
                    <a:pt x="8" y="15"/>
                    <a:pt x="8" y="15"/>
                  </a:cubicBezTo>
                  <a:cubicBezTo>
                    <a:pt x="8" y="15"/>
                    <a:pt x="8" y="17"/>
                    <a:pt x="8" y="18"/>
                  </a:cubicBezTo>
                  <a:cubicBezTo>
                    <a:pt x="7" y="19"/>
                    <a:pt x="8" y="19"/>
                    <a:pt x="7" y="20"/>
                  </a:cubicBezTo>
                  <a:cubicBezTo>
                    <a:pt x="7" y="20"/>
                    <a:pt x="6" y="21"/>
                    <a:pt x="5" y="20"/>
                  </a:cubicBezTo>
                  <a:cubicBezTo>
                    <a:pt x="4" y="20"/>
                    <a:pt x="4" y="18"/>
                    <a:pt x="3" y="17"/>
                  </a:cubicBezTo>
                  <a:cubicBezTo>
                    <a:pt x="2" y="16"/>
                    <a:pt x="1" y="16"/>
                    <a:pt x="0" y="16"/>
                  </a:cubicBezTo>
                  <a:cubicBezTo>
                    <a:pt x="1" y="14"/>
                    <a:pt x="1" y="12"/>
                    <a:pt x="1" y="11"/>
                  </a:cubicBezTo>
                  <a:cubicBezTo>
                    <a:pt x="2" y="11"/>
                    <a:pt x="3" y="11"/>
                    <a:pt x="3" y="11"/>
                  </a:cubicBezTo>
                  <a:cubicBezTo>
                    <a:pt x="4" y="9"/>
                    <a:pt x="2" y="9"/>
                    <a:pt x="2" y="9"/>
                  </a:cubicBezTo>
                  <a:cubicBezTo>
                    <a:pt x="1" y="7"/>
                    <a:pt x="2" y="5"/>
                    <a:pt x="1" y="3"/>
                  </a:cubicBezTo>
                  <a:cubicBezTo>
                    <a:pt x="1" y="2"/>
                    <a:pt x="0" y="1"/>
                    <a:pt x="0" y="0"/>
                  </a:cubicBezTo>
                  <a:cubicBezTo>
                    <a:pt x="0" y="0"/>
                    <a:pt x="1" y="0"/>
                    <a:pt x="3" y="1"/>
                  </a:cubicBezTo>
                  <a:cubicBezTo>
                    <a:pt x="4" y="3"/>
                    <a:pt x="6" y="3"/>
                    <a:pt x="10" y="4"/>
                  </a:cubicBezTo>
                  <a:cubicBezTo>
                    <a:pt x="10" y="4"/>
                    <a:pt x="10" y="3"/>
                    <a:pt x="1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8" name="Freeform 281">
              <a:extLst>
                <a:ext uri="{FF2B5EF4-FFF2-40B4-BE49-F238E27FC236}">
                  <a16:creationId xmlns:a16="http://schemas.microsoft.com/office/drawing/2014/main" id="{7F53C6F1-3D1F-4DDC-9F67-83C887D31E03}"/>
                </a:ext>
              </a:extLst>
            </p:cNvPr>
            <p:cNvSpPr>
              <a:spLocks/>
            </p:cNvSpPr>
            <p:nvPr/>
          </p:nvSpPr>
          <p:spPr bwMode="auto">
            <a:xfrm>
              <a:off x="3422746" y="3786899"/>
              <a:ext cx="103454" cy="120983"/>
            </a:xfrm>
            <a:custGeom>
              <a:avLst/>
              <a:gdLst>
                <a:gd name="T0" fmla="*/ 10 w 30"/>
                <a:gd name="T1" fmla="*/ 3 h 35"/>
                <a:gd name="T2" fmla="*/ 14 w 30"/>
                <a:gd name="T3" fmla="*/ 3 h 35"/>
                <a:gd name="T4" fmla="*/ 17 w 30"/>
                <a:gd name="T5" fmla="*/ 5 h 35"/>
                <a:gd name="T6" fmla="*/ 20 w 30"/>
                <a:gd name="T7" fmla="*/ 5 h 35"/>
                <a:gd name="T8" fmla="*/ 22 w 30"/>
                <a:gd name="T9" fmla="*/ 11 h 35"/>
                <a:gd name="T10" fmla="*/ 30 w 30"/>
                <a:gd name="T11" fmla="*/ 20 h 35"/>
                <a:gd name="T12" fmla="*/ 27 w 30"/>
                <a:gd name="T13" fmla="*/ 21 h 35"/>
                <a:gd name="T14" fmla="*/ 25 w 30"/>
                <a:gd name="T15" fmla="*/ 20 h 35"/>
                <a:gd name="T16" fmla="*/ 25 w 30"/>
                <a:gd name="T17" fmla="*/ 25 h 35"/>
                <a:gd name="T18" fmla="*/ 27 w 30"/>
                <a:gd name="T19" fmla="*/ 31 h 35"/>
                <a:gd name="T20" fmla="*/ 26 w 30"/>
                <a:gd name="T21" fmla="*/ 35 h 35"/>
                <a:gd name="T22" fmla="*/ 24 w 30"/>
                <a:gd name="T23" fmla="*/ 30 h 35"/>
                <a:gd name="T24" fmla="*/ 22 w 30"/>
                <a:gd name="T25" fmla="*/ 29 h 35"/>
                <a:gd name="T26" fmla="*/ 21 w 30"/>
                <a:gd name="T27" fmla="*/ 34 h 35"/>
                <a:gd name="T28" fmla="*/ 20 w 30"/>
                <a:gd name="T29" fmla="*/ 24 h 35"/>
                <a:gd name="T30" fmla="*/ 15 w 30"/>
                <a:gd name="T31" fmla="*/ 22 h 35"/>
                <a:gd name="T32" fmla="*/ 15 w 30"/>
                <a:gd name="T33" fmla="*/ 21 h 35"/>
                <a:gd name="T34" fmla="*/ 13 w 30"/>
                <a:gd name="T35" fmla="*/ 21 h 35"/>
                <a:gd name="T36" fmla="*/ 11 w 30"/>
                <a:gd name="T37" fmla="*/ 16 h 35"/>
                <a:gd name="T38" fmla="*/ 9 w 30"/>
                <a:gd name="T39" fmla="*/ 15 h 35"/>
                <a:gd name="T40" fmla="*/ 8 w 30"/>
                <a:gd name="T41" fmla="*/ 15 h 35"/>
                <a:gd name="T42" fmla="*/ 8 w 30"/>
                <a:gd name="T43" fmla="*/ 18 h 35"/>
                <a:gd name="T44" fmla="*/ 7 w 30"/>
                <a:gd name="T45" fmla="*/ 20 h 35"/>
                <a:gd name="T46" fmla="*/ 5 w 30"/>
                <a:gd name="T47" fmla="*/ 20 h 35"/>
                <a:gd name="T48" fmla="*/ 3 w 30"/>
                <a:gd name="T49" fmla="*/ 17 h 35"/>
                <a:gd name="T50" fmla="*/ 0 w 30"/>
                <a:gd name="T51" fmla="*/ 16 h 35"/>
                <a:gd name="T52" fmla="*/ 1 w 30"/>
                <a:gd name="T53" fmla="*/ 11 h 35"/>
                <a:gd name="T54" fmla="*/ 3 w 30"/>
                <a:gd name="T55" fmla="*/ 11 h 35"/>
                <a:gd name="T56" fmla="*/ 2 w 30"/>
                <a:gd name="T57" fmla="*/ 9 h 35"/>
                <a:gd name="T58" fmla="*/ 1 w 30"/>
                <a:gd name="T59" fmla="*/ 3 h 35"/>
                <a:gd name="T60" fmla="*/ 0 w 30"/>
                <a:gd name="T61" fmla="*/ 0 h 35"/>
                <a:gd name="T62" fmla="*/ 3 w 30"/>
                <a:gd name="T63" fmla="*/ 1 h 35"/>
                <a:gd name="T64" fmla="*/ 10 w 30"/>
                <a:gd name="T65" fmla="*/ 4 h 35"/>
                <a:gd name="T66" fmla="*/ 10 w 30"/>
                <a:gd name="T6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35">
                  <a:moveTo>
                    <a:pt x="10" y="3"/>
                  </a:moveTo>
                  <a:cubicBezTo>
                    <a:pt x="12" y="3"/>
                    <a:pt x="14" y="3"/>
                    <a:pt x="14" y="3"/>
                  </a:cubicBezTo>
                  <a:cubicBezTo>
                    <a:pt x="14" y="3"/>
                    <a:pt x="15" y="5"/>
                    <a:pt x="17" y="5"/>
                  </a:cubicBezTo>
                  <a:cubicBezTo>
                    <a:pt x="19" y="5"/>
                    <a:pt x="20" y="5"/>
                    <a:pt x="20" y="5"/>
                  </a:cubicBezTo>
                  <a:cubicBezTo>
                    <a:pt x="21" y="7"/>
                    <a:pt x="21" y="9"/>
                    <a:pt x="22" y="11"/>
                  </a:cubicBezTo>
                  <a:cubicBezTo>
                    <a:pt x="23" y="14"/>
                    <a:pt x="29" y="17"/>
                    <a:pt x="30" y="20"/>
                  </a:cubicBezTo>
                  <a:cubicBezTo>
                    <a:pt x="27" y="21"/>
                    <a:pt x="27" y="21"/>
                    <a:pt x="27" y="21"/>
                  </a:cubicBezTo>
                  <a:cubicBezTo>
                    <a:pt x="25" y="20"/>
                    <a:pt x="25" y="20"/>
                    <a:pt x="25" y="20"/>
                  </a:cubicBezTo>
                  <a:cubicBezTo>
                    <a:pt x="25" y="20"/>
                    <a:pt x="26" y="23"/>
                    <a:pt x="25" y="25"/>
                  </a:cubicBezTo>
                  <a:cubicBezTo>
                    <a:pt x="24" y="27"/>
                    <a:pt x="27" y="29"/>
                    <a:pt x="27" y="31"/>
                  </a:cubicBezTo>
                  <a:cubicBezTo>
                    <a:pt x="26" y="32"/>
                    <a:pt x="26" y="35"/>
                    <a:pt x="26" y="35"/>
                  </a:cubicBezTo>
                  <a:cubicBezTo>
                    <a:pt x="24" y="30"/>
                    <a:pt x="24" y="30"/>
                    <a:pt x="24" y="30"/>
                  </a:cubicBezTo>
                  <a:cubicBezTo>
                    <a:pt x="24" y="30"/>
                    <a:pt x="22" y="29"/>
                    <a:pt x="22" y="29"/>
                  </a:cubicBezTo>
                  <a:cubicBezTo>
                    <a:pt x="22" y="31"/>
                    <a:pt x="21" y="33"/>
                    <a:pt x="21" y="34"/>
                  </a:cubicBezTo>
                  <a:cubicBezTo>
                    <a:pt x="19" y="30"/>
                    <a:pt x="19" y="29"/>
                    <a:pt x="20" y="24"/>
                  </a:cubicBezTo>
                  <a:cubicBezTo>
                    <a:pt x="18" y="23"/>
                    <a:pt x="17" y="23"/>
                    <a:pt x="15" y="22"/>
                  </a:cubicBezTo>
                  <a:cubicBezTo>
                    <a:pt x="15" y="21"/>
                    <a:pt x="15" y="21"/>
                    <a:pt x="15" y="21"/>
                  </a:cubicBezTo>
                  <a:cubicBezTo>
                    <a:pt x="15" y="21"/>
                    <a:pt x="13" y="21"/>
                    <a:pt x="13" y="21"/>
                  </a:cubicBezTo>
                  <a:cubicBezTo>
                    <a:pt x="12" y="20"/>
                    <a:pt x="12" y="18"/>
                    <a:pt x="11" y="16"/>
                  </a:cubicBezTo>
                  <a:cubicBezTo>
                    <a:pt x="11" y="16"/>
                    <a:pt x="10" y="16"/>
                    <a:pt x="9" y="15"/>
                  </a:cubicBezTo>
                  <a:cubicBezTo>
                    <a:pt x="8" y="15"/>
                    <a:pt x="8" y="15"/>
                    <a:pt x="8" y="15"/>
                  </a:cubicBezTo>
                  <a:cubicBezTo>
                    <a:pt x="8" y="15"/>
                    <a:pt x="8" y="17"/>
                    <a:pt x="8" y="18"/>
                  </a:cubicBezTo>
                  <a:cubicBezTo>
                    <a:pt x="7" y="19"/>
                    <a:pt x="8" y="19"/>
                    <a:pt x="7" y="20"/>
                  </a:cubicBezTo>
                  <a:cubicBezTo>
                    <a:pt x="7" y="20"/>
                    <a:pt x="6" y="21"/>
                    <a:pt x="5" y="20"/>
                  </a:cubicBezTo>
                  <a:cubicBezTo>
                    <a:pt x="4" y="20"/>
                    <a:pt x="4" y="18"/>
                    <a:pt x="3" y="17"/>
                  </a:cubicBezTo>
                  <a:cubicBezTo>
                    <a:pt x="2" y="16"/>
                    <a:pt x="1" y="16"/>
                    <a:pt x="0" y="16"/>
                  </a:cubicBezTo>
                  <a:cubicBezTo>
                    <a:pt x="1" y="14"/>
                    <a:pt x="1" y="12"/>
                    <a:pt x="1" y="11"/>
                  </a:cubicBezTo>
                  <a:cubicBezTo>
                    <a:pt x="2" y="11"/>
                    <a:pt x="3" y="11"/>
                    <a:pt x="3" y="11"/>
                  </a:cubicBezTo>
                  <a:cubicBezTo>
                    <a:pt x="4" y="9"/>
                    <a:pt x="2" y="9"/>
                    <a:pt x="2" y="9"/>
                  </a:cubicBezTo>
                  <a:cubicBezTo>
                    <a:pt x="1" y="7"/>
                    <a:pt x="2" y="5"/>
                    <a:pt x="1" y="3"/>
                  </a:cubicBezTo>
                  <a:cubicBezTo>
                    <a:pt x="1" y="2"/>
                    <a:pt x="0" y="1"/>
                    <a:pt x="0" y="0"/>
                  </a:cubicBezTo>
                  <a:cubicBezTo>
                    <a:pt x="0" y="0"/>
                    <a:pt x="1" y="0"/>
                    <a:pt x="3" y="1"/>
                  </a:cubicBezTo>
                  <a:cubicBezTo>
                    <a:pt x="4" y="3"/>
                    <a:pt x="6" y="3"/>
                    <a:pt x="10" y="4"/>
                  </a:cubicBezTo>
                  <a:cubicBezTo>
                    <a:pt x="10" y="4"/>
                    <a:pt x="10" y="3"/>
                    <a:pt x="10" y="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9" name="Freeform 282">
              <a:extLst>
                <a:ext uri="{FF2B5EF4-FFF2-40B4-BE49-F238E27FC236}">
                  <a16:creationId xmlns:a16="http://schemas.microsoft.com/office/drawing/2014/main" id="{B1B622BE-931C-42D3-AE11-D4F1E7E5D369}"/>
                </a:ext>
              </a:extLst>
            </p:cNvPr>
            <p:cNvSpPr>
              <a:spLocks/>
            </p:cNvSpPr>
            <p:nvPr/>
          </p:nvSpPr>
          <p:spPr bwMode="auto">
            <a:xfrm>
              <a:off x="6301893" y="4072699"/>
              <a:ext cx="222686" cy="306842"/>
            </a:xfrm>
            <a:custGeom>
              <a:avLst/>
              <a:gdLst>
                <a:gd name="T0" fmla="*/ 11 w 65"/>
                <a:gd name="T1" fmla="*/ 87 h 89"/>
                <a:gd name="T2" fmla="*/ 17 w 65"/>
                <a:gd name="T3" fmla="*/ 86 h 89"/>
                <a:gd name="T4" fmla="*/ 25 w 65"/>
                <a:gd name="T5" fmla="*/ 85 h 89"/>
                <a:gd name="T6" fmla="*/ 29 w 65"/>
                <a:gd name="T7" fmla="*/ 82 h 89"/>
                <a:gd name="T8" fmla="*/ 33 w 65"/>
                <a:gd name="T9" fmla="*/ 87 h 89"/>
                <a:gd name="T10" fmla="*/ 37 w 65"/>
                <a:gd name="T11" fmla="*/ 88 h 89"/>
                <a:gd name="T12" fmla="*/ 45 w 65"/>
                <a:gd name="T13" fmla="*/ 83 h 89"/>
                <a:gd name="T14" fmla="*/ 48 w 65"/>
                <a:gd name="T15" fmla="*/ 76 h 89"/>
                <a:gd name="T16" fmla="*/ 50 w 65"/>
                <a:gd name="T17" fmla="*/ 70 h 89"/>
                <a:gd name="T18" fmla="*/ 50 w 65"/>
                <a:gd name="T19" fmla="*/ 64 h 89"/>
                <a:gd name="T20" fmla="*/ 51 w 65"/>
                <a:gd name="T21" fmla="*/ 58 h 89"/>
                <a:gd name="T22" fmla="*/ 55 w 65"/>
                <a:gd name="T23" fmla="*/ 51 h 89"/>
                <a:gd name="T24" fmla="*/ 56 w 65"/>
                <a:gd name="T25" fmla="*/ 47 h 89"/>
                <a:gd name="T26" fmla="*/ 59 w 65"/>
                <a:gd name="T27" fmla="*/ 40 h 89"/>
                <a:gd name="T28" fmla="*/ 60 w 65"/>
                <a:gd name="T29" fmla="*/ 31 h 89"/>
                <a:gd name="T30" fmla="*/ 59 w 65"/>
                <a:gd name="T31" fmla="*/ 23 h 89"/>
                <a:gd name="T32" fmla="*/ 60 w 65"/>
                <a:gd name="T33" fmla="*/ 15 h 89"/>
                <a:gd name="T34" fmla="*/ 64 w 65"/>
                <a:gd name="T35" fmla="*/ 9 h 89"/>
                <a:gd name="T36" fmla="*/ 65 w 65"/>
                <a:gd name="T37" fmla="*/ 0 h 89"/>
                <a:gd name="T38" fmla="*/ 55 w 65"/>
                <a:gd name="T39" fmla="*/ 1 h 89"/>
                <a:gd name="T40" fmla="*/ 48 w 65"/>
                <a:gd name="T41" fmla="*/ 7 h 89"/>
                <a:gd name="T42" fmla="*/ 47 w 65"/>
                <a:gd name="T43" fmla="*/ 16 h 89"/>
                <a:gd name="T44" fmla="*/ 37 w 65"/>
                <a:gd name="T45" fmla="*/ 15 h 89"/>
                <a:gd name="T46" fmla="*/ 28 w 65"/>
                <a:gd name="T47" fmla="*/ 12 h 89"/>
                <a:gd name="T48" fmla="*/ 21 w 65"/>
                <a:gd name="T49" fmla="*/ 19 h 89"/>
                <a:gd name="T50" fmla="*/ 27 w 65"/>
                <a:gd name="T51" fmla="*/ 22 h 89"/>
                <a:gd name="T52" fmla="*/ 32 w 65"/>
                <a:gd name="T53" fmla="*/ 30 h 89"/>
                <a:gd name="T54" fmla="*/ 24 w 65"/>
                <a:gd name="T55" fmla="*/ 32 h 89"/>
                <a:gd name="T56" fmla="*/ 23 w 65"/>
                <a:gd name="T57" fmla="*/ 38 h 89"/>
                <a:gd name="T58" fmla="*/ 27 w 65"/>
                <a:gd name="T59" fmla="*/ 47 h 89"/>
                <a:gd name="T60" fmla="*/ 28 w 65"/>
                <a:gd name="T61" fmla="*/ 56 h 89"/>
                <a:gd name="T62" fmla="*/ 27 w 65"/>
                <a:gd name="T63" fmla="*/ 66 h 89"/>
                <a:gd name="T64" fmla="*/ 17 w 65"/>
                <a:gd name="T65" fmla="*/ 62 h 89"/>
                <a:gd name="T66" fmla="*/ 14 w 65"/>
                <a:gd name="T67" fmla="*/ 63 h 89"/>
                <a:gd name="T68" fmla="*/ 8 w 65"/>
                <a:gd name="T69" fmla="*/ 67 h 89"/>
                <a:gd name="T70" fmla="*/ 8 w 65"/>
                <a:gd name="T71" fmla="*/ 78 h 89"/>
                <a:gd name="T72" fmla="*/ 0 w 65"/>
                <a:gd name="T73" fmla="*/ 82 h 89"/>
                <a:gd name="T74" fmla="*/ 4 w 65"/>
                <a:gd name="T75" fmla="*/ 86 h 89"/>
                <a:gd name="T76" fmla="*/ 6 w 65"/>
                <a:gd name="T77"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 h="89">
                  <a:moveTo>
                    <a:pt x="8" y="88"/>
                  </a:moveTo>
                  <a:cubicBezTo>
                    <a:pt x="8" y="88"/>
                    <a:pt x="9" y="87"/>
                    <a:pt x="11" y="87"/>
                  </a:cubicBezTo>
                  <a:cubicBezTo>
                    <a:pt x="15" y="87"/>
                    <a:pt x="11" y="87"/>
                    <a:pt x="13" y="85"/>
                  </a:cubicBezTo>
                  <a:cubicBezTo>
                    <a:pt x="16" y="83"/>
                    <a:pt x="17" y="86"/>
                    <a:pt x="17" y="86"/>
                  </a:cubicBezTo>
                  <a:cubicBezTo>
                    <a:pt x="17" y="86"/>
                    <a:pt x="18" y="87"/>
                    <a:pt x="20" y="85"/>
                  </a:cubicBezTo>
                  <a:cubicBezTo>
                    <a:pt x="21" y="84"/>
                    <a:pt x="23" y="85"/>
                    <a:pt x="25" y="85"/>
                  </a:cubicBezTo>
                  <a:cubicBezTo>
                    <a:pt x="27" y="85"/>
                    <a:pt x="26" y="81"/>
                    <a:pt x="26" y="81"/>
                  </a:cubicBezTo>
                  <a:cubicBezTo>
                    <a:pt x="26" y="81"/>
                    <a:pt x="27" y="82"/>
                    <a:pt x="29" y="82"/>
                  </a:cubicBezTo>
                  <a:cubicBezTo>
                    <a:pt x="31" y="82"/>
                    <a:pt x="33" y="81"/>
                    <a:pt x="33" y="81"/>
                  </a:cubicBezTo>
                  <a:cubicBezTo>
                    <a:pt x="33" y="87"/>
                    <a:pt x="33" y="87"/>
                    <a:pt x="33" y="87"/>
                  </a:cubicBezTo>
                  <a:cubicBezTo>
                    <a:pt x="34" y="89"/>
                    <a:pt x="34" y="89"/>
                    <a:pt x="34" y="89"/>
                  </a:cubicBezTo>
                  <a:cubicBezTo>
                    <a:pt x="37" y="88"/>
                    <a:pt x="37" y="88"/>
                    <a:pt x="37" y="88"/>
                  </a:cubicBezTo>
                  <a:cubicBezTo>
                    <a:pt x="41" y="87"/>
                    <a:pt x="41" y="87"/>
                    <a:pt x="41" y="87"/>
                  </a:cubicBezTo>
                  <a:cubicBezTo>
                    <a:pt x="45" y="83"/>
                    <a:pt x="45" y="83"/>
                    <a:pt x="45" y="83"/>
                  </a:cubicBezTo>
                  <a:cubicBezTo>
                    <a:pt x="46" y="80"/>
                    <a:pt x="46" y="80"/>
                    <a:pt x="46" y="80"/>
                  </a:cubicBezTo>
                  <a:cubicBezTo>
                    <a:pt x="48" y="76"/>
                    <a:pt x="48" y="76"/>
                    <a:pt x="48" y="76"/>
                  </a:cubicBezTo>
                  <a:cubicBezTo>
                    <a:pt x="49" y="73"/>
                    <a:pt x="49" y="73"/>
                    <a:pt x="49" y="73"/>
                  </a:cubicBezTo>
                  <a:cubicBezTo>
                    <a:pt x="50" y="70"/>
                    <a:pt x="50" y="70"/>
                    <a:pt x="50" y="70"/>
                  </a:cubicBezTo>
                  <a:cubicBezTo>
                    <a:pt x="50" y="68"/>
                    <a:pt x="50" y="68"/>
                    <a:pt x="50" y="68"/>
                  </a:cubicBezTo>
                  <a:cubicBezTo>
                    <a:pt x="50" y="64"/>
                    <a:pt x="50" y="64"/>
                    <a:pt x="50" y="64"/>
                  </a:cubicBezTo>
                  <a:cubicBezTo>
                    <a:pt x="51" y="61"/>
                    <a:pt x="51" y="61"/>
                    <a:pt x="51" y="61"/>
                  </a:cubicBezTo>
                  <a:cubicBezTo>
                    <a:pt x="51" y="58"/>
                    <a:pt x="51" y="58"/>
                    <a:pt x="51" y="58"/>
                  </a:cubicBezTo>
                  <a:cubicBezTo>
                    <a:pt x="53" y="54"/>
                    <a:pt x="53" y="54"/>
                    <a:pt x="53" y="54"/>
                  </a:cubicBezTo>
                  <a:cubicBezTo>
                    <a:pt x="55" y="51"/>
                    <a:pt x="55" y="51"/>
                    <a:pt x="55" y="51"/>
                  </a:cubicBezTo>
                  <a:cubicBezTo>
                    <a:pt x="55" y="52"/>
                    <a:pt x="55" y="52"/>
                    <a:pt x="55" y="52"/>
                  </a:cubicBezTo>
                  <a:cubicBezTo>
                    <a:pt x="56" y="47"/>
                    <a:pt x="56" y="47"/>
                    <a:pt x="56" y="47"/>
                  </a:cubicBezTo>
                  <a:cubicBezTo>
                    <a:pt x="56" y="44"/>
                    <a:pt x="56" y="44"/>
                    <a:pt x="56" y="44"/>
                  </a:cubicBezTo>
                  <a:cubicBezTo>
                    <a:pt x="59" y="40"/>
                    <a:pt x="59" y="40"/>
                    <a:pt x="59" y="40"/>
                  </a:cubicBezTo>
                  <a:cubicBezTo>
                    <a:pt x="60" y="35"/>
                    <a:pt x="60" y="35"/>
                    <a:pt x="60" y="35"/>
                  </a:cubicBezTo>
                  <a:cubicBezTo>
                    <a:pt x="60" y="31"/>
                    <a:pt x="60" y="31"/>
                    <a:pt x="60" y="31"/>
                  </a:cubicBezTo>
                  <a:cubicBezTo>
                    <a:pt x="60" y="26"/>
                    <a:pt x="60" y="26"/>
                    <a:pt x="60" y="26"/>
                  </a:cubicBezTo>
                  <a:cubicBezTo>
                    <a:pt x="59" y="23"/>
                    <a:pt x="59" y="23"/>
                    <a:pt x="59" y="23"/>
                  </a:cubicBezTo>
                  <a:cubicBezTo>
                    <a:pt x="60" y="19"/>
                    <a:pt x="60" y="19"/>
                    <a:pt x="60" y="19"/>
                  </a:cubicBezTo>
                  <a:cubicBezTo>
                    <a:pt x="60" y="15"/>
                    <a:pt x="60" y="15"/>
                    <a:pt x="60" y="15"/>
                  </a:cubicBezTo>
                  <a:cubicBezTo>
                    <a:pt x="62" y="12"/>
                    <a:pt x="62" y="12"/>
                    <a:pt x="62" y="12"/>
                  </a:cubicBezTo>
                  <a:cubicBezTo>
                    <a:pt x="64" y="9"/>
                    <a:pt x="64" y="9"/>
                    <a:pt x="64" y="9"/>
                  </a:cubicBezTo>
                  <a:cubicBezTo>
                    <a:pt x="65" y="5"/>
                    <a:pt x="65" y="5"/>
                    <a:pt x="65" y="5"/>
                  </a:cubicBezTo>
                  <a:cubicBezTo>
                    <a:pt x="65" y="0"/>
                    <a:pt x="65" y="0"/>
                    <a:pt x="65" y="0"/>
                  </a:cubicBezTo>
                  <a:cubicBezTo>
                    <a:pt x="65" y="0"/>
                    <a:pt x="61" y="1"/>
                    <a:pt x="59" y="2"/>
                  </a:cubicBezTo>
                  <a:cubicBezTo>
                    <a:pt x="57" y="2"/>
                    <a:pt x="57" y="0"/>
                    <a:pt x="55" y="1"/>
                  </a:cubicBezTo>
                  <a:cubicBezTo>
                    <a:pt x="52" y="2"/>
                    <a:pt x="53" y="2"/>
                    <a:pt x="52" y="5"/>
                  </a:cubicBezTo>
                  <a:cubicBezTo>
                    <a:pt x="51" y="7"/>
                    <a:pt x="48" y="7"/>
                    <a:pt x="48" y="7"/>
                  </a:cubicBezTo>
                  <a:cubicBezTo>
                    <a:pt x="48" y="7"/>
                    <a:pt x="45" y="10"/>
                    <a:pt x="46" y="12"/>
                  </a:cubicBezTo>
                  <a:cubicBezTo>
                    <a:pt x="46" y="13"/>
                    <a:pt x="47" y="16"/>
                    <a:pt x="47" y="16"/>
                  </a:cubicBezTo>
                  <a:cubicBezTo>
                    <a:pt x="47" y="16"/>
                    <a:pt x="45" y="15"/>
                    <a:pt x="42" y="15"/>
                  </a:cubicBezTo>
                  <a:cubicBezTo>
                    <a:pt x="40" y="14"/>
                    <a:pt x="39" y="15"/>
                    <a:pt x="37" y="15"/>
                  </a:cubicBezTo>
                  <a:cubicBezTo>
                    <a:pt x="35" y="15"/>
                    <a:pt x="35" y="15"/>
                    <a:pt x="34" y="13"/>
                  </a:cubicBezTo>
                  <a:cubicBezTo>
                    <a:pt x="33" y="12"/>
                    <a:pt x="30" y="11"/>
                    <a:pt x="28" y="12"/>
                  </a:cubicBezTo>
                  <a:cubicBezTo>
                    <a:pt x="21" y="12"/>
                    <a:pt x="21" y="12"/>
                    <a:pt x="21" y="12"/>
                  </a:cubicBezTo>
                  <a:cubicBezTo>
                    <a:pt x="21" y="12"/>
                    <a:pt x="21" y="17"/>
                    <a:pt x="21" y="19"/>
                  </a:cubicBezTo>
                  <a:cubicBezTo>
                    <a:pt x="22" y="20"/>
                    <a:pt x="20" y="23"/>
                    <a:pt x="22" y="22"/>
                  </a:cubicBezTo>
                  <a:cubicBezTo>
                    <a:pt x="24" y="21"/>
                    <a:pt x="25" y="22"/>
                    <a:pt x="27" y="22"/>
                  </a:cubicBezTo>
                  <a:cubicBezTo>
                    <a:pt x="29" y="22"/>
                    <a:pt x="32" y="23"/>
                    <a:pt x="32" y="23"/>
                  </a:cubicBezTo>
                  <a:cubicBezTo>
                    <a:pt x="32" y="30"/>
                    <a:pt x="32" y="30"/>
                    <a:pt x="32" y="30"/>
                  </a:cubicBezTo>
                  <a:cubicBezTo>
                    <a:pt x="32" y="30"/>
                    <a:pt x="30" y="29"/>
                    <a:pt x="27" y="30"/>
                  </a:cubicBezTo>
                  <a:cubicBezTo>
                    <a:pt x="25" y="30"/>
                    <a:pt x="24" y="30"/>
                    <a:pt x="24" y="32"/>
                  </a:cubicBezTo>
                  <a:cubicBezTo>
                    <a:pt x="24" y="34"/>
                    <a:pt x="25" y="37"/>
                    <a:pt x="25" y="37"/>
                  </a:cubicBezTo>
                  <a:cubicBezTo>
                    <a:pt x="25" y="37"/>
                    <a:pt x="22" y="37"/>
                    <a:pt x="23" y="38"/>
                  </a:cubicBezTo>
                  <a:cubicBezTo>
                    <a:pt x="25" y="39"/>
                    <a:pt x="27" y="41"/>
                    <a:pt x="27" y="42"/>
                  </a:cubicBezTo>
                  <a:cubicBezTo>
                    <a:pt x="27" y="43"/>
                    <a:pt x="28" y="44"/>
                    <a:pt x="27" y="47"/>
                  </a:cubicBezTo>
                  <a:cubicBezTo>
                    <a:pt x="26" y="50"/>
                    <a:pt x="27" y="49"/>
                    <a:pt x="28" y="51"/>
                  </a:cubicBezTo>
                  <a:cubicBezTo>
                    <a:pt x="30" y="53"/>
                    <a:pt x="26" y="55"/>
                    <a:pt x="28" y="56"/>
                  </a:cubicBezTo>
                  <a:cubicBezTo>
                    <a:pt x="30" y="57"/>
                    <a:pt x="31" y="57"/>
                    <a:pt x="30" y="61"/>
                  </a:cubicBezTo>
                  <a:cubicBezTo>
                    <a:pt x="29" y="66"/>
                    <a:pt x="29" y="67"/>
                    <a:pt x="27" y="66"/>
                  </a:cubicBezTo>
                  <a:cubicBezTo>
                    <a:pt x="25" y="64"/>
                    <a:pt x="25" y="61"/>
                    <a:pt x="23" y="61"/>
                  </a:cubicBezTo>
                  <a:cubicBezTo>
                    <a:pt x="21" y="60"/>
                    <a:pt x="17" y="62"/>
                    <a:pt x="17" y="62"/>
                  </a:cubicBezTo>
                  <a:cubicBezTo>
                    <a:pt x="17" y="62"/>
                    <a:pt x="17" y="60"/>
                    <a:pt x="14" y="59"/>
                  </a:cubicBezTo>
                  <a:cubicBezTo>
                    <a:pt x="12" y="59"/>
                    <a:pt x="16" y="62"/>
                    <a:pt x="14" y="63"/>
                  </a:cubicBezTo>
                  <a:cubicBezTo>
                    <a:pt x="12" y="64"/>
                    <a:pt x="7" y="61"/>
                    <a:pt x="8" y="65"/>
                  </a:cubicBezTo>
                  <a:cubicBezTo>
                    <a:pt x="10" y="68"/>
                    <a:pt x="9" y="66"/>
                    <a:pt x="8" y="67"/>
                  </a:cubicBezTo>
                  <a:cubicBezTo>
                    <a:pt x="6" y="69"/>
                    <a:pt x="9" y="71"/>
                    <a:pt x="10" y="74"/>
                  </a:cubicBezTo>
                  <a:cubicBezTo>
                    <a:pt x="10" y="77"/>
                    <a:pt x="11" y="79"/>
                    <a:pt x="8" y="78"/>
                  </a:cubicBezTo>
                  <a:cubicBezTo>
                    <a:pt x="5" y="77"/>
                    <a:pt x="5" y="76"/>
                    <a:pt x="3" y="76"/>
                  </a:cubicBezTo>
                  <a:cubicBezTo>
                    <a:pt x="1" y="76"/>
                    <a:pt x="0" y="82"/>
                    <a:pt x="0" y="82"/>
                  </a:cubicBezTo>
                  <a:cubicBezTo>
                    <a:pt x="1" y="82"/>
                    <a:pt x="3" y="83"/>
                    <a:pt x="4" y="85"/>
                  </a:cubicBezTo>
                  <a:cubicBezTo>
                    <a:pt x="4" y="86"/>
                    <a:pt x="4" y="86"/>
                    <a:pt x="4" y="86"/>
                  </a:cubicBezTo>
                  <a:cubicBezTo>
                    <a:pt x="6" y="86"/>
                    <a:pt x="6" y="86"/>
                    <a:pt x="6" y="86"/>
                  </a:cubicBezTo>
                  <a:cubicBezTo>
                    <a:pt x="6" y="86"/>
                    <a:pt x="5" y="88"/>
                    <a:pt x="6" y="88"/>
                  </a:cubicBezTo>
                  <a:lnTo>
                    <a:pt x="8" y="8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0" name="Freeform 283">
              <a:extLst>
                <a:ext uri="{FF2B5EF4-FFF2-40B4-BE49-F238E27FC236}">
                  <a16:creationId xmlns:a16="http://schemas.microsoft.com/office/drawing/2014/main" id="{E350D6AC-D9FF-46B0-9C92-3FBBFFC2CA0E}"/>
                </a:ext>
              </a:extLst>
            </p:cNvPr>
            <p:cNvSpPr>
              <a:spLocks/>
            </p:cNvSpPr>
            <p:nvPr/>
          </p:nvSpPr>
          <p:spPr bwMode="auto">
            <a:xfrm>
              <a:off x="6301893" y="4072699"/>
              <a:ext cx="222686" cy="306842"/>
            </a:xfrm>
            <a:custGeom>
              <a:avLst/>
              <a:gdLst>
                <a:gd name="T0" fmla="*/ 11 w 65"/>
                <a:gd name="T1" fmla="*/ 87 h 89"/>
                <a:gd name="T2" fmla="*/ 17 w 65"/>
                <a:gd name="T3" fmla="*/ 86 h 89"/>
                <a:gd name="T4" fmla="*/ 25 w 65"/>
                <a:gd name="T5" fmla="*/ 85 h 89"/>
                <a:gd name="T6" fmla="*/ 29 w 65"/>
                <a:gd name="T7" fmla="*/ 82 h 89"/>
                <a:gd name="T8" fmla="*/ 33 w 65"/>
                <a:gd name="T9" fmla="*/ 87 h 89"/>
                <a:gd name="T10" fmla="*/ 37 w 65"/>
                <a:gd name="T11" fmla="*/ 88 h 89"/>
                <a:gd name="T12" fmla="*/ 45 w 65"/>
                <a:gd name="T13" fmla="*/ 83 h 89"/>
                <a:gd name="T14" fmla="*/ 48 w 65"/>
                <a:gd name="T15" fmla="*/ 76 h 89"/>
                <a:gd name="T16" fmla="*/ 50 w 65"/>
                <a:gd name="T17" fmla="*/ 70 h 89"/>
                <a:gd name="T18" fmla="*/ 50 w 65"/>
                <a:gd name="T19" fmla="*/ 64 h 89"/>
                <a:gd name="T20" fmla="*/ 51 w 65"/>
                <a:gd name="T21" fmla="*/ 58 h 89"/>
                <a:gd name="T22" fmla="*/ 55 w 65"/>
                <a:gd name="T23" fmla="*/ 51 h 89"/>
                <a:gd name="T24" fmla="*/ 56 w 65"/>
                <a:gd name="T25" fmla="*/ 47 h 89"/>
                <a:gd name="T26" fmla="*/ 59 w 65"/>
                <a:gd name="T27" fmla="*/ 40 h 89"/>
                <a:gd name="T28" fmla="*/ 60 w 65"/>
                <a:gd name="T29" fmla="*/ 31 h 89"/>
                <a:gd name="T30" fmla="*/ 59 w 65"/>
                <a:gd name="T31" fmla="*/ 23 h 89"/>
                <a:gd name="T32" fmla="*/ 60 w 65"/>
                <a:gd name="T33" fmla="*/ 15 h 89"/>
                <a:gd name="T34" fmla="*/ 64 w 65"/>
                <a:gd name="T35" fmla="*/ 9 h 89"/>
                <a:gd name="T36" fmla="*/ 65 w 65"/>
                <a:gd name="T37" fmla="*/ 0 h 89"/>
                <a:gd name="T38" fmla="*/ 55 w 65"/>
                <a:gd name="T39" fmla="*/ 1 h 89"/>
                <a:gd name="T40" fmla="*/ 48 w 65"/>
                <a:gd name="T41" fmla="*/ 7 h 89"/>
                <a:gd name="T42" fmla="*/ 47 w 65"/>
                <a:gd name="T43" fmla="*/ 16 h 89"/>
                <a:gd name="T44" fmla="*/ 37 w 65"/>
                <a:gd name="T45" fmla="*/ 15 h 89"/>
                <a:gd name="T46" fmla="*/ 28 w 65"/>
                <a:gd name="T47" fmla="*/ 12 h 89"/>
                <a:gd name="T48" fmla="*/ 21 w 65"/>
                <a:gd name="T49" fmla="*/ 19 h 89"/>
                <a:gd name="T50" fmla="*/ 27 w 65"/>
                <a:gd name="T51" fmla="*/ 22 h 89"/>
                <a:gd name="T52" fmla="*/ 32 w 65"/>
                <a:gd name="T53" fmla="*/ 30 h 89"/>
                <a:gd name="T54" fmla="*/ 24 w 65"/>
                <a:gd name="T55" fmla="*/ 32 h 89"/>
                <a:gd name="T56" fmla="*/ 23 w 65"/>
                <a:gd name="T57" fmla="*/ 38 h 89"/>
                <a:gd name="T58" fmla="*/ 27 w 65"/>
                <a:gd name="T59" fmla="*/ 47 h 89"/>
                <a:gd name="T60" fmla="*/ 28 w 65"/>
                <a:gd name="T61" fmla="*/ 56 h 89"/>
                <a:gd name="T62" fmla="*/ 27 w 65"/>
                <a:gd name="T63" fmla="*/ 66 h 89"/>
                <a:gd name="T64" fmla="*/ 17 w 65"/>
                <a:gd name="T65" fmla="*/ 62 h 89"/>
                <a:gd name="T66" fmla="*/ 14 w 65"/>
                <a:gd name="T67" fmla="*/ 63 h 89"/>
                <a:gd name="T68" fmla="*/ 8 w 65"/>
                <a:gd name="T69" fmla="*/ 67 h 89"/>
                <a:gd name="T70" fmla="*/ 8 w 65"/>
                <a:gd name="T71" fmla="*/ 78 h 89"/>
                <a:gd name="T72" fmla="*/ 0 w 65"/>
                <a:gd name="T73" fmla="*/ 82 h 89"/>
                <a:gd name="T74" fmla="*/ 4 w 65"/>
                <a:gd name="T75" fmla="*/ 86 h 89"/>
                <a:gd name="T76" fmla="*/ 6 w 65"/>
                <a:gd name="T77"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 h="89">
                  <a:moveTo>
                    <a:pt x="8" y="88"/>
                  </a:moveTo>
                  <a:cubicBezTo>
                    <a:pt x="8" y="88"/>
                    <a:pt x="9" y="87"/>
                    <a:pt x="11" y="87"/>
                  </a:cubicBezTo>
                  <a:cubicBezTo>
                    <a:pt x="15" y="87"/>
                    <a:pt x="11" y="87"/>
                    <a:pt x="13" y="85"/>
                  </a:cubicBezTo>
                  <a:cubicBezTo>
                    <a:pt x="16" y="83"/>
                    <a:pt x="17" y="86"/>
                    <a:pt x="17" y="86"/>
                  </a:cubicBezTo>
                  <a:cubicBezTo>
                    <a:pt x="17" y="86"/>
                    <a:pt x="18" y="87"/>
                    <a:pt x="20" y="85"/>
                  </a:cubicBezTo>
                  <a:cubicBezTo>
                    <a:pt x="21" y="84"/>
                    <a:pt x="23" y="85"/>
                    <a:pt x="25" y="85"/>
                  </a:cubicBezTo>
                  <a:cubicBezTo>
                    <a:pt x="27" y="85"/>
                    <a:pt x="26" y="81"/>
                    <a:pt x="26" y="81"/>
                  </a:cubicBezTo>
                  <a:cubicBezTo>
                    <a:pt x="26" y="81"/>
                    <a:pt x="27" y="82"/>
                    <a:pt x="29" y="82"/>
                  </a:cubicBezTo>
                  <a:cubicBezTo>
                    <a:pt x="31" y="82"/>
                    <a:pt x="33" y="81"/>
                    <a:pt x="33" y="81"/>
                  </a:cubicBezTo>
                  <a:cubicBezTo>
                    <a:pt x="33" y="87"/>
                    <a:pt x="33" y="87"/>
                    <a:pt x="33" y="87"/>
                  </a:cubicBezTo>
                  <a:cubicBezTo>
                    <a:pt x="34" y="89"/>
                    <a:pt x="34" y="89"/>
                    <a:pt x="34" y="89"/>
                  </a:cubicBezTo>
                  <a:cubicBezTo>
                    <a:pt x="37" y="88"/>
                    <a:pt x="37" y="88"/>
                    <a:pt x="37" y="88"/>
                  </a:cubicBezTo>
                  <a:cubicBezTo>
                    <a:pt x="41" y="87"/>
                    <a:pt x="41" y="87"/>
                    <a:pt x="41" y="87"/>
                  </a:cubicBezTo>
                  <a:cubicBezTo>
                    <a:pt x="45" y="83"/>
                    <a:pt x="45" y="83"/>
                    <a:pt x="45" y="83"/>
                  </a:cubicBezTo>
                  <a:cubicBezTo>
                    <a:pt x="46" y="80"/>
                    <a:pt x="46" y="80"/>
                    <a:pt x="46" y="80"/>
                  </a:cubicBezTo>
                  <a:cubicBezTo>
                    <a:pt x="48" y="76"/>
                    <a:pt x="48" y="76"/>
                    <a:pt x="48" y="76"/>
                  </a:cubicBezTo>
                  <a:cubicBezTo>
                    <a:pt x="49" y="73"/>
                    <a:pt x="49" y="73"/>
                    <a:pt x="49" y="73"/>
                  </a:cubicBezTo>
                  <a:cubicBezTo>
                    <a:pt x="50" y="70"/>
                    <a:pt x="50" y="70"/>
                    <a:pt x="50" y="70"/>
                  </a:cubicBezTo>
                  <a:cubicBezTo>
                    <a:pt x="50" y="68"/>
                    <a:pt x="50" y="68"/>
                    <a:pt x="50" y="68"/>
                  </a:cubicBezTo>
                  <a:cubicBezTo>
                    <a:pt x="50" y="64"/>
                    <a:pt x="50" y="64"/>
                    <a:pt x="50" y="64"/>
                  </a:cubicBezTo>
                  <a:cubicBezTo>
                    <a:pt x="51" y="61"/>
                    <a:pt x="51" y="61"/>
                    <a:pt x="51" y="61"/>
                  </a:cubicBezTo>
                  <a:cubicBezTo>
                    <a:pt x="51" y="58"/>
                    <a:pt x="51" y="58"/>
                    <a:pt x="51" y="58"/>
                  </a:cubicBezTo>
                  <a:cubicBezTo>
                    <a:pt x="53" y="54"/>
                    <a:pt x="53" y="54"/>
                    <a:pt x="53" y="54"/>
                  </a:cubicBezTo>
                  <a:cubicBezTo>
                    <a:pt x="55" y="51"/>
                    <a:pt x="55" y="51"/>
                    <a:pt x="55" y="51"/>
                  </a:cubicBezTo>
                  <a:cubicBezTo>
                    <a:pt x="55" y="52"/>
                    <a:pt x="55" y="52"/>
                    <a:pt x="55" y="52"/>
                  </a:cubicBezTo>
                  <a:cubicBezTo>
                    <a:pt x="56" y="47"/>
                    <a:pt x="56" y="47"/>
                    <a:pt x="56" y="47"/>
                  </a:cubicBezTo>
                  <a:cubicBezTo>
                    <a:pt x="56" y="44"/>
                    <a:pt x="56" y="44"/>
                    <a:pt x="56" y="44"/>
                  </a:cubicBezTo>
                  <a:cubicBezTo>
                    <a:pt x="59" y="40"/>
                    <a:pt x="59" y="40"/>
                    <a:pt x="59" y="40"/>
                  </a:cubicBezTo>
                  <a:cubicBezTo>
                    <a:pt x="60" y="35"/>
                    <a:pt x="60" y="35"/>
                    <a:pt x="60" y="35"/>
                  </a:cubicBezTo>
                  <a:cubicBezTo>
                    <a:pt x="60" y="31"/>
                    <a:pt x="60" y="31"/>
                    <a:pt x="60" y="31"/>
                  </a:cubicBezTo>
                  <a:cubicBezTo>
                    <a:pt x="60" y="26"/>
                    <a:pt x="60" y="26"/>
                    <a:pt x="60" y="26"/>
                  </a:cubicBezTo>
                  <a:cubicBezTo>
                    <a:pt x="59" y="23"/>
                    <a:pt x="59" y="23"/>
                    <a:pt x="59" y="23"/>
                  </a:cubicBezTo>
                  <a:cubicBezTo>
                    <a:pt x="60" y="19"/>
                    <a:pt x="60" y="19"/>
                    <a:pt x="60" y="19"/>
                  </a:cubicBezTo>
                  <a:cubicBezTo>
                    <a:pt x="60" y="15"/>
                    <a:pt x="60" y="15"/>
                    <a:pt x="60" y="15"/>
                  </a:cubicBezTo>
                  <a:cubicBezTo>
                    <a:pt x="62" y="12"/>
                    <a:pt x="62" y="12"/>
                    <a:pt x="62" y="12"/>
                  </a:cubicBezTo>
                  <a:cubicBezTo>
                    <a:pt x="64" y="9"/>
                    <a:pt x="64" y="9"/>
                    <a:pt x="64" y="9"/>
                  </a:cubicBezTo>
                  <a:cubicBezTo>
                    <a:pt x="65" y="5"/>
                    <a:pt x="65" y="5"/>
                    <a:pt x="65" y="5"/>
                  </a:cubicBezTo>
                  <a:cubicBezTo>
                    <a:pt x="65" y="0"/>
                    <a:pt x="65" y="0"/>
                    <a:pt x="65" y="0"/>
                  </a:cubicBezTo>
                  <a:cubicBezTo>
                    <a:pt x="65" y="0"/>
                    <a:pt x="61" y="1"/>
                    <a:pt x="59" y="2"/>
                  </a:cubicBezTo>
                  <a:cubicBezTo>
                    <a:pt x="57" y="2"/>
                    <a:pt x="57" y="0"/>
                    <a:pt x="55" y="1"/>
                  </a:cubicBezTo>
                  <a:cubicBezTo>
                    <a:pt x="52" y="2"/>
                    <a:pt x="53" y="2"/>
                    <a:pt x="52" y="5"/>
                  </a:cubicBezTo>
                  <a:cubicBezTo>
                    <a:pt x="51" y="7"/>
                    <a:pt x="48" y="7"/>
                    <a:pt x="48" y="7"/>
                  </a:cubicBezTo>
                  <a:cubicBezTo>
                    <a:pt x="48" y="7"/>
                    <a:pt x="45" y="10"/>
                    <a:pt x="46" y="12"/>
                  </a:cubicBezTo>
                  <a:cubicBezTo>
                    <a:pt x="46" y="13"/>
                    <a:pt x="47" y="16"/>
                    <a:pt x="47" y="16"/>
                  </a:cubicBezTo>
                  <a:cubicBezTo>
                    <a:pt x="47" y="16"/>
                    <a:pt x="45" y="15"/>
                    <a:pt x="42" y="15"/>
                  </a:cubicBezTo>
                  <a:cubicBezTo>
                    <a:pt x="40" y="14"/>
                    <a:pt x="39" y="15"/>
                    <a:pt x="37" y="15"/>
                  </a:cubicBezTo>
                  <a:cubicBezTo>
                    <a:pt x="35" y="15"/>
                    <a:pt x="35" y="15"/>
                    <a:pt x="34" y="13"/>
                  </a:cubicBezTo>
                  <a:cubicBezTo>
                    <a:pt x="33" y="12"/>
                    <a:pt x="30" y="11"/>
                    <a:pt x="28" y="12"/>
                  </a:cubicBezTo>
                  <a:cubicBezTo>
                    <a:pt x="21" y="12"/>
                    <a:pt x="21" y="12"/>
                    <a:pt x="21" y="12"/>
                  </a:cubicBezTo>
                  <a:cubicBezTo>
                    <a:pt x="21" y="12"/>
                    <a:pt x="21" y="17"/>
                    <a:pt x="21" y="19"/>
                  </a:cubicBezTo>
                  <a:cubicBezTo>
                    <a:pt x="22" y="20"/>
                    <a:pt x="20" y="23"/>
                    <a:pt x="22" y="22"/>
                  </a:cubicBezTo>
                  <a:cubicBezTo>
                    <a:pt x="24" y="21"/>
                    <a:pt x="25" y="22"/>
                    <a:pt x="27" y="22"/>
                  </a:cubicBezTo>
                  <a:cubicBezTo>
                    <a:pt x="29" y="22"/>
                    <a:pt x="32" y="23"/>
                    <a:pt x="32" y="23"/>
                  </a:cubicBezTo>
                  <a:cubicBezTo>
                    <a:pt x="32" y="30"/>
                    <a:pt x="32" y="30"/>
                    <a:pt x="32" y="30"/>
                  </a:cubicBezTo>
                  <a:cubicBezTo>
                    <a:pt x="32" y="30"/>
                    <a:pt x="30" y="29"/>
                    <a:pt x="27" y="30"/>
                  </a:cubicBezTo>
                  <a:cubicBezTo>
                    <a:pt x="25" y="30"/>
                    <a:pt x="24" y="30"/>
                    <a:pt x="24" y="32"/>
                  </a:cubicBezTo>
                  <a:cubicBezTo>
                    <a:pt x="24" y="34"/>
                    <a:pt x="25" y="37"/>
                    <a:pt x="25" y="37"/>
                  </a:cubicBezTo>
                  <a:cubicBezTo>
                    <a:pt x="25" y="37"/>
                    <a:pt x="22" y="37"/>
                    <a:pt x="23" y="38"/>
                  </a:cubicBezTo>
                  <a:cubicBezTo>
                    <a:pt x="25" y="39"/>
                    <a:pt x="27" y="41"/>
                    <a:pt x="27" y="42"/>
                  </a:cubicBezTo>
                  <a:cubicBezTo>
                    <a:pt x="27" y="43"/>
                    <a:pt x="28" y="44"/>
                    <a:pt x="27" y="47"/>
                  </a:cubicBezTo>
                  <a:cubicBezTo>
                    <a:pt x="26" y="50"/>
                    <a:pt x="27" y="49"/>
                    <a:pt x="28" y="51"/>
                  </a:cubicBezTo>
                  <a:cubicBezTo>
                    <a:pt x="30" y="53"/>
                    <a:pt x="26" y="55"/>
                    <a:pt x="28" y="56"/>
                  </a:cubicBezTo>
                  <a:cubicBezTo>
                    <a:pt x="30" y="57"/>
                    <a:pt x="31" y="57"/>
                    <a:pt x="30" y="61"/>
                  </a:cubicBezTo>
                  <a:cubicBezTo>
                    <a:pt x="29" y="66"/>
                    <a:pt x="29" y="67"/>
                    <a:pt x="27" y="66"/>
                  </a:cubicBezTo>
                  <a:cubicBezTo>
                    <a:pt x="25" y="64"/>
                    <a:pt x="25" y="61"/>
                    <a:pt x="23" y="61"/>
                  </a:cubicBezTo>
                  <a:cubicBezTo>
                    <a:pt x="21" y="60"/>
                    <a:pt x="17" y="62"/>
                    <a:pt x="17" y="62"/>
                  </a:cubicBezTo>
                  <a:cubicBezTo>
                    <a:pt x="17" y="62"/>
                    <a:pt x="17" y="60"/>
                    <a:pt x="14" y="59"/>
                  </a:cubicBezTo>
                  <a:cubicBezTo>
                    <a:pt x="12" y="59"/>
                    <a:pt x="16" y="62"/>
                    <a:pt x="14" y="63"/>
                  </a:cubicBezTo>
                  <a:cubicBezTo>
                    <a:pt x="12" y="64"/>
                    <a:pt x="7" y="61"/>
                    <a:pt x="8" y="65"/>
                  </a:cubicBezTo>
                  <a:cubicBezTo>
                    <a:pt x="10" y="68"/>
                    <a:pt x="9" y="66"/>
                    <a:pt x="8" y="67"/>
                  </a:cubicBezTo>
                  <a:cubicBezTo>
                    <a:pt x="6" y="69"/>
                    <a:pt x="9" y="71"/>
                    <a:pt x="10" y="74"/>
                  </a:cubicBezTo>
                  <a:cubicBezTo>
                    <a:pt x="10" y="77"/>
                    <a:pt x="11" y="79"/>
                    <a:pt x="8" y="78"/>
                  </a:cubicBezTo>
                  <a:cubicBezTo>
                    <a:pt x="5" y="77"/>
                    <a:pt x="5" y="76"/>
                    <a:pt x="3" y="76"/>
                  </a:cubicBezTo>
                  <a:cubicBezTo>
                    <a:pt x="1" y="76"/>
                    <a:pt x="0" y="82"/>
                    <a:pt x="0" y="82"/>
                  </a:cubicBezTo>
                  <a:cubicBezTo>
                    <a:pt x="1" y="82"/>
                    <a:pt x="3" y="83"/>
                    <a:pt x="4" y="85"/>
                  </a:cubicBezTo>
                  <a:cubicBezTo>
                    <a:pt x="4" y="86"/>
                    <a:pt x="4" y="86"/>
                    <a:pt x="4" y="86"/>
                  </a:cubicBezTo>
                  <a:cubicBezTo>
                    <a:pt x="6" y="86"/>
                    <a:pt x="6" y="86"/>
                    <a:pt x="6" y="86"/>
                  </a:cubicBezTo>
                  <a:cubicBezTo>
                    <a:pt x="6" y="86"/>
                    <a:pt x="5" y="88"/>
                    <a:pt x="6" y="88"/>
                  </a:cubicBezTo>
                  <a:lnTo>
                    <a:pt x="8" y="88"/>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1" name="Freeform 284">
              <a:extLst>
                <a:ext uri="{FF2B5EF4-FFF2-40B4-BE49-F238E27FC236}">
                  <a16:creationId xmlns:a16="http://schemas.microsoft.com/office/drawing/2014/main" id="{5B95991E-2876-4AB3-897C-AC04FC4276B0}"/>
                </a:ext>
              </a:extLst>
            </p:cNvPr>
            <p:cNvSpPr>
              <a:spLocks/>
            </p:cNvSpPr>
            <p:nvPr/>
          </p:nvSpPr>
          <p:spPr bwMode="auto">
            <a:xfrm>
              <a:off x="3619133" y="3758846"/>
              <a:ext cx="382249" cy="613684"/>
            </a:xfrm>
            <a:custGeom>
              <a:avLst/>
              <a:gdLst>
                <a:gd name="T0" fmla="*/ 69 w 111"/>
                <a:gd name="T1" fmla="*/ 7 h 178"/>
                <a:gd name="T2" fmla="*/ 70 w 111"/>
                <a:gd name="T3" fmla="*/ 3 h 178"/>
                <a:gd name="T4" fmla="*/ 66 w 111"/>
                <a:gd name="T5" fmla="*/ 1 h 178"/>
                <a:gd name="T6" fmla="*/ 62 w 111"/>
                <a:gd name="T7" fmla="*/ 3 h 178"/>
                <a:gd name="T8" fmla="*/ 56 w 111"/>
                <a:gd name="T9" fmla="*/ 9 h 178"/>
                <a:gd name="T10" fmla="*/ 48 w 111"/>
                <a:gd name="T11" fmla="*/ 15 h 178"/>
                <a:gd name="T12" fmla="*/ 41 w 111"/>
                <a:gd name="T13" fmla="*/ 17 h 178"/>
                <a:gd name="T14" fmla="*/ 37 w 111"/>
                <a:gd name="T15" fmla="*/ 17 h 178"/>
                <a:gd name="T16" fmla="*/ 34 w 111"/>
                <a:gd name="T17" fmla="*/ 20 h 178"/>
                <a:gd name="T18" fmla="*/ 31 w 111"/>
                <a:gd name="T19" fmla="*/ 30 h 178"/>
                <a:gd name="T20" fmla="*/ 28 w 111"/>
                <a:gd name="T21" fmla="*/ 34 h 178"/>
                <a:gd name="T22" fmla="*/ 22 w 111"/>
                <a:gd name="T23" fmla="*/ 48 h 178"/>
                <a:gd name="T24" fmla="*/ 17 w 111"/>
                <a:gd name="T25" fmla="*/ 42 h 178"/>
                <a:gd name="T26" fmla="*/ 18 w 111"/>
                <a:gd name="T27" fmla="*/ 49 h 178"/>
                <a:gd name="T28" fmla="*/ 15 w 111"/>
                <a:gd name="T29" fmla="*/ 56 h 178"/>
                <a:gd name="T30" fmla="*/ 17 w 111"/>
                <a:gd name="T31" fmla="*/ 72 h 178"/>
                <a:gd name="T32" fmla="*/ 16 w 111"/>
                <a:gd name="T33" fmla="*/ 75 h 178"/>
                <a:gd name="T34" fmla="*/ 13 w 111"/>
                <a:gd name="T35" fmla="*/ 88 h 178"/>
                <a:gd name="T36" fmla="*/ 15 w 111"/>
                <a:gd name="T37" fmla="*/ 92 h 178"/>
                <a:gd name="T38" fmla="*/ 17 w 111"/>
                <a:gd name="T39" fmla="*/ 94 h 178"/>
                <a:gd name="T40" fmla="*/ 12 w 111"/>
                <a:gd name="T41" fmla="*/ 102 h 178"/>
                <a:gd name="T42" fmla="*/ 5 w 111"/>
                <a:gd name="T43" fmla="*/ 106 h 178"/>
                <a:gd name="T44" fmla="*/ 4 w 111"/>
                <a:gd name="T45" fmla="*/ 109 h 178"/>
                <a:gd name="T46" fmla="*/ 5 w 111"/>
                <a:gd name="T47" fmla="*/ 112 h 178"/>
                <a:gd name="T48" fmla="*/ 1 w 111"/>
                <a:gd name="T49" fmla="*/ 113 h 178"/>
                <a:gd name="T50" fmla="*/ 2 w 111"/>
                <a:gd name="T51" fmla="*/ 117 h 178"/>
                <a:gd name="T52" fmla="*/ 10 w 111"/>
                <a:gd name="T53" fmla="*/ 124 h 178"/>
                <a:gd name="T54" fmla="*/ 14 w 111"/>
                <a:gd name="T55" fmla="*/ 131 h 178"/>
                <a:gd name="T56" fmla="*/ 25 w 111"/>
                <a:gd name="T57" fmla="*/ 132 h 178"/>
                <a:gd name="T58" fmla="*/ 36 w 111"/>
                <a:gd name="T59" fmla="*/ 135 h 178"/>
                <a:gd name="T60" fmla="*/ 41 w 111"/>
                <a:gd name="T61" fmla="*/ 145 h 178"/>
                <a:gd name="T62" fmla="*/ 50 w 111"/>
                <a:gd name="T63" fmla="*/ 149 h 178"/>
                <a:gd name="T64" fmla="*/ 54 w 111"/>
                <a:gd name="T65" fmla="*/ 155 h 178"/>
                <a:gd name="T66" fmla="*/ 59 w 111"/>
                <a:gd name="T67" fmla="*/ 154 h 178"/>
                <a:gd name="T68" fmla="*/ 72 w 111"/>
                <a:gd name="T69" fmla="*/ 157 h 178"/>
                <a:gd name="T70" fmla="*/ 67 w 111"/>
                <a:gd name="T71" fmla="*/ 176 h 178"/>
                <a:gd name="T72" fmla="*/ 74 w 111"/>
                <a:gd name="T73" fmla="*/ 178 h 178"/>
                <a:gd name="T74" fmla="*/ 85 w 111"/>
                <a:gd name="T75" fmla="*/ 145 h 178"/>
                <a:gd name="T76" fmla="*/ 79 w 111"/>
                <a:gd name="T77" fmla="*/ 136 h 178"/>
                <a:gd name="T78" fmla="*/ 85 w 111"/>
                <a:gd name="T79" fmla="*/ 131 h 178"/>
                <a:gd name="T80" fmla="*/ 81 w 111"/>
                <a:gd name="T81" fmla="*/ 129 h 178"/>
                <a:gd name="T82" fmla="*/ 87 w 111"/>
                <a:gd name="T83" fmla="*/ 127 h 178"/>
                <a:gd name="T84" fmla="*/ 96 w 111"/>
                <a:gd name="T85" fmla="*/ 124 h 178"/>
                <a:gd name="T86" fmla="*/ 102 w 111"/>
                <a:gd name="T87" fmla="*/ 125 h 178"/>
                <a:gd name="T88" fmla="*/ 106 w 111"/>
                <a:gd name="T89" fmla="*/ 121 h 178"/>
                <a:gd name="T90" fmla="*/ 110 w 111"/>
                <a:gd name="T91" fmla="*/ 126 h 178"/>
                <a:gd name="T92" fmla="*/ 108 w 111"/>
                <a:gd name="T93" fmla="*/ 117 h 178"/>
                <a:gd name="T94" fmla="*/ 105 w 111"/>
                <a:gd name="T95" fmla="*/ 111 h 178"/>
                <a:gd name="T96" fmla="*/ 111 w 111"/>
                <a:gd name="T97" fmla="*/ 100 h 178"/>
                <a:gd name="T98" fmla="*/ 98 w 111"/>
                <a:gd name="T99" fmla="*/ 89 h 178"/>
                <a:gd name="T100" fmla="*/ 95 w 111"/>
                <a:gd name="T101" fmla="*/ 78 h 178"/>
                <a:gd name="T102" fmla="*/ 90 w 111"/>
                <a:gd name="T103" fmla="*/ 71 h 178"/>
                <a:gd name="T104" fmla="*/ 79 w 111"/>
                <a:gd name="T105" fmla="*/ 65 h 178"/>
                <a:gd name="T106" fmla="*/ 66 w 111"/>
                <a:gd name="T107" fmla="*/ 63 h 178"/>
                <a:gd name="T108" fmla="*/ 59 w 111"/>
                <a:gd name="T109" fmla="*/ 57 h 178"/>
                <a:gd name="T110" fmla="*/ 57 w 111"/>
                <a:gd name="T111" fmla="*/ 48 h 178"/>
                <a:gd name="T112" fmla="*/ 50 w 111"/>
                <a:gd name="T113" fmla="*/ 41 h 178"/>
                <a:gd name="T114" fmla="*/ 50 w 111"/>
                <a:gd name="T115" fmla="*/ 30 h 178"/>
                <a:gd name="T116" fmla="*/ 54 w 111"/>
                <a:gd name="T117" fmla="*/ 23 h 178"/>
                <a:gd name="T118" fmla="*/ 62 w 111"/>
                <a:gd name="T1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78">
                  <a:moveTo>
                    <a:pt x="67" y="7"/>
                  </a:moveTo>
                  <a:cubicBezTo>
                    <a:pt x="67" y="6"/>
                    <a:pt x="69" y="7"/>
                    <a:pt x="69" y="7"/>
                  </a:cubicBezTo>
                  <a:cubicBezTo>
                    <a:pt x="70" y="6"/>
                    <a:pt x="70" y="5"/>
                    <a:pt x="70" y="5"/>
                  </a:cubicBezTo>
                  <a:cubicBezTo>
                    <a:pt x="70" y="3"/>
                    <a:pt x="70" y="3"/>
                    <a:pt x="70" y="3"/>
                  </a:cubicBezTo>
                  <a:cubicBezTo>
                    <a:pt x="69" y="3"/>
                    <a:pt x="69" y="3"/>
                    <a:pt x="68" y="3"/>
                  </a:cubicBezTo>
                  <a:cubicBezTo>
                    <a:pt x="68" y="2"/>
                    <a:pt x="67" y="1"/>
                    <a:pt x="66" y="1"/>
                  </a:cubicBezTo>
                  <a:cubicBezTo>
                    <a:pt x="66" y="0"/>
                    <a:pt x="65" y="1"/>
                    <a:pt x="64" y="1"/>
                  </a:cubicBezTo>
                  <a:cubicBezTo>
                    <a:pt x="63" y="2"/>
                    <a:pt x="62" y="2"/>
                    <a:pt x="62" y="3"/>
                  </a:cubicBezTo>
                  <a:cubicBezTo>
                    <a:pt x="61" y="3"/>
                    <a:pt x="62" y="5"/>
                    <a:pt x="62" y="5"/>
                  </a:cubicBezTo>
                  <a:cubicBezTo>
                    <a:pt x="61" y="7"/>
                    <a:pt x="58" y="9"/>
                    <a:pt x="56" y="9"/>
                  </a:cubicBezTo>
                  <a:cubicBezTo>
                    <a:pt x="55" y="10"/>
                    <a:pt x="54" y="9"/>
                    <a:pt x="53" y="10"/>
                  </a:cubicBezTo>
                  <a:cubicBezTo>
                    <a:pt x="51" y="11"/>
                    <a:pt x="50" y="14"/>
                    <a:pt x="48" y="15"/>
                  </a:cubicBezTo>
                  <a:cubicBezTo>
                    <a:pt x="46" y="15"/>
                    <a:pt x="44" y="14"/>
                    <a:pt x="42" y="15"/>
                  </a:cubicBezTo>
                  <a:cubicBezTo>
                    <a:pt x="42" y="15"/>
                    <a:pt x="42" y="16"/>
                    <a:pt x="41" y="17"/>
                  </a:cubicBezTo>
                  <a:cubicBezTo>
                    <a:pt x="42" y="17"/>
                    <a:pt x="40" y="22"/>
                    <a:pt x="40" y="18"/>
                  </a:cubicBezTo>
                  <a:cubicBezTo>
                    <a:pt x="40" y="18"/>
                    <a:pt x="39" y="17"/>
                    <a:pt x="37" y="17"/>
                  </a:cubicBezTo>
                  <a:cubicBezTo>
                    <a:pt x="36" y="17"/>
                    <a:pt x="36" y="19"/>
                    <a:pt x="35" y="20"/>
                  </a:cubicBezTo>
                  <a:cubicBezTo>
                    <a:pt x="34" y="20"/>
                    <a:pt x="34" y="20"/>
                    <a:pt x="34" y="20"/>
                  </a:cubicBezTo>
                  <a:cubicBezTo>
                    <a:pt x="33" y="23"/>
                    <a:pt x="35" y="27"/>
                    <a:pt x="34" y="28"/>
                  </a:cubicBezTo>
                  <a:cubicBezTo>
                    <a:pt x="34" y="29"/>
                    <a:pt x="31" y="29"/>
                    <a:pt x="31" y="30"/>
                  </a:cubicBezTo>
                  <a:cubicBezTo>
                    <a:pt x="30" y="31"/>
                    <a:pt x="31" y="32"/>
                    <a:pt x="31" y="34"/>
                  </a:cubicBezTo>
                  <a:cubicBezTo>
                    <a:pt x="30" y="34"/>
                    <a:pt x="30" y="34"/>
                    <a:pt x="28" y="34"/>
                  </a:cubicBezTo>
                  <a:cubicBezTo>
                    <a:pt x="25" y="40"/>
                    <a:pt x="25" y="41"/>
                    <a:pt x="24" y="48"/>
                  </a:cubicBezTo>
                  <a:cubicBezTo>
                    <a:pt x="23" y="48"/>
                    <a:pt x="22" y="49"/>
                    <a:pt x="22" y="48"/>
                  </a:cubicBezTo>
                  <a:cubicBezTo>
                    <a:pt x="20" y="48"/>
                    <a:pt x="20" y="44"/>
                    <a:pt x="19" y="43"/>
                  </a:cubicBezTo>
                  <a:cubicBezTo>
                    <a:pt x="19" y="43"/>
                    <a:pt x="18" y="42"/>
                    <a:pt x="17" y="42"/>
                  </a:cubicBezTo>
                  <a:cubicBezTo>
                    <a:pt x="16" y="46"/>
                    <a:pt x="16" y="46"/>
                    <a:pt x="16" y="46"/>
                  </a:cubicBezTo>
                  <a:cubicBezTo>
                    <a:pt x="16" y="46"/>
                    <a:pt x="18" y="47"/>
                    <a:pt x="18" y="49"/>
                  </a:cubicBezTo>
                  <a:cubicBezTo>
                    <a:pt x="18" y="52"/>
                    <a:pt x="16" y="54"/>
                    <a:pt x="16" y="54"/>
                  </a:cubicBezTo>
                  <a:cubicBezTo>
                    <a:pt x="15" y="56"/>
                    <a:pt x="15" y="56"/>
                    <a:pt x="15" y="56"/>
                  </a:cubicBezTo>
                  <a:cubicBezTo>
                    <a:pt x="16" y="57"/>
                    <a:pt x="16" y="57"/>
                    <a:pt x="17" y="57"/>
                  </a:cubicBezTo>
                  <a:cubicBezTo>
                    <a:pt x="17" y="64"/>
                    <a:pt x="16" y="67"/>
                    <a:pt x="17" y="72"/>
                  </a:cubicBezTo>
                  <a:cubicBezTo>
                    <a:pt x="14" y="73"/>
                    <a:pt x="14" y="73"/>
                    <a:pt x="14" y="73"/>
                  </a:cubicBezTo>
                  <a:cubicBezTo>
                    <a:pt x="14" y="74"/>
                    <a:pt x="15" y="74"/>
                    <a:pt x="16" y="75"/>
                  </a:cubicBezTo>
                  <a:cubicBezTo>
                    <a:pt x="15" y="79"/>
                    <a:pt x="16" y="80"/>
                    <a:pt x="15" y="84"/>
                  </a:cubicBezTo>
                  <a:cubicBezTo>
                    <a:pt x="15" y="85"/>
                    <a:pt x="13" y="87"/>
                    <a:pt x="13" y="88"/>
                  </a:cubicBezTo>
                  <a:cubicBezTo>
                    <a:pt x="12" y="87"/>
                    <a:pt x="12" y="89"/>
                    <a:pt x="12" y="89"/>
                  </a:cubicBezTo>
                  <a:cubicBezTo>
                    <a:pt x="13" y="90"/>
                    <a:pt x="13" y="91"/>
                    <a:pt x="15" y="92"/>
                  </a:cubicBezTo>
                  <a:cubicBezTo>
                    <a:pt x="16" y="93"/>
                    <a:pt x="16" y="92"/>
                    <a:pt x="17" y="92"/>
                  </a:cubicBezTo>
                  <a:cubicBezTo>
                    <a:pt x="17" y="94"/>
                    <a:pt x="17" y="94"/>
                    <a:pt x="17" y="94"/>
                  </a:cubicBezTo>
                  <a:cubicBezTo>
                    <a:pt x="16" y="95"/>
                    <a:pt x="14" y="96"/>
                    <a:pt x="13" y="97"/>
                  </a:cubicBezTo>
                  <a:cubicBezTo>
                    <a:pt x="12" y="98"/>
                    <a:pt x="13" y="101"/>
                    <a:pt x="12" y="102"/>
                  </a:cubicBezTo>
                  <a:cubicBezTo>
                    <a:pt x="11" y="103"/>
                    <a:pt x="8" y="102"/>
                    <a:pt x="7" y="103"/>
                  </a:cubicBezTo>
                  <a:cubicBezTo>
                    <a:pt x="6" y="103"/>
                    <a:pt x="5" y="105"/>
                    <a:pt x="5" y="106"/>
                  </a:cubicBezTo>
                  <a:cubicBezTo>
                    <a:pt x="4" y="106"/>
                    <a:pt x="4" y="106"/>
                    <a:pt x="4" y="106"/>
                  </a:cubicBezTo>
                  <a:cubicBezTo>
                    <a:pt x="4" y="106"/>
                    <a:pt x="4" y="108"/>
                    <a:pt x="4" y="109"/>
                  </a:cubicBezTo>
                  <a:cubicBezTo>
                    <a:pt x="3" y="108"/>
                    <a:pt x="4" y="109"/>
                    <a:pt x="3" y="110"/>
                  </a:cubicBezTo>
                  <a:cubicBezTo>
                    <a:pt x="3" y="109"/>
                    <a:pt x="4" y="111"/>
                    <a:pt x="5" y="112"/>
                  </a:cubicBezTo>
                  <a:cubicBezTo>
                    <a:pt x="5" y="113"/>
                    <a:pt x="5" y="113"/>
                    <a:pt x="5" y="113"/>
                  </a:cubicBezTo>
                  <a:cubicBezTo>
                    <a:pt x="4" y="113"/>
                    <a:pt x="2" y="112"/>
                    <a:pt x="1" y="113"/>
                  </a:cubicBezTo>
                  <a:cubicBezTo>
                    <a:pt x="0" y="113"/>
                    <a:pt x="1" y="116"/>
                    <a:pt x="1" y="117"/>
                  </a:cubicBezTo>
                  <a:cubicBezTo>
                    <a:pt x="2" y="117"/>
                    <a:pt x="2" y="117"/>
                    <a:pt x="2" y="117"/>
                  </a:cubicBezTo>
                  <a:cubicBezTo>
                    <a:pt x="2" y="117"/>
                    <a:pt x="2" y="120"/>
                    <a:pt x="4" y="122"/>
                  </a:cubicBezTo>
                  <a:cubicBezTo>
                    <a:pt x="6" y="123"/>
                    <a:pt x="10" y="124"/>
                    <a:pt x="10" y="124"/>
                  </a:cubicBezTo>
                  <a:cubicBezTo>
                    <a:pt x="10" y="124"/>
                    <a:pt x="11" y="126"/>
                    <a:pt x="12" y="128"/>
                  </a:cubicBezTo>
                  <a:cubicBezTo>
                    <a:pt x="12" y="129"/>
                    <a:pt x="14" y="131"/>
                    <a:pt x="14" y="131"/>
                  </a:cubicBezTo>
                  <a:cubicBezTo>
                    <a:pt x="22" y="132"/>
                    <a:pt x="22" y="132"/>
                    <a:pt x="22" y="132"/>
                  </a:cubicBezTo>
                  <a:cubicBezTo>
                    <a:pt x="22" y="132"/>
                    <a:pt x="23" y="130"/>
                    <a:pt x="25" y="132"/>
                  </a:cubicBezTo>
                  <a:cubicBezTo>
                    <a:pt x="26" y="134"/>
                    <a:pt x="32" y="135"/>
                    <a:pt x="32" y="135"/>
                  </a:cubicBezTo>
                  <a:cubicBezTo>
                    <a:pt x="36" y="135"/>
                    <a:pt x="36" y="135"/>
                    <a:pt x="36" y="135"/>
                  </a:cubicBezTo>
                  <a:cubicBezTo>
                    <a:pt x="36" y="135"/>
                    <a:pt x="36" y="140"/>
                    <a:pt x="38" y="140"/>
                  </a:cubicBezTo>
                  <a:cubicBezTo>
                    <a:pt x="39" y="140"/>
                    <a:pt x="42" y="143"/>
                    <a:pt x="41" y="145"/>
                  </a:cubicBezTo>
                  <a:cubicBezTo>
                    <a:pt x="41" y="146"/>
                    <a:pt x="46" y="149"/>
                    <a:pt x="46" y="149"/>
                  </a:cubicBezTo>
                  <a:cubicBezTo>
                    <a:pt x="50" y="149"/>
                    <a:pt x="50" y="149"/>
                    <a:pt x="50" y="149"/>
                  </a:cubicBezTo>
                  <a:cubicBezTo>
                    <a:pt x="51" y="152"/>
                    <a:pt x="51" y="152"/>
                    <a:pt x="51" y="152"/>
                  </a:cubicBezTo>
                  <a:cubicBezTo>
                    <a:pt x="51" y="152"/>
                    <a:pt x="52" y="155"/>
                    <a:pt x="54" y="155"/>
                  </a:cubicBezTo>
                  <a:cubicBezTo>
                    <a:pt x="55" y="155"/>
                    <a:pt x="58" y="157"/>
                    <a:pt x="58" y="157"/>
                  </a:cubicBezTo>
                  <a:cubicBezTo>
                    <a:pt x="59" y="154"/>
                    <a:pt x="59" y="154"/>
                    <a:pt x="59" y="154"/>
                  </a:cubicBezTo>
                  <a:cubicBezTo>
                    <a:pt x="59" y="154"/>
                    <a:pt x="64" y="153"/>
                    <a:pt x="65" y="155"/>
                  </a:cubicBezTo>
                  <a:cubicBezTo>
                    <a:pt x="66" y="156"/>
                    <a:pt x="70" y="157"/>
                    <a:pt x="72" y="157"/>
                  </a:cubicBezTo>
                  <a:cubicBezTo>
                    <a:pt x="74" y="157"/>
                    <a:pt x="76" y="160"/>
                    <a:pt x="76" y="160"/>
                  </a:cubicBezTo>
                  <a:cubicBezTo>
                    <a:pt x="67" y="176"/>
                    <a:pt x="67" y="176"/>
                    <a:pt x="67" y="176"/>
                  </a:cubicBezTo>
                  <a:cubicBezTo>
                    <a:pt x="72" y="176"/>
                    <a:pt x="72" y="176"/>
                    <a:pt x="72" y="176"/>
                  </a:cubicBezTo>
                  <a:cubicBezTo>
                    <a:pt x="74" y="178"/>
                    <a:pt x="74" y="178"/>
                    <a:pt x="74" y="178"/>
                  </a:cubicBezTo>
                  <a:cubicBezTo>
                    <a:pt x="74" y="178"/>
                    <a:pt x="83" y="156"/>
                    <a:pt x="84" y="153"/>
                  </a:cubicBezTo>
                  <a:cubicBezTo>
                    <a:pt x="84" y="151"/>
                    <a:pt x="87" y="148"/>
                    <a:pt x="85" y="145"/>
                  </a:cubicBezTo>
                  <a:cubicBezTo>
                    <a:pt x="85" y="144"/>
                    <a:pt x="82" y="137"/>
                    <a:pt x="82" y="137"/>
                  </a:cubicBezTo>
                  <a:cubicBezTo>
                    <a:pt x="79" y="136"/>
                    <a:pt x="79" y="136"/>
                    <a:pt x="79" y="136"/>
                  </a:cubicBezTo>
                  <a:cubicBezTo>
                    <a:pt x="80" y="131"/>
                    <a:pt x="80" y="131"/>
                    <a:pt x="80" y="131"/>
                  </a:cubicBezTo>
                  <a:cubicBezTo>
                    <a:pt x="85" y="131"/>
                    <a:pt x="85" y="131"/>
                    <a:pt x="85" y="131"/>
                  </a:cubicBezTo>
                  <a:cubicBezTo>
                    <a:pt x="86" y="130"/>
                    <a:pt x="86" y="130"/>
                    <a:pt x="86" y="130"/>
                  </a:cubicBezTo>
                  <a:cubicBezTo>
                    <a:pt x="81" y="129"/>
                    <a:pt x="81" y="129"/>
                    <a:pt x="81" y="129"/>
                  </a:cubicBezTo>
                  <a:cubicBezTo>
                    <a:pt x="82" y="125"/>
                    <a:pt x="82" y="125"/>
                    <a:pt x="82" y="125"/>
                  </a:cubicBezTo>
                  <a:cubicBezTo>
                    <a:pt x="82" y="125"/>
                    <a:pt x="85" y="127"/>
                    <a:pt x="87" y="127"/>
                  </a:cubicBezTo>
                  <a:cubicBezTo>
                    <a:pt x="90" y="127"/>
                    <a:pt x="96" y="126"/>
                    <a:pt x="96" y="126"/>
                  </a:cubicBezTo>
                  <a:cubicBezTo>
                    <a:pt x="96" y="124"/>
                    <a:pt x="96" y="124"/>
                    <a:pt x="96" y="124"/>
                  </a:cubicBezTo>
                  <a:cubicBezTo>
                    <a:pt x="99" y="126"/>
                    <a:pt x="99" y="126"/>
                    <a:pt x="99" y="126"/>
                  </a:cubicBezTo>
                  <a:cubicBezTo>
                    <a:pt x="102" y="125"/>
                    <a:pt x="102" y="125"/>
                    <a:pt x="102" y="125"/>
                  </a:cubicBezTo>
                  <a:cubicBezTo>
                    <a:pt x="103" y="121"/>
                    <a:pt x="103" y="121"/>
                    <a:pt x="103" y="121"/>
                  </a:cubicBezTo>
                  <a:cubicBezTo>
                    <a:pt x="106" y="121"/>
                    <a:pt x="106" y="121"/>
                    <a:pt x="106" y="121"/>
                  </a:cubicBezTo>
                  <a:cubicBezTo>
                    <a:pt x="107" y="125"/>
                    <a:pt x="107" y="125"/>
                    <a:pt x="107" y="125"/>
                  </a:cubicBezTo>
                  <a:cubicBezTo>
                    <a:pt x="110" y="126"/>
                    <a:pt x="110" y="126"/>
                    <a:pt x="110" y="126"/>
                  </a:cubicBezTo>
                  <a:cubicBezTo>
                    <a:pt x="110" y="121"/>
                    <a:pt x="110" y="121"/>
                    <a:pt x="110" y="121"/>
                  </a:cubicBezTo>
                  <a:cubicBezTo>
                    <a:pt x="110" y="121"/>
                    <a:pt x="109" y="119"/>
                    <a:pt x="108" y="117"/>
                  </a:cubicBezTo>
                  <a:cubicBezTo>
                    <a:pt x="108" y="115"/>
                    <a:pt x="109" y="113"/>
                    <a:pt x="106" y="114"/>
                  </a:cubicBezTo>
                  <a:cubicBezTo>
                    <a:pt x="104" y="116"/>
                    <a:pt x="105" y="111"/>
                    <a:pt x="105" y="111"/>
                  </a:cubicBezTo>
                  <a:cubicBezTo>
                    <a:pt x="105" y="111"/>
                    <a:pt x="108" y="108"/>
                    <a:pt x="109" y="106"/>
                  </a:cubicBezTo>
                  <a:cubicBezTo>
                    <a:pt x="109" y="104"/>
                    <a:pt x="111" y="100"/>
                    <a:pt x="111" y="100"/>
                  </a:cubicBezTo>
                  <a:cubicBezTo>
                    <a:pt x="111" y="100"/>
                    <a:pt x="104" y="96"/>
                    <a:pt x="102" y="95"/>
                  </a:cubicBezTo>
                  <a:cubicBezTo>
                    <a:pt x="101" y="93"/>
                    <a:pt x="98" y="91"/>
                    <a:pt x="98" y="89"/>
                  </a:cubicBezTo>
                  <a:cubicBezTo>
                    <a:pt x="98" y="87"/>
                    <a:pt x="94" y="86"/>
                    <a:pt x="93" y="82"/>
                  </a:cubicBezTo>
                  <a:cubicBezTo>
                    <a:pt x="92" y="79"/>
                    <a:pt x="95" y="78"/>
                    <a:pt x="95" y="78"/>
                  </a:cubicBezTo>
                  <a:cubicBezTo>
                    <a:pt x="96" y="72"/>
                    <a:pt x="96" y="72"/>
                    <a:pt x="96" y="72"/>
                  </a:cubicBezTo>
                  <a:cubicBezTo>
                    <a:pt x="96" y="72"/>
                    <a:pt x="92" y="71"/>
                    <a:pt x="90" y="71"/>
                  </a:cubicBezTo>
                  <a:cubicBezTo>
                    <a:pt x="88" y="71"/>
                    <a:pt x="83" y="72"/>
                    <a:pt x="83" y="72"/>
                  </a:cubicBezTo>
                  <a:cubicBezTo>
                    <a:pt x="83" y="72"/>
                    <a:pt x="80" y="67"/>
                    <a:pt x="79" y="65"/>
                  </a:cubicBezTo>
                  <a:cubicBezTo>
                    <a:pt x="78" y="63"/>
                    <a:pt x="76" y="62"/>
                    <a:pt x="74" y="63"/>
                  </a:cubicBezTo>
                  <a:cubicBezTo>
                    <a:pt x="71" y="64"/>
                    <a:pt x="66" y="63"/>
                    <a:pt x="66" y="63"/>
                  </a:cubicBezTo>
                  <a:cubicBezTo>
                    <a:pt x="60" y="62"/>
                    <a:pt x="60" y="62"/>
                    <a:pt x="60" y="62"/>
                  </a:cubicBezTo>
                  <a:cubicBezTo>
                    <a:pt x="60" y="62"/>
                    <a:pt x="61" y="59"/>
                    <a:pt x="59" y="57"/>
                  </a:cubicBezTo>
                  <a:cubicBezTo>
                    <a:pt x="57" y="54"/>
                    <a:pt x="56" y="53"/>
                    <a:pt x="55" y="51"/>
                  </a:cubicBezTo>
                  <a:cubicBezTo>
                    <a:pt x="55" y="48"/>
                    <a:pt x="57" y="48"/>
                    <a:pt x="57" y="48"/>
                  </a:cubicBezTo>
                  <a:cubicBezTo>
                    <a:pt x="53" y="40"/>
                    <a:pt x="53" y="40"/>
                    <a:pt x="53" y="40"/>
                  </a:cubicBezTo>
                  <a:cubicBezTo>
                    <a:pt x="50" y="41"/>
                    <a:pt x="50" y="41"/>
                    <a:pt x="50" y="41"/>
                  </a:cubicBezTo>
                  <a:cubicBezTo>
                    <a:pt x="50" y="41"/>
                    <a:pt x="47" y="42"/>
                    <a:pt x="49" y="37"/>
                  </a:cubicBezTo>
                  <a:cubicBezTo>
                    <a:pt x="51" y="33"/>
                    <a:pt x="49" y="33"/>
                    <a:pt x="50" y="30"/>
                  </a:cubicBezTo>
                  <a:cubicBezTo>
                    <a:pt x="52" y="27"/>
                    <a:pt x="50" y="24"/>
                    <a:pt x="50" y="24"/>
                  </a:cubicBezTo>
                  <a:cubicBezTo>
                    <a:pt x="54" y="23"/>
                    <a:pt x="54" y="23"/>
                    <a:pt x="54" y="23"/>
                  </a:cubicBezTo>
                  <a:cubicBezTo>
                    <a:pt x="57" y="14"/>
                    <a:pt x="57" y="14"/>
                    <a:pt x="57" y="14"/>
                  </a:cubicBezTo>
                  <a:cubicBezTo>
                    <a:pt x="62" y="8"/>
                    <a:pt x="62" y="8"/>
                    <a:pt x="62" y="8"/>
                  </a:cubicBezTo>
                  <a:cubicBezTo>
                    <a:pt x="62" y="8"/>
                    <a:pt x="65" y="7"/>
                    <a:pt x="67"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2" name="Freeform 285">
              <a:extLst>
                <a:ext uri="{FF2B5EF4-FFF2-40B4-BE49-F238E27FC236}">
                  <a16:creationId xmlns:a16="http://schemas.microsoft.com/office/drawing/2014/main" id="{E669DF51-9B99-47B0-824C-84B9F5674D01}"/>
                </a:ext>
              </a:extLst>
            </p:cNvPr>
            <p:cNvSpPr>
              <a:spLocks/>
            </p:cNvSpPr>
            <p:nvPr/>
          </p:nvSpPr>
          <p:spPr bwMode="auto">
            <a:xfrm>
              <a:off x="3619133" y="3758846"/>
              <a:ext cx="382249" cy="613684"/>
            </a:xfrm>
            <a:custGeom>
              <a:avLst/>
              <a:gdLst>
                <a:gd name="T0" fmla="*/ 69 w 111"/>
                <a:gd name="T1" fmla="*/ 7 h 178"/>
                <a:gd name="T2" fmla="*/ 70 w 111"/>
                <a:gd name="T3" fmla="*/ 3 h 178"/>
                <a:gd name="T4" fmla="*/ 66 w 111"/>
                <a:gd name="T5" fmla="*/ 1 h 178"/>
                <a:gd name="T6" fmla="*/ 62 w 111"/>
                <a:gd name="T7" fmla="*/ 3 h 178"/>
                <a:gd name="T8" fmla="*/ 56 w 111"/>
                <a:gd name="T9" fmla="*/ 9 h 178"/>
                <a:gd name="T10" fmla="*/ 48 w 111"/>
                <a:gd name="T11" fmla="*/ 15 h 178"/>
                <a:gd name="T12" fmla="*/ 41 w 111"/>
                <a:gd name="T13" fmla="*/ 17 h 178"/>
                <a:gd name="T14" fmla="*/ 37 w 111"/>
                <a:gd name="T15" fmla="*/ 17 h 178"/>
                <a:gd name="T16" fmla="*/ 34 w 111"/>
                <a:gd name="T17" fmla="*/ 20 h 178"/>
                <a:gd name="T18" fmla="*/ 31 w 111"/>
                <a:gd name="T19" fmla="*/ 30 h 178"/>
                <a:gd name="T20" fmla="*/ 28 w 111"/>
                <a:gd name="T21" fmla="*/ 34 h 178"/>
                <a:gd name="T22" fmla="*/ 22 w 111"/>
                <a:gd name="T23" fmla="*/ 48 h 178"/>
                <a:gd name="T24" fmla="*/ 17 w 111"/>
                <a:gd name="T25" fmla="*/ 42 h 178"/>
                <a:gd name="T26" fmla="*/ 18 w 111"/>
                <a:gd name="T27" fmla="*/ 49 h 178"/>
                <a:gd name="T28" fmla="*/ 15 w 111"/>
                <a:gd name="T29" fmla="*/ 56 h 178"/>
                <a:gd name="T30" fmla="*/ 17 w 111"/>
                <a:gd name="T31" fmla="*/ 72 h 178"/>
                <a:gd name="T32" fmla="*/ 16 w 111"/>
                <a:gd name="T33" fmla="*/ 75 h 178"/>
                <a:gd name="T34" fmla="*/ 13 w 111"/>
                <a:gd name="T35" fmla="*/ 88 h 178"/>
                <a:gd name="T36" fmla="*/ 15 w 111"/>
                <a:gd name="T37" fmla="*/ 92 h 178"/>
                <a:gd name="T38" fmla="*/ 17 w 111"/>
                <a:gd name="T39" fmla="*/ 94 h 178"/>
                <a:gd name="T40" fmla="*/ 12 w 111"/>
                <a:gd name="T41" fmla="*/ 102 h 178"/>
                <a:gd name="T42" fmla="*/ 5 w 111"/>
                <a:gd name="T43" fmla="*/ 106 h 178"/>
                <a:gd name="T44" fmla="*/ 4 w 111"/>
                <a:gd name="T45" fmla="*/ 109 h 178"/>
                <a:gd name="T46" fmla="*/ 5 w 111"/>
                <a:gd name="T47" fmla="*/ 112 h 178"/>
                <a:gd name="T48" fmla="*/ 1 w 111"/>
                <a:gd name="T49" fmla="*/ 113 h 178"/>
                <a:gd name="T50" fmla="*/ 2 w 111"/>
                <a:gd name="T51" fmla="*/ 117 h 178"/>
                <a:gd name="T52" fmla="*/ 10 w 111"/>
                <a:gd name="T53" fmla="*/ 124 h 178"/>
                <a:gd name="T54" fmla="*/ 14 w 111"/>
                <a:gd name="T55" fmla="*/ 131 h 178"/>
                <a:gd name="T56" fmla="*/ 25 w 111"/>
                <a:gd name="T57" fmla="*/ 132 h 178"/>
                <a:gd name="T58" fmla="*/ 36 w 111"/>
                <a:gd name="T59" fmla="*/ 135 h 178"/>
                <a:gd name="T60" fmla="*/ 41 w 111"/>
                <a:gd name="T61" fmla="*/ 145 h 178"/>
                <a:gd name="T62" fmla="*/ 50 w 111"/>
                <a:gd name="T63" fmla="*/ 149 h 178"/>
                <a:gd name="T64" fmla="*/ 54 w 111"/>
                <a:gd name="T65" fmla="*/ 155 h 178"/>
                <a:gd name="T66" fmla="*/ 59 w 111"/>
                <a:gd name="T67" fmla="*/ 154 h 178"/>
                <a:gd name="T68" fmla="*/ 72 w 111"/>
                <a:gd name="T69" fmla="*/ 157 h 178"/>
                <a:gd name="T70" fmla="*/ 67 w 111"/>
                <a:gd name="T71" fmla="*/ 176 h 178"/>
                <a:gd name="T72" fmla="*/ 74 w 111"/>
                <a:gd name="T73" fmla="*/ 178 h 178"/>
                <a:gd name="T74" fmla="*/ 85 w 111"/>
                <a:gd name="T75" fmla="*/ 145 h 178"/>
                <a:gd name="T76" fmla="*/ 79 w 111"/>
                <a:gd name="T77" fmla="*/ 136 h 178"/>
                <a:gd name="T78" fmla="*/ 85 w 111"/>
                <a:gd name="T79" fmla="*/ 131 h 178"/>
                <a:gd name="T80" fmla="*/ 81 w 111"/>
                <a:gd name="T81" fmla="*/ 129 h 178"/>
                <a:gd name="T82" fmla="*/ 87 w 111"/>
                <a:gd name="T83" fmla="*/ 127 h 178"/>
                <a:gd name="T84" fmla="*/ 96 w 111"/>
                <a:gd name="T85" fmla="*/ 124 h 178"/>
                <a:gd name="T86" fmla="*/ 102 w 111"/>
                <a:gd name="T87" fmla="*/ 125 h 178"/>
                <a:gd name="T88" fmla="*/ 106 w 111"/>
                <a:gd name="T89" fmla="*/ 121 h 178"/>
                <a:gd name="T90" fmla="*/ 110 w 111"/>
                <a:gd name="T91" fmla="*/ 126 h 178"/>
                <a:gd name="T92" fmla="*/ 108 w 111"/>
                <a:gd name="T93" fmla="*/ 117 h 178"/>
                <a:gd name="T94" fmla="*/ 105 w 111"/>
                <a:gd name="T95" fmla="*/ 111 h 178"/>
                <a:gd name="T96" fmla="*/ 111 w 111"/>
                <a:gd name="T97" fmla="*/ 100 h 178"/>
                <a:gd name="T98" fmla="*/ 98 w 111"/>
                <a:gd name="T99" fmla="*/ 89 h 178"/>
                <a:gd name="T100" fmla="*/ 95 w 111"/>
                <a:gd name="T101" fmla="*/ 78 h 178"/>
                <a:gd name="T102" fmla="*/ 90 w 111"/>
                <a:gd name="T103" fmla="*/ 71 h 178"/>
                <a:gd name="T104" fmla="*/ 79 w 111"/>
                <a:gd name="T105" fmla="*/ 65 h 178"/>
                <a:gd name="T106" fmla="*/ 66 w 111"/>
                <a:gd name="T107" fmla="*/ 63 h 178"/>
                <a:gd name="T108" fmla="*/ 59 w 111"/>
                <a:gd name="T109" fmla="*/ 57 h 178"/>
                <a:gd name="T110" fmla="*/ 57 w 111"/>
                <a:gd name="T111" fmla="*/ 48 h 178"/>
                <a:gd name="T112" fmla="*/ 50 w 111"/>
                <a:gd name="T113" fmla="*/ 41 h 178"/>
                <a:gd name="T114" fmla="*/ 50 w 111"/>
                <a:gd name="T115" fmla="*/ 30 h 178"/>
                <a:gd name="T116" fmla="*/ 54 w 111"/>
                <a:gd name="T117" fmla="*/ 23 h 178"/>
                <a:gd name="T118" fmla="*/ 62 w 111"/>
                <a:gd name="T1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78">
                  <a:moveTo>
                    <a:pt x="67" y="7"/>
                  </a:moveTo>
                  <a:cubicBezTo>
                    <a:pt x="67" y="6"/>
                    <a:pt x="69" y="7"/>
                    <a:pt x="69" y="7"/>
                  </a:cubicBezTo>
                  <a:cubicBezTo>
                    <a:pt x="70" y="6"/>
                    <a:pt x="70" y="5"/>
                    <a:pt x="70" y="5"/>
                  </a:cubicBezTo>
                  <a:cubicBezTo>
                    <a:pt x="70" y="3"/>
                    <a:pt x="70" y="3"/>
                    <a:pt x="70" y="3"/>
                  </a:cubicBezTo>
                  <a:cubicBezTo>
                    <a:pt x="69" y="3"/>
                    <a:pt x="69" y="3"/>
                    <a:pt x="68" y="3"/>
                  </a:cubicBezTo>
                  <a:cubicBezTo>
                    <a:pt x="68" y="2"/>
                    <a:pt x="67" y="1"/>
                    <a:pt x="66" y="1"/>
                  </a:cubicBezTo>
                  <a:cubicBezTo>
                    <a:pt x="66" y="0"/>
                    <a:pt x="65" y="1"/>
                    <a:pt x="64" y="1"/>
                  </a:cubicBezTo>
                  <a:cubicBezTo>
                    <a:pt x="63" y="2"/>
                    <a:pt x="62" y="2"/>
                    <a:pt x="62" y="3"/>
                  </a:cubicBezTo>
                  <a:cubicBezTo>
                    <a:pt x="61" y="3"/>
                    <a:pt x="62" y="5"/>
                    <a:pt x="62" y="5"/>
                  </a:cubicBezTo>
                  <a:cubicBezTo>
                    <a:pt x="61" y="7"/>
                    <a:pt x="58" y="9"/>
                    <a:pt x="56" y="9"/>
                  </a:cubicBezTo>
                  <a:cubicBezTo>
                    <a:pt x="55" y="10"/>
                    <a:pt x="54" y="9"/>
                    <a:pt x="53" y="10"/>
                  </a:cubicBezTo>
                  <a:cubicBezTo>
                    <a:pt x="51" y="11"/>
                    <a:pt x="50" y="14"/>
                    <a:pt x="48" y="15"/>
                  </a:cubicBezTo>
                  <a:cubicBezTo>
                    <a:pt x="46" y="15"/>
                    <a:pt x="44" y="14"/>
                    <a:pt x="42" y="15"/>
                  </a:cubicBezTo>
                  <a:cubicBezTo>
                    <a:pt x="42" y="15"/>
                    <a:pt x="42" y="16"/>
                    <a:pt x="41" y="17"/>
                  </a:cubicBezTo>
                  <a:cubicBezTo>
                    <a:pt x="42" y="17"/>
                    <a:pt x="40" y="22"/>
                    <a:pt x="40" y="18"/>
                  </a:cubicBezTo>
                  <a:cubicBezTo>
                    <a:pt x="40" y="18"/>
                    <a:pt x="39" y="17"/>
                    <a:pt x="37" y="17"/>
                  </a:cubicBezTo>
                  <a:cubicBezTo>
                    <a:pt x="36" y="17"/>
                    <a:pt x="36" y="19"/>
                    <a:pt x="35" y="20"/>
                  </a:cubicBezTo>
                  <a:cubicBezTo>
                    <a:pt x="34" y="20"/>
                    <a:pt x="34" y="20"/>
                    <a:pt x="34" y="20"/>
                  </a:cubicBezTo>
                  <a:cubicBezTo>
                    <a:pt x="33" y="23"/>
                    <a:pt x="35" y="27"/>
                    <a:pt x="34" y="28"/>
                  </a:cubicBezTo>
                  <a:cubicBezTo>
                    <a:pt x="34" y="29"/>
                    <a:pt x="31" y="29"/>
                    <a:pt x="31" y="30"/>
                  </a:cubicBezTo>
                  <a:cubicBezTo>
                    <a:pt x="30" y="31"/>
                    <a:pt x="31" y="32"/>
                    <a:pt x="31" y="34"/>
                  </a:cubicBezTo>
                  <a:cubicBezTo>
                    <a:pt x="30" y="34"/>
                    <a:pt x="30" y="34"/>
                    <a:pt x="28" y="34"/>
                  </a:cubicBezTo>
                  <a:cubicBezTo>
                    <a:pt x="25" y="40"/>
                    <a:pt x="25" y="41"/>
                    <a:pt x="24" y="48"/>
                  </a:cubicBezTo>
                  <a:cubicBezTo>
                    <a:pt x="23" y="48"/>
                    <a:pt x="22" y="49"/>
                    <a:pt x="22" y="48"/>
                  </a:cubicBezTo>
                  <a:cubicBezTo>
                    <a:pt x="20" y="48"/>
                    <a:pt x="20" y="44"/>
                    <a:pt x="19" y="43"/>
                  </a:cubicBezTo>
                  <a:cubicBezTo>
                    <a:pt x="19" y="43"/>
                    <a:pt x="18" y="42"/>
                    <a:pt x="17" y="42"/>
                  </a:cubicBezTo>
                  <a:cubicBezTo>
                    <a:pt x="16" y="46"/>
                    <a:pt x="16" y="46"/>
                    <a:pt x="16" y="46"/>
                  </a:cubicBezTo>
                  <a:cubicBezTo>
                    <a:pt x="16" y="46"/>
                    <a:pt x="18" y="47"/>
                    <a:pt x="18" y="49"/>
                  </a:cubicBezTo>
                  <a:cubicBezTo>
                    <a:pt x="18" y="52"/>
                    <a:pt x="16" y="54"/>
                    <a:pt x="16" y="54"/>
                  </a:cubicBezTo>
                  <a:cubicBezTo>
                    <a:pt x="15" y="56"/>
                    <a:pt x="15" y="56"/>
                    <a:pt x="15" y="56"/>
                  </a:cubicBezTo>
                  <a:cubicBezTo>
                    <a:pt x="16" y="57"/>
                    <a:pt x="16" y="57"/>
                    <a:pt x="17" y="57"/>
                  </a:cubicBezTo>
                  <a:cubicBezTo>
                    <a:pt x="17" y="64"/>
                    <a:pt x="16" y="67"/>
                    <a:pt x="17" y="72"/>
                  </a:cubicBezTo>
                  <a:cubicBezTo>
                    <a:pt x="14" y="73"/>
                    <a:pt x="14" y="73"/>
                    <a:pt x="14" y="73"/>
                  </a:cubicBezTo>
                  <a:cubicBezTo>
                    <a:pt x="14" y="74"/>
                    <a:pt x="15" y="74"/>
                    <a:pt x="16" y="75"/>
                  </a:cubicBezTo>
                  <a:cubicBezTo>
                    <a:pt x="15" y="79"/>
                    <a:pt x="16" y="80"/>
                    <a:pt x="15" y="84"/>
                  </a:cubicBezTo>
                  <a:cubicBezTo>
                    <a:pt x="15" y="85"/>
                    <a:pt x="13" y="87"/>
                    <a:pt x="13" y="88"/>
                  </a:cubicBezTo>
                  <a:cubicBezTo>
                    <a:pt x="12" y="87"/>
                    <a:pt x="12" y="89"/>
                    <a:pt x="12" y="89"/>
                  </a:cubicBezTo>
                  <a:cubicBezTo>
                    <a:pt x="13" y="90"/>
                    <a:pt x="13" y="91"/>
                    <a:pt x="15" y="92"/>
                  </a:cubicBezTo>
                  <a:cubicBezTo>
                    <a:pt x="16" y="93"/>
                    <a:pt x="16" y="92"/>
                    <a:pt x="17" y="92"/>
                  </a:cubicBezTo>
                  <a:cubicBezTo>
                    <a:pt x="17" y="94"/>
                    <a:pt x="17" y="94"/>
                    <a:pt x="17" y="94"/>
                  </a:cubicBezTo>
                  <a:cubicBezTo>
                    <a:pt x="16" y="95"/>
                    <a:pt x="14" y="96"/>
                    <a:pt x="13" y="97"/>
                  </a:cubicBezTo>
                  <a:cubicBezTo>
                    <a:pt x="12" y="98"/>
                    <a:pt x="13" y="101"/>
                    <a:pt x="12" y="102"/>
                  </a:cubicBezTo>
                  <a:cubicBezTo>
                    <a:pt x="11" y="103"/>
                    <a:pt x="8" y="102"/>
                    <a:pt x="7" y="103"/>
                  </a:cubicBezTo>
                  <a:cubicBezTo>
                    <a:pt x="6" y="103"/>
                    <a:pt x="5" y="105"/>
                    <a:pt x="5" y="106"/>
                  </a:cubicBezTo>
                  <a:cubicBezTo>
                    <a:pt x="4" y="106"/>
                    <a:pt x="4" y="106"/>
                    <a:pt x="4" y="106"/>
                  </a:cubicBezTo>
                  <a:cubicBezTo>
                    <a:pt x="4" y="106"/>
                    <a:pt x="4" y="108"/>
                    <a:pt x="4" y="109"/>
                  </a:cubicBezTo>
                  <a:cubicBezTo>
                    <a:pt x="3" y="108"/>
                    <a:pt x="4" y="109"/>
                    <a:pt x="3" y="110"/>
                  </a:cubicBezTo>
                  <a:cubicBezTo>
                    <a:pt x="3" y="109"/>
                    <a:pt x="4" y="111"/>
                    <a:pt x="5" y="112"/>
                  </a:cubicBezTo>
                  <a:cubicBezTo>
                    <a:pt x="5" y="113"/>
                    <a:pt x="5" y="113"/>
                    <a:pt x="5" y="113"/>
                  </a:cubicBezTo>
                  <a:cubicBezTo>
                    <a:pt x="4" y="113"/>
                    <a:pt x="2" y="112"/>
                    <a:pt x="1" y="113"/>
                  </a:cubicBezTo>
                  <a:cubicBezTo>
                    <a:pt x="0" y="113"/>
                    <a:pt x="1" y="116"/>
                    <a:pt x="1" y="117"/>
                  </a:cubicBezTo>
                  <a:cubicBezTo>
                    <a:pt x="2" y="117"/>
                    <a:pt x="2" y="117"/>
                    <a:pt x="2" y="117"/>
                  </a:cubicBezTo>
                  <a:cubicBezTo>
                    <a:pt x="2" y="117"/>
                    <a:pt x="2" y="120"/>
                    <a:pt x="4" y="122"/>
                  </a:cubicBezTo>
                  <a:cubicBezTo>
                    <a:pt x="6" y="123"/>
                    <a:pt x="10" y="124"/>
                    <a:pt x="10" y="124"/>
                  </a:cubicBezTo>
                  <a:cubicBezTo>
                    <a:pt x="10" y="124"/>
                    <a:pt x="11" y="126"/>
                    <a:pt x="12" y="128"/>
                  </a:cubicBezTo>
                  <a:cubicBezTo>
                    <a:pt x="12" y="129"/>
                    <a:pt x="14" y="131"/>
                    <a:pt x="14" y="131"/>
                  </a:cubicBezTo>
                  <a:cubicBezTo>
                    <a:pt x="22" y="132"/>
                    <a:pt x="22" y="132"/>
                    <a:pt x="22" y="132"/>
                  </a:cubicBezTo>
                  <a:cubicBezTo>
                    <a:pt x="22" y="132"/>
                    <a:pt x="23" y="130"/>
                    <a:pt x="25" y="132"/>
                  </a:cubicBezTo>
                  <a:cubicBezTo>
                    <a:pt x="26" y="134"/>
                    <a:pt x="32" y="135"/>
                    <a:pt x="32" y="135"/>
                  </a:cubicBezTo>
                  <a:cubicBezTo>
                    <a:pt x="36" y="135"/>
                    <a:pt x="36" y="135"/>
                    <a:pt x="36" y="135"/>
                  </a:cubicBezTo>
                  <a:cubicBezTo>
                    <a:pt x="36" y="135"/>
                    <a:pt x="36" y="140"/>
                    <a:pt x="38" y="140"/>
                  </a:cubicBezTo>
                  <a:cubicBezTo>
                    <a:pt x="39" y="140"/>
                    <a:pt x="42" y="143"/>
                    <a:pt x="41" y="145"/>
                  </a:cubicBezTo>
                  <a:cubicBezTo>
                    <a:pt x="41" y="146"/>
                    <a:pt x="46" y="149"/>
                    <a:pt x="46" y="149"/>
                  </a:cubicBezTo>
                  <a:cubicBezTo>
                    <a:pt x="50" y="149"/>
                    <a:pt x="50" y="149"/>
                    <a:pt x="50" y="149"/>
                  </a:cubicBezTo>
                  <a:cubicBezTo>
                    <a:pt x="51" y="152"/>
                    <a:pt x="51" y="152"/>
                    <a:pt x="51" y="152"/>
                  </a:cubicBezTo>
                  <a:cubicBezTo>
                    <a:pt x="51" y="152"/>
                    <a:pt x="52" y="155"/>
                    <a:pt x="54" y="155"/>
                  </a:cubicBezTo>
                  <a:cubicBezTo>
                    <a:pt x="55" y="155"/>
                    <a:pt x="58" y="157"/>
                    <a:pt x="58" y="157"/>
                  </a:cubicBezTo>
                  <a:cubicBezTo>
                    <a:pt x="59" y="154"/>
                    <a:pt x="59" y="154"/>
                    <a:pt x="59" y="154"/>
                  </a:cubicBezTo>
                  <a:cubicBezTo>
                    <a:pt x="59" y="154"/>
                    <a:pt x="64" y="153"/>
                    <a:pt x="65" y="155"/>
                  </a:cubicBezTo>
                  <a:cubicBezTo>
                    <a:pt x="66" y="156"/>
                    <a:pt x="70" y="157"/>
                    <a:pt x="72" y="157"/>
                  </a:cubicBezTo>
                  <a:cubicBezTo>
                    <a:pt x="74" y="157"/>
                    <a:pt x="76" y="160"/>
                    <a:pt x="76" y="160"/>
                  </a:cubicBezTo>
                  <a:cubicBezTo>
                    <a:pt x="67" y="176"/>
                    <a:pt x="67" y="176"/>
                    <a:pt x="67" y="176"/>
                  </a:cubicBezTo>
                  <a:cubicBezTo>
                    <a:pt x="72" y="176"/>
                    <a:pt x="72" y="176"/>
                    <a:pt x="72" y="176"/>
                  </a:cubicBezTo>
                  <a:cubicBezTo>
                    <a:pt x="74" y="178"/>
                    <a:pt x="74" y="178"/>
                    <a:pt x="74" y="178"/>
                  </a:cubicBezTo>
                  <a:cubicBezTo>
                    <a:pt x="74" y="178"/>
                    <a:pt x="83" y="156"/>
                    <a:pt x="84" y="153"/>
                  </a:cubicBezTo>
                  <a:cubicBezTo>
                    <a:pt x="84" y="151"/>
                    <a:pt x="87" y="148"/>
                    <a:pt x="85" y="145"/>
                  </a:cubicBezTo>
                  <a:cubicBezTo>
                    <a:pt x="85" y="144"/>
                    <a:pt x="82" y="137"/>
                    <a:pt x="82" y="137"/>
                  </a:cubicBezTo>
                  <a:cubicBezTo>
                    <a:pt x="79" y="136"/>
                    <a:pt x="79" y="136"/>
                    <a:pt x="79" y="136"/>
                  </a:cubicBezTo>
                  <a:cubicBezTo>
                    <a:pt x="80" y="131"/>
                    <a:pt x="80" y="131"/>
                    <a:pt x="80" y="131"/>
                  </a:cubicBezTo>
                  <a:cubicBezTo>
                    <a:pt x="85" y="131"/>
                    <a:pt x="85" y="131"/>
                    <a:pt x="85" y="131"/>
                  </a:cubicBezTo>
                  <a:cubicBezTo>
                    <a:pt x="86" y="130"/>
                    <a:pt x="86" y="130"/>
                    <a:pt x="86" y="130"/>
                  </a:cubicBezTo>
                  <a:cubicBezTo>
                    <a:pt x="81" y="129"/>
                    <a:pt x="81" y="129"/>
                    <a:pt x="81" y="129"/>
                  </a:cubicBezTo>
                  <a:cubicBezTo>
                    <a:pt x="82" y="125"/>
                    <a:pt x="82" y="125"/>
                    <a:pt x="82" y="125"/>
                  </a:cubicBezTo>
                  <a:cubicBezTo>
                    <a:pt x="82" y="125"/>
                    <a:pt x="85" y="127"/>
                    <a:pt x="87" y="127"/>
                  </a:cubicBezTo>
                  <a:cubicBezTo>
                    <a:pt x="90" y="127"/>
                    <a:pt x="96" y="126"/>
                    <a:pt x="96" y="126"/>
                  </a:cubicBezTo>
                  <a:cubicBezTo>
                    <a:pt x="96" y="124"/>
                    <a:pt x="96" y="124"/>
                    <a:pt x="96" y="124"/>
                  </a:cubicBezTo>
                  <a:cubicBezTo>
                    <a:pt x="99" y="126"/>
                    <a:pt x="99" y="126"/>
                    <a:pt x="99" y="126"/>
                  </a:cubicBezTo>
                  <a:cubicBezTo>
                    <a:pt x="102" y="125"/>
                    <a:pt x="102" y="125"/>
                    <a:pt x="102" y="125"/>
                  </a:cubicBezTo>
                  <a:cubicBezTo>
                    <a:pt x="103" y="121"/>
                    <a:pt x="103" y="121"/>
                    <a:pt x="103" y="121"/>
                  </a:cubicBezTo>
                  <a:cubicBezTo>
                    <a:pt x="106" y="121"/>
                    <a:pt x="106" y="121"/>
                    <a:pt x="106" y="121"/>
                  </a:cubicBezTo>
                  <a:cubicBezTo>
                    <a:pt x="107" y="125"/>
                    <a:pt x="107" y="125"/>
                    <a:pt x="107" y="125"/>
                  </a:cubicBezTo>
                  <a:cubicBezTo>
                    <a:pt x="110" y="126"/>
                    <a:pt x="110" y="126"/>
                    <a:pt x="110" y="126"/>
                  </a:cubicBezTo>
                  <a:cubicBezTo>
                    <a:pt x="110" y="121"/>
                    <a:pt x="110" y="121"/>
                    <a:pt x="110" y="121"/>
                  </a:cubicBezTo>
                  <a:cubicBezTo>
                    <a:pt x="110" y="121"/>
                    <a:pt x="109" y="119"/>
                    <a:pt x="108" y="117"/>
                  </a:cubicBezTo>
                  <a:cubicBezTo>
                    <a:pt x="108" y="115"/>
                    <a:pt x="109" y="113"/>
                    <a:pt x="106" y="114"/>
                  </a:cubicBezTo>
                  <a:cubicBezTo>
                    <a:pt x="104" y="116"/>
                    <a:pt x="105" y="111"/>
                    <a:pt x="105" y="111"/>
                  </a:cubicBezTo>
                  <a:cubicBezTo>
                    <a:pt x="105" y="111"/>
                    <a:pt x="108" y="108"/>
                    <a:pt x="109" y="106"/>
                  </a:cubicBezTo>
                  <a:cubicBezTo>
                    <a:pt x="109" y="104"/>
                    <a:pt x="111" y="100"/>
                    <a:pt x="111" y="100"/>
                  </a:cubicBezTo>
                  <a:cubicBezTo>
                    <a:pt x="111" y="100"/>
                    <a:pt x="104" y="96"/>
                    <a:pt x="102" y="95"/>
                  </a:cubicBezTo>
                  <a:cubicBezTo>
                    <a:pt x="101" y="93"/>
                    <a:pt x="98" y="91"/>
                    <a:pt x="98" y="89"/>
                  </a:cubicBezTo>
                  <a:cubicBezTo>
                    <a:pt x="98" y="87"/>
                    <a:pt x="94" y="86"/>
                    <a:pt x="93" y="82"/>
                  </a:cubicBezTo>
                  <a:cubicBezTo>
                    <a:pt x="92" y="79"/>
                    <a:pt x="95" y="78"/>
                    <a:pt x="95" y="78"/>
                  </a:cubicBezTo>
                  <a:cubicBezTo>
                    <a:pt x="96" y="72"/>
                    <a:pt x="96" y="72"/>
                    <a:pt x="96" y="72"/>
                  </a:cubicBezTo>
                  <a:cubicBezTo>
                    <a:pt x="96" y="72"/>
                    <a:pt x="92" y="71"/>
                    <a:pt x="90" y="71"/>
                  </a:cubicBezTo>
                  <a:cubicBezTo>
                    <a:pt x="88" y="71"/>
                    <a:pt x="83" y="72"/>
                    <a:pt x="83" y="72"/>
                  </a:cubicBezTo>
                  <a:cubicBezTo>
                    <a:pt x="83" y="72"/>
                    <a:pt x="80" y="67"/>
                    <a:pt x="79" y="65"/>
                  </a:cubicBezTo>
                  <a:cubicBezTo>
                    <a:pt x="78" y="63"/>
                    <a:pt x="76" y="62"/>
                    <a:pt x="74" y="63"/>
                  </a:cubicBezTo>
                  <a:cubicBezTo>
                    <a:pt x="71" y="64"/>
                    <a:pt x="66" y="63"/>
                    <a:pt x="66" y="63"/>
                  </a:cubicBezTo>
                  <a:cubicBezTo>
                    <a:pt x="60" y="62"/>
                    <a:pt x="60" y="62"/>
                    <a:pt x="60" y="62"/>
                  </a:cubicBezTo>
                  <a:cubicBezTo>
                    <a:pt x="60" y="62"/>
                    <a:pt x="61" y="59"/>
                    <a:pt x="59" y="57"/>
                  </a:cubicBezTo>
                  <a:cubicBezTo>
                    <a:pt x="57" y="54"/>
                    <a:pt x="56" y="53"/>
                    <a:pt x="55" y="51"/>
                  </a:cubicBezTo>
                  <a:cubicBezTo>
                    <a:pt x="55" y="48"/>
                    <a:pt x="57" y="48"/>
                    <a:pt x="57" y="48"/>
                  </a:cubicBezTo>
                  <a:cubicBezTo>
                    <a:pt x="53" y="40"/>
                    <a:pt x="53" y="40"/>
                    <a:pt x="53" y="40"/>
                  </a:cubicBezTo>
                  <a:cubicBezTo>
                    <a:pt x="50" y="41"/>
                    <a:pt x="50" y="41"/>
                    <a:pt x="50" y="41"/>
                  </a:cubicBezTo>
                  <a:cubicBezTo>
                    <a:pt x="50" y="41"/>
                    <a:pt x="47" y="42"/>
                    <a:pt x="49" y="37"/>
                  </a:cubicBezTo>
                  <a:cubicBezTo>
                    <a:pt x="51" y="33"/>
                    <a:pt x="49" y="33"/>
                    <a:pt x="50" y="30"/>
                  </a:cubicBezTo>
                  <a:cubicBezTo>
                    <a:pt x="52" y="27"/>
                    <a:pt x="50" y="24"/>
                    <a:pt x="50" y="24"/>
                  </a:cubicBezTo>
                  <a:cubicBezTo>
                    <a:pt x="54" y="23"/>
                    <a:pt x="54" y="23"/>
                    <a:pt x="54" y="23"/>
                  </a:cubicBezTo>
                  <a:cubicBezTo>
                    <a:pt x="57" y="14"/>
                    <a:pt x="57" y="14"/>
                    <a:pt x="57" y="14"/>
                  </a:cubicBezTo>
                  <a:cubicBezTo>
                    <a:pt x="62" y="8"/>
                    <a:pt x="62" y="8"/>
                    <a:pt x="62" y="8"/>
                  </a:cubicBezTo>
                  <a:cubicBezTo>
                    <a:pt x="62" y="8"/>
                    <a:pt x="65" y="7"/>
                    <a:pt x="67" y="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3" name="Freeform 286">
              <a:extLst>
                <a:ext uri="{FF2B5EF4-FFF2-40B4-BE49-F238E27FC236}">
                  <a16:creationId xmlns:a16="http://schemas.microsoft.com/office/drawing/2014/main" id="{917F37B5-C118-4A4C-B289-163EC49F77CD}"/>
                </a:ext>
              </a:extLst>
            </p:cNvPr>
            <p:cNvSpPr>
              <a:spLocks noEditPoints="1"/>
            </p:cNvSpPr>
            <p:nvPr/>
          </p:nvSpPr>
          <p:spPr bwMode="auto">
            <a:xfrm>
              <a:off x="8141252" y="2098393"/>
              <a:ext cx="1825333" cy="1462320"/>
            </a:xfrm>
            <a:custGeom>
              <a:avLst/>
              <a:gdLst>
                <a:gd name="T0" fmla="*/ 314 w 531"/>
                <a:gd name="T1" fmla="*/ 425 h 425"/>
                <a:gd name="T2" fmla="*/ 326 w 531"/>
                <a:gd name="T3" fmla="*/ 402 h 425"/>
                <a:gd name="T4" fmla="*/ 341 w 531"/>
                <a:gd name="T5" fmla="*/ 303 h 425"/>
                <a:gd name="T6" fmla="*/ 406 w 531"/>
                <a:gd name="T7" fmla="*/ 277 h 425"/>
                <a:gd name="T8" fmla="*/ 383 w 531"/>
                <a:gd name="T9" fmla="*/ 233 h 425"/>
                <a:gd name="T10" fmla="*/ 528 w 531"/>
                <a:gd name="T11" fmla="*/ 82 h 425"/>
                <a:gd name="T12" fmla="*/ 518 w 531"/>
                <a:gd name="T13" fmla="*/ 70 h 425"/>
                <a:gd name="T14" fmla="*/ 495 w 531"/>
                <a:gd name="T15" fmla="*/ 63 h 425"/>
                <a:gd name="T16" fmla="*/ 468 w 531"/>
                <a:gd name="T17" fmla="*/ 38 h 425"/>
                <a:gd name="T18" fmla="*/ 440 w 531"/>
                <a:gd name="T19" fmla="*/ 4 h 425"/>
                <a:gd name="T20" fmla="*/ 407 w 531"/>
                <a:gd name="T21" fmla="*/ 14 h 425"/>
                <a:gd name="T22" fmla="*/ 399 w 531"/>
                <a:gd name="T23" fmla="*/ 46 h 425"/>
                <a:gd name="T24" fmla="*/ 368 w 531"/>
                <a:gd name="T25" fmla="*/ 76 h 425"/>
                <a:gd name="T26" fmla="*/ 403 w 531"/>
                <a:gd name="T27" fmla="*/ 89 h 425"/>
                <a:gd name="T28" fmla="*/ 356 w 531"/>
                <a:gd name="T29" fmla="*/ 106 h 425"/>
                <a:gd name="T30" fmla="*/ 329 w 531"/>
                <a:gd name="T31" fmla="*/ 126 h 425"/>
                <a:gd name="T32" fmla="*/ 288 w 531"/>
                <a:gd name="T33" fmla="*/ 147 h 425"/>
                <a:gd name="T34" fmla="*/ 229 w 531"/>
                <a:gd name="T35" fmla="*/ 141 h 425"/>
                <a:gd name="T36" fmla="*/ 188 w 531"/>
                <a:gd name="T37" fmla="*/ 118 h 425"/>
                <a:gd name="T38" fmla="*/ 163 w 531"/>
                <a:gd name="T39" fmla="*/ 91 h 425"/>
                <a:gd name="T40" fmla="*/ 133 w 531"/>
                <a:gd name="T41" fmla="*/ 64 h 425"/>
                <a:gd name="T42" fmla="*/ 96 w 531"/>
                <a:gd name="T43" fmla="*/ 80 h 425"/>
                <a:gd name="T44" fmla="*/ 74 w 531"/>
                <a:gd name="T45" fmla="*/ 109 h 425"/>
                <a:gd name="T46" fmla="*/ 62 w 531"/>
                <a:gd name="T47" fmla="*/ 141 h 425"/>
                <a:gd name="T48" fmla="*/ 14 w 531"/>
                <a:gd name="T49" fmla="*/ 167 h 425"/>
                <a:gd name="T50" fmla="*/ 9 w 531"/>
                <a:gd name="T51" fmla="*/ 185 h 425"/>
                <a:gd name="T52" fmla="*/ 10 w 531"/>
                <a:gd name="T53" fmla="*/ 211 h 425"/>
                <a:gd name="T54" fmla="*/ 49 w 531"/>
                <a:gd name="T55" fmla="*/ 220 h 425"/>
                <a:gd name="T56" fmla="*/ 44 w 531"/>
                <a:gd name="T57" fmla="*/ 246 h 425"/>
                <a:gd name="T58" fmla="*/ 52 w 531"/>
                <a:gd name="T59" fmla="*/ 273 h 425"/>
                <a:gd name="T60" fmla="*/ 76 w 531"/>
                <a:gd name="T61" fmla="*/ 290 h 425"/>
                <a:gd name="T62" fmla="*/ 107 w 531"/>
                <a:gd name="T63" fmla="*/ 308 h 425"/>
                <a:gd name="T64" fmla="*/ 144 w 531"/>
                <a:gd name="T65" fmla="*/ 312 h 425"/>
                <a:gd name="T66" fmla="*/ 182 w 531"/>
                <a:gd name="T67" fmla="*/ 307 h 425"/>
                <a:gd name="T68" fmla="*/ 207 w 531"/>
                <a:gd name="T69" fmla="*/ 315 h 425"/>
                <a:gd name="T70" fmla="*/ 220 w 531"/>
                <a:gd name="T71" fmla="*/ 336 h 425"/>
                <a:gd name="T72" fmla="*/ 218 w 531"/>
                <a:gd name="T73" fmla="*/ 362 h 425"/>
                <a:gd name="T74" fmla="*/ 228 w 531"/>
                <a:gd name="T75" fmla="*/ 375 h 425"/>
                <a:gd name="T76" fmla="*/ 249 w 531"/>
                <a:gd name="T77" fmla="*/ 388 h 425"/>
                <a:gd name="T78" fmla="*/ 279 w 531"/>
                <a:gd name="T79" fmla="*/ 368 h 425"/>
                <a:gd name="T80" fmla="*/ 303 w 531"/>
                <a:gd name="T81" fmla="*/ 386 h 425"/>
                <a:gd name="T82" fmla="*/ 322 w 531"/>
                <a:gd name="T83" fmla="*/ 399 h 425"/>
                <a:gd name="T84" fmla="*/ 335 w 531"/>
                <a:gd name="T85" fmla="*/ 381 h 425"/>
                <a:gd name="T86" fmla="*/ 356 w 531"/>
                <a:gd name="T87" fmla="*/ 373 h 425"/>
                <a:gd name="T88" fmla="*/ 375 w 531"/>
                <a:gd name="T89" fmla="*/ 366 h 425"/>
                <a:gd name="T90" fmla="*/ 388 w 531"/>
                <a:gd name="T91" fmla="*/ 351 h 425"/>
                <a:gd name="T92" fmla="*/ 399 w 531"/>
                <a:gd name="T93" fmla="*/ 333 h 425"/>
                <a:gd name="T94" fmla="*/ 412 w 531"/>
                <a:gd name="T95" fmla="*/ 313 h 425"/>
                <a:gd name="T96" fmla="*/ 422 w 531"/>
                <a:gd name="T97" fmla="*/ 291 h 425"/>
                <a:gd name="T98" fmla="*/ 408 w 531"/>
                <a:gd name="T99" fmla="*/ 271 h 425"/>
                <a:gd name="T100" fmla="*/ 404 w 531"/>
                <a:gd name="T101" fmla="*/ 221 h 425"/>
                <a:gd name="T102" fmla="*/ 426 w 531"/>
                <a:gd name="T103" fmla="*/ 208 h 425"/>
                <a:gd name="T104" fmla="*/ 400 w 531"/>
                <a:gd name="T105" fmla="*/ 206 h 425"/>
                <a:gd name="T106" fmla="*/ 386 w 531"/>
                <a:gd name="T107" fmla="*/ 183 h 425"/>
                <a:gd name="T108" fmla="*/ 426 w 531"/>
                <a:gd name="T109" fmla="*/ 162 h 425"/>
                <a:gd name="T110" fmla="*/ 441 w 531"/>
                <a:gd name="T111" fmla="*/ 173 h 425"/>
                <a:gd name="T112" fmla="*/ 464 w 531"/>
                <a:gd name="T113" fmla="*/ 145 h 425"/>
                <a:gd name="T114" fmla="*/ 487 w 531"/>
                <a:gd name="T115" fmla="*/ 139 h 425"/>
                <a:gd name="T116" fmla="*/ 501 w 531"/>
                <a:gd name="T117" fmla="*/ 119 h 425"/>
                <a:gd name="T118" fmla="*/ 236 w 531"/>
                <a:gd name="T119" fmla="*/ 20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1" h="425">
                  <a:moveTo>
                    <a:pt x="326" y="402"/>
                  </a:moveTo>
                  <a:cubicBezTo>
                    <a:pt x="323" y="403"/>
                    <a:pt x="320" y="405"/>
                    <a:pt x="317" y="406"/>
                  </a:cubicBezTo>
                  <a:cubicBezTo>
                    <a:pt x="315" y="406"/>
                    <a:pt x="313" y="406"/>
                    <a:pt x="312" y="406"/>
                  </a:cubicBezTo>
                  <a:cubicBezTo>
                    <a:pt x="311" y="407"/>
                    <a:pt x="312" y="408"/>
                    <a:pt x="311" y="409"/>
                  </a:cubicBezTo>
                  <a:cubicBezTo>
                    <a:pt x="311" y="410"/>
                    <a:pt x="310" y="409"/>
                    <a:pt x="309" y="410"/>
                  </a:cubicBezTo>
                  <a:cubicBezTo>
                    <a:pt x="308" y="411"/>
                    <a:pt x="307" y="411"/>
                    <a:pt x="305" y="412"/>
                  </a:cubicBezTo>
                  <a:cubicBezTo>
                    <a:pt x="306" y="416"/>
                    <a:pt x="305" y="418"/>
                    <a:pt x="307" y="420"/>
                  </a:cubicBezTo>
                  <a:cubicBezTo>
                    <a:pt x="308" y="422"/>
                    <a:pt x="309" y="422"/>
                    <a:pt x="311" y="422"/>
                  </a:cubicBezTo>
                  <a:cubicBezTo>
                    <a:pt x="311" y="423"/>
                    <a:pt x="314" y="425"/>
                    <a:pt x="314" y="425"/>
                  </a:cubicBezTo>
                  <a:cubicBezTo>
                    <a:pt x="315" y="425"/>
                    <a:pt x="320" y="422"/>
                    <a:pt x="321" y="422"/>
                  </a:cubicBezTo>
                  <a:cubicBezTo>
                    <a:pt x="321" y="421"/>
                    <a:pt x="321" y="420"/>
                    <a:pt x="321" y="420"/>
                  </a:cubicBezTo>
                  <a:cubicBezTo>
                    <a:pt x="323" y="419"/>
                    <a:pt x="324" y="420"/>
                    <a:pt x="325" y="418"/>
                  </a:cubicBezTo>
                  <a:cubicBezTo>
                    <a:pt x="326" y="417"/>
                    <a:pt x="325" y="416"/>
                    <a:pt x="325" y="414"/>
                  </a:cubicBezTo>
                  <a:cubicBezTo>
                    <a:pt x="327" y="413"/>
                    <a:pt x="327" y="413"/>
                    <a:pt x="327" y="413"/>
                  </a:cubicBezTo>
                  <a:cubicBezTo>
                    <a:pt x="328" y="408"/>
                    <a:pt x="326" y="410"/>
                    <a:pt x="329" y="408"/>
                  </a:cubicBezTo>
                  <a:cubicBezTo>
                    <a:pt x="329" y="408"/>
                    <a:pt x="330" y="406"/>
                    <a:pt x="329" y="406"/>
                  </a:cubicBezTo>
                  <a:cubicBezTo>
                    <a:pt x="329" y="406"/>
                    <a:pt x="329" y="405"/>
                    <a:pt x="329" y="404"/>
                  </a:cubicBezTo>
                  <a:cubicBezTo>
                    <a:pt x="328" y="404"/>
                    <a:pt x="326" y="403"/>
                    <a:pt x="326" y="402"/>
                  </a:cubicBezTo>
                  <a:close/>
                  <a:moveTo>
                    <a:pt x="343" y="301"/>
                  </a:moveTo>
                  <a:cubicBezTo>
                    <a:pt x="343" y="301"/>
                    <a:pt x="344" y="303"/>
                    <a:pt x="345" y="303"/>
                  </a:cubicBezTo>
                  <a:cubicBezTo>
                    <a:pt x="344" y="303"/>
                    <a:pt x="344" y="303"/>
                    <a:pt x="344" y="305"/>
                  </a:cubicBezTo>
                  <a:cubicBezTo>
                    <a:pt x="343" y="305"/>
                    <a:pt x="342" y="306"/>
                    <a:pt x="342" y="306"/>
                  </a:cubicBezTo>
                  <a:cubicBezTo>
                    <a:pt x="341" y="306"/>
                    <a:pt x="338" y="305"/>
                    <a:pt x="337" y="304"/>
                  </a:cubicBezTo>
                  <a:cubicBezTo>
                    <a:pt x="337" y="303"/>
                    <a:pt x="337" y="303"/>
                    <a:pt x="337" y="303"/>
                  </a:cubicBezTo>
                  <a:cubicBezTo>
                    <a:pt x="338" y="302"/>
                    <a:pt x="337" y="302"/>
                    <a:pt x="339" y="301"/>
                  </a:cubicBezTo>
                  <a:cubicBezTo>
                    <a:pt x="339" y="301"/>
                    <a:pt x="339" y="303"/>
                    <a:pt x="339" y="303"/>
                  </a:cubicBezTo>
                  <a:cubicBezTo>
                    <a:pt x="339" y="303"/>
                    <a:pt x="340" y="304"/>
                    <a:pt x="341" y="303"/>
                  </a:cubicBezTo>
                  <a:cubicBezTo>
                    <a:pt x="341" y="303"/>
                    <a:pt x="341" y="302"/>
                    <a:pt x="341" y="301"/>
                  </a:cubicBezTo>
                  <a:cubicBezTo>
                    <a:pt x="342" y="301"/>
                    <a:pt x="343" y="301"/>
                    <a:pt x="343" y="301"/>
                  </a:cubicBezTo>
                  <a:close/>
                  <a:moveTo>
                    <a:pt x="379" y="296"/>
                  </a:moveTo>
                  <a:cubicBezTo>
                    <a:pt x="384" y="296"/>
                    <a:pt x="378" y="299"/>
                    <a:pt x="377" y="300"/>
                  </a:cubicBezTo>
                  <a:cubicBezTo>
                    <a:pt x="376" y="298"/>
                    <a:pt x="373" y="296"/>
                    <a:pt x="379" y="296"/>
                  </a:cubicBezTo>
                  <a:close/>
                  <a:moveTo>
                    <a:pt x="407" y="272"/>
                  </a:moveTo>
                  <a:cubicBezTo>
                    <a:pt x="409" y="273"/>
                    <a:pt x="409" y="273"/>
                    <a:pt x="409" y="273"/>
                  </a:cubicBezTo>
                  <a:cubicBezTo>
                    <a:pt x="408" y="273"/>
                    <a:pt x="409" y="276"/>
                    <a:pt x="409" y="277"/>
                  </a:cubicBezTo>
                  <a:cubicBezTo>
                    <a:pt x="409" y="277"/>
                    <a:pt x="405" y="277"/>
                    <a:pt x="406" y="277"/>
                  </a:cubicBezTo>
                  <a:cubicBezTo>
                    <a:pt x="406" y="276"/>
                    <a:pt x="405" y="276"/>
                    <a:pt x="404" y="276"/>
                  </a:cubicBezTo>
                  <a:cubicBezTo>
                    <a:pt x="405" y="276"/>
                    <a:pt x="404" y="274"/>
                    <a:pt x="404" y="273"/>
                  </a:cubicBezTo>
                  <a:cubicBezTo>
                    <a:pt x="405" y="273"/>
                    <a:pt x="407" y="273"/>
                    <a:pt x="407" y="272"/>
                  </a:cubicBezTo>
                  <a:close/>
                  <a:moveTo>
                    <a:pt x="418" y="271"/>
                  </a:moveTo>
                  <a:cubicBezTo>
                    <a:pt x="418" y="271"/>
                    <a:pt x="419" y="273"/>
                    <a:pt x="419" y="273"/>
                  </a:cubicBezTo>
                  <a:cubicBezTo>
                    <a:pt x="420" y="273"/>
                    <a:pt x="420" y="271"/>
                    <a:pt x="418" y="271"/>
                  </a:cubicBezTo>
                  <a:close/>
                  <a:moveTo>
                    <a:pt x="383" y="233"/>
                  </a:moveTo>
                  <a:cubicBezTo>
                    <a:pt x="383" y="233"/>
                    <a:pt x="384" y="236"/>
                    <a:pt x="383" y="235"/>
                  </a:cubicBezTo>
                  <a:cubicBezTo>
                    <a:pt x="382" y="235"/>
                    <a:pt x="381" y="232"/>
                    <a:pt x="383" y="233"/>
                  </a:cubicBezTo>
                  <a:close/>
                  <a:moveTo>
                    <a:pt x="512" y="109"/>
                  </a:moveTo>
                  <a:cubicBezTo>
                    <a:pt x="514" y="106"/>
                    <a:pt x="514" y="106"/>
                    <a:pt x="514" y="106"/>
                  </a:cubicBezTo>
                  <a:cubicBezTo>
                    <a:pt x="518" y="104"/>
                    <a:pt x="518" y="104"/>
                    <a:pt x="518" y="104"/>
                  </a:cubicBezTo>
                  <a:cubicBezTo>
                    <a:pt x="519" y="101"/>
                    <a:pt x="519" y="101"/>
                    <a:pt x="519" y="101"/>
                  </a:cubicBezTo>
                  <a:cubicBezTo>
                    <a:pt x="522" y="99"/>
                    <a:pt x="522" y="99"/>
                    <a:pt x="522" y="99"/>
                  </a:cubicBezTo>
                  <a:cubicBezTo>
                    <a:pt x="526" y="96"/>
                    <a:pt x="526" y="96"/>
                    <a:pt x="526" y="96"/>
                  </a:cubicBezTo>
                  <a:cubicBezTo>
                    <a:pt x="528" y="92"/>
                    <a:pt x="528" y="92"/>
                    <a:pt x="528" y="92"/>
                  </a:cubicBezTo>
                  <a:cubicBezTo>
                    <a:pt x="529" y="85"/>
                    <a:pt x="529" y="85"/>
                    <a:pt x="529" y="85"/>
                  </a:cubicBezTo>
                  <a:cubicBezTo>
                    <a:pt x="528" y="82"/>
                    <a:pt x="528" y="82"/>
                    <a:pt x="528" y="82"/>
                  </a:cubicBezTo>
                  <a:cubicBezTo>
                    <a:pt x="531" y="80"/>
                    <a:pt x="531" y="80"/>
                    <a:pt x="531" y="80"/>
                  </a:cubicBezTo>
                  <a:cubicBezTo>
                    <a:pt x="531" y="75"/>
                    <a:pt x="531" y="75"/>
                    <a:pt x="531" y="75"/>
                  </a:cubicBezTo>
                  <a:cubicBezTo>
                    <a:pt x="529" y="73"/>
                    <a:pt x="529" y="73"/>
                    <a:pt x="529" y="73"/>
                  </a:cubicBezTo>
                  <a:cubicBezTo>
                    <a:pt x="529" y="70"/>
                    <a:pt x="529" y="70"/>
                    <a:pt x="529" y="70"/>
                  </a:cubicBezTo>
                  <a:cubicBezTo>
                    <a:pt x="531" y="64"/>
                    <a:pt x="531" y="64"/>
                    <a:pt x="531" y="64"/>
                  </a:cubicBezTo>
                  <a:cubicBezTo>
                    <a:pt x="527" y="66"/>
                    <a:pt x="527" y="66"/>
                    <a:pt x="527" y="66"/>
                  </a:cubicBezTo>
                  <a:cubicBezTo>
                    <a:pt x="525" y="69"/>
                    <a:pt x="525" y="69"/>
                    <a:pt x="525" y="69"/>
                  </a:cubicBezTo>
                  <a:cubicBezTo>
                    <a:pt x="521" y="70"/>
                    <a:pt x="521" y="70"/>
                    <a:pt x="521" y="70"/>
                  </a:cubicBezTo>
                  <a:cubicBezTo>
                    <a:pt x="518" y="70"/>
                    <a:pt x="518" y="70"/>
                    <a:pt x="518" y="70"/>
                  </a:cubicBezTo>
                  <a:cubicBezTo>
                    <a:pt x="515" y="72"/>
                    <a:pt x="515" y="72"/>
                    <a:pt x="515" y="72"/>
                  </a:cubicBezTo>
                  <a:cubicBezTo>
                    <a:pt x="512" y="75"/>
                    <a:pt x="512" y="75"/>
                    <a:pt x="512" y="75"/>
                  </a:cubicBezTo>
                  <a:cubicBezTo>
                    <a:pt x="509" y="77"/>
                    <a:pt x="509" y="77"/>
                    <a:pt x="509" y="77"/>
                  </a:cubicBezTo>
                  <a:cubicBezTo>
                    <a:pt x="506" y="78"/>
                    <a:pt x="506" y="78"/>
                    <a:pt x="506" y="78"/>
                  </a:cubicBezTo>
                  <a:cubicBezTo>
                    <a:pt x="502" y="76"/>
                    <a:pt x="502" y="76"/>
                    <a:pt x="502" y="76"/>
                  </a:cubicBezTo>
                  <a:cubicBezTo>
                    <a:pt x="498" y="74"/>
                    <a:pt x="498" y="74"/>
                    <a:pt x="498" y="74"/>
                  </a:cubicBezTo>
                  <a:cubicBezTo>
                    <a:pt x="496" y="70"/>
                    <a:pt x="496" y="70"/>
                    <a:pt x="496" y="70"/>
                  </a:cubicBezTo>
                  <a:cubicBezTo>
                    <a:pt x="497" y="66"/>
                    <a:pt x="497" y="66"/>
                    <a:pt x="497" y="66"/>
                  </a:cubicBezTo>
                  <a:cubicBezTo>
                    <a:pt x="495" y="63"/>
                    <a:pt x="495" y="63"/>
                    <a:pt x="495" y="63"/>
                  </a:cubicBezTo>
                  <a:cubicBezTo>
                    <a:pt x="492" y="59"/>
                    <a:pt x="492" y="59"/>
                    <a:pt x="492" y="59"/>
                  </a:cubicBezTo>
                  <a:cubicBezTo>
                    <a:pt x="490" y="54"/>
                    <a:pt x="490" y="54"/>
                    <a:pt x="490" y="54"/>
                  </a:cubicBezTo>
                  <a:cubicBezTo>
                    <a:pt x="489" y="51"/>
                    <a:pt x="489" y="51"/>
                    <a:pt x="489" y="51"/>
                  </a:cubicBezTo>
                  <a:cubicBezTo>
                    <a:pt x="486" y="48"/>
                    <a:pt x="486" y="48"/>
                    <a:pt x="486" y="48"/>
                  </a:cubicBezTo>
                  <a:cubicBezTo>
                    <a:pt x="481" y="46"/>
                    <a:pt x="481" y="46"/>
                    <a:pt x="481" y="46"/>
                  </a:cubicBezTo>
                  <a:cubicBezTo>
                    <a:pt x="477" y="46"/>
                    <a:pt x="477" y="46"/>
                    <a:pt x="477" y="46"/>
                  </a:cubicBezTo>
                  <a:cubicBezTo>
                    <a:pt x="474" y="46"/>
                    <a:pt x="474" y="46"/>
                    <a:pt x="474" y="46"/>
                  </a:cubicBezTo>
                  <a:cubicBezTo>
                    <a:pt x="471" y="43"/>
                    <a:pt x="471" y="43"/>
                    <a:pt x="471" y="43"/>
                  </a:cubicBezTo>
                  <a:cubicBezTo>
                    <a:pt x="468" y="38"/>
                    <a:pt x="468" y="38"/>
                    <a:pt x="468" y="38"/>
                  </a:cubicBezTo>
                  <a:cubicBezTo>
                    <a:pt x="464" y="32"/>
                    <a:pt x="464" y="32"/>
                    <a:pt x="464" y="32"/>
                  </a:cubicBezTo>
                  <a:cubicBezTo>
                    <a:pt x="463" y="26"/>
                    <a:pt x="463" y="26"/>
                    <a:pt x="463" y="26"/>
                  </a:cubicBezTo>
                  <a:cubicBezTo>
                    <a:pt x="463" y="23"/>
                    <a:pt x="463" y="23"/>
                    <a:pt x="463" y="23"/>
                  </a:cubicBezTo>
                  <a:cubicBezTo>
                    <a:pt x="460" y="18"/>
                    <a:pt x="460" y="18"/>
                    <a:pt x="460" y="18"/>
                  </a:cubicBezTo>
                  <a:cubicBezTo>
                    <a:pt x="457" y="15"/>
                    <a:pt x="457" y="15"/>
                    <a:pt x="457" y="15"/>
                  </a:cubicBezTo>
                  <a:cubicBezTo>
                    <a:pt x="453" y="11"/>
                    <a:pt x="453" y="11"/>
                    <a:pt x="453" y="11"/>
                  </a:cubicBezTo>
                  <a:cubicBezTo>
                    <a:pt x="447" y="10"/>
                    <a:pt x="447" y="10"/>
                    <a:pt x="447" y="10"/>
                  </a:cubicBezTo>
                  <a:cubicBezTo>
                    <a:pt x="443" y="7"/>
                    <a:pt x="443" y="7"/>
                    <a:pt x="443" y="7"/>
                  </a:cubicBezTo>
                  <a:cubicBezTo>
                    <a:pt x="440" y="4"/>
                    <a:pt x="440" y="4"/>
                    <a:pt x="440" y="4"/>
                  </a:cubicBezTo>
                  <a:cubicBezTo>
                    <a:pt x="437" y="1"/>
                    <a:pt x="437" y="1"/>
                    <a:pt x="437" y="1"/>
                  </a:cubicBezTo>
                  <a:cubicBezTo>
                    <a:pt x="431" y="0"/>
                    <a:pt x="431" y="0"/>
                    <a:pt x="431" y="0"/>
                  </a:cubicBezTo>
                  <a:cubicBezTo>
                    <a:pt x="429" y="1"/>
                    <a:pt x="429" y="1"/>
                    <a:pt x="429" y="1"/>
                  </a:cubicBezTo>
                  <a:cubicBezTo>
                    <a:pt x="424" y="3"/>
                    <a:pt x="424" y="3"/>
                    <a:pt x="424" y="3"/>
                  </a:cubicBezTo>
                  <a:cubicBezTo>
                    <a:pt x="419" y="3"/>
                    <a:pt x="419" y="3"/>
                    <a:pt x="419" y="3"/>
                  </a:cubicBezTo>
                  <a:cubicBezTo>
                    <a:pt x="416" y="6"/>
                    <a:pt x="416" y="6"/>
                    <a:pt x="416" y="6"/>
                  </a:cubicBezTo>
                  <a:cubicBezTo>
                    <a:pt x="412" y="9"/>
                    <a:pt x="412" y="9"/>
                    <a:pt x="412" y="9"/>
                  </a:cubicBezTo>
                  <a:cubicBezTo>
                    <a:pt x="409" y="13"/>
                    <a:pt x="409" y="13"/>
                    <a:pt x="409" y="13"/>
                  </a:cubicBezTo>
                  <a:cubicBezTo>
                    <a:pt x="407" y="14"/>
                    <a:pt x="407" y="14"/>
                    <a:pt x="407" y="14"/>
                  </a:cubicBezTo>
                  <a:cubicBezTo>
                    <a:pt x="407" y="17"/>
                    <a:pt x="407" y="17"/>
                    <a:pt x="407" y="17"/>
                  </a:cubicBezTo>
                  <a:cubicBezTo>
                    <a:pt x="409" y="16"/>
                    <a:pt x="409" y="16"/>
                    <a:pt x="409" y="16"/>
                  </a:cubicBezTo>
                  <a:cubicBezTo>
                    <a:pt x="410" y="21"/>
                    <a:pt x="410" y="21"/>
                    <a:pt x="410" y="21"/>
                  </a:cubicBezTo>
                  <a:cubicBezTo>
                    <a:pt x="409" y="25"/>
                    <a:pt x="409" y="25"/>
                    <a:pt x="409" y="25"/>
                  </a:cubicBezTo>
                  <a:cubicBezTo>
                    <a:pt x="407" y="27"/>
                    <a:pt x="407" y="27"/>
                    <a:pt x="407" y="27"/>
                  </a:cubicBezTo>
                  <a:cubicBezTo>
                    <a:pt x="408" y="32"/>
                    <a:pt x="408" y="32"/>
                    <a:pt x="408" y="32"/>
                  </a:cubicBezTo>
                  <a:cubicBezTo>
                    <a:pt x="405" y="36"/>
                    <a:pt x="405" y="36"/>
                    <a:pt x="405" y="36"/>
                  </a:cubicBezTo>
                  <a:cubicBezTo>
                    <a:pt x="403" y="40"/>
                    <a:pt x="403" y="40"/>
                    <a:pt x="403" y="40"/>
                  </a:cubicBezTo>
                  <a:cubicBezTo>
                    <a:pt x="403" y="40"/>
                    <a:pt x="396" y="45"/>
                    <a:pt x="399" y="46"/>
                  </a:cubicBezTo>
                  <a:cubicBezTo>
                    <a:pt x="399" y="48"/>
                    <a:pt x="393" y="50"/>
                    <a:pt x="393" y="50"/>
                  </a:cubicBezTo>
                  <a:cubicBezTo>
                    <a:pt x="387" y="55"/>
                    <a:pt x="387" y="55"/>
                    <a:pt x="387" y="55"/>
                  </a:cubicBezTo>
                  <a:cubicBezTo>
                    <a:pt x="384" y="52"/>
                    <a:pt x="384" y="52"/>
                    <a:pt x="384" y="52"/>
                  </a:cubicBezTo>
                  <a:cubicBezTo>
                    <a:pt x="378" y="49"/>
                    <a:pt x="378" y="49"/>
                    <a:pt x="378" y="49"/>
                  </a:cubicBezTo>
                  <a:cubicBezTo>
                    <a:pt x="374" y="51"/>
                    <a:pt x="374" y="51"/>
                    <a:pt x="374" y="51"/>
                  </a:cubicBezTo>
                  <a:cubicBezTo>
                    <a:pt x="370" y="61"/>
                    <a:pt x="370" y="61"/>
                    <a:pt x="370" y="61"/>
                  </a:cubicBezTo>
                  <a:cubicBezTo>
                    <a:pt x="370" y="61"/>
                    <a:pt x="370" y="63"/>
                    <a:pt x="371" y="64"/>
                  </a:cubicBezTo>
                  <a:cubicBezTo>
                    <a:pt x="372" y="68"/>
                    <a:pt x="369" y="71"/>
                    <a:pt x="369" y="71"/>
                  </a:cubicBezTo>
                  <a:cubicBezTo>
                    <a:pt x="368" y="76"/>
                    <a:pt x="368" y="76"/>
                    <a:pt x="368" y="76"/>
                  </a:cubicBezTo>
                  <a:cubicBezTo>
                    <a:pt x="375" y="78"/>
                    <a:pt x="375" y="78"/>
                    <a:pt x="375" y="78"/>
                  </a:cubicBezTo>
                  <a:cubicBezTo>
                    <a:pt x="381" y="77"/>
                    <a:pt x="381" y="77"/>
                    <a:pt x="381" y="77"/>
                  </a:cubicBezTo>
                  <a:cubicBezTo>
                    <a:pt x="386" y="72"/>
                    <a:pt x="386" y="72"/>
                    <a:pt x="386" y="72"/>
                  </a:cubicBezTo>
                  <a:cubicBezTo>
                    <a:pt x="389" y="73"/>
                    <a:pt x="389" y="73"/>
                    <a:pt x="389" y="73"/>
                  </a:cubicBezTo>
                  <a:cubicBezTo>
                    <a:pt x="391" y="76"/>
                    <a:pt x="391" y="76"/>
                    <a:pt x="391" y="76"/>
                  </a:cubicBezTo>
                  <a:cubicBezTo>
                    <a:pt x="395" y="79"/>
                    <a:pt x="395" y="79"/>
                    <a:pt x="395" y="79"/>
                  </a:cubicBezTo>
                  <a:cubicBezTo>
                    <a:pt x="401" y="81"/>
                    <a:pt x="401" y="81"/>
                    <a:pt x="401" y="81"/>
                  </a:cubicBezTo>
                  <a:cubicBezTo>
                    <a:pt x="404" y="85"/>
                    <a:pt x="404" y="85"/>
                    <a:pt x="404" y="85"/>
                  </a:cubicBezTo>
                  <a:cubicBezTo>
                    <a:pt x="403" y="89"/>
                    <a:pt x="403" y="89"/>
                    <a:pt x="403" y="89"/>
                  </a:cubicBezTo>
                  <a:cubicBezTo>
                    <a:pt x="403" y="89"/>
                    <a:pt x="398" y="88"/>
                    <a:pt x="395" y="89"/>
                  </a:cubicBezTo>
                  <a:cubicBezTo>
                    <a:pt x="393" y="89"/>
                    <a:pt x="389" y="94"/>
                    <a:pt x="389" y="94"/>
                  </a:cubicBezTo>
                  <a:cubicBezTo>
                    <a:pt x="384" y="93"/>
                    <a:pt x="384" y="93"/>
                    <a:pt x="384" y="93"/>
                  </a:cubicBezTo>
                  <a:cubicBezTo>
                    <a:pt x="377" y="98"/>
                    <a:pt x="377" y="98"/>
                    <a:pt x="377" y="98"/>
                  </a:cubicBezTo>
                  <a:cubicBezTo>
                    <a:pt x="375" y="96"/>
                    <a:pt x="375" y="96"/>
                    <a:pt x="375" y="96"/>
                  </a:cubicBezTo>
                  <a:cubicBezTo>
                    <a:pt x="372" y="96"/>
                    <a:pt x="372" y="96"/>
                    <a:pt x="372" y="96"/>
                  </a:cubicBezTo>
                  <a:cubicBezTo>
                    <a:pt x="370" y="101"/>
                    <a:pt x="370" y="101"/>
                    <a:pt x="370" y="101"/>
                  </a:cubicBezTo>
                  <a:cubicBezTo>
                    <a:pt x="367" y="103"/>
                    <a:pt x="367" y="103"/>
                    <a:pt x="367" y="103"/>
                  </a:cubicBezTo>
                  <a:cubicBezTo>
                    <a:pt x="356" y="106"/>
                    <a:pt x="356" y="106"/>
                    <a:pt x="356" y="106"/>
                  </a:cubicBezTo>
                  <a:cubicBezTo>
                    <a:pt x="354" y="112"/>
                    <a:pt x="354" y="112"/>
                    <a:pt x="354" y="112"/>
                  </a:cubicBezTo>
                  <a:cubicBezTo>
                    <a:pt x="347" y="116"/>
                    <a:pt x="347" y="116"/>
                    <a:pt x="347" y="116"/>
                  </a:cubicBezTo>
                  <a:cubicBezTo>
                    <a:pt x="342" y="114"/>
                    <a:pt x="342" y="114"/>
                    <a:pt x="342" y="114"/>
                  </a:cubicBezTo>
                  <a:cubicBezTo>
                    <a:pt x="338" y="110"/>
                    <a:pt x="338" y="110"/>
                    <a:pt x="338" y="110"/>
                  </a:cubicBezTo>
                  <a:cubicBezTo>
                    <a:pt x="334" y="109"/>
                    <a:pt x="334" y="109"/>
                    <a:pt x="334" y="109"/>
                  </a:cubicBezTo>
                  <a:cubicBezTo>
                    <a:pt x="330" y="111"/>
                    <a:pt x="330" y="111"/>
                    <a:pt x="330" y="111"/>
                  </a:cubicBezTo>
                  <a:cubicBezTo>
                    <a:pt x="328" y="116"/>
                    <a:pt x="328" y="116"/>
                    <a:pt x="328" y="116"/>
                  </a:cubicBezTo>
                  <a:cubicBezTo>
                    <a:pt x="328" y="121"/>
                    <a:pt x="328" y="121"/>
                    <a:pt x="328" y="121"/>
                  </a:cubicBezTo>
                  <a:cubicBezTo>
                    <a:pt x="329" y="126"/>
                    <a:pt x="329" y="126"/>
                    <a:pt x="329" y="126"/>
                  </a:cubicBezTo>
                  <a:cubicBezTo>
                    <a:pt x="331" y="130"/>
                    <a:pt x="331" y="130"/>
                    <a:pt x="331" y="130"/>
                  </a:cubicBezTo>
                  <a:cubicBezTo>
                    <a:pt x="328" y="135"/>
                    <a:pt x="328" y="135"/>
                    <a:pt x="328" y="135"/>
                  </a:cubicBezTo>
                  <a:cubicBezTo>
                    <a:pt x="324" y="137"/>
                    <a:pt x="324" y="137"/>
                    <a:pt x="324" y="137"/>
                  </a:cubicBezTo>
                  <a:cubicBezTo>
                    <a:pt x="317" y="139"/>
                    <a:pt x="317" y="139"/>
                    <a:pt x="317" y="139"/>
                  </a:cubicBezTo>
                  <a:cubicBezTo>
                    <a:pt x="308" y="141"/>
                    <a:pt x="308" y="141"/>
                    <a:pt x="308" y="141"/>
                  </a:cubicBezTo>
                  <a:cubicBezTo>
                    <a:pt x="300" y="140"/>
                    <a:pt x="300" y="140"/>
                    <a:pt x="300" y="140"/>
                  </a:cubicBezTo>
                  <a:cubicBezTo>
                    <a:pt x="296" y="142"/>
                    <a:pt x="296" y="142"/>
                    <a:pt x="296" y="142"/>
                  </a:cubicBezTo>
                  <a:cubicBezTo>
                    <a:pt x="292" y="142"/>
                    <a:pt x="292" y="142"/>
                    <a:pt x="292" y="142"/>
                  </a:cubicBezTo>
                  <a:cubicBezTo>
                    <a:pt x="288" y="147"/>
                    <a:pt x="288" y="147"/>
                    <a:pt x="288" y="147"/>
                  </a:cubicBezTo>
                  <a:cubicBezTo>
                    <a:pt x="282" y="149"/>
                    <a:pt x="282" y="149"/>
                    <a:pt x="282" y="149"/>
                  </a:cubicBezTo>
                  <a:cubicBezTo>
                    <a:pt x="276" y="149"/>
                    <a:pt x="276" y="149"/>
                    <a:pt x="276" y="149"/>
                  </a:cubicBezTo>
                  <a:cubicBezTo>
                    <a:pt x="270" y="152"/>
                    <a:pt x="270" y="152"/>
                    <a:pt x="270" y="152"/>
                  </a:cubicBezTo>
                  <a:cubicBezTo>
                    <a:pt x="261" y="152"/>
                    <a:pt x="261" y="152"/>
                    <a:pt x="261" y="152"/>
                  </a:cubicBezTo>
                  <a:cubicBezTo>
                    <a:pt x="257" y="148"/>
                    <a:pt x="257" y="148"/>
                    <a:pt x="257" y="148"/>
                  </a:cubicBezTo>
                  <a:cubicBezTo>
                    <a:pt x="252" y="144"/>
                    <a:pt x="252" y="144"/>
                    <a:pt x="252" y="144"/>
                  </a:cubicBezTo>
                  <a:cubicBezTo>
                    <a:pt x="250" y="143"/>
                    <a:pt x="250" y="143"/>
                    <a:pt x="250" y="143"/>
                  </a:cubicBezTo>
                  <a:cubicBezTo>
                    <a:pt x="237" y="142"/>
                    <a:pt x="237" y="142"/>
                    <a:pt x="237" y="142"/>
                  </a:cubicBezTo>
                  <a:cubicBezTo>
                    <a:pt x="229" y="141"/>
                    <a:pt x="229" y="141"/>
                    <a:pt x="229" y="141"/>
                  </a:cubicBezTo>
                  <a:cubicBezTo>
                    <a:pt x="222" y="140"/>
                    <a:pt x="222" y="140"/>
                    <a:pt x="222" y="140"/>
                  </a:cubicBezTo>
                  <a:cubicBezTo>
                    <a:pt x="216" y="141"/>
                    <a:pt x="216" y="141"/>
                    <a:pt x="216" y="141"/>
                  </a:cubicBezTo>
                  <a:cubicBezTo>
                    <a:pt x="210" y="140"/>
                    <a:pt x="210" y="140"/>
                    <a:pt x="210" y="140"/>
                  </a:cubicBezTo>
                  <a:cubicBezTo>
                    <a:pt x="206" y="138"/>
                    <a:pt x="206" y="138"/>
                    <a:pt x="206" y="138"/>
                  </a:cubicBezTo>
                  <a:cubicBezTo>
                    <a:pt x="201" y="133"/>
                    <a:pt x="201" y="133"/>
                    <a:pt x="201" y="133"/>
                  </a:cubicBezTo>
                  <a:cubicBezTo>
                    <a:pt x="196" y="129"/>
                    <a:pt x="196" y="129"/>
                    <a:pt x="196" y="129"/>
                  </a:cubicBezTo>
                  <a:cubicBezTo>
                    <a:pt x="193" y="126"/>
                    <a:pt x="193" y="126"/>
                    <a:pt x="193" y="126"/>
                  </a:cubicBezTo>
                  <a:cubicBezTo>
                    <a:pt x="191" y="122"/>
                    <a:pt x="191" y="122"/>
                    <a:pt x="191" y="122"/>
                  </a:cubicBezTo>
                  <a:cubicBezTo>
                    <a:pt x="188" y="118"/>
                    <a:pt x="188" y="118"/>
                    <a:pt x="188" y="118"/>
                  </a:cubicBezTo>
                  <a:cubicBezTo>
                    <a:pt x="183" y="116"/>
                    <a:pt x="183" y="116"/>
                    <a:pt x="183" y="116"/>
                  </a:cubicBezTo>
                  <a:cubicBezTo>
                    <a:pt x="180" y="114"/>
                    <a:pt x="180" y="114"/>
                    <a:pt x="180" y="114"/>
                  </a:cubicBezTo>
                  <a:cubicBezTo>
                    <a:pt x="175" y="111"/>
                    <a:pt x="175" y="111"/>
                    <a:pt x="175" y="111"/>
                  </a:cubicBezTo>
                  <a:cubicBezTo>
                    <a:pt x="170" y="111"/>
                    <a:pt x="170" y="111"/>
                    <a:pt x="170" y="111"/>
                  </a:cubicBezTo>
                  <a:cubicBezTo>
                    <a:pt x="165" y="109"/>
                    <a:pt x="165" y="109"/>
                    <a:pt x="165" y="109"/>
                  </a:cubicBezTo>
                  <a:cubicBezTo>
                    <a:pt x="164" y="105"/>
                    <a:pt x="164" y="105"/>
                    <a:pt x="164" y="105"/>
                  </a:cubicBezTo>
                  <a:cubicBezTo>
                    <a:pt x="165" y="100"/>
                    <a:pt x="165" y="100"/>
                    <a:pt x="165" y="100"/>
                  </a:cubicBezTo>
                  <a:cubicBezTo>
                    <a:pt x="166" y="96"/>
                    <a:pt x="166" y="96"/>
                    <a:pt x="166" y="96"/>
                  </a:cubicBezTo>
                  <a:cubicBezTo>
                    <a:pt x="163" y="91"/>
                    <a:pt x="163" y="91"/>
                    <a:pt x="163" y="91"/>
                  </a:cubicBezTo>
                  <a:cubicBezTo>
                    <a:pt x="158" y="89"/>
                    <a:pt x="158" y="89"/>
                    <a:pt x="158" y="89"/>
                  </a:cubicBezTo>
                  <a:cubicBezTo>
                    <a:pt x="158" y="86"/>
                    <a:pt x="158" y="86"/>
                    <a:pt x="158" y="86"/>
                  </a:cubicBezTo>
                  <a:cubicBezTo>
                    <a:pt x="153" y="80"/>
                    <a:pt x="153" y="80"/>
                    <a:pt x="153" y="80"/>
                  </a:cubicBezTo>
                  <a:cubicBezTo>
                    <a:pt x="148" y="77"/>
                    <a:pt x="148" y="77"/>
                    <a:pt x="148" y="77"/>
                  </a:cubicBezTo>
                  <a:cubicBezTo>
                    <a:pt x="142" y="78"/>
                    <a:pt x="142" y="78"/>
                    <a:pt x="142" y="78"/>
                  </a:cubicBezTo>
                  <a:cubicBezTo>
                    <a:pt x="138" y="77"/>
                    <a:pt x="138" y="77"/>
                    <a:pt x="138" y="77"/>
                  </a:cubicBezTo>
                  <a:cubicBezTo>
                    <a:pt x="135" y="74"/>
                    <a:pt x="135" y="74"/>
                    <a:pt x="135" y="74"/>
                  </a:cubicBezTo>
                  <a:cubicBezTo>
                    <a:pt x="134" y="71"/>
                    <a:pt x="134" y="71"/>
                    <a:pt x="134" y="71"/>
                  </a:cubicBezTo>
                  <a:cubicBezTo>
                    <a:pt x="133" y="64"/>
                    <a:pt x="133" y="64"/>
                    <a:pt x="133" y="64"/>
                  </a:cubicBezTo>
                  <a:cubicBezTo>
                    <a:pt x="134" y="56"/>
                    <a:pt x="134" y="56"/>
                    <a:pt x="134" y="56"/>
                  </a:cubicBezTo>
                  <a:cubicBezTo>
                    <a:pt x="129" y="59"/>
                    <a:pt x="129" y="59"/>
                    <a:pt x="129" y="59"/>
                  </a:cubicBezTo>
                  <a:cubicBezTo>
                    <a:pt x="117" y="61"/>
                    <a:pt x="117" y="61"/>
                    <a:pt x="117" y="61"/>
                  </a:cubicBezTo>
                  <a:cubicBezTo>
                    <a:pt x="113" y="64"/>
                    <a:pt x="113" y="64"/>
                    <a:pt x="113" y="64"/>
                  </a:cubicBezTo>
                  <a:cubicBezTo>
                    <a:pt x="111" y="68"/>
                    <a:pt x="111" y="68"/>
                    <a:pt x="111" y="68"/>
                  </a:cubicBezTo>
                  <a:cubicBezTo>
                    <a:pt x="105" y="70"/>
                    <a:pt x="105" y="70"/>
                    <a:pt x="105" y="70"/>
                  </a:cubicBezTo>
                  <a:cubicBezTo>
                    <a:pt x="104" y="73"/>
                    <a:pt x="104" y="73"/>
                    <a:pt x="104" y="73"/>
                  </a:cubicBezTo>
                  <a:cubicBezTo>
                    <a:pt x="103" y="77"/>
                    <a:pt x="103" y="77"/>
                    <a:pt x="103" y="77"/>
                  </a:cubicBezTo>
                  <a:cubicBezTo>
                    <a:pt x="96" y="80"/>
                    <a:pt x="96" y="80"/>
                    <a:pt x="96" y="80"/>
                  </a:cubicBezTo>
                  <a:cubicBezTo>
                    <a:pt x="91" y="80"/>
                    <a:pt x="91" y="80"/>
                    <a:pt x="91" y="80"/>
                  </a:cubicBezTo>
                  <a:cubicBezTo>
                    <a:pt x="88" y="83"/>
                    <a:pt x="88" y="83"/>
                    <a:pt x="88" y="83"/>
                  </a:cubicBezTo>
                  <a:cubicBezTo>
                    <a:pt x="85" y="88"/>
                    <a:pt x="85" y="88"/>
                    <a:pt x="85" y="88"/>
                  </a:cubicBezTo>
                  <a:cubicBezTo>
                    <a:pt x="82" y="91"/>
                    <a:pt x="82" y="91"/>
                    <a:pt x="82" y="91"/>
                  </a:cubicBezTo>
                  <a:cubicBezTo>
                    <a:pt x="80" y="97"/>
                    <a:pt x="80" y="97"/>
                    <a:pt x="80" y="97"/>
                  </a:cubicBezTo>
                  <a:cubicBezTo>
                    <a:pt x="81" y="103"/>
                    <a:pt x="81" y="103"/>
                    <a:pt x="81" y="103"/>
                  </a:cubicBezTo>
                  <a:cubicBezTo>
                    <a:pt x="84" y="106"/>
                    <a:pt x="84" y="106"/>
                    <a:pt x="84" y="106"/>
                  </a:cubicBezTo>
                  <a:cubicBezTo>
                    <a:pt x="82" y="109"/>
                    <a:pt x="82" y="109"/>
                    <a:pt x="82" y="109"/>
                  </a:cubicBezTo>
                  <a:cubicBezTo>
                    <a:pt x="74" y="109"/>
                    <a:pt x="74" y="109"/>
                    <a:pt x="74" y="109"/>
                  </a:cubicBezTo>
                  <a:cubicBezTo>
                    <a:pt x="67" y="112"/>
                    <a:pt x="67" y="112"/>
                    <a:pt x="67" y="112"/>
                  </a:cubicBezTo>
                  <a:cubicBezTo>
                    <a:pt x="60" y="113"/>
                    <a:pt x="60" y="113"/>
                    <a:pt x="60" y="113"/>
                  </a:cubicBezTo>
                  <a:cubicBezTo>
                    <a:pt x="58" y="115"/>
                    <a:pt x="58" y="115"/>
                    <a:pt x="58" y="115"/>
                  </a:cubicBezTo>
                  <a:cubicBezTo>
                    <a:pt x="59" y="119"/>
                    <a:pt x="59" y="119"/>
                    <a:pt x="59" y="119"/>
                  </a:cubicBezTo>
                  <a:cubicBezTo>
                    <a:pt x="64" y="123"/>
                    <a:pt x="64" y="123"/>
                    <a:pt x="64" y="123"/>
                  </a:cubicBezTo>
                  <a:cubicBezTo>
                    <a:pt x="66" y="126"/>
                    <a:pt x="66" y="126"/>
                    <a:pt x="66" y="126"/>
                  </a:cubicBezTo>
                  <a:cubicBezTo>
                    <a:pt x="64" y="130"/>
                    <a:pt x="64" y="130"/>
                    <a:pt x="64" y="130"/>
                  </a:cubicBezTo>
                  <a:cubicBezTo>
                    <a:pt x="62" y="134"/>
                    <a:pt x="62" y="134"/>
                    <a:pt x="62" y="134"/>
                  </a:cubicBezTo>
                  <a:cubicBezTo>
                    <a:pt x="62" y="141"/>
                    <a:pt x="62" y="141"/>
                    <a:pt x="62" y="141"/>
                  </a:cubicBezTo>
                  <a:cubicBezTo>
                    <a:pt x="59" y="142"/>
                    <a:pt x="57" y="143"/>
                    <a:pt x="55" y="144"/>
                  </a:cubicBezTo>
                  <a:cubicBezTo>
                    <a:pt x="53" y="146"/>
                    <a:pt x="53" y="147"/>
                    <a:pt x="51" y="148"/>
                  </a:cubicBezTo>
                  <a:cubicBezTo>
                    <a:pt x="49" y="149"/>
                    <a:pt x="48" y="149"/>
                    <a:pt x="46" y="150"/>
                  </a:cubicBezTo>
                  <a:cubicBezTo>
                    <a:pt x="45" y="151"/>
                    <a:pt x="45" y="153"/>
                    <a:pt x="45" y="154"/>
                  </a:cubicBezTo>
                  <a:cubicBezTo>
                    <a:pt x="45" y="157"/>
                    <a:pt x="34" y="154"/>
                    <a:pt x="31" y="159"/>
                  </a:cubicBezTo>
                  <a:cubicBezTo>
                    <a:pt x="29" y="162"/>
                    <a:pt x="31" y="164"/>
                    <a:pt x="29" y="167"/>
                  </a:cubicBezTo>
                  <a:cubicBezTo>
                    <a:pt x="27" y="169"/>
                    <a:pt x="24" y="168"/>
                    <a:pt x="22" y="169"/>
                  </a:cubicBezTo>
                  <a:cubicBezTo>
                    <a:pt x="20" y="169"/>
                    <a:pt x="19" y="171"/>
                    <a:pt x="17" y="171"/>
                  </a:cubicBezTo>
                  <a:cubicBezTo>
                    <a:pt x="15" y="171"/>
                    <a:pt x="16" y="167"/>
                    <a:pt x="14" y="167"/>
                  </a:cubicBezTo>
                  <a:cubicBezTo>
                    <a:pt x="12" y="166"/>
                    <a:pt x="11" y="168"/>
                    <a:pt x="9" y="169"/>
                  </a:cubicBezTo>
                  <a:cubicBezTo>
                    <a:pt x="8" y="171"/>
                    <a:pt x="7" y="172"/>
                    <a:pt x="6" y="173"/>
                  </a:cubicBezTo>
                  <a:cubicBezTo>
                    <a:pt x="5" y="174"/>
                    <a:pt x="4" y="174"/>
                    <a:pt x="3" y="175"/>
                  </a:cubicBezTo>
                  <a:cubicBezTo>
                    <a:pt x="2" y="175"/>
                    <a:pt x="1" y="176"/>
                    <a:pt x="0" y="177"/>
                  </a:cubicBezTo>
                  <a:cubicBezTo>
                    <a:pt x="0" y="178"/>
                    <a:pt x="0" y="178"/>
                    <a:pt x="0" y="178"/>
                  </a:cubicBezTo>
                  <a:cubicBezTo>
                    <a:pt x="1" y="180"/>
                    <a:pt x="1" y="182"/>
                    <a:pt x="1" y="182"/>
                  </a:cubicBezTo>
                  <a:cubicBezTo>
                    <a:pt x="1" y="185"/>
                    <a:pt x="1" y="185"/>
                    <a:pt x="1" y="185"/>
                  </a:cubicBezTo>
                  <a:cubicBezTo>
                    <a:pt x="3" y="187"/>
                    <a:pt x="3" y="187"/>
                    <a:pt x="3" y="187"/>
                  </a:cubicBezTo>
                  <a:cubicBezTo>
                    <a:pt x="9" y="185"/>
                    <a:pt x="9" y="185"/>
                    <a:pt x="9" y="185"/>
                  </a:cubicBezTo>
                  <a:cubicBezTo>
                    <a:pt x="10" y="186"/>
                    <a:pt x="10" y="186"/>
                    <a:pt x="10" y="186"/>
                  </a:cubicBezTo>
                  <a:cubicBezTo>
                    <a:pt x="10" y="189"/>
                    <a:pt x="10" y="189"/>
                    <a:pt x="10" y="189"/>
                  </a:cubicBezTo>
                  <a:cubicBezTo>
                    <a:pt x="8" y="193"/>
                    <a:pt x="8" y="193"/>
                    <a:pt x="8" y="193"/>
                  </a:cubicBezTo>
                  <a:cubicBezTo>
                    <a:pt x="11" y="197"/>
                    <a:pt x="11" y="197"/>
                    <a:pt x="11" y="197"/>
                  </a:cubicBezTo>
                  <a:cubicBezTo>
                    <a:pt x="11" y="202"/>
                    <a:pt x="11" y="202"/>
                    <a:pt x="11" y="202"/>
                  </a:cubicBezTo>
                  <a:cubicBezTo>
                    <a:pt x="13" y="204"/>
                    <a:pt x="13" y="204"/>
                    <a:pt x="13" y="204"/>
                  </a:cubicBezTo>
                  <a:cubicBezTo>
                    <a:pt x="13" y="206"/>
                    <a:pt x="13" y="206"/>
                    <a:pt x="13" y="206"/>
                  </a:cubicBezTo>
                  <a:cubicBezTo>
                    <a:pt x="10" y="207"/>
                    <a:pt x="10" y="207"/>
                    <a:pt x="10" y="207"/>
                  </a:cubicBezTo>
                  <a:cubicBezTo>
                    <a:pt x="10" y="211"/>
                    <a:pt x="10" y="211"/>
                    <a:pt x="10" y="211"/>
                  </a:cubicBezTo>
                  <a:cubicBezTo>
                    <a:pt x="16" y="211"/>
                    <a:pt x="16" y="211"/>
                    <a:pt x="16" y="211"/>
                  </a:cubicBezTo>
                  <a:cubicBezTo>
                    <a:pt x="26" y="217"/>
                    <a:pt x="26" y="217"/>
                    <a:pt x="26" y="217"/>
                  </a:cubicBezTo>
                  <a:cubicBezTo>
                    <a:pt x="28" y="220"/>
                    <a:pt x="28" y="220"/>
                    <a:pt x="28" y="220"/>
                  </a:cubicBezTo>
                  <a:cubicBezTo>
                    <a:pt x="32" y="223"/>
                    <a:pt x="32" y="223"/>
                    <a:pt x="32" y="223"/>
                  </a:cubicBezTo>
                  <a:cubicBezTo>
                    <a:pt x="35" y="220"/>
                    <a:pt x="35" y="220"/>
                    <a:pt x="35" y="220"/>
                  </a:cubicBezTo>
                  <a:cubicBezTo>
                    <a:pt x="37" y="218"/>
                    <a:pt x="37" y="218"/>
                    <a:pt x="37" y="218"/>
                  </a:cubicBezTo>
                  <a:cubicBezTo>
                    <a:pt x="41" y="218"/>
                    <a:pt x="41" y="218"/>
                    <a:pt x="41" y="218"/>
                  </a:cubicBezTo>
                  <a:cubicBezTo>
                    <a:pt x="45" y="219"/>
                    <a:pt x="45" y="219"/>
                    <a:pt x="45" y="219"/>
                  </a:cubicBezTo>
                  <a:cubicBezTo>
                    <a:pt x="49" y="220"/>
                    <a:pt x="49" y="220"/>
                    <a:pt x="49" y="220"/>
                  </a:cubicBezTo>
                  <a:cubicBezTo>
                    <a:pt x="51" y="223"/>
                    <a:pt x="51" y="223"/>
                    <a:pt x="51" y="223"/>
                  </a:cubicBezTo>
                  <a:cubicBezTo>
                    <a:pt x="53" y="226"/>
                    <a:pt x="53" y="226"/>
                    <a:pt x="53" y="226"/>
                  </a:cubicBezTo>
                  <a:cubicBezTo>
                    <a:pt x="55" y="230"/>
                    <a:pt x="55" y="230"/>
                    <a:pt x="55" y="230"/>
                  </a:cubicBezTo>
                  <a:cubicBezTo>
                    <a:pt x="52" y="232"/>
                    <a:pt x="52" y="232"/>
                    <a:pt x="52" y="232"/>
                  </a:cubicBezTo>
                  <a:cubicBezTo>
                    <a:pt x="52" y="235"/>
                    <a:pt x="52" y="235"/>
                    <a:pt x="52" y="235"/>
                  </a:cubicBezTo>
                  <a:cubicBezTo>
                    <a:pt x="50" y="238"/>
                    <a:pt x="50" y="238"/>
                    <a:pt x="50" y="238"/>
                  </a:cubicBezTo>
                  <a:cubicBezTo>
                    <a:pt x="48" y="240"/>
                    <a:pt x="48" y="240"/>
                    <a:pt x="48" y="240"/>
                  </a:cubicBezTo>
                  <a:cubicBezTo>
                    <a:pt x="46" y="244"/>
                    <a:pt x="46" y="244"/>
                    <a:pt x="46" y="244"/>
                  </a:cubicBezTo>
                  <a:cubicBezTo>
                    <a:pt x="44" y="246"/>
                    <a:pt x="44" y="246"/>
                    <a:pt x="44" y="246"/>
                  </a:cubicBezTo>
                  <a:cubicBezTo>
                    <a:pt x="42" y="250"/>
                    <a:pt x="42" y="250"/>
                    <a:pt x="42" y="250"/>
                  </a:cubicBezTo>
                  <a:cubicBezTo>
                    <a:pt x="46" y="253"/>
                    <a:pt x="46" y="253"/>
                    <a:pt x="46" y="253"/>
                  </a:cubicBezTo>
                  <a:cubicBezTo>
                    <a:pt x="48" y="256"/>
                    <a:pt x="48" y="256"/>
                    <a:pt x="48" y="256"/>
                  </a:cubicBezTo>
                  <a:cubicBezTo>
                    <a:pt x="47" y="262"/>
                    <a:pt x="47" y="262"/>
                    <a:pt x="47" y="262"/>
                  </a:cubicBezTo>
                  <a:cubicBezTo>
                    <a:pt x="50" y="263"/>
                    <a:pt x="50" y="263"/>
                    <a:pt x="50" y="263"/>
                  </a:cubicBezTo>
                  <a:cubicBezTo>
                    <a:pt x="52" y="263"/>
                    <a:pt x="52" y="263"/>
                    <a:pt x="52" y="263"/>
                  </a:cubicBezTo>
                  <a:cubicBezTo>
                    <a:pt x="52" y="266"/>
                    <a:pt x="52" y="266"/>
                    <a:pt x="52" y="266"/>
                  </a:cubicBezTo>
                  <a:cubicBezTo>
                    <a:pt x="51" y="271"/>
                    <a:pt x="51" y="271"/>
                    <a:pt x="51" y="271"/>
                  </a:cubicBezTo>
                  <a:cubicBezTo>
                    <a:pt x="52" y="273"/>
                    <a:pt x="52" y="273"/>
                    <a:pt x="52" y="273"/>
                  </a:cubicBezTo>
                  <a:cubicBezTo>
                    <a:pt x="50" y="275"/>
                    <a:pt x="50" y="275"/>
                    <a:pt x="50" y="275"/>
                  </a:cubicBezTo>
                  <a:cubicBezTo>
                    <a:pt x="51" y="279"/>
                    <a:pt x="51" y="279"/>
                    <a:pt x="51" y="279"/>
                  </a:cubicBezTo>
                  <a:cubicBezTo>
                    <a:pt x="56" y="281"/>
                    <a:pt x="56" y="281"/>
                    <a:pt x="56" y="281"/>
                  </a:cubicBezTo>
                  <a:cubicBezTo>
                    <a:pt x="59" y="283"/>
                    <a:pt x="59" y="283"/>
                    <a:pt x="59" y="283"/>
                  </a:cubicBezTo>
                  <a:cubicBezTo>
                    <a:pt x="64" y="284"/>
                    <a:pt x="64" y="284"/>
                    <a:pt x="64" y="284"/>
                  </a:cubicBezTo>
                  <a:cubicBezTo>
                    <a:pt x="67" y="287"/>
                    <a:pt x="67" y="287"/>
                    <a:pt x="67" y="287"/>
                  </a:cubicBezTo>
                  <a:cubicBezTo>
                    <a:pt x="70" y="290"/>
                    <a:pt x="70" y="290"/>
                    <a:pt x="70" y="290"/>
                  </a:cubicBezTo>
                  <a:cubicBezTo>
                    <a:pt x="72" y="289"/>
                    <a:pt x="72" y="289"/>
                    <a:pt x="72" y="289"/>
                  </a:cubicBezTo>
                  <a:cubicBezTo>
                    <a:pt x="76" y="290"/>
                    <a:pt x="76" y="290"/>
                    <a:pt x="76" y="290"/>
                  </a:cubicBezTo>
                  <a:cubicBezTo>
                    <a:pt x="80" y="290"/>
                    <a:pt x="80" y="290"/>
                    <a:pt x="80" y="290"/>
                  </a:cubicBezTo>
                  <a:cubicBezTo>
                    <a:pt x="83" y="290"/>
                    <a:pt x="83" y="290"/>
                    <a:pt x="83" y="290"/>
                  </a:cubicBezTo>
                  <a:cubicBezTo>
                    <a:pt x="87" y="297"/>
                    <a:pt x="87" y="297"/>
                    <a:pt x="87" y="297"/>
                  </a:cubicBezTo>
                  <a:cubicBezTo>
                    <a:pt x="91" y="297"/>
                    <a:pt x="91" y="297"/>
                    <a:pt x="91" y="297"/>
                  </a:cubicBezTo>
                  <a:cubicBezTo>
                    <a:pt x="96" y="296"/>
                    <a:pt x="96" y="296"/>
                    <a:pt x="96" y="296"/>
                  </a:cubicBezTo>
                  <a:cubicBezTo>
                    <a:pt x="99" y="298"/>
                    <a:pt x="99" y="298"/>
                    <a:pt x="99" y="298"/>
                  </a:cubicBezTo>
                  <a:cubicBezTo>
                    <a:pt x="99" y="302"/>
                    <a:pt x="99" y="302"/>
                    <a:pt x="99" y="302"/>
                  </a:cubicBezTo>
                  <a:cubicBezTo>
                    <a:pt x="103" y="304"/>
                    <a:pt x="103" y="304"/>
                    <a:pt x="103" y="304"/>
                  </a:cubicBezTo>
                  <a:cubicBezTo>
                    <a:pt x="107" y="308"/>
                    <a:pt x="107" y="308"/>
                    <a:pt x="107" y="308"/>
                  </a:cubicBezTo>
                  <a:cubicBezTo>
                    <a:pt x="109" y="311"/>
                    <a:pt x="109" y="311"/>
                    <a:pt x="109" y="311"/>
                  </a:cubicBezTo>
                  <a:cubicBezTo>
                    <a:pt x="113" y="312"/>
                    <a:pt x="113" y="312"/>
                    <a:pt x="113" y="312"/>
                  </a:cubicBezTo>
                  <a:cubicBezTo>
                    <a:pt x="118" y="314"/>
                    <a:pt x="118" y="314"/>
                    <a:pt x="118" y="314"/>
                  </a:cubicBezTo>
                  <a:cubicBezTo>
                    <a:pt x="125" y="315"/>
                    <a:pt x="125" y="315"/>
                    <a:pt x="125" y="315"/>
                  </a:cubicBezTo>
                  <a:cubicBezTo>
                    <a:pt x="130" y="316"/>
                    <a:pt x="130" y="316"/>
                    <a:pt x="130" y="316"/>
                  </a:cubicBezTo>
                  <a:cubicBezTo>
                    <a:pt x="134" y="314"/>
                    <a:pt x="134" y="314"/>
                    <a:pt x="134" y="314"/>
                  </a:cubicBezTo>
                  <a:cubicBezTo>
                    <a:pt x="138" y="315"/>
                    <a:pt x="138" y="315"/>
                    <a:pt x="138" y="315"/>
                  </a:cubicBezTo>
                  <a:cubicBezTo>
                    <a:pt x="140" y="319"/>
                    <a:pt x="140" y="319"/>
                    <a:pt x="140" y="319"/>
                  </a:cubicBezTo>
                  <a:cubicBezTo>
                    <a:pt x="144" y="312"/>
                    <a:pt x="144" y="312"/>
                    <a:pt x="144" y="312"/>
                  </a:cubicBezTo>
                  <a:cubicBezTo>
                    <a:pt x="147" y="311"/>
                    <a:pt x="147" y="311"/>
                    <a:pt x="147" y="311"/>
                  </a:cubicBezTo>
                  <a:cubicBezTo>
                    <a:pt x="152" y="310"/>
                    <a:pt x="152" y="310"/>
                    <a:pt x="152" y="310"/>
                  </a:cubicBezTo>
                  <a:cubicBezTo>
                    <a:pt x="156" y="312"/>
                    <a:pt x="156" y="312"/>
                    <a:pt x="156" y="312"/>
                  </a:cubicBezTo>
                  <a:cubicBezTo>
                    <a:pt x="160" y="312"/>
                    <a:pt x="160" y="312"/>
                    <a:pt x="160" y="312"/>
                  </a:cubicBezTo>
                  <a:cubicBezTo>
                    <a:pt x="166" y="313"/>
                    <a:pt x="166" y="313"/>
                    <a:pt x="166" y="313"/>
                  </a:cubicBezTo>
                  <a:cubicBezTo>
                    <a:pt x="170" y="312"/>
                    <a:pt x="170" y="312"/>
                    <a:pt x="170" y="312"/>
                  </a:cubicBezTo>
                  <a:cubicBezTo>
                    <a:pt x="175" y="309"/>
                    <a:pt x="175" y="309"/>
                    <a:pt x="175" y="309"/>
                  </a:cubicBezTo>
                  <a:cubicBezTo>
                    <a:pt x="178" y="307"/>
                    <a:pt x="178" y="307"/>
                    <a:pt x="178" y="307"/>
                  </a:cubicBezTo>
                  <a:cubicBezTo>
                    <a:pt x="182" y="307"/>
                    <a:pt x="182" y="307"/>
                    <a:pt x="182" y="307"/>
                  </a:cubicBezTo>
                  <a:cubicBezTo>
                    <a:pt x="185" y="308"/>
                    <a:pt x="185" y="308"/>
                    <a:pt x="185" y="308"/>
                  </a:cubicBezTo>
                  <a:cubicBezTo>
                    <a:pt x="189" y="305"/>
                    <a:pt x="189" y="305"/>
                    <a:pt x="189" y="305"/>
                  </a:cubicBezTo>
                  <a:cubicBezTo>
                    <a:pt x="192" y="305"/>
                    <a:pt x="192" y="305"/>
                    <a:pt x="192" y="305"/>
                  </a:cubicBezTo>
                  <a:cubicBezTo>
                    <a:pt x="197" y="307"/>
                    <a:pt x="197" y="307"/>
                    <a:pt x="197" y="307"/>
                  </a:cubicBezTo>
                  <a:cubicBezTo>
                    <a:pt x="197" y="312"/>
                    <a:pt x="197" y="312"/>
                    <a:pt x="197" y="312"/>
                  </a:cubicBezTo>
                  <a:cubicBezTo>
                    <a:pt x="199" y="314"/>
                    <a:pt x="199" y="314"/>
                    <a:pt x="199" y="314"/>
                  </a:cubicBezTo>
                  <a:cubicBezTo>
                    <a:pt x="202" y="313"/>
                    <a:pt x="202" y="313"/>
                    <a:pt x="202" y="313"/>
                  </a:cubicBezTo>
                  <a:cubicBezTo>
                    <a:pt x="204" y="314"/>
                    <a:pt x="204" y="314"/>
                    <a:pt x="204" y="314"/>
                  </a:cubicBezTo>
                  <a:cubicBezTo>
                    <a:pt x="207" y="315"/>
                    <a:pt x="207" y="315"/>
                    <a:pt x="207" y="315"/>
                  </a:cubicBezTo>
                  <a:cubicBezTo>
                    <a:pt x="210" y="316"/>
                    <a:pt x="210" y="316"/>
                    <a:pt x="210" y="316"/>
                  </a:cubicBezTo>
                  <a:cubicBezTo>
                    <a:pt x="211" y="319"/>
                    <a:pt x="211" y="319"/>
                    <a:pt x="211" y="319"/>
                  </a:cubicBezTo>
                  <a:cubicBezTo>
                    <a:pt x="212" y="322"/>
                    <a:pt x="212" y="322"/>
                    <a:pt x="212" y="322"/>
                  </a:cubicBezTo>
                  <a:cubicBezTo>
                    <a:pt x="215" y="321"/>
                    <a:pt x="215" y="321"/>
                    <a:pt x="215" y="321"/>
                  </a:cubicBezTo>
                  <a:cubicBezTo>
                    <a:pt x="218" y="321"/>
                    <a:pt x="218" y="321"/>
                    <a:pt x="218" y="321"/>
                  </a:cubicBezTo>
                  <a:cubicBezTo>
                    <a:pt x="219" y="325"/>
                    <a:pt x="219" y="325"/>
                    <a:pt x="219" y="325"/>
                  </a:cubicBezTo>
                  <a:cubicBezTo>
                    <a:pt x="220" y="328"/>
                    <a:pt x="220" y="328"/>
                    <a:pt x="220" y="328"/>
                  </a:cubicBezTo>
                  <a:cubicBezTo>
                    <a:pt x="219" y="333"/>
                    <a:pt x="219" y="333"/>
                    <a:pt x="219" y="333"/>
                  </a:cubicBezTo>
                  <a:cubicBezTo>
                    <a:pt x="220" y="336"/>
                    <a:pt x="220" y="336"/>
                    <a:pt x="220" y="336"/>
                  </a:cubicBezTo>
                  <a:cubicBezTo>
                    <a:pt x="220" y="339"/>
                    <a:pt x="220" y="339"/>
                    <a:pt x="220" y="339"/>
                  </a:cubicBezTo>
                  <a:cubicBezTo>
                    <a:pt x="219" y="344"/>
                    <a:pt x="219" y="344"/>
                    <a:pt x="219" y="344"/>
                  </a:cubicBezTo>
                  <a:cubicBezTo>
                    <a:pt x="217" y="349"/>
                    <a:pt x="217" y="349"/>
                    <a:pt x="217" y="349"/>
                  </a:cubicBezTo>
                  <a:cubicBezTo>
                    <a:pt x="214" y="353"/>
                    <a:pt x="214" y="353"/>
                    <a:pt x="214" y="353"/>
                  </a:cubicBezTo>
                  <a:cubicBezTo>
                    <a:pt x="214" y="355"/>
                    <a:pt x="214" y="355"/>
                    <a:pt x="214" y="355"/>
                  </a:cubicBezTo>
                  <a:cubicBezTo>
                    <a:pt x="216" y="358"/>
                    <a:pt x="216" y="358"/>
                    <a:pt x="216" y="358"/>
                  </a:cubicBezTo>
                  <a:cubicBezTo>
                    <a:pt x="216" y="361"/>
                    <a:pt x="216" y="361"/>
                    <a:pt x="216" y="361"/>
                  </a:cubicBezTo>
                  <a:cubicBezTo>
                    <a:pt x="216" y="363"/>
                    <a:pt x="216" y="363"/>
                    <a:pt x="216" y="363"/>
                  </a:cubicBezTo>
                  <a:cubicBezTo>
                    <a:pt x="218" y="362"/>
                    <a:pt x="218" y="362"/>
                    <a:pt x="218" y="362"/>
                  </a:cubicBezTo>
                  <a:cubicBezTo>
                    <a:pt x="219" y="361"/>
                    <a:pt x="219" y="361"/>
                    <a:pt x="219" y="361"/>
                  </a:cubicBezTo>
                  <a:cubicBezTo>
                    <a:pt x="223" y="359"/>
                    <a:pt x="223" y="359"/>
                    <a:pt x="223" y="359"/>
                  </a:cubicBezTo>
                  <a:cubicBezTo>
                    <a:pt x="225" y="359"/>
                    <a:pt x="225" y="359"/>
                    <a:pt x="225" y="359"/>
                  </a:cubicBezTo>
                  <a:cubicBezTo>
                    <a:pt x="227" y="362"/>
                    <a:pt x="227" y="362"/>
                    <a:pt x="227" y="362"/>
                  </a:cubicBezTo>
                  <a:cubicBezTo>
                    <a:pt x="226" y="365"/>
                    <a:pt x="226" y="365"/>
                    <a:pt x="226" y="365"/>
                  </a:cubicBezTo>
                  <a:cubicBezTo>
                    <a:pt x="228" y="368"/>
                    <a:pt x="228" y="368"/>
                    <a:pt x="228" y="368"/>
                  </a:cubicBezTo>
                  <a:cubicBezTo>
                    <a:pt x="231" y="368"/>
                    <a:pt x="231" y="368"/>
                    <a:pt x="231" y="368"/>
                  </a:cubicBezTo>
                  <a:cubicBezTo>
                    <a:pt x="231" y="370"/>
                    <a:pt x="231" y="370"/>
                    <a:pt x="231" y="370"/>
                  </a:cubicBezTo>
                  <a:cubicBezTo>
                    <a:pt x="228" y="375"/>
                    <a:pt x="228" y="375"/>
                    <a:pt x="228" y="375"/>
                  </a:cubicBezTo>
                  <a:cubicBezTo>
                    <a:pt x="228" y="377"/>
                    <a:pt x="228" y="377"/>
                    <a:pt x="228" y="377"/>
                  </a:cubicBezTo>
                  <a:cubicBezTo>
                    <a:pt x="232" y="378"/>
                    <a:pt x="232" y="378"/>
                    <a:pt x="232" y="378"/>
                  </a:cubicBezTo>
                  <a:cubicBezTo>
                    <a:pt x="234" y="378"/>
                    <a:pt x="234" y="378"/>
                    <a:pt x="234" y="378"/>
                  </a:cubicBezTo>
                  <a:cubicBezTo>
                    <a:pt x="236" y="383"/>
                    <a:pt x="236" y="383"/>
                    <a:pt x="236" y="383"/>
                  </a:cubicBezTo>
                  <a:cubicBezTo>
                    <a:pt x="237" y="387"/>
                    <a:pt x="237" y="387"/>
                    <a:pt x="237" y="387"/>
                  </a:cubicBezTo>
                  <a:cubicBezTo>
                    <a:pt x="243" y="389"/>
                    <a:pt x="243" y="389"/>
                    <a:pt x="243" y="389"/>
                  </a:cubicBezTo>
                  <a:cubicBezTo>
                    <a:pt x="242" y="392"/>
                    <a:pt x="242" y="392"/>
                    <a:pt x="242" y="392"/>
                  </a:cubicBezTo>
                  <a:cubicBezTo>
                    <a:pt x="248" y="392"/>
                    <a:pt x="248" y="392"/>
                    <a:pt x="248" y="392"/>
                  </a:cubicBezTo>
                  <a:cubicBezTo>
                    <a:pt x="249" y="388"/>
                    <a:pt x="249" y="388"/>
                    <a:pt x="249" y="388"/>
                  </a:cubicBezTo>
                  <a:cubicBezTo>
                    <a:pt x="250" y="382"/>
                    <a:pt x="250" y="382"/>
                    <a:pt x="250" y="382"/>
                  </a:cubicBezTo>
                  <a:cubicBezTo>
                    <a:pt x="247" y="377"/>
                    <a:pt x="247" y="377"/>
                    <a:pt x="247" y="377"/>
                  </a:cubicBezTo>
                  <a:cubicBezTo>
                    <a:pt x="249" y="373"/>
                    <a:pt x="249" y="373"/>
                    <a:pt x="249" y="373"/>
                  </a:cubicBezTo>
                  <a:cubicBezTo>
                    <a:pt x="253" y="374"/>
                    <a:pt x="253" y="374"/>
                    <a:pt x="253" y="374"/>
                  </a:cubicBezTo>
                  <a:cubicBezTo>
                    <a:pt x="258" y="371"/>
                    <a:pt x="258" y="371"/>
                    <a:pt x="258" y="371"/>
                  </a:cubicBezTo>
                  <a:cubicBezTo>
                    <a:pt x="263" y="374"/>
                    <a:pt x="263" y="374"/>
                    <a:pt x="263" y="374"/>
                  </a:cubicBezTo>
                  <a:cubicBezTo>
                    <a:pt x="269" y="372"/>
                    <a:pt x="269" y="372"/>
                    <a:pt x="269" y="372"/>
                  </a:cubicBezTo>
                  <a:cubicBezTo>
                    <a:pt x="274" y="372"/>
                    <a:pt x="274" y="372"/>
                    <a:pt x="274" y="372"/>
                  </a:cubicBezTo>
                  <a:cubicBezTo>
                    <a:pt x="279" y="368"/>
                    <a:pt x="279" y="368"/>
                    <a:pt x="279" y="368"/>
                  </a:cubicBezTo>
                  <a:cubicBezTo>
                    <a:pt x="282" y="369"/>
                    <a:pt x="282" y="369"/>
                    <a:pt x="282" y="369"/>
                  </a:cubicBezTo>
                  <a:cubicBezTo>
                    <a:pt x="285" y="371"/>
                    <a:pt x="285" y="371"/>
                    <a:pt x="285" y="371"/>
                  </a:cubicBezTo>
                  <a:cubicBezTo>
                    <a:pt x="288" y="372"/>
                    <a:pt x="288" y="372"/>
                    <a:pt x="288" y="372"/>
                  </a:cubicBezTo>
                  <a:cubicBezTo>
                    <a:pt x="288" y="377"/>
                    <a:pt x="288" y="377"/>
                    <a:pt x="288" y="377"/>
                  </a:cubicBezTo>
                  <a:cubicBezTo>
                    <a:pt x="290" y="381"/>
                    <a:pt x="290" y="381"/>
                    <a:pt x="290" y="381"/>
                  </a:cubicBezTo>
                  <a:cubicBezTo>
                    <a:pt x="292" y="383"/>
                    <a:pt x="292" y="383"/>
                    <a:pt x="292" y="383"/>
                  </a:cubicBezTo>
                  <a:cubicBezTo>
                    <a:pt x="296" y="385"/>
                    <a:pt x="296" y="385"/>
                    <a:pt x="296" y="385"/>
                  </a:cubicBezTo>
                  <a:cubicBezTo>
                    <a:pt x="299" y="384"/>
                    <a:pt x="299" y="384"/>
                    <a:pt x="299" y="384"/>
                  </a:cubicBezTo>
                  <a:cubicBezTo>
                    <a:pt x="303" y="386"/>
                    <a:pt x="303" y="386"/>
                    <a:pt x="303" y="386"/>
                  </a:cubicBezTo>
                  <a:cubicBezTo>
                    <a:pt x="304" y="386"/>
                    <a:pt x="304" y="385"/>
                    <a:pt x="304" y="384"/>
                  </a:cubicBezTo>
                  <a:cubicBezTo>
                    <a:pt x="307" y="384"/>
                    <a:pt x="307" y="384"/>
                    <a:pt x="311" y="383"/>
                  </a:cubicBezTo>
                  <a:cubicBezTo>
                    <a:pt x="311" y="385"/>
                    <a:pt x="311" y="385"/>
                    <a:pt x="311" y="385"/>
                  </a:cubicBezTo>
                  <a:cubicBezTo>
                    <a:pt x="313" y="386"/>
                    <a:pt x="313" y="384"/>
                    <a:pt x="315" y="385"/>
                  </a:cubicBezTo>
                  <a:cubicBezTo>
                    <a:pt x="315" y="385"/>
                    <a:pt x="316" y="386"/>
                    <a:pt x="315" y="387"/>
                  </a:cubicBezTo>
                  <a:cubicBezTo>
                    <a:pt x="315" y="388"/>
                    <a:pt x="313" y="391"/>
                    <a:pt x="314" y="394"/>
                  </a:cubicBezTo>
                  <a:cubicBezTo>
                    <a:pt x="315" y="394"/>
                    <a:pt x="315" y="394"/>
                    <a:pt x="315" y="394"/>
                  </a:cubicBezTo>
                  <a:cubicBezTo>
                    <a:pt x="316" y="396"/>
                    <a:pt x="317" y="398"/>
                    <a:pt x="317" y="400"/>
                  </a:cubicBezTo>
                  <a:cubicBezTo>
                    <a:pt x="319" y="399"/>
                    <a:pt x="320" y="399"/>
                    <a:pt x="322" y="399"/>
                  </a:cubicBezTo>
                  <a:cubicBezTo>
                    <a:pt x="322" y="395"/>
                    <a:pt x="323" y="396"/>
                    <a:pt x="319" y="393"/>
                  </a:cubicBezTo>
                  <a:cubicBezTo>
                    <a:pt x="320" y="393"/>
                    <a:pt x="321" y="393"/>
                    <a:pt x="321" y="393"/>
                  </a:cubicBezTo>
                  <a:cubicBezTo>
                    <a:pt x="322" y="393"/>
                    <a:pt x="321" y="391"/>
                    <a:pt x="322" y="390"/>
                  </a:cubicBezTo>
                  <a:cubicBezTo>
                    <a:pt x="323" y="389"/>
                    <a:pt x="326" y="389"/>
                    <a:pt x="327" y="388"/>
                  </a:cubicBezTo>
                  <a:cubicBezTo>
                    <a:pt x="327" y="388"/>
                    <a:pt x="330" y="385"/>
                    <a:pt x="330" y="385"/>
                  </a:cubicBezTo>
                  <a:cubicBezTo>
                    <a:pt x="331" y="384"/>
                    <a:pt x="331" y="385"/>
                    <a:pt x="332" y="385"/>
                  </a:cubicBezTo>
                  <a:cubicBezTo>
                    <a:pt x="332" y="383"/>
                    <a:pt x="332" y="383"/>
                    <a:pt x="332" y="383"/>
                  </a:cubicBezTo>
                  <a:cubicBezTo>
                    <a:pt x="334" y="383"/>
                    <a:pt x="333" y="384"/>
                    <a:pt x="334" y="384"/>
                  </a:cubicBezTo>
                  <a:cubicBezTo>
                    <a:pt x="335" y="383"/>
                    <a:pt x="335" y="381"/>
                    <a:pt x="335" y="381"/>
                  </a:cubicBezTo>
                  <a:cubicBezTo>
                    <a:pt x="337" y="381"/>
                    <a:pt x="336" y="382"/>
                    <a:pt x="337" y="382"/>
                  </a:cubicBezTo>
                  <a:cubicBezTo>
                    <a:pt x="339" y="381"/>
                    <a:pt x="339" y="381"/>
                    <a:pt x="339" y="381"/>
                  </a:cubicBezTo>
                  <a:cubicBezTo>
                    <a:pt x="341" y="380"/>
                    <a:pt x="345" y="381"/>
                    <a:pt x="347" y="381"/>
                  </a:cubicBezTo>
                  <a:cubicBezTo>
                    <a:pt x="347" y="380"/>
                    <a:pt x="351" y="374"/>
                    <a:pt x="351" y="374"/>
                  </a:cubicBezTo>
                  <a:cubicBezTo>
                    <a:pt x="352" y="374"/>
                    <a:pt x="352" y="374"/>
                    <a:pt x="352" y="374"/>
                  </a:cubicBezTo>
                  <a:cubicBezTo>
                    <a:pt x="352" y="374"/>
                    <a:pt x="354" y="369"/>
                    <a:pt x="352" y="371"/>
                  </a:cubicBezTo>
                  <a:cubicBezTo>
                    <a:pt x="352" y="369"/>
                    <a:pt x="352" y="369"/>
                    <a:pt x="352" y="369"/>
                  </a:cubicBezTo>
                  <a:cubicBezTo>
                    <a:pt x="352" y="369"/>
                    <a:pt x="354" y="370"/>
                    <a:pt x="354" y="370"/>
                  </a:cubicBezTo>
                  <a:cubicBezTo>
                    <a:pt x="355" y="371"/>
                    <a:pt x="355" y="372"/>
                    <a:pt x="356" y="373"/>
                  </a:cubicBezTo>
                  <a:cubicBezTo>
                    <a:pt x="357" y="373"/>
                    <a:pt x="359" y="372"/>
                    <a:pt x="360" y="374"/>
                  </a:cubicBezTo>
                  <a:cubicBezTo>
                    <a:pt x="360" y="374"/>
                    <a:pt x="360" y="374"/>
                    <a:pt x="360" y="374"/>
                  </a:cubicBezTo>
                  <a:cubicBezTo>
                    <a:pt x="361" y="374"/>
                    <a:pt x="361" y="374"/>
                    <a:pt x="362" y="374"/>
                  </a:cubicBezTo>
                  <a:cubicBezTo>
                    <a:pt x="362" y="373"/>
                    <a:pt x="362" y="373"/>
                    <a:pt x="362" y="373"/>
                  </a:cubicBezTo>
                  <a:cubicBezTo>
                    <a:pt x="364" y="372"/>
                    <a:pt x="366" y="371"/>
                    <a:pt x="367" y="371"/>
                  </a:cubicBezTo>
                  <a:cubicBezTo>
                    <a:pt x="369" y="371"/>
                    <a:pt x="370" y="372"/>
                    <a:pt x="372" y="372"/>
                  </a:cubicBezTo>
                  <a:cubicBezTo>
                    <a:pt x="372" y="371"/>
                    <a:pt x="372" y="371"/>
                    <a:pt x="372" y="371"/>
                  </a:cubicBezTo>
                  <a:cubicBezTo>
                    <a:pt x="372" y="370"/>
                    <a:pt x="374" y="370"/>
                    <a:pt x="375" y="369"/>
                  </a:cubicBezTo>
                  <a:cubicBezTo>
                    <a:pt x="375" y="368"/>
                    <a:pt x="375" y="366"/>
                    <a:pt x="375" y="366"/>
                  </a:cubicBezTo>
                  <a:cubicBezTo>
                    <a:pt x="375" y="364"/>
                    <a:pt x="375" y="364"/>
                    <a:pt x="375" y="364"/>
                  </a:cubicBezTo>
                  <a:cubicBezTo>
                    <a:pt x="375" y="363"/>
                    <a:pt x="378" y="363"/>
                    <a:pt x="379" y="362"/>
                  </a:cubicBezTo>
                  <a:cubicBezTo>
                    <a:pt x="379" y="362"/>
                    <a:pt x="379" y="360"/>
                    <a:pt x="379" y="360"/>
                  </a:cubicBezTo>
                  <a:cubicBezTo>
                    <a:pt x="380" y="360"/>
                    <a:pt x="380" y="361"/>
                    <a:pt x="381" y="361"/>
                  </a:cubicBezTo>
                  <a:cubicBezTo>
                    <a:pt x="382" y="360"/>
                    <a:pt x="382" y="359"/>
                    <a:pt x="383" y="359"/>
                  </a:cubicBezTo>
                  <a:cubicBezTo>
                    <a:pt x="383" y="358"/>
                    <a:pt x="383" y="357"/>
                    <a:pt x="383" y="357"/>
                  </a:cubicBezTo>
                  <a:cubicBezTo>
                    <a:pt x="384" y="356"/>
                    <a:pt x="386" y="357"/>
                    <a:pt x="387" y="356"/>
                  </a:cubicBezTo>
                  <a:cubicBezTo>
                    <a:pt x="387" y="356"/>
                    <a:pt x="388" y="354"/>
                    <a:pt x="388" y="354"/>
                  </a:cubicBezTo>
                  <a:cubicBezTo>
                    <a:pt x="388" y="356"/>
                    <a:pt x="388" y="351"/>
                    <a:pt x="388" y="351"/>
                  </a:cubicBezTo>
                  <a:cubicBezTo>
                    <a:pt x="389" y="350"/>
                    <a:pt x="397" y="349"/>
                    <a:pt x="397" y="349"/>
                  </a:cubicBezTo>
                  <a:cubicBezTo>
                    <a:pt x="398" y="348"/>
                    <a:pt x="396" y="347"/>
                    <a:pt x="396" y="347"/>
                  </a:cubicBezTo>
                  <a:cubicBezTo>
                    <a:pt x="396" y="344"/>
                    <a:pt x="397" y="346"/>
                    <a:pt x="398" y="345"/>
                  </a:cubicBezTo>
                  <a:cubicBezTo>
                    <a:pt x="398" y="343"/>
                    <a:pt x="398" y="343"/>
                    <a:pt x="398" y="343"/>
                  </a:cubicBezTo>
                  <a:cubicBezTo>
                    <a:pt x="397" y="344"/>
                    <a:pt x="398" y="341"/>
                    <a:pt x="398" y="341"/>
                  </a:cubicBezTo>
                  <a:cubicBezTo>
                    <a:pt x="399" y="341"/>
                    <a:pt x="401" y="341"/>
                    <a:pt x="402" y="341"/>
                  </a:cubicBezTo>
                  <a:cubicBezTo>
                    <a:pt x="403" y="340"/>
                    <a:pt x="402" y="340"/>
                    <a:pt x="403" y="339"/>
                  </a:cubicBezTo>
                  <a:cubicBezTo>
                    <a:pt x="403" y="338"/>
                    <a:pt x="403" y="335"/>
                    <a:pt x="402" y="333"/>
                  </a:cubicBezTo>
                  <a:cubicBezTo>
                    <a:pt x="402" y="333"/>
                    <a:pt x="400" y="333"/>
                    <a:pt x="399" y="333"/>
                  </a:cubicBezTo>
                  <a:cubicBezTo>
                    <a:pt x="400" y="331"/>
                    <a:pt x="400" y="331"/>
                    <a:pt x="400" y="331"/>
                  </a:cubicBezTo>
                  <a:cubicBezTo>
                    <a:pt x="400" y="331"/>
                    <a:pt x="401" y="331"/>
                    <a:pt x="402" y="331"/>
                  </a:cubicBezTo>
                  <a:cubicBezTo>
                    <a:pt x="402" y="330"/>
                    <a:pt x="401" y="327"/>
                    <a:pt x="402" y="326"/>
                  </a:cubicBezTo>
                  <a:cubicBezTo>
                    <a:pt x="403" y="324"/>
                    <a:pt x="406" y="325"/>
                    <a:pt x="408" y="323"/>
                  </a:cubicBezTo>
                  <a:cubicBezTo>
                    <a:pt x="408" y="323"/>
                    <a:pt x="408" y="322"/>
                    <a:pt x="408" y="321"/>
                  </a:cubicBezTo>
                  <a:cubicBezTo>
                    <a:pt x="408" y="321"/>
                    <a:pt x="411" y="320"/>
                    <a:pt x="411" y="319"/>
                  </a:cubicBezTo>
                  <a:cubicBezTo>
                    <a:pt x="412" y="318"/>
                    <a:pt x="411" y="316"/>
                    <a:pt x="411" y="315"/>
                  </a:cubicBezTo>
                  <a:cubicBezTo>
                    <a:pt x="411" y="314"/>
                    <a:pt x="413" y="314"/>
                    <a:pt x="413" y="313"/>
                  </a:cubicBezTo>
                  <a:cubicBezTo>
                    <a:pt x="413" y="313"/>
                    <a:pt x="413" y="313"/>
                    <a:pt x="412" y="313"/>
                  </a:cubicBezTo>
                  <a:cubicBezTo>
                    <a:pt x="410" y="311"/>
                    <a:pt x="414" y="313"/>
                    <a:pt x="415" y="312"/>
                  </a:cubicBezTo>
                  <a:cubicBezTo>
                    <a:pt x="416" y="312"/>
                    <a:pt x="416" y="309"/>
                    <a:pt x="416" y="309"/>
                  </a:cubicBezTo>
                  <a:cubicBezTo>
                    <a:pt x="416" y="309"/>
                    <a:pt x="419" y="309"/>
                    <a:pt x="420" y="309"/>
                  </a:cubicBezTo>
                  <a:cubicBezTo>
                    <a:pt x="420" y="309"/>
                    <a:pt x="420" y="307"/>
                    <a:pt x="420" y="307"/>
                  </a:cubicBezTo>
                  <a:cubicBezTo>
                    <a:pt x="419" y="306"/>
                    <a:pt x="418" y="305"/>
                    <a:pt x="417" y="305"/>
                  </a:cubicBezTo>
                  <a:cubicBezTo>
                    <a:pt x="417" y="303"/>
                    <a:pt x="418" y="304"/>
                    <a:pt x="418" y="303"/>
                  </a:cubicBezTo>
                  <a:cubicBezTo>
                    <a:pt x="418" y="298"/>
                    <a:pt x="418" y="298"/>
                    <a:pt x="418" y="298"/>
                  </a:cubicBezTo>
                  <a:cubicBezTo>
                    <a:pt x="420" y="298"/>
                    <a:pt x="422" y="298"/>
                    <a:pt x="423" y="298"/>
                  </a:cubicBezTo>
                  <a:cubicBezTo>
                    <a:pt x="420" y="296"/>
                    <a:pt x="424" y="292"/>
                    <a:pt x="422" y="291"/>
                  </a:cubicBezTo>
                  <a:cubicBezTo>
                    <a:pt x="423" y="291"/>
                    <a:pt x="423" y="291"/>
                    <a:pt x="424" y="291"/>
                  </a:cubicBezTo>
                  <a:cubicBezTo>
                    <a:pt x="425" y="290"/>
                    <a:pt x="425" y="290"/>
                    <a:pt x="425" y="290"/>
                  </a:cubicBezTo>
                  <a:cubicBezTo>
                    <a:pt x="425" y="290"/>
                    <a:pt x="425" y="288"/>
                    <a:pt x="424" y="288"/>
                  </a:cubicBezTo>
                  <a:cubicBezTo>
                    <a:pt x="423" y="287"/>
                    <a:pt x="422" y="288"/>
                    <a:pt x="421" y="287"/>
                  </a:cubicBezTo>
                  <a:cubicBezTo>
                    <a:pt x="420" y="286"/>
                    <a:pt x="420" y="286"/>
                    <a:pt x="420" y="286"/>
                  </a:cubicBezTo>
                  <a:cubicBezTo>
                    <a:pt x="418" y="286"/>
                    <a:pt x="416" y="288"/>
                    <a:pt x="413" y="287"/>
                  </a:cubicBezTo>
                  <a:cubicBezTo>
                    <a:pt x="412" y="286"/>
                    <a:pt x="412" y="285"/>
                    <a:pt x="413" y="285"/>
                  </a:cubicBezTo>
                  <a:cubicBezTo>
                    <a:pt x="416" y="283"/>
                    <a:pt x="418" y="281"/>
                    <a:pt x="420" y="279"/>
                  </a:cubicBezTo>
                  <a:cubicBezTo>
                    <a:pt x="418" y="273"/>
                    <a:pt x="416" y="268"/>
                    <a:pt x="408" y="271"/>
                  </a:cubicBezTo>
                  <a:cubicBezTo>
                    <a:pt x="408" y="270"/>
                    <a:pt x="407" y="269"/>
                    <a:pt x="406" y="268"/>
                  </a:cubicBezTo>
                  <a:cubicBezTo>
                    <a:pt x="410" y="268"/>
                    <a:pt x="413" y="268"/>
                    <a:pt x="416" y="269"/>
                  </a:cubicBezTo>
                  <a:cubicBezTo>
                    <a:pt x="416" y="268"/>
                    <a:pt x="416" y="266"/>
                    <a:pt x="416" y="266"/>
                  </a:cubicBezTo>
                  <a:cubicBezTo>
                    <a:pt x="412" y="260"/>
                    <a:pt x="408" y="256"/>
                    <a:pt x="406" y="248"/>
                  </a:cubicBezTo>
                  <a:cubicBezTo>
                    <a:pt x="404" y="249"/>
                    <a:pt x="404" y="249"/>
                    <a:pt x="402" y="249"/>
                  </a:cubicBezTo>
                  <a:cubicBezTo>
                    <a:pt x="402" y="248"/>
                    <a:pt x="403" y="248"/>
                    <a:pt x="404" y="247"/>
                  </a:cubicBezTo>
                  <a:cubicBezTo>
                    <a:pt x="402" y="243"/>
                    <a:pt x="397" y="236"/>
                    <a:pt x="400" y="229"/>
                  </a:cubicBezTo>
                  <a:cubicBezTo>
                    <a:pt x="401" y="226"/>
                    <a:pt x="404" y="226"/>
                    <a:pt x="405" y="224"/>
                  </a:cubicBezTo>
                  <a:cubicBezTo>
                    <a:pt x="405" y="224"/>
                    <a:pt x="405" y="222"/>
                    <a:pt x="404" y="221"/>
                  </a:cubicBezTo>
                  <a:cubicBezTo>
                    <a:pt x="407" y="220"/>
                    <a:pt x="409" y="219"/>
                    <a:pt x="410" y="216"/>
                  </a:cubicBezTo>
                  <a:cubicBezTo>
                    <a:pt x="411" y="216"/>
                    <a:pt x="410" y="215"/>
                    <a:pt x="411" y="214"/>
                  </a:cubicBezTo>
                  <a:cubicBezTo>
                    <a:pt x="412" y="214"/>
                    <a:pt x="414" y="214"/>
                    <a:pt x="415" y="213"/>
                  </a:cubicBezTo>
                  <a:cubicBezTo>
                    <a:pt x="415" y="213"/>
                    <a:pt x="416" y="211"/>
                    <a:pt x="416" y="211"/>
                  </a:cubicBezTo>
                  <a:cubicBezTo>
                    <a:pt x="417" y="211"/>
                    <a:pt x="419" y="211"/>
                    <a:pt x="420" y="211"/>
                  </a:cubicBezTo>
                  <a:cubicBezTo>
                    <a:pt x="420" y="211"/>
                    <a:pt x="420" y="210"/>
                    <a:pt x="420" y="209"/>
                  </a:cubicBezTo>
                  <a:cubicBezTo>
                    <a:pt x="421" y="209"/>
                    <a:pt x="421" y="208"/>
                    <a:pt x="422" y="208"/>
                  </a:cubicBezTo>
                  <a:cubicBezTo>
                    <a:pt x="422" y="208"/>
                    <a:pt x="423" y="209"/>
                    <a:pt x="424" y="209"/>
                  </a:cubicBezTo>
                  <a:cubicBezTo>
                    <a:pt x="425" y="209"/>
                    <a:pt x="425" y="208"/>
                    <a:pt x="426" y="208"/>
                  </a:cubicBezTo>
                  <a:cubicBezTo>
                    <a:pt x="427" y="207"/>
                    <a:pt x="428" y="205"/>
                    <a:pt x="429" y="203"/>
                  </a:cubicBezTo>
                  <a:cubicBezTo>
                    <a:pt x="429" y="202"/>
                    <a:pt x="429" y="202"/>
                    <a:pt x="429" y="202"/>
                  </a:cubicBezTo>
                  <a:cubicBezTo>
                    <a:pt x="428" y="201"/>
                    <a:pt x="425" y="200"/>
                    <a:pt x="425" y="200"/>
                  </a:cubicBezTo>
                  <a:cubicBezTo>
                    <a:pt x="422" y="200"/>
                    <a:pt x="421" y="203"/>
                    <a:pt x="417" y="202"/>
                  </a:cubicBezTo>
                  <a:cubicBezTo>
                    <a:pt x="416" y="201"/>
                    <a:pt x="416" y="199"/>
                    <a:pt x="415" y="199"/>
                  </a:cubicBezTo>
                  <a:cubicBezTo>
                    <a:pt x="413" y="198"/>
                    <a:pt x="408" y="198"/>
                    <a:pt x="406" y="199"/>
                  </a:cubicBezTo>
                  <a:cubicBezTo>
                    <a:pt x="406" y="199"/>
                    <a:pt x="406" y="201"/>
                    <a:pt x="406" y="201"/>
                  </a:cubicBezTo>
                  <a:cubicBezTo>
                    <a:pt x="405" y="202"/>
                    <a:pt x="403" y="202"/>
                    <a:pt x="402" y="202"/>
                  </a:cubicBezTo>
                  <a:cubicBezTo>
                    <a:pt x="401" y="203"/>
                    <a:pt x="401" y="205"/>
                    <a:pt x="400" y="206"/>
                  </a:cubicBezTo>
                  <a:cubicBezTo>
                    <a:pt x="400" y="206"/>
                    <a:pt x="398" y="206"/>
                    <a:pt x="397" y="206"/>
                  </a:cubicBezTo>
                  <a:cubicBezTo>
                    <a:pt x="398" y="206"/>
                    <a:pt x="396" y="207"/>
                    <a:pt x="396" y="207"/>
                  </a:cubicBezTo>
                  <a:cubicBezTo>
                    <a:pt x="395" y="207"/>
                    <a:pt x="394" y="207"/>
                    <a:pt x="394" y="206"/>
                  </a:cubicBezTo>
                  <a:cubicBezTo>
                    <a:pt x="392" y="205"/>
                    <a:pt x="393" y="203"/>
                    <a:pt x="392" y="201"/>
                  </a:cubicBezTo>
                  <a:cubicBezTo>
                    <a:pt x="391" y="200"/>
                    <a:pt x="390" y="197"/>
                    <a:pt x="389" y="197"/>
                  </a:cubicBezTo>
                  <a:cubicBezTo>
                    <a:pt x="388" y="197"/>
                    <a:pt x="388" y="197"/>
                    <a:pt x="388" y="197"/>
                  </a:cubicBezTo>
                  <a:cubicBezTo>
                    <a:pt x="386" y="195"/>
                    <a:pt x="385" y="191"/>
                    <a:pt x="385" y="188"/>
                  </a:cubicBezTo>
                  <a:cubicBezTo>
                    <a:pt x="384" y="189"/>
                    <a:pt x="385" y="184"/>
                    <a:pt x="385" y="184"/>
                  </a:cubicBezTo>
                  <a:cubicBezTo>
                    <a:pt x="385" y="184"/>
                    <a:pt x="386" y="183"/>
                    <a:pt x="386" y="183"/>
                  </a:cubicBezTo>
                  <a:cubicBezTo>
                    <a:pt x="388" y="182"/>
                    <a:pt x="392" y="184"/>
                    <a:pt x="394" y="183"/>
                  </a:cubicBezTo>
                  <a:cubicBezTo>
                    <a:pt x="395" y="183"/>
                    <a:pt x="397" y="178"/>
                    <a:pt x="398" y="177"/>
                  </a:cubicBezTo>
                  <a:cubicBezTo>
                    <a:pt x="399" y="176"/>
                    <a:pt x="402" y="173"/>
                    <a:pt x="403" y="173"/>
                  </a:cubicBezTo>
                  <a:cubicBezTo>
                    <a:pt x="404" y="173"/>
                    <a:pt x="405" y="173"/>
                    <a:pt x="405" y="173"/>
                  </a:cubicBezTo>
                  <a:cubicBezTo>
                    <a:pt x="406" y="173"/>
                    <a:pt x="407" y="170"/>
                    <a:pt x="408" y="170"/>
                  </a:cubicBezTo>
                  <a:cubicBezTo>
                    <a:pt x="409" y="170"/>
                    <a:pt x="409" y="170"/>
                    <a:pt x="409" y="170"/>
                  </a:cubicBezTo>
                  <a:cubicBezTo>
                    <a:pt x="410" y="168"/>
                    <a:pt x="409" y="167"/>
                    <a:pt x="410" y="165"/>
                  </a:cubicBezTo>
                  <a:cubicBezTo>
                    <a:pt x="411" y="163"/>
                    <a:pt x="414" y="161"/>
                    <a:pt x="416" y="159"/>
                  </a:cubicBezTo>
                  <a:cubicBezTo>
                    <a:pt x="419" y="160"/>
                    <a:pt x="423" y="161"/>
                    <a:pt x="426" y="162"/>
                  </a:cubicBezTo>
                  <a:cubicBezTo>
                    <a:pt x="424" y="166"/>
                    <a:pt x="422" y="170"/>
                    <a:pt x="420" y="174"/>
                  </a:cubicBezTo>
                  <a:cubicBezTo>
                    <a:pt x="420" y="174"/>
                    <a:pt x="418" y="175"/>
                    <a:pt x="418" y="175"/>
                  </a:cubicBezTo>
                  <a:cubicBezTo>
                    <a:pt x="418" y="176"/>
                    <a:pt x="418" y="179"/>
                    <a:pt x="418" y="180"/>
                  </a:cubicBezTo>
                  <a:cubicBezTo>
                    <a:pt x="418" y="180"/>
                    <a:pt x="421" y="180"/>
                    <a:pt x="421" y="180"/>
                  </a:cubicBezTo>
                  <a:cubicBezTo>
                    <a:pt x="420" y="180"/>
                    <a:pt x="416" y="185"/>
                    <a:pt x="418" y="186"/>
                  </a:cubicBezTo>
                  <a:cubicBezTo>
                    <a:pt x="418" y="186"/>
                    <a:pt x="420" y="187"/>
                    <a:pt x="419" y="186"/>
                  </a:cubicBezTo>
                  <a:cubicBezTo>
                    <a:pt x="419" y="186"/>
                    <a:pt x="421" y="186"/>
                    <a:pt x="421" y="186"/>
                  </a:cubicBezTo>
                  <a:cubicBezTo>
                    <a:pt x="421" y="185"/>
                    <a:pt x="422" y="184"/>
                    <a:pt x="421" y="183"/>
                  </a:cubicBezTo>
                  <a:cubicBezTo>
                    <a:pt x="425" y="181"/>
                    <a:pt x="434" y="171"/>
                    <a:pt x="441" y="173"/>
                  </a:cubicBezTo>
                  <a:cubicBezTo>
                    <a:pt x="441" y="173"/>
                    <a:pt x="443" y="175"/>
                    <a:pt x="443" y="175"/>
                  </a:cubicBezTo>
                  <a:cubicBezTo>
                    <a:pt x="445" y="175"/>
                    <a:pt x="444" y="173"/>
                    <a:pt x="446" y="174"/>
                  </a:cubicBezTo>
                  <a:cubicBezTo>
                    <a:pt x="446" y="174"/>
                    <a:pt x="447" y="174"/>
                    <a:pt x="447" y="174"/>
                  </a:cubicBezTo>
                  <a:cubicBezTo>
                    <a:pt x="450" y="168"/>
                    <a:pt x="450" y="168"/>
                    <a:pt x="450" y="168"/>
                  </a:cubicBezTo>
                  <a:cubicBezTo>
                    <a:pt x="453" y="165"/>
                    <a:pt x="453" y="165"/>
                    <a:pt x="453" y="165"/>
                  </a:cubicBezTo>
                  <a:cubicBezTo>
                    <a:pt x="457" y="159"/>
                    <a:pt x="457" y="159"/>
                    <a:pt x="457" y="159"/>
                  </a:cubicBezTo>
                  <a:cubicBezTo>
                    <a:pt x="459" y="155"/>
                    <a:pt x="459" y="155"/>
                    <a:pt x="459" y="155"/>
                  </a:cubicBezTo>
                  <a:cubicBezTo>
                    <a:pt x="465" y="150"/>
                    <a:pt x="465" y="150"/>
                    <a:pt x="465" y="150"/>
                  </a:cubicBezTo>
                  <a:cubicBezTo>
                    <a:pt x="464" y="145"/>
                    <a:pt x="464" y="145"/>
                    <a:pt x="464" y="145"/>
                  </a:cubicBezTo>
                  <a:cubicBezTo>
                    <a:pt x="468" y="144"/>
                    <a:pt x="468" y="144"/>
                    <a:pt x="468" y="144"/>
                  </a:cubicBezTo>
                  <a:cubicBezTo>
                    <a:pt x="470" y="147"/>
                    <a:pt x="470" y="147"/>
                    <a:pt x="470" y="147"/>
                  </a:cubicBezTo>
                  <a:cubicBezTo>
                    <a:pt x="474" y="148"/>
                    <a:pt x="474" y="148"/>
                    <a:pt x="474" y="148"/>
                  </a:cubicBezTo>
                  <a:cubicBezTo>
                    <a:pt x="478" y="149"/>
                    <a:pt x="478" y="149"/>
                    <a:pt x="478" y="149"/>
                  </a:cubicBezTo>
                  <a:cubicBezTo>
                    <a:pt x="478" y="146"/>
                    <a:pt x="478" y="146"/>
                    <a:pt x="478" y="146"/>
                  </a:cubicBezTo>
                  <a:cubicBezTo>
                    <a:pt x="478" y="143"/>
                    <a:pt x="478" y="143"/>
                    <a:pt x="478" y="143"/>
                  </a:cubicBezTo>
                  <a:cubicBezTo>
                    <a:pt x="481" y="141"/>
                    <a:pt x="481" y="141"/>
                    <a:pt x="481" y="141"/>
                  </a:cubicBezTo>
                  <a:cubicBezTo>
                    <a:pt x="485" y="141"/>
                    <a:pt x="485" y="141"/>
                    <a:pt x="485" y="141"/>
                  </a:cubicBezTo>
                  <a:cubicBezTo>
                    <a:pt x="487" y="139"/>
                    <a:pt x="487" y="139"/>
                    <a:pt x="487" y="139"/>
                  </a:cubicBezTo>
                  <a:cubicBezTo>
                    <a:pt x="487" y="137"/>
                    <a:pt x="487" y="137"/>
                    <a:pt x="487" y="137"/>
                  </a:cubicBezTo>
                  <a:cubicBezTo>
                    <a:pt x="491" y="135"/>
                    <a:pt x="491" y="135"/>
                    <a:pt x="491" y="135"/>
                  </a:cubicBezTo>
                  <a:cubicBezTo>
                    <a:pt x="492" y="129"/>
                    <a:pt x="492" y="129"/>
                    <a:pt x="492" y="129"/>
                  </a:cubicBezTo>
                  <a:cubicBezTo>
                    <a:pt x="497" y="137"/>
                    <a:pt x="497" y="137"/>
                    <a:pt x="497" y="137"/>
                  </a:cubicBezTo>
                  <a:cubicBezTo>
                    <a:pt x="499" y="134"/>
                    <a:pt x="499" y="134"/>
                    <a:pt x="499" y="134"/>
                  </a:cubicBezTo>
                  <a:cubicBezTo>
                    <a:pt x="498" y="131"/>
                    <a:pt x="498" y="131"/>
                    <a:pt x="498" y="131"/>
                  </a:cubicBezTo>
                  <a:cubicBezTo>
                    <a:pt x="501" y="129"/>
                    <a:pt x="501" y="129"/>
                    <a:pt x="501" y="129"/>
                  </a:cubicBezTo>
                  <a:cubicBezTo>
                    <a:pt x="501" y="125"/>
                    <a:pt x="501" y="125"/>
                    <a:pt x="501" y="125"/>
                  </a:cubicBezTo>
                  <a:cubicBezTo>
                    <a:pt x="501" y="119"/>
                    <a:pt x="501" y="119"/>
                    <a:pt x="501" y="119"/>
                  </a:cubicBezTo>
                  <a:cubicBezTo>
                    <a:pt x="502" y="115"/>
                    <a:pt x="502" y="115"/>
                    <a:pt x="502" y="115"/>
                  </a:cubicBezTo>
                  <a:cubicBezTo>
                    <a:pt x="502" y="111"/>
                    <a:pt x="502" y="111"/>
                    <a:pt x="502" y="111"/>
                  </a:cubicBezTo>
                  <a:cubicBezTo>
                    <a:pt x="505" y="109"/>
                    <a:pt x="505" y="109"/>
                    <a:pt x="505" y="109"/>
                  </a:cubicBezTo>
                  <a:cubicBezTo>
                    <a:pt x="507" y="107"/>
                    <a:pt x="507" y="107"/>
                    <a:pt x="507" y="107"/>
                  </a:cubicBezTo>
                  <a:cubicBezTo>
                    <a:pt x="507" y="107"/>
                    <a:pt x="507" y="107"/>
                    <a:pt x="507" y="107"/>
                  </a:cubicBezTo>
                  <a:cubicBezTo>
                    <a:pt x="507" y="106"/>
                    <a:pt x="506" y="105"/>
                    <a:pt x="507" y="105"/>
                  </a:cubicBezTo>
                  <a:cubicBezTo>
                    <a:pt x="510" y="105"/>
                    <a:pt x="512" y="107"/>
                    <a:pt x="512" y="108"/>
                  </a:cubicBezTo>
                  <a:lnTo>
                    <a:pt x="512" y="109"/>
                  </a:lnTo>
                  <a:close/>
                  <a:moveTo>
                    <a:pt x="236" y="208"/>
                  </a:moveTo>
                  <a:cubicBezTo>
                    <a:pt x="239" y="208"/>
                    <a:pt x="241" y="212"/>
                    <a:pt x="239" y="212"/>
                  </a:cubicBezTo>
                  <a:cubicBezTo>
                    <a:pt x="238" y="211"/>
                    <a:pt x="237" y="211"/>
                    <a:pt x="236" y="210"/>
                  </a:cubicBezTo>
                  <a:cubicBezTo>
                    <a:pt x="236" y="210"/>
                    <a:pt x="236" y="208"/>
                    <a:pt x="236" y="208"/>
                  </a:cubicBezTo>
                  <a:cubicBezTo>
                    <a:pt x="237" y="208"/>
                    <a:pt x="236" y="208"/>
                    <a:pt x="236" y="20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4" name="Freeform 287">
              <a:extLst>
                <a:ext uri="{FF2B5EF4-FFF2-40B4-BE49-F238E27FC236}">
                  <a16:creationId xmlns:a16="http://schemas.microsoft.com/office/drawing/2014/main" id="{D5B106B8-054C-4562-A838-8EC6DA1C1F7F}"/>
                </a:ext>
              </a:extLst>
            </p:cNvPr>
            <p:cNvSpPr>
              <a:spLocks noEditPoints="1"/>
            </p:cNvSpPr>
            <p:nvPr/>
          </p:nvSpPr>
          <p:spPr bwMode="auto">
            <a:xfrm>
              <a:off x="8141252" y="2098393"/>
              <a:ext cx="1825333" cy="1462320"/>
            </a:xfrm>
            <a:custGeom>
              <a:avLst/>
              <a:gdLst>
                <a:gd name="T0" fmla="*/ 314 w 531"/>
                <a:gd name="T1" fmla="*/ 425 h 425"/>
                <a:gd name="T2" fmla="*/ 326 w 531"/>
                <a:gd name="T3" fmla="*/ 402 h 425"/>
                <a:gd name="T4" fmla="*/ 341 w 531"/>
                <a:gd name="T5" fmla="*/ 303 h 425"/>
                <a:gd name="T6" fmla="*/ 406 w 531"/>
                <a:gd name="T7" fmla="*/ 277 h 425"/>
                <a:gd name="T8" fmla="*/ 383 w 531"/>
                <a:gd name="T9" fmla="*/ 233 h 425"/>
                <a:gd name="T10" fmla="*/ 528 w 531"/>
                <a:gd name="T11" fmla="*/ 82 h 425"/>
                <a:gd name="T12" fmla="*/ 518 w 531"/>
                <a:gd name="T13" fmla="*/ 70 h 425"/>
                <a:gd name="T14" fmla="*/ 495 w 531"/>
                <a:gd name="T15" fmla="*/ 63 h 425"/>
                <a:gd name="T16" fmla="*/ 468 w 531"/>
                <a:gd name="T17" fmla="*/ 38 h 425"/>
                <a:gd name="T18" fmla="*/ 440 w 531"/>
                <a:gd name="T19" fmla="*/ 4 h 425"/>
                <a:gd name="T20" fmla="*/ 407 w 531"/>
                <a:gd name="T21" fmla="*/ 14 h 425"/>
                <a:gd name="T22" fmla="*/ 399 w 531"/>
                <a:gd name="T23" fmla="*/ 46 h 425"/>
                <a:gd name="T24" fmla="*/ 368 w 531"/>
                <a:gd name="T25" fmla="*/ 76 h 425"/>
                <a:gd name="T26" fmla="*/ 403 w 531"/>
                <a:gd name="T27" fmla="*/ 89 h 425"/>
                <a:gd name="T28" fmla="*/ 356 w 531"/>
                <a:gd name="T29" fmla="*/ 106 h 425"/>
                <a:gd name="T30" fmla="*/ 329 w 531"/>
                <a:gd name="T31" fmla="*/ 126 h 425"/>
                <a:gd name="T32" fmla="*/ 288 w 531"/>
                <a:gd name="T33" fmla="*/ 147 h 425"/>
                <a:gd name="T34" fmla="*/ 229 w 531"/>
                <a:gd name="T35" fmla="*/ 141 h 425"/>
                <a:gd name="T36" fmla="*/ 188 w 531"/>
                <a:gd name="T37" fmla="*/ 118 h 425"/>
                <a:gd name="T38" fmla="*/ 163 w 531"/>
                <a:gd name="T39" fmla="*/ 91 h 425"/>
                <a:gd name="T40" fmla="*/ 133 w 531"/>
                <a:gd name="T41" fmla="*/ 64 h 425"/>
                <a:gd name="T42" fmla="*/ 96 w 531"/>
                <a:gd name="T43" fmla="*/ 80 h 425"/>
                <a:gd name="T44" fmla="*/ 74 w 531"/>
                <a:gd name="T45" fmla="*/ 109 h 425"/>
                <a:gd name="T46" fmla="*/ 62 w 531"/>
                <a:gd name="T47" fmla="*/ 141 h 425"/>
                <a:gd name="T48" fmla="*/ 14 w 531"/>
                <a:gd name="T49" fmla="*/ 167 h 425"/>
                <a:gd name="T50" fmla="*/ 9 w 531"/>
                <a:gd name="T51" fmla="*/ 185 h 425"/>
                <a:gd name="T52" fmla="*/ 10 w 531"/>
                <a:gd name="T53" fmla="*/ 211 h 425"/>
                <a:gd name="T54" fmla="*/ 49 w 531"/>
                <a:gd name="T55" fmla="*/ 220 h 425"/>
                <a:gd name="T56" fmla="*/ 44 w 531"/>
                <a:gd name="T57" fmla="*/ 246 h 425"/>
                <a:gd name="T58" fmla="*/ 52 w 531"/>
                <a:gd name="T59" fmla="*/ 273 h 425"/>
                <a:gd name="T60" fmla="*/ 76 w 531"/>
                <a:gd name="T61" fmla="*/ 290 h 425"/>
                <a:gd name="T62" fmla="*/ 107 w 531"/>
                <a:gd name="T63" fmla="*/ 308 h 425"/>
                <a:gd name="T64" fmla="*/ 144 w 531"/>
                <a:gd name="T65" fmla="*/ 312 h 425"/>
                <a:gd name="T66" fmla="*/ 182 w 531"/>
                <a:gd name="T67" fmla="*/ 307 h 425"/>
                <a:gd name="T68" fmla="*/ 207 w 531"/>
                <a:gd name="T69" fmla="*/ 315 h 425"/>
                <a:gd name="T70" fmla="*/ 220 w 531"/>
                <a:gd name="T71" fmla="*/ 336 h 425"/>
                <a:gd name="T72" fmla="*/ 218 w 531"/>
                <a:gd name="T73" fmla="*/ 362 h 425"/>
                <a:gd name="T74" fmla="*/ 228 w 531"/>
                <a:gd name="T75" fmla="*/ 375 h 425"/>
                <a:gd name="T76" fmla="*/ 249 w 531"/>
                <a:gd name="T77" fmla="*/ 388 h 425"/>
                <a:gd name="T78" fmla="*/ 279 w 531"/>
                <a:gd name="T79" fmla="*/ 368 h 425"/>
                <a:gd name="T80" fmla="*/ 303 w 531"/>
                <a:gd name="T81" fmla="*/ 386 h 425"/>
                <a:gd name="T82" fmla="*/ 322 w 531"/>
                <a:gd name="T83" fmla="*/ 399 h 425"/>
                <a:gd name="T84" fmla="*/ 335 w 531"/>
                <a:gd name="T85" fmla="*/ 381 h 425"/>
                <a:gd name="T86" fmla="*/ 356 w 531"/>
                <a:gd name="T87" fmla="*/ 373 h 425"/>
                <a:gd name="T88" fmla="*/ 375 w 531"/>
                <a:gd name="T89" fmla="*/ 366 h 425"/>
                <a:gd name="T90" fmla="*/ 388 w 531"/>
                <a:gd name="T91" fmla="*/ 351 h 425"/>
                <a:gd name="T92" fmla="*/ 399 w 531"/>
                <a:gd name="T93" fmla="*/ 333 h 425"/>
                <a:gd name="T94" fmla="*/ 412 w 531"/>
                <a:gd name="T95" fmla="*/ 313 h 425"/>
                <a:gd name="T96" fmla="*/ 422 w 531"/>
                <a:gd name="T97" fmla="*/ 291 h 425"/>
                <a:gd name="T98" fmla="*/ 408 w 531"/>
                <a:gd name="T99" fmla="*/ 271 h 425"/>
                <a:gd name="T100" fmla="*/ 404 w 531"/>
                <a:gd name="T101" fmla="*/ 221 h 425"/>
                <a:gd name="T102" fmla="*/ 426 w 531"/>
                <a:gd name="T103" fmla="*/ 208 h 425"/>
                <a:gd name="T104" fmla="*/ 400 w 531"/>
                <a:gd name="T105" fmla="*/ 206 h 425"/>
                <a:gd name="T106" fmla="*/ 386 w 531"/>
                <a:gd name="T107" fmla="*/ 183 h 425"/>
                <a:gd name="T108" fmla="*/ 426 w 531"/>
                <a:gd name="T109" fmla="*/ 162 h 425"/>
                <a:gd name="T110" fmla="*/ 441 w 531"/>
                <a:gd name="T111" fmla="*/ 173 h 425"/>
                <a:gd name="T112" fmla="*/ 464 w 531"/>
                <a:gd name="T113" fmla="*/ 145 h 425"/>
                <a:gd name="T114" fmla="*/ 487 w 531"/>
                <a:gd name="T115" fmla="*/ 139 h 425"/>
                <a:gd name="T116" fmla="*/ 501 w 531"/>
                <a:gd name="T117" fmla="*/ 119 h 425"/>
                <a:gd name="T118" fmla="*/ 236 w 531"/>
                <a:gd name="T119" fmla="*/ 20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1" h="425">
                  <a:moveTo>
                    <a:pt x="326" y="402"/>
                  </a:moveTo>
                  <a:cubicBezTo>
                    <a:pt x="323" y="403"/>
                    <a:pt x="320" y="405"/>
                    <a:pt x="317" y="406"/>
                  </a:cubicBezTo>
                  <a:cubicBezTo>
                    <a:pt x="315" y="406"/>
                    <a:pt x="313" y="406"/>
                    <a:pt x="312" y="406"/>
                  </a:cubicBezTo>
                  <a:cubicBezTo>
                    <a:pt x="311" y="407"/>
                    <a:pt x="312" y="408"/>
                    <a:pt x="311" y="409"/>
                  </a:cubicBezTo>
                  <a:cubicBezTo>
                    <a:pt x="311" y="410"/>
                    <a:pt x="310" y="409"/>
                    <a:pt x="309" y="410"/>
                  </a:cubicBezTo>
                  <a:cubicBezTo>
                    <a:pt x="308" y="411"/>
                    <a:pt x="307" y="411"/>
                    <a:pt x="305" y="412"/>
                  </a:cubicBezTo>
                  <a:cubicBezTo>
                    <a:pt x="306" y="416"/>
                    <a:pt x="305" y="418"/>
                    <a:pt x="307" y="420"/>
                  </a:cubicBezTo>
                  <a:cubicBezTo>
                    <a:pt x="308" y="422"/>
                    <a:pt x="309" y="422"/>
                    <a:pt x="311" y="422"/>
                  </a:cubicBezTo>
                  <a:cubicBezTo>
                    <a:pt x="311" y="423"/>
                    <a:pt x="314" y="425"/>
                    <a:pt x="314" y="425"/>
                  </a:cubicBezTo>
                  <a:cubicBezTo>
                    <a:pt x="315" y="425"/>
                    <a:pt x="320" y="422"/>
                    <a:pt x="321" y="422"/>
                  </a:cubicBezTo>
                  <a:cubicBezTo>
                    <a:pt x="321" y="421"/>
                    <a:pt x="321" y="420"/>
                    <a:pt x="321" y="420"/>
                  </a:cubicBezTo>
                  <a:cubicBezTo>
                    <a:pt x="323" y="419"/>
                    <a:pt x="324" y="420"/>
                    <a:pt x="325" y="418"/>
                  </a:cubicBezTo>
                  <a:cubicBezTo>
                    <a:pt x="326" y="417"/>
                    <a:pt x="325" y="416"/>
                    <a:pt x="325" y="414"/>
                  </a:cubicBezTo>
                  <a:cubicBezTo>
                    <a:pt x="327" y="413"/>
                    <a:pt x="327" y="413"/>
                    <a:pt x="327" y="413"/>
                  </a:cubicBezTo>
                  <a:cubicBezTo>
                    <a:pt x="328" y="408"/>
                    <a:pt x="326" y="410"/>
                    <a:pt x="329" y="408"/>
                  </a:cubicBezTo>
                  <a:cubicBezTo>
                    <a:pt x="329" y="408"/>
                    <a:pt x="330" y="406"/>
                    <a:pt x="329" y="406"/>
                  </a:cubicBezTo>
                  <a:cubicBezTo>
                    <a:pt x="329" y="406"/>
                    <a:pt x="329" y="405"/>
                    <a:pt x="329" y="404"/>
                  </a:cubicBezTo>
                  <a:cubicBezTo>
                    <a:pt x="328" y="404"/>
                    <a:pt x="326" y="403"/>
                    <a:pt x="326" y="402"/>
                  </a:cubicBezTo>
                  <a:close/>
                  <a:moveTo>
                    <a:pt x="343" y="301"/>
                  </a:moveTo>
                  <a:cubicBezTo>
                    <a:pt x="343" y="301"/>
                    <a:pt x="344" y="303"/>
                    <a:pt x="345" y="303"/>
                  </a:cubicBezTo>
                  <a:cubicBezTo>
                    <a:pt x="344" y="303"/>
                    <a:pt x="344" y="303"/>
                    <a:pt x="344" y="305"/>
                  </a:cubicBezTo>
                  <a:cubicBezTo>
                    <a:pt x="343" y="305"/>
                    <a:pt x="342" y="306"/>
                    <a:pt x="342" y="306"/>
                  </a:cubicBezTo>
                  <a:cubicBezTo>
                    <a:pt x="341" y="306"/>
                    <a:pt x="338" y="305"/>
                    <a:pt x="337" y="304"/>
                  </a:cubicBezTo>
                  <a:cubicBezTo>
                    <a:pt x="337" y="303"/>
                    <a:pt x="337" y="303"/>
                    <a:pt x="337" y="303"/>
                  </a:cubicBezTo>
                  <a:cubicBezTo>
                    <a:pt x="338" y="302"/>
                    <a:pt x="337" y="302"/>
                    <a:pt x="339" y="301"/>
                  </a:cubicBezTo>
                  <a:cubicBezTo>
                    <a:pt x="339" y="301"/>
                    <a:pt x="339" y="303"/>
                    <a:pt x="339" y="303"/>
                  </a:cubicBezTo>
                  <a:cubicBezTo>
                    <a:pt x="339" y="303"/>
                    <a:pt x="340" y="304"/>
                    <a:pt x="341" y="303"/>
                  </a:cubicBezTo>
                  <a:cubicBezTo>
                    <a:pt x="341" y="303"/>
                    <a:pt x="341" y="302"/>
                    <a:pt x="341" y="301"/>
                  </a:cubicBezTo>
                  <a:cubicBezTo>
                    <a:pt x="342" y="301"/>
                    <a:pt x="343" y="301"/>
                    <a:pt x="343" y="301"/>
                  </a:cubicBezTo>
                  <a:close/>
                  <a:moveTo>
                    <a:pt x="379" y="296"/>
                  </a:moveTo>
                  <a:cubicBezTo>
                    <a:pt x="384" y="296"/>
                    <a:pt x="378" y="299"/>
                    <a:pt x="377" y="300"/>
                  </a:cubicBezTo>
                  <a:cubicBezTo>
                    <a:pt x="376" y="298"/>
                    <a:pt x="373" y="296"/>
                    <a:pt x="379" y="296"/>
                  </a:cubicBezTo>
                  <a:close/>
                  <a:moveTo>
                    <a:pt x="407" y="272"/>
                  </a:moveTo>
                  <a:cubicBezTo>
                    <a:pt x="409" y="273"/>
                    <a:pt x="409" y="273"/>
                    <a:pt x="409" y="273"/>
                  </a:cubicBezTo>
                  <a:cubicBezTo>
                    <a:pt x="408" y="273"/>
                    <a:pt x="409" y="276"/>
                    <a:pt x="409" y="277"/>
                  </a:cubicBezTo>
                  <a:cubicBezTo>
                    <a:pt x="409" y="277"/>
                    <a:pt x="405" y="277"/>
                    <a:pt x="406" y="277"/>
                  </a:cubicBezTo>
                  <a:cubicBezTo>
                    <a:pt x="406" y="276"/>
                    <a:pt x="405" y="276"/>
                    <a:pt x="404" y="276"/>
                  </a:cubicBezTo>
                  <a:cubicBezTo>
                    <a:pt x="405" y="276"/>
                    <a:pt x="404" y="274"/>
                    <a:pt x="404" y="273"/>
                  </a:cubicBezTo>
                  <a:cubicBezTo>
                    <a:pt x="405" y="273"/>
                    <a:pt x="407" y="273"/>
                    <a:pt x="407" y="272"/>
                  </a:cubicBezTo>
                  <a:close/>
                  <a:moveTo>
                    <a:pt x="418" y="271"/>
                  </a:moveTo>
                  <a:cubicBezTo>
                    <a:pt x="418" y="271"/>
                    <a:pt x="419" y="273"/>
                    <a:pt x="419" y="273"/>
                  </a:cubicBezTo>
                  <a:cubicBezTo>
                    <a:pt x="420" y="273"/>
                    <a:pt x="420" y="271"/>
                    <a:pt x="418" y="271"/>
                  </a:cubicBezTo>
                  <a:close/>
                  <a:moveTo>
                    <a:pt x="383" y="233"/>
                  </a:moveTo>
                  <a:cubicBezTo>
                    <a:pt x="383" y="233"/>
                    <a:pt x="384" y="236"/>
                    <a:pt x="383" y="235"/>
                  </a:cubicBezTo>
                  <a:cubicBezTo>
                    <a:pt x="382" y="235"/>
                    <a:pt x="381" y="232"/>
                    <a:pt x="383" y="233"/>
                  </a:cubicBezTo>
                  <a:close/>
                  <a:moveTo>
                    <a:pt x="512" y="109"/>
                  </a:moveTo>
                  <a:cubicBezTo>
                    <a:pt x="514" y="106"/>
                    <a:pt x="514" y="106"/>
                    <a:pt x="514" y="106"/>
                  </a:cubicBezTo>
                  <a:cubicBezTo>
                    <a:pt x="518" y="104"/>
                    <a:pt x="518" y="104"/>
                    <a:pt x="518" y="104"/>
                  </a:cubicBezTo>
                  <a:cubicBezTo>
                    <a:pt x="519" y="101"/>
                    <a:pt x="519" y="101"/>
                    <a:pt x="519" y="101"/>
                  </a:cubicBezTo>
                  <a:cubicBezTo>
                    <a:pt x="522" y="99"/>
                    <a:pt x="522" y="99"/>
                    <a:pt x="522" y="99"/>
                  </a:cubicBezTo>
                  <a:cubicBezTo>
                    <a:pt x="526" y="96"/>
                    <a:pt x="526" y="96"/>
                    <a:pt x="526" y="96"/>
                  </a:cubicBezTo>
                  <a:cubicBezTo>
                    <a:pt x="528" y="92"/>
                    <a:pt x="528" y="92"/>
                    <a:pt x="528" y="92"/>
                  </a:cubicBezTo>
                  <a:cubicBezTo>
                    <a:pt x="529" y="85"/>
                    <a:pt x="529" y="85"/>
                    <a:pt x="529" y="85"/>
                  </a:cubicBezTo>
                  <a:cubicBezTo>
                    <a:pt x="528" y="82"/>
                    <a:pt x="528" y="82"/>
                    <a:pt x="528" y="82"/>
                  </a:cubicBezTo>
                  <a:cubicBezTo>
                    <a:pt x="531" y="80"/>
                    <a:pt x="531" y="80"/>
                    <a:pt x="531" y="80"/>
                  </a:cubicBezTo>
                  <a:cubicBezTo>
                    <a:pt x="531" y="75"/>
                    <a:pt x="531" y="75"/>
                    <a:pt x="531" y="75"/>
                  </a:cubicBezTo>
                  <a:cubicBezTo>
                    <a:pt x="529" y="73"/>
                    <a:pt x="529" y="73"/>
                    <a:pt x="529" y="73"/>
                  </a:cubicBezTo>
                  <a:cubicBezTo>
                    <a:pt x="529" y="70"/>
                    <a:pt x="529" y="70"/>
                    <a:pt x="529" y="70"/>
                  </a:cubicBezTo>
                  <a:cubicBezTo>
                    <a:pt x="531" y="64"/>
                    <a:pt x="531" y="64"/>
                    <a:pt x="531" y="64"/>
                  </a:cubicBezTo>
                  <a:cubicBezTo>
                    <a:pt x="527" y="66"/>
                    <a:pt x="527" y="66"/>
                    <a:pt x="527" y="66"/>
                  </a:cubicBezTo>
                  <a:cubicBezTo>
                    <a:pt x="525" y="69"/>
                    <a:pt x="525" y="69"/>
                    <a:pt x="525" y="69"/>
                  </a:cubicBezTo>
                  <a:cubicBezTo>
                    <a:pt x="521" y="70"/>
                    <a:pt x="521" y="70"/>
                    <a:pt x="521" y="70"/>
                  </a:cubicBezTo>
                  <a:cubicBezTo>
                    <a:pt x="518" y="70"/>
                    <a:pt x="518" y="70"/>
                    <a:pt x="518" y="70"/>
                  </a:cubicBezTo>
                  <a:cubicBezTo>
                    <a:pt x="515" y="72"/>
                    <a:pt x="515" y="72"/>
                    <a:pt x="515" y="72"/>
                  </a:cubicBezTo>
                  <a:cubicBezTo>
                    <a:pt x="512" y="75"/>
                    <a:pt x="512" y="75"/>
                    <a:pt x="512" y="75"/>
                  </a:cubicBezTo>
                  <a:cubicBezTo>
                    <a:pt x="509" y="77"/>
                    <a:pt x="509" y="77"/>
                    <a:pt x="509" y="77"/>
                  </a:cubicBezTo>
                  <a:cubicBezTo>
                    <a:pt x="506" y="78"/>
                    <a:pt x="506" y="78"/>
                    <a:pt x="506" y="78"/>
                  </a:cubicBezTo>
                  <a:cubicBezTo>
                    <a:pt x="502" y="76"/>
                    <a:pt x="502" y="76"/>
                    <a:pt x="502" y="76"/>
                  </a:cubicBezTo>
                  <a:cubicBezTo>
                    <a:pt x="498" y="74"/>
                    <a:pt x="498" y="74"/>
                    <a:pt x="498" y="74"/>
                  </a:cubicBezTo>
                  <a:cubicBezTo>
                    <a:pt x="496" y="70"/>
                    <a:pt x="496" y="70"/>
                    <a:pt x="496" y="70"/>
                  </a:cubicBezTo>
                  <a:cubicBezTo>
                    <a:pt x="497" y="66"/>
                    <a:pt x="497" y="66"/>
                    <a:pt x="497" y="66"/>
                  </a:cubicBezTo>
                  <a:cubicBezTo>
                    <a:pt x="495" y="63"/>
                    <a:pt x="495" y="63"/>
                    <a:pt x="495" y="63"/>
                  </a:cubicBezTo>
                  <a:cubicBezTo>
                    <a:pt x="492" y="59"/>
                    <a:pt x="492" y="59"/>
                    <a:pt x="492" y="59"/>
                  </a:cubicBezTo>
                  <a:cubicBezTo>
                    <a:pt x="490" y="54"/>
                    <a:pt x="490" y="54"/>
                    <a:pt x="490" y="54"/>
                  </a:cubicBezTo>
                  <a:cubicBezTo>
                    <a:pt x="489" y="51"/>
                    <a:pt x="489" y="51"/>
                    <a:pt x="489" y="51"/>
                  </a:cubicBezTo>
                  <a:cubicBezTo>
                    <a:pt x="486" y="48"/>
                    <a:pt x="486" y="48"/>
                    <a:pt x="486" y="48"/>
                  </a:cubicBezTo>
                  <a:cubicBezTo>
                    <a:pt x="481" y="46"/>
                    <a:pt x="481" y="46"/>
                    <a:pt x="481" y="46"/>
                  </a:cubicBezTo>
                  <a:cubicBezTo>
                    <a:pt x="477" y="46"/>
                    <a:pt x="477" y="46"/>
                    <a:pt x="477" y="46"/>
                  </a:cubicBezTo>
                  <a:cubicBezTo>
                    <a:pt x="474" y="46"/>
                    <a:pt x="474" y="46"/>
                    <a:pt x="474" y="46"/>
                  </a:cubicBezTo>
                  <a:cubicBezTo>
                    <a:pt x="471" y="43"/>
                    <a:pt x="471" y="43"/>
                    <a:pt x="471" y="43"/>
                  </a:cubicBezTo>
                  <a:cubicBezTo>
                    <a:pt x="468" y="38"/>
                    <a:pt x="468" y="38"/>
                    <a:pt x="468" y="38"/>
                  </a:cubicBezTo>
                  <a:cubicBezTo>
                    <a:pt x="464" y="32"/>
                    <a:pt x="464" y="32"/>
                    <a:pt x="464" y="32"/>
                  </a:cubicBezTo>
                  <a:cubicBezTo>
                    <a:pt x="463" y="26"/>
                    <a:pt x="463" y="26"/>
                    <a:pt x="463" y="26"/>
                  </a:cubicBezTo>
                  <a:cubicBezTo>
                    <a:pt x="463" y="23"/>
                    <a:pt x="463" y="23"/>
                    <a:pt x="463" y="23"/>
                  </a:cubicBezTo>
                  <a:cubicBezTo>
                    <a:pt x="460" y="18"/>
                    <a:pt x="460" y="18"/>
                    <a:pt x="460" y="18"/>
                  </a:cubicBezTo>
                  <a:cubicBezTo>
                    <a:pt x="457" y="15"/>
                    <a:pt x="457" y="15"/>
                    <a:pt x="457" y="15"/>
                  </a:cubicBezTo>
                  <a:cubicBezTo>
                    <a:pt x="453" y="11"/>
                    <a:pt x="453" y="11"/>
                    <a:pt x="453" y="11"/>
                  </a:cubicBezTo>
                  <a:cubicBezTo>
                    <a:pt x="447" y="10"/>
                    <a:pt x="447" y="10"/>
                    <a:pt x="447" y="10"/>
                  </a:cubicBezTo>
                  <a:cubicBezTo>
                    <a:pt x="443" y="7"/>
                    <a:pt x="443" y="7"/>
                    <a:pt x="443" y="7"/>
                  </a:cubicBezTo>
                  <a:cubicBezTo>
                    <a:pt x="440" y="4"/>
                    <a:pt x="440" y="4"/>
                    <a:pt x="440" y="4"/>
                  </a:cubicBezTo>
                  <a:cubicBezTo>
                    <a:pt x="437" y="1"/>
                    <a:pt x="437" y="1"/>
                    <a:pt x="437" y="1"/>
                  </a:cubicBezTo>
                  <a:cubicBezTo>
                    <a:pt x="431" y="0"/>
                    <a:pt x="431" y="0"/>
                    <a:pt x="431" y="0"/>
                  </a:cubicBezTo>
                  <a:cubicBezTo>
                    <a:pt x="429" y="1"/>
                    <a:pt x="429" y="1"/>
                    <a:pt x="429" y="1"/>
                  </a:cubicBezTo>
                  <a:cubicBezTo>
                    <a:pt x="424" y="3"/>
                    <a:pt x="424" y="3"/>
                    <a:pt x="424" y="3"/>
                  </a:cubicBezTo>
                  <a:cubicBezTo>
                    <a:pt x="419" y="3"/>
                    <a:pt x="419" y="3"/>
                    <a:pt x="419" y="3"/>
                  </a:cubicBezTo>
                  <a:cubicBezTo>
                    <a:pt x="416" y="6"/>
                    <a:pt x="416" y="6"/>
                    <a:pt x="416" y="6"/>
                  </a:cubicBezTo>
                  <a:cubicBezTo>
                    <a:pt x="412" y="9"/>
                    <a:pt x="412" y="9"/>
                    <a:pt x="412" y="9"/>
                  </a:cubicBezTo>
                  <a:cubicBezTo>
                    <a:pt x="409" y="13"/>
                    <a:pt x="409" y="13"/>
                    <a:pt x="409" y="13"/>
                  </a:cubicBezTo>
                  <a:cubicBezTo>
                    <a:pt x="407" y="14"/>
                    <a:pt x="407" y="14"/>
                    <a:pt x="407" y="14"/>
                  </a:cubicBezTo>
                  <a:cubicBezTo>
                    <a:pt x="407" y="17"/>
                    <a:pt x="407" y="17"/>
                    <a:pt x="407" y="17"/>
                  </a:cubicBezTo>
                  <a:cubicBezTo>
                    <a:pt x="409" y="16"/>
                    <a:pt x="409" y="16"/>
                    <a:pt x="409" y="16"/>
                  </a:cubicBezTo>
                  <a:cubicBezTo>
                    <a:pt x="410" y="21"/>
                    <a:pt x="410" y="21"/>
                    <a:pt x="410" y="21"/>
                  </a:cubicBezTo>
                  <a:cubicBezTo>
                    <a:pt x="409" y="25"/>
                    <a:pt x="409" y="25"/>
                    <a:pt x="409" y="25"/>
                  </a:cubicBezTo>
                  <a:cubicBezTo>
                    <a:pt x="407" y="27"/>
                    <a:pt x="407" y="27"/>
                    <a:pt x="407" y="27"/>
                  </a:cubicBezTo>
                  <a:cubicBezTo>
                    <a:pt x="408" y="32"/>
                    <a:pt x="408" y="32"/>
                    <a:pt x="408" y="32"/>
                  </a:cubicBezTo>
                  <a:cubicBezTo>
                    <a:pt x="405" y="36"/>
                    <a:pt x="405" y="36"/>
                    <a:pt x="405" y="36"/>
                  </a:cubicBezTo>
                  <a:cubicBezTo>
                    <a:pt x="403" y="40"/>
                    <a:pt x="403" y="40"/>
                    <a:pt x="403" y="40"/>
                  </a:cubicBezTo>
                  <a:cubicBezTo>
                    <a:pt x="403" y="40"/>
                    <a:pt x="396" y="45"/>
                    <a:pt x="399" y="46"/>
                  </a:cubicBezTo>
                  <a:cubicBezTo>
                    <a:pt x="399" y="48"/>
                    <a:pt x="393" y="50"/>
                    <a:pt x="393" y="50"/>
                  </a:cubicBezTo>
                  <a:cubicBezTo>
                    <a:pt x="387" y="55"/>
                    <a:pt x="387" y="55"/>
                    <a:pt x="387" y="55"/>
                  </a:cubicBezTo>
                  <a:cubicBezTo>
                    <a:pt x="384" y="52"/>
                    <a:pt x="384" y="52"/>
                    <a:pt x="384" y="52"/>
                  </a:cubicBezTo>
                  <a:cubicBezTo>
                    <a:pt x="378" y="49"/>
                    <a:pt x="378" y="49"/>
                    <a:pt x="378" y="49"/>
                  </a:cubicBezTo>
                  <a:cubicBezTo>
                    <a:pt x="374" y="51"/>
                    <a:pt x="374" y="51"/>
                    <a:pt x="374" y="51"/>
                  </a:cubicBezTo>
                  <a:cubicBezTo>
                    <a:pt x="370" y="61"/>
                    <a:pt x="370" y="61"/>
                    <a:pt x="370" y="61"/>
                  </a:cubicBezTo>
                  <a:cubicBezTo>
                    <a:pt x="370" y="61"/>
                    <a:pt x="370" y="63"/>
                    <a:pt x="371" y="64"/>
                  </a:cubicBezTo>
                  <a:cubicBezTo>
                    <a:pt x="372" y="68"/>
                    <a:pt x="369" y="71"/>
                    <a:pt x="369" y="71"/>
                  </a:cubicBezTo>
                  <a:cubicBezTo>
                    <a:pt x="368" y="76"/>
                    <a:pt x="368" y="76"/>
                    <a:pt x="368" y="76"/>
                  </a:cubicBezTo>
                  <a:cubicBezTo>
                    <a:pt x="375" y="78"/>
                    <a:pt x="375" y="78"/>
                    <a:pt x="375" y="78"/>
                  </a:cubicBezTo>
                  <a:cubicBezTo>
                    <a:pt x="381" y="77"/>
                    <a:pt x="381" y="77"/>
                    <a:pt x="381" y="77"/>
                  </a:cubicBezTo>
                  <a:cubicBezTo>
                    <a:pt x="386" y="72"/>
                    <a:pt x="386" y="72"/>
                    <a:pt x="386" y="72"/>
                  </a:cubicBezTo>
                  <a:cubicBezTo>
                    <a:pt x="389" y="73"/>
                    <a:pt x="389" y="73"/>
                    <a:pt x="389" y="73"/>
                  </a:cubicBezTo>
                  <a:cubicBezTo>
                    <a:pt x="391" y="76"/>
                    <a:pt x="391" y="76"/>
                    <a:pt x="391" y="76"/>
                  </a:cubicBezTo>
                  <a:cubicBezTo>
                    <a:pt x="395" y="79"/>
                    <a:pt x="395" y="79"/>
                    <a:pt x="395" y="79"/>
                  </a:cubicBezTo>
                  <a:cubicBezTo>
                    <a:pt x="401" y="81"/>
                    <a:pt x="401" y="81"/>
                    <a:pt x="401" y="81"/>
                  </a:cubicBezTo>
                  <a:cubicBezTo>
                    <a:pt x="404" y="85"/>
                    <a:pt x="404" y="85"/>
                    <a:pt x="404" y="85"/>
                  </a:cubicBezTo>
                  <a:cubicBezTo>
                    <a:pt x="403" y="89"/>
                    <a:pt x="403" y="89"/>
                    <a:pt x="403" y="89"/>
                  </a:cubicBezTo>
                  <a:cubicBezTo>
                    <a:pt x="403" y="89"/>
                    <a:pt x="398" y="88"/>
                    <a:pt x="395" y="89"/>
                  </a:cubicBezTo>
                  <a:cubicBezTo>
                    <a:pt x="393" y="89"/>
                    <a:pt x="389" y="94"/>
                    <a:pt x="389" y="94"/>
                  </a:cubicBezTo>
                  <a:cubicBezTo>
                    <a:pt x="384" y="93"/>
                    <a:pt x="384" y="93"/>
                    <a:pt x="384" y="93"/>
                  </a:cubicBezTo>
                  <a:cubicBezTo>
                    <a:pt x="377" y="98"/>
                    <a:pt x="377" y="98"/>
                    <a:pt x="377" y="98"/>
                  </a:cubicBezTo>
                  <a:cubicBezTo>
                    <a:pt x="375" y="96"/>
                    <a:pt x="375" y="96"/>
                    <a:pt x="375" y="96"/>
                  </a:cubicBezTo>
                  <a:cubicBezTo>
                    <a:pt x="372" y="96"/>
                    <a:pt x="372" y="96"/>
                    <a:pt x="372" y="96"/>
                  </a:cubicBezTo>
                  <a:cubicBezTo>
                    <a:pt x="370" y="101"/>
                    <a:pt x="370" y="101"/>
                    <a:pt x="370" y="101"/>
                  </a:cubicBezTo>
                  <a:cubicBezTo>
                    <a:pt x="367" y="103"/>
                    <a:pt x="367" y="103"/>
                    <a:pt x="367" y="103"/>
                  </a:cubicBezTo>
                  <a:cubicBezTo>
                    <a:pt x="356" y="106"/>
                    <a:pt x="356" y="106"/>
                    <a:pt x="356" y="106"/>
                  </a:cubicBezTo>
                  <a:cubicBezTo>
                    <a:pt x="354" y="112"/>
                    <a:pt x="354" y="112"/>
                    <a:pt x="354" y="112"/>
                  </a:cubicBezTo>
                  <a:cubicBezTo>
                    <a:pt x="347" y="116"/>
                    <a:pt x="347" y="116"/>
                    <a:pt x="347" y="116"/>
                  </a:cubicBezTo>
                  <a:cubicBezTo>
                    <a:pt x="342" y="114"/>
                    <a:pt x="342" y="114"/>
                    <a:pt x="342" y="114"/>
                  </a:cubicBezTo>
                  <a:cubicBezTo>
                    <a:pt x="338" y="110"/>
                    <a:pt x="338" y="110"/>
                    <a:pt x="338" y="110"/>
                  </a:cubicBezTo>
                  <a:cubicBezTo>
                    <a:pt x="334" y="109"/>
                    <a:pt x="334" y="109"/>
                    <a:pt x="334" y="109"/>
                  </a:cubicBezTo>
                  <a:cubicBezTo>
                    <a:pt x="330" y="111"/>
                    <a:pt x="330" y="111"/>
                    <a:pt x="330" y="111"/>
                  </a:cubicBezTo>
                  <a:cubicBezTo>
                    <a:pt x="328" y="116"/>
                    <a:pt x="328" y="116"/>
                    <a:pt x="328" y="116"/>
                  </a:cubicBezTo>
                  <a:cubicBezTo>
                    <a:pt x="328" y="121"/>
                    <a:pt x="328" y="121"/>
                    <a:pt x="328" y="121"/>
                  </a:cubicBezTo>
                  <a:cubicBezTo>
                    <a:pt x="329" y="126"/>
                    <a:pt x="329" y="126"/>
                    <a:pt x="329" y="126"/>
                  </a:cubicBezTo>
                  <a:cubicBezTo>
                    <a:pt x="331" y="130"/>
                    <a:pt x="331" y="130"/>
                    <a:pt x="331" y="130"/>
                  </a:cubicBezTo>
                  <a:cubicBezTo>
                    <a:pt x="328" y="135"/>
                    <a:pt x="328" y="135"/>
                    <a:pt x="328" y="135"/>
                  </a:cubicBezTo>
                  <a:cubicBezTo>
                    <a:pt x="324" y="137"/>
                    <a:pt x="324" y="137"/>
                    <a:pt x="324" y="137"/>
                  </a:cubicBezTo>
                  <a:cubicBezTo>
                    <a:pt x="317" y="139"/>
                    <a:pt x="317" y="139"/>
                    <a:pt x="317" y="139"/>
                  </a:cubicBezTo>
                  <a:cubicBezTo>
                    <a:pt x="308" y="141"/>
                    <a:pt x="308" y="141"/>
                    <a:pt x="308" y="141"/>
                  </a:cubicBezTo>
                  <a:cubicBezTo>
                    <a:pt x="300" y="140"/>
                    <a:pt x="300" y="140"/>
                    <a:pt x="300" y="140"/>
                  </a:cubicBezTo>
                  <a:cubicBezTo>
                    <a:pt x="296" y="142"/>
                    <a:pt x="296" y="142"/>
                    <a:pt x="296" y="142"/>
                  </a:cubicBezTo>
                  <a:cubicBezTo>
                    <a:pt x="292" y="142"/>
                    <a:pt x="292" y="142"/>
                    <a:pt x="292" y="142"/>
                  </a:cubicBezTo>
                  <a:cubicBezTo>
                    <a:pt x="288" y="147"/>
                    <a:pt x="288" y="147"/>
                    <a:pt x="288" y="147"/>
                  </a:cubicBezTo>
                  <a:cubicBezTo>
                    <a:pt x="282" y="149"/>
                    <a:pt x="282" y="149"/>
                    <a:pt x="282" y="149"/>
                  </a:cubicBezTo>
                  <a:cubicBezTo>
                    <a:pt x="276" y="149"/>
                    <a:pt x="276" y="149"/>
                    <a:pt x="276" y="149"/>
                  </a:cubicBezTo>
                  <a:cubicBezTo>
                    <a:pt x="270" y="152"/>
                    <a:pt x="270" y="152"/>
                    <a:pt x="270" y="152"/>
                  </a:cubicBezTo>
                  <a:cubicBezTo>
                    <a:pt x="261" y="152"/>
                    <a:pt x="261" y="152"/>
                    <a:pt x="261" y="152"/>
                  </a:cubicBezTo>
                  <a:cubicBezTo>
                    <a:pt x="257" y="148"/>
                    <a:pt x="257" y="148"/>
                    <a:pt x="257" y="148"/>
                  </a:cubicBezTo>
                  <a:cubicBezTo>
                    <a:pt x="252" y="144"/>
                    <a:pt x="252" y="144"/>
                    <a:pt x="252" y="144"/>
                  </a:cubicBezTo>
                  <a:cubicBezTo>
                    <a:pt x="250" y="143"/>
                    <a:pt x="250" y="143"/>
                    <a:pt x="250" y="143"/>
                  </a:cubicBezTo>
                  <a:cubicBezTo>
                    <a:pt x="237" y="142"/>
                    <a:pt x="237" y="142"/>
                    <a:pt x="237" y="142"/>
                  </a:cubicBezTo>
                  <a:cubicBezTo>
                    <a:pt x="229" y="141"/>
                    <a:pt x="229" y="141"/>
                    <a:pt x="229" y="141"/>
                  </a:cubicBezTo>
                  <a:cubicBezTo>
                    <a:pt x="222" y="140"/>
                    <a:pt x="222" y="140"/>
                    <a:pt x="222" y="140"/>
                  </a:cubicBezTo>
                  <a:cubicBezTo>
                    <a:pt x="216" y="141"/>
                    <a:pt x="216" y="141"/>
                    <a:pt x="216" y="141"/>
                  </a:cubicBezTo>
                  <a:cubicBezTo>
                    <a:pt x="210" y="140"/>
                    <a:pt x="210" y="140"/>
                    <a:pt x="210" y="140"/>
                  </a:cubicBezTo>
                  <a:cubicBezTo>
                    <a:pt x="206" y="138"/>
                    <a:pt x="206" y="138"/>
                    <a:pt x="206" y="138"/>
                  </a:cubicBezTo>
                  <a:cubicBezTo>
                    <a:pt x="201" y="133"/>
                    <a:pt x="201" y="133"/>
                    <a:pt x="201" y="133"/>
                  </a:cubicBezTo>
                  <a:cubicBezTo>
                    <a:pt x="196" y="129"/>
                    <a:pt x="196" y="129"/>
                    <a:pt x="196" y="129"/>
                  </a:cubicBezTo>
                  <a:cubicBezTo>
                    <a:pt x="193" y="126"/>
                    <a:pt x="193" y="126"/>
                    <a:pt x="193" y="126"/>
                  </a:cubicBezTo>
                  <a:cubicBezTo>
                    <a:pt x="191" y="122"/>
                    <a:pt x="191" y="122"/>
                    <a:pt x="191" y="122"/>
                  </a:cubicBezTo>
                  <a:cubicBezTo>
                    <a:pt x="188" y="118"/>
                    <a:pt x="188" y="118"/>
                    <a:pt x="188" y="118"/>
                  </a:cubicBezTo>
                  <a:cubicBezTo>
                    <a:pt x="183" y="116"/>
                    <a:pt x="183" y="116"/>
                    <a:pt x="183" y="116"/>
                  </a:cubicBezTo>
                  <a:cubicBezTo>
                    <a:pt x="180" y="114"/>
                    <a:pt x="180" y="114"/>
                    <a:pt x="180" y="114"/>
                  </a:cubicBezTo>
                  <a:cubicBezTo>
                    <a:pt x="175" y="111"/>
                    <a:pt x="175" y="111"/>
                    <a:pt x="175" y="111"/>
                  </a:cubicBezTo>
                  <a:cubicBezTo>
                    <a:pt x="170" y="111"/>
                    <a:pt x="170" y="111"/>
                    <a:pt x="170" y="111"/>
                  </a:cubicBezTo>
                  <a:cubicBezTo>
                    <a:pt x="165" y="109"/>
                    <a:pt x="165" y="109"/>
                    <a:pt x="165" y="109"/>
                  </a:cubicBezTo>
                  <a:cubicBezTo>
                    <a:pt x="164" y="105"/>
                    <a:pt x="164" y="105"/>
                    <a:pt x="164" y="105"/>
                  </a:cubicBezTo>
                  <a:cubicBezTo>
                    <a:pt x="165" y="100"/>
                    <a:pt x="165" y="100"/>
                    <a:pt x="165" y="100"/>
                  </a:cubicBezTo>
                  <a:cubicBezTo>
                    <a:pt x="166" y="96"/>
                    <a:pt x="166" y="96"/>
                    <a:pt x="166" y="96"/>
                  </a:cubicBezTo>
                  <a:cubicBezTo>
                    <a:pt x="163" y="91"/>
                    <a:pt x="163" y="91"/>
                    <a:pt x="163" y="91"/>
                  </a:cubicBezTo>
                  <a:cubicBezTo>
                    <a:pt x="158" y="89"/>
                    <a:pt x="158" y="89"/>
                    <a:pt x="158" y="89"/>
                  </a:cubicBezTo>
                  <a:cubicBezTo>
                    <a:pt x="158" y="86"/>
                    <a:pt x="158" y="86"/>
                    <a:pt x="158" y="86"/>
                  </a:cubicBezTo>
                  <a:cubicBezTo>
                    <a:pt x="153" y="80"/>
                    <a:pt x="153" y="80"/>
                    <a:pt x="153" y="80"/>
                  </a:cubicBezTo>
                  <a:cubicBezTo>
                    <a:pt x="148" y="77"/>
                    <a:pt x="148" y="77"/>
                    <a:pt x="148" y="77"/>
                  </a:cubicBezTo>
                  <a:cubicBezTo>
                    <a:pt x="142" y="78"/>
                    <a:pt x="142" y="78"/>
                    <a:pt x="142" y="78"/>
                  </a:cubicBezTo>
                  <a:cubicBezTo>
                    <a:pt x="138" y="77"/>
                    <a:pt x="138" y="77"/>
                    <a:pt x="138" y="77"/>
                  </a:cubicBezTo>
                  <a:cubicBezTo>
                    <a:pt x="135" y="74"/>
                    <a:pt x="135" y="74"/>
                    <a:pt x="135" y="74"/>
                  </a:cubicBezTo>
                  <a:cubicBezTo>
                    <a:pt x="134" y="71"/>
                    <a:pt x="134" y="71"/>
                    <a:pt x="134" y="71"/>
                  </a:cubicBezTo>
                  <a:cubicBezTo>
                    <a:pt x="133" y="64"/>
                    <a:pt x="133" y="64"/>
                    <a:pt x="133" y="64"/>
                  </a:cubicBezTo>
                  <a:cubicBezTo>
                    <a:pt x="134" y="56"/>
                    <a:pt x="134" y="56"/>
                    <a:pt x="134" y="56"/>
                  </a:cubicBezTo>
                  <a:cubicBezTo>
                    <a:pt x="129" y="59"/>
                    <a:pt x="129" y="59"/>
                    <a:pt x="129" y="59"/>
                  </a:cubicBezTo>
                  <a:cubicBezTo>
                    <a:pt x="117" y="61"/>
                    <a:pt x="117" y="61"/>
                    <a:pt x="117" y="61"/>
                  </a:cubicBezTo>
                  <a:cubicBezTo>
                    <a:pt x="113" y="64"/>
                    <a:pt x="113" y="64"/>
                    <a:pt x="113" y="64"/>
                  </a:cubicBezTo>
                  <a:cubicBezTo>
                    <a:pt x="111" y="68"/>
                    <a:pt x="111" y="68"/>
                    <a:pt x="111" y="68"/>
                  </a:cubicBezTo>
                  <a:cubicBezTo>
                    <a:pt x="105" y="70"/>
                    <a:pt x="105" y="70"/>
                    <a:pt x="105" y="70"/>
                  </a:cubicBezTo>
                  <a:cubicBezTo>
                    <a:pt x="104" y="73"/>
                    <a:pt x="104" y="73"/>
                    <a:pt x="104" y="73"/>
                  </a:cubicBezTo>
                  <a:cubicBezTo>
                    <a:pt x="103" y="77"/>
                    <a:pt x="103" y="77"/>
                    <a:pt x="103" y="77"/>
                  </a:cubicBezTo>
                  <a:cubicBezTo>
                    <a:pt x="96" y="80"/>
                    <a:pt x="96" y="80"/>
                    <a:pt x="96" y="80"/>
                  </a:cubicBezTo>
                  <a:cubicBezTo>
                    <a:pt x="91" y="80"/>
                    <a:pt x="91" y="80"/>
                    <a:pt x="91" y="80"/>
                  </a:cubicBezTo>
                  <a:cubicBezTo>
                    <a:pt x="88" y="83"/>
                    <a:pt x="88" y="83"/>
                    <a:pt x="88" y="83"/>
                  </a:cubicBezTo>
                  <a:cubicBezTo>
                    <a:pt x="85" y="88"/>
                    <a:pt x="85" y="88"/>
                    <a:pt x="85" y="88"/>
                  </a:cubicBezTo>
                  <a:cubicBezTo>
                    <a:pt x="82" y="91"/>
                    <a:pt x="82" y="91"/>
                    <a:pt x="82" y="91"/>
                  </a:cubicBezTo>
                  <a:cubicBezTo>
                    <a:pt x="80" y="97"/>
                    <a:pt x="80" y="97"/>
                    <a:pt x="80" y="97"/>
                  </a:cubicBezTo>
                  <a:cubicBezTo>
                    <a:pt x="81" y="103"/>
                    <a:pt x="81" y="103"/>
                    <a:pt x="81" y="103"/>
                  </a:cubicBezTo>
                  <a:cubicBezTo>
                    <a:pt x="84" y="106"/>
                    <a:pt x="84" y="106"/>
                    <a:pt x="84" y="106"/>
                  </a:cubicBezTo>
                  <a:cubicBezTo>
                    <a:pt x="82" y="109"/>
                    <a:pt x="82" y="109"/>
                    <a:pt x="82" y="109"/>
                  </a:cubicBezTo>
                  <a:cubicBezTo>
                    <a:pt x="74" y="109"/>
                    <a:pt x="74" y="109"/>
                    <a:pt x="74" y="109"/>
                  </a:cubicBezTo>
                  <a:cubicBezTo>
                    <a:pt x="67" y="112"/>
                    <a:pt x="67" y="112"/>
                    <a:pt x="67" y="112"/>
                  </a:cubicBezTo>
                  <a:cubicBezTo>
                    <a:pt x="60" y="113"/>
                    <a:pt x="60" y="113"/>
                    <a:pt x="60" y="113"/>
                  </a:cubicBezTo>
                  <a:cubicBezTo>
                    <a:pt x="58" y="115"/>
                    <a:pt x="58" y="115"/>
                    <a:pt x="58" y="115"/>
                  </a:cubicBezTo>
                  <a:cubicBezTo>
                    <a:pt x="59" y="119"/>
                    <a:pt x="59" y="119"/>
                    <a:pt x="59" y="119"/>
                  </a:cubicBezTo>
                  <a:cubicBezTo>
                    <a:pt x="64" y="123"/>
                    <a:pt x="64" y="123"/>
                    <a:pt x="64" y="123"/>
                  </a:cubicBezTo>
                  <a:cubicBezTo>
                    <a:pt x="66" y="126"/>
                    <a:pt x="66" y="126"/>
                    <a:pt x="66" y="126"/>
                  </a:cubicBezTo>
                  <a:cubicBezTo>
                    <a:pt x="64" y="130"/>
                    <a:pt x="64" y="130"/>
                    <a:pt x="64" y="130"/>
                  </a:cubicBezTo>
                  <a:cubicBezTo>
                    <a:pt x="62" y="134"/>
                    <a:pt x="62" y="134"/>
                    <a:pt x="62" y="134"/>
                  </a:cubicBezTo>
                  <a:cubicBezTo>
                    <a:pt x="62" y="141"/>
                    <a:pt x="62" y="141"/>
                    <a:pt x="62" y="141"/>
                  </a:cubicBezTo>
                  <a:cubicBezTo>
                    <a:pt x="59" y="142"/>
                    <a:pt x="57" y="143"/>
                    <a:pt x="55" y="144"/>
                  </a:cubicBezTo>
                  <a:cubicBezTo>
                    <a:pt x="53" y="146"/>
                    <a:pt x="53" y="147"/>
                    <a:pt x="51" y="148"/>
                  </a:cubicBezTo>
                  <a:cubicBezTo>
                    <a:pt x="49" y="149"/>
                    <a:pt x="48" y="149"/>
                    <a:pt x="46" y="150"/>
                  </a:cubicBezTo>
                  <a:cubicBezTo>
                    <a:pt x="45" y="151"/>
                    <a:pt x="45" y="153"/>
                    <a:pt x="45" y="154"/>
                  </a:cubicBezTo>
                  <a:cubicBezTo>
                    <a:pt x="45" y="157"/>
                    <a:pt x="34" y="154"/>
                    <a:pt x="31" y="159"/>
                  </a:cubicBezTo>
                  <a:cubicBezTo>
                    <a:pt x="29" y="162"/>
                    <a:pt x="31" y="164"/>
                    <a:pt x="29" y="167"/>
                  </a:cubicBezTo>
                  <a:cubicBezTo>
                    <a:pt x="27" y="169"/>
                    <a:pt x="24" y="168"/>
                    <a:pt x="22" y="169"/>
                  </a:cubicBezTo>
                  <a:cubicBezTo>
                    <a:pt x="20" y="169"/>
                    <a:pt x="19" y="171"/>
                    <a:pt x="17" y="171"/>
                  </a:cubicBezTo>
                  <a:cubicBezTo>
                    <a:pt x="15" y="171"/>
                    <a:pt x="16" y="167"/>
                    <a:pt x="14" y="167"/>
                  </a:cubicBezTo>
                  <a:cubicBezTo>
                    <a:pt x="12" y="166"/>
                    <a:pt x="11" y="168"/>
                    <a:pt x="9" y="169"/>
                  </a:cubicBezTo>
                  <a:cubicBezTo>
                    <a:pt x="8" y="171"/>
                    <a:pt x="7" y="172"/>
                    <a:pt x="6" y="173"/>
                  </a:cubicBezTo>
                  <a:cubicBezTo>
                    <a:pt x="5" y="174"/>
                    <a:pt x="4" y="174"/>
                    <a:pt x="3" y="175"/>
                  </a:cubicBezTo>
                  <a:cubicBezTo>
                    <a:pt x="2" y="175"/>
                    <a:pt x="1" y="176"/>
                    <a:pt x="0" y="177"/>
                  </a:cubicBezTo>
                  <a:cubicBezTo>
                    <a:pt x="0" y="178"/>
                    <a:pt x="0" y="178"/>
                    <a:pt x="0" y="178"/>
                  </a:cubicBezTo>
                  <a:cubicBezTo>
                    <a:pt x="1" y="180"/>
                    <a:pt x="1" y="182"/>
                    <a:pt x="1" y="182"/>
                  </a:cubicBezTo>
                  <a:cubicBezTo>
                    <a:pt x="1" y="185"/>
                    <a:pt x="1" y="185"/>
                    <a:pt x="1" y="185"/>
                  </a:cubicBezTo>
                  <a:cubicBezTo>
                    <a:pt x="3" y="187"/>
                    <a:pt x="3" y="187"/>
                    <a:pt x="3" y="187"/>
                  </a:cubicBezTo>
                  <a:cubicBezTo>
                    <a:pt x="9" y="185"/>
                    <a:pt x="9" y="185"/>
                    <a:pt x="9" y="185"/>
                  </a:cubicBezTo>
                  <a:cubicBezTo>
                    <a:pt x="10" y="186"/>
                    <a:pt x="10" y="186"/>
                    <a:pt x="10" y="186"/>
                  </a:cubicBezTo>
                  <a:cubicBezTo>
                    <a:pt x="10" y="189"/>
                    <a:pt x="10" y="189"/>
                    <a:pt x="10" y="189"/>
                  </a:cubicBezTo>
                  <a:cubicBezTo>
                    <a:pt x="8" y="193"/>
                    <a:pt x="8" y="193"/>
                    <a:pt x="8" y="193"/>
                  </a:cubicBezTo>
                  <a:cubicBezTo>
                    <a:pt x="11" y="197"/>
                    <a:pt x="11" y="197"/>
                    <a:pt x="11" y="197"/>
                  </a:cubicBezTo>
                  <a:cubicBezTo>
                    <a:pt x="11" y="202"/>
                    <a:pt x="11" y="202"/>
                    <a:pt x="11" y="202"/>
                  </a:cubicBezTo>
                  <a:cubicBezTo>
                    <a:pt x="13" y="204"/>
                    <a:pt x="13" y="204"/>
                    <a:pt x="13" y="204"/>
                  </a:cubicBezTo>
                  <a:cubicBezTo>
                    <a:pt x="13" y="206"/>
                    <a:pt x="13" y="206"/>
                    <a:pt x="13" y="206"/>
                  </a:cubicBezTo>
                  <a:cubicBezTo>
                    <a:pt x="10" y="207"/>
                    <a:pt x="10" y="207"/>
                    <a:pt x="10" y="207"/>
                  </a:cubicBezTo>
                  <a:cubicBezTo>
                    <a:pt x="10" y="211"/>
                    <a:pt x="10" y="211"/>
                    <a:pt x="10" y="211"/>
                  </a:cubicBezTo>
                  <a:cubicBezTo>
                    <a:pt x="16" y="211"/>
                    <a:pt x="16" y="211"/>
                    <a:pt x="16" y="211"/>
                  </a:cubicBezTo>
                  <a:cubicBezTo>
                    <a:pt x="26" y="217"/>
                    <a:pt x="26" y="217"/>
                    <a:pt x="26" y="217"/>
                  </a:cubicBezTo>
                  <a:cubicBezTo>
                    <a:pt x="28" y="220"/>
                    <a:pt x="28" y="220"/>
                    <a:pt x="28" y="220"/>
                  </a:cubicBezTo>
                  <a:cubicBezTo>
                    <a:pt x="32" y="223"/>
                    <a:pt x="32" y="223"/>
                    <a:pt x="32" y="223"/>
                  </a:cubicBezTo>
                  <a:cubicBezTo>
                    <a:pt x="35" y="220"/>
                    <a:pt x="35" y="220"/>
                    <a:pt x="35" y="220"/>
                  </a:cubicBezTo>
                  <a:cubicBezTo>
                    <a:pt x="37" y="218"/>
                    <a:pt x="37" y="218"/>
                    <a:pt x="37" y="218"/>
                  </a:cubicBezTo>
                  <a:cubicBezTo>
                    <a:pt x="41" y="218"/>
                    <a:pt x="41" y="218"/>
                    <a:pt x="41" y="218"/>
                  </a:cubicBezTo>
                  <a:cubicBezTo>
                    <a:pt x="45" y="219"/>
                    <a:pt x="45" y="219"/>
                    <a:pt x="45" y="219"/>
                  </a:cubicBezTo>
                  <a:cubicBezTo>
                    <a:pt x="49" y="220"/>
                    <a:pt x="49" y="220"/>
                    <a:pt x="49" y="220"/>
                  </a:cubicBezTo>
                  <a:cubicBezTo>
                    <a:pt x="51" y="223"/>
                    <a:pt x="51" y="223"/>
                    <a:pt x="51" y="223"/>
                  </a:cubicBezTo>
                  <a:cubicBezTo>
                    <a:pt x="53" y="226"/>
                    <a:pt x="53" y="226"/>
                    <a:pt x="53" y="226"/>
                  </a:cubicBezTo>
                  <a:cubicBezTo>
                    <a:pt x="55" y="230"/>
                    <a:pt x="55" y="230"/>
                    <a:pt x="55" y="230"/>
                  </a:cubicBezTo>
                  <a:cubicBezTo>
                    <a:pt x="52" y="232"/>
                    <a:pt x="52" y="232"/>
                    <a:pt x="52" y="232"/>
                  </a:cubicBezTo>
                  <a:cubicBezTo>
                    <a:pt x="52" y="235"/>
                    <a:pt x="52" y="235"/>
                    <a:pt x="52" y="235"/>
                  </a:cubicBezTo>
                  <a:cubicBezTo>
                    <a:pt x="50" y="238"/>
                    <a:pt x="50" y="238"/>
                    <a:pt x="50" y="238"/>
                  </a:cubicBezTo>
                  <a:cubicBezTo>
                    <a:pt x="48" y="240"/>
                    <a:pt x="48" y="240"/>
                    <a:pt x="48" y="240"/>
                  </a:cubicBezTo>
                  <a:cubicBezTo>
                    <a:pt x="46" y="244"/>
                    <a:pt x="46" y="244"/>
                    <a:pt x="46" y="244"/>
                  </a:cubicBezTo>
                  <a:cubicBezTo>
                    <a:pt x="44" y="246"/>
                    <a:pt x="44" y="246"/>
                    <a:pt x="44" y="246"/>
                  </a:cubicBezTo>
                  <a:cubicBezTo>
                    <a:pt x="42" y="250"/>
                    <a:pt x="42" y="250"/>
                    <a:pt x="42" y="250"/>
                  </a:cubicBezTo>
                  <a:cubicBezTo>
                    <a:pt x="46" y="253"/>
                    <a:pt x="46" y="253"/>
                    <a:pt x="46" y="253"/>
                  </a:cubicBezTo>
                  <a:cubicBezTo>
                    <a:pt x="48" y="256"/>
                    <a:pt x="48" y="256"/>
                    <a:pt x="48" y="256"/>
                  </a:cubicBezTo>
                  <a:cubicBezTo>
                    <a:pt x="47" y="262"/>
                    <a:pt x="47" y="262"/>
                    <a:pt x="47" y="262"/>
                  </a:cubicBezTo>
                  <a:cubicBezTo>
                    <a:pt x="50" y="263"/>
                    <a:pt x="50" y="263"/>
                    <a:pt x="50" y="263"/>
                  </a:cubicBezTo>
                  <a:cubicBezTo>
                    <a:pt x="52" y="263"/>
                    <a:pt x="52" y="263"/>
                    <a:pt x="52" y="263"/>
                  </a:cubicBezTo>
                  <a:cubicBezTo>
                    <a:pt x="52" y="266"/>
                    <a:pt x="52" y="266"/>
                    <a:pt x="52" y="266"/>
                  </a:cubicBezTo>
                  <a:cubicBezTo>
                    <a:pt x="51" y="271"/>
                    <a:pt x="51" y="271"/>
                    <a:pt x="51" y="271"/>
                  </a:cubicBezTo>
                  <a:cubicBezTo>
                    <a:pt x="52" y="273"/>
                    <a:pt x="52" y="273"/>
                    <a:pt x="52" y="273"/>
                  </a:cubicBezTo>
                  <a:cubicBezTo>
                    <a:pt x="50" y="275"/>
                    <a:pt x="50" y="275"/>
                    <a:pt x="50" y="275"/>
                  </a:cubicBezTo>
                  <a:cubicBezTo>
                    <a:pt x="51" y="279"/>
                    <a:pt x="51" y="279"/>
                    <a:pt x="51" y="279"/>
                  </a:cubicBezTo>
                  <a:cubicBezTo>
                    <a:pt x="56" y="281"/>
                    <a:pt x="56" y="281"/>
                    <a:pt x="56" y="281"/>
                  </a:cubicBezTo>
                  <a:cubicBezTo>
                    <a:pt x="59" y="283"/>
                    <a:pt x="59" y="283"/>
                    <a:pt x="59" y="283"/>
                  </a:cubicBezTo>
                  <a:cubicBezTo>
                    <a:pt x="64" y="284"/>
                    <a:pt x="64" y="284"/>
                    <a:pt x="64" y="284"/>
                  </a:cubicBezTo>
                  <a:cubicBezTo>
                    <a:pt x="67" y="287"/>
                    <a:pt x="67" y="287"/>
                    <a:pt x="67" y="287"/>
                  </a:cubicBezTo>
                  <a:cubicBezTo>
                    <a:pt x="70" y="290"/>
                    <a:pt x="70" y="290"/>
                    <a:pt x="70" y="290"/>
                  </a:cubicBezTo>
                  <a:cubicBezTo>
                    <a:pt x="72" y="289"/>
                    <a:pt x="72" y="289"/>
                    <a:pt x="72" y="289"/>
                  </a:cubicBezTo>
                  <a:cubicBezTo>
                    <a:pt x="76" y="290"/>
                    <a:pt x="76" y="290"/>
                    <a:pt x="76" y="290"/>
                  </a:cubicBezTo>
                  <a:cubicBezTo>
                    <a:pt x="80" y="290"/>
                    <a:pt x="80" y="290"/>
                    <a:pt x="80" y="290"/>
                  </a:cubicBezTo>
                  <a:cubicBezTo>
                    <a:pt x="83" y="290"/>
                    <a:pt x="83" y="290"/>
                    <a:pt x="83" y="290"/>
                  </a:cubicBezTo>
                  <a:cubicBezTo>
                    <a:pt x="87" y="297"/>
                    <a:pt x="87" y="297"/>
                    <a:pt x="87" y="297"/>
                  </a:cubicBezTo>
                  <a:cubicBezTo>
                    <a:pt x="91" y="297"/>
                    <a:pt x="91" y="297"/>
                    <a:pt x="91" y="297"/>
                  </a:cubicBezTo>
                  <a:cubicBezTo>
                    <a:pt x="96" y="296"/>
                    <a:pt x="96" y="296"/>
                    <a:pt x="96" y="296"/>
                  </a:cubicBezTo>
                  <a:cubicBezTo>
                    <a:pt x="99" y="298"/>
                    <a:pt x="99" y="298"/>
                    <a:pt x="99" y="298"/>
                  </a:cubicBezTo>
                  <a:cubicBezTo>
                    <a:pt x="99" y="302"/>
                    <a:pt x="99" y="302"/>
                    <a:pt x="99" y="302"/>
                  </a:cubicBezTo>
                  <a:cubicBezTo>
                    <a:pt x="103" y="304"/>
                    <a:pt x="103" y="304"/>
                    <a:pt x="103" y="304"/>
                  </a:cubicBezTo>
                  <a:cubicBezTo>
                    <a:pt x="107" y="308"/>
                    <a:pt x="107" y="308"/>
                    <a:pt x="107" y="308"/>
                  </a:cubicBezTo>
                  <a:cubicBezTo>
                    <a:pt x="109" y="311"/>
                    <a:pt x="109" y="311"/>
                    <a:pt x="109" y="311"/>
                  </a:cubicBezTo>
                  <a:cubicBezTo>
                    <a:pt x="113" y="312"/>
                    <a:pt x="113" y="312"/>
                    <a:pt x="113" y="312"/>
                  </a:cubicBezTo>
                  <a:cubicBezTo>
                    <a:pt x="118" y="314"/>
                    <a:pt x="118" y="314"/>
                    <a:pt x="118" y="314"/>
                  </a:cubicBezTo>
                  <a:cubicBezTo>
                    <a:pt x="125" y="315"/>
                    <a:pt x="125" y="315"/>
                    <a:pt x="125" y="315"/>
                  </a:cubicBezTo>
                  <a:cubicBezTo>
                    <a:pt x="130" y="316"/>
                    <a:pt x="130" y="316"/>
                    <a:pt x="130" y="316"/>
                  </a:cubicBezTo>
                  <a:cubicBezTo>
                    <a:pt x="134" y="314"/>
                    <a:pt x="134" y="314"/>
                    <a:pt x="134" y="314"/>
                  </a:cubicBezTo>
                  <a:cubicBezTo>
                    <a:pt x="138" y="315"/>
                    <a:pt x="138" y="315"/>
                    <a:pt x="138" y="315"/>
                  </a:cubicBezTo>
                  <a:cubicBezTo>
                    <a:pt x="140" y="319"/>
                    <a:pt x="140" y="319"/>
                    <a:pt x="140" y="319"/>
                  </a:cubicBezTo>
                  <a:cubicBezTo>
                    <a:pt x="144" y="312"/>
                    <a:pt x="144" y="312"/>
                    <a:pt x="144" y="312"/>
                  </a:cubicBezTo>
                  <a:cubicBezTo>
                    <a:pt x="147" y="311"/>
                    <a:pt x="147" y="311"/>
                    <a:pt x="147" y="311"/>
                  </a:cubicBezTo>
                  <a:cubicBezTo>
                    <a:pt x="152" y="310"/>
                    <a:pt x="152" y="310"/>
                    <a:pt x="152" y="310"/>
                  </a:cubicBezTo>
                  <a:cubicBezTo>
                    <a:pt x="156" y="312"/>
                    <a:pt x="156" y="312"/>
                    <a:pt x="156" y="312"/>
                  </a:cubicBezTo>
                  <a:cubicBezTo>
                    <a:pt x="160" y="312"/>
                    <a:pt x="160" y="312"/>
                    <a:pt x="160" y="312"/>
                  </a:cubicBezTo>
                  <a:cubicBezTo>
                    <a:pt x="166" y="313"/>
                    <a:pt x="166" y="313"/>
                    <a:pt x="166" y="313"/>
                  </a:cubicBezTo>
                  <a:cubicBezTo>
                    <a:pt x="170" y="312"/>
                    <a:pt x="170" y="312"/>
                    <a:pt x="170" y="312"/>
                  </a:cubicBezTo>
                  <a:cubicBezTo>
                    <a:pt x="175" y="309"/>
                    <a:pt x="175" y="309"/>
                    <a:pt x="175" y="309"/>
                  </a:cubicBezTo>
                  <a:cubicBezTo>
                    <a:pt x="178" y="307"/>
                    <a:pt x="178" y="307"/>
                    <a:pt x="178" y="307"/>
                  </a:cubicBezTo>
                  <a:cubicBezTo>
                    <a:pt x="182" y="307"/>
                    <a:pt x="182" y="307"/>
                    <a:pt x="182" y="307"/>
                  </a:cubicBezTo>
                  <a:cubicBezTo>
                    <a:pt x="185" y="308"/>
                    <a:pt x="185" y="308"/>
                    <a:pt x="185" y="308"/>
                  </a:cubicBezTo>
                  <a:cubicBezTo>
                    <a:pt x="189" y="305"/>
                    <a:pt x="189" y="305"/>
                    <a:pt x="189" y="305"/>
                  </a:cubicBezTo>
                  <a:cubicBezTo>
                    <a:pt x="192" y="305"/>
                    <a:pt x="192" y="305"/>
                    <a:pt x="192" y="305"/>
                  </a:cubicBezTo>
                  <a:cubicBezTo>
                    <a:pt x="197" y="307"/>
                    <a:pt x="197" y="307"/>
                    <a:pt x="197" y="307"/>
                  </a:cubicBezTo>
                  <a:cubicBezTo>
                    <a:pt x="197" y="312"/>
                    <a:pt x="197" y="312"/>
                    <a:pt x="197" y="312"/>
                  </a:cubicBezTo>
                  <a:cubicBezTo>
                    <a:pt x="199" y="314"/>
                    <a:pt x="199" y="314"/>
                    <a:pt x="199" y="314"/>
                  </a:cubicBezTo>
                  <a:cubicBezTo>
                    <a:pt x="202" y="313"/>
                    <a:pt x="202" y="313"/>
                    <a:pt x="202" y="313"/>
                  </a:cubicBezTo>
                  <a:cubicBezTo>
                    <a:pt x="204" y="314"/>
                    <a:pt x="204" y="314"/>
                    <a:pt x="204" y="314"/>
                  </a:cubicBezTo>
                  <a:cubicBezTo>
                    <a:pt x="207" y="315"/>
                    <a:pt x="207" y="315"/>
                    <a:pt x="207" y="315"/>
                  </a:cubicBezTo>
                  <a:cubicBezTo>
                    <a:pt x="210" y="316"/>
                    <a:pt x="210" y="316"/>
                    <a:pt x="210" y="316"/>
                  </a:cubicBezTo>
                  <a:cubicBezTo>
                    <a:pt x="211" y="319"/>
                    <a:pt x="211" y="319"/>
                    <a:pt x="211" y="319"/>
                  </a:cubicBezTo>
                  <a:cubicBezTo>
                    <a:pt x="212" y="322"/>
                    <a:pt x="212" y="322"/>
                    <a:pt x="212" y="322"/>
                  </a:cubicBezTo>
                  <a:cubicBezTo>
                    <a:pt x="215" y="321"/>
                    <a:pt x="215" y="321"/>
                    <a:pt x="215" y="321"/>
                  </a:cubicBezTo>
                  <a:cubicBezTo>
                    <a:pt x="218" y="321"/>
                    <a:pt x="218" y="321"/>
                    <a:pt x="218" y="321"/>
                  </a:cubicBezTo>
                  <a:cubicBezTo>
                    <a:pt x="219" y="325"/>
                    <a:pt x="219" y="325"/>
                    <a:pt x="219" y="325"/>
                  </a:cubicBezTo>
                  <a:cubicBezTo>
                    <a:pt x="220" y="328"/>
                    <a:pt x="220" y="328"/>
                    <a:pt x="220" y="328"/>
                  </a:cubicBezTo>
                  <a:cubicBezTo>
                    <a:pt x="219" y="333"/>
                    <a:pt x="219" y="333"/>
                    <a:pt x="219" y="333"/>
                  </a:cubicBezTo>
                  <a:cubicBezTo>
                    <a:pt x="220" y="336"/>
                    <a:pt x="220" y="336"/>
                    <a:pt x="220" y="336"/>
                  </a:cubicBezTo>
                  <a:cubicBezTo>
                    <a:pt x="220" y="339"/>
                    <a:pt x="220" y="339"/>
                    <a:pt x="220" y="339"/>
                  </a:cubicBezTo>
                  <a:cubicBezTo>
                    <a:pt x="219" y="344"/>
                    <a:pt x="219" y="344"/>
                    <a:pt x="219" y="344"/>
                  </a:cubicBezTo>
                  <a:cubicBezTo>
                    <a:pt x="217" y="349"/>
                    <a:pt x="217" y="349"/>
                    <a:pt x="217" y="349"/>
                  </a:cubicBezTo>
                  <a:cubicBezTo>
                    <a:pt x="214" y="353"/>
                    <a:pt x="214" y="353"/>
                    <a:pt x="214" y="353"/>
                  </a:cubicBezTo>
                  <a:cubicBezTo>
                    <a:pt x="214" y="355"/>
                    <a:pt x="214" y="355"/>
                    <a:pt x="214" y="355"/>
                  </a:cubicBezTo>
                  <a:cubicBezTo>
                    <a:pt x="216" y="358"/>
                    <a:pt x="216" y="358"/>
                    <a:pt x="216" y="358"/>
                  </a:cubicBezTo>
                  <a:cubicBezTo>
                    <a:pt x="216" y="361"/>
                    <a:pt x="216" y="361"/>
                    <a:pt x="216" y="361"/>
                  </a:cubicBezTo>
                  <a:cubicBezTo>
                    <a:pt x="216" y="363"/>
                    <a:pt x="216" y="363"/>
                    <a:pt x="216" y="363"/>
                  </a:cubicBezTo>
                  <a:cubicBezTo>
                    <a:pt x="218" y="362"/>
                    <a:pt x="218" y="362"/>
                    <a:pt x="218" y="362"/>
                  </a:cubicBezTo>
                  <a:cubicBezTo>
                    <a:pt x="219" y="361"/>
                    <a:pt x="219" y="361"/>
                    <a:pt x="219" y="361"/>
                  </a:cubicBezTo>
                  <a:cubicBezTo>
                    <a:pt x="223" y="359"/>
                    <a:pt x="223" y="359"/>
                    <a:pt x="223" y="359"/>
                  </a:cubicBezTo>
                  <a:cubicBezTo>
                    <a:pt x="225" y="359"/>
                    <a:pt x="225" y="359"/>
                    <a:pt x="225" y="359"/>
                  </a:cubicBezTo>
                  <a:cubicBezTo>
                    <a:pt x="227" y="362"/>
                    <a:pt x="227" y="362"/>
                    <a:pt x="227" y="362"/>
                  </a:cubicBezTo>
                  <a:cubicBezTo>
                    <a:pt x="226" y="365"/>
                    <a:pt x="226" y="365"/>
                    <a:pt x="226" y="365"/>
                  </a:cubicBezTo>
                  <a:cubicBezTo>
                    <a:pt x="228" y="368"/>
                    <a:pt x="228" y="368"/>
                    <a:pt x="228" y="368"/>
                  </a:cubicBezTo>
                  <a:cubicBezTo>
                    <a:pt x="231" y="368"/>
                    <a:pt x="231" y="368"/>
                    <a:pt x="231" y="368"/>
                  </a:cubicBezTo>
                  <a:cubicBezTo>
                    <a:pt x="231" y="370"/>
                    <a:pt x="231" y="370"/>
                    <a:pt x="231" y="370"/>
                  </a:cubicBezTo>
                  <a:cubicBezTo>
                    <a:pt x="228" y="375"/>
                    <a:pt x="228" y="375"/>
                    <a:pt x="228" y="375"/>
                  </a:cubicBezTo>
                  <a:cubicBezTo>
                    <a:pt x="228" y="377"/>
                    <a:pt x="228" y="377"/>
                    <a:pt x="228" y="377"/>
                  </a:cubicBezTo>
                  <a:cubicBezTo>
                    <a:pt x="232" y="378"/>
                    <a:pt x="232" y="378"/>
                    <a:pt x="232" y="378"/>
                  </a:cubicBezTo>
                  <a:cubicBezTo>
                    <a:pt x="234" y="378"/>
                    <a:pt x="234" y="378"/>
                    <a:pt x="234" y="378"/>
                  </a:cubicBezTo>
                  <a:cubicBezTo>
                    <a:pt x="236" y="383"/>
                    <a:pt x="236" y="383"/>
                    <a:pt x="236" y="383"/>
                  </a:cubicBezTo>
                  <a:cubicBezTo>
                    <a:pt x="237" y="387"/>
                    <a:pt x="237" y="387"/>
                    <a:pt x="237" y="387"/>
                  </a:cubicBezTo>
                  <a:cubicBezTo>
                    <a:pt x="243" y="389"/>
                    <a:pt x="243" y="389"/>
                    <a:pt x="243" y="389"/>
                  </a:cubicBezTo>
                  <a:cubicBezTo>
                    <a:pt x="242" y="392"/>
                    <a:pt x="242" y="392"/>
                    <a:pt x="242" y="392"/>
                  </a:cubicBezTo>
                  <a:cubicBezTo>
                    <a:pt x="248" y="392"/>
                    <a:pt x="248" y="392"/>
                    <a:pt x="248" y="392"/>
                  </a:cubicBezTo>
                  <a:cubicBezTo>
                    <a:pt x="249" y="388"/>
                    <a:pt x="249" y="388"/>
                    <a:pt x="249" y="388"/>
                  </a:cubicBezTo>
                  <a:cubicBezTo>
                    <a:pt x="250" y="382"/>
                    <a:pt x="250" y="382"/>
                    <a:pt x="250" y="382"/>
                  </a:cubicBezTo>
                  <a:cubicBezTo>
                    <a:pt x="247" y="377"/>
                    <a:pt x="247" y="377"/>
                    <a:pt x="247" y="377"/>
                  </a:cubicBezTo>
                  <a:cubicBezTo>
                    <a:pt x="249" y="373"/>
                    <a:pt x="249" y="373"/>
                    <a:pt x="249" y="373"/>
                  </a:cubicBezTo>
                  <a:cubicBezTo>
                    <a:pt x="253" y="374"/>
                    <a:pt x="253" y="374"/>
                    <a:pt x="253" y="374"/>
                  </a:cubicBezTo>
                  <a:cubicBezTo>
                    <a:pt x="258" y="371"/>
                    <a:pt x="258" y="371"/>
                    <a:pt x="258" y="371"/>
                  </a:cubicBezTo>
                  <a:cubicBezTo>
                    <a:pt x="263" y="374"/>
                    <a:pt x="263" y="374"/>
                    <a:pt x="263" y="374"/>
                  </a:cubicBezTo>
                  <a:cubicBezTo>
                    <a:pt x="269" y="372"/>
                    <a:pt x="269" y="372"/>
                    <a:pt x="269" y="372"/>
                  </a:cubicBezTo>
                  <a:cubicBezTo>
                    <a:pt x="274" y="372"/>
                    <a:pt x="274" y="372"/>
                    <a:pt x="274" y="372"/>
                  </a:cubicBezTo>
                  <a:cubicBezTo>
                    <a:pt x="279" y="368"/>
                    <a:pt x="279" y="368"/>
                    <a:pt x="279" y="368"/>
                  </a:cubicBezTo>
                  <a:cubicBezTo>
                    <a:pt x="282" y="369"/>
                    <a:pt x="282" y="369"/>
                    <a:pt x="282" y="369"/>
                  </a:cubicBezTo>
                  <a:cubicBezTo>
                    <a:pt x="285" y="371"/>
                    <a:pt x="285" y="371"/>
                    <a:pt x="285" y="371"/>
                  </a:cubicBezTo>
                  <a:cubicBezTo>
                    <a:pt x="288" y="372"/>
                    <a:pt x="288" y="372"/>
                    <a:pt x="288" y="372"/>
                  </a:cubicBezTo>
                  <a:cubicBezTo>
                    <a:pt x="288" y="377"/>
                    <a:pt x="288" y="377"/>
                    <a:pt x="288" y="377"/>
                  </a:cubicBezTo>
                  <a:cubicBezTo>
                    <a:pt x="290" y="381"/>
                    <a:pt x="290" y="381"/>
                    <a:pt x="290" y="381"/>
                  </a:cubicBezTo>
                  <a:cubicBezTo>
                    <a:pt x="292" y="383"/>
                    <a:pt x="292" y="383"/>
                    <a:pt x="292" y="383"/>
                  </a:cubicBezTo>
                  <a:cubicBezTo>
                    <a:pt x="296" y="385"/>
                    <a:pt x="296" y="385"/>
                    <a:pt x="296" y="385"/>
                  </a:cubicBezTo>
                  <a:cubicBezTo>
                    <a:pt x="299" y="384"/>
                    <a:pt x="299" y="384"/>
                    <a:pt x="299" y="384"/>
                  </a:cubicBezTo>
                  <a:cubicBezTo>
                    <a:pt x="303" y="386"/>
                    <a:pt x="303" y="386"/>
                    <a:pt x="303" y="386"/>
                  </a:cubicBezTo>
                  <a:cubicBezTo>
                    <a:pt x="304" y="386"/>
                    <a:pt x="304" y="385"/>
                    <a:pt x="304" y="384"/>
                  </a:cubicBezTo>
                  <a:cubicBezTo>
                    <a:pt x="307" y="384"/>
                    <a:pt x="307" y="384"/>
                    <a:pt x="311" y="383"/>
                  </a:cubicBezTo>
                  <a:cubicBezTo>
                    <a:pt x="311" y="385"/>
                    <a:pt x="311" y="385"/>
                    <a:pt x="311" y="385"/>
                  </a:cubicBezTo>
                  <a:cubicBezTo>
                    <a:pt x="313" y="386"/>
                    <a:pt x="313" y="384"/>
                    <a:pt x="315" y="385"/>
                  </a:cubicBezTo>
                  <a:cubicBezTo>
                    <a:pt x="315" y="385"/>
                    <a:pt x="316" y="386"/>
                    <a:pt x="315" y="387"/>
                  </a:cubicBezTo>
                  <a:cubicBezTo>
                    <a:pt x="315" y="388"/>
                    <a:pt x="313" y="391"/>
                    <a:pt x="314" y="394"/>
                  </a:cubicBezTo>
                  <a:cubicBezTo>
                    <a:pt x="315" y="394"/>
                    <a:pt x="315" y="394"/>
                    <a:pt x="315" y="394"/>
                  </a:cubicBezTo>
                  <a:cubicBezTo>
                    <a:pt x="316" y="396"/>
                    <a:pt x="317" y="398"/>
                    <a:pt x="317" y="400"/>
                  </a:cubicBezTo>
                  <a:cubicBezTo>
                    <a:pt x="319" y="399"/>
                    <a:pt x="320" y="399"/>
                    <a:pt x="322" y="399"/>
                  </a:cubicBezTo>
                  <a:cubicBezTo>
                    <a:pt x="322" y="395"/>
                    <a:pt x="323" y="396"/>
                    <a:pt x="319" y="393"/>
                  </a:cubicBezTo>
                  <a:cubicBezTo>
                    <a:pt x="320" y="393"/>
                    <a:pt x="321" y="393"/>
                    <a:pt x="321" y="393"/>
                  </a:cubicBezTo>
                  <a:cubicBezTo>
                    <a:pt x="322" y="393"/>
                    <a:pt x="321" y="391"/>
                    <a:pt x="322" y="390"/>
                  </a:cubicBezTo>
                  <a:cubicBezTo>
                    <a:pt x="323" y="389"/>
                    <a:pt x="326" y="389"/>
                    <a:pt x="327" y="388"/>
                  </a:cubicBezTo>
                  <a:cubicBezTo>
                    <a:pt x="327" y="388"/>
                    <a:pt x="330" y="385"/>
                    <a:pt x="330" y="385"/>
                  </a:cubicBezTo>
                  <a:cubicBezTo>
                    <a:pt x="331" y="384"/>
                    <a:pt x="331" y="385"/>
                    <a:pt x="332" y="385"/>
                  </a:cubicBezTo>
                  <a:cubicBezTo>
                    <a:pt x="332" y="383"/>
                    <a:pt x="332" y="383"/>
                    <a:pt x="332" y="383"/>
                  </a:cubicBezTo>
                  <a:cubicBezTo>
                    <a:pt x="334" y="383"/>
                    <a:pt x="333" y="384"/>
                    <a:pt x="334" y="384"/>
                  </a:cubicBezTo>
                  <a:cubicBezTo>
                    <a:pt x="335" y="383"/>
                    <a:pt x="335" y="381"/>
                    <a:pt x="335" y="381"/>
                  </a:cubicBezTo>
                  <a:cubicBezTo>
                    <a:pt x="337" y="381"/>
                    <a:pt x="336" y="382"/>
                    <a:pt x="337" y="382"/>
                  </a:cubicBezTo>
                  <a:cubicBezTo>
                    <a:pt x="339" y="381"/>
                    <a:pt x="339" y="381"/>
                    <a:pt x="339" y="381"/>
                  </a:cubicBezTo>
                  <a:cubicBezTo>
                    <a:pt x="341" y="380"/>
                    <a:pt x="345" y="381"/>
                    <a:pt x="347" y="381"/>
                  </a:cubicBezTo>
                  <a:cubicBezTo>
                    <a:pt x="347" y="380"/>
                    <a:pt x="351" y="374"/>
                    <a:pt x="351" y="374"/>
                  </a:cubicBezTo>
                  <a:cubicBezTo>
                    <a:pt x="352" y="374"/>
                    <a:pt x="352" y="374"/>
                    <a:pt x="352" y="374"/>
                  </a:cubicBezTo>
                  <a:cubicBezTo>
                    <a:pt x="352" y="374"/>
                    <a:pt x="354" y="369"/>
                    <a:pt x="352" y="371"/>
                  </a:cubicBezTo>
                  <a:cubicBezTo>
                    <a:pt x="352" y="369"/>
                    <a:pt x="352" y="369"/>
                    <a:pt x="352" y="369"/>
                  </a:cubicBezTo>
                  <a:cubicBezTo>
                    <a:pt x="352" y="369"/>
                    <a:pt x="354" y="370"/>
                    <a:pt x="354" y="370"/>
                  </a:cubicBezTo>
                  <a:cubicBezTo>
                    <a:pt x="355" y="371"/>
                    <a:pt x="355" y="372"/>
                    <a:pt x="356" y="373"/>
                  </a:cubicBezTo>
                  <a:cubicBezTo>
                    <a:pt x="357" y="373"/>
                    <a:pt x="359" y="372"/>
                    <a:pt x="360" y="374"/>
                  </a:cubicBezTo>
                  <a:cubicBezTo>
                    <a:pt x="360" y="374"/>
                    <a:pt x="360" y="374"/>
                    <a:pt x="360" y="374"/>
                  </a:cubicBezTo>
                  <a:cubicBezTo>
                    <a:pt x="361" y="374"/>
                    <a:pt x="361" y="374"/>
                    <a:pt x="362" y="374"/>
                  </a:cubicBezTo>
                  <a:cubicBezTo>
                    <a:pt x="362" y="373"/>
                    <a:pt x="362" y="373"/>
                    <a:pt x="362" y="373"/>
                  </a:cubicBezTo>
                  <a:cubicBezTo>
                    <a:pt x="364" y="372"/>
                    <a:pt x="366" y="371"/>
                    <a:pt x="367" y="371"/>
                  </a:cubicBezTo>
                  <a:cubicBezTo>
                    <a:pt x="369" y="371"/>
                    <a:pt x="370" y="372"/>
                    <a:pt x="372" y="372"/>
                  </a:cubicBezTo>
                  <a:cubicBezTo>
                    <a:pt x="372" y="371"/>
                    <a:pt x="372" y="371"/>
                    <a:pt x="372" y="371"/>
                  </a:cubicBezTo>
                  <a:cubicBezTo>
                    <a:pt x="372" y="370"/>
                    <a:pt x="374" y="370"/>
                    <a:pt x="375" y="369"/>
                  </a:cubicBezTo>
                  <a:cubicBezTo>
                    <a:pt x="375" y="368"/>
                    <a:pt x="375" y="366"/>
                    <a:pt x="375" y="366"/>
                  </a:cubicBezTo>
                  <a:cubicBezTo>
                    <a:pt x="375" y="364"/>
                    <a:pt x="375" y="364"/>
                    <a:pt x="375" y="364"/>
                  </a:cubicBezTo>
                  <a:cubicBezTo>
                    <a:pt x="375" y="363"/>
                    <a:pt x="378" y="363"/>
                    <a:pt x="379" y="362"/>
                  </a:cubicBezTo>
                  <a:cubicBezTo>
                    <a:pt x="379" y="362"/>
                    <a:pt x="379" y="360"/>
                    <a:pt x="379" y="360"/>
                  </a:cubicBezTo>
                  <a:cubicBezTo>
                    <a:pt x="380" y="360"/>
                    <a:pt x="380" y="361"/>
                    <a:pt x="381" y="361"/>
                  </a:cubicBezTo>
                  <a:cubicBezTo>
                    <a:pt x="382" y="360"/>
                    <a:pt x="382" y="359"/>
                    <a:pt x="383" y="359"/>
                  </a:cubicBezTo>
                  <a:cubicBezTo>
                    <a:pt x="383" y="358"/>
                    <a:pt x="383" y="357"/>
                    <a:pt x="383" y="357"/>
                  </a:cubicBezTo>
                  <a:cubicBezTo>
                    <a:pt x="384" y="356"/>
                    <a:pt x="386" y="357"/>
                    <a:pt x="387" y="356"/>
                  </a:cubicBezTo>
                  <a:cubicBezTo>
                    <a:pt x="387" y="356"/>
                    <a:pt x="388" y="354"/>
                    <a:pt x="388" y="354"/>
                  </a:cubicBezTo>
                  <a:cubicBezTo>
                    <a:pt x="388" y="356"/>
                    <a:pt x="388" y="351"/>
                    <a:pt x="388" y="351"/>
                  </a:cubicBezTo>
                  <a:cubicBezTo>
                    <a:pt x="389" y="350"/>
                    <a:pt x="397" y="349"/>
                    <a:pt x="397" y="349"/>
                  </a:cubicBezTo>
                  <a:cubicBezTo>
                    <a:pt x="398" y="348"/>
                    <a:pt x="396" y="347"/>
                    <a:pt x="396" y="347"/>
                  </a:cubicBezTo>
                  <a:cubicBezTo>
                    <a:pt x="396" y="344"/>
                    <a:pt x="397" y="346"/>
                    <a:pt x="398" y="345"/>
                  </a:cubicBezTo>
                  <a:cubicBezTo>
                    <a:pt x="398" y="343"/>
                    <a:pt x="398" y="343"/>
                    <a:pt x="398" y="343"/>
                  </a:cubicBezTo>
                  <a:cubicBezTo>
                    <a:pt x="397" y="344"/>
                    <a:pt x="398" y="341"/>
                    <a:pt x="398" y="341"/>
                  </a:cubicBezTo>
                  <a:cubicBezTo>
                    <a:pt x="399" y="341"/>
                    <a:pt x="401" y="341"/>
                    <a:pt x="402" y="341"/>
                  </a:cubicBezTo>
                  <a:cubicBezTo>
                    <a:pt x="403" y="340"/>
                    <a:pt x="402" y="340"/>
                    <a:pt x="403" y="339"/>
                  </a:cubicBezTo>
                  <a:cubicBezTo>
                    <a:pt x="403" y="338"/>
                    <a:pt x="403" y="335"/>
                    <a:pt x="402" y="333"/>
                  </a:cubicBezTo>
                  <a:cubicBezTo>
                    <a:pt x="402" y="333"/>
                    <a:pt x="400" y="333"/>
                    <a:pt x="399" y="333"/>
                  </a:cubicBezTo>
                  <a:cubicBezTo>
                    <a:pt x="400" y="331"/>
                    <a:pt x="400" y="331"/>
                    <a:pt x="400" y="331"/>
                  </a:cubicBezTo>
                  <a:cubicBezTo>
                    <a:pt x="400" y="331"/>
                    <a:pt x="401" y="331"/>
                    <a:pt x="402" y="331"/>
                  </a:cubicBezTo>
                  <a:cubicBezTo>
                    <a:pt x="402" y="330"/>
                    <a:pt x="401" y="327"/>
                    <a:pt x="402" y="326"/>
                  </a:cubicBezTo>
                  <a:cubicBezTo>
                    <a:pt x="403" y="324"/>
                    <a:pt x="406" y="325"/>
                    <a:pt x="408" y="323"/>
                  </a:cubicBezTo>
                  <a:cubicBezTo>
                    <a:pt x="408" y="323"/>
                    <a:pt x="408" y="322"/>
                    <a:pt x="408" y="321"/>
                  </a:cubicBezTo>
                  <a:cubicBezTo>
                    <a:pt x="408" y="321"/>
                    <a:pt x="411" y="320"/>
                    <a:pt x="411" y="319"/>
                  </a:cubicBezTo>
                  <a:cubicBezTo>
                    <a:pt x="412" y="318"/>
                    <a:pt x="411" y="316"/>
                    <a:pt x="411" y="315"/>
                  </a:cubicBezTo>
                  <a:cubicBezTo>
                    <a:pt x="411" y="314"/>
                    <a:pt x="413" y="314"/>
                    <a:pt x="413" y="313"/>
                  </a:cubicBezTo>
                  <a:cubicBezTo>
                    <a:pt x="413" y="313"/>
                    <a:pt x="413" y="313"/>
                    <a:pt x="412" y="313"/>
                  </a:cubicBezTo>
                  <a:cubicBezTo>
                    <a:pt x="410" y="311"/>
                    <a:pt x="414" y="313"/>
                    <a:pt x="415" y="312"/>
                  </a:cubicBezTo>
                  <a:cubicBezTo>
                    <a:pt x="416" y="312"/>
                    <a:pt x="416" y="309"/>
                    <a:pt x="416" y="309"/>
                  </a:cubicBezTo>
                  <a:cubicBezTo>
                    <a:pt x="416" y="309"/>
                    <a:pt x="419" y="309"/>
                    <a:pt x="420" y="309"/>
                  </a:cubicBezTo>
                  <a:cubicBezTo>
                    <a:pt x="420" y="309"/>
                    <a:pt x="420" y="307"/>
                    <a:pt x="420" y="307"/>
                  </a:cubicBezTo>
                  <a:cubicBezTo>
                    <a:pt x="419" y="306"/>
                    <a:pt x="418" y="305"/>
                    <a:pt x="417" y="305"/>
                  </a:cubicBezTo>
                  <a:cubicBezTo>
                    <a:pt x="417" y="303"/>
                    <a:pt x="418" y="304"/>
                    <a:pt x="418" y="303"/>
                  </a:cubicBezTo>
                  <a:cubicBezTo>
                    <a:pt x="418" y="298"/>
                    <a:pt x="418" y="298"/>
                    <a:pt x="418" y="298"/>
                  </a:cubicBezTo>
                  <a:cubicBezTo>
                    <a:pt x="420" y="298"/>
                    <a:pt x="422" y="298"/>
                    <a:pt x="423" y="298"/>
                  </a:cubicBezTo>
                  <a:cubicBezTo>
                    <a:pt x="420" y="296"/>
                    <a:pt x="424" y="292"/>
                    <a:pt x="422" y="291"/>
                  </a:cubicBezTo>
                  <a:cubicBezTo>
                    <a:pt x="423" y="291"/>
                    <a:pt x="423" y="291"/>
                    <a:pt x="424" y="291"/>
                  </a:cubicBezTo>
                  <a:cubicBezTo>
                    <a:pt x="425" y="290"/>
                    <a:pt x="425" y="290"/>
                    <a:pt x="425" y="290"/>
                  </a:cubicBezTo>
                  <a:cubicBezTo>
                    <a:pt x="425" y="290"/>
                    <a:pt x="425" y="288"/>
                    <a:pt x="424" y="288"/>
                  </a:cubicBezTo>
                  <a:cubicBezTo>
                    <a:pt x="423" y="287"/>
                    <a:pt x="422" y="288"/>
                    <a:pt x="421" y="287"/>
                  </a:cubicBezTo>
                  <a:cubicBezTo>
                    <a:pt x="420" y="286"/>
                    <a:pt x="420" y="286"/>
                    <a:pt x="420" y="286"/>
                  </a:cubicBezTo>
                  <a:cubicBezTo>
                    <a:pt x="418" y="286"/>
                    <a:pt x="416" y="288"/>
                    <a:pt x="413" y="287"/>
                  </a:cubicBezTo>
                  <a:cubicBezTo>
                    <a:pt x="412" y="286"/>
                    <a:pt x="412" y="285"/>
                    <a:pt x="413" y="285"/>
                  </a:cubicBezTo>
                  <a:cubicBezTo>
                    <a:pt x="416" y="283"/>
                    <a:pt x="418" y="281"/>
                    <a:pt x="420" y="279"/>
                  </a:cubicBezTo>
                  <a:cubicBezTo>
                    <a:pt x="418" y="273"/>
                    <a:pt x="416" y="268"/>
                    <a:pt x="408" y="271"/>
                  </a:cubicBezTo>
                  <a:cubicBezTo>
                    <a:pt x="408" y="270"/>
                    <a:pt x="407" y="269"/>
                    <a:pt x="406" y="268"/>
                  </a:cubicBezTo>
                  <a:cubicBezTo>
                    <a:pt x="410" y="268"/>
                    <a:pt x="413" y="268"/>
                    <a:pt x="416" y="269"/>
                  </a:cubicBezTo>
                  <a:cubicBezTo>
                    <a:pt x="416" y="268"/>
                    <a:pt x="416" y="266"/>
                    <a:pt x="416" y="266"/>
                  </a:cubicBezTo>
                  <a:cubicBezTo>
                    <a:pt x="412" y="260"/>
                    <a:pt x="408" y="256"/>
                    <a:pt x="406" y="248"/>
                  </a:cubicBezTo>
                  <a:cubicBezTo>
                    <a:pt x="404" y="249"/>
                    <a:pt x="404" y="249"/>
                    <a:pt x="402" y="249"/>
                  </a:cubicBezTo>
                  <a:cubicBezTo>
                    <a:pt x="402" y="248"/>
                    <a:pt x="403" y="248"/>
                    <a:pt x="404" y="247"/>
                  </a:cubicBezTo>
                  <a:cubicBezTo>
                    <a:pt x="402" y="243"/>
                    <a:pt x="397" y="236"/>
                    <a:pt x="400" y="229"/>
                  </a:cubicBezTo>
                  <a:cubicBezTo>
                    <a:pt x="401" y="226"/>
                    <a:pt x="404" y="226"/>
                    <a:pt x="405" y="224"/>
                  </a:cubicBezTo>
                  <a:cubicBezTo>
                    <a:pt x="405" y="224"/>
                    <a:pt x="405" y="222"/>
                    <a:pt x="404" y="221"/>
                  </a:cubicBezTo>
                  <a:cubicBezTo>
                    <a:pt x="407" y="220"/>
                    <a:pt x="409" y="219"/>
                    <a:pt x="410" y="216"/>
                  </a:cubicBezTo>
                  <a:cubicBezTo>
                    <a:pt x="411" y="216"/>
                    <a:pt x="410" y="215"/>
                    <a:pt x="411" y="214"/>
                  </a:cubicBezTo>
                  <a:cubicBezTo>
                    <a:pt x="412" y="214"/>
                    <a:pt x="414" y="214"/>
                    <a:pt x="415" y="213"/>
                  </a:cubicBezTo>
                  <a:cubicBezTo>
                    <a:pt x="415" y="213"/>
                    <a:pt x="416" y="211"/>
                    <a:pt x="416" y="211"/>
                  </a:cubicBezTo>
                  <a:cubicBezTo>
                    <a:pt x="417" y="211"/>
                    <a:pt x="419" y="211"/>
                    <a:pt x="420" y="211"/>
                  </a:cubicBezTo>
                  <a:cubicBezTo>
                    <a:pt x="420" y="211"/>
                    <a:pt x="420" y="210"/>
                    <a:pt x="420" y="209"/>
                  </a:cubicBezTo>
                  <a:cubicBezTo>
                    <a:pt x="421" y="209"/>
                    <a:pt x="421" y="208"/>
                    <a:pt x="422" y="208"/>
                  </a:cubicBezTo>
                  <a:cubicBezTo>
                    <a:pt x="422" y="208"/>
                    <a:pt x="423" y="209"/>
                    <a:pt x="424" y="209"/>
                  </a:cubicBezTo>
                  <a:cubicBezTo>
                    <a:pt x="425" y="209"/>
                    <a:pt x="425" y="208"/>
                    <a:pt x="426" y="208"/>
                  </a:cubicBezTo>
                  <a:cubicBezTo>
                    <a:pt x="427" y="207"/>
                    <a:pt x="428" y="205"/>
                    <a:pt x="429" y="203"/>
                  </a:cubicBezTo>
                  <a:cubicBezTo>
                    <a:pt x="429" y="202"/>
                    <a:pt x="429" y="202"/>
                    <a:pt x="429" y="202"/>
                  </a:cubicBezTo>
                  <a:cubicBezTo>
                    <a:pt x="428" y="201"/>
                    <a:pt x="425" y="200"/>
                    <a:pt x="425" y="200"/>
                  </a:cubicBezTo>
                  <a:cubicBezTo>
                    <a:pt x="422" y="200"/>
                    <a:pt x="421" y="203"/>
                    <a:pt x="417" y="202"/>
                  </a:cubicBezTo>
                  <a:cubicBezTo>
                    <a:pt x="416" y="201"/>
                    <a:pt x="416" y="199"/>
                    <a:pt x="415" y="199"/>
                  </a:cubicBezTo>
                  <a:cubicBezTo>
                    <a:pt x="413" y="198"/>
                    <a:pt x="408" y="198"/>
                    <a:pt x="406" y="199"/>
                  </a:cubicBezTo>
                  <a:cubicBezTo>
                    <a:pt x="406" y="199"/>
                    <a:pt x="406" y="201"/>
                    <a:pt x="406" y="201"/>
                  </a:cubicBezTo>
                  <a:cubicBezTo>
                    <a:pt x="405" y="202"/>
                    <a:pt x="403" y="202"/>
                    <a:pt x="402" y="202"/>
                  </a:cubicBezTo>
                  <a:cubicBezTo>
                    <a:pt x="401" y="203"/>
                    <a:pt x="401" y="205"/>
                    <a:pt x="400" y="206"/>
                  </a:cubicBezTo>
                  <a:cubicBezTo>
                    <a:pt x="400" y="206"/>
                    <a:pt x="398" y="206"/>
                    <a:pt x="397" y="206"/>
                  </a:cubicBezTo>
                  <a:cubicBezTo>
                    <a:pt x="398" y="206"/>
                    <a:pt x="396" y="207"/>
                    <a:pt x="396" y="207"/>
                  </a:cubicBezTo>
                  <a:cubicBezTo>
                    <a:pt x="395" y="207"/>
                    <a:pt x="394" y="207"/>
                    <a:pt x="394" y="206"/>
                  </a:cubicBezTo>
                  <a:cubicBezTo>
                    <a:pt x="392" y="205"/>
                    <a:pt x="393" y="203"/>
                    <a:pt x="392" y="201"/>
                  </a:cubicBezTo>
                  <a:cubicBezTo>
                    <a:pt x="391" y="200"/>
                    <a:pt x="390" y="197"/>
                    <a:pt x="389" y="197"/>
                  </a:cubicBezTo>
                  <a:cubicBezTo>
                    <a:pt x="388" y="197"/>
                    <a:pt x="388" y="197"/>
                    <a:pt x="388" y="197"/>
                  </a:cubicBezTo>
                  <a:cubicBezTo>
                    <a:pt x="386" y="195"/>
                    <a:pt x="385" y="191"/>
                    <a:pt x="385" y="188"/>
                  </a:cubicBezTo>
                  <a:cubicBezTo>
                    <a:pt x="384" y="189"/>
                    <a:pt x="385" y="184"/>
                    <a:pt x="385" y="184"/>
                  </a:cubicBezTo>
                  <a:cubicBezTo>
                    <a:pt x="385" y="184"/>
                    <a:pt x="386" y="183"/>
                    <a:pt x="386" y="183"/>
                  </a:cubicBezTo>
                  <a:cubicBezTo>
                    <a:pt x="388" y="182"/>
                    <a:pt x="392" y="184"/>
                    <a:pt x="394" y="183"/>
                  </a:cubicBezTo>
                  <a:cubicBezTo>
                    <a:pt x="395" y="183"/>
                    <a:pt x="397" y="178"/>
                    <a:pt x="398" y="177"/>
                  </a:cubicBezTo>
                  <a:cubicBezTo>
                    <a:pt x="399" y="176"/>
                    <a:pt x="402" y="173"/>
                    <a:pt x="403" y="173"/>
                  </a:cubicBezTo>
                  <a:cubicBezTo>
                    <a:pt x="404" y="173"/>
                    <a:pt x="405" y="173"/>
                    <a:pt x="405" y="173"/>
                  </a:cubicBezTo>
                  <a:cubicBezTo>
                    <a:pt x="406" y="173"/>
                    <a:pt x="407" y="170"/>
                    <a:pt x="408" y="170"/>
                  </a:cubicBezTo>
                  <a:cubicBezTo>
                    <a:pt x="409" y="170"/>
                    <a:pt x="409" y="170"/>
                    <a:pt x="409" y="170"/>
                  </a:cubicBezTo>
                  <a:cubicBezTo>
                    <a:pt x="410" y="168"/>
                    <a:pt x="409" y="167"/>
                    <a:pt x="410" y="165"/>
                  </a:cubicBezTo>
                  <a:cubicBezTo>
                    <a:pt x="411" y="163"/>
                    <a:pt x="414" y="161"/>
                    <a:pt x="416" y="159"/>
                  </a:cubicBezTo>
                  <a:cubicBezTo>
                    <a:pt x="419" y="160"/>
                    <a:pt x="423" y="161"/>
                    <a:pt x="426" y="162"/>
                  </a:cubicBezTo>
                  <a:cubicBezTo>
                    <a:pt x="424" y="166"/>
                    <a:pt x="422" y="170"/>
                    <a:pt x="420" y="174"/>
                  </a:cubicBezTo>
                  <a:cubicBezTo>
                    <a:pt x="420" y="174"/>
                    <a:pt x="418" y="175"/>
                    <a:pt x="418" y="175"/>
                  </a:cubicBezTo>
                  <a:cubicBezTo>
                    <a:pt x="418" y="176"/>
                    <a:pt x="418" y="179"/>
                    <a:pt x="418" y="180"/>
                  </a:cubicBezTo>
                  <a:cubicBezTo>
                    <a:pt x="418" y="180"/>
                    <a:pt x="421" y="180"/>
                    <a:pt x="421" y="180"/>
                  </a:cubicBezTo>
                  <a:cubicBezTo>
                    <a:pt x="420" y="180"/>
                    <a:pt x="416" y="185"/>
                    <a:pt x="418" y="186"/>
                  </a:cubicBezTo>
                  <a:cubicBezTo>
                    <a:pt x="418" y="186"/>
                    <a:pt x="420" y="187"/>
                    <a:pt x="419" y="186"/>
                  </a:cubicBezTo>
                  <a:cubicBezTo>
                    <a:pt x="419" y="186"/>
                    <a:pt x="421" y="186"/>
                    <a:pt x="421" y="186"/>
                  </a:cubicBezTo>
                  <a:cubicBezTo>
                    <a:pt x="421" y="185"/>
                    <a:pt x="422" y="184"/>
                    <a:pt x="421" y="183"/>
                  </a:cubicBezTo>
                  <a:cubicBezTo>
                    <a:pt x="425" y="181"/>
                    <a:pt x="434" y="171"/>
                    <a:pt x="441" y="173"/>
                  </a:cubicBezTo>
                  <a:cubicBezTo>
                    <a:pt x="441" y="173"/>
                    <a:pt x="443" y="175"/>
                    <a:pt x="443" y="175"/>
                  </a:cubicBezTo>
                  <a:cubicBezTo>
                    <a:pt x="445" y="175"/>
                    <a:pt x="444" y="173"/>
                    <a:pt x="446" y="174"/>
                  </a:cubicBezTo>
                  <a:cubicBezTo>
                    <a:pt x="446" y="174"/>
                    <a:pt x="447" y="174"/>
                    <a:pt x="447" y="174"/>
                  </a:cubicBezTo>
                  <a:cubicBezTo>
                    <a:pt x="450" y="168"/>
                    <a:pt x="450" y="168"/>
                    <a:pt x="450" y="168"/>
                  </a:cubicBezTo>
                  <a:cubicBezTo>
                    <a:pt x="453" y="165"/>
                    <a:pt x="453" y="165"/>
                    <a:pt x="453" y="165"/>
                  </a:cubicBezTo>
                  <a:cubicBezTo>
                    <a:pt x="457" y="159"/>
                    <a:pt x="457" y="159"/>
                    <a:pt x="457" y="159"/>
                  </a:cubicBezTo>
                  <a:cubicBezTo>
                    <a:pt x="459" y="155"/>
                    <a:pt x="459" y="155"/>
                    <a:pt x="459" y="155"/>
                  </a:cubicBezTo>
                  <a:cubicBezTo>
                    <a:pt x="465" y="150"/>
                    <a:pt x="465" y="150"/>
                    <a:pt x="465" y="150"/>
                  </a:cubicBezTo>
                  <a:cubicBezTo>
                    <a:pt x="464" y="145"/>
                    <a:pt x="464" y="145"/>
                    <a:pt x="464" y="145"/>
                  </a:cubicBezTo>
                  <a:cubicBezTo>
                    <a:pt x="468" y="144"/>
                    <a:pt x="468" y="144"/>
                    <a:pt x="468" y="144"/>
                  </a:cubicBezTo>
                  <a:cubicBezTo>
                    <a:pt x="470" y="147"/>
                    <a:pt x="470" y="147"/>
                    <a:pt x="470" y="147"/>
                  </a:cubicBezTo>
                  <a:cubicBezTo>
                    <a:pt x="474" y="148"/>
                    <a:pt x="474" y="148"/>
                    <a:pt x="474" y="148"/>
                  </a:cubicBezTo>
                  <a:cubicBezTo>
                    <a:pt x="478" y="149"/>
                    <a:pt x="478" y="149"/>
                    <a:pt x="478" y="149"/>
                  </a:cubicBezTo>
                  <a:cubicBezTo>
                    <a:pt x="478" y="146"/>
                    <a:pt x="478" y="146"/>
                    <a:pt x="478" y="146"/>
                  </a:cubicBezTo>
                  <a:cubicBezTo>
                    <a:pt x="478" y="143"/>
                    <a:pt x="478" y="143"/>
                    <a:pt x="478" y="143"/>
                  </a:cubicBezTo>
                  <a:cubicBezTo>
                    <a:pt x="481" y="141"/>
                    <a:pt x="481" y="141"/>
                    <a:pt x="481" y="141"/>
                  </a:cubicBezTo>
                  <a:cubicBezTo>
                    <a:pt x="485" y="141"/>
                    <a:pt x="485" y="141"/>
                    <a:pt x="485" y="141"/>
                  </a:cubicBezTo>
                  <a:cubicBezTo>
                    <a:pt x="487" y="139"/>
                    <a:pt x="487" y="139"/>
                    <a:pt x="487" y="139"/>
                  </a:cubicBezTo>
                  <a:cubicBezTo>
                    <a:pt x="487" y="137"/>
                    <a:pt x="487" y="137"/>
                    <a:pt x="487" y="137"/>
                  </a:cubicBezTo>
                  <a:cubicBezTo>
                    <a:pt x="491" y="135"/>
                    <a:pt x="491" y="135"/>
                    <a:pt x="491" y="135"/>
                  </a:cubicBezTo>
                  <a:cubicBezTo>
                    <a:pt x="492" y="129"/>
                    <a:pt x="492" y="129"/>
                    <a:pt x="492" y="129"/>
                  </a:cubicBezTo>
                  <a:cubicBezTo>
                    <a:pt x="497" y="137"/>
                    <a:pt x="497" y="137"/>
                    <a:pt x="497" y="137"/>
                  </a:cubicBezTo>
                  <a:cubicBezTo>
                    <a:pt x="499" y="134"/>
                    <a:pt x="499" y="134"/>
                    <a:pt x="499" y="134"/>
                  </a:cubicBezTo>
                  <a:cubicBezTo>
                    <a:pt x="498" y="131"/>
                    <a:pt x="498" y="131"/>
                    <a:pt x="498" y="131"/>
                  </a:cubicBezTo>
                  <a:cubicBezTo>
                    <a:pt x="501" y="129"/>
                    <a:pt x="501" y="129"/>
                    <a:pt x="501" y="129"/>
                  </a:cubicBezTo>
                  <a:cubicBezTo>
                    <a:pt x="501" y="125"/>
                    <a:pt x="501" y="125"/>
                    <a:pt x="501" y="125"/>
                  </a:cubicBezTo>
                  <a:cubicBezTo>
                    <a:pt x="501" y="119"/>
                    <a:pt x="501" y="119"/>
                    <a:pt x="501" y="119"/>
                  </a:cubicBezTo>
                  <a:cubicBezTo>
                    <a:pt x="502" y="115"/>
                    <a:pt x="502" y="115"/>
                    <a:pt x="502" y="115"/>
                  </a:cubicBezTo>
                  <a:cubicBezTo>
                    <a:pt x="502" y="111"/>
                    <a:pt x="502" y="111"/>
                    <a:pt x="502" y="111"/>
                  </a:cubicBezTo>
                  <a:cubicBezTo>
                    <a:pt x="505" y="109"/>
                    <a:pt x="505" y="109"/>
                    <a:pt x="505" y="109"/>
                  </a:cubicBezTo>
                  <a:cubicBezTo>
                    <a:pt x="507" y="107"/>
                    <a:pt x="507" y="107"/>
                    <a:pt x="507" y="107"/>
                  </a:cubicBezTo>
                  <a:cubicBezTo>
                    <a:pt x="507" y="107"/>
                    <a:pt x="507" y="107"/>
                    <a:pt x="507" y="107"/>
                  </a:cubicBezTo>
                  <a:cubicBezTo>
                    <a:pt x="507" y="106"/>
                    <a:pt x="506" y="105"/>
                    <a:pt x="507" y="105"/>
                  </a:cubicBezTo>
                  <a:cubicBezTo>
                    <a:pt x="510" y="105"/>
                    <a:pt x="512" y="107"/>
                    <a:pt x="512" y="108"/>
                  </a:cubicBezTo>
                  <a:lnTo>
                    <a:pt x="512" y="109"/>
                  </a:lnTo>
                  <a:close/>
                  <a:moveTo>
                    <a:pt x="236" y="208"/>
                  </a:moveTo>
                  <a:cubicBezTo>
                    <a:pt x="239" y="208"/>
                    <a:pt x="241" y="212"/>
                    <a:pt x="239" y="212"/>
                  </a:cubicBezTo>
                  <a:cubicBezTo>
                    <a:pt x="238" y="211"/>
                    <a:pt x="237" y="211"/>
                    <a:pt x="236" y="210"/>
                  </a:cubicBezTo>
                  <a:cubicBezTo>
                    <a:pt x="236" y="210"/>
                    <a:pt x="236" y="208"/>
                    <a:pt x="236" y="208"/>
                  </a:cubicBezTo>
                  <a:cubicBezTo>
                    <a:pt x="237" y="208"/>
                    <a:pt x="236" y="208"/>
                    <a:pt x="236" y="20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5" name="Freeform 288">
              <a:extLst>
                <a:ext uri="{FF2B5EF4-FFF2-40B4-BE49-F238E27FC236}">
                  <a16:creationId xmlns:a16="http://schemas.microsoft.com/office/drawing/2014/main" id="{22D56817-55ED-4716-A91B-1B3BC207982C}"/>
                </a:ext>
              </a:extLst>
            </p:cNvPr>
            <p:cNvSpPr>
              <a:spLocks noEditPoints="1"/>
            </p:cNvSpPr>
            <p:nvPr/>
          </p:nvSpPr>
          <p:spPr bwMode="auto">
            <a:xfrm>
              <a:off x="3726091" y="4866983"/>
              <a:ext cx="264769" cy="1586810"/>
            </a:xfrm>
            <a:custGeom>
              <a:avLst/>
              <a:gdLst>
                <a:gd name="T0" fmla="*/ 52 w 77"/>
                <a:gd name="T1" fmla="*/ 0 h 461"/>
                <a:gd name="T2" fmla="*/ 49 w 77"/>
                <a:gd name="T3" fmla="*/ 42 h 461"/>
                <a:gd name="T4" fmla="*/ 44 w 77"/>
                <a:gd name="T5" fmla="*/ 85 h 461"/>
                <a:gd name="T6" fmla="*/ 41 w 77"/>
                <a:gd name="T7" fmla="*/ 115 h 461"/>
                <a:gd name="T8" fmla="*/ 39 w 77"/>
                <a:gd name="T9" fmla="*/ 158 h 461"/>
                <a:gd name="T10" fmla="*/ 29 w 77"/>
                <a:gd name="T11" fmla="*/ 203 h 461"/>
                <a:gd name="T12" fmla="*/ 20 w 77"/>
                <a:gd name="T13" fmla="*/ 233 h 461"/>
                <a:gd name="T14" fmla="*/ 19 w 77"/>
                <a:gd name="T15" fmla="*/ 264 h 461"/>
                <a:gd name="T16" fmla="*/ 28 w 77"/>
                <a:gd name="T17" fmla="*/ 279 h 461"/>
                <a:gd name="T18" fmla="*/ 26 w 77"/>
                <a:gd name="T19" fmla="*/ 304 h 461"/>
                <a:gd name="T20" fmla="*/ 21 w 77"/>
                <a:gd name="T21" fmla="*/ 326 h 461"/>
                <a:gd name="T22" fmla="*/ 13 w 77"/>
                <a:gd name="T23" fmla="*/ 333 h 461"/>
                <a:gd name="T24" fmla="*/ 4 w 77"/>
                <a:gd name="T25" fmla="*/ 344 h 461"/>
                <a:gd name="T26" fmla="*/ 14 w 77"/>
                <a:gd name="T27" fmla="*/ 353 h 461"/>
                <a:gd name="T28" fmla="*/ 14 w 77"/>
                <a:gd name="T29" fmla="*/ 375 h 461"/>
                <a:gd name="T30" fmla="*/ 10 w 77"/>
                <a:gd name="T31" fmla="*/ 387 h 461"/>
                <a:gd name="T32" fmla="*/ 17 w 77"/>
                <a:gd name="T33" fmla="*/ 400 h 461"/>
                <a:gd name="T34" fmla="*/ 4 w 77"/>
                <a:gd name="T35" fmla="*/ 412 h 461"/>
                <a:gd name="T36" fmla="*/ 11 w 77"/>
                <a:gd name="T37" fmla="*/ 419 h 461"/>
                <a:gd name="T38" fmla="*/ 23 w 77"/>
                <a:gd name="T39" fmla="*/ 404 h 461"/>
                <a:gd name="T40" fmla="*/ 21 w 77"/>
                <a:gd name="T41" fmla="*/ 410 h 461"/>
                <a:gd name="T42" fmla="*/ 17 w 77"/>
                <a:gd name="T43" fmla="*/ 430 h 461"/>
                <a:gd name="T44" fmla="*/ 29 w 77"/>
                <a:gd name="T45" fmla="*/ 436 h 461"/>
                <a:gd name="T46" fmla="*/ 37 w 77"/>
                <a:gd name="T47" fmla="*/ 432 h 461"/>
                <a:gd name="T48" fmla="*/ 46 w 77"/>
                <a:gd name="T49" fmla="*/ 409 h 461"/>
                <a:gd name="T50" fmla="*/ 21 w 77"/>
                <a:gd name="T51" fmla="*/ 369 h 461"/>
                <a:gd name="T52" fmla="*/ 32 w 77"/>
                <a:gd name="T53" fmla="*/ 324 h 461"/>
                <a:gd name="T54" fmla="*/ 34 w 77"/>
                <a:gd name="T55" fmla="*/ 276 h 461"/>
                <a:gd name="T56" fmla="*/ 37 w 77"/>
                <a:gd name="T57" fmla="*/ 219 h 461"/>
                <a:gd name="T58" fmla="*/ 50 w 77"/>
                <a:gd name="T59" fmla="*/ 162 h 461"/>
                <a:gd name="T60" fmla="*/ 64 w 77"/>
                <a:gd name="T61" fmla="*/ 95 h 461"/>
                <a:gd name="T62" fmla="*/ 66 w 77"/>
                <a:gd name="T63" fmla="*/ 444 h 461"/>
                <a:gd name="T64" fmla="*/ 49 w 77"/>
                <a:gd name="T65" fmla="*/ 427 h 461"/>
                <a:gd name="T66" fmla="*/ 42 w 77"/>
                <a:gd name="T67" fmla="*/ 440 h 461"/>
                <a:gd name="T68" fmla="*/ 34 w 77"/>
                <a:gd name="T69" fmla="*/ 432 h 461"/>
                <a:gd name="T70" fmla="*/ 31 w 77"/>
                <a:gd name="T71" fmla="*/ 444 h 461"/>
                <a:gd name="T72" fmla="*/ 53 w 77"/>
                <a:gd name="T73" fmla="*/ 448 h 461"/>
                <a:gd name="T74" fmla="*/ 71 w 77"/>
                <a:gd name="T75" fmla="*/ 446 h 461"/>
                <a:gd name="T76" fmla="*/ 67 w 77"/>
                <a:gd name="T77" fmla="*/ 458 h 461"/>
                <a:gd name="T78" fmla="*/ 52 w 77"/>
                <a:gd name="T79" fmla="*/ 450 h 461"/>
                <a:gd name="T80" fmla="*/ 54 w 77"/>
                <a:gd name="T81" fmla="*/ 452 h 461"/>
                <a:gd name="T82" fmla="*/ 41 w 77"/>
                <a:gd name="T83" fmla="*/ 448 h 461"/>
                <a:gd name="T84" fmla="*/ 27 w 77"/>
                <a:gd name="T85" fmla="*/ 422 h 461"/>
                <a:gd name="T86" fmla="*/ 32 w 77"/>
                <a:gd name="T87" fmla="*/ 417 h 461"/>
                <a:gd name="T88" fmla="*/ 7 w 77"/>
                <a:gd name="T89" fmla="*/ 402 h 461"/>
                <a:gd name="T90" fmla="*/ 8 w 77"/>
                <a:gd name="T91" fmla="*/ 392 h 461"/>
                <a:gd name="T92" fmla="*/ 13 w 77"/>
                <a:gd name="T93" fmla="*/ 393 h 461"/>
                <a:gd name="T94" fmla="*/ 7 w 77"/>
                <a:gd name="T95" fmla="*/ 387 h 461"/>
                <a:gd name="T96" fmla="*/ 2 w 77"/>
                <a:gd name="T97" fmla="*/ 369 h 461"/>
                <a:gd name="T98" fmla="*/ 6 w 77"/>
                <a:gd name="T99" fmla="*/ 383 h 461"/>
                <a:gd name="T100" fmla="*/ 12 w 77"/>
                <a:gd name="T101" fmla="*/ 320 h 461"/>
                <a:gd name="T102" fmla="*/ 18 w 77"/>
                <a:gd name="T103" fmla="*/ 328 h 461"/>
                <a:gd name="T104" fmla="*/ 16 w 77"/>
                <a:gd name="T105" fmla="*/ 317 h 461"/>
                <a:gd name="T106" fmla="*/ 14 w 77"/>
                <a:gd name="T107" fmla="*/ 311 h 461"/>
                <a:gd name="T108" fmla="*/ 20 w 77"/>
                <a:gd name="T109" fmla="*/ 297 h 461"/>
                <a:gd name="T110" fmla="*/ 19 w 77"/>
                <a:gd name="T111" fmla="*/ 279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7" h="461">
                  <a:moveTo>
                    <a:pt x="71" y="51"/>
                  </a:moveTo>
                  <a:cubicBezTo>
                    <a:pt x="67" y="48"/>
                    <a:pt x="67" y="48"/>
                    <a:pt x="67" y="48"/>
                  </a:cubicBezTo>
                  <a:cubicBezTo>
                    <a:pt x="66" y="41"/>
                    <a:pt x="66" y="41"/>
                    <a:pt x="66" y="41"/>
                  </a:cubicBezTo>
                  <a:cubicBezTo>
                    <a:pt x="66" y="41"/>
                    <a:pt x="66" y="34"/>
                    <a:pt x="65" y="32"/>
                  </a:cubicBezTo>
                  <a:cubicBezTo>
                    <a:pt x="63" y="30"/>
                    <a:pt x="63" y="26"/>
                    <a:pt x="62" y="23"/>
                  </a:cubicBezTo>
                  <a:cubicBezTo>
                    <a:pt x="61" y="21"/>
                    <a:pt x="60" y="15"/>
                    <a:pt x="60" y="15"/>
                  </a:cubicBezTo>
                  <a:cubicBezTo>
                    <a:pt x="60" y="15"/>
                    <a:pt x="58" y="12"/>
                    <a:pt x="56" y="10"/>
                  </a:cubicBezTo>
                  <a:cubicBezTo>
                    <a:pt x="54" y="9"/>
                    <a:pt x="52" y="0"/>
                    <a:pt x="52" y="0"/>
                  </a:cubicBezTo>
                  <a:cubicBezTo>
                    <a:pt x="52" y="0"/>
                    <a:pt x="51" y="0"/>
                    <a:pt x="50" y="3"/>
                  </a:cubicBezTo>
                  <a:cubicBezTo>
                    <a:pt x="49" y="5"/>
                    <a:pt x="47" y="6"/>
                    <a:pt x="47" y="6"/>
                  </a:cubicBezTo>
                  <a:cubicBezTo>
                    <a:pt x="47" y="6"/>
                    <a:pt x="48" y="7"/>
                    <a:pt x="48" y="8"/>
                  </a:cubicBezTo>
                  <a:cubicBezTo>
                    <a:pt x="48" y="9"/>
                    <a:pt x="48" y="10"/>
                    <a:pt x="48" y="12"/>
                  </a:cubicBezTo>
                  <a:cubicBezTo>
                    <a:pt x="49" y="17"/>
                    <a:pt x="51" y="22"/>
                    <a:pt x="50" y="29"/>
                  </a:cubicBezTo>
                  <a:cubicBezTo>
                    <a:pt x="50" y="31"/>
                    <a:pt x="48" y="35"/>
                    <a:pt x="49" y="38"/>
                  </a:cubicBezTo>
                  <a:cubicBezTo>
                    <a:pt x="49" y="39"/>
                    <a:pt x="51" y="40"/>
                    <a:pt x="50" y="42"/>
                  </a:cubicBezTo>
                  <a:cubicBezTo>
                    <a:pt x="49" y="42"/>
                    <a:pt x="49" y="42"/>
                    <a:pt x="49" y="42"/>
                  </a:cubicBezTo>
                  <a:cubicBezTo>
                    <a:pt x="48" y="43"/>
                    <a:pt x="49" y="44"/>
                    <a:pt x="48" y="46"/>
                  </a:cubicBezTo>
                  <a:cubicBezTo>
                    <a:pt x="47" y="46"/>
                    <a:pt x="47" y="46"/>
                    <a:pt x="47" y="46"/>
                  </a:cubicBezTo>
                  <a:cubicBezTo>
                    <a:pt x="46" y="51"/>
                    <a:pt x="47" y="56"/>
                    <a:pt x="47" y="61"/>
                  </a:cubicBezTo>
                  <a:cubicBezTo>
                    <a:pt x="45" y="61"/>
                    <a:pt x="45" y="61"/>
                    <a:pt x="45" y="61"/>
                  </a:cubicBezTo>
                  <a:cubicBezTo>
                    <a:pt x="44" y="65"/>
                    <a:pt x="46" y="65"/>
                    <a:pt x="47" y="67"/>
                  </a:cubicBezTo>
                  <a:cubicBezTo>
                    <a:pt x="47" y="67"/>
                    <a:pt x="47" y="69"/>
                    <a:pt x="47" y="69"/>
                  </a:cubicBezTo>
                  <a:cubicBezTo>
                    <a:pt x="45" y="69"/>
                    <a:pt x="46" y="70"/>
                    <a:pt x="46" y="71"/>
                  </a:cubicBezTo>
                  <a:cubicBezTo>
                    <a:pt x="45" y="74"/>
                    <a:pt x="43" y="79"/>
                    <a:pt x="44" y="85"/>
                  </a:cubicBezTo>
                  <a:cubicBezTo>
                    <a:pt x="44" y="86"/>
                    <a:pt x="46" y="88"/>
                    <a:pt x="45" y="89"/>
                  </a:cubicBezTo>
                  <a:cubicBezTo>
                    <a:pt x="45" y="91"/>
                    <a:pt x="44" y="94"/>
                    <a:pt x="43" y="97"/>
                  </a:cubicBezTo>
                  <a:cubicBezTo>
                    <a:pt x="45" y="97"/>
                    <a:pt x="43" y="98"/>
                    <a:pt x="43" y="98"/>
                  </a:cubicBezTo>
                  <a:cubicBezTo>
                    <a:pt x="43" y="99"/>
                    <a:pt x="43" y="102"/>
                    <a:pt x="43" y="102"/>
                  </a:cubicBezTo>
                  <a:cubicBezTo>
                    <a:pt x="43" y="103"/>
                    <a:pt x="43" y="104"/>
                    <a:pt x="43" y="105"/>
                  </a:cubicBezTo>
                  <a:cubicBezTo>
                    <a:pt x="43" y="105"/>
                    <a:pt x="43" y="107"/>
                    <a:pt x="43" y="108"/>
                  </a:cubicBezTo>
                  <a:cubicBezTo>
                    <a:pt x="41" y="109"/>
                    <a:pt x="41" y="109"/>
                    <a:pt x="41" y="109"/>
                  </a:cubicBezTo>
                  <a:cubicBezTo>
                    <a:pt x="40" y="112"/>
                    <a:pt x="42" y="113"/>
                    <a:pt x="41" y="115"/>
                  </a:cubicBezTo>
                  <a:cubicBezTo>
                    <a:pt x="41" y="115"/>
                    <a:pt x="40" y="116"/>
                    <a:pt x="40" y="116"/>
                  </a:cubicBezTo>
                  <a:cubicBezTo>
                    <a:pt x="40" y="117"/>
                    <a:pt x="40" y="120"/>
                    <a:pt x="40" y="121"/>
                  </a:cubicBezTo>
                  <a:cubicBezTo>
                    <a:pt x="40" y="122"/>
                    <a:pt x="38" y="126"/>
                    <a:pt x="37" y="127"/>
                  </a:cubicBezTo>
                  <a:cubicBezTo>
                    <a:pt x="37" y="132"/>
                    <a:pt x="40" y="133"/>
                    <a:pt x="40" y="136"/>
                  </a:cubicBezTo>
                  <a:cubicBezTo>
                    <a:pt x="40" y="138"/>
                    <a:pt x="40" y="142"/>
                    <a:pt x="39" y="145"/>
                  </a:cubicBezTo>
                  <a:cubicBezTo>
                    <a:pt x="39" y="145"/>
                    <a:pt x="38" y="145"/>
                    <a:pt x="38" y="145"/>
                  </a:cubicBezTo>
                  <a:cubicBezTo>
                    <a:pt x="37" y="147"/>
                    <a:pt x="37" y="149"/>
                    <a:pt x="37" y="151"/>
                  </a:cubicBezTo>
                  <a:cubicBezTo>
                    <a:pt x="37" y="153"/>
                    <a:pt x="39" y="156"/>
                    <a:pt x="39" y="158"/>
                  </a:cubicBezTo>
                  <a:cubicBezTo>
                    <a:pt x="39" y="159"/>
                    <a:pt x="39" y="171"/>
                    <a:pt x="39" y="172"/>
                  </a:cubicBezTo>
                  <a:cubicBezTo>
                    <a:pt x="35" y="175"/>
                    <a:pt x="35" y="175"/>
                    <a:pt x="35" y="175"/>
                  </a:cubicBezTo>
                  <a:cubicBezTo>
                    <a:pt x="35" y="175"/>
                    <a:pt x="35" y="180"/>
                    <a:pt x="35" y="179"/>
                  </a:cubicBezTo>
                  <a:cubicBezTo>
                    <a:pt x="35" y="180"/>
                    <a:pt x="36" y="179"/>
                    <a:pt x="36" y="181"/>
                  </a:cubicBezTo>
                  <a:cubicBezTo>
                    <a:pt x="36" y="182"/>
                    <a:pt x="33" y="184"/>
                    <a:pt x="33" y="185"/>
                  </a:cubicBezTo>
                  <a:cubicBezTo>
                    <a:pt x="32" y="187"/>
                    <a:pt x="33" y="189"/>
                    <a:pt x="33" y="191"/>
                  </a:cubicBezTo>
                  <a:cubicBezTo>
                    <a:pt x="32" y="194"/>
                    <a:pt x="28" y="197"/>
                    <a:pt x="28" y="200"/>
                  </a:cubicBezTo>
                  <a:cubicBezTo>
                    <a:pt x="28" y="202"/>
                    <a:pt x="29" y="202"/>
                    <a:pt x="29" y="203"/>
                  </a:cubicBezTo>
                  <a:cubicBezTo>
                    <a:pt x="30" y="205"/>
                    <a:pt x="29" y="209"/>
                    <a:pt x="29" y="211"/>
                  </a:cubicBezTo>
                  <a:cubicBezTo>
                    <a:pt x="29" y="212"/>
                    <a:pt x="26" y="213"/>
                    <a:pt x="26" y="214"/>
                  </a:cubicBezTo>
                  <a:cubicBezTo>
                    <a:pt x="26" y="215"/>
                    <a:pt x="26" y="216"/>
                    <a:pt x="26" y="217"/>
                  </a:cubicBezTo>
                  <a:cubicBezTo>
                    <a:pt x="25" y="221"/>
                    <a:pt x="21" y="217"/>
                    <a:pt x="24" y="226"/>
                  </a:cubicBezTo>
                  <a:cubicBezTo>
                    <a:pt x="23" y="226"/>
                    <a:pt x="22" y="225"/>
                    <a:pt x="21" y="226"/>
                  </a:cubicBezTo>
                  <a:cubicBezTo>
                    <a:pt x="20" y="226"/>
                    <a:pt x="20" y="227"/>
                    <a:pt x="19" y="227"/>
                  </a:cubicBezTo>
                  <a:cubicBezTo>
                    <a:pt x="20" y="228"/>
                    <a:pt x="21" y="229"/>
                    <a:pt x="21" y="230"/>
                  </a:cubicBezTo>
                  <a:cubicBezTo>
                    <a:pt x="21" y="230"/>
                    <a:pt x="20" y="232"/>
                    <a:pt x="20" y="233"/>
                  </a:cubicBezTo>
                  <a:cubicBezTo>
                    <a:pt x="20" y="233"/>
                    <a:pt x="22" y="234"/>
                    <a:pt x="22" y="234"/>
                  </a:cubicBezTo>
                  <a:cubicBezTo>
                    <a:pt x="22" y="236"/>
                    <a:pt x="21" y="238"/>
                    <a:pt x="21" y="238"/>
                  </a:cubicBezTo>
                  <a:cubicBezTo>
                    <a:pt x="21" y="238"/>
                    <a:pt x="21" y="240"/>
                    <a:pt x="21" y="240"/>
                  </a:cubicBezTo>
                  <a:cubicBezTo>
                    <a:pt x="21" y="240"/>
                    <a:pt x="22" y="242"/>
                    <a:pt x="22" y="242"/>
                  </a:cubicBezTo>
                  <a:cubicBezTo>
                    <a:pt x="22" y="242"/>
                    <a:pt x="21" y="243"/>
                    <a:pt x="21" y="243"/>
                  </a:cubicBezTo>
                  <a:cubicBezTo>
                    <a:pt x="23" y="243"/>
                    <a:pt x="24" y="254"/>
                    <a:pt x="23" y="256"/>
                  </a:cubicBezTo>
                  <a:cubicBezTo>
                    <a:pt x="23" y="256"/>
                    <a:pt x="21" y="256"/>
                    <a:pt x="21" y="256"/>
                  </a:cubicBezTo>
                  <a:cubicBezTo>
                    <a:pt x="21" y="259"/>
                    <a:pt x="19" y="262"/>
                    <a:pt x="19" y="264"/>
                  </a:cubicBezTo>
                  <a:cubicBezTo>
                    <a:pt x="19" y="265"/>
                    <a:pt x="17" y="271"/>
                    <a:pt x="17" y="271"/>
                  </a:cubicBezTo>
                  <a:cubicBezTo>
                    <a:pt x="18" y="271"/>
                    <a:pt x="19" y="278"/>
                    <a:pt x="19" y="279"/>
                  </a:cubicBezTo>
                  <a:cubicBezTo>
                    <a:pt x="20" y="278"/>
                    <a:pt x="21" y="279"/>
                    <a:pt x="22" y="279"/>
                  </a:cubicBezTo>
                  <a:cubicBezTo>
                    <a:pt x="22" y="279"/>
                    <a:pt x="22" y="277"/>
                    <a:pt x="23" y="276"/>
                  </a:cubicBezTo>
                  <a:cubicBezTo>
                    <a:pt x="23" y="275"/>
                    <a:pt x="25" y="275"/>
                    <a:pt x="25" y="275"/>
                  </a:cubicBezTo>
                  <a:cubicBezTo>
                    <a:pt x="26" y="276"/>
                    <a:pt x="26" y="277"/>
                    <a:pt x="27" y="278"/>
                  </a:cubicBezTo>
                  <a:cubicBezTo>
                    <a:pt x="28" y="278"/>
                    <a:pt x="28" y="278"/>
                    <a:pt x="28" y="278"/>
                  </a:cubicBezTo>
                  <a:cubicBezTo>
                    <a:pt x="28" y="278"/>
                    <a:pt x="28" y="279"/>
                    <a:pt x="28" y="279"/>
                  </a:cubicBezTo>
                  <a:cubicBezTo>
                    <a:pt x="28" y="280"/>
                    <a:pt x="26" y="281"/>
                    <a:pt x="25" y="281"/>
                  </a:cubicBezTo>
                  <a:cubicBezTo>
                    <a:pt x="26" y="285"/>
                    <a:pt x="26" y="290"/>
                    <a:pt x="26" y="294"/>
                  </a:cubicBezTo>
                  <a:cubicBezTo>
                    <a:pt x="24" y="295"/>
                    <a:pt x="25" y="293"/>
                    <a:pt x="25" y="293"/>
                  </a:cubicBezTo>
                  <a:cubicBezTo>
                    <a:pt x="25" y="293"/>
                    <a:pt x="25" y="294"/>
                    <a:pt x="24" y="295"/>
                  </a:cubicBezTo>
                  <a:cubicBezTo>
                    <a:pt x="24" y="296"/>
                    <a:pt x="22" y="297"/>
                    <a:pt x="23" y="298"/>
                  </a:cubicBezTo>
                  <a:cubicBezTo>
                    <a:pt x="24" y="298"/>
                    <a:pt x="24" y="298"/>
                    <a:pt x="24" y="298"/>
                  </a:cubicBezTo>
                  <a:cubicBezTo>
                    <a:pt x="24" y="299"/>
                    <a:pt x="24" y="300"/>
                    <a:pt x="24" y="301"/>
                  </a:cubicBezTo>
                  <a:cubicBezTo>
                    <a:pt x="24" y="302"/>
                    <a:pt x="26" y="303"/>
                    <a:pt x="26" y="304"/>
                  </a:cubicBezTo>
                  <a:cubicBezTo>
                    <a:pt x="25" y="305"/>
                    <a:pt x="23" y="306"/>
                    <a:pt x="21" y="307"/>
                  </a:cubicBezTo>
                  <a:cubicBezTo>
                    <a:pt x="21" y="307"/>
                    <a:pt x="22" y="309"/>
                    <a:pt x="21" y="309"/>
                  </a:cubicBezTo>
                  <a:cubicBezTo>
                    <a:pt x="23" y="310"/>
                    <a:pt x="23" y="309"/>
                    <a:pt x="23" y="311"/>
                  </a:cubicBezTo>
                  <a:cubicBezTo>
                    <a:pt x="22" y="311"/>
                    <a:pt x="22" y="311"/>
                    <a:pt x="19" y="311"/>
                  </a:cubicBezTo>
                  <a:cubicBezTo>
                    <a:pt x="19" y="311"/>
                    <a:pt x="21" y="313"/>
                    <a:pt x="21" y="313"/>
                  </a:cubicBezTo>
                  <a:cubicBezTo>
                    <a:pt x="19" y="314"/>
                    <a:pt x="19" y="314"/>
                    <a:pt x="19" y="314"/>
                  </a:cubicBezTo>
                  <a:cubicBezTo>
                    <a:pt x="20" y="319"/>
                    <a:pt x="20" y="321"/>
                    <a:pt x="19" y="325"/>
                  </a:cubicBezTo>
                  <a:cubicBezTo>
                    <a:pt x="20" y="325"/>
                    <a:pt x="21" y="324"/>
                    <a:pt x="21" y="326"/>
                  </a:cubicBezTo>
                  <a:cubicBezTo>
                    <a:pt x="19" y="327"/>
                    <a:pt x="19" y="327"/>
                    <a:pt x="19" y="327"/>
                  </a:cubicBezTo>
                  <a:cubicBezTo>
                    <a:pt x="19" y="330"/>
                    <a:pt x="19" y="333"/>
                    <a:pt x="19" y="336"/>
                  </a:cubicBezTo>
                  <a:cubicBezTo>
                    <a:pt x="18" y="336"/>
                    <a:pt x="18" y="338"/>
                    <a:pt x="17" y="337"/>
                  </a:cubicBezTo>
                  <a:cubicBezTo>
                    <a:pt x="17" y="337"/>
                    <a:pt x="17" y="337"/>
                    <a:pt x="17" y="337"/>
                  </a:cubicBezTo>
                  <a:cubicBezTo>
                    <a:pt x="16" y="336"/>
                    <a:pt x="18" y="334"/>
                    <a:pt x="14" y="335"/>
                  </a:cubicBezTo>
                  <a:cubicBezTo>
                    <a:pt x="14" y="335"/>
                    <a:pt x="14" y="337"/>
                    <a:pt x="14" y="337"/>
                  </a:cubicBezTo>
                  <a:cubicBezTo>
                    <a:pt x="13" y="337"/>
                    <a:pt x="10" y="337"/>
                    <a:pt x="12" y="336"/>
                  </a:cubicBezTo>
                  <a:cubicBezTo>
                    <a:pt x="13" y="336"/>
                    <a:pt x="12" y="334"/>
                    <a:pt x="13" y="333"/>
                  </a:cubicBezTo>
                  <a:cubicBezTo>
                    <a:pt x="12" y="334"/>
                    <a:pt x="11" y="335"/>
                    <a:pt x="9" y="336"/>
                  </a:cubicBezTo>
                  <a:cubicBezTo>
                    <a:pt x="9" y="336"/>
                    <a:pt x="10" y="333"/>
                    <a:pt x="10" y="333"/>
                  </a:cubicBezTo>
                  <a:cubicBezTo>
                    <a:pt x="9" y="332"/>
                    <a:pt x="8" y="333"/>
                    <a:pt x="7" y="332"/>
                  </a:cubicBezTo>
                  <a:cubicBezTo>
                    <a:pt x="6" y="333"/>
                    <a:pt x="6" y="333"/>
                    <a:pt x="6" y="333"/>
                  </a:cubicBezTo>
                  <a:cubicBezTo>
                    <a:pt x="3" y="335"/>
                    <a:pt x="4" y="334"/>
                    <a:pt x="6" y="337"/>
                  </a:cubicBezTo>
                  <a:cubicBezTo>
                    <a:pt x="5" y="338"/>
                    <a:pt x="3" y="339"/>
                    <a:pt x="2" y="341"/>
                  </a:cubicBezTo>
                  <a:cubicBezTo>
                    <a:pt x="3" y="341"/>
                    <a:pt x="2" y="343"/>
                    <a:pt x="2" y="344"/>
                  </a:cubicBezTo>
                  <a:cubicBezTo>
                    <a:pt x="4" y="344"/>
                    <a:pt x="4" y="344"/>
                    <a:pt x="4" y="344"/>
                  </a:cubicBezTo>
                  <a:cubicBezTo>
                    <a:pt x="4" y="344"/>
                    <a:pt x="2" y="340"/>
                    <a:pt x="6" y="341"/>
                  </a:cubicBezTo>
                  <a:cubicBezTo>
                    <a:pt x="6" y="342"/>
                    <a:pt x="6" y="342"/>
                    <a:pt x="6" y="342"/>
                  </a:cubicBezTo>
                  <a:cubicBezTo>
                    <a:pt x="6" y="342"/>
                    <a:pt x="6" y="342"/>
                    <a:pt x="6" y="342"/>
                  </a:cubicBezTo>
                  <a:cubicBezTo>
                    <a:pt x="6" y="342"/>
                    <a:pt x="6" y="344"/>
                    <a:pt x="6" y="344"/>
                  </a:cubicBezTo>
                  <a:cubicBezTo>
                    <a:pt x="6" y="344"/>
                    <a:pt x="9" y="344"/>
                    <a:pt x="10" y="345"/>
                  </a:cubicBezTo>
                  <a:cubicBezTo>
                    <a:pt x="10" y="345"/>
                    <a:pt x="10" y="343"/>
                    <a:pt x="10" y="343"/>
                  </a:cubicBezTo>
                  <a:cubicBezTo>
                    <a:pt x="11" y="342"/>
                    <a:pt x="13" y="343"/>
                    <a:pt x="13" y="343"/>
                  </a:cubicBezTo>
                  <a:cubicBezTo>
                    <a:pt x="15" y="347"/>
                    <a:pt x="16" y="348"/>
                    <a:pt x="14" y="353"/>
                  </a:cubicBezTo>
                  <a:cubicBezTo>
                    <a:pt x="15" y="353"/>
                    <a:pt x="15" y="353"/>
                    <a:pt x="16" y="353"/>
                  </a:cubicBezTo>
                  <a:cubicBezTo>
                    <a:pt x="16" y="354"/>
                    <a:pt x="15" y="354"/>
                    <a:pt x="15" y="355"/>
                  </a:cubicBezTo>
                  <a:cubicBezTo>
                    <a:pt x="13" y="355"/>
                    <a:pt x="14" y="355"/>
                    <a:pt x="12" y="355"/>
                  </a:cubicBezTo>
                  <a:cubicBezTo>
                    <a:pt x="13" y="357"/>
                    <a:pt x="12" y="361"/>
                    <a:pt x="13" y="365"/>
                  </a:cubicBezTo>
                  <a:cubicBezTo>
                    <a:pt x="13" y="365"/>
                    <a:pt x="14" y="366"/>
                    <a:pt x="14" y="367"/>
                  </a:cubicBezTo>
                  <a:cubicBezTo>
                    <a:pt x="13" y="367"/>
                    <a:pt x="13" y="367"/>
                    <a:pt x="13" y="367"/>
                  </a:cubicBezTo>
                  <a:cubicBezTo>
                    <a:pt x="12" y="369"/>
                    <a:pt x="12" y="372"/>
                    <a:pt x="12" y="375"/>
                  </a:cubicBezTo>
                  <a:cubicBezTo>
                    <a:pt x="13" y="375"/>
                    <a:pt x="14" y="376"/>
                    <a:pt x="14" y="375"/>
                  </a:cubicBezTo>
                  <a:cubicBezTo>
                    <a:pt x="14" y="375"/>
                    <a:pt x="14" y="373"/>
                    <a:pt x="14" y="373"/>
                  </a:cubicBezTo>
                  <a:cubicBezTo>
                    <a:pt x="14" y="373"/>
                    <a:pt x="16" y="373"/>
                    <a:pt x="16" y="373"/>
                  </a:cubicBezTo>
                  <a:cubicBezTo>
                    <a:pt x="16" y="373"/>
                    <a:pt x="16" y="375"/>
                    <a:pt x="15" y="376"/>
                  </a:cubicBezTo>
                  <a:cubicBezTo>
                    <a:pt x="15" y="377"/>
                    <a:pt x="15" y="377"/>
                    <a:pt x="15" y="377"/>
                  </a:cubicBezTo>
                  <a:cubicBezTo>
                    <a:pt x="15" y="378"/>
                    <a:pt x="13" y="377"/>
                    <a:pt x="12" y="379"/>
                  </a:cubicBezTo>
                  <a:cubicBezTo>
                    <a:pt x="12" y="379"/>
                    <a:pt x="12" y="381"/>
                    <a:pt x="12" y="382"/>
                  </a:cubicBezTo>
                  <a:cubicBezTo>
                    <a:pt x="12" y="382"/>
                    <a:pt x="10" y="383"/>
                    <a:pt x="10" y="384"/>
                  </a:cubicBezTo>
                  <a:cubicBezTo>
                    <a:pt x="10" y="385"/>
                    <a:pt x="10" y="386"/>
                    <a:pt x="10" y="387"/>
                  </a:cubicBezTo>
                  <a:cubicBezTo>
                    <a:pt x="12" y="388"/>
                    <a:pt x="14" y="387"/>
                    <a:pt x="15" y="389"/>
                  </a:cubicBezTo>
                  <a:cubicBezTo>
                    <a:pt x="17" y="389"/>
                    <a:pt x="14" y="389"/>
                    <a:pt x="14" y="389"/>
                  </a:cubicBezTo>
                  <a:cubicBezTo>
                    <a:pt x="14" y="390"/>
                    <a:pt x="14" y="391"/>
                    <a:pt x="14" y="391"/>
                  </a:cubicBezTo>
                  <a:cubicBezTo>
                    <a:pt x="15" y="392"/>
                    <a:pt x="16" y="393"/>
                    <a:pt x="16" y="393"/>
                  </a:cubicBezTo>
                  <a:cubicBezTo>
                    <a:pt x="17" y="393"/>
                    <a:pt x="17" y="393"/>
                    <a:pt x="18" y="393"/>
                  </a:cubicBezTo>
                  <a:cubicBezTo>
                    <a:pt x="17" y="394"/>
                    <a:pt x="15" y="395"/>
                    <a:pt x="14" y="396"/>
                  </a:cubicBezTo>
                  <a:cubicBezTo>
                    <a:pt x="14" y="395"/>
                    <a:pt x="13" y="398"/>
                    <a:pt x="13" y="398"/>
                  </a:cubicBezTo>
                  <a:cubicBezTo>
                    <a:pt x="14" y="399"/>
                    <a:pt x="16" y="400"/>
                    <a:pt x="17" y="400"/>
                  </a:cubicBezTo>
                  <a:cubicBezTo>
                    <a:pt x="17" y="402"/>
                    <a:pt x="17" y="403"/>
                    <a:pt x="17" y="404"/>
                  </a:cubicBezTo>
                  <a:cubicBezTo>
                    <a:pt x="17" y="404"/>
                    <a:pt x="15" y="403"/>
                    <a:pt x="15" y="404"/>
                  </a:cubicBezTo>
                  <a:cubicBezTo>
                    <a:pt x="15" y="404"/>
                    <a:pt x="15" y="406"/>
                    <a:pt x="15" y="406"/>
                  </a:cubicBezTo>
                  <a:cubicBezTo>
                    <a:pt x="13" y="406"/>
                    <a:pt x="13" y="405"/>
                    <a:pt x="11" y="406"/>
                  </a:cubicBezTo>
                  <a:cubicBezTo>
                    <a:pt x="10" y="406"/>
                    <a:pt x="13" y="407"/>
                    <a:pt x="10" y="407"/>
                  </a:cubicBezTo>
                  <a:cubicBezTo>
                    <a:pt x="10" y="407"/>
                    <a:pt x="7" y="405"/>
                    <a:pt x="7" y="405"/>
                  </a:cubicBezTo>
                  <a:cubicBezTo>
                    <a:pt x="4" y="405"/>
                    <a:pt x="3" y="409"/>
                    <a:pt x="4" y="408"/>
                  </a:cubicBezTo>
                  <a:cubicBezTo>
                    <a:pt x="4" y="410"/>
                    <a:pt x="4" y="410"/>
                    <a:pt x="4" y="412"/>
                  </a:cubicBezTo>
                  <a:cubicBezTo>
                    <a:pt x="5" y="413"/>
                    <a:pt x="7" y="415"/>
                    <a:pt x="8" y="416"/>
                  </a:cubicBezTo>
                  <a:cubicBezTo>
                    <a:pt x="8" y="416"/>
                    <a:pt x="8" y="418"/>
                    <a:pt x="7" y="419"/>
                  </a:cubicBezTo>
                  <a:cubicBezTo>
                    <a:pt x="9" y="420"/>
                    <a:pt x="11" y="423"/>
                    <a:pt x="12" y="424"/>
                  </a:cubicBezTo>
                  <a:cubicBezTo>
                    <a:pt x="14" y="425"/>
                    <a:pt x="14" y="424"/>
                    <a:pt x="16" y="424"/>
                  </a:cubicBezTo>
                  <a:cubicBezTo>
                    <a:pt x="17" y="424"/>
                    <a:pt x="17" y="424"/>
                    <a:pt x="17" y="424"/>
                  </a:cubicBezTo>
                  <a:cubicBezTo>
                    <a:pt x="18" y="423"/>
                    <a:pt x="18" y="423"/>
                    <a:pt x="18" y="423"/>
                  </a:cubicBezTo>
                  <a:cubicBezTo>
                    <a:pt x="17" y="422"/>
                    <a:pt x="13" y="419"/>
                    <a:pt x="13" y="419"/>
                  </a:cubicBezTo>
                  <a:cubicBezTo>
                    <a:pt x="12" y="419"/>
                    <a:pt x="11" y="419"/>
                    <a:pt x="11" y="419"/>
                  </a:cubicBezTo>
                  <a:cubicBezTo>
                    <a:pt x="10" y="419"/>
                    <a:pt x="10" y="417"/>
                    <a:pt x="9" y="417"/>
                  </a:cubicBezTo>
                  <a:cubicBezTo>
                    <a:pt x="12" y="418"/>
                    <a:pt x="13" y="418"/>
                    <a:pt x="15" y="418"/>
                  </a:cubicBezTo>
                  <a:cubicBezTo>
                    <a:pt x="15" y="413"/>
                    <a:pt x="16" y="412"/>
                    <a:pt x="12" y="408"/>
                  </a:cubicBezTo>
                  <a:cubicBezTo>
                    <a:pt x="14" y="408"/>
                    <a:pt x="13" y="409"/>
                    <a:pt x="14" y="408"/>
                  </a:cubicBezTo>
                  <a:cubicBezTo>
                    <a:pt x="14" y="408"/>
                    <a:pt x="17" y="407"/>
                    <a:pt x="18" y="406"/>
                  </a:cubicBezTo>
                  <a:cubicBezTo>
                    <a:pt x="18" y="407"/>
                    <a:pt x="18" y="409"/>
                    <a:pt x="18" y="409"/>
                  </a:cubicBezTo>
                  <a:cubicBezTo>
                    <a:pt x="18" y="409"/>
                    <a:pt x="19" y="410"/>
                    <a:pt x="19" y="410"/>
                  </a:cubicBezTo>
                  <a:cubicBezTo>
                    <a:pt x="22" y="408"/>
                    <a:pt x="22" y="407"/>
                    <a:pt x="23" y="404"/>
                  </a:cubicBezTo>
                  <a:cubicBezTo>
                    <a:pt x="24" y="404"/>
                    <a:pt x="25" y="406"/>
                    <a:pt x="25" y="406"/>
                  </a:cubicBezTo>
                  <a:cubicBezTo>
                    <a:pt x="27" y="406"/>
                    <a:pt x="27" y="405"/>
                    <a:pt x="28" y="405"/>
                  </a:cubicBezTo>
                  <a:cubicBezTo>
                    <a:pt x="28" y="406"/>
                    <a:pt x="28" y="406"/>
                    <a:pt x="28" y="406"/>
                  </a:cubicBezTo>
                  <a:cubicBezTo>
                    <a:pt x="27" y="407"/>
                    <a:pt x="25" y="408"/>
                    <a:pt x="25" y="408"/>
                  </a:cubicBezTo>
                  <a:cubicBezTo>
                    <a:pt x="23" y="408"/>
                    <a:pt x="23" y="408"/>
                    <a:pt x="23" y="408"/>
                  </a:cubicBezTo>
                  <a:cubicBezTo>
                    <a:pt x="23" y="409"/>
                    <a:pt x="23" y="411"/>
                    <a:pt x="23" y="412"/>
                  </a:cubicBezTo>
                  <a:cubicBezTo>
                    <a:pt x="21" y="412"/>
                    <a:pt x="21" y="412"/>
                    <a:pt x="21" y="412"/>
                  </a:cubicBezTo>
                  <a:cubicBezTo>
                    <a:pt x="21" y="412"/>
                    <a:pt x="21" y="410"/>
                    <a:pt x="21" y="410"/>
                  </a:cubicBezTo>
                  <a:cubicBezTo>
                    <a:pt x="20" y="410"/>
                    <a:pt x="18" y="411"/>
                    <a:pt x="17" y="411"/>
                  </a:cubicBezTo>
                  <a:cubicBezTo>
                    <a:pt x="18" y="415"/>
                    <a:pt x="19" y="418"/>
                    <a:pt x="19" y="422"/>
                  </a:cubicBezTo>
                  <a:cubicBezTo>
                    <a:pt x="22" y="422"/>
                    <a:pt x="19" y="421"/>
                    <a:pt x="23" y="422"/>
                  </a:cubicBezTo>
                  <a:cubicBezTo>
                    <a:pt x="22" y="424"/>
                    <a:pt x="22" y="424"/>
                    <a:pt x="22" y="424"/>
                  </a:cubicBezTo>
                  <a:cubicBezTo>
                    <a:pt x="21" y="425"/>
                    <a:pt x="21" y="424"/>
                    <a:pt x="21" y="423"/>
                  </a:cubicBezTo>
                  <a:cubicBezTo>
                    <a:pt x="19" y="423"/>
                    <a:pt x="19" y="423"/>
                    <a:pt x="19" y="423"/>
                  </a:cubicBezTo>
                  <a:cubicBezTo>
                    <a:pt x="19" y="425"/>
                    <a:pt x="18" y="427"/>
                    <a:pt x="17" y="428"/>
                  </a:cubicBezTo>
                  <a:cubicBezTo>
                    <a:pt x="18" y="429"/>
                    <a:pt x="17" y="430"/>
                    <a:pt x="17" y="430"/>
                  </a:cubicBezTo>
                  <a:cubicBezTo>
                    <a:pt x="18" y="431"/>
                    <a:pt x="19" y="430"/>
                    <a:pt x="19" y="430"/>
                  </a:cubicBezTo>
                  <a:cubicBezTo>
                    <a:pt x="20" y="432"/>
                    <a:pt x="19" y="431"/>
                    <a:pt x="20" y="432"/>
                  </a:cubicBezTo>
                  <a:cubicBezTo>
                    <a:pt x="20" y="432"/>
                    <a:pt x="20" y="432"/>
                    <a:pt x="20" y="432"/>
                  </a:cubicBezTo>
                  <a:cubicBezTo>
                    <a:pt x="21" y="433"/>
                    <a:pt x="22" y="431"/>
                    <a:pt x="23" y="432"/>
                  </a:cubicBezTo>
                  <a:cubicBezTo>
                    <a:pt x="24" y="433"/>
                    <a:pt x="21" y="434"/>
                    <a:pt x="23" y="436"/>
                  </a:cubicBezTo>
                  <a:cubicBezTo>
                    <a:pt x="24" y="436"/>
                    <a:pt x="25" y="435"/>
                    <a:pt x="26" y="435"/>
                  </a:cubicBezTo>
                  <a:cubicBezTo>
                    <a:pt x="26" y="435"/>
                    <a:pt x="27" y="436"/>
                    <a:pt x="27" y="436"/>
                  </a:cubicBezTo>
                  <a:cubicBezTo>
                    <a:pt x="27" y="436"/>
                    <a:pt x="28" y="436"/>
                    <a:pt x="29" y="436"/>
                  </a:cubicBezTo>
                  <a:cubicBezTo>
                    <a:pt x="29" y="436"/>
                    <a:pt x="29" y="436"/>
                    <a:pt x="29" y="436"/>
                  </a:cubicBezTo>
                  <a:cubicBezTo>
                    <a:pt x="27" y="431"/>
                    <a:pt x="28" y="434"/>
                    <a:pt x="29" y="430"/>
                  </a:cubicBezTo>
                  <a:cubicBezTo>
                    <a:pt x="28" y="429"/>
                    <a:pt x="27" y="429"/>
                    <a:pt x="25" y="428"/>
                  </a:cubicBezTo>
                  <a:cubicBezTo>
                    <a:pt x="20" y="424"/>
                    <a:pt x="25" y="425"/>
                    <a:pt x="28" y="428"/>
                  </a:cubicBezTo>
                  <a:cubicBezTo>
                    <a:pt x="28" y="427"/>
                    <a:pt x="28" y="426"/>
                    <a:pt x="27" y="425"/>
                  </a:cubicBezTo>
                  <a:cubicBezTo>
                    <a:pt x="29" y="425"/>
                    <a:pt x="29" y="425"/>
                    <a:pt x="30" y="424"/>
                  </a:cubicBezTo>
                  <a:cubicBezTo>
                    <a:pt x="31" y="428"/>
                    <a:pt x="29" y="428"/>
                    <a:pt x="33" y="430"/>
                  </a:cubicBezTo>
                  <a:cubicBezTo>
                    <a:pt x="35" y="431"/>
                    <a:pt x="36" y="431"/>
                    <a:pt x="37" y="432"/>
                  </a:cubicBezTo>
                  <a:cubicBezTo>
                    <a:pt x="38" y="431"/>
                    <a:pt x="39" y="431"/>
                    <a:pt x="39" y="430"/>
                  </a:cubicBezTo>
                  <a:cubicBezTo>
                    <a:pt x="39" y="428"/>
                    <a:pt x="38" y="425"/>
                    <a:pt x="39" y="423"/>
                  </a:cubicBezTo>
                  <a:cubicBezTo>
                    <a:pt x="39" y="423"/>
                    <a:pt x="40" y="419"/>
                    <a:pt x="41" y="418"/>
                  </a:cubicBezTo>
                  <a:cubicBezTo>
                    <a:pt x="41" y="418"/>
                    <a:pt x="40" y="417"/>
                    <a:pt x="40" y="416"/>
                  </a:cubicBezTo>
                  <a:cubicBezTo>
                    <a:pt x="43" y="416"/>
                    <a:pt x="48" y="416"/>
                    <a:pt x="51" y="416"/>
                  </a:cubicBezTo>
                  <a:cubicBezTo>
                    <a:pt x="54" y="409"/>
                    <a:pt x="54" y="411"/>
                    <a:pt x="61" y="411"/>
                  </a:cubicBezTo>
                  <a:cubicBezTo>
                    <a:pt x="61" y="410"/>
                    <a:pt x="61" y="410"/>
                    <a:pt x="61" y="410"/>
                  </a:cubicBezTo>
                  <a:cubicBezTo>
                    <a:pt x="61" y="410"/>
                    <a:pt x="49" y="409"/>
                    <a:pt x="46" y="409"/>
                  </a:cubicBezTo>
                  <a:cubicBezTo>
                    <a:pt x="43" y="409"/>
                    <a:pt x="34" y="409"/>
                    <a:pt x="34" y="409"/>
                  </a:cubicBezTo>
                  <a:cubicBezTo>
                    <a:pt x="34" y="409"/>
                    <a:pt x="28" y="404"/>
                    <a:pt x="27" y="401"/>
                  </a:cubicBezTo>
                  <a:cubicBezTo>
                    <a:pt x="26" y="398"/>
                    <a:pt x="24" y="396"/>
                    <a:pt x="26" y="394"/>
                  </a:cubicBezTo>
                  <a:cubicBezTo>
                    <a:pt x="28" y="392"/>
                    <a:pt x="28" y="390"/>
                    <a:pt x="26" y="388"/>
                  </a:cubicBezTo>
                  <a:cubicBezTo>
                    <a:pt x="24" y="386"/>
                    <a:pt x="24" y="389"/>
                    <a:pt x="22" y="389"/>
                  </a:cubicBezTo>
                  <a:cubicBezTo>
                    <a:pt x="20" y="389"/>
                    <a:pt x="20" y="386"/>
                    <a:pt x="20" y="383"/>
                  </a:cubicBezTo>
                  <a:cubicBezTo>
                    <a:pt x="20" y="380"/>
                    <a:pt x="21" y="380"/>
                    <a:pt x="22" y="377"/>
                  </a:cubicBezTo>
                  <a:cubicBezTo>
                    <a:pt x="23" y="374"/>
                    <a:pt x="22" y="373"/>
                    <a:pt x="21" y="369"/>
                  </a:cubicBezTo>
                  <a:cubicBezTo>
                    <a:pt x="19" y="365"/>
                    <a:pt x="25" y="365"/>
                    <a:pt x="27" y="363"/>
                  </a:cubicBezTo>
                  <a:cubicBezTo>
                    <a:pt x="29" y="362"/>
                    <a:pt x="29" y="360"/>
                    <a:pt x="28" y="357"/>
                  </a:cubicBezTo>
                  <a:cubicBezTo>
                    <a:pt x="28" y="354"/>
                    <a:pt x="27" y="353"/>
                    <a:pt x="29" y="351"/>
                  </a:cubicBezTo>
                  <a:cubicBezTo>
                    <a:pt x="31" y="349"/>
                    <a:pt x="32" y="347"/>
                    <a:pt x="32" y="347"/>
                  </a:cubicBezTo>
                  <a:cubicBezTo>
                    <a:pt x="32" y="347"/>
                    <a:pt x="32" y="346"/>
                    <a:pt x="32" y="344"/>
                  </a:cubicBezTo>
                  <a:cubicBezTo>
                    <a:pt x="32" y="342"/>
                    <a:pt x="32" y="339"/>
                    <a:pt x="33" y="336"/>
                  </a:cubicBezTo>
                  <a:cubicBezTo>
                    <a:pt x="34" y="332"/>
                    <a:pt x="34" y="332"/>
                    <a:pt x="33" y="329"/>
                  </a:cubicBezTo>
                  <a:cubicBezTo>
                    <a:pt x="32" y="327"/>
                    <a:pt x="31" y="325"/>
                    <a:pt x="32" y="324"/>
                  </a:cubicBezTo>
                  <a:cubicBezTo>
                    <a:pt x="33" y="323"/>
                    <a:pt x="33" y="321"/>
                    <a:pt x="35" y="320"/>
                  </a:cubicBezTo>
                  <a:cubicBezTo>
                    <a:pt x="37" y="320"/>
                    <a:pt x="34" y="318"/>
                    <a:pt x="34" y="317"/>
                  </a:cubicBezTo>
                  <a:cubicBezTo>
                    <a:pt x="34" y="315"/>
                    <a:pt x="34" y="313"/>
                    <a:pt x="36" y="311"/>
                  </a:cubicBezTo>
                  <a:cubicBezTo>
                    <a:pt x="37" y="310"/>
                    <a:pt x="35" y="308"/>
                    <a:pt x="35" y="305"/>
                  </a:cubicBezTo>
                  <a:cubicBezTo>
                    <a:pt x="35" y="302"/>
                    <a:pt x="34" y="301"/>
                    <a:pt x="34" y="299"/>
                  </a:cubicBezTo>
                  <a:cubicBezTo>
                    <a:pt x="35" y="297"/>
                    <a:pt x="32" y="295"/>
                    <a:pt x="31" y="293"/>
                  </a:cubicBezTo>
                  <a:cubicBezTo>
                    <a:pt x="30" y="290"/>
                    <a:pt x="34" y="287"/>
                    <a:pt x="34" y="283"/>
                  </a:cubicBezTo>
                  <a:cubicBezTo>
                    <a:pt x="35" y="280"/>
                    <a:pt x="34" y="279"/>
                    <a:pt x="34" y="276"/>
                  </a:cubicBezTo>
                  <a:cubicBezTo>
                    <a:pt x="34" y="273"/>
                    <a:pt x="34" y="274"/>
                    <a:pt x="32" y="273"/>
                  </a:cubicBezTo>
                  <a:cubicBezTo>
                    <a:pt x="30" y="271"/>
                    <a:pt x="32" y="268"/>
                    <a:pt x="32" y="265"/>
                  </a:cubicBezTo>
                  <a:cubicBezTo>
                    <a:pt x="32" y="261"/>
                    <a:pt x="28" y="259"/>
                    <a:pt x="31" y="256"/>
                  </a:cubicBezTo>
                  <a:cubicBezTo>
                    <a:pt x="33" y="254"/>
                    <a:pt x="33" y="253"/>
                    <a:pt x="33" y="250"/>
                  </a:cubicBezTo>
                  <a:cubicBezTo>
                    <a:pt x="34" y="247"/>
                    <a:pt x="34" y="240"/>
                    <a:pt x="36" y="237"/>
                  </a:cubicBezTo>
                  <a:cubicBezTo>
                    <a:pt x="39" y="234"/>
                    <a:pt x="39" y="237"/>
                    <a:pt x="39" y="234"/>
                  </a:cubicBezTo>
                  <a:cubicBezTo>
                    <a:pt x="39" y="231"/>
                    <a:pt x="36" y="230"/>
                    <a:pt x="37" y="227"/>
                  </a:cubicBezTo>
                  <a:cubicBezTo>
                    <a:pt x="37" y="224"/>
                    <a:pt x="38" y="222"/>
                    <a:pt x="37" y="219"/>
                  </a:cubicBezTo>
                  <a:cubicBezTo>
                    <a:pt x="37" y="216"/>
                    <a:pt x="41" y="213"/>
                    <a:pt x="41" y="213"/>
                  </a:cubicBezTo>
                  <a:cubicBezTo>
                    <a:pt x="41" y="213"/>
                    <a:pt x="44" y="213"/>
                    <a:pt x="45" y="211"/>
                  </a:cubicBezTo>
                  <a:cubicBezTo>
                    <a:pt x="46" y="209"/>
                    <a:pt x="45" y="208"/>
                    <a:pt x="44" y="205"/>
                  </a:cubicBezTo>
                  <a:cubicBezTo>
                    <a:pt x="44" y="202"/>
                    <a:pt x="43" y="201"/>
                    <a:pt x="45" y="198"/>
                  </a:cubicBezTo>
                  <a:cubicBezTo>
                    <a:pt x="46" y="195"/>
                    <a:pt x="49" y="189"/>
                    <a:pt x="49" y="185"/>
                  </a:cubicBezTo>
                  <a:cubicBezTo>
                    <a:pt x="49" y="181"/>
                    <a:pt x="49" y="180"/>
                    <a:pt x="48" y="177"/>
                  </a:cubicBezTo>
                  <a:cubicBezTo>
                    <a:pt x="47" y="174"/>
                    <a:pt x="48" y="173"/>
                    <a:pt x="49" y="170"/>
                  </a:cubicBezTo>
                  <a:cubicBezTo>
                    <a:pt x="51" y="167"/>
                    <a:pt x="50" y="166"/>
                    <a:pt x="50" y="162"/>
                  </a:cubicBezTo>
                  <a:cubicBezTo>
                    <a:pt x="49" y="158"/>
                    <a:pt x="50" y="158"/>
                    <a:pt x="50" y="152"/>
                  </a:cubicBezTo>
                  <a:cubicBezTo>
                    <a:pt x="50" y="147"/>
                    <a:pt x="51" y="148"/>
                    <a:pt x="52" y="145"/>
                  </a:cubicBezTo>
                  <a:cubicBezTo>
                    <a:pt x="54" y="142"/>
                    <a:pt x="52" y="140"/>
                    <a:pt x="52" y="136"/>
                  </a:cubicBezTo>
                  <a:cubicBezTo>
                    <a:pt x="52" y="132"/>
                    <a:pt x="53" y="130"/>
                    <a:pt x="54" y="124"/>
                  </a:cubicBezTo>
                  <a:cubicBezTo>
                    <a:pt x="54" y="118"/>
                    <a:pt x="57" y="120"/>
                    <a:pt x="59" y="115"/>
                  </a:cubicBezTo>
                  <a:cubicBezTo>
                    <a:pt x="60" y="111"/>
                    <a:pt x="61" y="111"/>
                    <a:pt x="62" y="108"/>
                  </a:cubicBezTo>
                  <a:cubicBezTo>
                    <a:pt x="63" y="105"/>
                    <a:pt x="64" y="104"/>
                    <a:pt x="63" y="100"/>
                  </a:cubicBezTo>
                  <a:cubicBezTo>
                    <a:pt x="63" y="97"/>
                    <a:pt x="62" y="96"/>
                    <a:pt x="64" y="95"/>
                  </a:cubicBezTo>
                  <a:cubicBezTo>
                    <a:pt x="67" y="93"/>
                    <a:pt x="63" y="91"/>
                    <a:pt x="63" y="88"/>
                  </a:cubicBezTo>
                  <a:cubicBezTo>
                    <a:pt x="63" y="85"/>
                    <a:pt x="63" y="80"/>
                    <a:pt x="63" y="77"/>
                  </a:cubicBezTo>
                  <a:cubicBezTo>
                    <a:pt x="63" y="75"/>
                    <a:pt x="68" y="75"/>
                    <a:pt x="69" y="72"/>
                  </a:cubicBezTo>
                  <a:cubicBezTo>
                    <a:pt x="70" y="69"/>
                    <a:pt x="74" y="70"/>
                    <a:pt x="75" y="67"/>
                  </a:cubicBezTo>
                  <a:cubicBezTo>
                    <a:pt x="76" y="64"/>
                    <a:pt x="77" y="59"/>
                    <a:pt x="74" y="58"/>
                  </a:cubicBezTo>
                  <a:cubicBezTo>
                    <a:pt x="70" y="57"/>
                    <a:pt x="71" y="51"/>
                    <a:pt x="71" y="51"/>
                  </a:cubicBezTo>
                  <a:close/>
                  <a:moveTo>
                    <a:pt x="71" y="446"/>
                  </a:moveTo>
                  <a:cubicBezTo>
                    <a:pt x="67" y="446"/>
                    <a:pt x="61" y="445"/>
                    <a:pt x="66" y="444"/>
                  </a:cubicBezTo>
                  <a:cubicBezTo>
                    <a:pt x="63" y="444"/>
                    <a:pt x="60" y="445"/>
                    <a:pt x="60" y="445"/>
                  </a:cubicBezTo>
                  <a:cubicBezTo>
                    <a:pt x="58" y="416"/>
                    <a:pt x="58" y="416"/>
                    <a:pt x="58" y="416"/>
                  </a:cubicBezTo>
                  <a:cubicBezTo>
                    <a:pt x="58" y="416"/>
                    <a:pt x="55" y="417"/>
                    <a:pt x="55" y="418"/>
                  </a:cubicBezTo>
                  <a:cubicBezTo>
                    <a:pt x="54" y="416"/>
                    <a:pt x="54" y="416"/>
                    <a:pt x="53" y="415"/>
                  </a:cubicBezTo>
                  <a:cubicBezTo>
                    <a:pt x="52" y="416"/>
                    <a:pt x="49" y="418"/>
                    <a:pt x="49" y="418"/>
                  </a:cubicBezTo>
                  <a:cubicBezTo>
                    <a:pt x="47" y="419"/>
                    <a:pt x="46" y="417"/>
                    <a:pt x="45" y="417"/>
                  </a:cubicBezTo>
                  <a:cubicBezTo>
                    <a:pt x="44" y="417"/>
                    <a:pt x="44" y="418"/>
                    <a:pt x="42" y="418"/>
                  </a:cubicBezTo>
                  <a:cubicBezTo>
                    <a:pt x="43" y="425"/>
                    <a:pt x="38" y="427"/>
                    <a:pt x="49" y="427"/>
                  </a:cubicBezTo>
                  <a:cubicBezTo>
                    <a:pt x="47" y="429"/>
                    <a:pt x="46" y="430"/>
                    <a:pt x="43" y="430"/>
                  </a:cubicBezTo>
                  <a:cubicBezTo>
                    <a:pt x="44" y="432"/>
                    <a:pt x="43" y="435"/>
                    <a:pt x="45" y="436"/>
                  </a:cubicBezTo>
                  <a:cubicBezTo>
                    <a:pt x="45" y="436"/>
                    <a:pt x="47" y="435"/>
                    <a:pt x="48" y="436"/>
                  </a:cubicBezTo>
                  <a:cubicBezTo>
                    <a:pt x="49" y="436"/>
                    <a:pt x="51" y="439"/>
                    <a:pt x="53" y="440"/>
                  </a:cubicBezTo>
                  <a:cubicBezTo>
                    <a:pt x="52" y="439"/>
                    <a:pt x="51" y="440"/>
                    <a:pt x="50" y="440"/>
                  </a:cubicBezTo>
                  <a:cubicBezTo>
                    <a:pt x="50" y="440"/>
                    <a:pt x="49" y="438"/>
                    <a:pt x="49" y="438"/>
                  </a:cubicBezTo>
                  <a:cubicBezTo>
                    <a:pt x="44" y="439"/>
                    <a:pt x="45" y="438"/>
                    <a:pt x="44" y="441"/>
                  </a:cubicBezTo>
                  <a:cubicBezTo>
                    <a:pt x="42" y="440"/>
                    <a:pt x="42" y="440"/>
                    <a:pt x="42" y="440"/>
                  </a:cubicBezTo>
                  <a:cubicBezTo>
                    <a:pt x="42" y="439"/>
                    <a:pt x="43" y="440"/>
                    <a:pt x="43" y="438"/>
                  </a:cubicBezTo>
                  <a:cubicBezTo>
                    <a:pt x="41" y="436"/>
                    <a:pt x="41" y="436"/>
                    <a:pt x="41" y="436"/>
                  </a:cubicBezTo>
                  <a:cubicBezTo>
                    <a:pt x="41" y="434"/>
                    <a:pt x="42" y="434"/>
                    <a:pt x="41" y="432"/>
                  </a:cubicBezTo>
                  <a:cubicBezTo>
                    <a:pt x="41" y="432"/>
                    <a:pt x="39" y="431"/>
                    <a:pt x="39" y="431"/>
                  </a:cubicBezTo>
                  <a:cubicBezTo>
                    <a:pt x="39" y="432"/>
                    <a:pt x="38" y="435"/>
                    <a:pt x="37" y="436"/>
                  </a:cubicBezTo>
                  <a:cubicBezTo>
                    <a:pt x="37" y="434"/>
                    <a:pt x="37" y="434"/>
                    <a:pt x="37" y="434"/>
                  </a:cubicBezTo>
                  <a:cubicBezTo>
                    <a:pt x="36" y="435"/>
                    <a:pt x="34" y="435"/>
                    <a:pt x="34" y="435"/>
                  </a:cubicBezTo>
                  <a:cubicBezTo>
                    <a:pt x="34" y="435"/>
                    <a:pt x="34" y="432"/>
                    <a:pt x="34" y="432"/>
                  </a:cubicBezTo>
                  <a:cubicBezTo>
                    <a:pt x="33" y="432"/>
                    <a:pt x="32" y="433"/>
                    <a:pt x="31" y="432"/>
                  </a:cubicBezTo>
                  <a:cubicBezTo>
                    <a:pt x="31" y="436"/>
                    <a:pt x="30" y="439"/>
                    <a:pt x="36" y="438"/>
                  </a:cubicBezTo>
                  <a:cubicBezTo>
                    <a:pt x="38" y="436"/>
                    <a:pt x="38" y="436"/>
                    <a:pt x="38" y="436"/>
                  </a:cubicBezTo>
                  <a:cubicBezTo>
                    <a:pt x="39" y="436"/>
                    <a:pt x="39" y="439"/>
                    <a:pt x="39" y="440"/>
                  </a:cubicBezTo>
                  <a:cubicBezTo>
                    <a:pt x="35" y="440"/>
                    <a:pt x="33" y="440"/>
                    <a:pt x="30" y="441"/>
                  </a:cubicBezTo>
                  <a:cubicBezTo>
                    <a:pt x="31" y="442"/>
                    <a:pt x="29" y="442"/>
                    <a:pt x="29" y="442"/>
                  </a:cubicBezTo>
                  <a:cubicBezTo>
                    <a:pt x="30" y="442"/>
                    <a:pt x="29" y="444"/>
                    <a:pt x="29" y="444"/>
                  </a:cubicBezTo>
                  <a:cubicBezTo>
                    <a:pt x="30" y="444"/>
                    <a:pt x="31" y="444"/>
                    <a:pt x="31" y="444"/>
                  </a:cubicBezTo>
                  <a:cubicBezTo>
                    <a:pt x="32" y="444"/>
                    <a:pt x="29" y="442"/>
                    <a:pt x="34" y="442"/>
                  </a:cubicBezTo>
                  <a:cubicBezTo>
                    <a:pt x="34" y="444"/>
                    <a:pt x="34" y="444"/>
                    <a:pt x="34" y="444"/>
                  </a:cubicBezTo>
                  <a:cubicBezTo>
                    <a:pt x="36" y="444"/>
                    <a:pt x="38" y="443"/>
                    <a:pt x="39" y="444"/>
                  </a:cubicBezTo>
                  <a:cubicBezTo>
                    <a:pt x="39" y="444"/>
                    <a:pt x="39" y="446"/>
                    <a:pt x="39" y="446"/>
                  </a:cubicBezTo>
                  <a:cubicBezTo>
                    <a:pt x="41" y="446"/>
                    <a:pt x="44" y="445"/>
                    <a:pt x="45" y="445"/>
                  </a:cubicBezTo>
                  <a:cubicBezTo>
                    <a:pt x="47" y="445"/>
                    <a:pt x="48" y="447"/>
                    <a:pt x="45" y="447"/>
                  </a:cubicBezTo>
                  <a:cubicBezTo>
                    <a:pt x="45" y="447"/>
                    <a:pt x="46" y="448"/>
                    <a:pt x="46" y="448"/>
                  </a:cubicBezTo>
                  <a:cubicBezTo>
                    <a:pt x="49" y="448"/>
                    <a:pt x="50" y="449"/>
                    <a:pt x="53" y="448"/>
                  </a:cubicBezTo>
                  <a:cubicBezTo>
                    <a:pt x="53" y="447"/>
                    <a:pt x="53" y="447"/>
                    <a:pt x="53" y="447"/>
                  </a:cubicBezTo>
                  <a:cubicBezTo>
                    <a:pt x="56" y="446"/>
                    <a:pt x="59" y="446"/>
                    <a:pt x="62" y="445"/>
                  </a:cubicBezTo>
                  <a:cubicBezTo>
                    <a:pt x="63" y="447"/>
                    <a:pt x="62" y="448"/>
                    <a:pt x="63" y="449"/>
                  </a:cubicBezTo>
                  <a:cubicBezTo>
                    <a:pt x="63" y="449"/>
                    <a:pt x="66" y="450"/>
                    <a:pt x="66" y="450"/>
                  </a:cubicBezTo>
                  <a:cubicBezTo>
                    <a:pt x="66" y="451"/>
                    <a:pt x="66" y="453"/>
                    <a:pt x="66" y="453"/>
                  </a:cubicBezTo>
                  <a:cubicBezTo>
                    <a:pt x="70" y="450"/>
                    <a:pt x="70" y="450"/>
                    <a:pt x="72" y="446"/>
                  </a:cubicBezTo>
                  <a:cubicBezTo>
                    <a:pt x="71" y="445"/>
                    <a:pt x="71" y="445"/>
                    <a:pt x="71" y="445"/>
                  </a:cubicBezTo>
                  <a:lnTo>
                    <a:pt x="71" y="446"/>
                  </a:lnTo>
                  <a:close/>
                  <a:moveTo>
                    <a:pt x="7" y="340"/>
                  </a:moveTo>
                  <a:cubicBezTo>
                    <a:pt x="8" y="340"/>
                    <a:pt x="6" y="341"/>
                    <a:pt x="6" y="341"/>
                  </a:cubicBezTo>
                  <a:cubicBezTo>
                    <a:pt x="6" y="341"/>
                    <a:pt x="6" y="339"/>
                    <a:pt x="7" y="340"/>
                  </a:cubicBezTo>
                  <a:close/>
                  <a:moveTo>
                    <a:pt x="65" y="460"/>
                  </a:moveTo>
                  <a:cubicBezTo>
                    <a:pt x="65" y="460"/>
                    <a:pt x="65" y="461"/>
                    <a:pt x="65" y="461"/>
                  </a:cubicBezTo>
                  <a:cubicBezTo>
                    <a:pt x="67" y="461"/>
                    <a:pt x="67" y="460"/>
                    <a:pt x="65" y="460"/>
                  </a:cubicBezTo>
                  <a:close/>
                  <a:moveTo>
                    <a:pt x="67" y="456"/>
                  </a:moveTo>
                  <a:cubicBezTo>
                    <a:pt x="67" y="458"/>
                    <a:pt x="67" y="458"/>
                    <a:pt x="67" y="458"/>
                  </a:cubicBezTo>
                  <a:cubicBezTo>
                    <a:pt x="72" y="458"/>
                    <a:pt x="68" y="457"/>
                    <a:pt x="67" y="456"/>
                  </a:cubicBezTo>
                  <a:close/>
                  <a:moveTo>
                    <a:pt x="59" y="454"/>
                  </a:moveTo>
                  <a:cubicBezTo>
                    <a:pt x="60" y="455"/>
                    <a:pt x="59" y="456"/>
                    <a:pt x="60" y="458"/>
                  </a:cubicBezTo>
                  <a:cubicBezTo>
                    <a:pt x="61" y="457"/>
                    <a:pt x="62" y="458"/>
                    <a:pt x="63" y="458"/>
                  </a:cubicBezTo>
                  <a:cubicBezTo>
                    <a:pt x="63" y="458"/>
                    <a:pt x="62" y="454"/>
                    <a:pt x="62" y="454"/>
                  </a:cubicBezTo>
                  <a:cubicBezTo>
                    <a:pt x="60" y="454"/>
                    <a:pt x="60" y="454"/>
                    <a:pt x="59" y="454"/>
                  </a:cubicBezTo>
                  <a:close/>
                  <a:moveTo>
                    <a:pt x="58" y="447"/>
                  </a:moveTo>
                  <a:cubicBezTo>
                    <a:pt x="56" y="447"/>
                    <a:pt x="53" y="449"/>
                    <a:pt x="52" y="450"/>
                  </a:cubicBezTo>
                  <a:cubicBezTo>
                    <a:pt x="51" y="450"/>
                    <a:pt x="49" y="450"/>
                    <a:pt x="47" y="450"/>
                  </a:cubicBezTo>
                  <a:cubicBezTo>
                    <a:pt x="47" y="450"/>
                    <a:pt x="45" y="451"/>
                    <a:pt x="45" y="451"/>
                  </a:cubicBezTo>
                  <a:cubicBezTo>
                    <a:pt x="46" y="452"/>
                    <a:pt x="46" y="452"/>
                    <a:pt x="46" y="453"/>
                  </a:cubicBezTo>
                  <a:cubicBezTo>
                    <a:pt x="48" y="454"/>
                    <a:pt x="50" y="454"/>
                    <a:pt x="52" y="454"/>
                  </a:cubicBezTo>
                  <a:cubicBezTo>
                    <a:pt x="52" y="454"/>
                    <a:pt x="53" y="456"/>
                    <a:pt x="53" y="456"/>
                  </a:cubicBezTo>
                  <a:cubicBezTo>
                    <a:pt x="53" y="455"/>
                    <a:pt x="54" y="455"/>
                    <a:pt x="55" y="455"/>
                  </a:cubicBezTo>
                  <a:cubicBezTo>
                    <a:pt x="55" y="454"/>
                    <a:pt x="54" y="454"/>
                    <a:pt x="54" y="454"/>
                  </a:cubicBezTo>
                  <a:cubicBezTo>
                    <a:pt x="54" y="452"/>
                    <a:pt x="54" y="452"/>
                    <a:pt x="54" y="452"/>
                  </a:cubicBezTo>
                  <a:cubicBezTo>
                    <a:pt x="57" y="452"/>
                    <a:pt x="59" y="452"/>
                    <a:pt x="61" y="452"/>
                  </a:cubicBezTo>
                  <a:cubicBezTo>
                    <a:pt x="61" y="451"/>
                    <a:pt x="62" y="451"/>
                    <a:pt x="61" y="450"/>
                  </a:cubicBezTo>
                  <a:cubicBezTo>
                    <a:pt x="59" y="449"/>
                    <a:pt x="64" y="447"/>
                    <a:pt x="58" y="447"/>
                  </a:cubicBezTo>
                  <a:close/>
                  <a:moveTo>
                    <a:pt x="39" y="447"/>
                  </a:moveTo>
                  <a:cubicBezTo>
                    <a:pt x="38" y="448"/>
                    <a:pt x="37" y="448"/>
                    <a:pt x="37" y="448"/>
                  </a:cubicBezTo>
                  <a:cubicBezTo>
                    <a:pt x="37" y="448"/>
                    <a:pt x="38" y="449"/>
                    <a:pt x="37" y="450"/>
                  </a:cubicBezTo>
                  <a:cubicBezTo>
                    <a:pt x="39" y="450"/>
                    <a:pt x="41" y="450"/>
                    <a:pt x="41" y="450"/>
                  </a:cubicBezTo>
                  <a:cubicBezTo>
                    <a:pt x="42" y="450"/>
                    <a:pt x="41" y="449"/>
                    <a:pt x="41" y="448"/>
                  </a:cubicBezTo>
                  <a:cubicBezTo>
                    <a:pt x="43" y="449"/>
                    <a:pt x="43" y="447"/>
                    <a:pt x="43" y="447"/>
                  </a:cubicBezTo>
                  <a:cubicBezTo>
                    <a:pt x="42" y="447"/>
                    <a:pt x="40" y="447"/>
                    <a:pt x="39" y="447"/>
                  </a:cubicBezTo>
                  <a:close/>
                  <a:moveTo>
                    <a:pt x="35" y="445"/>
                  </a:moveTo>
                  <a:cubicBezTo>
                    <a:pt x="34" y="446"/>
                    <a:pt x="34" y="446"/>
                    <a:pt x="34" y="446"/>
                  </a:cubicBezTo>
                  <a:cubicBezTo>
                    <a:pt x="32" y="448"/>
                    <a:pt x="37" y="446"/>
                    <a:pt x="36" y="446"/>
                  </a:cubicBezTo>
                  <a:cubicBezTo>
                    <a:pt x="36" y="445"/>
                    <a:pt x="36" y="445"/>
                    <a:pt x="35" y="445"/>
                  </a:cubicBezTo>
                  <a:close/>
                  <a:moveTo>
                    <a:pt x="27" y="418"/>
                  </a:moveTo>
                  <a:cubicBezTo>
                    <a:pt x="29" y="418"/>
                    <a:pt x="29" y="422"/>
                    <a:pt x="27" y="422"/>
                  </a:cubicBezTo>
                  <a:cubicBezTo>
                    <a:pt x="23" y="424"/>
                    <a:pt x="26" y="419"/>
                    <a:pt x="27" y="418"/>
                  </a:cubicBezTo>
                  <a:close/>
                  <a:moveTo>
                    <a:pt x="35" y="418"/>
                  </a:moveTo>
                  <a:cubicBezTo>
                    <a:pt x="36" y="419"/>
                    <a:pt x="37" y="419"/>
                    <a:pt x="37" y="419"/>
                  </a:cubicBezTo>
                  <a:cubicBezTo>
                    <a:pt x="37" y="420"/>
                    <a:pt x="38" y="420"/>
                    <a:pt x="37" y="421"/>
                  </a:cubicBezTo>
                  <a:cubicBezTo>
                    <a:pt x="37" y="421"/>
                    <a:pt x="34" y="424"/>
                    <a:pt x="34" y="424"/>
                  </a:cubicBezTo>
                  <a:cubicBezTo>
                    <a:pt x="29" y="426"/>
                    <a:pt x="35" y="418"/>
                    <a:pt x="35" y="418"/>
                  </a:cubicBezTo>
                  <a:close/>
                  <a:moveTo>
                    <a:pt x="31" y="416"/>
                  </a:moveTo>
                  <a:cubicBezTo>
                    <a:pt x="33" y="416"/>
                    <a:pt x="36" y="418"/>
                    <a:pt x="32" y="417"/>
                  </a:cubicBezTo>
                  <a:cubicBezTo>
                    <a:pt x="32" y="417"/>
                    <a:pt x="29" y="415"/>
                    <a:pt x="31" y="416"/>
                  </a:cubicBezTo>
                  <a:close/>
                  <a:moveTo>
                    <a:pt x="6" y="392"/>
                  </a:moveTo>
                  <a:cubicBezTo>
                    <a:pt x="6" y="393"/>
                    <a:pt x="7" y="393"/>
                    <a:pt x="6" y="395"/>
                  </a:cubicBezTo>
                  <a:cubicBezTo>
                    <a:pt x="6" y="395"/>
                    <a:pt x="4" y="397"/>
                    <a:pt x="4" y="398"/>
                  </a:cubicBezTo>
                  <a:cubicBezTo>
                    <a:pt x="4" y="398"/>
                    <a:pt x="5" y="401"/>
                    <a:pt x="5" y="400"/>
                  </a:cubicBezTo>
                  <a:cubicBezTo>
                    <a:pt x="5" y="400"/>
                    <a:pt x="5" y="403"/>
                    <a:pt x="5" y="404"/>
                  </a:cubicBezTo>
                  <a:cubicBezTo>
                    <a:pt x="5" y="404"/>
                    <a:pt x="7" y="404"/>
                    <a:pt x="7" y="404"/>
                  </a:cubicBezTo>
                  <a:cubicBezTo>
                    <a:pt x="7" y="402"/>
                    <a:pt x="7" y="402"/>
                    <a:pt x="7" y="402"/>
                  </a:cubicBezTo>
                  <a:cubicBezTo>
                    <a:pt x="8" y="402"/>
                    <a:pt x="9" y="403"/>
                    <a:pt x="10" y="402"/>
                  </a:cubicBezTo>
                  <a:cubicBezTo>
                    <a:pt x="10" y="402"/>
                    <a:pt x="11" y="400"/>
                    <a:pt x="9" y="400"/>
                  </a:cubicBezTo>
                  <a:cubicBezTo>
                    <a:pt x="9" y="400"/>
                    <a:pt x="9" y="398"/>
                    <a:pt x="9" y="398"/>
                  </a:cubicBezTo>
                  <a:cubicBezTo>
                    <a:pt x="9" y="398"/>
                    <a:pt x="12" y="398"/>
                    <a:pt x="11" y="398"/>
                  </a:cubicBezTo>
                  <a:cubicBezTo>
                    <a:pt x="12" y="398"/>
                    <a:pt x="11" y="400"/>
                    <a:pt x="11" y="400"/>
                  </a:cubicBezTo>
                  <a:cubicBezTo>
                    <a:pt x="13" y="399"/>
                    <a:pt x="12" y="396"/>
                    <a:pt x="12" y="396"/>
                  </a:cubicBezTo>
                  <a:cubicBezTo>
                    <a:pt x="11" y="396"/>
                    <a:pt x="11" y="396"/>
                    <a:pt x="11" y="396"/>
                  </a:cubicBezTo>
                  <a:cubicBezTo>
                    <a:pt x="11" y="396"/>
                    <a:pt x="9" y="392"/>
                    <a:pt x="8" y="392"/>
                  </a:cubicBezTo>
                  <a:cubicBezTo>
                    <a:pt x="7" y="392"/>
                    <a:pt x="7" y="392"/>
                    <a:pt x="6" y="392"/>
                  </a:cubicBezTo>
                  <a:close/>
                  <a:moveTo>
                    <a:pt x="2" y="391"/>
                  </a:moveTo>
                  <a:cubicBezTo>
                    <a:pt x="2" y="391"/>
                    <a:pt x="1" y="393"/>
                    <a:pt x="1" y="393"/>
                  </a:cubicBezTo>
                  <a:cubicBezTo>
                    <a:pt x="1" y="393"/>
                    <a:pt x="2" y="393"/>
                    <a:pt x="4" y="393"/>
                  </a:cubicBezTo>
                  <a:cubicBezTo>
                    <a:pt x="3" y="393"/>
                    <a:pt x="3" y="391"/>
                    <a:pt x="2" y="391"/>
                  </a:cubicBezTo>
                  <a:close/>
                  <a:moveTo>
                    <a:pt x="9" y="389"/>
                  </a:moveTo>
                  <a:cubicBezTo>
                    <a:pt x="10" y="390"/>
                    <a:pt x="9" y="390"/>
                    <a:pt x="9" y="391"/>
                  </a:cubicBezTo>
                  <a:cubicBezTo>
                    <a:pt x="10" y="393"/>
                    <a:pt x="16" y="395"/>
                    <a:pt x="13" y="393"/>
                  </a:cubicBezTo>
                  <a:cubicBezTo>
                    <a:pt x="12" y="391"/>
                    <a:pt x="11" y="390"/>
                    <a:pt x="9" y="389"/>
                  </a:cubicBezTo>
                  <a:close/>
                  <a:moveTo>
                    <a:pt x="4" y="385"/>
                  </a:moveTo>
                  <a:cubicBezTo>
                    <a:pt x="4" y="385"/>
                    <a:pt x="2" y="386"/>
                    <a:pt x="2" y="387"/>
                  </a:cubicBezTo>
                  <a:cubicBezTo>
                    <a:pt x="1" y="388"/>
                    <a:pt x="2" y="388"/>
                    <a:pt x="2" y="389"/>
                  </a:cubicBezTo>
                  <a:cubicBezTo>
                    <a:pt x="3" y="389"/>
                    <a:pt x="3" y="389"/>
                    <a:pt x="3" y="389"/>
                  </a:cubicBezTo>
                  <a:cubicBezTo>
                    <a:pt x="3" y="389"/>
                    <a:pt x="3" y="389"/>
                    <a:pt x="3" y="389"/>
                  </a:cubicBezTo>
                  <a:cubicBezTo>
                    <a:pt x="3" y="389"/>
                    <a:pt x="4" y="389"/>
                    <a:pt x="5" y="390"/>
                  </a:cubicBezTo>
                  <a:cubicBezTo>
                    <a:pt x="6" y="389"/>
                    <a:pt x="6" y="388"/>
                    <a:pt x="7" y="387"/>
                  </a:cubicBezTo>
                  <a:cubicBezTo>
                    <a:pt x="7" y="386"/>
                    <a:pt x="5" y="385"/>
                    <a:pt x="4" y="385"/>
                  </a:cubicBezTo>
                  <a:close/>
                  <a:moveTo>
                    <a:pt x="4" y="358"/>
                  </a:moveTo>
                  <a:cubicBezTo>
                    <a:pt x="4" y="359"/>
                    <a:pt x="4" y="361"/>
                    <a:pt x="4" y="363"/>
                  </a:cubicBezTo>
                  <a:cubicBezTo>
                    <a:pt x="2" y="363"/>
                    <a:pt x="3" y="362"/>
                    <a:pt x="3" y="361"/>
                  </a:cubicBezTo>
                  <a:cubicBezTo>
                    <a:pt x="3" y="361"/>
                    <a:pt x="0" y="362"/>
                    <a:pt x="2" y="363"/>
                  </a:cubicBezTo>
                  <a:cubicBezTo>
                    <a:pt x="0" y="366"/>
                    <a:pt x="0" y="366"/>
                    <a:pt x="0" y="366"/>
                  </a:cubicBezTo>
                  <a:cubicBezTo>
                    <a:pt x="0" y="368"/>
                    <a:pt x="1" y="369"/>
                    <a:pt x="2" y="370"/>
                  </a:cubicBezTo>
                  <a:cubicBezTo>
                    <a:pt x="2" y="370"/>
                    <a:pt x="1" y="368"/>
                    <a:pt x="2" y="369"/>
                  </a:cubicBezTo>
                  <a:cubicBezTo>
                    <a:pt x="2" y="369"/>
                    <a:pt x="2" y="373"/>
                    <a:pt x="2" y="372"/>
                  </a:cubicBezTo>
                  <a:cubicBezTo>
                    <a:pt x="2" y="373"/>
                    <a:pt x="2" y="373"/>
                    <a:pt x="2" y="373"/>
                  </a:cubicBezTo>
                  <a:cubicBezTo>
                    <a:pt x="3" y="374"/>
                    <a:pt x="3" y="373"/>
                    <a:pt x="4" y="375"/>
                  </a:cubicBezTo>
                  <a:cubicBezTo>
                    <a:pt x="3" y="375"/>
                    <a:pt x="2" y="377"/>
                    <a:pt x="2" y="377"/>
                  </a:cubicBezTo>
                  <a:cubicBezTo>
                    <a:pt x="1" y="377"/>
                    <a:pt x="1" y="377"/>
                    <a:pt x="1" y="377"/>
                  </a:cubicBezTo>
                  <a:cubicBezTo>
                    <a:pt x="0" y="381"/>
                    <a:pt x="2" y="382"/>
                    <a:pt x="4" y="384"/>
                  </a:cubicBezTo>
                  <a:cubicBezTo>
                    <a:pt x="3" y="384"/>
                    <a:pt x="5" y="383"/>
                    <a:pt x="5" y="383"/>
                  </a:cubicBezTo>
                  <a:cubicBezTo>
                    <a:pt x="6" y="383"/>
                    <a:pt x="6" y="383"/>
                    <a:pt x="6" y="383"/>
                  </a:cubicBezTo>
                  <a:cubicBezTo>
                    <a:pt x="6" y="383"/>
                    <a:pt x="7" y="384"/>
                    <a:pt x="7" y="385"/>
                  </a:cubicBezTo>
                  <a:cubicBezTo>
                    <a:pt x="9" y="385"/>
                    <a:pt x="8" y="383"/>
                    <a:pt x="9" y="384"/>
                  </a:cubicBezTo>
                  <a:cubicBezTo>
                    <a:pt x="10" y="381"/>
                    <a:pt x="11" y="377"/>
                    <a:pt x="11" y="375"/>
                  </a:cubicBezTo>
                  <a:cubicBezTo>
                    <a:pt x="12" y="370"/>
                    <a:pt x="10" y="363"/>
                    <a:pt x="9" y="358"/>
                  </a:cubicBezTo>
                  <a:cubicBezTo>
                    <a:pt x="7" y="358"/>
                    <a:pt x="6" y="358"/>
                    <a:pt x="4" y="358"/>
                  </a:cubicBezTo>
                  <a:close/>
                  <a:moveTo>
                    <a:pt x="15" y="319"/>
                  </a:moveTo>
                  <a:cubicBezTo>
                    <a:pt x="15" y="319"/>
                    <a:pt x="14" y="321"/>
                    <a:pt x="14" y="321"/>
                  </a:cubicBezTo>
                  <a:cubicBezTo>
                    <a:pt x="13" y="321"/>
                    <a:pt x="13" y="320"/>
                    <a:pt x="12" y="320"/>
                  </a:cubicBezTo>
                  <a:cubicBezTo>
                    <a:pt x="12" y="321"/>
                    <a:pt x="11" y="321"/>
                    <a:pt x="10" y="322"/>
                  </a:cubicBezTo>
                  <a:cubicBezTo>
                    <a:pt x="11" y="323"/>
                    <a:pt x="10" y="324"/>
                    <a:pt x="11" y="325"/>
                  </a:cubicBezTo>
                  <a:cubicBezTo>
                    <a:pt x="11" y="326"/>
                    <a:pt x="13" y="326"/>
                    <a:pt x="13" y="327"/>
                  </a:cubicBezTo>
                  <a:cubicBezTo>
                    <a:pt x="12" y="328"/>
                    <a:pt x="11" y="328"/>
                    <a:pt x="9" y="329"/>
                  </a:cubicBezTo>
                  <a:cubicBezTo>
                    <a:pt x="9" y="329"/>
                    <a:pt x="10" y="331"/>
                    <a:pt x="9" y="331"/>
                  </a:cubicBezTo>
                  <a:cubicBezTo>
                    <a:pt x="10" y="331"/>
                    <a:pt x="10" y="331"/>
                    <a:pt x="11" y="331"/>
                  </a:cubicBezTo>
                  <a:cubicBezTo>
                    <a:pt x="11" y="331"/>
                    <a:pt x="12" y="329"/>
                    <a:pt x="12" y="329"/>
                  </a:cubicBezTo>
                  <a:cubicBezTo>
                    <a:pt x="15" y="328"/>
                    <a:pt x="16" y="329"/>
                    <a:pt x="18" y="328"/>
                  </a:cubicBezTo>
                  <a:cubicBezTo>
                    <a:pt x="18" y="327"/>
                    <a:pt x="18" y="327"/>
                    <a:pt x="18" y="327"/>
                  </a:cubicBezTo>
                  <a:cubicBezTo>
                    <a:pt x="17" y="326"/>
                    <a:pt x="16" y="326"/>
                    <a:pt x="14" y="326"/>
                  </a:cubicBezTo>
                  <a:cubicBezTo>
                    <a:pt x="14" y="326"/>
                    <a:pt x="14" y="324"/>
                    <a:pt x="14" y="324"/>
                  </a:cubicBezTo>
                  <a:cubicBezTo>
                    <a:pt x="16" y="324"/>
                    <a:pt x="16" y="324"/>
                    <a:pt x="17" y="323"/>
                  </a:cubicBezTo>
                  <a:cubicBezTo>
                    <a:pt x="17" y="321"/>
                    <a:pt x="17" y="321"/>
                    <a:pt x="17" y="319"/>
                  </a:cubicBezTo>
                  <a:lnTo>
                    <a:pt x="15" y="319"/>
                  </a:lnTo>
                  <a:close/>
                  <a:moveTo>
                    <a:pt x="15" y="315"/>
                  </a:moveTo>
                  <a:cubicBezTo>
                    <a:pt x="15" y="316"/>
                    <a:pt x="15" y="317"/>
                    <a:pt x="16" y="317"/>
                  </a:cubicBezTo>
                  <a:cubicBezTo>
                    <a:pt x="16" y="316"/>
                    <a:pt x="17" y="315"/>
                    <a:pt x="15" y="315"/>
                  </a:cubicBezTo>
                  <a:close/>
                  <a:moveTo>
                    <a:pt x="13" y="312"/>
                  </a:moveTo>
                  <a:cubicBezTo>
                    <a:pt x="13" y="314"/>
                    <a:pt x="13" y="314"/>
                    <a:pt x="13" y="314"/>
                  </a:cubicBezTo>
                  <a:cubicBezTo>
                    <a:pt x="13" y="314"/>
                    <a:pt x="14" y="314"/>
                    <a:pt x="15" y="315"/>
                  </a:cubicBezTo>
                  <a:cubicBezTo>
                    <a:pt x="14" y="314"/>
                    <a:pt x="15" y="312"/>
                    <a:pt x="13" y="312"/>
                  </a:cubicBezTo>
                  <a:close/>
                  <a:moveTo>
                    <a:pt x="13" y="308"/>
                  </a:moveTo>
                  <a:cubicBezTo>
                    <a:pt x="13" y="308"/>
                    <a:pt x="13" y="310"/>
                    <a:pt x="13" y="311"/>
                  </a:cubicBezTo>
                  <a:cubicBezTo>
                    <a:pt x="13" y="310"/>
                    <a:pt x="14" y="311"/>
                    <a:pt x="14" y="311"/>
                  </a:cubicBezTo>
                  <a:cubicBezTo>
                    <a:pt x="14" y="311"/>
                    <a:pt x="15" y="308"/>
                    <a:pt x="13" y="308"/>
                  </a:cubicBezTo>
                  <a:close/>
                  <a:moveTo>
                    <a:pt x="19" y="279"/>
                  </a:moveTo>
                  <a:cubicBezTo>
                    <a:pt x="18" y="281"/>
                    <a:pt x="18" y="281"/>
                    <a:pt x="18" y="281"/>
                  </a:cubicBezTo>
                  <a:cubicBezTo>
                    <a:pt x="17" y="281"/>
                    <a:pt x="17" y="280"/>
                    <a:pt x="15" y="280"/>
                  </a:cubicBezTo>
                  <a:cubicBezTo>
                    <a:pt x="15" y="287"/>
                    <a:pt x="15" y="292"/>
                    <a:pt x="14" y="299"/>
                  </a:cubicBezTo>
                  <a:cubicBezTo>
                    <a:pt x="15" y="299"/>
                    <a:pt x="15" y="298"/>
                    <a:pt x="15" y="299"/>
                  </a:cubicBezTo>
                  <a:cubicBezTo>
                    <a:pt x="16" y="299"/>
                    <a:pt x="18" y="299"/>
                    <a:pt x="18" y="299"/>
                  </a:cubicBezTo>
                  <a:cubicBezTo>
                    <a:pt x="19" y="299"/>
                    <a:pt x="20" y="298"/>
                    <a:pt x="20" y="297"/>
                  </a:cubicBezTo>
                  <a:cubicBezTo>
                    <a:pt x="20" y="297"/>
                    <a:pt x="20" y="295"/>
                    <a:pt x="20" y="295"/>
                  </a:cubicBezTo>
                  <a:cubicBezTo>
                    <a:pt x="21" y="295"/>
                    <a:pt x="21" y="295"/>
                    <a:pt x="21" y="295"/>
                  </a:cubicBezTo>
                  <a:cubicBezTo>
                    <a:pt x="22" y="291"/>
                    <a:pt x="19" y="292"/>
                    <a:pt x="22" y="289"/>
                  </a:cubicBezTo>
                  <a:cubicBezTo>
                    <a:pt x="22" y="289"/>
                    <a:pt x="20" y="289"/>
                    <a:pt x="19" y="289"/>
                  </a:cubicBezTo>
                  <a:cubicBezTo>
                    <a:pt x="20" y="287"/>
                    <a:pt x="19" y="287"/>
                    <a:pt x="20" y="285"/>
                  </a:cubicBezTo>
                  <a:cubicBezTo>
                    <a:pt x="21" y="285"/>
                    <a:pt x="21" y="285"/>
                    <a:pt x="21" y="285"/>
                  </a:cubicBezTo>
                  <a:cubicBezTo>
                    <a:pt x="22" y="283"/>
                    <a:pt x="21" y="282"/>
                    <a:pt x="21" y="280"/>
                  </a:cubicBezTo>
                  <a:lnTo>
                    <a:pt x="19" y="27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6" name="Freeform 289">
              <a:extLst>
                <a:ext uri="{FF2B5EF4-FFF2-40B4-BE49-F238E27FC236}">
                  <a16:creationId xmlns:a16="http://schemas.microsoft.com/office/drawing/2014/main" id="{43878762-05A2-43AE-9771-3CCABB682980}"/>
                </a:ext>
              </a:extLst>
            </p:cNvPr>
            <p:cNvSpPr>
              <a:spLocks noEditPoints="1"/>
            </p:cNvSpPr>
            <p:nvPr/>
          </p:nvSpPr>
          <p:spPr bwMode="auto">
            <a:xfrm>
              <a:off x="3726091" y="4866983"/>
              <a:ext cx="264769" cy="1586810"/>
            </a:xfrm>
            <a:custGeom>
              <a:avLst/>
              <a:gdLst>
                <a:gd name="T0" fmla="*/ 52 w 77"/>
                <a:gd name="T1" fmla="*/ 0 h 461"/>
                <a:gd name="T2" fmla="*/ 49 w 77"/>
                <a:gd name="T3" fmla="*/ 42 h 461"/>
                <a:gd name="T4" fmla="*/ 44 w 77"/>
                <a:gd name="T5" fmla="*/ 85 h 461"/>
                <a:gd name="T6" fmla="*/ 41 w 77"/>
                <a:gd name="T7" fmla="*/ 115 h 461"/>
                <a:gd name="T8" fmla="*/ 39 w 77"/>
                <a:gd name="T9" fmla="*/ 158 h 461"/>
                <a:gd name="T10" fmla="*/ 29 w 77"/>
                <a:gd name="T11" fmla="*/ 203 h 461"/>
                <a:gd name="T12" fmla="*/ 20 w 77"/>
                <a:gd name="T13" fmla="*/ 233 h 461"/>
                <a:gd name="T14" fmla="*/ 19 w 77"/>
                <a:gd name="T15" fmla="*/ 264 h 461"/>
                <a:gd name="T16" fmla="*/ 28 w 77"/>
                <a:gd name="T17" fmla="*/ 279 h 461"/>
                <a:gd name="T18" fmla="*/ 26 w 77"/>
                <a:gd name="T19" fmla="*/ 304 h 461"/>
                <a:gd name="T20" fmla="*/ 21 w 77"/>
                <a:gd name="T21" fmla="*/ 326 h 461"/>
                <a:gd name="T22" fmla="*/ 13 w 77"/>
                <a:gd name="T23" fmla="*/ 333 h 461"/>
                <a:gd name="T24" fmla="*/ 4 w 77"/>
                <a:gd name="T25" fmla="*/ 344 h 461"/>
                <a:gd name="T26" fmla="*/ 14 w 77"/>
                <a:gd name="T27" fmla="*/ 353 h 461"/>
                <a:gd name="T28" fmla="*/ 14 w 77"/>
                <a:gd name="T29" fmla="*/ 375 h 461"/>
                <a:gd name="T30" fmla="*/ 10 w 77"/>
                <a:gd name="T31" fmla="*/ 387 h 461"/>
                <a:gd name="T32" fmla="*/ 17 w 77"/>
                <a:gd name="T33" fmla="*/ 400 h 461"/>
                <a:gd name="T34" fmla="*/ 4 w 77"/>
                <a:gd name="T35" fmla="*/ 412 h 461"/>
                <a:gd name="T36" fmla="*/ 11 w 77"/>
                <a:gd name="T37" fmla="*/ 419 h 461"/>
                <a:gd name="T38" fmla="*/ 23 w 77"/>
                <a:gd name="T39" fmla="*/ 404 h 461"/>
                <a:gd name="T40" fmla="*/ 21 w 77"/>
                <a:gd name="T41" fmla="*/ 410 h 461"/>
                <a:gd name="T42" fmla="*/ 17 w 77"/>
                <a:gd name="T43" fmla="*/ 430 h 461"/>
                <a:gd name="T44" fmla="*/ 29 w 77"/>
                <a:gd name="T45" fmla="*/ 436 h 461"/>
                <a:gd name="T46" fmla="*/ 37 w 77"/>
                <a:gd name="T47" fmla="*/ 432 h 461"/>
                <a:gd name="T48" fmla="*/ 46 w 77"/>
                <a:gd name="T49" fmla="*/ 409 h 461"/>
                <a:gd name="T50" fmla="*/ 21 w 77"/>
                <a:gd name="T51" fmla="*/ 369 h 461"/>
                <a:gd name="T52" fmla="*/ 32 w 77"/>
                <a:gd name="T53" fmla="*/ 324 h 461"/>
                <a:gd name="T54" fmla="*/ 34 w 77"/>
                <a:gd name="T55" fmla="*/ 276 h 461"/>
                <a:gd name="T56" fmla="*/ 37 w 77"/>
                <a:gd name="T57" fmla="*/ 219 h 461"/>
                <a:gd name="T58" fmla="*/ 50 w 77"/>
                <a:gd name="T59" fmla="*/ 162 h 461"/>
                <a:gd name="T60" fmla="*/ 64 w 77"/>
                <a:gd name="T61" fmla="*/ 95 h 461"/>
                <a:gd name="T62" fmla="*/ 66 w 77"/>
                <a:gd name="T63" fmla="*/ 444 h 461"/>
                <a:gd name="T64" fmla="*/ 49 w 77"/>
                <a:gd name="T65" fmla="*/ 427 h 461"/>
                <a:gd name="T66" fmla="*/ 42 w 77"/>
                <a:gd name="T67" fmla="*/ 440 h 461"/>
                <a:gd name="T68" fmla="*/ 34 w 77"/>
                <a:gd name="T69" fmla="*/ 432 h 461"/>
                <a:gd name="T70" fmla="*/ 31 w 77"/>
                <a:gd name="T71" fmla="*/ 444 h 461"/>
                <a:gd name="T72" fmla="*/ 53 w 77"/>
                <a:gd name="T73" fmla="*/ 448 h 461"/>
                <a:gd name="T74" fmla="*/ 71 w 77"/>
                <a:gd name="T75" fmla="*/ 446 h 461"/>
                <a:gd name="T76" fmla="*/ 67 w 77"/>
                <a:gd name="T77" fmla="*/ 458 h 461"/>
                <a:gd name="T78" fmla="*/ 52 w 77"/>
                <a:gd name="T79" fmla="*/ 450 h 461"/>
                <a:gd name="T80" fmla="*/ 54 w 77"/>
                <a:gd name="T81" fmla="*/ 452 h 461"/>
                <a:gd name="T82" fmla="*/ 41 w 77"/>
                <a:gd name="T83" fmla="*/ 448 h 461"/>
                <a:gd name="T84" fmla="*/ 27 w 77"/>
                <a:gd name="T85" fmla="*/ 422 h 461"/>
                <a:gd name="T86" fmla="*/ 32 w 77"/>
                <a:gd name="T87" fmla="*/ 417 h 461"/>
                <a:gd name="T88" fmla="*/ 7 w 77"/>
                <a:gd name="T89" fmla="*/ 402 h 461"/>
                <a:gd name="T90" fmla="*/ 8 w 77"/>
                <a:gd name="T91" fmla="*/ 392 h 461"/>
                <a:gd name="T92" fmla="*/ 13 w 77"/>
                <a:gd name="T93" fmla="*/ 393 h 461"/>
                <a:gd name="T94" fmla="*/ 7 w 77"/>
                <a:gd name="T95" fmla="*/ 387 h 461"/>
                <a:gd name="T96" fmla="*/ 2 w 77"/>
                <a:gd name="T97" fmla="*/ 369 h 461"/>
                <a:gd name="T98" fmla="*/ 6 w 77"/>
                <a:gd name="T99" fmla="*/ 383 h 461"/>
                <a:gd name="T100" fmla="*/ 12 w 77"/>
                <a:gd name="T101" fmla="*/ 320 h 461"/>
                <a:gd name="T102" fmla="*/ 18 w 77"/>
                <a:gd name="T103" fmla="*/ 328 h 461"/>
                <a:gd name="T104" fmla="*/ 16 w 77"/>
                <a:gd name="T105" fmla="*/ 317 h 461"/>
                <a:gd name="T106" fmla="*/ 14 w 77"/>
                <a:gd name="T107" fmla="*/ 311 h 461"/>
                <a:gd name="T108" fmla="*/ 20 w 77"/>
                <a:gd name="T109" fmla="*/ 297 h 461"/>
                <a:gd name="T110" fmla="*/ 19 w 77"/>
                <a:gd name="T111" fmla="*/ 279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7" h="461">
                  <a:moveTo>
                    <a:pt x="71" y="51"/>
                  </a:moveTo>
                  <a:cubicBezTo>
                    <a:pt x="67" y="48"/>
                    <a:pt x="67" y="48"/>
                    <a:pt x="67" y="48"/>
                  </a:cubicBezTo>
                  <a:cubicBezTo>
                    <a:pt x="66" y="41"/>
                    <a:pt x="66" y="41"/>
                    <a:pt x="66" y="41"/>
                  </a:cubicBezTo>
                  <a:cubicBezTo>
                    <a:pt x="66" y="41"/>
                    <a:pt x="66" y="34"/>
                    <a:pt x="65" y="32"/>
                  </a:cubicBezTo>
                  <a:cubicBezTo>
                    <a:pt x="63" y="30"/>
                    <a:pt x="63" y="26"/>
                    <a:pt x="62" y="23"/>
                  </a:cubicBezTo>
                  <a:cubicBezTo>
                    <a:pt x="61" y="21"/>
                    <a:pt x="60" y="15"/>
                    <a:pt x="60" y="15"/>
                  </a:cubicBezTo>
                  <a:cubicBezTo>
                    <a:pt x="60" y="15"/>
                    <a:pt x="58" y="12"/>
                    <a:pt x="56" y="10"/>
                  </a:cubicBezTo>
                  <a:cubicBezTo>
                    <a:pt x="54" y="9"/>
                    <a:pt x="52" y="0"/>
                    <a:pt x="52" y="0"/>
                  </a:cubicBezTo>
                  <a:cubicBezTo>
                    <a:pt x="52" y="0"/>
                    <a:pt x="51" y="0"/>
                    <a:pt x="50" y="3"/>
                  </a:cubicBezTo>
                  <a:cubicBezTo>
                    <a:pt x="49" y="5"/>
                    <a:pt x="47" y="6"/>
                    <a:pt x="47" y="6"/>
                  </a:cubicBezTo>
                  <a:cubicBezTo>
                    <a:pt x="47" y="6"/>
                    <a:pt x="48" y="7"/>
                    <a:pt x="48" y="8"/>
                  </a:cubicBezTo>
                  <a:cubicBezTo>
                    <a:pt x="48" y="9"/>
                    <a:pt x="48" y="10"/>
                    <a:pt x="48" y="12"/>
                  </a:cubicBezTo>
                  <a:cubicBezTo>
                    <a:pt x="49" y="17"/>
                    <a:pt x="51" y="22"/>
                    <a:pt x="50" y="29"/>
                  </a:cubicBezTo>
                  <a:cubicBezTo>
                    <a:pt x="50" y="31"/>
                    <a:pt x="48" y="35"/>
                    <a:pt x="49" y="38"/>
                  </a:cubicBezTo>
                  <a:cubicBezTo>
                    <a:pt x="49" y="39"/>
                    <a:pt x="51" y="40"/>
                    <a:pt x="50" y="42"/>
                  </a:cubicBezTo>
                  <a:cubicBezTo>
                    <a:pt x="49" y="42"/>
                    <a:pt x="49" y="42"/>
                    <a:pt x="49" y="42"/>
                  </a:cubicBezTo>
                  <a:cubicBezTo>
                    <a:pt x="48" y="43"/>
                    <a:pt x="49" y="44"/>
                    <a:pt x="48" y="46"/>
                  </a:cubicBezTo>
                  <a:cubicBezTo>
                    <a:pt x="47" y="46"/>
                    <a:pt x="47" y="46"/>
                    <a:pt x="47" y="46"/>
                  </a:cubicBezTo>
                  <a:cubicBezTo>
                    <a:pt x="46" y="51"/>
                    <a:pt x="47" y="56"/>
                    <a:pt x="47" y="61"/>
                  </a:cubicBezTo>
                  <a:cubicBezTo>
                    <a:pt x="45" y="61"/>
                    <a:pt x="45" y="61"/>
                    <a:pt x="45" y="61"/>
                  </a:cubicBezTo>
                  <a:cubicBezTo>
                    <a:pt x="44" y="65"/>
                    <a:pt x="46" y="65"/>
                    <a:pt x="47" y="67"/>
                  </a:cubicBezTo>
                  <a:cubicBezTo>
                    <a:pt x="47" y="67"/>
                    <a:pt x="47" y="69"/>
                    <a:pt x="47" y="69"/>
                  </a:cubicBezTo>
                  <a:cubicBezTo>
                    <a:pt x="45" y="69"/>
                    <a:pt x="46" y="70"/>
                    <a:pt x="46" y="71"/>
                  </a:cubicBezTo>
                  <a:cubicBezTo>
                    <a:pt x="45" y="74"/>
                    <a:pt x="43" y="79"/>
                    <a:pt x="44" y="85"/>
                  </a:cubicBezTo>
                  <a:cubicBezTo>
                    <a:pt x="44" y="86"/>
                    <a:pt x="46" y="88"/>
                    <a:pt x="45" y="89"/>
                  </a:cubicBezTo>
                  <a:cubicBezTo>
                    <a:pt x="45" y="91"/>
                    <a:pt x="44" y="94"/>
                    <a:pt x="43" y="97"/>
                  </a:cubicBezTo>
                  <a:cubicBezTo>
                    <a:pt x="45" y="97"/>
                    <a:pt x="43" y="98"/>
                    <a:pt x="43" y="98"/>
                  </a:cubicBezTo>
                  <a:cubicBezTo>
                    <a:pt x="43" y="99"/>
                    <a:pt x="43" y="102"/>
                    <a:pt x="43" y="102"/>
                  </a:cubicBezTo>
                  <a:cubicBezTo>
                    <a:pt x="43" y="103"/>
                    <a:pt x="43" y="104"/>
                    <a:pt x="43" y="105"/>
                  </a:cubicBezTo>
                  <a:cubicBezTo>
                    <a:pt x="43" y="105"/>
                    <a:pt x="43" y="107"/>
                    <a:pt x="43" y="108"/>
                  </a:cubicBezTo>
                  <a:cubicBezTo>
                    <a:pt x="41" y="109"/>
                    <a:pt x="41" y="109"/>
                    <a:pt x="41" y="109"/>
                  </a:cubicBezTo>
                  <a:cubicBezTo>
                    <a:pt x="40" y="112"/>
                    <a:pt x="42" y="113"/>
                    <a:pt x="41" y="115"/>
                  </a:cubicBezTo>
                  <a:cubicBezTo>
                    <a:pt x="41" y="115"/>
                    <a:pt x="40" y="116"/>
                    <a:pt x="40" y="116"/>
                  </a:cubicBezTo>
                  <a:cubicBezTo>
                    <a:pt x="40" y="117"/>
                    <a:pt x="40" y="120"/>
                    <a:pt x="40" y="121"/>
                  </a:cubicBezTo>
                  <a:cubicBezTo>
                    <a:pt x="40" y="122"/>
                    <a:pt x="38" y="126"/>
                    <a:pt x="37" y="127"/>
                  </a:cubicBezTo>
                  <a:cubicBezTo>
                    <a:pt x="37" y="132"/>
                    <a:pt x="40" y="133"/>
                    <a:pt x="40" y="136"/>
                  </a:cubicBezTo>
                  <a:cubicBezTo>
                    <a:pt x="40" y="138"/>
                    <a:pt x="40" y="142"/>
                    <a:pt x="39" y="145"/>
                  </a:cubicBezTo>
                  <a:cubicBezTo>
                    <a:pt x="39" y="145"/>
                    <a:pt x="38" y="145"/>
                    <a:pt x="38" y="145"/>
                  </a:cubicBezTo>
                  <a:cubicBezTo>
                    <a:pt x="37" y="147"/>
                    <a:pt x="37" y="149"/>
                    <a:pt x="37" y="151"/>
                  </a:cubicBezTo>
                  <a:cubicBezTo>
                    <a:pt x="37" y="153"/>
                    <a:pt x="39" y="156"/>
                    <a:pt x="39" y="158"/>
                  </a:cubicBezTo>
                  <a:cubicBezTo>
                    <a:pt x="39" y="159"/>
                    <a:pt x="39" y="171"/>
                    <a:pt x="39" y="172"/>
                  </a:cubicBezTo>
                  <a:cubicBezTo>
                    <a:pt x="35" y="175"/>
                    <a:pt x="35" y="175"/>
                    <a:pt x="35" y="175"/>
                  </a:cubicBezTo>
                  <a:cubicBezTo>
                    <a:pt x="35" y="175"/>
                    <a:pt x="35" y="180"/>
                    <a:pt x="35" y="179"/>
                  </a:cubicBezTo>
                  <a:cubicBezTo>
                    <a:pt x="35" y="180"/>
                    <a:pt x="36" y="179"/>
                    <a:pt x="36" y="181"/>
                  </a:cubicBezTo>
                  <a:cubicBezTo>
                    <a:pt x="36" y="182"/>
                    <a:pt x="33" y="184"/>
                    <a:pt x="33" y="185"/>
                  </a:cubicBezTo>
                  <a:cubicBezTo>
                    <a:pt x="32" y="187"/>
                    <a:pt x="33" y="189"/>
                    <a:pt x="33" y="191"/>
                  </a:cubicBezTo>
                  <a:cubicBezTo>
                    <a:pt x="32" y="194"/>
                    <a:pt x="28" y="197"/>
                    <a:pt x="28" y="200"/>
                  </a:cubicBezTo>
                  <a:cubicBezTo>
                    <a:pt x="28" y="202"/>
                    <a:pt x="29" y="202"/>
                    <a:pt x="29" y="203"/>
                  </a:cubicBezTo>
                  <a:cubicBezTo>
                    <a:pt x="30" y="205"/>
                    <a:pt x="29" y="209"/>
                    <a:pt x="29" y="211"/>
                  </a:cubicBezTo>
                  <a:cubicBezTo>
                    <a:pt x="29" y="212"/>
                    <a:pt x="26" y="213"/>
                    <a:pt x="26" y="214"/>
                  </a:cubicBezTo>
                  <a:cubicBezTo>
                    <a:pt x="26" y="215"/>
                    <a:pt x="26" y="216"/>
                    <a:pt x="26" y="217"/>
                  </a:cubicBezTo>
                  <a:cubicBezTo>
                    <a:pt x="25" y="221"/>
                    <a:pt x="21" y="217"/>
                    <a:pt x="24" y="226"/>
                  </a:cubicBezTo>
                  <a:cubicBezTo>
                    <a:pt x="23" y="226"/>
                    <a:pt x="22" y="225"/>
                    <a:pt x="21" y="226"/>
                  </a:cubicBezTo>
                  <a:cubicBezTo>
                    <a:pt x="20" y="226"/>
                    <a:pt x="20" y="227"/>
                    <a:pt x="19" y="227"/>
                  </a:cubicBezTo>
                  <a:cubicBezTo>
                    <a:pt x="20" y="228"/>
                    <a:pt x="21" y="229"/>
                    <a:pt x="21" y="230"/>
                  </a:cubicBezTo>
                  <a:cubicBezTo>
                    <a:pt x="21" y="230"/>
                    <a:pt x="20" y="232"/>
                    <a:pt x="20" y="233"/>
                  </a:cubicBezTo>
                  <a:cubicBezTo>
                    <a:pt x="20" y="233"/>
                    <a:pt x="22" y="234"/>
                    <a:pt x="22" y="234"/>
                  </a:cubicBezTo>
                  <a:cubicBezTo>
                    <a:pt x="22" y="236"/>
                    <a:pt x="21" y="238"/>
                    <a:pt x="21" y="238"/>
                  </a:cubicBezTo>
                  <a:cubicBezTo>
                    <a:pt x="21" y="238"/>
                    <a:pt x="21" y="240"/>
                    <a:pt x="21" y="240"/>
                  </a:cubicBezTo>
                  <a:cubicBezTo>
                    <a:pt x="21" y="240"/>
                    <a:pt x="22" y="242"/>
                    <a:pt x="22" y="242"/>
                  </a:cubicBezTo>
                  <a:cubicBezTo>
                    <a:pt x="22" y="242"/>
                    <a:pt x="21" y="243"/>
                    <a:pt x="21" y="243"/>
                  </a:cubicBezTo>
                  <a:cubicBezTo>
                    <a:pt x="23" y="243"/>
                    <a:pt x="24" y="254"/>
                    <a:pt x="23" y="256"/>
                  </a:cubicBezTo>
                  <a:cubicBezTo>
                    <a:pt x="23" y="256"/>
                    <a:pt x="21" y="256"/>
                    <a:pt x="21" y="256"/>
                  </a:cubicBezTo>
                  <a:cubicBezTo>
                    <a:pt x="21" y="259"/>
                    <a:pt x="19" y="262"/>
                    <a:pt x="19" y="264"/>
                  </a:cubicBezTo>
                  <a:cubicBezTo>
                    <a:pt x="19" y="265"/>
                    <a:pt x="17" y="271"/>
                    <a:pt x="17" y="271"/>
                  </a:cubicBezTo>
                  <a:cubicBezTo>
                    <a:pt x="18" y="271"/>
                    <a:pt x="19" y="278"/>
                    <a:pt x="19" y="279"/>
                  </a:cubicBezTo>
                  <a:cubicBezTo>
                    <a:pt x="20" y="278"/>
                    <a:pt x="21" y="279"/>
                    <a:pt x="22" y="279"/>
                  </a:cubicBezTo>
                  <a:cubicBezTo>
                    <a:pt x="22" y="279"/>
                    <a:pt x="22" y="277"/>
                    <a:pt x="23" y="276"/>
                  </a:cubicBezTo>
                  <a:cubicBezTo>
                    <a:pt x="23" y="275"/>
                    <a:pt x="25" y="275"/>
                    <a:pt x="25" y="275"/>
                  </a:cubicBezTo>
                  <a:cubicBezTo>
                    <a:pt x="26" y="276"/>
                    <a:pt x="26" y="277"/>
                    <a:pt x="27" y="278"/>
                  </a:cubicBezTo>
                  <a:cubicBezTo>
                    <a:pt x="28" y="278"/>
                    <a:pt x="28" y="278"/>
                    <a:pt x="28" y="278"/>
                  </a:cubicBezTo>
                  <a:cubicBezTo>
                    <a:pt x="28" y="278"/>
                    <a:pt x="28" y="279"/>
                    <a:pt x="28" y="279"/>
                  </a:cubicBezTo>
                  <a:cubicBezTo>
                    <a:pt x="28" y="280"/>
                    <a:pt x="26" y="281"/>
                    <a:pt x="25" y="281"/>
                  </a:cubicBezTo>
                  <a:cubicBezTo>
                    <a:pt x="26" y="285"/>
                    <a:pt x="26" y="290"/>
                    <a:pt x="26" y="294"/>
                  </a:cubicBezTo>
                  <a:cubicBezTo>
                    <a:pt x="24" y="295"/>
                    <a:pt x="25" y="293"/>
                    <a:pt x="25" y="293"/>
                  </a:cubicBezTo>
                  <a:cubicBezTo>
                    <a:pt x="25" y="293"/>
                    <a:pt x="25" y="294"/>
                    <a:pt x="24" y="295"/>
                  </a:cubicBezTo>
                  <a:cubicBezTo>
                    <a:pt x="24" y="296"/>
                    <a:pt x="22" y="297"/>
                    <a:pt x="23" y="298"/>
                  </a:cubicBezTo>
                  <a:cubicBezTo>
                    <a:pt x="24" y="298"/>
                    <a:pt x="24" y="298"/>
                    <a:pt x="24" y="298"/>
                  </a:cubicBezTo>
                  <a:cubicBezTo>
                    <a:pt x="24" y="299"/>
                    <a:pt x="24" y="300"/>
                    <a:pt x="24" y="301"/>
                  </a:cubicBezTo>
                  <a:cubicBezTo>
                    <a:pt x="24" y="302"/>
                    <a:pt x="26" y="303"/>
                    <a:pt x="26" y="304"/>
                  </a:cubicBezTo>
                  <a:cubicBezTo>
                    <a:pt x="25" y="305"/>
                    <a:pt x="23" y="306"/>
                    <a:pt x="21" y="307"/>
                  </a:cubicBezTo>
                  <a:cubicBezTo>
                    <a:pt x="21" y="307"/>
                    <a:pt x="22" y="309"/>
                    <a:pt x="21" y="309"/>
                  </a:cubicBezTo>
                  <a:cubicBezTo>
                    <a:pt x="23" y="310"/>
                    <a:pt x="23" y="309"/>
                    <a:pt x="23" y="311"/>
                  </a:cubicBezTo>
                  <a:cubicBezTo>
                    <a:pt x="22" y="311"/>
                    <a:pt x="22" y="311"/>
                    <a:pt x="19" y="311"/>
                  </a:cubicBezTo>
                  <a:cubicBezTo>
                    <a:pt x="19" y="311"/>
                    <a:pt x="21" y="313"/>
                    <a:pt x="21" y="313"/>
                  </a:cubicBezTo>
                  <a:cubicBezTo>
                    <a:pt x="19" y="314"/>
                    <a:pt x="19" y="314"/>
                    <a:pt x="19" y="314"/>
                  </a:cubicBezTo>
                  <a:cubicBezTo>
                    <a:pt x="20" y="319"/>
                    <a:pt x="20" y="321"/>
                    <a:pt x="19" y="325"/>
                  </a:cubicBezTo>
                  <a:cubicBezTo>
                    <a:pt x="20" y="325"/>
                    <a:pt x="21" y="324"/>
                    <a:pt x="21" y="326"/>
                  </a:cubicBezTo>
                  <a:cubicBezTo>
                    <a:pt x="19" y="327"/>
                    <a:pt x="19" y="327"/>
                    <a:pt x="19" y="327"/>
                  </a:cubicBezTo>
                  <a:cubicBezTo>
                    <a:pt x="19" y="330"/>
                    <a:pt x="19" y="333"/>
                    <a:pt x="19" y="336"/>
                  </a:cubicBezTo>
                  <a:cubicBezTo>
                    <a:pt x="18" y="336"/>
                    <a:pt x="18" y="338"/>
                    <a:pt x="17" y="337"/>
                  </a:cubicBezTo>
                  <a:cubicBezTo>
                    <a:pt x="17" y="337"/>
                    <a:pt x="17" y="337"/>
                    <a:pt x="17" y="337"/>
                  </a:cubicBezTo>
                  <a:cubicBezTo>
                    <a:pt x="16" y="336"/>
                    <a:pt x="18" y="334"/>
                    <a:pt x="14" y="335"/>
                  </a:cubicBezTo>
                  <a:cubicBezTo>
                    <a:pt x="14" y="335"/>
                    <a:pt x="14" y="337"/>
                    <a:pt x="14" y="337"/>
                  </a:cubicBezTo>
                  <a:cubicBezTo>
                    <a:pt x="13" y="337"/>
                    <a:pt x="10" y="337"/>
                    <a:pt x="12" y="336"/>
                  </a:cubicBezTo>
                  <a:cubicBezTo>
                    <a:pt x="13" y="336"/>
                    <a:pt x="12" y="334"/>
                    <a:pt x="13" y="333"/>
                  </a:cubicBezTo>
                  <a:cubicBezTo>
                    <a:pt x="12" y="334"/>
                    <a:pt x="11" y="335"/>
                    <a:pt x="9" y="336"/>
                  </a:cubicBezTo>
                  <a:cubicBezTo>
                    <a:pt x="9" y="336"/>
                    <a:pt x="10" y="333"/>
                    <a:pt x="10" y="333"/>
                  </a:cubicBezTo>
                  <a:cubicBezTo>
                    <a:pt x="9" y="332"/>
                    <a:pt x="8" y="333"/>
                    <a:pt x="7" y="332"/>
                  </a:cubicBezTo>
                  <a:cubicBezTo>
                    <a:pt x="6" y="333"/>
                    <a:pt x="6" y="333"/>
                    <a:pt x="6" y="333"/>
                  </a:cubicBezTo>
                  <a:cubicBezTo>
                    <a:pt x="3" y="335"/>
                    <a:pt x="4" y="334"/>
                    <a:pt x="6" y="337"/>
                  </a:cubicBezTo>
                  <a:cubicBezTo>
                    <a:pt x="5" y="338"/>
                    <a:pt x="3" y="339"/>
                    <a:pt x="2" y="341"/>
                  </a:cubicBezTo>
                  <a:cubicBezTo>
                    <a:pt x="3" y="341"/>
                    <a:pt x="2" y="343"/>
                    <a:pt x="2" y="344"/>
                  </a:cubicBezTo>
                  <a:cubicBezTo>
                    <a:pt x="4" y="344"/>
                    <a:pt x="4" y="344"/>
                    <a:pt x="4" y="344"/>
                  </a:cubicBezTo>
                  <a:cubicBezTo>
                    <a:pt x="4" y="344"/>
                    <a:pt x="2" y="340"/>
                    <a:pt x="6" y="341"/>
                  </a:cubicBezTo>
                  <a:cubicBezTo>
                    <a:pt x="6" y="342"/>
                    <a:pt x="6" y="342"/>
                    <a:pt x="6" y="342"/>
                  </a:cubicBezTo>
                  <a:cubicBezTo>
                    <a:pt x="6" y="342"/>
                    <a:pt x="6" y="342"/>
                    <a:pt x="6" y="342"/>
                  </a:cubicBezTo>
                  <a:cubicBezTo>
                    <a:pt x="6" y="342"/>
                    <a:pt x="6" y="344"/>
                    <a:pt x="6" y="344"/>
                  </a:cubicBezTo>
                  <a:cubicBezTo>
                    <a:pt x="6" y="344"/>
                    <a:pt x="9" y="344"/>
                    <a:pt x="10" y="345"/>
                  </a:cubicBezTo>
                  <a:cubicBezTo>
                    <a:pt x="10" y="345"/>
                    <a:pt x="10" y="343"/>
                    <a:pt x="10" y="343"/>
                  </a:cubicBezTo>
                  <a:cubicBezTo>
                    <a:pt x="11" y="342"/>
                    <a:pt x="13" y="343"/>
                    <a:pt x="13" y="343"/>
                  </a:cubicBezTo>
                  <a:cubicBezTo>
                    <a:pt x="15" y="347"/>
                    <a:pt x="16" y="348"/>
                    <a:pt x="14" y="353"/>
                  </a:cubicBezTo>
                  <a:cubicBezTo>
                    <a:pt x="15" y="353"/>
                    <a:pt x="15" y="353"/>
                    <a:pt x="16" y="353"/>
                  </a:cubicBezTo>
                  <a:cubicBezTo>
                    <a:pt x="16" y="354"/>
                    <a:pt x="15" y="354"/>
                    <a:pt x="15" y="355"/>
                  </a:cubicBezTo>
                  <a:cubicBezTo>
                    <a:pt x="13" y="355"/>
                    <a:pt x="14" y="355"/>
                    <a:pt x="12" y="355"/>
                  </a:cubicBezTo>
                  <a:cubicBezTo>
                    <a:pt x="13" y="357"/>
                    <a:pt x="12" y="361"/>
                    <a:pt x="13" y="365"/>
                  </a:cubicBezTo>
                  <a:cubicBezTo>
                    <a:pt x="13" y="365"/>
                    <a:pt x="14" y="366"/>
                    <a:pt x="14" y="367"/>
                  </a:cubicBezTo>
                  <a:cubicBezTo>
                    <a:pt x="13" y="367"/>
                    <a:pt x="13" y="367"/>
                    <a:pt x="13" y="367"/>
                  </a:cubicBezTo>
                  <a:cubicBezTo>
                    <a:pt x="12" y="369"/>
                    <a:pt x="12" y="372"/>
                    <a:pt x="12" y="375"/>
                  </a:cubicBezTo>
                  <a:cubicBezTo>
                    <a:pt x="13" y="375"/>
                    <a:pt x="14" y="376"/>
                    <a:pt x="14" y="375"/>
                  </a:cubicBezTo>
                  <a:cubicBezTo>
                    <a:pt x="14" y="375"/>
                    <a:pt x="14" y="373"/>
                    <a:pt x="14" y="373"/>
                  </a:cubicBezTo>
                  <a:cubicBezTo>
                    <a:pt x="14" y="373"/>
                    <a:pt x="16" y="373"/>
                    <a:pt x="16" y="373"/>
                  </a:cubicBezTo>
                  <a:cubicBezTo>
                    <a:pt x="16" y="373"/>
                    <a:pt x="16" y="375"/>
                    <a:pt x="15" y="376"/>
                  </a:cubicBezTo>
                  <a:cubicBezTo>
                    <a:pt x="15" y="377"/>
                    <a:pt x="15" y="377"/>
                    <a:pt x="15" y="377"/>
                  </a:cubicBezTo>
                  <a:cubicBezTo>
                    <a:pt x="15" y="378"/>
                    <a:pt x="13" y="377"/>
                    <a:pt x="12" y="379"/>
                  </a:cubicBezTo>
                  <a:cubicBezTo>
                    <a:pt x="12" y="379"/>
                    <a:pt x="12" y="381"/>
                    <a:pt x="12" y="382"/>
                  </a:cubicBezTo>
                  <a:cubicBezTo>
                    <a:pt x="12" y="382"/>
                    <a:pt x="10" y="383"/>
                    <a:pt x="10" y="384"/>
                  </a:cubicBezTo>
                  <a:cubicBezTo>
                    <a:pt x="10" y="385"/>
                    <a:pt x="10" y="386"/>
                    <a:pt x="10" y="387"/>
                  </a:cubicBezTo>
                  <a:cubicBezTo>
                    <a:pt x="12" y="388"/>
                    <a:pt x="14" y="387"/>
                    <a:pt x="15" y="389"/>
                  </a:cubicBezTo>
                  <a:cubicBezTo>
                    <a:pt x="17" y="389"/>
                    <a:pt x="14" y="389"/>
                    <a:pt x="14" y="389"/>
                  </a:cubicBezTo>
                  <a:cubicBezTo>
                    <a:pt x="14" y="390"/>
                    <a:pt x="14" y="391"/>
                    <a:pt x="14" y="391"/>
                  </a:cubicBezTo>
                  <a:cubicBezTo>
                    <a:pt x="15" y="392"/>
                    <a:pt x="16" y="393"/>
                    <a:pt x="16" y="393"/>
                  </a:cubicBezTo>
                  <a:cubicBezTo>
                    <a:pt x="17" y="393"/>
                    <a:pt x="17" y="393"/>
                    <a:pt x="18" y="393"/>
                  </a:cubicBezTo>
                  <a:cubicBezTo>
                    <a:pt x="17" y="394"/>
                    <a:pt x="15" y="395"/>
                    <a:pt x="14" y="396"/>
                  </a:cubicBezTo>
                  <a:cubicBezTo>
                    <a:pt x="14" y="395"/>
                    <a:pt x="13" y="398"/>
                    <a:pt x="13" y="398"/>
                  </a:cubicBezTo>
                  <a:cubicBezTo>
                    <a:pt x="14" y="399"/>
                    <a:pt x="16" y="400"/>
                    <a:pt x="17" y="400"/>
                  </a:cubicBezTo>
                  <a:cubicBezTo>
                    <a:pt x="17" y="402"/>
                    <a:pt x="17" y="403"/>
                    <a:pt x="17" y="404"/>
                  </a:cubicBezTo>
                  <a:cubicBezTo>
                    <a:pt x="17" y="404"/>
                    <a:pt x="15" y="403"/>
                    <a:pt x="15" y="404"/>
                  </a:cubicBezTo>
                  <a:cubicBezTo>
                    <a:pt x="15" y="404"/>
                    <a:pt x="15" y="406"/>
                    <a:pt x="15" y="406"/>
                  </a:cubicBezTo>
                  <a:cubicBezTo>
                    <a:pt x="13" y="406"/>
                    <a:pt x="13" y="405"/>
                    <a:pt x="11" y="406"/>
                  </a:cubicBezTo>
                  <a:cubicBezTo>
                    <a:pt x="10" y="406"/>
                    <a:pt x="13" y="407"/>
                    <a:pt x="10" y="407"/>
                  </a:cubicBezTo>
                  <a:cubicBezTo>
                    <a:pt x="10" y="407"/>
                    <a:pt x="7" y="405"/>
                    <a:pt x="7" y="405"/>
                  </a:cubicBezTo>
                  <a:cubicBezTo>
                    <a:pt x="4" y="405"/>
                    <a:pt x="3" y="409"/>
                    <a:pt x="4" y="408"/>
                  </a:cubicBezTo>
                  <a:cubicBezTo>
                    <a:pt x="4" y="410"/>
                    <a:pt x="4" y="410"/>
                    <a:pt x="4" y="412"/>
                  </a:cubicBezTo>
                  <a:cubicBezTo>
                    <a:pt x="5" y="413"/>
                    <a:pt x="7" y="415"/>
                    <a:pt x="8" y="416"/>
                  </a:cubicBezTo>
                  <a:cubicBezTo>
                    <a:pt x="8" y="416"/>
                    <a:pt x="8" y="418"/>
                    <a:pt x="7" y="419"/>
                  </a:cubicBezTo>
                  <a:cubicBezTo>
                    <a:pt x="9" y="420"/>
                    <a:pt x="11" y="423"/>
                    <a:pt x="12" y="424"/>
                  </a:cubicBezTo>
                  <a:cubicBezTo>
                    <a:pt x="14" y="425"/>
                    <a:pt x="14" y="424"/>
                    <a:pt x="16" y="424"/>
                  </a:cubicBezTo>
                  <a:cubicBezTo>
                    <a:pt x="17" y="424"/>
                    <a:pt x="17" y="424"/>
                    <a:pt x="17" y="424"/>
                  </a:cubicBezTo>
                  <a:cubicBezTo>
                    <a:pt x="18" y="423"/>
                    <a:pt x="18" y="423"/>
                    <a:pt x="18" y="423"/>
                  </a:cubicBezTo>
                  <a:cubicBezTo>
                    <a:pt x="17" y="422"/>
                    <a:pt x="13" y="419"/>
                    <a:pt x="13" y="419"/>
                  </a:cubicBezTo>
                  <a:cubicBezTo>
                    <a:pt x="12" y="419"/>
                    <a:pt x="11" y="419"/>
                    <a:pt x="11" y="419"/>
                  </a:cubicBezTo>
                  <a:cubicBezTo>
                    <a:pt x="10" y="419"/>
                    <a:pt x="10" y="417"/>
                    <a:pt x="9" y="417"/>
                  </a:cubicBezTo>
                  <a:cubicBezTo>
                    <a:pt x="12" y="418"/>
                    <a:pt x="13" y="418"/>
                    <a:pt x="15" y="418"/>
                  </a:cubicBezTo>
                  <a:cubicBezTo>
                    <a:pt x="15" y="413"/>
                    <a:pt x="16" y="412"/>
                    <a:pt x="12" y="408"/>
                  </a:cubicBezTo>
                  <a:cubicBezTo>
                    <a:pt x="14" y="408"/>
                    <a:pt x="13" y="409"/>
                    <a:pt x="14" y="408"/>
                  </a:cubicBezTo>
                  <a:cubicBezTo>
                    <a:pt x="14" y="408"/>
                    <a:pt x="17" y="407"/>
                    <a:pt x="18" y="406"/>
                  </a:cubicBezTo>
                  <a:cubicBezTo>
                    <a:pt x="18" y="407"/>
                    <a:pt x="18" y="409"/>
                    <a:pt x="18" y="409"/>
                  </a:cubicBezTo>
                  <a:cubicBezTo>
                    <a:pt x="18" y="409"/>
                    <a:pt x="19" y="410"/>
                    <a:pt x="19" y="410"/>
                  </a:cubicBezTo>
                  <a:cubicBezTo>
                    <a:pt x="22" y="408"/>
                    <a:pt x="22" y="407"/>
                    <a:pt x="23" y="404"/>
                  </a:cubicBezTo>
                  <a:cubicBezTo>
                    <a:pt x="24" y="404"/>
                    <a:pt x="25" y="406"/>
                    <a:pt x="25" y="406"/>
                  </a:cubicBezTo>
                  <a:cubicBezTo>
                    <a:pt x="27" y="406"/>
                    <a:pt x="27" y="405"/>
                    <a:pt x="28" y="405"/>
                  </a:cubicBezTo>
                  <a:cubicBezTo>
                    <a:pt x="28" y="406"/>
                    <a:pt x="28" y="406"/>
                    <a:pt x="28" y="406"/>
                  </a:cubicBezTo>
                  <a:cubicBezTo>
                    <a:pt x="27" y="407"/>
                    <a:pt x="25" y="408"/>
                    <a:pt x="25" y="408"/>
                  </a:cubicBezTo>
                  <a:cubicBezTo>
                    <a:pt x="23" y="408"/>
                    <a:pt x="23" y="408"/>
                    <a:pt x="23" y="408"/>
                  </a:cubicBezTo>
                  <a:cubicBezTo>
                    <a:pt x="23" y="409"/>
                    <a:pt x="23" y="411"/>
                    <a:pt x="23" y="412"/>
                  </a:cubicBezTo>
                  <a:cubicBezTo>
                    <a:pt x="21" y="412"/>
                    <a:pt x="21" y="412"/>
                    <a:pt x="21" y="412"/>
                  </a:cubicBezTo>
                  <a:cubicBezTo>
                    <a:pt x="21" y="412"/>
                    <a:pt x="21" y="410"/>
                    <a:pt x="21" y="410"/>
                  </a:cubicBezTo>
                  <a:cubicBezTo>
                    <a:pt x="20" y="410"/>
                    <a:pt x="18" y="411"/>
                    <a:pt x="17" y="411"/>
                  </a:cubicBezTo>
                  <a:cubicBezTo>
                    <a:pt x="18" y="415"/>
                    <a:pt x="19" y="418"/>
                    <a:pt x="19" y="422"/>
                  </a:cubicBezTo>
                  <a:cubicBezTo>
                    <a:pt x="22" y="422"/>
                    <a:pt x="19" y="421"/>
                    <a:pt x="23" y="422"/>
                  </a:cubicBezTo>
                  <a:cubicBezTo>
                    <a:pt x="22" y="424"/>
                    <a:pt x="22" y="424"/>
                    <a:pt x="22" y="424"/>
                  </a:cubicBezTo>
                  <a:cubicBezTo>
                    <a:pt x="21" y="425"/>
                    <a:pt x="21" y="424"/>
                    <a:pt x="21" y="423"/>
                  </a:cubicBezTo>
                  <a:cubicBezTo>
                    <a:pt x="19" y="423"/>
                    <a:pt x="19" y="423"/>
                    <a:pt x="19" y="423"/>
                  </a:cubicBezTo>
                  <a:cubicBezTo>
                    <a:pt x="19" y="425"/>
                    <a:pt x="18" y="427"/>
                    <a:pt x="17" y="428"/>
                  </a:cubicBezTo>
                  <a:cubicBezTo>
                    <a:pt x="18" y="429"/>
                    <a:pt x="17" y="430"/>
                    <a:pt x="17" y="430"/>
                  </a:cubicBezTo>
                  <a:cubicBezTo>
                    <a:pt x="18" y="431"/>
                    <a:pt x="19" y="430"/>
                    <a:pt x="19" y="430"/>
                  </a:cubicBezTo>
                  <a:cubicBezTo>
                    <a:pt x="20" y="432"/>
                    <a:pt x="19" y="431"/>
                    <a:pt x="20" y="432"/>
                  </a:cubicBezTo>
                  <a:cubicBezTo>
                    <a:pt x="20" y="432"/>
                    <a:pt x="20" y="432"/>
                    <a:pt x="20" y="432"/>
                  </a:cubicBezTo>
                  <a:cubicBezTo>
                    <a:pt x="21" y="433"/>
                    <a:pt x="22" y="431"/>
                    <a:pt x="23" y="432"/>
                  </a:cubicBezTo>
                  <a:cubicBezTo>
                    <a:pt x="24" y="433"/>
                    <a:pt x="21" y="434"/>
                    <a:pt x="23" y="436"/>
                  </a:cubicBezTo>
                  <a:cubicBezTo>
                    <a:pt x="24" y="436"/>
                    <a:pt x="25" y="435"/>
                    <a:pt x="26" y="435"/>
                  </a:cubicBezTo>
                  <a:cubicBezTo>
                    <a:pt x="26" y="435"/>
                    <a:pt x="27" y="436"/>
                    <a:pt x="27" y="436"/>
                  </a:cubicBezTo>
                  <a:cubicBezTo>
                    <a:pt x="27" y="436"/>
                    <a:pt x="28" y="436"/>
                    <a:pt x="29" y="436"/>
                  </a:cubicBezTo>
                  <a:cubicBezTo>
                    <a:pt x="29" y="436"/>
                    <a:pt x="29" y="436"/>
                    <a:pt x="29" y="436"/>
                  </a:cubicBezTo>
                  <a:cubicBezTo>
                    <a:pt x="27" y="431"/>
                    <a:pt x="28" y="434"/>
                    <a:pt x="29" y="430"/>
                  </a:cubicBezTo>
                  <a:cubicBezTo>
                    <a:pt x="28" y="429"/>
                    <a:pt x="27" y="429"/>
                    <a:pt x="25" y="428"/>
                  </a:cubicBezTo>
                  <a:cubicBezTo>
                    <a:pt x="20" y="424"/>
                    <a:pt x="25" y="425"/>
                    <a:pt x="28" y="428"/>
                  </a:cubicBezTo>
                  <a:cubicBezTo>
                    <a:pt x="28" y="427"/>
                    <a:pt x="28" y="426"/>
                    <a:pt x="27" y="425"/>
                  </a:cubicBezTo>
                  <a:cubicBezTo>
                    <a:pt x="29" y="425"/>
                    <a:pt x="29" y="425"/>
                    <a:pt x="30" y="424"/>
                  </a:cubicBezTo>
                  <a:cubicBezTo>
                    <a:pt x="31" y="428"/>
                    <a:pt x="29" y="428"/>
                    <a:pt x="33" y="430"/>
                  </a:cubicBezTo>
                  <a:cubicBezTo>
                    <a:pt x="35" y="431"/>
                    <a:pt x="36" y="431"/>
                    <a:pt x="37" y="432"/>
                  </a:cubicBezTo>
                  <a:cubicBezTo>
                    <a:pt x="38" y="431"/>
                    <a:pt x="39" y="431"/>
                    <a:pt x="39" y="430"/>
                  </a:cubicBezTo>
                  <a:cubicBezTo>
                    <a:pt x="39" y="428"/>
                    <a:pt x="38" y="425"/>
                    <a:pt x="39" y="423"/>
                  </a:cubicBezTo>
                  <a:cubicBezTo>
                    <a:pt x="39" y="423"/>
                    <a:pt x="40" y="419"/>
                    <a:pt x="41" y="418"/>
                  </a:cubicBezTo>
                  <a:cubicBezTo>
                    <a:pt x="41" y="418"/>
                    <a:pt x="40" y="417"/>
                    <a:pt x="40" y="416"/>
                  </a:cubicBezTo>
                  <a:cubicBezTo>
                    <a:pt x="43" y="416"/>
                    <a:pt x="48" y="416"/>
                    <a:pt x="51" y="416"/>
                  </a:cubicBezTo>
                  <a:cubicBezTo>
                    <a:pt x="54" y="409"/>
                    <a:pt x="54" y="411"/>
                    <a:pt x="61" y="411"/>
                  </a:cubicBezTo>
                  <a:cubicBezTo>
                    <a:pt x="61" y="410"/>
                    <a:pt x="61" y="410"/>
                    <a:pt x="61" y="410"/>
                  </a:cubicBezTo>
                  <a:cubicBezTo>
                    <a:pt x="61" y="410"/>
                    <a:pt x="49" y="409"/>
                    <a:pt x="46" y="409"/>
                  </a:cubicBezTo>
                  <a:cubicBezTo>
                    <a:pt x="43" y="409"/>
                    <a:pt x="34" y="409"/>
                    <a:pt x="34" y="409"/>
                  </a:cubicBezTo>
                  <a:cubicBezTo>
                    <a:pt x="34" y="409"/>
                    <a:pt x="28" y="404"/>
                    <a:pt x="27" y="401"/>
                  </a:cubicBezTo>
                  <a:cubicBezTo>
                    <a:pt x="26" y="398"/>
                    <a:pt x="24" y="396"/>
                    <a:pt x="26" y="394"/>
                  </a:cubicBezTo>
                  <a:cubicBezTo>
                    <a:pt x="28" y="392"/>
                    <a:pt x="28" y="390"/>
                    <a:pt x="26" y="388"/>
                  </a:cubicBezTo>
                  <a:cubicBezTo>
                    <a:pt x="24" y="386"/>
                    <a:pt x="24" y="389"/>
                    <a:pt x="22" y="389"/>
                  </a:cubicBezTo>
                  <a:cubicBezTo>
                    <a:pt x="20" y="389"/>
                    <a:pt x="20" y="386"/>
                    <a:pt x="20" y="383"/>
                  </a:cubicBezTo>
                  <a:cubicBezTo>
                    <a:pt x="20" y="380"/>
                    <a:pt x="21" y="380"/>
                    <a:pt x="22" y="377"/>
                  </a:cubicBezTo>
                  <a:cubicBezTo>
                    <a:pt x="23" y="374"/>
                    <a:pt x="22" y="373"/>
                    <a:pt x="21" y="369"/>
                  </a:cubicBezTo>
                  <a:cubicBezTo>
                    <a:pt x="19" y="365"/>
                    <a:pt x="25" y="365"/>
                    <a:pt x="27" y="363"/>
                  </a:cubicBezTo>
                  <a:cubicBezTo>
                    <a:pt x="29" y="362"/>
                    <a:pt x="29" y="360"/>
                    <a:pt x="28" y="357"/>
                  </a:cubicBezTo>
                  <a:cubicBezTo>
                    <a:pt x="28" y="354"/>
                    <a:pt x="27" y="353"/>
                    <a:pt x="29" y="351"/>
                  </a:cubicBezTo>
                  <a:cubicBezTo>
                    <a:pt x="31" y="349"/>
                    <a:pt x="32" y="347"/>
                    <a:pt x="32" y="347"/>
                  </a:cubicBezTo>
                  <a:cubicBezTo>
                    <a:pt x="32" y="347"/>
                    <a:pt x="32" y="346"/>
                    <a:pt x="32" y="344"/>
                  </a:cubicBezTo>
                  <a:cubicBezTo>
                    <a:pt x="32" y="342"/>
                    <a:pt x="32" y="339"/>
                    <a:pt x="33" y="336"/>
                  </a:cubicBezTo>
                  <a:cubicBezTo>
                    <a:pt x="34" y="332"/>
                    <a:pt x="34" y="332"/>
                    <a:pt x="33" y="329"/>
                  </a:cubicBezTo>
                  <a:cubicBezTo>
                    <a:pt x="32" y="327"/>
                    <a:pt x="31" y="325"/>
                    <a:pt x="32" y="324"/>
                  </a:cubicBezTo>
                  <a:cubicBezTo>
                    <a:pt x="33" y="323"/>
                    <a:pt x="33" y="321"/>
                    <a:pt x="35" y="320"/>
                  </a:cubicBezTo>
                  <a:cubicBezTo>
                    <a:pt x="37" y="320"/>
                    <a:pt x="34" y="318"/>
                    <a:pt x="34" y="317"/>
                  </a:cubicBezTo>
                  <a:cubicBezTo>
                    <a:pt x="34" y="315"/>
                    <a:pt x="34" y="313"/>
                    <a:pt x="36" y="311"/>
                  </a:cubicBezTo>
                  <a:cubicBezTo>
                    <a:pt x="37" y="310"/>
                    <a:pt x="35" y="308"/>
                    <a:pt x="35" y="305"/>
                  </a:cubicBezTo>
                  <a:cubicBezTo>
                    <a:pt x="35" y="302"/>
                    <a:pt x="34" y="301"/>
                    <a:pt x="34" y="299"/>
                  </a:cubicBezTo>
                  <a:cubicBezTo>
                    <a:pt x="35" y="297"/>
                    <a:pt x="32" y="295"/>
                    <a:pt x="31" y="293"/>
                  </a:cubicBezTo>
                  <a:cubicBezTo>
                    <a:pt x="30" y="290"/>
                    <a:pt x="34" y="287"/>
                    <a:pt x="34" y="283"/>
                  </a:cubicBezTo>
                  <a:cubicBezTo>
                    <a:pt x="35" y="280"/>
                    <a:pt x="34" y="279"/>
                    <a:pt x="34" y="276"/>
                  </a:cubicBezTo>
                  <a:cubicBezTo>
                    <a:pt x="34" y="273"/>
                    <a:pt x="34" y="274"/>
                    <a:pt x="32" y="273"/>
                  </a:cubicBezTo>
                  <a:cubicBezTo>
                    <a:pt x="30" y="271"/>
                    <a:pt x="32" y="268"/>
                    <a:pt x="32" y="265"/>
                  </a:cubicBezTo>
                  <a:cubicBezTo>
                    <a:pt x="32" y="261"/>
                    <a:pt x="28" y="259"/>
                    <a:pt x="31" y="256"/>
                  </a:cubicBezTo>
                  <a:cubicBezTo>
                    <a:pt x="33" y="254"/>
                    <a:pt x="33" y="253"/>
                    <a:pt x="33" y="250"/>
                  </a:cubicBezTo>
                  <a:cubicBezTo>
                    <a:pt x="34" y="247"/>
                    <a:pt x="34" y="240"/>
                    <a:pt x="36" y="237"/>
                  </a:cubicBezTo>
                  <a:cubicBezTo>
                    <a:pt x="39" y="234"/>
                    <a:pt x="39" y="237"/>
                    <a:pt x="39" y="234"/>
                  </a:cubicBezTo>
                  <a:cubicBezTo>
                    <a:pt x="39" y="231"/>
                    <a:pt x="36" y="230"/>
                    <a:pt x="37" y="227"/>
                  </a:cubicBezTo>
                  <a:cubicBezTo>
                    <a:pt x="37" y="224"/>
                    <a:pt x="38" y="222"/>
                    <a:pt x="37" y="219"/>
                  </a:cubicBezTo>
                  <a:cubicBezTo>
                    <a:pt x="37" y="216"/>
                    <a:pt x="41" y="213"/>
                    <a:pt x="41" y="213"/>
                  </a:cubicBezTo>
                  <a:cubicBezTo>
                    <a:pt x="41" y="213"/>
                    <a:pt x="44" y="213"/>
                    <a:pt x="45" y="211"/>
                  </a:cubicBezTo>
                  <a:cubicBezTo>
                    <a:pt x="46" y="209"/>
                    <a:pt x="45" y="208"/>
                    <a:pt x="44" y="205"/>
                  </a:cubicBezTo>
                  <a:cubicBezTo>
                    <a:pt x="44" y="202"/>
                    <a:pt x="43" y="201"/>
                    <a:pt x="45" y="198"/>
                  </a:cubicBezTo>
                  <a:cubicBezTo>
                    <a:pt x="46" y="195"/>
                    <a:pt x="49" y="189"/>
                    <a:pt x="49" y="185"/>
                  </a:cubicBezTo>
                  <a:cubicBezTo>
                    <a:pt x="49" y="181"/>
                    <a:pt x="49" y="180"/>
                    <a:pt x="48" y="177"/>
                  </a:cubicBezTo>
                  <a:cubicBezTo>
                    <a:pt x="47" y="174"/>
                    <a:pt x="48" y="173"/>
                    <a:pt x="49" y="170"/>
                  </a:cubicBezTo>
                  <a:cubicBezTo>
                    <a:pt x="51" y="167"/>
                    <a:pt x="50" y="166"/>
                    <a:pt x="50" y="162"/>
                  </a:cubicBezTo>
                  <a:cubicBezTo>
                    <a:pt x="49" y="158"/>
                    <a:pt x="50" y="158"/>
                    <a:pt x="50" y="152"/>
                  </a:cubicBezTo>
                  <a:cubicBezTo>
                    <a:pt x="50" y="147"/>
                    <a:pt x="51" y="148"/>
                    <a:pt x="52" y="145"/>
                  </a:cubicBezTo>
                  <a:cubicBezTo>
                    <a:pt x="54" y="142"/>
                    <a:pt x="52" y="140"/>
                    <a:pt x="52" y="136"/>
                  </a:cubicBezTo>
                  <a:cubicBezTo>
                    <a:pt x="52" y="132"/>
                    <a:pt x="53" y="130"/>
                    <a:pt x="54" y="124"/>
                  </a:cubicBezTo>
                  <a:cubicBezTo>
                    <a:pt x="54" y="118"/>
                    <a:pt x="57" y="120"/>
                    <a:pt x="59" y="115"/>
                  </a:cubicBezTo>
                  <a:cubicBezTo>
                    <a:pt x="60" y="111"/>
                    <a:pt x="61" y="111"/>
                    <a:pt x="62" y="108"/>
                  </a:cubicBezTo>
                  <a:cubicBezTo>
                    <a:pt x="63" y="105"/>
                    <a:pt x="64" y="104"/>
                    <a:pt x="63" y="100"/>
                  </a:cubicBezTo>
                  <a:cubicBezTo>
                    <a:pt x="63" y="97"/>
                    <a:pt x="62" y="96"/>
                    <a:pt x="64" y="95"/>
                  </a:cubicBezTo>
                  <a:cubicBezTo>
                    <a:pt x="67" y="93"/>
                    <a:pt x="63" y="91"/>
                    <a:pt x="63" y="88"/>
                  </a:cubicBezTo>
                  <a:cubicBezTo>
                    <a:pt x="63" y="85"/>
                    <a:pt x="63" y="80"/>
                    <a:pt x="63" y="77"/>
                  </a:cubicBezTo>
                  <a:cubicBezTo>
                    <a:pt x="63" y="75"/>
                    <a:pt x="68" y="75"/>
                    <a:pt x="69" y="72"/>
                  </a:cubicBezTo>
                  <a:cubicBezTo>
                    <a:pt x="70" y="69"/>
                    <a:pt x="74" y="70"/>
                    <a:pt x="75" y="67"/>
                  </a:cubicBezTo>
                  <a:cubicBezTo>
                    <a:pt x="76" y="64"/>
                    <a:pt x="77" y="59"/>
                    <a:pt x="74" y="58"/>
                  </a:cubicBezTo>
                  <a:cubicBezTo>
                    <a:pt x="70" y="57"/>
                    <a:pt x="71" y="51"/>
                    <a:pt x="71" y="51"/>
                  </a:cubicBezTo>
                  <a:close/>
                  <a:moveTo>
                    <a:pt x="71" y="446"/>
                  </a:moveTo>
                  <a:cubicBezTo>
                    <a:pt x="67" y="446"/>
                    <a:pt x="61" y="445"/>
                    <a:pt x="66" y="444"/>
                  </a:cubicBezTo>
                  <a:cubicBezTo>
                    <a:pt x="63" y="444"/>
                    <a:pt x="60" y="445"/>
                    <a:pt x="60" y="445"/>
                  </a:cubicBezTo>
                  <a:cubicBezTo>
                    <a:pt x="58" y="416"/>
                    <a:pt x="58" y="416"/>
                    <a:pt x="58" y="416"/>
                  </a:cubicBezTo>
                  <a:cubicBezTo>
                    <a:pt x="58" y="416"/>
                    <a:pt x="55" y="417"/>
                    <a:pt x="55" y="418"/>
                  </a:cubicBezTo>
                  <a:cubicBezTo>
                    <a:pt x="54" y="416"/>
                    <a:pt x="54" y="416"/>
                    <a:pt x="53" y="415"/>
                  </a:cubicBezTo>
                  <a:cubicBezTo>
                    <a:pt x="52" y="416"/>
                    <a:pt x="49" y="418"/>
                    <a:pt x="49" y="418"/>
                  </a:cubicBezTo>
                  <a:cubicBezTo>
                    <a:pt x="47" y="419"/>
                    <a:pt x="46" y="417"/>
                    <a:pt x="45" y="417"/>
                  </a:cubicBezTo>
                  <a:cubicBezTo>
                    <a:pt x="44" y="417"/>
                    <a:pt x="44" y="418"/>
                    <a:pt x="42" y="418"/>
                  </a:cubicBezTo>
                  <a:cubicBezTo>
                    <a:pt x="43" y="425"/>
                    <a:pt x="38" y="427"/>
                    <a:pt x="49" y="427"/>
                  </a:cubicBezTo>
                  <a:cubicBezTo>
                    <a:pt x="47" y="429"/>
                    <a:pt x="46" y="430"/>
                    <a:pt x="43" y="430"/>
                  </a:cubicBezTo>
                  <a:cubicBezTo>
                    <a:pt x="44" y="432"/>
                    <a:pt x="43" y="435"/>
                    <a:pt x="45" y="436"/>
                  </a:cubicBezTo>
                  <a:cubicBezTo>
                    <a:pt x="45" y="436"/>
                    <a:pt x="47" y="435"/>
                    <a:pt x="48" y="436"/>
                  </a:cubicBezTo>
                  <a:cubicBezTo>
                    <a:pt x="49" y="436"/>
                    <a:pt x="51" y="439"/>
                    <a:pt x="53" y="440"/>
                  </a:cubicBezTo>
                  <a:cubicBezTo>
                    <a:pt x="52" y="439"/>
                    <a:pt x="51" y="440"/>
                    <a:pt x="50" y="440"/>
                  </a:cubicBezTo>
                  <a:cubicBezTo>
                    <a:pt x="50" y="440"/>
                    <a:pt x="49" y="438"/>
                    <a:pt x="49" y="438"/>
                  </a:cubicBezTo>
                  <a:cubicBezTo>
                    <a:pt x="44" y="439"/>
                    <a:pt x="45" y="438"/>
                    <a:pt x="44" y="441"/>
                  </a:cubicBezTo>
                  <a:cubicBezTo>
                    <a:pt x="42" y="440"/>
                    <a:pt x="42" y="440"/>
                    <a:pt x="42" y="440"/>
                  </a:cubicBezTo>
                  <a:cubicBezTo>
                    <a:pt x="42" y="439"/>
                    <a:pt x="43" y="440"/>
                    <a:pt x="43" y="438"/>
                  </a:cubicBezTo>
                  <a:cubicBezTo>
                    <a:pt x="41" y="436"/>
                    <a:pt x="41" y="436"/>
                    <a:pt x="41" y="436"/>
                  </a:cubicBezTo>
                  <a:cubicBezTo>
                    <a:pt x="41" y="434"/>
                    <a:pt x="42" y="434"/>
                    <a:pt x="41" y="432"/>
                  </a:cubicBezTo>
                  <a:cubicBezTo>
                    <a:pt x="41" y="432"/>
                    <a:pt x="39" y="431"/>
                    <a:pt x="39" y="431"/>
                  </a:cubicBezTo>
                  <a:cubicBezTo>
                    <a:pt x="39" y="432"/>
                    <a:pt x="38" y="435"/>
                    <a:pt x="37" y="436"/>
                  </a:cubicBezTo>
                  <a:cubicBezTo>
                    <a:pt x="37" y="434"/>
                    <a:pt x="37" y="434"/>
                    <a:pt x="37" y="434"/>
                  </a:cubicBezTo>
                  <a:cubicBezTo>
                    <a:pt x="36" y="435"/>
                    <a:pt x="34" y="435"/>
                    <a:pt x="34" y="435"/>
                  </a:cubicBezTo>
                  <a:cubicBezTo>
                    <a:pt x="34" y="435"/>
                    <a:pt x="34" y="432"/>
                    <a:pt x="34" y="432"/>
                  </a:cubicBezTo>
                  <a:cubicBezTo>
                    <a:pt x="33" y="432"/>
                    <a:pt x="32" y="433"/>
                    <a:pt x="31" y="432"/>
                  </a:cubicBezTo>
                  <a:cubicBezTo>
                    <a:pt x="31" y="436"/>
                    <a:pt x="30" y="439"/>
                    <a:pt x="36" y="438"/>
                  </a:cubicBezTo>
                  <a:cubicBezTo>
                    <a:pt x="38" y="436"/>
                    <a:pt x="38" y="436"/>
                    <a:pt x="38" y="436"/>
                  </a:cubicBezTo>
                  <a:cubicBezTo>
                    <a:pt x="39" y="436"/>
                    <a:pt x="39" y="439"/>
                    <a:pt x="39" y="440"/>
                  </a:cubicBezTo>
                  <a:cubicBezTo>
                    <a:pt x="35" y="440"/>
                    <a:pt x="33" y="440"/>
                    <a:pt x="30" y="441"/>
                  </a:cubicBezTo>
                  <a:cubicBezTo>
                    <a:pt x="31" y="442"/>
                    <a:pt x="29" y="442"/>
                    <a:pt x="29" y="442"/>
                  </a:cubicBezTo>
                  <a:cubicBezTo>
                    <a:pt x="30" y="442"/>
                    <a:pt x="29" y="444"/>
                    <a:pt x="29" y="444"/>
                  </a:cubicBezTo>
                  <a:cubicBezTo>
                    <a:pt x="30" y="444"/>
                    <a:pt x="31" y="444"/>
                    <a:pt x="31" y="444"/>
                  </a:cubicBezTo>
                  <a:cubicBezTo>
                    <a:pt x="32" y="444"/>
                    <a:pt x="29" y="442"/>
                    <a:pt x="34" y="442"/>
                  </a:cubicBezTo>
                  <a:cubicBezTo>
                    <a:pt x="34" y="444"/>
                    <a:pt x="34" y="444"/>
                    <a:pt x="34" y="444"/>
                  </a:cubicBezTo>
                  <a:cubicBezTo>
                    <a:pt x="36" y="444"/>
                    <a:pt x="38" y="443"/>
                    <a:pt x="39" y="444"/>
                  </a:cubicBezTo>
                  <a:cubicBezTo>
                    <a:pt x="39" y="444"/>
                    <a:pt x="39" y="446"/>
                    <a:pt x="39" y="446"/>
                  </a:cubicBezTo>
                  <a:cubicBezTo>
                    <a:pt x="41" y="446"/>
                    <a:pt x="44" y="445"/>
                    <a:pt x="45" y="445"/>
                  </a:cubicBezTo>
                  <a:cubicBezTo>
                    <a:pt x="47" y="445"/>
                    <a:pt x="48" y="447"/>
                    <a:pt x="45" y="447"/>
                  </a:cubicBezTo>
                  <a:cubicBezTo>
                    <a:pt x="45" y="447"/>
                    <a:pt x="46" y="448"/>
                    <a:pt x="46" y="448"/>
                  </a:cubicBezTo>
                  <a:cubicBezTo>
                    <a:pt x="49" y="448"/>
                    <a:pt x="50" y="449"/>
                    <a:pt x="53" y="448"/>
                  </a:cubicBezTo>
                  <a:cubicBezTo>
                    <a:pt x="53" y="447"/>
                    <a:pt x="53" y="447"/>
                    <a:pt x="53" y="447"/>
                  </a:cubicBezTo>
                  <a:cubicBezTo>
                    <a:pt x="56" y="446"/>
                    <a:pt x="59" y="446"/>
                    <a:pt x="62" y="445"/>
                  </a:cubicBezTo>
                  <a:cubicBezTo>
                    <a:pt x="63" y="447"/>
                    <a:pt x="62" y="448"/>
                    <a:pt x="63" y="449"/>
                  </a:cubicBezTo>
                  <a:cubicBezTo>
                    <a:pt x="63" y="449"/>
                    <a:pt x="66" y="450"/>
                    <a:pt x="66" y="450"/>
                  </a:cubicBezTo>
                  <a:cubicBezTo>
                    <a:pt x="66" y="451"/>
                    <a:pt x="66" y="453"/>
                    <a:pt x="66" y="453"/>
                  </a:cubicBezTo>
                  <a:cubicBezTo>
                    <a:pt x="70" y="450"/>
                    <a:pt x="70" y="450"/>
                    <a:pt x="72" y="446"/>
                  </a:cubicBezTo>
                  <a:cubicBezTo>
                    <a:pt x="71" y="445"/>
                    <a:pt x="71" y="445"/>
                    <a:pt x="71" y="445"/>
                  </a:cubicBezTo>
                  <a:lnTo>
                    <a:pt x="71" y="446"/>
                  </a:lnTo>
                  <a:close/>
                  <a:moveTo>
                    <a:pt x="7" y="340"/>
                  </a:moveTo>
                  <a:cubicBezTo>
                    <a:pt x="8" y="340"/>
                    <a:pt x="6" y="341"/>
                    <a:pt x="6" y="341"/>
                  </a:cubicBezTo>
                  <a:cubicBezTo>
                    <a:pt x="6" y="341"/>
                    <a:pt x="6" y="339"/>
                    <a:pt x="7" y="340"/>
                  </a:cubicBezTo>
                  <a:close/>
                  <a:moveTo>
                    <a:pt x="65" y="460"/>
                  </a:moveTo>
                  <a:cubicBezTo>
                    <a:pt x="65" y="460"/>
                    <a:pt x="65" y="461"/>
                    <a:pt x="65" y="461"/>
                  </a:cubicBezTo>
                  <a:cubicBezTo>
                    <a:pt x="67" y="461"/>
                    <a:pt x="67" y="460"/>
                    <a:pt x="65" y="460"/>
                  </a:cubicBezTo>
                  <a:close/>
                  <a:moveTo>
                    <a:pt x="67" y="456"/>
                  </a:moveTo>
                  <a:cubicBezTo>
                    <a:pt x="67" y="458"/>
                    <a:pt x="67" y="458"/>
                    <a:pt x="67" y="458"/>
                  </a:cubicBezTo>
                  <a:cubicBezTo>
                    <a:pt x="72" y="458"/>
                    <a:pt x="68" y="457"/>
                    <a:pt x="67" y="456"/>
                  </a:cubicBezTo>
                  <a:close/>
                  <a:moveTo>
                    <a:pt x="59" y="454"/>
                  </a:moveTo>
                  <a:cubicBezTo>
                    <a:pt x="60" y="455"/>
                    <a:pt x="59" y="456"/>
                    <a:pt x="60" y="458"/>
                  </a:cubicBezTo>
                  <a:cubicBezTo>
                    <a:pt x="61" y="457"/>
                    <a:pt x="62" y="458"/>
                    <a:pt x="63" y="458"/>
                  </a:cubicBezTo>
                  <a:cubicBezTo>
                    <a:pt x="63" y="458"/>
                    <a:pt x="62" y="454"/>
                    <a:pt x="62" y="454"/>
                  </a:cubicBezTo>
                  <a:cubicBezTo>
                    <a:pt x="60" y="454"/>
                    <a:pt x="60" y="454"/>
                    <a:pt x="59" y="454"/>
                  </a:cubicBezTo>
                  <a:close/>
                  <a:moveTo>
                    <a:pt x="58" y="447"/>
                  </a:moveTo>
                  <a:cubicBezTo>
                    <a:pt x="56" y="447"/>
                    <a:pt x="53" y="449"/>
                    <a:pt x="52" y="450"/>
                  </a:cubicBezTo>
                  <a:cubicBezTo>
                    <a:pt x="51" y="450"/>
                    <a:pt x="49" y="450"/>
                    <a:pt x="47" y="450"/>
                  </a:cubicBezTo>
                  <a:cubicBezTo>
                    <a:pt x="47" y="450"/>
                    <a:pt x="45" y="451"/>
                    <a:pt x="45" y="451"/>
                  </a:cubicBezTo>
                  <a:cubicBezTo>
                    <a:pt x="46" y="452"/>
                    <a:pt x="46" y="452"/>
                    <a:pt x="46" y="453"/>
                  </a:cubicBezTo>
                  <a:cubicBezTo>
                    <a:pt x="48" y="454"/>
                    <a:pt x="50" y="454"/>
                    <a:pt x="52" y="454"/>
                  </a:cubicBezTo>
                  <a:cubicBezTo>
                    <a:pt x="52" y="454"/>
                    <a:pt x="53" y="456"/>
                    <a:pt x="53" y="456"/>
                  </a:cubicBezTo>
                  <a:cubicBezTo>
                    <a:pt x="53" y="455"/>
                    <a:pt x="54" y="455"/>
                    <a:pt x="55" y="455"/>
                  </a:cubicBezTo>
                  <a:cubicBezTo>
                    <a:pt x="55" y="454"/>
                    <a:pt x="54" y="454"/>
                    <a:pt x="54" y="454"/>
                  </a:cubicBezTo>
                  <a:cubicBezTo>
                    <a:pt x="54" y="452"/>
                    <a:pt x="54" y="452"/>
                    <a:pt x="54" y="452"/>
                  </a:cubicBezTo>
                  <a:cubicBezTo>
                    <a:pt x="57" y="452"/>
                    <a:pt x="59" y="452"/>
                    <a:pt x="61" y="452"/>
                  </a:cubicBezTo>
                  <a:cubicBezTo>
                    <a:pt x="61" y="451"/>
                    <a:pt x="62" y="451"/>
                    <a:pt x="61" y="450"/>
                  </a:cubicBezTo>
                  <a:cubicBezTo>
                    <a:pt x="59" y="449"/>
                    <a:pt x="64" y="447"/>
                    <a:pt x="58" y="447"/>
                  </a:cubicBezTo>
                  <a:close/>
                  <a:moveTo>
                    <a:pt x="39" y="447"/>
                  </a:moveTo>
                  <a:cubicBezTo>
                    <a:pt x="38" y="448"/>
                    <a:pt x="37" y="448"/>
                    <a:pt x="37" y="448"/>
                  </a:cubicBezTo>
                  <a:cubicBezTo>
                    <a:pt x="37" y="448"/>
                    <a:pt x="38" y="449"/>
                    <a:pt x="37" y="450"/>
                  </a:cubicBezTo>
                  <a:cubicBezTo>
                    <a:pt x="39" y="450"/>
                    <a:pt x="41" y="450"/>
                    <a:pt x="41" y="450"/>
                  </a:cubicBezTo>
                  <a:cubicBezTo>
                    <a:pt x="42" y="450"/>
                    <a:pt x="41" y="449"/>
                    <a:pt x="41" y="448"/>
                  </a:cubicBezTo>
                  <a:cubicBezTo>
                    <a:pt x="43" y="449"/>
                    <a:pt x="43" y="447"/>
                    <a:pt x="43" y="447"/>
                  </a:cubicBezTo>
                  <a:cubicBezTo>
                    <a:pt x="42" y="447"/>
                    <a:pt x="40" y="447"/>
                    <a:pt x="39" y="447"/>
                  </a:cubicBezTo>
                  <a:close/>
                  <a:moveTo>
                    <a:pt x="35" y="445"/>
                  </a:moveTo>
                  <a:cubicBezTo>
                    <a:pt x="34" y="446"/>
                    <a:pt x="34" y="446"/>
                    <a:pt x="34" y="446"/>
                  </a:cubicBezTo>
                  <a:cubicBezTo>
                    <a:pt x="32" y="448"/>
                    <a:pt x="37" y="446"/>
                    <a:pt x="36" y="446"/>
                  </a:cubicBezTo>
                  <a:cubicBezTo>
                    <a:pt x="36" y="445"/>
                    <a:pt x="36" y="445"/>
                    <a:pt x="35" y="445"/>
                  </a:cubicBezTo>
                  <a:close/>
                  <a:moveTo>
                    <a:pt x="27" y="418"/>
                  </a:moveTo>
                  <a:cubicBezTo>
                    <a:pt x="29" y="418"/>
                    <a:pt x="29" y="422"/>
                    <a:pt x="27" y="422"/>
                  </a:cubicBezTo>
                  <a:cubicBezTo>
                    <a:pt x="23" y="424"/>
                    <a:pt x="26" y="419"/>
                    <a:pt x="27" y="418"/>
                  </a:cubicBezTo>
                  <a:close/>
                  <a:moveTo>
                    <a:pt x="35" y="418"/>
                  </a:moveTo>
                  <a:cubicBezTo>
                    <a:pt x="36" y="419"/>
                    <a:pt x="37" y="419"/>
                    <a:pt x="37" y="419"/>
                  </a:cubicBezTo>
                  <a:cubicBezTo>
                    <a:pt x="37" y="420"/>
                    <a:pt x="38" y="420"/>
                    <a:pt x="37" y="421"/>
                  </a:cubicBezTo>
                  <a:cubicBezTo>
                    <a:pt x="37" y="421"/>
                    <a:pt x="34" y="424"/>
                    <a:pt x="34" y="424"/>
                  </a:cubicBezTo>
                  <a:cubicBezTo>
                    <a:pt x="29" y="426"/>
                    <a:pt x="35" y="418"/>
                    <a:pt x="35" y="418"/>
                  </a:cubicBezTo>
                  <a:close/>
                  <a:moveTo>
                    <a:pt x="31" y="416"/>
                  </a:moveTo>
                  <a:cubicBezTo>
                    <a:pt x="33" y="416"/>
                    <a:pt x="36" y="418"/>
                    <a:pt x="32" y="417"/>
                  </a:cubicBezTo>
                  <a:cubicBezTo>
                    <a:pt x="32" y="417"/>
                    <a:pt x="29" y="415"/>
                    <a:pt x="31" y="416"/>
                  </a:cubicBezTo>
                  <a:close/>
                  <a:moveTo>
                    <a:pt x="6" y="392"/>
                  </a:moveTo>
                  <a:cubicBezTo>
                    <a:pt x="6" y="393"/>
                    <a:pt x="7" y="393"/>
                    <a:pt x="6" y="395"/>
                  </a:cubicBezTo>
                  <a:cubicBezTo>
                    <a:pt x="6" y="395"/>
                    <a:pt x="4" y="397"/>
                    <a:pt x="4" y="398"/>
                  </a:cubicBezTo>
                  <a:cubicBezTo>
                    <a:pt x="4" y="398"/>
                    <a:pt x="5" y="401"/>
                    <a:pt x="5" y="400"/>
                  </a:cubicBezTo>
                  <a:cubicBezTo>
                    <a:pt x="5" y="400"/>
                    <a:pt x="5" y="403"/>
                    <a:pt x="5" y="404"/>
                  </a:cubicBezTo>
                  <a:cubicBezTo>
                    <a:pt x="5" y="404"/>
                    <a:pt x="7" y="404"/>
                    <a:pt x="7" y="404"/>
                  </a:cubicBezTo>
                  <a:cubicBezTo>
                    <a:pt x="7" y="402"/>
                    <a:pt x="7" y="402"/>
                    <a:pt x="7" y="402"/>
                  </a:cubicBezTo>
                  <a:cubicBezTo>
                    <a:pt x="8" y="402"/>
                    <a:pt x="9" y="403"/>
                    <a:pt x="10" y="402"/>
                  </a:cubicBezTo>
                  <a:cubicBezTo>
                    <a:pt x="10" y="402"/>
                    <a:pt x="11" y="400"/>
                    <a:pt x="9" y="400"/>
                  </a:cubicBezTo>
                  <a:cubicBezTo>
                    <a:pt x="9" y="400"/>
                    <a:pt x="9" y="398"/>
                    <a:pt x="9" y="398"/>
                  </a:cubicBezTo>
                  <a:cubicBezTo>
                    <a:pt x="9" y="398"/>
                    <a:pt x="12" y="398"/>
                    <a:pt x="11" y="398"/>
                  </a:cubicBezTo>
                  <a:cubicBezTo>
                    <a:pt x="12" y="398"/>
                    <a:pt x="11" y="400"/>
                    <a:pt x="11" y="400"/>
                  </a:cubicBezTo>
                  <a:cubicBezTo>
                    <a:pt x="13" y="399"/>
                    <a:pt x="12" y="396"/>
                    <a:pt x="12" y="396"/>
                  </a:cubicBezTo>
                  <a:cubicBezTo>
                    <a:pt x="11" y="396"/>
                    <a:pt x="11" y="396"/>
                    <a:pt x="11" y="396"/>
                  </a:cubicBezTo>
                  <a:cubicBezTo>
                    <a:pt x="11" y="396"/>
                    <a:pt x="9" y="392"/>
                    <a:pt x="8" y="392"/>
                  </a:cubicBezTo>
                  <a:cubicBezTo>
                    <a:pt x="7" y="392"/>
                    <a:pt x="7" y="392"/>
                    <a:pt x="6" y="392"/>
                  </a:cubicBezTo>
                  <a:close/>
                  <a:moveTo>
                    <a:pt x="2" y="391"/>
                  </a:moveTo>
                  <a:cubicBezTo>
                    <a:pt x="2" y="391"/>
                    <a:pt x="1" y="393"/>
                    <a:pt x="1" y="393"/>
                  </a:cubicBezTo>
                  <a:cubicBezTo>
                    <a:pt x="1" y="393"/>
                    <a:pt x="2" y="393"/>
                    <a:pt x="4" y="393"/>
                  </a:cubicBezTo>
                  <a:cubicBezTo>
                    <a:pt x="3" y="393"/>
                    <a:pt x="3" y="391"/>
                    <a:pt x="2" y="391"/>
                  </a:cubicBezTo>
                  <a:close/>
                  <a:moveTo>
                    <a:pt x="9" y="389"/>
                  </a:moveTo>
                  <a:cubicBezTo>
                    <a:pt x="10" y="390"/>
                    <a:pt x="9" y="390"/>
                    <a:pt x="9" y="391"/>
                  </a:cubicBezTo>
                  <a:cubicBezTo>
                    <a:pt x="10" y="393"/>
                    <a:pt x="16" y="395"/>
                    <a:pt x="13" y="393"/>
                  </a:cubicBezTo>
                  <a:cubicBezTo>
                    <a:pt x="12" y="391"/>
                    <a:pt x="11" y="390"/>
                    <a:pt x="9" y="389"/>
                  </a:cubicBezTo>
                  <a:close/>
                  <a:moveTo>
                    <a:pt x="4" y="385"/>
                  </a:moveTo>
                  <a:cubicBezTo>
                    <a:pt x="4" y="385"/>
                    <a:pt x="2" y="386"/>
                    <a:pt x="2" y="387"/>
                  </a:cubicBezTo>
                  <a:cubicBezTo>
                    <a:pt x="1" y="388"/>
                    <a:pt x="2" y="388"/>
                    <a:pt x="2" y="389"/>
                  </a:cubicBezTo>
                  <a:cubicBezTo>
                    <a:pt x="3" y="389"/>
                    <a:pt x="3" y="389"/>
                    <a:pt x="3" y="389"/>
                  </a:cubicBezTo>
                  <a:cubicBezTo>
                    <a:pt x="3" y="389"/>
                    <a:pt x="3" y="389"/>
                    <a:pt x="3" y="389"/>
                  </a:cubicBezTo>
                  <a:cubicBezTo>
                    <a:pt x="3" y="389"/>
                    <a:pt x="4" y="389"/>
                    <a:pt x="5" y="390"/>
                  </a:cubicBezTo>
                  <a:cubicBezTo>
                    <a:pt x="6" y="389"/>
                    <a:pt x="6" y="388"/>
                    <a:pt x="7" y="387"/>
                  </a:cubicBezTo>
                  <a:cubicBezTo>
                    <a:pt x="7" y="386"/>
                    <a:pt x="5" y="385"/>
                    <a:pt x="4" y="385"/>
                  </a:cubicBezTo>
                  <a:close/>
                  <a:moveTo>
                    <a:pt x="4" y="358"/>
                  </a:moveTo>
                  <a:cubicBezTo>
                    <a:pt x="4" y="359"/>
                    <a:pt x="4" y="361"/>
                    <a:pt x="4" y="363"/>
                  </a:cubicBezTo>
                  <a:cubicBezTo>
                    <a:pt x="2" y="363"/>
                    <a:pt x="3" y="362"/>
                    <a:pt x="3" y="361"/>
                  </a:cubicBezTo>
                  <a:cubicBezTo>
                    <a:pt x="3" y="361"/>
                    <a:pt x="0" y="362"/>
                    <a:pt x="2" y="363"/>
                  </a:cubicBezTo>
                  <a:cubicBezTo>
                    <a:pt x="0" y="366"/>
                    <a:pt x="0" y="366"/>
                    <a:pt x="0" y="366"/>
                  </a:cubicBezTo>
                  <a:cubicBezTo>
                    <a:pt x="0" y="368"/>
                    <a:pt x="1" y="369"/>
                    <a:pt x="2" y="370"/>
                  </a:cubicBezTo>
                  <a:cubicBezTo>
                    <a:pt x="2" y="370"/>
                    <a:pt x="1" y="368"/>
                    <a:pt x="2" y="369"/>
                  </a:cubicBezTo>
                  <a:cubicBezTo>
                    <a:pt x="2" y="369"/>
                    <a:pt x="2" y="373"/>
                    <a:pt x="2" y="372"/>
                  </a:cubicBezTo>
                  <a:cubicBezTo>
                    <a:pt x="2" y="373"/>
                    <a:pt x="2" y="373"/>
                    <a:pt x="2" y="373"/>
                  </a:cubicBezTo>
                  <a:cubicBezTo>
                    <a:pt x="3" y="374"/>
                    <a:pt x="3" y="373"/>
                    <a:pt x="4" y="375"/>
                  </a:cubicBezTo>
                  <a:cubicBezTo>
                    <a:pt x="3" y="375"/>
                    <a:pt x="2" y="377"/>
                    <a:pt x="2" y="377"/>
                  </a:cubicBezTo>
                  <a:cubicBezTo>
                    <a:pt x="1" y="377"/>
                    <a:pt x="1" y="377"/>
                    <a:pt x="1" y="377"/>
                  </a:cubicBezTo>
                  <a:cubicBezTo>
                    <a:pt x="0" y="381"/>
                    <a:pt x="2" y="382"/>
                    <a:pt x="4" y="384"/>
                  </a:cubicBezTo>
                  <a:cubicBezTo>
                    <a:pt x="3" y="384"/>
                    <a:pt x="5" y="383"/>
                    <a:pt x="5" y="383"/>
                  </a:cubicBezTo>
                  <a:cubicBezTo>
                    <a:pt x="6" y="383"/>
                    <a:pt x="6" y="383"/>
                    <a:pt x="6" y="383"/>
                  </a:cubicBezTo>
                  <a:cubicBezTo>
                    <a:pt x="6" y="383"/>
                    <a:pt x="7" y="384"/>
                    <a:pt x="7" y="385"/>
                  </a:cubicBezTo>
                  <a:cubicBezTo>
                    <a:pt x="9" y="385"/>
                    <a:pt x="8" y="383"/>
                    <a:pt x="9" y="384"/>
                  </a:cubicBezTo>
                  <a:cubicBezTo>
                    <a:pt x="10" y="381"/>
                    <a:pt x="11" y="377"/>
                    <a:pt x="11" y="375"/>
                  </a:cubicBezTo>
                  <a:cubicBezTo>
                    <a:pt x="12" y="370"/>
                    <a:pt x="10" y="363"/>
                    <a:pt x="9" y="358"/>
                  </a:cubicBezTo>
                  <a:cubicBezTo>
                    <a:pt x="7" y="358"/>
                    <a:pt x="6" y="358"/>
                    <a:pt x="4" y="358"/>
                  </a:cubicBezTo>
                  <a:close/>
                  <a:moveTo>
                    <a:pt x="15" y="319"/>
                  </a:moveTo>
                  <a:cubicBezTo>
                    <a:pt x="15" y="319"/>
                    <a:pt x="14" y="321"/>
                    <a:pt x="14" y="321"/>
                  </a:cubicBezTo>
                  <a:cubicBezTo>
                    <a:pt x="13" y="321"/>
                    <a:pt x="13" y="320"/>
                    <a:pt x="12" y="320"/>
                  </a:cubicBezTo>
                  <a:cubicBezTo>
                    <a:pt x="12" y="321"/>
                    <a:pt x="11" y="321"/>
                    <a:pt x="10" y="322"/>
                  </a:cubicBezTo>
                  <a:cubicBezTo>
                    <a:pt x="11" y="323"/>
                    <a:pt x="10" y="324"/>
                    <a:pt x="11" y="325"/>
                  </a:cubicBezTo>
                  <a:cubicBezTo>
                    <a:pt x="11" y="326"/>
                    <a:pt x="13" y="326"/>
                    <a:pt x="13" y="327"/>
                  </a:cubicBezTo>
                  <a:cubicBezTo>
                    <a:pt x="12" y="328"/>
                    <a:pt x="11" y="328"/>
                    <a:pt x="9" y="329"/>
                  </a:cubicBezTo>
                  <a:cubicBezTo>
                    <a:pt x="9" y="329"/>
                    <a:pt x="10" y="331"/>
                    <a:pt x="9" y="331"/>
                  </a:cubicBezTo>
                  <a:cubicBezTo>
                    <a:pt x="10" y="331"/>
                    <a:pt x="10" y="331"/>
                    <a:pt x="11" y="331"/>
                  </a:cubicBezTo>
                  <a:cubicBezTo>
                    <a:pt x="11" y="331"/>
                    <a:pt x="12" y="329"/>
                    <a:pt x="12" y="329"/>
                  </a:cubicBezTo>
                  <a:cubicBezTo>
                    <a:pt x="15" y="328"/>
                    <a:pt x="16" y="329"/>
                    <a:pt x="18" y="328"/>
                  </a:cubicBezTo>
                  <a:cubicBezTo>
                    <a:pt x="18" y="327"/>
                    <a:pt x="18" y="327"/>
                    <a:pt x="18" y="327"/>
                  </a:cubicBezTo>
                  <a:cubicBezTo>
                    <a:pt x="17" y="326"/>
                    <a:pt x="16" y="326"/>
                    <a:pt x="14" y="326"/>
                  </a:cubicBezTo>
                  <a:cubicBezTo>
                    <a:pt x="14" y="326"/>
                    <a:pt x="14" y="324"/>
                    <a:pt x="14" y="324"/>
                  </a:cubicBezTo>
                  <a:cubicBezTo>
                    <a:pt x="16" y="324"/>
                    <a:pt x="16" y="324"/>
                    <a:pt x="17" y="323"/>
                  </a:cubicBezTo>
                  <a:cubicBezTo>
                    <a:pt x="17" y="321"/>
                    <a:pt x="17" y="321"/>
                    <a:pt x="17" y="319"/>
                  </a:cubicBezTo>
                  <a:lnTo>
                    <a:pt x="15" y="319"/>
                  </a:lnTo>
                  <a:close/>
                  <a:moveTo>
                    <a:pt x="15" y="315"/>
                  </a:moveTo>
                  <a:cubicBezTo>
                    <a:pt x="15" y="316"/>
                    <a:pt x="15" y="317"/>
                    <a:pt x="16" y="317"/>
                  </a:cubicBezTo>
                  <a:cubicBezTo>
                    <a:pt x="16" y="316"/>
                    <a:pt x="17" y="315"/>
                    <a:pt x="15" y="315"/>
                  </a:cubicBezTo>
                  <a:close/>
                  <a:moveTo>
                    <a:pt x="13" y="312"/>
                  </a:moveTo>
                  <a:cubicBezTo>
                    <a:pt x="13" y="314"/>
                    <a:pt x="13" y="314"/>
                    <a:pt x="13" y="314"/>
                  </a:cubicBezTo>
                  <a:cubicBezTo>
                    <a:pt x="13" y="314"/>
                    <a:pt x="14" y="314"/>
                    <a:pt x="15" y="315"/>
                  </a:cubicBezTo>
                  <a:cubicBezTo>
                    <a:pt x="14" y="314"/>
                    <a:pt x="15" y="312"/>
                    <a:pt x="13" y="312"/>
                  </a:cubicBezTo>
                  <a:close/>
                  <a:moveTo>
                    <a:pt x="13" y="308"/>
                  </a:moveTo>
                  <a:cubicBezTo>
                    <a:pt x="13" y="308"/>
                    <a:pt x="13" y="310"/>
                    <a:pt x="13" y="311"/>
                  </a:cubicBezTo>
                  <a:cubicBezTo>
                    <a:pt x="13" y="310"/>
                    <a:pt x="14" y="311"/>
                    <a:pt x="14" y="311"/>
                  </a:cubicBezTo>
                  <a:cubicBezTo>
                    <a:pt x="14" y="311"/>
                    <a:pt x="15" y="308"/>
                    <a:pt x="13" y="308"/>
                  </a:cubicBezTo>
                  <a:close/>
                  <a:moveTo>
                    <a:pt x="19" y="279"/>
                  </a:moveTo>
                  <a:cubicBezTo>
                    <a:pt x="18" y="281"/>
                    <a:pt x="18" y="281"/>
                    <a:pt x="18" y="281"/>
                  </a:cubicBezTo>
                  <a:cubicBezTo>
                    <a:pt x="17" y="281"/>
                    <a:pt x="17" y="280"/>
                    <a:pt x="15" y="280"/>
                  </a:cubicBezTo>
                  <a:cubicBezTo>
                    <a:pt x="15" y="287"/>
                    <a:pt x="15" y="292"/>
                    <a:pt x="14" y="299"/>
                  </a:cubicBezTo>
                  <a:cubicBezTo>
                    <a:pt x="15" y="299"/>
                    <a:pt x="15" y="298"/>
                    <a:pt x="15" y="299"/>
                  </a:cubicBezTo>
                  <a:cubicBezTo>
                    <a:pt x="16" y="299"/>
                    <a:pt x="18" y="299"/>
                    <a:pt x="18" y="299"/>
                  </a:cubicBezTo>
                  <a:cubicBezTo>
                    <a:pt x="19" y="299"/>
                    <a:pt x="20" y="298"/>
                    <a:pt x="20" y="297"/>
                  </a:cubicBezTo>
                  <a:cubicBezTo>
                    <a:pt x="20" y="297"/>
                    <a:pt x="20" y="295"/>
                    <a:pt x="20" y="295"/>
                  </a:cubicBezTo>
                  <a:cubicBezTo>
                    <a:pt x="21" y="295"/>
                    <a:pt x="21" y="295"/>
                    <a:pt x="21" y="295"/>
                  </a:cubicBezTo>
                  <a:cubicBezTo>
                    <a:pt x="22" y="291"/>
                    <a:pt x="19" y="292"/>
                    <a:pt x="22" y="289"/>
                  </a:cubicBezTo>
                  <a:cubicBezTo>
                    <a:pt x="22" y="289"/>
                    <a:pt x="20" y="289"/>
                    <a:pt x="19" y="289"/>
                  </a:cubicBezTo>
                  <a:cubicBezTo>
                    <a:pt x="20" y="287"/>
                    <a:pt x="19" y="287"/>
                    <a:pt x="20" y="285"/>
                  </a:cubicBezTo>
                  <a:cubicBezTo>
                    <a:pt x="21" y="285"/>
                    <a:pt x="21" y="285"/>
                    <a:pt x="21" y="285"/>
                  </a:cubicBezTo>
                  <a:cubicBezTo>
                    <a:pt x="22" y="283"/>
                    <a:pt x="21" y="282"/>
                    <a:pt x="21" y="280"/>
                  </a:cubicBezTo>
                  <a:lnTo>
                    <a:pt x="19" y="279"/>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7" name="Freeform 290">
              <a:extLst>
                <a:ext uri="{FF2B5EF4-FFF2-40B4-BE49-F238E27FC236}">
                  <a16:creationId xmlns:a16="http://schemas.microsoft.com/office/drawing/2014/main" id="{085E9C6D-C6CE-4174-A001-29C82C1ECA64}"/>
                </a:ext>
              </a:extLst>
            </p:cNvPr>
            <p:cNvSpPr>
              <a:spLocks noEditPoints="1"/>
            </p:cNvSpPr>
            <p:nvPr/>
          </p:nvSpPr>
          <p:spPr bwMode="auto">
            <a:xfrm>
              <a:off x="6384304" y="3329266"/>
              <a:ext cx="312112" cy="610177"/>
            </a:xfrm>
            <a:custGeom>
              <a:avLst/>
              <a:gdLst>
                <a:gd name="T0" fmla="*/ 11 w 91"/>
                <a:gd name="T1" fmla="*/ 118 h 177"/>
                <a:gd name="T2" fmla="*/ 13 w 91"/>
                <a:gd name="T3" fmla="*/ 127 h 177"/>
                <a:gd name="T4" fmla="*/ 12 w 91"/>
                <a:gd name="T5" fmla="*/ 133 h 177"/>
                <a:gd name="T6" fmla="*/ 15 w 91"/>
                <a:gd name="T7" fmla="*/ 146 h 177"/>
                <a:gd name="T8" fmla="*/ 5 w 91"/>
                <a:gd name="T9" fmla="*/ 150 h 177"/>
                <a:gd name="T10" fmla="*/ 10 w 91"/>
                <a:gd name="T11" fmla="*/ 163 h 177"/>
                <a:gd name="T12" fmla="*/ 10 w 91"/>
                <a:gd name="T13" fmla="*/ 177 h 177"/>
                <a:gd name="T14" fmla="*/ 17 w 91"/>
                <a:gd name="T15" fmla="*/ 177 h 177"/>
                <a:gd name="T16" fmla="*/ 24 w 91"/>
                <a:gd name="T17" fmla="*/ 175 h 177"/>
                <a:gd name="T18" fmla="*/ 41 w 91"/>
                <a:gd name="T19" fmla="*/ 168 h 177"/>
                <a:gd name="T20" fmla="*/ 45 w 91"/>
                <a:gd name="T21" fmla="*/ 159 h 177"/>
                <a:gd name="T22" fmla="*/ 61 w 91"/>
                <a:gd name="T23" fmla="*/ 152 h 177"/>
                <a:gd name="T24" fmla="*/ 69 w 91"/>
                <a:gd name="T25" fmla="*/ 146 h 177"/>
                <a:gd name="T26" fmla="*/ 76 w 91"/>
                <a:gd name="T27" fmla="*/ 139 h 177"/>
                <a:gd name="T28" fmla="*/ 74 w 91"/>
                <a:gd name="T29" fmla="*/ 131 h 177"/>
                <a:gd name="T30" fmla="*/ 73 w 91"/>
                <a:gd name="T31" fmla="*/ 125 h 177"/>
                <a:gd name="T32" fmla="*/ 72 w 91"/>
                <a:gd name="T33" fmla="*/ 117 h 177"/>
                <a:gd name="T34" fmla="*/ 69 w 91"/>
                <a:gd name="T35" fmla="*/ 114 h 177"/>
                <a:gd name="T36" fmla="*/ 73 w 91"/>
                <a:gd name="T37" fmla="*/ 106 h 177"/>
                <a:gd name="T38" fmla="*/ 77 w 91"/>
                <a:gd name="T39" fmla="*/ 96 h 177"/>
                <a:gd name="T40" fmla="*/ 80 w 91"/>
                <a:gd name="T41" fmla="*/ 86 h 177"/>
                <a:gd name="T42" fmla="*/ 91 w 91"/>
                <a:gd name="T43" fmla="*/ 85 h 177"/>
                <a:gd name="T44" fmla="*/ 16 w 91"/>
                <a:gd name="T45" fmla="*/ 0 h 177"/>
                <a:gd name="T46" fmla="*/ 13 w 91"/>
                <a:gd name="T47" fmla="*/ 28 h 177"/>
                <a:gd name="T48" fmla="*/ 13 w 91"/>
                <a:gd name="T49" fmla="*/ 46 h 177"/>
                <a:gd name="T50" fmla="*/ 0 w 91"/>
                <a:gd name="T51" fmla="*/ 93 h 177"/>
                <a:gd name="T52" fmla="*/ 5 w 91"/>
                <a:gd name="T53" fmla="*/ 112 h 177"/>
                <a:gd name="T54" fmla="*/ 4 w 91"/>
                <a:gd name="T55" fmla="*/ 103 h 177"/>
                <a:gd name="T56" fmla="*/ 8 w 91"/>
                <a:gd name="T57" fmla="*/ 108 h 177"/>
                <a:gd name="T58" fmla="*/ 15 w 91"/>
                <a:gd name="T59" fmla="*/ 112 h 177"/>
                <a:gd name="T60" fmla="*/ 12 w 91"/>
                <a:gd name="T61" fmla="*/ 110 h 177"/>
                <a:gd name="T62" fmla="*/ 1 w 91"/>
                <a:gd name="T63" fmla="*/ 10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77">
                  <a:moveTo>
                    <a:pt x="5" y="112"/>
                  </a:moveTo>
                  <a:cubicBezTo>
                    <a:pt x="5" y="112"/>
                    <a:pt x="9" y="116"/>
                    <a:pt x="11" y="118"/>
                  </a:cubicBezTo>
                  <a:cubicBezTo>
                    <a:pt x="12" y="120"/>
                    <a:pt x="10" y="121"/>
                    <a:pt x="12" y="123"/>
                  </a:cubicBezTo>
                  <a:cubicBezTo>
                    <a:pt x="13" y="124"/>
                    <a:pt x="14" y="126"/>
                    <a:pt x="13" y="127"/>
                  </a:cubicBezTo>
                  <a:cubicBezTo>
                    <a:pt x="13" y="129"/>
                    <a:pt x="13" y="130"/>
                    <a:pt x="13" y="130"/>
                  </a:cubicBezTo>
                  <a:cubicBezTo>
                    <a:pt x="13" y="130"/>
                    <a:pt x="12" y="131"/>
                    <a:pt x="12" y="133"/>
                  </a:cubicBezTo>
                  <a:cubicBezTo>
                    <a:pt x="12" y="136"/>
                    <a:pt x="13" y="139"/>
                    <a:pt x="14" y="141"/>
                  </a:cubicBezTo>
                  <a:cubicBezTo>
                    <a:pt x="15" y="142"/>
                    <a:pt x="14" y="144"/>
                    <a:pt x="15" y="146"/>
                  </a:cubicBezTo>
                  <a:cubicBezTo>
                    <a:pt x="16" y="148"/>
                    <a:pt x="16" y="150"/>
                    <a:pt x="16" y="150"/>
                  </a:cubicBezTo>
                  <a:cubicBezTo>
                    <a:pt x="16" y="150"/>
                    <a:pt x="7" y="149"/>
                    <a:pt x="5" y="150"/>
                  </a:cubicBezTo>
                  <a:cubicBezTo>
                    <a:pt x="3" y="152"/>
                    <a:pt x="2" y="155"/>
                    <a:pt x="3" y="156"/>
                  </a:cubicBezTo>
                  <a:cubicBezTo>
                    <a:pt x="5" y="157"/>
                    <a:pt x="8" y="162"/>
                    <a:pt x="10" y="163"/>
                  </a:cubicBezTo>
                  <a:cubicBezTo>
                    <a:pt x="11" y="164"/>
                    <a:pt x="12" y="171"/>
                    <a:pt x="12" y="171"/>
                  </a:cubicBezTo>
                  <a:cubicBezTo>
                    <a:pt x="10" y="177"/>
                    <a:pt x="10" y="177"/>
                    <a:pt x="10" y="177"/>
                  </a:cubicBezTo>
                  <a:cubicBezTo>
                    <a:pt x="13" y="176"/>
                    <a:pt x="13" y="176"/>
                    <a:pt x="13" y="176"/>
                  </a:cubicBezTo>
                  <a:cubicBezTo>
                    <a:pt x="17" y="177"/>
                    <a:pt x="17" y="177"/>
                    <a:pt x="17" y="177"/>
                  </a:cubicBezTo>
                  <a:cubicBezTo>
                    <a:pt x="20" y="173"/>
                    <a:pt x="20" y="173"/>
                    <a:pt x="20" y="173"/>
                  </a:cubicBezTo>
                  <a:cubicBezTo>
                    <a:pt x="20" y="173"/>
                    <a:pt x="22" y="175"/>
                    <a:pt x="24" y="175"/>
                  </a:cubicBezTo>
                  <a:cubicBezTo>
                    <a:pt x="26" y="175"/>
                    <a:pt x="32" y="173"/>
                    <a:pt x="34" y="173"/>
                  </a:cubicBezTo>
                  <a:cubicBezTo>
                    <a:pt x="37" y="172"/>
                    <a:pt x="39" y="171"/>
                    <a:pt x="41" y="168"/>
                  </a:cubicBezTo>
                  <a:cubicBezTo>
                    <a:pt x="44" y="165"/>
                    <a:pt x="45" y="166"/>
                    <a:pt x="47" y="164"/>
                  </a:cubicBezTo>
                  <a:cubicBezTo>
                    <a:pt x="50" y="163"/>
                    <a:pt x="43" y="161"/>
                    <a:pt x="45" y="159"/>
                  </a:cubicBezTo>
                  <a:cubicBezTo>
                    <a:pt x="47" y="156"/>
                    <a:pt x="53" y="157"/>
                    <a:pt x="55" y="155"/>
                  </a:cubicBezTo>
                  <a:cubicBezTo>
                    <a:pt x="58" y="153"/>
                    <a:pt x="58" y="153"/>
                    <a:pt x="61" y="152"/>
                  </a:cubicBezTo>
                  <a:cubicBezTo>
                    <a:pt x="63" y="152"/>
                    <a:pt x="62" y="149"/>
                    <a:pt x="64" y="148"/>
                  </a:cubicBezTo>
                  <a:cubicBezTo>
                    <a:pt x="65" y="147"/>
                    <a:pt x="67" y="146"/>
                    <a:pt x="69" y="146"/>
                  </a:cubicBezTo>
                  <a:cubicBezTo>
                    <a:pt x="71" y="145"/>
                    <a:pt x="70" y="145"/>
                    <a:pt x="71" y="142"/>
                  </a:cubicBezTo>
                  <a:cubicBezTo>
                    <a:pt x="72" y="139"/>
                    <a:pt x="76" y="139"/>
                    <a:pt x="76" y="139"/>
                  </a:cubicBezTo>
                  <a:cubicBezTo>
                    <a:pt x="76" y="139"/>
                    <a:pt x="77" y="137"/>
                    <a:pt x="75" y="135"/>
                  </a:cubicBezTo>
                  <a:cubicBezTo>
                    <a:pt x="73" y="133"/>
                    <a:pt x="73" y="133"/>
                    <a:pt x="74" y="131"/>
                  </a:cubicBezTo>
                  <a:cubicBezTo>
                    <a:pt x="75" y="129"/>
                    <a:pt x="74" y="127"/>
                    <a:pt x="74" y="127"/>
                  </a:cubicBezTo>
                  <a:cubicBezTo>
                    <a:pt x="73" y="125"/>
                    <a:pt x="73" y="125"/>
                    <a:pt x="73" y="125"/>
                  </a:cubicBezTo>
                  <a:cubicBezTo>
                    <a:pt x="73" y="123"/>
                    <a:pt x="76" y="122"/>
                    <a:pt x="75" y="120"/>
                  </a:cubicBezTo>
                  <a:cubicBezTo>
                    <a:pt x="74" y="118"/>
                    <a:pt x="73" y="117"/>
                    <a:pt x="72" y="117"/>
                  </a:cubicBezTo>
                  <a:cubicBezTo>
                    <a:pt x="70" y="117"/>
                    <a:pt x="68" y="119"/>
                    <a:pt x="68" y="117"/>
                  </a:cubicBezTo>
                  <a:cubicBezTo>
                    <a:pt x="68" y="115"/>
                    <a:pt x="67" y="115"/>
                    <a:pt x="69" y="114"/>
                  </a:cubicBezTo>
                  <a:cubicBezTo>
                    <a:pt x="70" y="113"/>
                    <a:pt x="71" y="112"/>
                    <a:pt x="71" y="110"/>
                  </a:cubicBezTo>
                  <a:cubicBezTo>
                    <a:pt x="71" y="107"/>
                    <a:pt x="71" y="108"/>
                    <a:pt x="73" y="106"/>
                  </a:cubicBezTo>
                  <a:cubicBezTo>
                    <a:pt x="75" y="105"/>
                    <a:pt x="75" y="102"/>
                    <a:pt x="75" y="100"/>
                  </a:cubicBezTo>
                  <a:cubicBezTo>
                    <a:pt x="75" y="98"/>
                    <a:pt x="74" y="97"/>
                    <a:pt x="77" y="96"/>
                  </a:cubicBezTo>
                  <a:cubicBezTo>
                    <a:pt x="79" y="95"/>
                    <a:pt x="80" y="94"/>
                    <a:pt x="79" y="92"/>
                  </a:cubicBezTo>
                  <a:cubicBezTo>
                    <a:pt x="78" y="89"/>
                    <a:pt x="79" y="88"/>
                    <a:pt x="80" y="86"/>
                  </a:cubicBezTo>
                  <a:cubicBezTo>
                    <a:pt x="81" y="84"/>
                    <a:pt x="83" y="84"/>
                    <a:pt x="85" y="85"/>
                  </a:cubicBezTo>
                  <a:cubicBezTo>
                    <a:pt x="86" y="86"/>
                    <a:pt x="91" y="85"/>
                    <a:pt x="91" y="85"/>
                  </a:cubicBezTo>
                  <a:cubicBezTo>
                    <a:pt x="91" y="45"/>
                    <a:pt x="91" y="45"/>
                    <a:pt x="91" y="45"/>
                  </a:cubicBezTo>
                  <a:cubicBezTo>
                    <a:pt x="16" y="0"/>
                    <a:pt x="16" y="0"/>
                    <a:pt x="16" y="0"/>
                  </a:cubicBezTo>
                  <a:cubicBezTo>
                    <a:pt x="8" y="6"/>
                    <a:pt x="8" y="6"/>
                    <a:pt x="8" y="6"/>
                  </a:cubicBezTo>
                  <a:cubicBezTo>
                    <a:pt x="13" y="28"/>
                    <a:pt x="13" y="28"/>
                    <a:pt x="13" y="28"/>
                  </a:cubicBezTo>
                  <a:cubicBezTo>
                    <a:pt x="13" y="28"/>
                    <a:pt x="18" y="35"/>
                    <a:pt x="16" y="37"/>
                  </a:cubicBezTo>
                  <a:cubicBezTo>
                    <a:pt x="14" y="40"/>
                    <a:pt x="14" y="43"/>
                    <a:pt x="13" y="46"/>
                  </a:cubicBezTo>
                  <a:cubicBezTo>
                    <a:pt x="13" y="50"/>
                    <a:pt x="13" y="82"/>
                    <a:pt x="13" y="82"/>
                  </a:cubicBezTo>
                  <a:cubicBezTo>
                    <a:pt x="0" y="93"/>
                    <a:pt x="0" y="93"/>
                    <a:pt x="0" y="93"/>
                  </a:cubicBezTo>
                  <a:cubicBezTo>
                    <a:pt x="0" y="103"/>
                    <a:pt x="0" y="103"/>
                    <a:pt x="0" y="103"/>
                  </a:cubicBezTo>
                  <a:lnTo>
                    <a:pt x="5" y="112"/>
                  </a:lnTo>
                  <a:close/>
                  <a:moveTo>
                    <a:pt x="1" y="103"/>
                  </a:moveTo>
                  <a:cubicBezTo>
                    <a:pt x="2" y="103"/>
                    <a:pt x="3" y="103"/>
                    <a:pt x="4" y="103"/>
                  </a:cubicBezTo>
                  <a:cubicBezTo>
                    <a:pt x="4" y="103"/>
                    <a:pt x="4" y="105"/>
                    <a:pt x="4" y="106"/>
                  </a:cubicBezTo>
                  <a:cubicBezTo>
                    <a:pt x="5" y="106"/>
                    <a:pt x="7" y="107"/>
                    <a:pt x="8" y="108"/>
                  </a:cubicBezTo>
                  <a:cubicBezTo>
                    <a:pt x="10" y="108"/>
                    <a:pt x="13" y="108"/>
                    <a:pt x="15" y="108"/>
                  </a:cubicBezTo>
                  <a:cubicBezTo>
                    <a:pt x="15" y="109"/>
                    <a:pt x="15" y="111"/>
                    <a:pt x="15" y="112"/>
                  </a:cubicBezTo>
                  <a:cubicBezTo>
                    <a:pt x="14" y="111"/>
                    <a:pt x="15" y="112"/>
                    <a:pt x="14" y="112"/>
                  </a:cubicBezTo>
                  <a:cubicBezTo>
                    <a:pt x="14" y="112"/>
                    <a:pt x="12" y="110"/>
                    <a:pt x="12" y="110"/>
                  </a:cubicBezTo>
                  <a:cubicBezTo>
                    <a:pt x="10" y="110"/>
                    <a:pt x="7" y="111"/>
                    <a:pt x="6" y="112"/>
                  </a:cubicBezTo>
                  <a:cubicBezTo>
                    <a:pt x="5" y="110"/>
                    <a:pt x="0" y="103"/>
                    <a:pt x="1" y="10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8" name="Freeform 291">
              <a:extLst>
                <a:ext uri="{FF2B5EF4-FFF2-40B4-BE49-F238E27FC236}">
                  <a16:creationId xmlns:a16="http://schemas.microsoft.com/office/drawing/2014/main" id="{0FF452CE-E205-4437-833A-2494EAC0FC14}"/>
                </a:ext>
              </a:extLst>
            </p:cNvPr>
            <p:cNvSpPr>
              <a:spLocks noEditPoints="1"/>
            </p:cNvSpPr>
            <p:nvPr/>
          </p:nvSpPr>
          <p:spPr bwMode="auto">
            <a:xfrm>
              <a:off x="6384304" y="3329266"/>
              <a:ext cx="312112" cy="610177"/>
            </a:xfrm>
            <a:custGeom>
              <a:avLst/>
              <a:gdLst>
                <a:gd name="T0" fmla="*/ 11 w 91"/>
                <a:gd name="T1" fmla="*/ 118 h 177"/>
                <a:gd name="T2" fmla="*/ 13 w 91"/>
                <a:gd name="T3" fmla="*/ 127 h 177"/>
                <a:gd name="T4" fmla="*/ 12 w 91"/>
                <a:gd name="T5" fmla="*/ 133 h 177"/>
                <a:gd name="T6" fmla="*/ 15 w 91"/>
                <a:gd name="T7" fmla="*/ 146 h 177"/>
                <a:gd name="T8" fmla="*/ 5 w 91"/>
                <a:gd name="T9" fmla="*/ 150 h 177"/>
                <a:gd name="T10" fmla="*/ 10 w 91"/>
                <a:gd name="T11" fmla="*/ 163 h 177"/>
                <a:gd name="T12" fmla="*/ 10 w 91"/>
                <a:gd name="T13" fmla="*/ 177 h 177"/>
                <a:gd name="T14" fmla="*/ 17 w 91"/>
                <a:gd name="T15" fmla="*/ 177 h 177"/>
                <a:gd name="T16" fmla="*/ 24 w 91"/>
                <a:gd name="T17" fmla="*/ 175 h 177"/>
                <a:gd name="T18" fmla="*/ 41 w 91"/>
                <a:gd name="T19" fmla="*/ 168 h 177"/>
                <a:gd name="T20" fmla="*/ 45 w 91"/>
                <a:gd name="T21" fmla="*/ 159 h 177"/>
                <a:gd name="T22" fmla="*/ 61 w 91"/>
                <a:gd name="T23" fmla="*/ 152 h 177"/>
                <a:gd name="T24" fmla="*/ 69 w 91"/>
                <a:gd name="T25" fmla="*/ 146 h 177"/>
                <a:gd name="T26" fmla="*/ 76 w 91"/>
                <a:gd name="T27" fmla="*/ 139 h 177"/>
                <a:gd name="T28" fmla="*/ 74 w 91"/>
                <a:gd name="T29" fmla="*/ 131 h 177"/>
                <a:gd name="T30" fmla="*/ 73 w 91"/>
                <a:gd name="T31" fmla="*/ 125 h 177"/>
                <a:gd name="T32" fmla="*/ 72 w 91"/>
                <a:gd name="T33" fmla="*/ 117 h 177"/>
                <a:gd name="T34" fmla="*/ 69 w 91"/>
                <a:gd name="T35" fmla="*/ 114 h 177"/>
                <a:gd name="T36" fmla="*/ 73 w 91"/>
                <a:gd name="T37" fmla="*/ 106 h 177"/>
                <a:gd name="T38" fmla="*/ 77 w 91"/>
                <a:gd name="T39" fmla="*/ 96 h 177"/>
                <a:gd name="T40" fmla="*/ 80 w 91"/>
                <a:gd name="T41" fmla="*/ 86 h 177"/>
                <a:gd name="T42" fmla="*/ 91 w 91"/>
                <a:gd name="T43" fmla="*/ 85 h 177"/>
                <a:gd name="T44" fmla="*/ 16 w 91"/>
                <a:gd name="T45" fmla="*/ 0 h 177"/>
                <a:gd name="T46" fmla="*/ 13 w 91"/>
                <a:gd name="T47" fmla="*/ 28 h 177"/>
                <a:gd name="T48" fmla="*/ 13 w 91"/>
                <a:gd name="T49" fmla="*/ 46 h 177"/>
                <a:gd name="T50" fmla="*/ 0 w 91"/>
                <a:gd name="T51" fmla="*/ 93 h 177"/>
                <a:gd name="T52" fmla="*/ 5 w 91"/>
                <a:gd name="T53" fmla="*/ 112 h 177"/>
                <a:gd name="T54" fmla="*/ 4 w 91"/>
                <a:gd name="T55" fmla="*/ 103 h 177"/>
                <a:gd name="T56" fmla="*/ 8 w 91"/>
                <a:gd name="T57" fmla="*/ 108 h 177"/>
                <a:gd name="T58" fmla="*/ 15 w 91"/>
                <a:gd name="T59" fmla="*/ 112 h 177"/>
                <a:gd name="T60" fmla="*/ 12 w 91"/>
                <a:gd name="T61" fmla="*/ 110 h 177"/>
                <a:gd name="T62" fmla="*/ 1 w 91"/>
                <a:gd name="T63" fmla="*/ 10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77">
                  <a:moveTo>
                    <a:pt x="5" y="112"/>
                  </a:moveTo>
                  <a:cubicBezTo>
                    <a:pt x="5" y="112"/>
                    <a:pt x="9" y="116"/>
                    <a:pt x="11" y="118"/>
                  </a:cubicBezTo>
                  <a:cubicBezTo>
                    <a:pt x="12" y="120"/>
                    <a:pt x="10" y="121"/>
                    <a:pt x="12" y="123"/>
                  </a:cubicBezTo>
                  <a:cubicBezTo>
                    <a:pt x="13" y="124"/>
                    <a:pt x="14" y="126"/>
                    <a:pt x="13" y="127"/>
                  </a:cubicBezTo>
                  <a:cubicBezTo>
                    <a:pt x="13" y="129"/>
                    <a:pt x="13" y="130"/>
                    <a:pt x="13" y="130"/>
                  </a:cubicBezTo>
                  <a:cubicBezTo>
                    <a:pt x="13" y="130"/>
                    <a:pt x="12" y="131"/>
                    <a:pt x="12" y="133"/>
                  </a:cubicBezTo>
                  <a:cubicBezTo>
                    <a:pt x="12" y="136"/>
                    <a:pt x="13" y="139"/>
                    <a:pt x="14" y="141"/>
                  </a:cubicBezTo>
                  <a:cubicBezTo>
                    <a:pt x="15" y="142"/>
                    <a:pt x="14" y="144"/>
                    <a:pt x="15" y="146"/>
                  </a:cubicBezTo>
                  <a:cubicBezTo>
                    <a:pt x="16" y="148"/>
                    <a:pt x="16" y="150"/>
                    <a:pt x="16" y="150"/>
                  </a:cubicBezTo>
                  <a:cubicBezTo>
                    <a:pt x="16" y="150"/>
                    <a:pt x="7" y="149"/>
                    <a:pt x="5" y="150"/>
                  </a:cubicBezTo>
                  <a:cubicBezTo>
                    <a:pt x="3" y="152"/>
                    <a:pt x="2" y="155"/>
                    <a:pt x="3" y="156"/>
                  </a:cubicBezTo>
                  <a:cubicBezTo>
                    <a:pt x="5" y="157"/>
                    <a:pt x="8" y="162"/>
                    <a:pt x="10" y="163"/>
                  </a:cubicBezTo>
                  <a:cubicBezTo>
                    <a:pt x="11" y="164"/>
                    <a:pt x="12" y="171"/>
                    <a:pt x="12" y="171"/>
                  </a:cubicBezTo>
                  <a:cubicBezTo>
                    <a:pt x="10" y="177"/>
                    <a:pt x="10" y="177"/>
                    <a:pt x="10" y="177"/>
                  </a:cubicBezTo>
                  <a:cubicBezTo>
                    <a:pt x="13" y="176"/>
                    <a:pt x="13" y="176"/>
                    <a:pt x="13" y="176"/>
                  </a:cubicBezTo>
                  <a:cubicBezTo>
                    <a:pt x="17" y="177"/>
                    <a:pt x="17" y="177"/>
                    <a:pt x="17" y="177"/>
                  </a:cubicBezTo>
                  <a:cubicBezTo>
                    <a:pt x="20" y="173"/>
                    <a:pt x="20" y="173"/>
                    <a:pt x="20" y="173"/>
                  </a:cubicBezTo>
                  <a:cubicBezTo>
                    <a:pt x="20" y="173"/>
                    <a:pt x="22" y="175"/>
                    <a:pt x="24" y="175"/>
                  </a:cubicBezTo>
                  <a:cubicBezTo>
                    <a:pt x="26" y="175"/>
                    <a:pt x="32" y="173"/>
                    <a:pt x="34" y="173"/>
                  </a:cubicBezTo>
                  <a:cubicBezTo>
                    <a:pt x="37" y="172"/>
                    <a:pt x="39" y="171"/>
                    <a:pt x="41" y="168"/>
                  </a:cubicBezTo>
                  <a:cubicBezTo>
                    <a:pt x="44" y="165"/>
                    <a:pt x="45" y="166"/>
                    <a:pt x="47" y="164"/>
                  </a:cubicBezTo>
                  <a:cubicBezTo>
                    <a:pt x="50" y="163"/>
                    <a:pt x="43" y="161"/>
                    <a:pt x="45" y="159"/>
                  </a:cubicBezTo>
                  <a:cubicBezTo>
                    <a:pt x="47" y="156"/>
                    <a:pt x="53" y="157"/>
                    <a:pt x="55" y="155"/>
                  </a:cubicBezTo>
                  <a:cubicBezTo>
                    <a:pt x="58" y="153"/>
                    <a:pt x="58" y="153"/>
                    <a:pt x="61" y="152"/>
                  </a:cubicBezTo>
                  <a:cubicBezTo>
                    <a:pt x="63" y="152"/>
                    <a:pt x="62" y="149"/>
                    <a:pt x="64" y="148"/>
                  </a:cubicBezTo>
                  <a:cubicBezTo>
                    <a:pt x="65" y="147"/>
                    <a:pt x="67" y="146"/>
                    <a:pt x="69" y="146"/>
                  </a:cubicBezTo>
                  <a:cubicBezTo>
                    <a:pt x="71" y="145"/>
                    <a:pt x="70" y="145"/>
                    <a:pt x="71" y="142"/>
                  </a:cubicBezTo>
                  <a:cubicBezTo>
                    <a:pt x="72" y="139"/>
                    <a:pt x="76" y="139"/>
                    <a:pt x="76" y="139"/>
                  </a:cubicBezTo>
                  <a:cubicBezTo>
                    <a:pt x="76" y="139"/>
                    <a:pt x="77" y="137"/>
                    <a:pt x="75" y="135"/>
                  </a:cubicBezTo>
                  <a:cubicBezTo>
                    <a:pt x="73" y="133"/>
                    <a:pt x="73" y="133"/>
                    <a:pt x="74" y="131"/>
                  </a:cubicBezTo>
                  <a:cubicBezTo>
                    <a:pt x="75" y="129"/>
                    <a:pt x="74" y="127"/>
                    <a:pt x="74" y="127"/>
                  </a:cubicBezTo>
                  <a:cubicBezTo>
                    <a:pt x="73" y="125"/>
                    <a:pt x="73" y="125"/>
                    <a:pt x="73" y="125"/>
                  </a:cubicBezTo>
                  <a:cubicBezTo>
                    <a:pt x="73" y="123"/>
                    <a:pt x="76" y="122"/>
                    <a:pt x="75" y="120"/>
                  </a:cubicBezTo>
                  <a:cubicBezTo>
                    <a:pt x="74" y="118"/>
                    <a:pt x="73" y="117"/>
                    <a:pt x="72" y="117"/>
                  </a:cubicBezTo>
                  <a:cubicBezTo>
                    <a:pt x="70" y="117"/>
                    <a:pt x="68" y="119"/>
                    <a:pt x="68" y="117"/>
                  </a:cubicBezTo>
                  <a:cubicBezTo>
                    <a:pt x="68" y="115"/>
                    <a:pt x="67" y="115"/>
                    <a:pt x="69" y="114"/>
                  </a:cubicBezTo>
                  <a:cubicBezTo>
                    <a:pt x="70" y="113"/>
                    <a:pt x="71" y="112"/>
                    <a:pt x="71" y="110"/>
                  </a:cubicBezTo>
                  <a:cubicBezTo>
                    <a:pt x="71" y="107"/>
                    <a:pt x="71" y="108"/>
                    <a:pt x="73" y="106"/>
                  </a:cubicBezTo>
                  <a:cubicBezTo>
                    <a:pt x="75" y="105"/>
                    <a:pt x="75" y="102"/>
                    <a:pt x="75" y="100"/>
                  </a:cubicBezTo>
                  <a:cubicBezTo>
                    <a:pt x="75" y="98"/>
                    <a:pt x="74" y="97"/>
                    <a:pt x="77" y="96"/>
                  </a:cubicBezTo>
                  <a:cubicBezTo>
                    <a:pt x="79" y="95"/>
                    <a:pt x="80" y="94"/>
                    <a:pt x="79" y="92"/>
                  </a:cubicBezTo>
                  <a:cubicBezTo>
                    <a:pt x="78" y="89"/>
                    <a:pt x="79" y="88"/>
                    <a:pt x="80" y="86"/>
                  </a:cubicBezTo>
                  <a:cubicBezTo>
                    <a:pt x="81" y="84"/>
                    <a:pt x="83" y="84"/>
                    <a:pt x="85" y="85"/>
                  </a:cubicBezTo>
                  <a:cubicBezTo>
                    <a:pt x="86" y="86"/>
                    <a:pt x="91" y="85"/>
                    <a:pt x="91" y="85"/>
                  </a:cubicBezTo>
                  <a:cubicBezTo>
                    <a:pt x="91" y="45"/>
                    <a:pt x="91" y="45"/>
                    <a:pt x="91" y="45"/>
                  </a:cubicBezTo>
                  <a:cubicBezTo>
                    <a:pt x="16" y="0"/>
                    <a:pt x="16" y="0"/>
                    <a:pt x="16" y="0"/>
                  </a:cubicBezTo>
                  <a:cubicBezTo>
                    <a:pt x="8" y="6"/>
                    <a:pt x="8" y="6"/>
                    <a:pt x="8" y="6"/>
                  </a:cubicBezTo>
                  <a:cubicBezTo>
                    <a:pt x="13" y="28"/>
                    <a:pt x="13" y="28"/>
                    <a:pt x="13" y="28"/>
                  </a:cubicBezTo>
                  <a:cubicBezTo>
                    <a:pt x="13" y="28"/>
                    <a:pt x="18" y="35"/>
                    <a:pt x="16" y="37"/>
                  </a:cubicBezTo>
                  <a:cubicBezTo>
                    <a:pt x="14" y="40"/>
                    <a:pt x="14" y="43"/>
                    <a:pt x="13" y="46"/>
                  </a:cubicBezTo>
                  <a:cubicBezTo>
                    <a:pt x="13" y="50"/>
                    <a:pt x="13" y="82"/>
                    <a:pt x="13" y="82"/>
                  </a:cubicBezTo>
                  <a:cubicBezTo>
                    <a:pt x="0" y="93"/>
                    <a:pt x="0" y="93"/>
                    <a:pt x="0" y="93"/>
                  </a:cubicBezTo>
                  <a:cubicBezTo>
                    <a:pt x="0" y="103"/>
                    <a:pt x="0" y="103"/>
                    <a:pt x="0" y="103"/>
                  </a:cubicBezTo>
                  <a:lnTo>
                    <a:pt x="5" y="112"/>
                  </a:lnTo>
                  <a:close/>
                  <a:moveTo>
                    <a:pt x="1" y="103"/>
                  </a:moveTo>
                  <a:cubicBezTo>
                    <a:pt x="2" y="103"/>
                    <a:pt x="3" y="103"/>
                    <a:pt x="4" y="103"/>
                  </a:cubicBezTo>
                  <a:cubicBezTo>
                    <a:pt x="4" y="103"/>
                    <a:pt x="4" y="105"/>
                    <a:pt x="4" y="106"/>
                  </a:cubicBezTo>
                  <a:cubicBezTo>
                    <a:pt x="5" y="106"/>
                    <a:pt x="7" y="107"/>
                    <a:pt x="8" y="108"/>
                  </a:cubicBezTo>
                  <a:cubicBezTo>
                    <a:pt x="10" y="108"/>
                    <a:pt x="13" y="108"/>
                    <a:pt x="15" y="108"/>
                  </a:cubicBezTo>
                  <a:cubicBezTo>
                    <a:pt x="15" y="109"/>
                    <a:pt x="15" y="111"/>
                    <a:pt x="15" y="112"/>
                  </a:cubicBezTo>
                  <a:cubicBezTo>
                    <a:pt x="14" y="111"/>
                    <a:pt x="15" y="112"/>
                    <a:pt x="14" y="112"/>
                  </a:cubicBezTo>
                  <a:cubicBezTo>
                    <a:pt x="14" y="112"/>
                    <a:pt x="12" y="110"/>
                    <a:pt x="12" y="110"/>
                  </a:cubicBezTo>
                  <a:cubicBezTo>
                    <a:pt x="10" y="110"/>
                    <a:pt x="7" y="111"/>
                    <a:pt x="6" y="112"/>
                  </a:cubicBezTo>
                  <a:cubicBezTo>
                    <a:pt x="5" y="110"/>
                    <a:pt x="0" y="103"/>
                    <a:pt x="1" y="10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9" name="Freeform 292">
              <a:extLst>
                <a:ext uri="{FF2B5EF4-FFF2-40B4-BE49-F238E27FC236}">
                  <a16:creationId xmlns:a16="http://schemas.microsoft.com/office/drawing/2014/main" id="{77E8D709-9EC3-4A99-ADA9-ED2AA855028E}"/>
                </a:ext>
              </a:extLst>
            </p:cNvPr>
            <p:cNvSpPr>
              <a:spLocks/>
            </p:cNvSpPr>
            <p:nvPr/>
          </p:nvSpPr>
          <p:spPr bwMode="auto">
            <a:xfrm>
              <a:off x="6384304" y="3807942"/>
              <a:ext cx="398033" cy="289307"/>
            </a:xfrm>
            <a:custGeom>
              <a:avLst/>
              <a:gdLst>
                <a:gd name="T0" fmla="*/ 41 w 116"/>
                <a:gd name="T1" fmla="*/ 77 h 84"/>
                <a:gd name="T2" fmla="*/ 42 w 116"/>
                <a:gd name="T3" fmla="*/ 68 h 84"/>
                <a:gd name="T4" fmla="*/ 46 w 116"/>
                <a:gd name="T5" fmla="*/ 64 h 84"/>
                <a:gd name="T6" fmla="*/ 50 w 116"/>
                <a:gd name="T7" fmla="*/ 59 h 84"/>
                <a:gd name="T8" fmla="*/ 56 w 116"/>
                <a:gd name="T9" fmla="*/ 59 h 84"/>
                <a:gd name="T10" fmla="*/ 62 w 116"/>
                <a:gd name="T11" fmla="*/ 64 h 84"/>
                <a:gd name="T12" fmla="*/ 69 w 116"/>
                <a:gd name="T13" fmla="*/ 65 h 84"/>
                <a:gd name="T14" fmla="*/ 75 w 116"/>
                <a:gd name="T15" fmla="*/ 66 h 84"/>
                <a:gd name="T16" fmla="*/ 80 w 116"/>
                <a:gd name="T17" fmla="*/ 67 h 84"/>
                <a:gd name="T18" fmla="*/ 82 w 116"/>
                <a:gd name="T19" fmla="*/ 62 h 84"/>
                <a:gd name="T20" fmla="*/ 87 w 116"/>
                <a:gd name="T21" fmla="*/ 64 h 84"/>
                <a:gd name="T22" fmla="*/ 92 w 116"/>
                <a:gd name="T23" fmla="*/ 63 h 84"/>
                <a:gd name="T24" fmla="*/ 94 w 116"/>
                <a:gd name="T25" fmla="*/ 60 h 84"/>
                <a:gd name="T26" fmla="*/ 97 w 116"/>
                <a:gd name="T27" fmla="*/ 61 h 84"/>
                <a:gd name="T28" fmla="*/ 101 w 116"/>
                <a:gd name="T29" fmla="*/ 57 h 84"/>
                <a:gd name="T30" fmla="*/ 108 w 116"/>
                <a:gd name="T31" fmla="*/ 57 h 84"/>
                <a:gd name="T32" fmla="*/ 111 w 116"/>
                <a:gd name="T33" fmla="*/ 59 h 84"/>
                <a:gd name="T34" fmla="*/ 116 w 116"/>
                <a:gd name="T35" fmla="*/ 58 h 84"/>
                <a:gd name="T36" fmla="*/ 114 w 116"/>
                <a:gd name="T37" fmla="*/ 55 h 84"/>
                <a:gd name="T38" fmla="*/ 113 w 116"/>
                <a:gd name="T39" fmla="*/ 49 h 84"/>
                <a:gd name="T40" fmla="*/ 107 w 116"/>
                <a:gd name="T41" fmla="*/ 44 h 84"/>
                <a:gd name="T42" fmla="*/ 104 w 116"/>
                <a:gd name="T43" fmla="*/ 38 h 84"/>
                <a:gd name="T44" fmla="*/ 100 w 116"/>
                <a:gd name="T45" fmla="*/ 37 h 84"/>
                <a:gd name="T46" fmla="*/ 96 w 116"/>
                <a:gd name="T47" fmla="*/ 34 h 84"/>
                <a:gd name="T48" fmla="*/ 92 w 116"/>
                <a:gd name="T49" fmla="*/ 32 h 84"/>
                <a:gd name="T50" fmla="*/ 88 w 116"/>
                <a:gd name="T51" fmla="*/ 28 h 84"/>
                <a:gd name="T52" fmla="*/ 84 w 116"/>
                <a:gd name="T53" fmla="*/ 20 h 84"/>
                <a:gd name="T54" fmla="*/ 82 w 116"/>
                <a:gd name="T55" fmla="*/ 15 h 84"/>
                <a:gd name="T56" fmla="*/ 81 w 116"/>
                <a:gd name="T57" fmla="*/ 11 h 84"/>
                <a:gd name="T58" fmla="*/ 81 w 116"/>
                <a:gd name="T59" fmla="*/ 5 h 84"/>
                <a:gd name="T60" fmla="*/ 76 w 116"/>
                <a:gd name="T61" fmla="*/ 0 h 84"/>
                <a:gd name="T62" fmla="*/ 71 w 116"/>
                <a:gd name="T63" fmla="*/ 3 h 84"/>
                <a:gd name="T64" fmla="*/ 69 w 116"/>
                <a:gd name="T65" fmla="*/ 7 h 84"/>
                <a:gd name="T66" fmla="*/ 64 w 116"/>
                <a:gd name="T67" fmla="*/ 9 h 84"/>
                <a:gd name="T68" fmla="*/ 61 w 116"/>
                <a:gd name="T69" fmla="*/ 13 h 84"/>
                <a:gd name="T70" fmla="*/ 55 w 116"/>
                <a:gd name="T71" fmla="*/ 16 h 84"/>
                <a:gd name="T72" fmla="*/ 45 w 116"/>
                <a:gd name="T73" fmla="*/ 20 h 84"/>
                <a:gd name="T74" fmla="*/ 47 w 116"/>
                <a:gd name="T75" fmla="*/ 25 h 84"/>
                <a:gd name="T76" fmla="*/ 41 w 116"/>
                <a:gd name="T77" fmla="*/ 29 h 84"/>
                <a:gd name="T78" fmla="*/ 34 w 116"/>
                <a:gd name="T79" fmla="*/ 34 h 84"/>
                <a:gd name="T80" fmla="*/ 24 w 116"/>
                <a:gd name="T81" fmla="*/ 36 h 84"/>
                <a:gd name="T82" fmla="*/ 20 w 116"/>
                <a:gd name="T83" fmla="*/ 34 h 84"/>
                <a:gd name="T84" fmla="*/ 17 w 116"/>
                <a:gd name="T85" fmla="*/ 38 h 84"/>
                <a:gd name="T86" fmla="*/ 13 w 116"/>
                <a:gd name="T87" fmla="*/ 37 h 84"/>
                <a:gd name="T88" fmla="*/ 10 w 116"/>
                <a:gd name="T89" fmla="*/ 38 h 84"/>
                <a:gd name="T90" fmla="*/ 4 w 116"/>
                <a:gd name="T91" fmla="*/ 49 h 84"/>
                <a:gd name="T92" fmla="*/ 2 w 116"/>
                <a:gd name="T93" fmla="*/ 53 h 84"/>
                <a:gd name="T94" fmla="*/ 5 w 116"/>
                <a:gd name="T95" fmla="*/ 57 h 84"/>
                <a:gd name="T96" fmla="*/ 9 w 116"/>
                <a:gd name="T97" fmla="*/ 65 h 84"/>
                <a:gd name="T98" fmla="*/ 13 w 116"/>
                <a:gd name="T99" fmla="*/ 72 h 84"/>
                <a:gd name="T100" fmla="*/ 18 w 116"/>
                <a:gd name="T101" fmla="*/ 77 h 84"/>
                <a:gd name="T102" fmla="*/ 24 w 116"/>
                <a:gd name="T103" fmla="*/ 84 h 84"/>
                <a:gd name="T104" fmla="*/ 28 w 116"/>
                <a:gd name="T105" fmla="*/ 82 h 84"/>
                <a:gd name="T106" fmla="*/ 31 w 116"/>
                <a:gd name="T107" fmla="*/ 78 h 84"/>
                <a:gd name="T108" fmla="*/ 35 w 116"/>
                <a:gd name="T109" fmla="*/ 79 h 84"/>
                <a:gd name="T110" fmla="*/ 41 w 116"/>
                <a:gd name="T111"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 h="84">
                  <a:moveTo>
                    <a:pt x="41" y="77"/>
                  </a:moveTo>
                  <a:cubicBezTo>
                    <a:pt x="42" y="68"/>
                    <a:pt x="42" y="68"/>
                    <a:pt x="42" y="68"/>
                  </a:cubicBezTo>
                  <a:cubicBezTo>
                    <a:pt x="42" y="68"/>
                    <a:pt x="46" y="66"/>
                    <a:pt x="46" y="64"/>
                  </a:cubicBezTo>
                  <a:cubicBezTo>
                    <a:pt x="46" y="61"/>
                    <a:pt x="48" y="59"/>
                    <a:pt x="50" y="59"/>
                  </a:cubicBezTo>
                  <a:cubicBezTo>
                    <a:pt x="51" y="59"/>
                    <a:pt x="53" y="58"/>
                    <a:pt x="56" y="59"/>
                  </a:cubicBezTo>
                  <a:cubicBezTo>
                    <a:pt x="59" y="61"/>
                    <a:pt x="60" y="63"/>
                    <a:pt x="62" y="64"/>
                  </a:cubicBezTo>
                  <a:cubicBezTo>
                    <a:pt x="63" y="65"/>
                    <a:pt x="67" y="65"/>
                    <a:pt x="69" y="65"/>
                  </a:cubicBezTo>
                  <a:cubicBezTo>
                    <a:pt x="71" y="65"/>
                    <a:pt x="72" y="65"/>
                    <a:pt x="75" y="66"/>
                  </a:cubicBezTo>
                  <a:cubicBezTo>
                    <a:pt x="78" y="67"/>
                    <a:pt x="80" y="67"/>
                    <a:pt x="80" y="67"/>
                  </a:cubicBezTo>
                  <a:cubicBezTo>
                    <a:pt x="80" y="67"/>
                    <a:pt x="79" y="62"/>
                    <a:pt x="82" y="62"/>
                  </a:cubicBezTo>
                  <a:cubicBezTo>
                    <a:pt x="84" y="62"/>
                    <a:pt x="84" y="65"/>
                    <a:pt x="87" y="64"/>
                  </a:cubicBezTo>
                  <a:cubicBezTo>
                    <a:pt x="90" y="63"/>
                    <a:pt x="92" y="63"/>
                    <a:pt x="92" y="63"/>
                  </a:cubicBezTo>
                  <a:cubicBezTo>
                    <a:pt x="92" y="63"/>
                    <a:pt x="91" y="60"/>
                    <a:pt x="94" y="60"/>
                  </a:cubicBezTo>
                  <a:cubicBezTo>
                    <a:pt x="96" y="59"/>
                    <a:pt x="95" y="63"/>
                    <a:pt x="97" y="61"/>
                  </a:cubicBezTo>
                  <a:cubicBezTo>
                    <a:pt x="100" y="58"/>
                    <a:pt x="99" y="57"/>
                    <a:pt x="101" y="57"/>
                  </a:cubicBezTo>
                  <a:cubicBezTo>
                    <a:pt x="108" y="57"/>
                    <a:pt x="108" y="57"/>
                    <a:pt x="108" y="57"/>
                  </a:cubicBezTo>
                  <a:cubicBezTo>
                    <a:pt x="111" y="57"/>
                    <a:pt x="110" y="59"/>
                    <a:pt x="111" y="59"/>
                  </a:cubicBezTo>
                  <a:cubicBezTo>
                    <a:pt x="113" y="59"/>
                    <a:pt x="116" y="58"/>
                    <a:pt x="116" y="58"/>
                  </a:cubicBezTo>
                  <a:cubicBezTo>
                    <a:pt x="116" y="58"/>
                    <a:pt x="116" y="55"/>
                    <a:pt x="114" y="55"/>
                  </a:cubicBezTo>
                  <a:cubicBezTo>
                    <a:pt x="113" y="54"/>
                    <a:pt x="114" y="52"/>
                    <a:pt x="113" y="49"/>
                  </a:cubicBezTo>
                  <a:cubicBezTo>
                    <a:pt x="112" y="46"/>
                    <a:pt x="111" y="45"/>
                    <a:pt x="107" y="44"/>
                  </a:cubicBezTo>
                  <a:cubicBezTo>
                    <a:pt x="104" y="43"/>
                    <a:pt x="105" y="40"/>
                    <a:pt x="104" y="38"/>
                  </a:cubicBezTo>
                  <a:cubicBezTo>
                    <a:pt x="103" y="36"/>
                    <a:pt x="102" y="37"/>
                    <a:pt x="100" y="37"/>
                  </a:cubicBezTo>
                  <a:cubicBezTo>
                    <a:pt x="98" y="37"/>
                    <a:pt x="97" y="35"/>
                    <a:pt x="96" y="34"/>
                  </a:cubicBezTo>
                  <a:cubicBezTo>
                    <a:pt x="95" y="32"/>
                    <a:pt x="94" y="32"/>
                    <a:pt x="92" y="32"/>
                  </a:cubicBezTo>
                  <a:cubicBezTo>
                    <a:pt x="90" y="32"/>
                    <a:pt x="90" y="29"/>
                    <a:pt x="88" y="28"/>
                  </a:cubicBezTo>
                  <a:cubicBezTo>
                    <a:pt x="87" y="28"/>
                    <a:pt x="83" y="23"/>
                    <a:pt x="84" y="20"/>
                  </a:cubicBezTo>
                  <a:cubicBezTo>
                    <a:pt x="85" y="17"/>
                    <a:pt x="85" y="17"/>
                    <a:pt x="82" y="15"/>
                  </a:cubicBezTo>
                  <a:cubicBezTo>
                    <a:pt x="79" y="13"/>
                    <a:pt x="80" y="13"/>
                    <a:pt x="81" y="11"/>
                  </a:cubicBezTo>
                  <a:cubicBezTo>
                    <a:pt x="82" y="9"/>
                    <a:pt x="81" y="5"/>
                    <a:pt x="81" y="5"/>
                  </a:cubicBezTo>
                  <a:cubicBezTo>
                    <a:pt x="76" y="0"/>
                    <a:pt x="76" y="0"/>
                    <a:pt x="76" y="0"/>
                  </a:cubicBezTo>
                  <a:cubicBezTo>
                    <a:pt x="76" y="0"/>
                    <a:pt x="72" y="0"/>
                    <a:pt x="71" y="3"/>
                  </a:cubicBezTo>
                  <a:cubicBezTo>
                    <a:pt x="70" y="6"/>
                    <a:pt x="71" y="6"/>
                    <a:pt x="69" y="7"/>
                  </a:cubicBezTo>
                  <a:cubicBezTo>
                    <a:pt x="67" y="7"/>
                    <a:pt x="65" y="8"/>
                    <a:pt x="64" y="9"/>
                  </a:cubicBezTo>
                  <a:cubicBezTo>
                    <a:pt x="62" y="10"/>
                    <a:pt x="63" y="13"/>
                    <a:pt x="61" y="13"/>
                  </a:cubicBezTo>
                  <a:cubicBezTo>
                    <a:pt x="58" y="14"/>
                    <a:pt x="58" y="14"/>
                    <a:pt x="55" y="16"/>
                  </a:cubicBezTo>
                  <a:cubicBezTo>
                    <a:pt x="53" y="18"/>
                    <a:pt x="47" y="17"/>
                    <a:pt x="45" y="20"/>
                  </a:cubicBezTo>
                  <a:cubicBezTo>
                    <a:pt x="43" y="22"/>
                    <a:pt x="50" y="24"/>
                    <a:pt x="47" y="25"/>
                  </a:cubicBezTo>
                  <a:cubicBezTo>
                    <a:pt x="45" y="27"/>
                    <a:pt x="44" y="26"/>
                    <a:pt x="41" y="29"/>
                  </a:cubicBezTo>
                  <a:cubicBezTo>
                    <a:pt x="39" y="32"/>
                    <a:pt x="37" y="33"/>
                    <a:pt x="34" y="34"/>
                  </a:cubicBezTo>
                  <a:cubicBezTo>
                    <a:pt x="32" y="34"/>
                    <a:pt x="26" y="36"/>
                    <a:pt x="24" y="36"/>
                  </a:cubicBezTo>
                  <a:cubicBezTo>
                    <a:pt x="22" y="36"/>
                    <a:pt x="20" y="34"/>
                    <a:pt x="20" y="34"/>
                  </a:cubicBezTo>
                  <a:cubicBezTo>
                    <a:pt x="17" y="38"/>
                    <a:pt x="17" y="38"/>
                    <a:pt x="17" y="38"/>
                  </a:cubicBezTo>
                  <a:cubicBezTo>
                    <a:pt x="13" y="37"/>
                    <a:pt x="13" y="37"/>
                    <a:pt x="13" y="37"/>
                  </a:cubicBezTo>
                  <a:cubicBezTo>
                    <a:pt x="10" y="38"/>
                    <a:pt x="10" y="38"/>
                    <a:pt x="10" y="38"/>
                  </a:cubicBezTo>
                  <a:cubicBezTo>
                    <a:pt x="10" y="38"/>
                    <a:pt x="6" y="48"/>
                    <a:pt x="4" y="49"/>
                  </a:cubicBezTo>
                  <a:cubicBezTo>
                    <a:pt x="1" y="50"/>
                    <a:pt x="0" y="52"/>
                    <a:pt x="2" y="53"/>
                  </a:cubicBezTo>
                  <a:cubicBezTo>
                    <a:pt x="3" y="54"/>
                    <a:pt x="5" y="54"/>
                    <a:pt x="5" y="57"/>
                  </a:cubicBezTo>
                  <a:cubicBezTo>
                    <a:pt x="6" y="59"/>
                    <a:pt x="7" y="62"/>
                    <a:pt x="9" y="65"/>
                  </a:cubicBezTo>
                  <a:cubicBezTo>
                    <a:pt x="11" y="68"/>
                    <a:pt x="10" y="69"/>
                    <a:pt x="13" y="72"/>
                  </a:cubicBezTo>
                  <a:cubicBezTo>
                    <a:pt x="16" y="75"/>
                    <a:pt x="16" y="74"/>
                    <a:pt x="18" y="77"/>
                  </a:cubicBezTo>
                  <a:cubicBezTo>
                    <a:pt x="20" y="81"/>
                    <a:pt x="24" y="84"/>
                    <a:pt x="24" y="84"/>
                  </a:cubicBezTo>
                  <a:cubicBezTo>
                    <a:pt x="24" y="84"/>
                    <a:pt x="27" y="84"/>
                    <a:pt x="28" y="82"/>
                  </a:cubicBezTo>
                  <a:cubicBezTo>
                    <a:pt x="29" y="79"/>
                    <a:pt x="28" y="79"/>
                    <a:pt x="31" y="78"/>
                  </a:cubicBezTo>
                  <a:cubicBezTo>
                    <a:pt x="33" y="77"/>
                    <a:pt x="33" y="79"/>
                    <a:pt x="35" y="79"/>
                  </a:cubicBezTo>
                  <a:cubicBezTo>
                    <a:pt x="37" y="78"/>
                    <a:pt x="41" y="77"/>
                    <a:pt x="41" y="7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0" name="Freeform 293">
              <a:extLst>
                <a:ext uri="{FF2B5EF4-FFF2-40B4-BE49-F238E27FC236}">
                  <a16:creationId xmlns:a16="http://schemas.microsoft.com/office/drawing/2014/main" id="{D5C35C65-A5E6-40E1-BFCB-2451723FEBB7}"/>
                </a:ext>
              </a:extLst>
            </p:cNvPr>
            <p:cNvSpPr>
              <a:spLocks/>
            </p:cNvSpPr>
            <p:nvPr/>
          </p:nvSpPr>
          <p:spPr bwMode="auto">
            <a:xfrm>
              <a:off x="6384304" y="3807942"/>
              <a:ext cx="398033" cy="289307"/>
            </a:xfrm>
            <a:custGeom>
              <a:avLst/>
              <a:gdLst>
                <a:gd name="T0" fmla="*/ 41 w 116"/>
                <a:gd name="T1" fmla="*/ 77 h 84"/>
                <a:gd name="T2" fmla="*/ 42 w 116"/>
                <a:gd name="T3" fmla="*/ 68 h 84"/>
                <a:gd name="T4" fmla="*/ 46 w 116"/>
                <a:gd name="T5" fmla="*/ 64 h 84"/>
                <a:gd name="T6" fmla="*/ 50 w 116"/>
                <a:gd name="T7" fmla="*/ 59 h 84"/>
                <a:gd name="T8" fmla="*/ 56 w 116"/>
                <a:gd name="T9" fmla="*/ 59 h 84"/>
                <a:gd name="T10" fmla="*/ 62 w 116"/>
                <a:gd name="T11" fmla="*/ 64 h 84"/>
                <a:gd name="T12" fmla="*/ 69 w 116"/>
                <a:gd name="T13" fmla="*/ 65 h 84"/>
                <a:gd name="T14" fmla="*/ 75 w 116"/>
                <a:gd name="T15" fmla="*/ 66 h 84"/>
                <a:gd name="T16" fmla="*/ 80 w 116"/>
                <a:gd name="T17" fmla="*/ 67 h 84"/>
                <a:gd name="T18" fmla="*/ 82 w 116"/>
                <a:gd name="T19" fmla="*/ 62 h 84"/>
                <a:gd name="T20" fmla="*/ 87 w 116"/>
                <a:gd name="T21" fmla="*/ 64 h 84"/>
                <a:gd name="T22" fmla="*/ 92 w 116"/>
                <a:gd name="T23" fmla="*/ 63 h 84"/>
                <a:gd name="T24" fmla="*/ 94 w 116"/>
                <a:gd name="T25" fmla="*/ 60 h 84"/>
                <a:gd name="T26" fmla="*/ 97 w 116"/>
                <a:gd name="T27" fmla="*/ 61 h 84"/>
                <a:gd name="T28" fmla="*/ 101 w 116"/>
                <a:gd name="T29" fmla="*/ 57 h 84"/>
                <a:gd name="T30" fmla="*/ 108 w 116"/>
                <a:gd name="T31" fmla="*/ 57 h 84"/>
                <a:gd name="T32" fmla="*/ 111 w 116"/>
                <a:gd name="T33" fmla="*/ 59 h 84"/>
                <a:gd name="T34" fmla="*/ 116 w 116"/>
                <a:gd name="T35" fmla="*/ 58 h 84"/>
                <a:gd name="T36" fmla="*/ 114 w 116"/>
                <a:gd name="T37" fmla="*/ 55 h 84"/>
                <a:gd name="T38" fmla="*/ 113 w 116"/>
                <a:gd name="T39" fmla="*/ 49 h 84"/>
                <a:gd name="T40" fmla="*/ 107 w 116"/>
                <a:gd name="T41" fmla="*/ 44 h 84"/>
                <a:gd name="T42" fmla="*/ 104 w 116"/>
                <a:gd name="T43" fmla="*/ 38 h 84"/>
                <a:gd name="T44" fmla="*/ 100 w 116"/>
                <a:gd name="T45" fmla="*/ 37 h 84"/>
                <a:gd name="T46" fmla="*/ 96 w 116"/>
                <a:gd name="T47" fmla="*/ 34 h 84"/>
                <a:gd name="T48" fmla="*/ 92 w 116"/>
                <a:gd name="T49" fmla="*/ 32 h 84"/>
                <a:gd name="T50" fmla="*/ 88 w 116"/>
                <a:gd name="T51" fmla="*/ 28 h 84"/>
                <a:gd name="T52" fmla="*/ 84 w 116"/>
                <a:gd name="T53" fmla="*/ 20 h 84"/>
                <a:gd name="T54" fmla="*/ 82 w 116"/>
                <a:gd name="T55" fmla="*/ 15 h 84"/>
                <a:gd name="T56" fmla="*/ 81 w 116"/>
                <a:gd name="T57" fmla="*/ 11 h 84"/>
                <a:gd name="T58" fmla="*/ 81 w 116"/>
                <a:gd name="T59" fmla="*/ 5 h 84"/>
                <a:gd name="T60" fmla="*/ 76 w 116"/>
                <a:gd name="T61" fmla="*/ 0 h 84"/>
                <a:gd name="T62" fmla="*/ 71 w 116"/>
                <a:gd name="T63" fmla="*/ 3 h 84"/>
                <a:gd name="T64" fmla="*/ 69 w 116"/>
                <a:gd name="T65" fmla="*/ 7 h 84"/>
                <a:gd name="T66" fmla="*/ 64 w 116"/>
                <a:gd name="T67" fmla="*/ 9 h 84"/>
                <a:gd name="T68" fmla="*/ 61 w 116"/>
                <a:gd name="T69" fmla="*/ 13 h 84"/>
                <a:gd name="T70" fmla="*/ 55 w 116"/>
                <a:gd name="T71" fmla="*/ 16 h 84"/>
                <a:gd name="T72" fmla="*/ 45 w 116"/>
                <a:gd name="T73" fmla="*/ 20 h 84"/>
                <a:gd name="T74" fmla="*/ 47 w 116"/>
                <a:gd name="T75" fmla="*/ 25 h 84"/>
                <a:gd name="T76" fmla="*/ 41 w 116"/>
                <a:gd name="T77" fmla="*/ 29 h 84"/>
                <a:gd name="T78" fmla="*/ 34 w 116"/>
                <a:gd name="T79" fmla="*/ 34 h 84"/>
                <a:gd name="T80" fmla="*/ 24 w 116"/>
                <a:gd name="T81" fmla="*/ 36 h 84"/>
                <a:gd name="T82" fmla="*/ 20 w 116"/>
                <a:gd name="T83" fmla="*/ 34 h 84"/>
                <a:gd name="T84" fmla="*/ 17 w 116"/>
                <a:gd name="T85" fmla="*/ 38 h 84"/>
                <a:gd name="T86" fmla="*/ 13 w 116"/>
                <a:gd name="T87" fmla="*/ 37 h 84"/>
                <a:gd name="T88" fmla="*/ 10 w 116"/>
                <a:gd name="T89" fmla="*/ 38 h 84"/>
                <a:gd name="T90" fmla="*/ 4 w 116"/>
                <a:gd name="T91" fmla="*/ 49 h 84"/>
                <a:gd name="T92" fmla="*/ 2 w 116"/>
                <a:gd name="T93" fmla="*/ 53 h 84"/>
                <a:gd name="T94" fmla="*/ 5 w 116"/>
                <a:gd name="T95" fmla="*/ 57 h 84"/>
                <a:gd name="T96" fmla="*/ 9 w 116"/>
                <a:gd name="T97" fmla="*/ 65 h 84"/>
                <a:gd name="T98" fmla="*/ 13 w 116"/>
                <a:gd name="T99" fmla="*/ 72 h 84"/>
                <a:gd name="T100" fmla="*/ 18 w 116"/>
                <a:gd name="T101" fmla="*/ 77 h 84"/>
                <a:gd name="T102" fmla="*/ 24 w 116"/>
                <a:gd name="T103" fmla="*/ 84 h 84"/>
                <a:gd name="T104" fmla="*/ 28 w 116"/>
                <a:gd name="T105" fmla="*/ 82 h 84"/>
                <a:gd name="T106" fmla="*/ 31 w 116"/>
                <a:gd name="T107" fmla="*/ 78 h 84"/>
                <a:gd name="T108" fmla="*/ 35 w 116"/>
                <a:gd name="T109" fmla="*/ 79 h 84"/>
                <a:gd name="T110" fmla="*/ 41 w 116"/>
                <a:gd name="T111"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 h="84">
                  <a:moveTo>
                    <a:pt x="41" y="77"/>
                  </a:moveTo>
                  <a:cubicBezTo>
                    <a:pt x="42" y="68"/>
                    <a:pt x="42" y="68"/>
                    <a:pt x="42" y="68"/>
                  </a:cubicBezTo>
                  <a:cubicBezTo>
                    <a:pt x="42" y="68"/>
                    <a:pt x="46" y="66"/>
                    <a:pt x="46" y="64"/>
                  </a:cubicBezTo>
                  <a:cubicBezTo>
                    <a:pt x="46" y="61"/>
                    <a:pt x="48" y="59"/>
                    <a:pt x="50" y="59"/>
                  </a:cubicBezTo>
                  <a:cubicBezTo>
                    <a:pt x="51" y="59"/>
                    <a:pt x="53" y="58"/>
                    <a:pt x="56" y="59"/>
                  </a:cubicBezTo>
                  <a:cubicBezTo>
                    <a:pt x="59" y="61"/>
                    <a:pt x="60" y="63"/>
                    <a:pt x="62" y="64"/>
                  </a:cubicBezTo>
                  <a:cubicBezTo>
                    <a:pt x="63" y="65"/>
                    <a:pt x="67" y="65"/>
                    <a:pt x="69" y="65"/>
                  </a:cubicBezTo>
                  <a:cubicBezTo>
                    <a:pt x="71" y="65"/>
                    <a:pt x="72" y="65"/>
                    <a:pt x="75" y="66"/>
                  </a:cubicBezTo>
                  <a:cubicBezTo>
                    <a:pt x="78" y="67"/>
                    <a:pt x="80" y="67"/>
                    <a:pt x="80" y="67"/>
                  </a:cubicBezTo>
                  <a:cubicBezTo>
                    <a:pt x="80" y="67"/>
                    <a:pt x="79" y="62"/>
                    <a:pt x="82" y="62"/>
                  </a:cubicBezTo>
                  <a:cubicBezTo>
                    <a:pt x="84" y="62"/>
                    <a:pt x="84" y="65"/>
                    <a:pt x="87" y="64"/>
                  </a:cubicBezTo>
                  <a:cubicBezTo>
                    <a:pt x="90" y="63"/>
                    <a:pt x="92" y="63"/>
                    <a:pt x="92" y="63"/>
                  </a:cubicBezTo>
                  <a:cubicBezTo>
                    <a:pt x="92" y="63"/>
                    <a:pt x="91" y="60"/>
                    <a:pt x="94" y="60"/>
                  </a:cubicBezTo>
                  <a:cubicBezTo>
                    <a:pt x="96" y="59"/>
                    <a:pt x="95" y="63"/>
                    <a:pt x="97" y="61"/>
                  </a:cubicBezTo>
                  <a:cubicBezTo>
                    <a:pt x="100" y="58"/>
                    <a:pt x="99" y="57"/>
                    <a:pt x="101" y="57"/>
                  </a:cubicBezTo>
                  <a:cubicBezTo>
                    <a:pt x="108" y="57"/>
                    <a:pt x="108" y="57"/>
                    <a:pt x="108" y="57"/>
                  </a:cubicBezTo>
                  <a:cubicBezTo>
                    <a:pt x="111" y="57"/>
                    <a:pt x="110" y="59"/>
                    <a:pt x="111" y="59"/>
                  </a:cubicBezTo>
                  <a:cubicBezTo>
                    <a:pt x="113" y="59"/>
                    <a:pt x="116" y="58"/>
                    <a:pt x="116" y="58"/>
                  </a:cubicBezTo>
                  <a:cubicBezTo>
                    <a:pt x="116" y="58"/>
                    <a:pt x="116" y="55"/>
                    <a:pt x="114" y="55"/>
                  </a:cubicBezTo>
                  <a:cubicBezTo>
                    <a:pt x="113" y="54"/>
                    <a:pt x="114" y="52"/>
                    <a:pt x="113" y="49"/>
                  </a:cubicBezTo>
                  <a:cubicBezTo>
                    <a:pt x="112" y="46"/>
                    <a:pt x="111" y="45"/>
                    <a:pt x="107" y="44"/>
                  </a:cubicBezTo>
                  <a:cubicBezTo>
                    <a:pt x="104" y="43"/>
                    <a:pt x="105" y="40"/>
                    <a:pt x="104" y="38"/>
                  </a:cubicBezTo>
                  <a:cubicBezTo>
                    <a:pt x="103" y="36"/>
                    <a:pt x="102" y="37"/>
                    <a:pt x="100" y="37"/>
                  </a:cubicBezTo>
                  <a:cubicBezTo>
                    <a:pt x="98" y="37"/>
                    <a:pt x="97" y="35"/>
                    <a:pt x="96" y="34"/>
                  </a:cubicBezTo>
                  <a:cubicBezTo>
                    <a:pt x="95" y="32"/>
                    <a:pt x="94" y="32"/>
                    <a:pt x="92" y="32"/>
                  </a:cubicBezTo>
                  <a:cubicBezTo>
                    <a:pt x="90" y="32"/>
                    <a:pt x="90" y="29"/>
                    <a:pt x="88" y="28"/>
                  </a:cubicBezTo>
                  <a:cubicBezTo>
                    <a:pt x="87" y="28"/>
                    <a:pt x="83" y="23"/>
                    <a:pt x="84" y="20"/>
                  </a:cubicBezTo>
                  <a:cubicBezTo>
                    <a:pt x="85" y="17"/>
                    <a:pt x="85" y="17"/>
                    <a:pt x="82" y="15"/>
                  </a:cubicBezTo>
                  <a:cubicBezTo>
                    <a:pt x="79" y="13"/>
                    <a:pt x="80" y="13"/>
                    <a:pt x="81" y="11"/>
                  </a:cubicBezTo>
                  <a:cubicBezTo>
                    <a:pt x="82" y="9"/>
                    <a:pt x="81" y="5"/>
                    <a:pt x="81" y="5"/>
                  </a:cubicBezTo>
                  <a:cubicBezTo>
                    <a:pt x="76" y="0"/>
                    <a:pt x="76" y="0"/>
                    <a:pt x="76" y="0"/>
                  </a:cubicBezTo>
                  <a:cubicBezTo>
                    <a:pt x="76" y="0"/>
                    <a:pt x="72" y="0"/>
                    <a:pt x="71" y="3"/>
                  </a:cubicBezTo>
                  <a:cubicBezTo>
                    <a:pt x="70" y="6"/>
                    <a:pt x="71" y="6"/>
                    <a:pt x="69" y="7"/>
                  </a:cubicBezTo>
                  <a:cubicBezTo>
                    <a:pt x="67" y="7"/>
                    <a:pt x="65" y="8"/>
                    <a:pt x="64" y="9"/>
                  </a:cubicBezTo>
                  <a:cubicBezTo>
                    <a:pt x="62" y="10"/>
                    <a:pt x="63" y="13"/>
                    <a:pt x="61" y="13"/>
                  </a:cubicBezTo>
                  <a:cubicBezTo>
                    <a:pt x="58" y="14"/>
                    <a:pt x="58" y="14"/>
                    <a:pt x="55" y="16"/>
                  </a:cubicBezTo>
                  <a:cubicBezTo>
                    <a:pt x="53" y="18"/>
                    <a:pt x="47" y="17"/>
                    <a:pt x="45" y="20"/>
                  </a:cubicBezTo>
                  <a:cubicBezTo>
                    <a:pt x="43" y="22"/>
                    <a:pt x="50" y="24"/>
                    <a:pt x="47" y="25"/>
                  </a:cubicBezTo>
                  <a:cubicBezTo>
                    <a:pt x="45" y="27"/>
                    <a:pt x="44" y="26"/>
                    <a:pt x="41" y="29"/>
                  </a:cubicBezTo>
                  <a:cubicBezTo>
                    <a:pt x="39" y="32"/>
                    <a:pt x="37" y="33"/>
                    <a:pt x="34" y="34"/>
                  </a:cubicBezTo>
                  <a:cubicBezTo>
                    <a:pt x="32" y="34"/>
                    <a:pt x="26" y="36"/>
                    <a:pt x="24" y="36"/>
                  </a:cubicBezTo>
                  <a:cubicBezTo>
                    <a:pt x="22" y="36"/>
                    <a:pt x="20" y="34"/>
                    <a:pt x="20" y="34"/>
                  </a:cubicBezTo>
                  <a:cubicBezTo>
                    <a:pt x="17" y="38"/>
                    <a:pt x="17" y="38"/>
                    <a:pt x="17" y="38"/>
                  </a:cubicBezTo>
                  <a:cubicBezTo>
                    <a:pt x="13" y="37"/>
                    <a:pt x="13" y="37"/>
                    <a:pt x="13" y="37"/>
                  </a:cubicBezTo>
                  <a:cubicBezTo>
                    <a:pt x="10" y="38"/>
                    <a:pt x="10" y="38"/>
                    <a:pt x="10" y="38"/>
                  </a:cubicBezTo>
                  <a:cubicBezTo>
                    <a:pt x="10" y="38"/>
                    <a:pt x="6" y="48"/>
                    <a:pt x="4" y="49"/>
                  </a:cubicBezTo>
                  <a:cubicBezTo>
                    <a:pt x="1" y="50"/>
                    <a:pt x="0" y="52"/>
                    <a:pt x="2" y="53"/>
                  </a:cubicBezTo>
                  <a:cubicBezTo>
                    <a:pt x="3" y="54"/>
                    <a:pt x="5" y="54"/>
                    <a:pt x="5" y="57"/>
                  </a:cubicBezTo>
                  <a:cubicBezTo>
                    <a:pt x="6" y="59"/>
                    <a:pt x="7" y="62"/>
                    <a:pt x="9" y="65"/>
                  </a:cubicBezTo>
                  <a:cubicBezTo>
                    <a:pt x="11" y="68"/>
                    <a:pt x="10" y="69"/>
                    <a:pt x="13" y="72"/>
                  </a:cubicBezTo>
                  <a:cubicBezTo>
                    <a:pt x="16" y="75"/>
                    <a:pt x="16" y="74"/>
                    <a:pt x="18" y="77"/>
                  </a:cubicBezTo>
                  <a:cubicBezTo>
                    <a:pt x="20" y="81"/>
                    <a:pt x="24" y="84"/>
                    <a:pt x="24" y="84"/>
                  </a:cubicBezTo>
                  <a:cubicBezTo>
                    <a:pt x="24" y="84"/>
                    <a:pt x="27" y="84"/>
                    <a:pt x="28" y="82"/>
                  </a:cubicBezTo>
                  <a:cubicBezTo>
                    <a:pt x="29" y="79"/>
                    <a:pt x="28" y="79"/>
                    <a:pt x="31" y="78"/>
                  </a:cubicBezTo>
                  <a:cubicBezTo>
                    <a:pt x="33" y="77"/>
                    <a:pt x="33" y="79"/>
                    <a:pt x="35" y="79"/>
                  </a:cubicBezTo>
                  <a:cubicBezTo>
                    <a:pt x="37" y="78"/>
                    <a:pt x="41" y="77"/>
                    <a:pt x="41" y="7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1" name="Freeform 294">
              <a:extLst>
                <a:ext uri="{FF2B5EF4-FFF2-40B4-BE49-F238E27FC236}">
                  <a16:creationId xmlns:a16="http://schemas.microsoft.com/office/drawing/2014/main" id="{A57E60CA-A760-4243-B1B9-26717CE7EEE3}"/>
                </a:ext>
              </a:extLst>
            </p:cNvPr>
            <p:cNvSpPr>
              <a:spLocks noEditPoints="1"/>
            </p:cNvSpPr>
            <p:nvPr/>
          </p:nvSpPr>
          <p:spPr bwMode="auto">
            <a:xfrm>
              <a:off x="1772760" y="450214"/>
              <a:ext cx="2682763" cy="2139126"/>
            </a:xfrm>
            <a:custGeom>
              <a:avLst/>
              <a:gdLst>
                <a:gd name="T0" fmla="*/ 256 w 780"/>
                <a:gd name="T1" fmla="*/ 253 h 622"/>
                <a:gd name="T2" fmla="*/ 316 w 780"/>
                <a:gd name="T3" fmla="*/ 199 h 622"/>
                <a:gd name="T4" fmla="*/ 534 w 780"/>
                <a:gd name="T5" fmla="*/ 193 h 622"/>
                <a:gd name="T6" fmla="*/ 457 w 780"/>
                <a:gd name="T7" fmla="*/ 181 h 622"/>
                <a:gd name="T8" fmla="*/ 548 w 780"/>
                <a:gd name="T9" fmla="*/ 219 h 622"/>
                <a:gd name="T10" fmla="*/ 582 w 780"/>
                <a:gd name="T11" fmla="*/ 313 h 622"/>
                <a:gd name="T12" fmla="*/ 622 w 780"/>
                <a:gd name="T13" fmla="*/ 348 h 622"/>
                <a:gd name="T14" fmla="*/ 639 w 780"/>
                <a:gd name="T15" fmla="*/ 286 h 622"/>
                <a:gd name="T16" fmla="*/ 690 w 780"/>
                <a:gd name="T17" fmla="*/ 273 h 622"/>
                <a:gd name="T18" fmla="*/ 644 w 780"/>
                <a:gd name="T19" fmla="*/ 243 h 622"/>
                <a:gd name="T20" fmla="*/ 586 w 780"/>
                <a:gd name="T21" fmla="*/ 191 h 622"/>
                <a:gd name="T22" fmla="*/ 565 w 780"/>
                <a:gd name="T23" fmla="*/ 41 h 622"/>
                <a:gd name="T24" fmla="*/ 400 w 780"/>
                <a:gd name="T25" fmla="*/ 45 h 622"/>
                <a:gd name="T26" fmla="*/ 478 w 780"/>
                <a:gd name="T27" fmla="*/ 82 h 622"/>
                <a:gd name="T28" fmla="*/ 455 w 780"/>
                <a:gd name="T29" fmla="*/ 123 h 622"/>
                <a:gd name="T30" fmla="*/ 576 w 780"/>
                <a:gd name="T31" fmla="*/ 82 h 622"/>
                <a:gd name="T32" fmla="*/ 655 w 780"/>
                <a:gd name="T33" fmla="*/ 33 h 622"/>
                <a:gd name="T34" fmla="*/ 566 w 780"/>
                <a:gd name="T35" fmla="*/ 20 h 622"/>
                <a:gd name="T36" fmla="*/ 96 w 780"/>
                <a:gd name="T37" fmla="*/ 464 h 622"/>
                <a:gd name="T38" fmla="*/ 128 w 780"/>
                <a:gd name="T39" fmla="*/ 514 h 622"/>
                <a:gd name="T40" fmla="*/ 525 w 780"/>
                <a:gd name="T41" fmla="*/ 574 h 622"/>
                <a:gd name="T42" fmla="*/ 643 w 780"/>
                <a:gd name="T43" fmla="*/ 584 h 622"/>
                <a:gd name="T44" fmla="*/ 683 w 780"/>
                <a:gd name="T45" fmla="*/ 580 h 622"/>
                <a:gd name="T46" fmla="*/ 615 w 780"/>
                <a:gd name="T47" fmla="*/ 558 h 622"/>
                <a:gd name="T48" fmla="*/ 731 w 780"/>
                <a:gd name="T49" fmla="*/ 471 h 622"/>
                <a:gd name="T50" fmla="*/ 678 w 780"/>
                <a:gd name="T51" fmla="*/ 399 h 622"/>
                <a:gd name="T52" fmla="*/ 564 w 780"/>
                <a:gd name="T53" fmla="*/ 349 h 622"/>
                <a:gd name="T54" fmla="*/ 524 w 780"/>
                <a:gd name="T55" fmla="*/ 498 h 622"/>
                <a:gd name="T56" fmla="*/ 443 w 780"/>
                <a:gd name="T57" fmla="*/ 341 h 622"/>
                <a:gd name="T58" fmla="*/ 516 w 780"/>
                <a:gd name="T59" fmla="*/ 264 h 622"/>
                <a:gd name="T60" fmla="*/ 425 w 780"/>
                <a:gd name="T61" fmla="*/ 235 h 622"/>
                <a:gd name="T62" fmla="*/ 399 w 780"/>
                <a:gd name="T63" fmla="*/ 201 h 622"/>
                <a:gd name="T64" fmla="*/ 387 w 780"/>
                <a:gd name="T65" fmla="*/ 265 h 622"/>
                <a:gd name="T66" fmla="*/ 286 w 780"/>
                <a:gd name="T67" fmla="*/ 275 h 622"/>
                <a:gd name="T68" fmla="*/ 120 w 780"/>
                <a:gd name="T69" fmla="*/ 217 h 622"/>
                <a:gd name="T70" fmla="*/ 7 w 780"/>
                <a:gd name="T71" fmla="*/ 232 h 622"/>
                <a:gd name="T72" fmla="*/ 611 w 780"/>
                <a:gd name="T73" fmla="*/ 562 h 622"/>
                <a:gd name="T74" fmla="*/ 682 w 780"/>
                <a:gd name="T75" fmla="*/ 572 h 622"/>
                <a:gd name="T76" fmla="*/ 598 w 780"/>
                <a:gd name="T77" fmla="*/ 502 h 622"/>
                <a:gd name="T78" fmla="*/ 778 w 780"/>
                <a:gd name="T79" fmla="*/ 550 h 622"/>
                <a:gd name="T80" fmla="*/ 373 w 780"/>
                <a:gd name="T81" fmla="*/ 505 h 622"/>
                <a:gd name="T82" fmla="*/ 387 w 780"/>
                <a:gd name="T83" fmla="*/ 513 h 622"/>
                <a:gd name="T84" fmla="*/ 341 w 780"/>
                <a:gd name="T85" fmla="*/ 409 h 622"/>
                <a:gd name="T86" fmla="*/ 447 w 780"/>
                <a:gd name="T87" fmla="*/ 88 h 622"/>
                <a:gd name="T88" fmla="*/ 668 w 780"/>
                <a:gd name="T89" fmla="*/ 337 h 622"/>
                <a:gd name="T90" fmla="*/ 623 w 780"/>
                <a:gd name="T91" fmla="*/ 282 h 622"/>
                <a:gd name="T92" fmla="*/ 567 w 780"/>
                <a:gd name="T93" fmla="*/ 239 h 622"/>
                <a:gd name="T94" fmla="*/ 381 w 780"/>
                <a:gd name="T95" fmla="*/ 156 h 622"/>
                <a:gd name="T96" fmla="*/ 429 w 780"/>
                <a:gd name="T97" fmla="*/ 130 h 622"/>
                <a:gd name="T98" fmla="*/ 453 w 780"/>
                <a:gd name="T99" fmla="*/ 134 h 622"/>
                <a:gd name="T100" fmla="*/ 391 w 780"/>
                <a:gd name="T101" fmla="*/ 103 h 622"/>
                <a:gd name="T102" fmla="*/ 391 w 780"/>
                <a:gd name="T103" fmla="*/ 201 h 622"/>
                <a:gd name="T104" fmla="*/ 362 w 780"/>
                <a:gd name="T105" fmla="*/ 120 h 622"/>
                <a:gd name="T106" fmla="*/ 315 w 780"/>
                <a:gd name="T107" fmla="*/ 98 h 622"/>
                <a:gd name="T108" fmla="*/ 315 w 780"/>
                <a:gd name="T109" fmla="*/ 75 h 622"/>
                <a:gd name="T110" fmla="*/ 270 w 780"/>
                <a:gd name="T111" fmla="*/ 341 h 622"/>
                <a:gd name="T112" fmla="*/ 192 w 780"/>
                <a:gd name="T113" fmla="*/ 301 h 622"/>
                <a:gd name="T114" fmla="*/ 377 w 780"/>
                <a:gd name="T115" fmla="*/ 233 h 622"/>
                <a:gd name="T116" fmla="*/ 149 w 780"/>
                <a:gd name="T117" fmla="*/ 200 h 622"/>
                <a:gd name="T118" fmla="*/ 276 w 780"/>
                <a:gd name="T119" fmla="*/ 112 h 622"/>
                <a:gd name="T120" fmla="*/ 242 w 780"/>
                <a:gd name="T121" fmla="*/ 151 h 622"/>
                <a:gd name="T122" fmla="*/ 181 w 780"/>
                <a:gd name="T123" fmla="*/ 133 h 622"/>
                <a:gd name="T124" fmla="*/ 256 w 780"/>
                <a:gd name="T125" fmla="*/ 85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0" h="622">
                  <a:moveTo>
                    <a:pt x="204" y="193"/>
                  </a:moveTo>
                  <a:cubicBezTo>
                    <a:pt x="204" y="194"/>
                    <a:pt x="201" y="194"/>
                    <a:pt x="200" y="194"/>
                  </a:cubicBezTo>
                  <a:cubicBezTo>
                    <a:pt x="199" y="195"/>
                    <a:pt x="200" y="196"/>
                    <a:pt x="199" y="197"/>
                  </a:cubicBezTo>
                  <a:cubicBezTo>
                    <a:pt x="198" y="199"/>
                    <a:pt x="196" y="199"/>
                    <a:pt x="195" y="201"/>
                  </a:cubicBezTo>
                  <a:cubicBezTo>
                    <a:pt x="195" y="202"/>
                    <a:pt x="194" y="202"/>
                    <a:pt x="193" y="202"/>
                  </a:cubicBezTo>
                  <a:cubicBezTo>
                    <a:pt x="195" y="203"/>
                    <a:pt x="192" y="206"/>
                    <a:pt x="199" y="206"/>
                  </a:cubicBezTo>
                  <a:cubicBezTo>
                    <a:pt x="204" y="206"/>
                    <a:pt x="201" y="204"/>
                    <a:pt x="203" y="203"/>
                  </a:cubicBezTo>
                  <a:cubicBezTo>
                    <a:pt x="206" y="202"/>
                    <a:pt x="207" y="205"/>
                    <a:pt x="205" y="205"/>
                  </a:cubicBezTo>
                  <a:cubicBezTo>
                    <a:pt x="205" y="205"/>
                    <a:pt x="205" y="206"/>
                    <a:pt x="205" y="206"/>
                  </a:cubicBezTo>
                  <a:cubicBezTo>
                    <a:pt x="208" y="206"/>
                    <a:pt x="207" y="207"/>
                    <a:pt x="207" y="207"/>
                  </a:cubicBezTo>
                  <a:cubicBezTo>
                    <a:pt x="206" y="207"/>
                    <a:pt x="204" y="207"/>
                    <a:pt x="203" y="207"/>
                  </a:cubicBezTo>
                  <a:cubicBezTo>
                    <a:pt x="203" y="210"/>
                    <a:pt x="203" y="210"/>
                    <a:pt x="203" y="210"/>
                  </a:cubicBezTo>
                  <a:cubicBezTo>
                    <a:pt x="210" y="210"/>
                    <a:pt x="210" y="210"/>
                    <a:pt x="210" y="210"/>
                  </a:cubicBezTo>
                  <a:cubicBezTo>
                    <a:pt x="210" y="209"/>
                    <a:pt x="211" y="207"/>
                    <a:pt x="211" y="206"/>
                  </a:cubicBezTo>
                  <a:cubicBezTo>
                    <a:pt x="212" y="206"/>
                    <a:pt x="217" y="208"/>
                    <a:pt x="219" y="208"/>
                  </a:cubicBezTo>
                  <a:cubicBezTo>
                    <a:pt x="220" y="208"/>
                    <a:pt x="221" y="206"/>
                    <a:pt x="222" y="205"/>
                  </a:cubicBezTo>
                  <a:cubicBezTo>
                    <a:pt x="225" y="204"/>
                    <a:pt x="230" y="205"/>
                    <a:pt x="233" y="205"/>
                  </a:cubicBezTo>
                  <a:cubicBezTo>
                    <a:pt x="233" y="205"/>
                    <a:pt x="233" y="207"/>
                    <a:pt x="233" y="207"/>
                  </a:cubicBezTo>
                  <a:cubicBezTo>
                    <a:pt x="227" y="207"/>
                    <a:pt x="226" y="207"/>
                    <a:pt x="222" y="209"/>
                  </a:cubicBezTo>
                  <a:cubicBezTo>
                    <a:pt x="222" y="209"/>
                    <a:pt x="222" y="211"/>
                    <a:pt x="222" y="211"/>
                  </a:cubicBezTo>
                  <a:cubicBezTo>
                    <a:pt x="221" y="211"/>
                    <a:pt x="219" y="210"/>
                    <a:pt x="219" y="210"/>
                  </a:cubicBezTo>
                  <a:cubicBezTo>
                    <a:pt x="217" y="210"/>
                    <a:pt x="217" y="211"/>
                    <a:pt x="215" y="211"/>
                  </a:cubicBezTo>
                  <a:cubicBezTo>
                    <a:pt x="211" y="212"/>
                    <a:pt x="201" y="213"/>
                    <a:pt x="207" y="217"/>
                  </a:cubicBezTo>
                  <a:cubicBezTo>
                    <a:pt x="208" y="219"/>
                    <a:pt x="210" y="219"/>
                    <a:pt x="213" y="219"/>
                  </a:cubicBezTo>
                  <a:cubicBezTo>
                    <a:pt x="213" y="219"/>
                    <a:pt x="213" y="217"/>
                    <a:pt x="214" y="217"/>
                  </a:cubicBezTo>
                  <a:cubicBezTo>
                    <a:pt x="214" y="217"/>
                    <a:pt x="217" y="220"/>
                    <a:pt x="218" y="220"/>
                  </a:cubicBezTo>
                  <a:cubicBezTo>
                    <a:pt x="219" y="220"/>
                    <a:pt x="221" y="218"/>
                    <a:pt x="223" y="218"/>
                  </a:cubicBezTo>
                  <a:cubicBezTo>
                    <a:pt x="223" y="218"/>
                    <a:pt x="230" y="218"/>
                    <a:pt x="231" y="218"/>
                  </a:cubicBezTo>
                  <a:cubicBezTo>
                    <a:pt x="231" y="218"/>
                    <a:pt x="232" y="219"/>
                    <a:pt x="234" y="219"/>
                  </a:cubicBezTo>
                  <a:cubicBezTo>
                    <a:pt x="235" y="219"/>
                    <a:pt x="239" y="217"/>
                    <a:pt x="241" y="217"/>
                  </a:cubicBezTo>
                  <a:cubicBezTo>
                    <a:pt x="242" y="218"/>
                    <a:pt x="242" y="220"/>
                    <a:pt x="244" y="219"/>
                  </a:cubicBezTo>
                  <a:cubicBezTo>
                    <a:pt x="244" y="219"/>
                    <a:pt x="248" y="218"/>
                    <a:pt x="248" y="218"/>
                  </a:cubicBezTo>
                  <a:cubicBezTo>
                    <a:pt x="248" y="216"/>
                    <a:pt x="248" y="216"/>
                    <a:pt x="248" y="216"/>
                  </a:cubicBezTo>
                  <a:cubicBezTo>
                    <a:pt x="250" y="216"/>
                    <a:pt x="252" y="217"/>
                    <a:pt x="253" y="218"/>
                  </a:cubicBezTo>
                  <a:cubicBezTo>
                    <a:pt x="253" y="218"/>
                    <a:pt x="253" y="220"/>
                    <a:pt x="253" y="220"/>
                  </a:cubicBezTo>
                  <a:cubicBezTo>
                    <a:pt x="254" y="220"/>
                    <a:pt x="255" y="220"/>
                    <a:pt x="256" y="220"/>
                  </a:cubicBezTo>
                  <a:cubicBezTo>
                    <a:pt x="257" y="220"/>
                    <a:pt x="258" y="217"/>
                    <a:pt x="260" y="217"/>
                  </a:cubicBezTo>
                  <a:cubicBezTo>
                    <a:pt x="261" y="217"/>
                    <a:pt x="261" y="218"/>
                    <a:pt x="262" y="218"/>
                  </a:cubicBezTo>
                  <a:cubicBezTo>
                    <a:pt x="262" y="218"/>
                    <a:pt x="262" y="220"/>
                    <a:pt x="262" y="220"/>
                  </a:cubicBezTo>
                  <a:cubicBezTo>
                    <a:pt x="261" y="220"/>
                    <a:pt x="260" y="220"/>
                    <a:pt x="259" y="220"/>
                  </a:cubicBezTo>
                  <a:cubicBezTo>
                    <a:pt x="258" y="225"/>
                    <a:pt x="260" y="222"/>
                    <a:pt x="256" y="224"/>
                  </a:cubicBezTo>
                  <a:cubicBezTo>
                    <a:pt x="256" y="224"/>
                    <a:pt x="255" y="226"/>
                    <a:pt x="255" y="226"/>
                  </a:cubicBezTo>
                  <a:cubicBezTo>
                    <a:pt x="253" y="227"/>
                    <a:pt x="246" y="227"/>
                    <a:pt x="244" y="226"/>
                  </a:cubicBezTo>
                  <a:cubicBezTo>
                    <a:pt x="243" y="226"/>
                    <a:pt x="242" y="224"/>
                    <a:pt x="241" y="224"/>
                  </a:cubicBezTo>
                  <a:cubicBezTo>
                    <a:pt x="240" y="224"/>
                    <a:pt x="232" y="225"/>
                    <a:pt x="231" y="226"/>
                  </a:cubicBezTo>
                  <a:cubicBezTo>
                    <a:pt x="230" y="226"/>
                    <a:pt x="230" y="228"/>
                    <a:pt x="230" y="228"/>
                  </a:cubicBezTo>
                  <a:cubicBezTo>
                    <a:pt x="226" y="229"/>
                    <a:pt x="218" y="228"/>
                    <a:pt x="214" y="228"/>
                  </a:cubicBezTo>
                  <a:cubicBezTo>
                    <a:pt x="216" y="229"/>
                    <a:pt x="213" y="233"/>
                    <a:pt x="213" y="233"/>
                  </a:cubicBezTo>
                  <a:cubicBezTo>
                    <a:pt x="213" y="237"/>
                    <a:pt x="214" y="234"/>
                    <a:pt x="215" y="235"/>
                  </a:cubicBezTo>
                  <a:cubicBezTo>
                    <a:pt x="215" y="236"/>
                    <a:pt x="215" y="237"/>
                    <a:pt x="215" y="237"/>
                  </a:cubicBezTo>
                  <a:cubicBezTo>
                    <a:pt x="216" y="238"/>
                    <a:pt x="218" y="238"/>
                    <a:pt x="219" y="239"/>
                  </a:cubicBezTo>
                  <a:cubicBezTo>
                    <a:pt x="219" y="239"/>
                    <a:pt x="219" y="241"/>
                    <a:pt x="219" y="241"/>
                  </a:cubicBezTo>
                  <a:cubicBezTo>
                    <a:pt x="221" y="242"/>
                    <a:pt x="225" y="244"/>
                    <a:pt x="228" y="245"/>
                  </a:cubicBezTo>
                  <a:cubicBezTo>
                    <a:pt x="229" y="245"/>
                    <a:pt x="231" y="244"/>
                    <a:pt x="231" y="244"/>
                  </a:cubicBezTo>
                  <a:cubicBezTo>
                    <a:pt x="233" y="244"/>
                    <a:pt x="237" y="245"/>
                    <a:pt x="239" y="246"/>
                  </a:cubicBezTo>
                  <a:cubicBezTo>
                    <a:pt x="240" y="247"/>
                    <a:pt x="240" y="252"/>
                    <a:pt x="241" y="254"/>
                  </a:cubicBezTo>
                  <a:cubicBezTo>
                    <a:pt x="242" y="254"/>
                    <a:pt x="243" y="253"/>
                    <a:pt x="245" y="253"/>
                  </a:cubicBezTo>
                  <a:cubicBezTo>
                    <a:pt x="246" y="255"/>
                    <a:pt x="246" y="255"/>
                    <a:pt x="246" y="255"/>
                  </a:cubicBezTo>
                  <a:cubicBezTo>
                    <a:pt x="246" y="255"/>
                    <a:pt x="247" y="255"/>
                    <a:pt x="248" y="255"/>
                  </a:cubicBezTo>
                  <a:cubicBezTo>
                    <a:pt x="248" y="256"/>
                    <a:pt x="248" y="256"/>
                    <a:pt x="248" y="256"/>
                  </a:cubicBezTo>
                  <a:cubicBezTo>
                    <a:pt x="250" y="256"/>
                    <a:pt x="254" y="256"/>
                    <a:pt x="256" y="255"/>
                  </a:cubicBezTo>
                  <a:cubicBezTo>
                    <a:pt x="256" y="255"/>
                    <a:pt x="256" y="253"/>
                    <a:pt x="256" y="253"/>
                  </a:cubicBezTo>
                  <a:cubicBezTo>
                    <a:pt x="257" y="253"/>
                    <a:pt x="258" y="253"/>
                    <a:pt x="258" y="253"/>
                  </a:cubicBezTo>
                  <a:cubicBezTo>
                    <a:pt x="260" y="252"/>
                    <a:pt x="260" y="253"/>
                    <a:pt x="262" y="253"/>
                  </a:cubicBezTo>
                  <a:cubicBezTo>
                    <a:pt x="263" y="253"/>
                    <a:pt x="268" y="254"/>
                    <a:pt x="270" y="253"/>
                  </a:cubicBezTo>
                  <a:cubicBezTo>
                    <a:pt x="270" y="253"/>
                    <a:pt x="270" y="253"/>
                    <a:pt x="270" y="253"/>
                  </a:cubicBezTo>
                  <a:cubicBezTo>
                    <a:pt x="272" y="252"/>
                    <a:pt x="275" y="251"/>
                    <a:pt x="276" y="251"/>
                  </a:cubicBezTo>
                  <a:cubicBezTo>
                    <a:pt x="277" y="250"/>
                    <a:pt x="279" y="251"/>
                    <a:pt x="280" y="251"/>
                  </a:cubicBezTo>
                  <a:cubicBezTo>
                    <a:pt x="280" y="248"/>
                    <a:pt x="280" y="248"/>
                    <a:pt x="280" y="248"/>
                  </a:cubicBezTo>
                  <a:cubicBezTo>
                    <a:pt x="281" y="248"/>
                    <a:pt x="282" y="249"/>
                    <a:pt x="283" y="249"/>
                  </a:cubicBezTo>
                  <a:cubicBezTo>
                    <a:pt x="285" y="248"/>
                    <a:pt x="289" y="245"/>
                    <a:pt x="291" y="245"/>
                  </a:cubicBezTo>
                  <a:cubicBezTo>
                    <a:pt x="294" y="244"/>
                    <a:pt x="295" y="245"/>
                    <a:pt x="298" y="243"/>
                  </a:cubicBezTo>
                  <a:cubicBezTo>
                    <a:pt x="298" y="243"/>
                    <a:pt x="300" y="240"/>
                    <a:pt x="300" y="239"/>
                  </a:cubicBezTo>
                  <a:cubicBezTo>
                    <a:pt x="301" y="239"/>
                    <a:pt x="303" y="239"/>
                    <a:pt x="304" y="239"/>
                  </a:cubicBezTo>
                  <a:cubicBezTo>
                    <a:pt x="305" y="238"/>
                    <a:pt x="307" y="236"/>
                    <a:pt x="308" y="235"/>
                  </a:cubicBezTo>
                  <a:cubicBezTo>
                    <a:pt x="308" y="235"/>
                    <a:pt x="308" y="235"/>
                    <a:pt x="308" y="235"/>
                  </a:cubicBezTo>
                  <a:cubicBezTo>
                    <a:pt x="310" y="234"/>
                    <a:pt x="311" y="235"/>
                    <a:pt x="312" y="235"/>
                  </a:cubicBezTo>
                  <a:cubicBezTo>
                    <a:pt x="311" y="237"/>
                    <a:pt x="310" y="239"/>
                    <a:pt x="309" y="241"/>
                  </a:cubicBezTo>
                  <a:cubicBezTo>
                    <a:pt x="310" y="241"/>
                    <a:pt x="310" y="243"/>
                    <a:pt x="310" y="243"/>
                  </a:cubicBezTo>
                  <a:cubicBezTo>
                    <a:pt x="313" y="244"/>
                    <a:pt x="315" y="243"/>
                    <a:pt x="318" y="244"/>
                  </a:cubicBezTo>
                  <a:cubicBezTo>
                    <a:pt x="318" y="244"/>
                    <a:pt x="317" y="247"/>
                    <a:pt x="318" y="247"/>
                  </a:cubicBezTo>
                  <a:cubicBezTo>
                    <a:pt x="318" y="247"/>
                    <a:pt x="320" y="248"/>
                    <a:pt x="320" y="247"/>
                  </a:cubicBezTo>
                  <a:cubicBezTo>
                    <a:pt x="321" y="247"/>
                    <a:pt x="321" y="246"/>
                    <a:pt x="322" y="245"/>
                  </a:cubicBezTo>
                  <a:cubicBezTo>
                    <a:pt x="323" y="246"/>
                    <a:pt x="325" y="249"/>
                    <a:pt x="327" y="249"/>
                  </a:cubicBezTo>
                  <a:cubicBezTo>
                    <a:pt x="328" y="249"/>
                    <a:pt x="329" y="247"/>
                    <a:pt x="330" y="247"/>
                  </a:cubicBezTo>
                  <a:cubicBezTo>
                    <a:pt x="331" y="248"/>
                    <a:pt x="331" y="250"/>
                    <a:pt x="334" y="250"/>
                  </a:cubicBezTo>
                  <a:cubicBezTo>
                    <a:pt x="335" y="250"/>
                    <a:pt x="335" y="248"/>
                    <a:pt x="335" y="247"/>
                  </a:cubicBezTo>
                  <a:cubicBezTo>
                    <a:pt x="337" y="248"/>
                    <a:pt x="339" y="248"/>
                    <a:pt x="341" y="248"/>
                  </a:cubicBezTo>
                  <a:cubicBezTo>
                    <a:pt x="342" y="246"/>
                    <a:pt x="342" y="246"/>
                    <a:pt x="342" y="246"/>
                  </a:cubicBezTo>
                  <a:cubicBezTo>
                    <a:pt x="344" y="245"/>
                    <a:pt x="344" y="246"/>
                    <a:pt x="346" y="245"/>
                  </a:cubicBezTo>
                  <a:cubicBezTo>
                    <a:pt x="347" y="244"/>
                    <a:pt x="346" y="243"/>
                    <a:pt x="347" y="242"/>
                  </a:cubicBezTo>
                  <a:cubicBezTo>
                    <a:pt x="346" y="242"/>
                    <a:pt x="345" y="242"/>
                    <a:pt x="345" y="242"/>
                  </a:cubicBezTo>
                  <a:cubicBezTo>
                    <a:pt x="345" y="241"/>
                    <a:pt x="345" y="240"/>
                    <a:pt x="345" y="239"/>
                  </a:cubicBezTo>
                  <a:cubicBezTo>
                    <a:pt x="343" y="240"/>
                    <a:pt x="342" y="239"/>
                    <a:pt x="340" y="239"/>
                  </a:cubicBezTo>
                  <a:cubicBezTo>
                    <a:pt x="338" y="240"/>
                    <a:pt x="341" y="243"/>
                    <a:pt x="336" y="241"/>
                  </a:cubicBezTo>
                  <a:cubicBezTo>
                    <a:pt x="334" y="241"/>
                    <a:pt x="335" y="239"/>
                    <a:pt x="334" y="238"/>
                  </a:cubicBezTo>
                  <a:cubicBezTo>
                    <a:pt x="333" y="238"/>
                    <a:pt x="331" y="237"/>
                    <a:pt x="331" y="237"/>
                  </a:cubicBezTo>
                  <a:cubicBezTo>
                    <a:pt x="332" y="234"/>
                    <a:pt x="332" y="234"/>
                    <a:pt x="332" y="234"/>
                  </a:cubicBezTo>
                  <a:cubicBezTo>
                    <a:pt x="333" y="235"/>
                    <a:pt x="334" y="234"/>
                    <a:pt x="336" y="235"/>
                  </a:cubicBezTo>
                  <a:cubicBezTo>
                    <a:pt x="336" y="235"/>
                    <a:pt x="337" y="237"/>
                    <a:pt x="338" y="237"/>
                  </a:cubicBezTo>
                  <a:cubicBezTo>
                    <a:pt x="340" y="238"/>
                    <a:pt x="343" y="238"/>
                    <a:pt x="346" y="238"/>
                  </a:cubicBezTo>
                  <a:cubicBezTo>
                    <a:pt x="346" y="238"/>
                    <a:pt x="346" y="236"/>
                    <a:pt x="346" y="236"/>
                  </a:cubicBezTo>
                  <a:cubicBezTo>
                    <a:pt x="344" y="236"/>
                    <a:pt x="344" y="236"/>
                    <a:pt x="343" y="235"/>
                  </a:cubicBezTo>
                  <a:cubicBezTo>
                    <a:pt x="340" y="234"/>
                    <a:pt x="344" y="234"/>
                    <a:pt x="345" y="233"/>
                  </a:cubicBezTo>
                  <a:cubicBezTo>
                    <a:pt x="344" y="233"/>
                    <a:pt x="346" y="232"/>
                    <a:pt x="346" y="232"/>
                  </a:cubicBezTo>
                  <a:cubicBezTo>
                    <a:pt x="348" y="233"/>
                    <a:pt x="349" y="234"/>
                    <a:pt x="352" y="235"/>
                  </a:cubicBezTo>
                  <a:cubicBezTo>
                    <a:pt x="352" y="236"/>
                    <a:pt x="351" y="238"/>
                    <a:pt x="352" y="238"/>
                  </a:cubicBezTo>
                  <a:cubicBezTo>
                    <a:pt x="352" y="239"/>
                    <a:pt x="354" y="238"/>
                    <a:pt x="355" y="239"/>
                  </a:cubicBezTo>
                  <a:cubicBezTo>
                    <a:pt x="356" y="238"/>
                    <a:pt x="355" y="237"/>
                    <a:pt x="356" y="237"/>
                  </a:cubicBezTo>
                  <a:cubicBezTo>
                    <a:pt x="356" y="237"/>
                    <a:pt x="356" y="236"/>
                    <a:pt x="356" y="235"/>
                  </a:cubicBezTo>
                  <a:cubicBezTo>
                    <a:pt x="356" y="235"/>
                    <a:pt x="354" y="234"/>
                    <a:pt x="354" y="234"/>
                  </a:cubicBezTo>
                  <a:cubicBezTo>
                    <a:pt x="355" y="231"/>
                    <a:pt x="355" y="231"/>
                    <a:pt x="355" y="227"/>
                  </a:cubicBezTo>
                  <a:cubicBezTo>
                    <a:pt x="354" y="227"/>
                    <a:pt x="353" y="226"/>
                    <a:pt x="353" y="226"/>
                  </a:cubicBezTo>
                  <a:cubicBezTo>
                    <a:pt x="351" y="226"/>
                    <a:pt x="350" y="227"/>
                    <a:pt x="349" y="227"/>
                  </a:cubicBezTo>
                  <a:cubicBezTo>
                    <a:pt x="341" y="228"/>
                    <a:pt x="337" y="223"/>
                    <a:pt x="335" y="217"/>
                  </a:cubicBezTo>
                  <a:cubicBezTo>
                    <a:pt x="334" y="217"/>
                    <a:pt x="334" y="217"/>
                    <a:pt x="334" y="217"/>
                  </a:cubicBezTo>
                  <a:cubicBezTo>
                    <a:pt x="333" y="219"/>
                    <a:pt x="334" y="221"/>
                    <a:pt x="334" y="223"/>
                  </a:cubicBezTo>
                  <a:cubicBezTo>
                    <a:pt x="333" y="223"/>
                    <a:pt x="332" y="221"/>
                    <a:pt x="332" y="221"/>
                  </a:cubicBezTo>
                  <a:cubicBezTo>
                    <a:pt x="330" y="221"/>
                    <a:pt x="328" y="221"/>
                    <a:pt x="327" y="221"/>
                  </a:cubicBezTo>
                  <a:cubicBezTo>
                    <a:pt x="327" y="220"/>
                    <a:pt x="326" y="218"/>
                    <a:pt x="326" y="218"/>
                  </a:cubicBezTo>
                  <a:cubicBezTo>
                    <a:pt x="325" y="216"/>
                    <a:pt x="323" y="215"/>
                    <a:pt x="322" y="213"/>
                  </a:cubicBezTo>
                  <a:cubicBezTo>
                    <a:pt x="321" y="211"/>
                    <a:pt x="321" y="208"/>
                    <a:pt x="320" y="206"/>
                  </a:cubicBezTo>
                  <a:cubicBezTo>
                    <a:pt x="320" y="205"/>
                    <a:pt x="317" y="205"/>
                    <a:pt x="316" y="204"/>
                  </a:cubicBezTo>
                  <a:cubicBezTo>
                    <a:pt x="315" y="202"/>
                    <a:pt x="317" y="200"/>
                    <a:pt x="316" y="199"/>
                  </a:cubicBezTo>
                  <a:cubicBezTo>
                    <a:pt x="316" y="198"/>
                    <a:pt x="314" y="196"/>
                    <a:pt x="314" y="195"/>
                  </a:cubicBezTo>
                  <a:cubicBezTo>
                    <a:pt x="313" y="195"/>
                    <a:pt x="314" y="194"/>
                    <a:pt x="313" y="193"/>
                  </a:cubicBezTo>
                  <a:cubicBezTo>
                    <a:pt x="312" y="193"/>
                    <a:pt x="309" y="194"/>
                    <a:pt x="308" y="193"/>
                  </a:cubicBezTo>
                  <a:cubicBezTo>
                    <a:pt x="307" y="193"/>
                    <a:pt x="304" y="192"/>
                    <a:pt x="302" y="192"/>
                  </a:cubicBezTo>
                  <a:cubicBezTo>
                    <a:pt x="302" y="193"/>
                    <a:pt x="302" y="193"/>
                    <a:pt x="302" y="193"/>
                  </a:cubicBezTo>
                  <a:cubicBezTo>
                    <a:pt x="300" y="193"/>
                    <a:pt x="300" y="195"/>
                    <a:pt x="298" y="194"/>
                  </a:cubicBezTo>
                  <a:cubicBezTo>
                    <a:pt x="297" y="191"/>
                    <a:pt x="297" y="191"/>
                    <a:pt x="297" y="191"/>
                  </a:cubicBezTo>
                  <a:cubicBezTo>
                    <a:pt x="296" y="191"/>
                    <a:pt x="296" y="191"/>
                    <a:pt x="296" y="191"/>
                  </a:cubicBezTo>
                  <a:cubicBezTo>
                    <a:pt x="295" y="192"/>
                    <a:pt x="292" y="197"/>
                    <a:pt x="292" y="197"/>
                  </a:cubicBezTo>
                  <a:cubicBezTo>
                    <a:pt x="292" y="198"/>
                    <a:pt x="293" y="199"/>
                    <a:pt x="292" y="200"/>
                  </a:cubicBezTo>
                  <a:cubicBezTo>
                    <a:pt x="292" y="201"/>
                    <a:pt x="288" y="202"/>
                    <a:pt x="287" y="203"/>
                  </a:cubicBezTo>
                  <a:cubicBezTo>
                    <a:pt x="285" y="197"/>
                    <a:pt x="288" y="194"/>
                    <a:pt x="290" y="188"/>
                  </a:cubicBezTo>
                  <a:cubicBezTo>
                    <a:pt x="290" y="188"/>
                    <a:pt x="289" y="188"/>
                    <a:pt x="288" y="188"/>
                  </a:cubicBezTo>
                  <a:cubicBezTo>
                    <a:pt x="284" y="183"/>
                    <a:pt x="284" y="183"/>
                    <a:pt x="284" y="183"/>
                  </a:cubicBezTo>
                  <a:cubicBezTo>
                    <a:pt x="284" y="182"/>
                    <a:pt x="285" y="181"/>
                    <a:pt x="284" y="181"/>
                  </a:cubicBezTo>
                  <a:cubicBezTo>
                    <a:pt x="284" y="180"/>
                    <a:pt x="282" y="180"/>
                    <a:pt x="282" y="181"/>
                  </a:cubicBezTo>
                  <a:cubicBezTo>
                    <a:pt x="281" y="180"/>
                    <a:pt x="280" y="179"/>
                    <a:pt x="279" y="178"/>
                  </a:cubicBezTo>
                  <a:cubicBezTo>
                    <a:pt x="279" y="178"/>
                    <a:pt x="277" y="178"/>
                    <a:pt x="276" y="178"/>
                  </a:cubicBezTo>
                  <a:cubicBezTo>
                    <a:pt x="276" y="179"/>
                    <a:pt x="277" y="181"/>
                    <a:pt x="276" y="181"/>
                  </a:cubicBezTo>
                  <a:cubicBezTo>
                    <a:pt x="276" y="182"/>
                    <a:pt x="273" y="183"/>
                    <a:pt x="272" y="184"/>
                  </a:cubicBezTo>
                  <a:cubicBezTo>
                    <a:pt x="272" y="185"/>
                    <a:pt x="273" y="187"/>
                    <a:pt x="272" y="187"/>
                  </a:cubicBezTo>
                  <a:cubicBezTo>
                    <a:pt x="272" y="187"/>
                    <a:pt x="270" y="187"/>
                    <a:pt x="270" y="187"/>
                  </a:cubicBezTo>
                  <a:cubicBezTo>
                    <a:pt x="269" y="186"/>
                    <a:pt x="269" y="187"/>
                    <a:pt x="268" y="187"/>
                  </a:cubicBezTo>
                  <a:cubicBezTo>
                    <a:pt x="267" y="186"/>
                    <a:pt x="268" y="184"/>
                    <a:pt x="268" y="183"/>
                  </a:cubicBezTo>
                  <a:cubicBezTo>
                    <a:pt x="267" y="182"/>
                    <a:pt x="263" y="180"/>
                    <a:pt x="261" y="179"/>
                  </a:cubicBezTo>
                  <a:cubicBezTo>
                    <a:pt x="259" y="178"/>
                    <a:pt x="258" y="178"/>
                    <a:pt x="255" y="177"/>
                  </a:cubicBezTo>
                  <a:cubicBezTo>
                    <a:pt x="255" y="179"/>
                    <a:pt x="254" y="183"/>
                    <a:pt x="254" y="185"/>
                  </a:cubicBezTo>
                  <a:cubicBezTo>
                    <a:pt x="254" y="187"/>
                    <a:pt x="255" y="187"/>
                    <a:pt x="255" y="188"/>
                  </a:cubicBezTo>
                  <a:cubicBezTo>
                    <a:pt x="255" y="190"/>
                    <a:pt x="255" y="191"/>
                    <a:pt x="255" y="193"/>
                  </a:cubicBezTo>
                  <a:cubicBezTo>
                    <a:pt x="255" y="194"/>
                    <a:pt x="252" y="195"/>
                    <a:pt x="252" y="195"/>
                  </a:cubicBezTo>
                  <a:cubicBezTo>
                    <a:pt x="252" y="194"/>
                    <a:pt x="252" y="193"/>
                    <a:pt x="251" y="193"/>
                  </a:cubicBezTo>
                  <a:cubicBezTo>
                    <a:pt x="250" y="192"/>
                    <a:pt x="249" y="193"/>
                    <a:pt x="248" y="192"/>
                  </a:cubicBezTo>
                  <a:cubicBezTo>
                    <a:pt x="247" y="192"/>
                    <a:pt x="241" y="187"/>
                    <a:pt x="241" y="187"/>
                  </a:cubicBezTo>
                  <a:cubicBezTo>
                    <a:pt x="240" y="184"/>
                    <a:pt x="242" y="183"/>
                    <a:pt x="242" y="181"/>
                  </a:cubicBezTo>
                  <a:cubicBezTo>
                    <a:pt x="242" y="177"/>
                    <a:pt x="241" y="174"/>
                    <a:pt x="241" y="171"/>
                  </a:cubicBezTo>
                  <a:cubicBezTo>
                    <a:pt x="238" y="171"/>
                    <a:pt x="237" y="171"/>
                    <a:pt x="235" y="171"/>
                  </a:cubicBezTo>
                  <a:cubicBezTo>
                    <a:pt x="232" y="175"/>
                    <a:pt x="229" y="176"/>
                    <a:pt x="225" y="178"/>
                  </a:cubicBezTo>
                  <a:cubicBezTo>
                    <a:pt x="225" y="179"/>
                    <a:pt x="225" y="179"/>
                    <a:pt x="225" y="179"/>
                  </a:cubicBezTo>
                  <a:cubicBezTo>
                    <a:pt x="221" y="180"/>
                    <a:pt x="218" y="179"/>
                    <a:pt x="216" y="179"/>
                  </a:cubicBezTo>
                  <a:cubicBezTo>
                    <a:pt x="214" y="180"/>
                    <a:pt x="212" y="182"/>
                    <a:pt x="211" y="183"/>
                  </a:cubicBezTo>
                  <a:cubicBezTo>
                    <a:pt x="209" y="183"/>
                    <a:pt x="208" y="183"/>
                    <a:pt x="207" y="183"/>
                  </a:cubicBezTo>
                  <a:cubicBezTo>
                    <a:pt x="203" y="186"/>
                    <a:pt x="204" y="190"/>
                    <a:pt x="204" y="193"/>
                  </a:cubicBezTo>
                  <a:close/>
                  <a:moveTo>
                    <a:pt x="566" y="186"/>
                  </a:moveTo>
                  <a:cubicBezTo>
                    <a:pt x="563" y="185"/>
                    <a:pt x="561" y="186"/>
                    <a:pt x="559" y="185"/>
                  </a:cubicBezTo>
                  <a:cubicBezTo>
                    <a:pt x="558" y="185"/>
                    <a:pt x="558" y="183"/>
                    <a:pt x="558" y="183"/>
                  </a:cubicBezTo>
                  <a:cubicBezTo>
                    <a:pt x="556" y="182"/>
                    <a:pt x="552" y="182"/>
                    <a:pt x="549" y="182"/>
                  </a:cubicBezTo>
                  <a:cubicBezTo>
                    <a:pt x="543" y="183"/>
                    <a:pt x="544" y="187"/>
                    <a:pt x="548" y="189"/>
                  </a:cubicBezTo>
                  <a:cubicBezTo>
                    <a:pt x="548" y="189"/>
                    <a:pt x="559" y="193"/>
                    <a:pt x="555" y="193"/>
                  </a:cubicBezTo>
                  <a:cubicBezTo>
                    <a:pt x="554" y="194"/>
                    <a:pt x="555" y="193"/>
                    <a:pt x="554" y="193"/>
                  </a:cubicBezTo>
                  <a:cubicBezTo>
                    <a:pt x="554" y="193"/>
                    <a:pt x="551" y="193"/>
                    <a:pt x="551" y="193"/>
                  </a:cubicBezTo>
                  <a:cubicBezTo>
                    <a:pt x="548" y="192"/>
                    <a:pt x="548" y="191"/>
                    <a:pt x="546" y="190"/>
                  </a:cubicBezTo>
                  <a:cubicBezTo>
                    <a:pt x="545" y="190"/>
                    <a:pt x="544" y="190"/>
                    <a:pt x="544" y="190"/>
                  </a:cubicBezTo>
                  <a:cubicBezTo>
                    <a:pt x="543" y="193"/>
                    <a:pt x="543" y="193"/>
                    <a:pt x="543" y="193"/>
                  </a:cubicBezTo>
                  <a:cubicBezTo>
                    <a:pt x="545" y="193"/>
                    <a:pt x="544" y="194"/>
                    <a:pt x="544" y="195"/>
                  </a:cubicBezTo>
                  <a:cubicBezTo>
                    <a:pt x="544" y="195"/>
                    <a:pt x="543" y="195"/>
                    <a:pt x="542" y="195"/>
                  </a:cubicBezTo>
                  <a:cubicBezTo>
                    <a:pt x="542" y="195"/>
                    <a:pt x="541" y="197"/>
                    <a:pt x="541" y="197"/>
                  </a:cubicBezTo>
                  <a:cubicBezTo>
                    <a:pt x="540" y="196"/>
                    <a:pt x="540" y="199"/>
                    <a:pt x="540" y="199"/>
                  </a:cubicBezTo>
                  <a:cubicBezTo>
                    <a:pt x="542" y="200"/>
                    <a:pt x="542" y="199"/>
                    <a:pt x="542" y="201"/>
                  </a:cubicBezTo>
                  <a:cubicBezTo>
                    <a:pt x="542" y="201"/>
                    <a:pt x="540" y="201"/>
                    <a:pt x="540" y="201"/>
                  </a:cubicBezTo>
                  <a:cubicBezTo>
                    <a:pt x="540" y="201"/>
                    <a:pt x="538" y="200"/>
                    <a:pt x="540" y="200"/>
                  </a:cubicBezTo>
                  <a:cubicBezTo>
                    <a:pt x="538" y="200"/>
                    <a:pt x="540" y="197"/>
                    <a:pt x="540" y="197"/>
                  </a:cubicBezTo>
                  <a:cubicBezTo>
                    <a:pt x="541" y="188"/>
                    <a:pt x="539" y="191"/>
                    <a:pt x="534" y="193"/>
                  </a:cubicBezTo>
                  <a:cubicBezTo>
                    <a:pt x="533" y="191"/>
                    <a:pt x="533" y="191"/>
                    <a:pt x="533" y="191"/>
                  </a:cubicBezTo>
                  <a:cubicBezTo>
                    <a:pt x="535" y="193"/>
                    <a:pt x="534" y="189"/>
                    <a:pt x="531" y="189"/>
                  </a:cubicBezTo>
                  <a:cubicBezTo>
                    <a:pt x="530" y="191"/>
                    <a:pt x="530" y="191"/>
                    <a:pt x="530" y="191"/>
                  </a:cubicBezTo>
                  <a:cubicBezTo>
                    <a:pt x="527" y="192"/>
                    <a:pt x="527" y="193"/>
                    <a:pt x="524" y="195"/>
                  </a:cubicBezTo>
                  <a:cubicBezTo>
                    <a:pt x="525" y="196"/>
                    <a:pt x="526" y="197"/>
                    <a:pt x="527" y="197"/>
                  </a:cubicBezTo>
                  <a:cubicBezTo>
                    <a:pt x="527" y="198"/>
                    <a:pt x="526" y="199"/>
                    <a:pt x="526" y="200"/>
                  </a:cubicBezTo>
                  <a:cubicBezTo>
                    <a:pt x="522" y="200"/>
                    <a:pt x="522" y="200"/>
                    <a:pt x="519" y="199"/>
                  </a:cubicBezTo>
                  <a:cubicBezTo>
                    <a:pt x="519" y="198"/>
                    <a:pt x="519" y="198"/>
                    <a:pt x="519" y="198"/>
                  </a:cubicBezTo>
                  <a:cubicBezTo>
                    <a:pt x="520" y="198"/>
                    <a:pt x="521" y="198"/>
                    <a:pt x="522" y="198"/>
                  </a:cubicBezTo>
                  <a:cubicBezTo>
                    <a:pt x="523" y="196"/>
                    <a:pt x="521" y="195"/>
                    <a:pt x="523" y="193"/>
                  </a:cubicBezTo>
                  <a:cubicBezTo>
                    <a:pt x="525" y="192"/>
                    <a:pt x="523" y="192"/>
                    <a:pt x="522" y="191"/>
                  </a:cubicBezTo>
                  <a:cubicBezTo>
                    <a:pt x="522" y="190"/>
                    <a:pt x="522" y="190"/>
                    <a:pt x="522" y="190"/>
                  </a:cubicBezTo>
                  <a:cubicBezTo>
                    <a:pt x="522" y="190"/>
                    <a:pt x="523" y="188"/>
                    <a:pt x="522" y="187"/>
                  </a:cubicBezTo>
                  <a:cubicBezTo>
                    <a:pt x="522" y="187"/>
                    <a:pt x="522" y="187"/>
                    <a:pt x="522" y="187"/>
                  </a:cubicBezTo>
                  <a:cubicBezTo>
                    <a:pt x="521" y="186"/>
                    <a:pt x="521" y="184"/>
                    <a:pt x="520" y="183"/>
                  </a:cubicBezTo>
                  <a:cubicBezTo>
                    <a:pt x="518" y="183"/>
                    <a:pt x="518" y="183"/>
                    <a:pt x="518" y="183"/>
                  </a:cubicBezTo>
                  <a:cubicBezTo>
                    <a:pt x="517" y="178"/>
                    <a:pt x="521" y="178"/>
                    <a:pt x="521" y="177"/>
                  </a:cubicBezTo>
                  <a:cubicBezTo>
                    <a:pt x="521" y="177"/>
                    <a:pt x="521" y="176"/>
                    <a:pt x="521" y="175"/>
                  </a:cubicBezTo>
                  <a:cubicBezTo>
                    <a:pt x="521" y="176"/>
                    <a:pt x="520" y="175"/>
                    <a:pt x="520" y="175"/>
                  </a:cubicBezTo>
                  <a:cubicBezTo>
                    <a:pt x="521" y="170"/>
                    <a:pt x="525" y="169"/>
                    <a:pt x="518" y="167"/>
                  </a:cubicBezTo>
                  <a:cubicBezTo>
                    <a:pt x="517" y="166"/>
                    <a:pt x="513" y="165"/>
                    <a:pt x="510" y="166"/>
                  </a:cubicBezTo>
                  <a:cubicBezTo>
                    <a:pt x="510" y="166"/>
                    <a:pt x="510" y="166"/>
                    <a:pt x="510" y="166"/>
                  </a:cubicBezTo>
                  <a:cubicBezTo>
                    <a:pt x="510" y="166"/>
                    <a:pt x="508" y="168"/>
                    <a:pt x="508" y="168"/>
                  </a:cubicBezTo>
                  <a:cubicBezTo>
                    <a:pt x="507" y="168"/>
                    <a:pt x="505" y="168"/>
                    <a:pt x="504" y="168"/>
                  </a:cubicBezTo>
                  <a:cubicBezTo>
                    <a:pt x="504" y="169"/>
                    <a:pt x="504" y="170"/>
                    <a:pt x="504" y="171"/>
                  </a:cubicBezTo>
                  <a:cubicBezTo>
                    <a:pt x="498" y="171"/>
                    <a:pt x="498" y="171"/>
                    <a:pt x="498" y="171"/>
                  </a:cubicBezTo>
                  <a:cubicBezTo>
                    <a:pt x="498" y="172"/>
                    <a:pt x="498" y="173"/>
                    <a:pt x="498" y="173"/>
                  </a:cubicBezTo>
                  <a:cubicBezTo>
                    <a:pt x="497" y="174"/>
                    <a:pt x="495" y="173"/>
                    <a:pt x="493" y="174"/>
                  </a:cubicBezTo>
                  <a:cubicBezTo>
                    <a:pt x="492" y="175"/>
                    <a:pt x="494" y="175"/>
                    <a:pt x="494" y="175"/>
                  </a:cubicBezTo>
                  <a:cubicBezTo>
                    <a:pt x="493" y="175"/>
                    <a:pt x="494" y="176"/>
                    <a:pt x="494" y="176"/>
                  </a:cubicBezTo>
                  <a:cubicBezTo>
                    <a:pt x="494" y="177"/>
                    <a:pt x="493" y="177"/>
                    <a:pt x="492" y="179"/>
                  </a:cubicBezTo>
                  <a:cubicBezTo>
                    <a:pt x="492" y="179"/>
                    <a:pt x="495" y="179"/>
                    <a:pt x="494" y="179"/>
                  </a:cubicBezTo>
                  <a:cubicBezTo>
                    <a:pt x="492" y="180"/>
                    <a:pt x="492" y="179"/>
                    <a:pt x="490" y="179"/>
                  </a:cubicBezTo>
                  <a:cubicBezTo>
                    <a:pt x="488" y="179"/>
                    <a:pt x="487" y="181"/>
                    <a:pt x="487" y="181"/>
                  </a:cubicBezTo>
                  <a:cubicBezTo>
                    <a:pt x="487" y="181"/>
                    <a:pt x="487" y="186"/>
                    <a:pt x="487" y="188"/>
                  </a:cubicBezTo>
                  <a:cubicBezTo>
                    <a:pt x="488" y="188"/>
                    <a:pt x="489" y="189"/>
                    <a:pt x="489" y="189"/>
                  </a:cubicBezTo>
                  <a:cubicBezTo>
                    <a:pt x="490" y="190"/>
                    <a:pt x="494" y="188"/>
                    <a:pt x="496" y="189"/>
                  </a:cubicBezTo>
                  <a:cubicBezTo>
                    <a:pt x="496" y="189"/>
                    <a:pt x="495" y="194"/>
                    <a:pt x="496" y="195"/>
                  </a:cubicBezTo>
                  <a:cubicBezTo>
                    <a:pt x="493" y="193"/>
                    <a:pt x="492" y="192"/>
                    <a:pt x="486" y="192"/>
                  </a:cubicBezTo>
                  <a:cubicBezTo>
                    <a:pt x="486" y="194"/>
                    <a:pt x="486" y="195"/>
                    <a:pt x="486" y="196"/>
                  </a:cubicBezTo>
                  <a:cubicBezTo>
                    <a:pt x="491" y="200"/>
                    <a:pt x="495" y="197"/>
                    <a:pt x="490" y="203"/>
                  </a:cubicBezTo>
                  <a:cubicBezTo>
                    <a:pt x="490" y="201"/>
                    <a:pt x="491" y="208"/>
                    <a:pt x="492" y="210"/>
                  </a:cubicBezTo>
                  <a:cubicBezTo>
                    <a:pt x="486" y="207"/>
                    <a:pt x="485" y="208"/>
                    <a:pt x="478" y="209"/>
                  </a:cubicBezTo>
                  <a:cubicBezTo>
                    <a:pt x="480" y="208"/>
                    <a:pt x="482" y="206"/>
                    <a:pt x="484" y="205"/>
                  </a:cubicBezTo>
                  <a:cubicBezTo>
                    <a:pt x="484" y="205"/>
                    <a:pt x="485" y="206"/>
                    <a:pt x="486" y="205"/>
                  </a:cubicBezTo>
                  <a:cubicBezTo>
                    <a:pt x="485" y="204"/>
                    <a:pt x="486" y="203"/>
                    <a:pt x="485" y="202"/>
                  </a:cubicBezTo>
                  <a:cubicBezTo>
                    <a:pt x="484" y="201"/>
                    <a:pt x="481" y="201"/>
                    <a:pt x="480" y="199"/>
                  </a:cubicBezTo>
                  <a:cubicBezTo>
                    <a:pt x="478" y="196"/>
                    <a:pt x="479" y="183"/>
                    <a:pt x="480" y="179"/>
                  </a:cubicBezTo>
                  <a:cubicBezTo>
                    <a:pt x="482" y="172"/>
                    <a:pt x="491" y="170"/>
                    <a:pt x="500" y="169"/>
                  </a:cubicBezTo>
                  <a:cubicBezTo>
                    <a:pt x="499" y="169"/>
                    <a:pt x="501" y="169"/>
                    <a:pt x="501" y="169"/>
                  </a:cubicBezTo>
                  <a:cubicBezTo>
                    <a:pt x="501" y="169"/>
                    <a:pt x="501" y="167"/>
                    <a:pt x="501" y="167"/>
                  </a:cubicBezTo>
                  <a:cubicBezTo>
                    <a:pt x="500" y="167"/>
                    <a:pt x="497" y="166"/>
                    <a:pt x="496" y="166"/>
                  </a:cubicBezTo>
                  <a:cubicBezTo>
                    <a:pt x="493" y="165"/>
                    <a:pt x="486" y="165"/>
                    <a:pt x="482" y="166"/>
                  </a:cubicBezTo>
                  <a:cubicBezTo>
                    <a:pt x="480" y="168"/>
                    <a:pt x="480" y="168"/>
                    <a:pt x="480" y="168"/>
                  </a:cubicBezTo>
                  <a:cubicBezTo>
                    <a:pt x="478" y="168"/>
                    <a:pt x="477" y="166"/>
                    <a:pt x="474" y="166"/>
                  </a:cubicBezTo>
                  <a:cubicBezTo>
                    <a:pt x="473" y="166"/>
                    <a:pt x="471" y="168"/>
                    <a:pt x="470" y="168"/>
                  </a:cubicBezTo>
                  <a:cubicBezTo>
                    <a:pt x="467" y="168"/>
                    <a:pt x="467" y="167"/>
                    <a:pt x="464" y="168"/>
                  </a:cubicBezTo>
                  <a:cubicBezTo>
                    <a:pt x="464" y="168"/>
                    <a:pt x="464" y="168"/>
                    <a:pt x="464" y="168"/>
                  </a:cubicBezTo>
                  <a:cubicBezTo>
                    <a:pt x="463" y="169"/>
                    <a:pt x="461" y="171"/>
                    <a:pt x="460" y="172"/>
                  </a:cubicBezTo>
                  <a:cubicBezTo>
                    <a:pt x="460" y="173"/>
                    <a:pt x="461" y="175"/>
                    <a:pt x="461" y="175"/>
                  </a:cubicBezTo>
                  <a:cubicBezTo>
                    <a:pt x="461" y="175"/>
                    <a:pt x="456" y="178"/>
                    <a:pt x="456" y="178"/>
                  </a:cubicBezTo>
                  <a:cubicBezTo>
                    <a:pt x="457" y="181"/>
                    <a:pt x="457" y="181"/>
                    <a:pt x="457" y="181"/>
                  </a:cubicBezTo>
                  <a:cubicBezTo>
                    <a:pt x="456" y="183"/>
                    <a:pt x="449" y="189"/>
                    <a:pt x="449" y="190"/>
                  </a:cubicBezTo>
                  <a:cubicBezTo>
                    <a:pt x="448" y="191"/>
                    <a:pt x="450" y="192"/>
                    <a:pt x="450" y="194"/>
                  </a:cubicBezTo>
                  <a:cubicBezTo>
                    <a:pt x="450" y="195"/>
                    <a:pt x="447" y="197"/>
                    <a:pt x="447" y="197"/>
                  </a:cubicBezTo>
                  <a:cubicBezTo>
                    <a:pt x="446" y="199"/>
                    <a:pt x="446" y="199"/>
                    <a:pt x="446" y="201"/>
                  </a:cubicBezTo>
                  <a:cubicBezTo>
                    <a:pt x="448" y="202"/>
                    <a:pt x="450" y="203"/>
                    <a:pt x="453" y="204"/>
                  </a:cubicBezTo>
                  <a:cubicBezTo>
                    <a:pt x="453" y="205"/>
                    <a:pt x="453" y="205"/>
                    <a:pt x="453" y="205"/>
                  </a:cubicBezTo>
                  <a:cubicBezTo>
                    <a:pt x="452" y="205"/>
                    <a:pt x="452" y="205"/>
                    <a:pt x="452" y="205"/>
                  </a:cubicBezTo>
                  <a:cubicBezTo>
                    <a:pt x="450" y="205"/>
                    <a:pt x="454" y="209"/>
                    <a:pt x="455" y="209"/>
                  </a:cubicBezTo>
                  <a:cubicBezTo>
                    <a:pt x="455" y="210"/>
                    <a:pt x="455" y="210"/>
                    <a:pt x="455" y="210"/>
                  </a:cubicBezTo>
                  <a:cubicBezTo>
                    <a:pt x="458" y="211"/>
                    <a:pt x="463" y="210"/>
                    <a:pt x="466" y="210"/>
                  </a:cubicBezTo>
                  <a:cubicBezTo>
                    <a:pt x="467" y="213"/>
                    <a:pt x="467" y="213"/>
                    <a:pt x="467" y="213"/>
                  </a:cubicBezTo>
                  <a:cubicBezTo>
                    <a:pt x="465" y="212"/>
                    <a:pt x="463" y="213"/>
                    <a:pt x="461" y="213"/>
                  </a:cubicBezTo>
                  <a:cubicBezTo>
                    <a:pt x="461" y="213"/>
                    <a:pt x="461" y="215"/>
                    <a:pt x="461" y="215"/>
                  </a:cubicBezTo>
                  <a:cubicBezTo>
                    <a:pt x="461" y="215"/>
                    <a:pt x="464" y="218"/>
                    <a:pt x="464" y="218"/>
                  </a:cubicBezTo>
                  <a:cubicBezTo>
                    <a:pt x="464" y="219"/>
                    <a:pt x="464" y="219"/>
                    <a:pt x="464" y="219"/>
                  </a:cubicBezTo>
                  <a:cubicBezTo>
                    <a:pt x="464" y="219"/>
                    <a:pt x="464" y="218"/>
                    <a:pt x="466" y="218"/>
                  </a:cubicBezTo>
                  <a:cubicBezTo>
                    <a:pt x="466" y="218"/>
                    <a:pt x="469" y="220"/>
                    <a:pt x="470" y="221"/>
                  </a:cubicBezTo>
                  <a:cubicBezTo>
                    <a:pt x="469" y="221"/>
                    <a:pt x="468" y="221"/>
                    <a:pt x="468" y="221"/>
                  </a:cubicBezTo>
                  <a:cubicBezTo>
                    <a:pt x="468" y="223"/>
                    <a:pt x="468" y="223"/>
                    <a:pt x="468" y="223"/>
                  </a:cubicBezTo>
                  <a:cubicBezTo>
                    <a:pt x="469" y="223"/>
                    <a:pt x="471" y="223"/>
                    <a:pt x="472" y="223"/>
                  </a:cubicBezTo>
                  <a:cubicBezTo>
                    <a:pt x="474" y="221"/>
                    <a:pt x="475" y="219"/>
                    <a:pt x="478" y="221"/>
                  </a:cubicBezTo>
                  <a:cubicBezTo>
                    <a:pt x="479" y="221"/>
                    <a:pt x="478" y="222"/>
                    <a:pt x="478" y="223"/>
                  </a:cubicBezTo>
                  <a:cubicBezTo>
                    <a:pt x="479" y="223"/>
                    <a:pt x="483" y="226"/>
                    <a:pt x="484" y="227"/>
                  </a:cubicBezTo>
                  <a:cubicBezTo>
                    <a:pt x="484" y="227"/>
                    <a:pt x="483" y="227"/>
                    <a:pt x="483" y="229"/>
                  </a:cubicBezTo>
                  <a:cubicBezTo>
                    <a:pt x="483" y="229"/>
                    <a:pt x="484" y="229"/>
                    <a:pt x="484" y="229"/>
                  </a:cubicBezTo>
                  <a:cubicBezTo>
                    <a:pt x="487" y="229"/>
                    <a:pt x="488" y="229"/>
                    <a:pt x="490" y="229"/>
                  </a:cubicBezTo>
                  <a:cubicBezTo>
                    <a:pt x="490" y="229"/>
                    <a:pt x="488" y="226"/>
                    <a:pt x="489" y="226"/>
                  </a:cubicBezTo>
                  <a:cubicBezTo>
                    <a:pt x="490" y="226"/>
                    <a:pt x="490" y="226"/>
                    <a:pt x="490" y="226"/>
                  </a:cubicBezTo>
                  <a:cubicBezTo>
                    <a:pt x="491" y="226"/>
                    <a:pt x="493" y="229"/>
                    <a:pt x="493" y="229"/>
                  </a:cubicBezTo>
                  <a:cubicBezTo>
                    <a:pt x="495" y="230"/>
                    <a:pt x="497" y="229"/>
                    <a:pt x="499" y="229"/>
                  </a:cubicBezTo>
                  <a:cubicBezTo>
                    <a:pt x="500" y="231"/>
                    <a:pt x="500" y="231"/>
                    <a:pt x="500" y="231"/>
                  </a:cubicBezTo>
                  <a:cubicBezTo>
                    <a:pt x="501" y="231"/>
                    <a:pt x="502" y="231"/>
                    <a:pt x="504" y="231"/>
                  </a:cubicBezTo>
                  <a:cubicBezTo>
                    <a:pt x="505" y="231"/>
                    <a:pt x="509" y="229"/>
                    <a:pt x="510" y="229"/>
                  </a:cubicBezTo>
                  <a:cubicBezTo>
                    <a:pt x="511" y="229"/>
                    <a:pt x="511" y="231"/>
                    <a:pt x="512" y="231"/>
                  </a:cubicBezTo>
                  <a:cubicBezTo>
                    <a:pt x="513" y="232"/>
                    <a:pt x="517" y="233"/>
                    <a:pt x="518" y="233"/>
                  </a:cubicBezTo>
                  <a:cubicBezTo>
                    <a:pt x="524" y="233"/>
                    <a:pt x="520" y="231"/>
                    <a:pt x="518" y="229"/>
                  </a:cubicBezTo>
                  <a:cubicBezTo>
                    <a:pt x="518" y="229"/>
                    <a:pt x="518" y="228"/>
                    <a:pt x="518" y="227"/>
                  </a:cubicBezTo>
                  <a:cubicBezTo>
                    <a:pt x="516" y="226"/>
                    <a:pt x="515" y="225"/>
                    <a:pt x="514" y="224"/>
                  </a:cubicBezTo>
                  <a:cubicBezTo>
                    <a:pt x="512" y="223"/>
                    <a:pt x="513" y="222"/>
                    <a:pt x="516" y="223"/>
                  </a:cubicBezTo>
                  <a:cubicBezTo>
                    <a:pt x="517" y="223"/>
                    <a:pt x="520" y="228"/>
                    <a:pt x="521" y="229"/>
                  </a:cubicBezTo>
                  <a:cubicBezTo>
                    <a:pt x="521" y="230"/>
                    <a:pt x="522" y="229"/>
                    <a:pt x="523" y="229"/>
                  </a:cubicBezTo>
                  <a:cubicBezTo>
                    <a:pt x="525" y="230"/>
                    <a:pt x="526" y="233"/>
                    <a:pt x="528" y="235"/>
                  </a:cubicBezTo>
                  <a:cubicBezTo>
                    <a:pt x="528" y="235"/>
                    <a:pt x="529" y="235"/>
                    <a:pt x="530" y="235"/>
                  </a:cubicBezTo>
                  <a:cubicBezTo>
                    <a:pt x="529" y="234"/>
                    <a:pt x="531" y="233"/>
                    <a:pt x="530" y="231"/>
                  </a:cubicBezTo>
                  <a:cubicBezTo>
                    <a:pt x="530" y="231"/>
                    <a:pt x="527" y="230"/>
                    <a:pt x="527" y="229"/>
                  </a:cubicBezTo>
                  <a:cubicBezTo>
                    <a:pt x="527" y="229"/>
                    <a:pt x="527" y="228"/>
                    <a:pt x="527" y="227"/>
                  </a:cubicBezTo>
                  <a:cubicBezTo>
                    <a:pt x="527" y="227"/>
                    <a:pt x="525" y="226"/>
                    <a:pt x="525" y="226"/>
                  </a:cubicBezTo>
                  <a:cubicBezTo>
                    <a:pt x="525" y="224"/>
                    <a:pt x="526" y="225"/>
                    <a:pt x="526" y="224"/>
                  </a:cubicBezTo>
                  <a:cubicBezTo>
                    <a:pt x="527" y="224"/>
                    <a:pt x="529" y="224"/>
                    <a:pt x="531" y="224"/>
                  </a:cubicBezTo>
                  <a:cubicBezTo>
                    <a:pt x="531" y="223"/>
                    <a:pt x="531" y="223"/>
                    <a:pt x="531" y="223"/>
                  </a:cubicBezTo>
                  <a:cubicBezTo>
                    <a:pt x="531" y="223"/>
                    <a:pt x="534" y="223"/>
                    <a:pt x="534" y="223"/>
                  </a:cubicBezTo>
                  <a:cubicBezTo>
                    <a:pt x="534" y="224"/>
                    <a:pt x="535" y="223"/>
                    <a:pt x="536" y="223"/>
                  </a:cubicBezTo>
                  <a:cubicBezTo>
                    <a:pt x="537" y="224"/>
                    <a:pt x="537" y="226"/>
                    <a:pt x="538" y="227"/>
                  </a:cubicBezTo>
                  <a:cubicBezTo>
                    <a:pt x="542" y="230"/>
                    <a:pt x="542" y="228"/>
                    <a:pt x="545" y="227"/>
                  </a:cubicBezTo>
                  <a:cubicBezTo>
                    <a:pt x="546" y="227"/>
                    <a:pt x="546" y="228"/>
                    <a:pt x="548" y="228"/>
                  </a:cubicBezTo>
                  <a:cubicBezTo>
                    <a:pt x="548" y="228"/>
                    <a:pt x="548" y="227"/>
                    <a:pt x="549" y="227"/>
                  </a:cubicBezTo>
                  <a:cubicBezTo>
                    <a:pt x="548" y="224"/>
                    <a:pt x="548" y="223"/>
                    <a:pt x="548" y="221"/>
                  </a:cubicBezTo>
                  <a:cubicBezTo>
                    <a:pt x="546" y="221"/>
                    <a:pt x="546" y="221"/>
                    <a:pt x="546" y="221"/>
                  </a:cubicBezTo>
                  <a:cubicBezTo>
                    <a:pt x="546" y="222"/>
                    <a:pt x="545" y="223"/>
                    <a:pt x="545" y="223"/>
                  </a:cubicBezTo>
                  <a:cubicBezTo>
                    <a:pt x="544" y="224"/>
                    <a:pt x="544" y="223"/>
                    <a:pt x="543" y="223"/>
                  </a:cubicBezTo>
                  <a:cubicBezTo>
                    <a:pt x="543" y="223"/>
                    <a:pt x="543" y="221"/>
                    <a:pt x="543" y="221"/>
                  </a:cubicBezTo>
                  <a:cubicBezTo>
                    <a:pt x="545" y="220"/>
                    <a:pt x="546" y="220"/>
                    <a:pt x="548" y="219"/>
                  </a:cubicBezTo>
                  <a:cubicBezTo>
                    <a:pt x="549" y="220"/>
                    <a:pt x="550" y="222"/>
                    <a:pt x="550" y="224"/>
                  </a:cubicBezTo>
                  <a:cubicBezTo>
                    <a:pt x="551" y="224"/>
                    <a:pt x="552" y="224"/>
                    <a:pt x="553" y="225"/>
                  </a:cubicBezTo>
                  <a:cubicBezTo>
                    <a:pt x="553" y="223"/>
                    <a:pt x="553" y="223"/>
                    <a:pt x="553" y="223"/>
                  </a:cubicBezTo>
                  <a:cubicBezTo>
                    <a:pt x="553" y="223"/>
                    <a:pt x="555" y="223"/>
                    <a:pt x="556" y="223"/>
                  </a:cubicBezTo>
                  <a:cubicBezTo>
                    <a:pt x="557" y="226"/>
                    <a:pt x="557" y="230"/>
                    <a:pt x="558" y="233"/>
                  </a:cubicBezTo>
                  <a:cubicBezTo>
                    <a:pt x="560" y="233"/>
                    <a:pt x="560" y="233"/>
                    <a:pt x="560" y="233"/>
                  </a:cubicBezTo>
                  <a:cubicBezTo>
                    <a:pt x="560" y="232"/>
                    <a:pt x="560" y="230"/>
                    <a:pt x="560" y="229"/>
                  </a:cubicBezTo>
                  <a:cubicBezTo>
                    <a:pt x="561" y="229"/>
                    <a:pt x="560" y="229"/>
                    <a:pt x="562" y="229"/>
                  </a:cubicBezTo>
                  <a:cubicBezTo>
                    <a:pt x="562" y="229"/>
                    <a:pt x="563" y="228"/>
                    <a:pt x="563" y="228"/>
                  </a:cubicBezTo>
                  <a:cubicBezTo>
                    <a:pt x="564" y="228"/>
                    <a:pt x="564" y="229"/>
                    <a:pt x="566" y="229"/>
                  </a:cubicBezTo>
                  <a:cubicBezTo>
                    <a:pt x="566" y="230"/>
                    <a:pt x="565" y="231"/>
                    <a:pt x="566" y="231"/>
                  </a:cubicBezTo>
                  <a:cubicBezTo>
                    <a:pt x="567" y="232"/>
                    <a:pt x="568" y="231"/>
                    <a:pt x="568" y="231"/>
                  </a:cubicBezTo>
                  <a:cubicBezTo>
                    <a:pt x="568" y="233"/>
                    <a:pt x="567" y="233"/>
                    <a:pt x="567" y="235"/>
                  </a:cubicBezTo>
                  <a:cubicBezTo>
                    <a:pt x="568" y="235"/>
                    <a:pt x="569" y="235"/>
                    <a:pt x="570" y="235"/>
                  </a:cubicBezTo>
                  <a:cubicBezTo>
                    <a:pt x="572" y="231"/>
                    <a:pt x="571" y="232"/>
                    <a:pt x="575" y="232"/>
                  </a:cubicBezTo>
                  <a:cubicBezTo>
                    <a:pt x="576" y="235"/>
                    <a:pt x="576" y="235"/>
                    <a:pt x="576" y="235"/>
                  </a:cubicBezTo>
                  <a:cubicBezTo>
                    <a:pt x="575" y="235"/>
                    <a:pt x="574" y="234"/>
                    <a:pt x="573" y="234"/>
                  </a:cubicBezTo>
                  <a:cubicBezTo>
                    <a:pt x="573" y="235"/>
                    <a:pt x="573" y="235"/>
                    <a:pt x="572" y="235"/>
                  </a:cubicBezTo>
                  <a:cubicBezTo>
                    <a:pt x="572" y="236"/>
                    <a:pt x="572" y="238"/>
                    <a:pt x="572" y="239"/>
                  </a:cubicBezTo>
                  <a:cubicBezTo>
                    <a:pt x="573" y="239"/>
                    <a:pt x="573" y="240"/>
                    <a:pt x="574" y="241"/>
                  </a:cubicBezTo>
                  <a:cubicBezTo>
                    <a:pt x="575" y="241"/>
                    <a:pt x="577" y="241"/>
                    <a:pt x="578" y="241"/>
                  </a:cubicBezTo>
                  <a:cubicBezTo>
                    <a:pt x="579" y="242"/>
                    <a:pt x="579" y="245"/>
                    <a:pt x="578" y="244"/>
                  </a:cubicBezTo>
                  <a:cubicBezTo>
                    <a:pt x="578" y="244"/>
                    <a:pt x="578" y="243"/>
                    <a:pt x="577" y="243"/>
                  </a:cubicBezTo>
                  <a:cubicBezTo>
                    <a:pt x="577" y="243"/>
                    <a:pt x="576" y="243"/>
                    <a:pt x="575" y="243"/>
                  </a:cubicBezTo>
                  <a:cubicBezTo>
                    <a:pt x="575" y="243"/>
                    <a:pt x="575" y="244"/>
                    <a:pt x="575" y="245"/>
                  </a:cubicBezTo>
                  <a:cubicBezTo>
                    <a:pt x="574" y="246"/>
                    <a:pt x="575" y="246"/>
                    <a:pt x="574" y="247"/>
                  </a:cubicBezTo>
                  <a:cubicBezTo>
                    <a:pt x="572" y="246"/>
                    <a:pt x="574" y="251"/>
                    <a:pt x="574" y="251"/>
                  </a:cubicBezTo>
                  <a:cubicBezTo>
                    <a:pt x="574" y="251"/>
                    <a:pt x="576" y="250"/>
                    <a:pt x="576" y="251"/>
                  </a:cubicBezTo>
                  <a:cubicBezTo>
                    <a:pt x="577" y="251"/>
                    <a:pt x="575" y="254"/>
                    <a:pt x="576" y="255"/>
                  </a:cubicBezTo>
                  <a:cubicBezTo>
                    <a:pt x="577" y="254"/>
                    <a:pt x="577" y="255"/>
                    <a:pt x="578" y="255"/>
                  </a:cubicBezTo>
                  <a:cubicBezTo>
                    <a:pt x="580" y="254"/>
                    <a:pt x="584" y="249"/>
                    <a:pt x="585" y="247"/>
                  </a:cubicBezTo>
                  <a:cubicBezTo>
                    <a:pt x="586" y="248"/>
                    <a:pt x="587" y="248"/>
                    <a:pt x="588" y="248"/>
                  </a:cubicBezTo>
                  <a:cubicBezTo>
                    <a:pt x="589" y="248"/>
                    <a:pt x="589" y="245"/>
                    <a:pt x="590" y="245"/>
                  </a:cubicBezTo>
                  <a:cubicBezTo>
                    <a:pt x="591" y="245"/>
                    <a:pt x="591" y="249"/>
                    <a:pt x="591" y="250"/>
                  </a:cubicBezTo>
                  <a:cubicBezTo>
                    <a:pt x="591" y="250"/>
                    <a:pt x="589" y="251"/>
                    <a:pt x="588" y="251"/>
                  </a:cubicBezTo>
                  <a:cubicBezTo>
                    <a:pt x="588" y="252"/>
                    <a:pt x="588" y="253"/>
                    <a:pt x="589" y="253"/>
                  </a:cubicBezTo>
                  <a:cubicBezTo>
                    <a:pt x="589" y="254"/>
                    <a:pt x="589" y="254"/>
                    <a:pt x="589" y="255"/>
                  </a:cubicBezTo>
                  <a:cubicBezTo>
                    <a:pt x="589" y="256"/>
                    <a:pt x="589" y="256"/>
                    <a:pt x="589" y="256"/>
                  </a:cubicBezTo>
                  <a:cubicBezTo>
                    <a:pt x="591" y="256"/>
                    <a:pt x="592" y="256"/>
                    <a:pt x="593" y="256"/>
                  </a:cubicBezTo>
                  <a:cubicBezTo>
                    <a:pt x="593" y="256"/>
                    <a:pt x="595" y="258"/>
                    <a:pt x="593" y="257"/>
                  </a:cubicBezTo>
                  <a:cubicBezTo>
                    <a:pt x="594" y="257"/>
                    <a:pt x="594" y="259"/>
                    <a:pt x="594" y="259"/>
                  </a:cubicBezTo>
                  <a:cubicBezTo>
                    <a:pt x="595" y="260"/>
                    <a:pt x="596" y="259"/>
                    <a:pt x="597" y="260"/>
                  </a:cubicBezTo>
                  <a:cubicBezTo>
                    <a:pt x="597" y="263"/>
                    <a:pt x="596" y="263"/>
                    <a:pt x="597" y="267"/>
                  </a:cubicBezTo>
                  <a:cubicBezTo>
                    <a:pt x="599" y="267"/>
                    <a:pt x="599" y="267"/>
                    <a:pt x="599" y="267"/>
                  </a:cubicBezTo>
                  <a:cubicBezTo>
                    <a:pt x="599" y="268"/>
                    <a:pt x="598" y="269"/>
                    <a:pt x="598" y="271"/>
                  </a:cubicBezTo>
                  <a:cubicBezTo>
                    <a:pt x="598" y="271"/>
                    <a:pt x="600" y="271"/>
                    <a:pt x="601" y="271"/>
                  </a:cubicBezTo>
                  <a:cubicBezTo>
                    <a:pt x="601" y="271"/>
                    <a:pt x="600" y="273"/>
                    <a:pt x="601" y="273"/>
                  </a:cubicBezTo>
                  <a:cubicBezTo>
                    <a:pt x="600" y="273"/>
                    <a:pt x="600" y="273"/>
                    <a:pt x="600" y="275"/>
                  </a:cubicBezTo>
                  <a:cubicBezTo>
                    <a:pt x="598" y="275"/>
                    <a:pt x="599" y="274"/>
                    <a:pt x="597" y="274"/>
                  </a:cubicBezTo>
                  <a:cubicBezTo>
                    <a:pt x="597" y="275"/>
                    <a:pt x="596" y="274"/>
                    <a:pt x="595" y="275"/>
                  </a:cubicBezTo>
                  <a:cubicBezTo>
                    <a:pt x="593" y="280"/>
                    <a:pt x="596" y="282"/>
                    <a:pt x="599" y="283"/>
                  </a:cubicBezTo>
                  <a:cubicBezTo>
                    <a:pt x="595" y="283"/>
                    <a:pt x="593" y="285"/>
                    <a:pt x="591" y="288"/>
                  </a:cubicBezTo>
                  <a:cubicBezTo>
                    <a:pt x="590" y="289"/>
                    <a:pt x="590" y="291"/>
                    <a:pt x="589" y="292"/>
                  </a:cubicBezTo>
                  <a:cubicBezTo>
                    <a:pt x="587" y="293"/>
                    <a:pt x="586" y="293"/>
                    <a:pt x="584" y="294"/>
                  </a:cubicBezTo>
                  <a:cubicBezTo>
                    <a:pt x="584" y="294"/>
                    <a:pt x="584" y="296"/>
                    <a:pt x="584" y="296"/>
                  </a:cubicBezTo>
                  <a:cubicBezTo>
                    <a:pt x="585" y="297"/>
                    <a:pt x="587" y="300"/>
                    <a:pt x="587" y="300"/>
                  </a:cubicBezTo>
                  <a:cubicBezTo>
                    <a:pt x="588" y="300"/>
                    <a:pt x="589" y="299"/>
                    <a:pt x="589" y="300"/>
                  </a:cubicBezTo>
                  <a:cubicBezTo>
                    <a:pt x="590" y="301"/>
                    <a:pt x="590" y="302"/>
                    <a:pt x="590" y="303"/>
                  </a:cubicBezTo>
                  <a:cubicBezTo>
                    <a:pt x="591" y="304"/>
                    <a:pt x="593" y="305"/>
                    <a:pt x="594" y="306"/>
                  </a:cubicBezTo>
                  <a:cubicBezTo>
                    <a:pt x="595" y="308"/>
                    <a:pt x="595" y="309"/>
                    <a:pt x="595" y="310"/>
                  </a:cubicBezTo>
                  <a:cubicBezTo>
                    <a:pt x="593" y="310"/>
                    <a:pt x="589" y="310"/>
                    <a:pt x="585" y="311"/>
                  </a:cubicBezTo>
                  <a:cubicBezTo>
                    <a:pt x="584" y="311"/>
                    <a:pt x="582" y="313"/>
                    <a:pt x="582" y="313"/>
                  </a:cubicBezTo>
                  <a:cubicBezTo>
                    <a:pt x="580" y="313"/>
                    <a:pt x="580" y="312"/>
                    <a:pt x="577" y="312"/>
                  </a:cubicBezTo>
                  <a:cubicBezTo>
                    <a:pt x="577" y="312"/>
                    <a:pt x="576" y="312"/>
                    <a:pt x="575" y="312"/>
                  </a:cubicBezTo>
                  <a:cubicBezTo>
                    <a:pt x="575" y="314"/>
                    <a:pt x="575" y="314"/>
                    <a:pt x="575" y="314"/>
                  </a:cubicBezTo>
                  <a:cubicBezTo>
                    <a:pt x="574" y="314"/>
                    <a:pt x="573" y="312"/>
                    <a:pt x="572" y="312"/>
                  </a:cubicBezTo>
                  <a:cubicBezTo>
                    <a:pt x="572" y="313"/>
                    <a:pt x="572" y="313"/>
                    <a:pt x="572" y="313"/>
                  </a:cubicBezTo>
                  <a:cubicBezTo>
                    <a:pt x="571" y="313"/>
                    <a:pt x="571" y="314"/>
                    <a:pt x="571" y="314"/>
                  </a:cubicBezTo>
                  <a:cubicBezTo>
                    <a:pt x="570" y="315"/>
                    <a:pt x="569" y="314"/>
                    <a:pt x="568" y="314"/>
                  </a:cubicBezTo>
                  <a:cubicBezTo>
                    <a:pt x="567" y="316"/>
                    <a:pt x="567" y="316"/>
                    <a:pt x="567" y="316"/>
                  </a:cubicBezTo>
                  <a:cubicBezTo>
                    <a:pt x="565" y="316"/>
                    <a:pt x="564" y="315"/>
                    <a:pt x="563" y="314"/>
                  </a:cubicBezTo>
                  <a:cubicBezTo>
                    <a:pt x="561" y="314"/>
                    <a:pt x="557" y="314"/>
                    <a:pt x="555" y="314"/>
                  </a:cubicBezTo>
                  <a:cubicBezTo>
                    <a:pt x="554" y="316"/>
                    <a:pt x="552" y="320"/>
                    <a:pt x="552" y="321"/>
                  </a:cubicBezTo>
                  <a:cubicBezTo>
                    <a:pt x="552" y="323"/>
                    <a:pt x="553" y="322"/>
                    <a:pt x="554" y="323"/>
                  </a:cubicBezTo>
                  <a:cubicBezTo>
                    <a:pt x="552" y="325"/>
                    <a:pt x="552" y="327"/>
                    <a:pt x="550" y="328"/>
                  </a:cubicBezTo>
                  <a:cubicBezTo>
                    <a:pt x="550" y="328"/>
                    <a:pt x="551" y="331"/>
                    <a:pt x="552" y="332"/>
                  </a:cubicBezTo>
                  <a:cubicBezTo>
                    <a:pt x="553" y="333"/>
                    <a:pt x="554" y="332"/>
                    <a:pt x="556" y="333"/>
                  </a:cubicBezTo>
                  <a:cubicBezTo>
                    <a:pt x="556" y="334"/>
                    <a:pt x="556" y="334"/>
                    <a:pt x="556" y="334"/>
                  </a:cubicBezTo>
                  <a:cubicBezTo>
                    <a:pt x="558" y="335"/>
                    <a:pt x="557" y="333"/>
                    <a:pt x="559" y="334"/>
                  </a:cubicBezTo>
                  <a:cubicBezTo>
                    <a:pt x="560" y="335"/>
                    <a:pt x="560" y="335"/>
                    <a:pt x="560" y="335"/>
                  </a:cubicBezTo>
                  <a:cubicBezTo>
                    <a:pt x="562" y="335"/>
                    <a:pt x="563" y="335"/>
                    <a:pt x="566" y="334"/>
                  </a:cubicBezTo>
                  <a:cubicBezTo>
                    <a:pt x="566" y="332"/>
                    <a:pt x="566" y="332"/>
                    <a:pt x="566" y="332"/>
                  </a:cubicBezTo>
                  <a:cubicBezTo>
                    <a:pt x="567" y="332"/>
                    <a:pt x="568" y="333"/>
                    <a:pt x="570" y="332"/>
                  </a:cubicBezTo>
                  <a:cubicBezTo>
                    <a:pt x="570" y="331"/>
                    <a:pt x="569" y="330"/>
                    <a:pt x="570" y="330"/>
                  </a:cubicBezTo>
                  <a:cubicBezTo>
                    <a:pt x="570" y="330"/>
                    <a:pt x="571" y="329"/>
                    <a:pt x="572" y="329"/>
                  </a:cubicBezTo>
                  <a:cubicBezTo>
                    <a:pt x="572" y="328"/>
                    <a:pt x="572" y="327"/>
                    <a:pt x="573" y="326"/>
                  </a:cubicBezTo>
                  <a:cubicBezTo>
                    <a:pt x="574" y="329"/>
                    <a:pt x="574" y="329"/>
                    <a:pt x="574" y="329"/>
                  </a:cubicBezTo>
                  <a:cubicBezTo>
                    <a:pt x="575" y="329"/>
                    <a:pt x="578" y="331"/>
                    <a:pt x="579" y="330"/>
                  </a:cubicBezTo>
                  <a:cubicBezTo>
                    <a:pt x="579" y="330"/>
                    <a:pt x="579" y="329"/>
                    <a:pt x="580" y="329"/>
                  </a:cubicBezTo>
                  <a:cubicBezTo>
                    <a:pt x="580" y="329"/>
                    <a:pt x="580" y="327"/>
                    <a:pt x="580" y="327"/>
                  </a:cubicBezTo>
                  <a:cubicBezTo>
                    <a:pt x="579" y="326"/>
                    <a:pt x="577" y="325"/>
                    <a:pt x="576" y="324"/>
                  </a:cubicBezTo>
                  <a:cubicBezTo>
                    <a:pt x="576" y="323"/>
                    <a:pt x="576" y="323"/>
                    <a:pt x="576" y="323"/>
                  </a:cubicBezTo>
                  <a:cubicBezTo>
                    <a:pt x="578" y="322"/>
                    <a:pt x="577" y="322"/>
                    <a:pt x="578" y="321"/>
                  </a:cubicBezTo>
                  <a:cubicBezTo>
                    <a:pt x="579" y="321"/>
                    <a:pt x="579" y="321"/>
                    <a:pt x="579" y="321"/>
                  </a:cubicBezTo>
                  <a:cubicBezTo>
                    <a:pt x="580" y="322"/>
                    <a:pt x="579" y="323"/>
                    <a:pt x="579" y="324"/>
                  </a:cubicBezTo>
                  <a:cubicBezTo>
                    <a:pt x="580" y="324"/>
                    <a:pt x="581" y="326"/>
                    <a:pt x="581" y="326"/>
                  </a:cubicBezTo>
                  <a:cubicBezTo>
                    <a:pt x="583" y="326"/>
                    <a:pt x="583" y="326"/>
                    <a:pt x="584" y="326"/>
                  </a:cubicBezTo>
                  <a:cubicBezTo>
                    <a:pt x="585" y="326"/>
                    <a:pt x="585" y="323"/>
                    <a:pt x="584" y="323"/>
                  </a:cubicBezTo>
                  <a:cubicBezTo>
                    <a:pt x="585" y="323"/>
                    <a:pt x="586" y="324"/>
                    <a:pt x="586" y="324"/>
                  </a:cubicBezTo>
                  <a:cubicBezTo>
                    <a:pt x="586" y="324"/>
                    <a:pt x="586" y="326"/>
                    <a:pt x="586" y="326"/>
                  </a:cubicBezTo>
                  <a:cubicBezTo>
                    <a:pt x="587" y="326"/>
                    <a:pt x="588" y="326"/>
                    <a:pt x="589" y="327"/>
                  </a:cubicBezTo>
                  <a:cubicBezTo>
                    <a:pt x="589" y="327"/>
                    <a:pt x="589" y="329"/>
                    <a:pt x="589" y="330"/>
                  </a:cubicBezTo>
                  <a:cubicBezTo>
                    <a:pt x="589" y="329"/>
                    <a:pt x="590" y="327"/>
                    <a:pt x="591" y="327"/>
                  </a:cubicBezTo>
                  <a:cubicBezTo>
                    <a:pt x="591" y="327"/>
                    <a:pt x="593" y="327"/>
                    <a:pt x="593" y="327"/>
                  </a:cubicBezTo>
                  <a:cubicBezTo>
                    <a:pt x="594" y="328"/>
                    <a:pt x="595" y="334"/>
                    <a:pt x="596" y="335"/>
                  </a:cubicBezTo>
                  <a:cubicBezTo>
                    <a:pt x="596" y="335"/>
                    <a:pt x="598" y="335"/>
                    <a:pt x="599" y="335"/>
                  </a:cubicBezTo>
                  <a:cubicBezTo>
                    <a:pt x="599" y="337"/>
                    <a:pt x="600" y="340"/>
                    <a:pt x="600" y="342"/>
                  </a:cubicBezTo>
                  <a:cubicBezTo>
                    <a:pt x="602" y="342"/>
                    <a:pt x="602" y="342"/>
                    <a:pt x="603" y="341"/>
                  </a:cubicBezTo>
                  <a:cubicBezTo>
                    <a:pt x="603" y="343"/>
                    <a:pt x="603" y="343"/>
                    <a:pt x="603" y="343"/>
                  </a:cubicBezTo>
                  <a:cubicBezTo>
                    <a:pt x="605" y="344"/>
                    <a:pt x="605" y="344"/>
                    <a:pt x="605" y="344"/>
                  </a:cubicBezTo>
                  <a:cubicBezTo>
                    <a:pt x="605" y="343"/>
                    <a:pt x="605" y="344"/>
                    <a:pt x="606" y="344"/>
                  </a:cubicBezTo>
                  <a:cubicBezTo>
                    <a:pt x="606" y="343"/>
                    <a:pt x="606" y="341"/>
                    <a:pt x="606" y="341"/>
                  </a:cubicBezTo>
                  <a:cubicBezTo>
                    <a:pt x="607" y="341"/>
                    <a:pt x="608" y="342"/>
                    <a:pt x="608" y="342"/>
                  </a:cubicBezTo>
                  <a:cubicBezTo>
                    <a:pt x="608" y="342"/>
                    <a:pt x="610" y="342"/>
                    <a:pt x="610" y="342"/>
                  </a:cubicBezTo>
                  <a:cubicBezTo>
                    <a:pt x="610" y="343"/>
                    <a:pt x="611" y="343"/>
                    <a:pt x="611" y="344"/>
                  </a:cubicBezTo>
                  <a:cubicBezTo>
                    <a:pt x="610" y="344"/>
                    <a:pt x="610" y="344"/>
                    <a:pt x="610" y="346"/>
                  </a:cubicBezTo>
                  <a:cubicBezTo>
                    <a:pt x="608" y="346"/>
                    <a:pt x="606" y="347"/>
                    <a:pt x="604" y="347"/>
                  </a:cubicBezTo>
                  <a:cubicBezTo>
                    <a:pt x="604" y="348"/>
                    <a:pt x="604" y="348"/>
                    <a:pt x="604" y="348"/>
                  </a:cubicBezTo>
                  <a:cubicBezTo>
                    <a:pt x="605" y="349"/>
                    <a:pt x="606" y="348"/>
                    <a:pt x="607" y="348"/>
                  </a:cubicBezTo>
                  <a:cubicBezTo>
                    <a:pt x="608" y="349"/>
                    <a:pt x="610" y="351"/>
                    <a:pt x="610" y="351"/>
                  </a:cubicBezTo>
                  <a:cubicBezTo>
                    <a:pt x="612" y="351"/>
                    <a:pt x="612" y="349"/>
                    <a:pt x="613" y="349"/>
                  </a:cubicBezTo>
                  <a:cubicBezTo>
                    <a:pt x="614" y="349"/>
                    <a:pt x="614" y="350"/>
                    <a:pt x="615" y="351"/>
                  </a:cubicBezTo>
                  <a:cubicBezTo>
                    <a:pt x="617" y="351"/>
                    <a:pt x="619" y="351"/>
                    <a:pt x="621" y="351"/>
                  </a:cubicBezTo>
                  <a:cubicBezTo>
                    <a:pt x="621" y="350"/>
                    <a:pt x="622" y="348"/>
                    <a:pt x="622" y="348"/>
                  </a:cubicBezTo>
                  <a:cubicBezTo>
                    <a:pt x="623" y="348"/>
                    <a:pt x="623" y="349"/>
                    <a:pt x="624" y="350"/>
                  </a:cubicBezTo>
                  <a:cubicBezTo>
                    <a:pt x="625" y="350"/>
                    <a:pt x="625" y="349"/>
                    <a:pt x="626" y="349"/>
                  </a:cubicBezTo>
                  <a:cubicBezTo>
                    <a:pt x="628" y="349"/>
                    <a:pt x="631" y="350"/>
                    <a:pt x="633" y="351"/>
                  </a:cubicBezTo>
                  <a:cubicBezTo>
                    <a:pt x="634" y="350"/>
                    <a:pt x="634" y="349"/>
                    <a:pt x="635" y="349"/>
                  </a:cubicBezTo>
                  <a:cubicBezTo>
                    <a:pt x="635" y="349"/>
                    <a:pt x="637" y="351"/>
                    <a:pt x="637" y="351"/>
                  </a:cubicBezTo>
                  <a:cubicBezTo>
                    <a:pt x="640" y="352"/>
                    <a:pt x="642" y="350"/>
                    <a:pt x="644" y="350"/>
                  </a:cubicBezTo>
                  <a:cubicBezTo>
                    <a:pt x="645" y="350"/>
                    <a:pt x="647" y="353"/>
                    <a:pt x="649" y="353"/>
                  </a:cubicBezTo>
                  <a:cubicBezTo>
                    <a:pt x="650" y="353"/>
                    <a:pt x="649" y="352"/>
                    <a:pt x="651" y="352"/>
                  </a:cubicBezTo>
                  <a:cubicBezTo>
                    <a:pt x="651" y="352"/>
                    <a:pt x="654" y="354"/>
                    <a:pt x="655" y="354"/>
                  </a:cubicBezTo>
                  <a:cubicBezTo>
                    <a:pt x="657" y="353"/>
                    <a:pt x="656" y="352"/>
                    <a:pt x="657" y="350"/>
                  </a:cubicBezTo>
                  <a:cubicBezTo>
                    <a:pt x="657" y="348"/>
                    <a:pt x="657" y="348"/>
                    <a:pt x="657" y="348"/>
                  </a:cubicBezTo>
                  <a:cubicBezTo>
                    <a:pt x="658" y="349"/>
                    <a:pt x="657" y="347"/>
                    <a:pt x="657" y="347"/>
                  </a:cubicBezTo>
                  <a:cubicBezTo>
                    <a:pt x="654" y="346"/>
                    <a:pt x="652" y="347"/>
                    <a:pt x="649" y="346"/>
                  </a:cubicBezTo>
                  <a:cubicBezTo>
                    <a:pt x="648" y="345"/>
                    <a:pt x="649" y="344"/>
                    <a:pt x="649" y="343"/>
                  </a:cubicBezTo>
                  <a:cubicBezTo>
                    <a:pt x="647" y="343"/>
                    <a:pt x="647" y="343"/>
                    <a:pt x="647" y="343"/>
                  </a:cubicBezTo>
                  <a:cubicBezTo>
                    <a:pt x="647" y="343"/>
                    <a:pt x="645" y="341"/>
                    <a:pt x="645" y="340"/>
                  </a:cubicBezTo>
                  <a:cubicBezTo>
                    <a:pt x="643" y="340"/>
                    <a:pt x="640" y="341"/>
                    <a:pt x="639" y="340"/>
                  </a:cubicBezTo>
                  <a:cubicBezTo>
                    <a:pt x="639" y="340"/>
                    <a:pt x="639" y="338"/>
                    <a:pt x="639" y="338"/>
                  </a:cubicBezTo>
                  <a:cubicBezTo>
                    <a:pt x="638" y="338"/>
                    <a:pt x="638" y="338"/>
                    <a:pt x="638" y="338"/>
                  </a:cubicBezTo>
                  <a:cubicBezTo>
                    <a:pt x="634" y="336"/>
                    <a:pt x="631" y="333"/>
                    <a:pt x="627" y="330"/>
                  </a:cubicBezTo>
                  <a:cubicBezTo>
                    <a:pt x="627" y="330"/>
                    <a:pt x="627" y="328"/>
                    <a:pt x="627" y="329"/>
                  </a:cubicBezTo>
                  <a:cubicBezTo>
                    <a:pt x="627" y="329"/>
                    <a:pt x="629" y="327"/>
                    <a:pt x="629" y="327"/>
                  </a:cubicBezTo>
                  <a:cubicBezTo>
                    <a:pt x="632" y="326"/>
                    <a:pt x="637" y="331"/>
                    <a:pt x="639" y="331"/>
                  </a:cubicBezTo>
                  <a:cubicBezTo>
                    <a:pt x="639" y="331"/>
                    <a:pt x="639" y="329"/>
                    <a:pt x="639" y="328"/>
                  </a:cubicBezTo>
                  <a:cubicBezTo>
                    <a:pt x="641" y="328"/>
                    <a:pt x="641" y="328"/>
                    <a:pt x="641" y="328"/>
                  </a:cubicBezTo>
                  <a:cubicBezTo>
                    <a:pt x="643" y="329"/>
                    <a:pt x="644" y="332"/>
                    <a:pt x="646" y="332"/>
                  </a:cubicBezTo>
                  <a:cubicBezTo>
                    <a:pt x="647" y="332"/>
                    <a:pt x="647" y="330"/>
                    <a:pt x="647" y="330"/>
                  </a:cubicBezTo>
                  <a:cubicBezTo>
                    <a:pt x="650" y="330"/>
                    <a:pt x="652" y="330"/>
                    <a:pt x="654" y="330"/>
                  </a:cubicBezTo>
                  <a:cubicBezTo>
                    <a:pt x="655" y="331"/>
                    <a:pt x="655" y="332"/>
                    <a:pt x="655" y="333"/>
                  </a:cubicBezTo>
                  <a:cubicBezTo>
                    <a:pt x="656" y="333"/>
                    <a:pt x="656" y="332"/>
                    <a:pt x="657" y="332"/>
                  </a:cubicBezTo>
                  <a:cubicBezTo>
                    <a:pt x="659" y="333"/>
                    <a:pt x="660" y="334"/>
                    <a:pt x="661" y="337"/>
                  </a:cubicBezTo>
                  <a:cubicBezTo>
                    <a:pt x="662" y="337"/>
                    <a:pt x="664" y="336"/>
                    <a:pt x="665" y="336"/>
                  </a:cubicBezTo>
                  <a:cubicBezTo>
                    <a:pt x="664" y="335"/>
                    <a:pt x="664" y="335"/>
                    <a:pt x="664" y="335"/>
                  </a:cubicBezTo>
                  <a:cubicBezTo>
                    <a:pt x="664" y="335"/>
                    <a:pt x="663" y="335"/>
                    <a:pt x="662" y="336"/>
                  </a:cubicBezTo>
                  <a:cubicBezTo>
                    <a:pt x="661" y="334"/>
                    <a:pt x="660" y="332"/>
                    <a:pt x="660" y="330"/>
                  </a:cubicBezTo>
                  <a:cubicBezTo>
                    <a:pt x="659" y="330"/>
                    <a:pt x="658" y="331"/>
                    <a:pt x="657" y="330"/>
                  </a:cubicBezTo>
                  <a:cubicBezTo>
                    <a:pt x="657" y="330"/>
                    <a:pt x="657" y="328"/>
                    <a:pt x="657" y="328"/>
                  </a:cubicBezTo>
                  <a:cubicBezTo>
                    <a:pt x="663" y="328"/>
                    <a:pt x="662" y="330"/>
                    <a:pt x="661" y="324"/>
                  </a:cubicBezTo>
                  <a:cubicBezTo>
                    <a:pt x="660" y="324"/>
                    <a:pt x="659" y="323"/>
                    <a:pt x="661" y="323"/>
                  </a:cubicBezTo>
                  <a:cubicBezTo>
                    <a:pt x="661" y="323"/>
                    <a:pt x="662" y="324"/>
                    <a:pt x="663" y="324"/>
                  </a:cubicBezTo>
                  <a:cubicBezTo>
                    <a:pt x="664" y="324"/>
                    <a:pt x="664" y="323"/>
                    <a:pt x="665" y="322"/>
                  </a:cubicBezTo>
                  <a:cubicBezTo>
                    <a:pt x="663" y="320"/>
                    <a:pt x="663" y="318"/>
                    <a:pt x="661" y="315"/>
                  </a:cubicBezTo>
                  <a:cubicBezTo>
                    <a:pt x="659" y="316"/>
                    <a:pt x="660" y="314"/>
                    <a:pt x="659" y="314"/>
                  </a:cubicBezTo>
                  <a:cubicBezTo>
                    <a:pt x="659" y="314"/>
                    <a:pt x="657" y="316"/>
                    <a:pt x="659" y="316"/>
                  </a:cubicBezTo>
                  <a:cubicBezTo>
                    <a:pt x="659" y="317"/>
                    <a:pt x="659" y="318"/>
                    <a:pt x="660" y="318"/>
                  </a:cubicBezTo>
                  <a:cubicBezTo>
                    <a:pt x="660" y="318"/>
                    <a:pt x="660" y="319"/>
                    <a:pt x="659" y="318"/>
                  </a:cubicBezTo>
                  <a:cubicBezTo>
                    <a:pt x="657" y="318"/>
                    <a:pt x="658" y="317"/>
                    <a:pt x="657" y="315"/>
                  </a:cubicBezTo>
                  <a:cubicBezTo>
                    <a:pt x="656" y="315"/>
                    <a:pt x="656" y="316"/>
                    <a:pt x="655" y="316"/>
                  </a:cubicBezTo>
                  <a:cubicBezTo>
                    <a:pt x="654" y="316"/>
                    <a:pt x="655" y="314"/>
                    <a:pt x="655" y="314"/>
                  </a:cubicBezTo>
                  <a:cubicBezTo>
                    <a:pt x="654" y="313"/>
                    <a:pt x="652" y="312"/>
                    <a:pt x="652" y="312"/>
                  </a:cubicBezTo>
                  <a:cubicBezTo>
                    <a:pt x="651" y="311"/>
                    <a:pt x="649" y="312"/>
                    <a:pt x="649" y="312"/>
                  </a:cubicBezTo>
                  <a:cubicBezTo>
                    <a:pt x="648" y="311"/>
                    <a:pt x="648" y="310"/>
                    <a:pt x="648" y="309"/>
                  </a:cubicBezTo>
                  <a:cubicBezTo>
                    <a:pt x="648" y="308"/>
                    <a:pt x="646" y="308"/>
                    <a:pt x="645" y="308"/>
                  </a:cubicBezTo>
                  <a:cubicBezTo>
                    <a:pt x="644" y="306"/>
                    <a:pt x="644" y="304"/>
                    <a:pt x="643" y="301"/>
                  </a:cubicBezTo>
                  <a:cubicBezTo>
                    <a:pt x="638" y="302"/>
                    <a:pt x="638" y="300"/>
                    <a:pt x="636" y="294"/>
                  </a:cubicBezTo>
                  <a:cubicBezTo>
                    <a:pt x="637" y="295"/>
                    <a:pt x="637" y="294"/>
                    <a:pt x="639" y="294"/>
                  </a:cubicBezTo>
                  <a:cubicBezTo>
                    <a:pt x="639" y="296"/>
                    <a:pt x="639" y="296"/>
                    <a:pt x="639" y="296"/>
                  </a:cubicBezTo>
                  <a:cubicBezTo>
                    <a:pt x="640" y="296"/>
                    <a:pt x="642" y="296"/>
                    <a:pt x="643" y="296"/>
                  </a:cubicBezTo>
                  <a:cubicBezTo>
                    <a:pt x="643" y="296"/>
                    <a:pt x="643" y="294"/>
                    <a:pt x="643" y="294"/>
                  </a:cubicBezTo>
                  <a:cubicBezTo>
                    <a:pt x="643" y="294"/>
                    <a:pt x="641" y="294"/>
                    <a:pt x="642" y="293"/>
                  </a:cubicBezTo>
                  <a:cubicBezTo>
                    <a:pt x="641" y="293"/>
                    <a:pt x="641" y="293"/>
                    <a:pt x="641" y="293"/>
                  </a:cubicBezTo>
                  <a:cubicBezTo>
                    <a:pt x="640" y="291"/>
                    <a:pt x="639" y="290"/>
                    <a:pt x="639" y="286"/>
                  </a:cubicBezTo>
                  <a:cubicBezTo>
                    <a:pt x="639" y="287"/>
                    <a:pt x="640" y="287"/>
                    <a:pt x="641" y="287"/>
                  </a:cubicBezTo>
                  <a:cubicBezTo>
                    <a:pt x="641" y="289"/>
                    <a:pt x="641" y="290"/>
                    <a:pt x="642" y="291"/>
                  </a:cubicBezTo>
                  <a:cubicBezTo>
                    <a:pt x="644" y="290"/>
                    <a:pt x="644" y="290"/>
                    <a:pt x="644" y="290"/>
                  </a:cubicBezTo>
                  <a:cubicBezTo>
                    <a:pt x="644" y="289"/>
                    <a:pt x="644" y="289"/>
                    <a:pt x="644" y="289"/>
                  </a:cubicBezTo>
                  <a:cubicBezTo>
                    <a:pt x="644" y="289"/>
                    <a:pt x="644" y="288"/>
                    <a:pt x="644" y="286"/>
                  </a:cubicBezTo>
                  <a:cubicBezTo>
                    <a:pt x="643" y="285"/>
                    <a:pt x="641" y="284"/>
                    <a:pt x="643" y="284"/>
                  </a:cubicBezTo>
                  <a:cubicBezTo>
                    <a:pt x="645" y="286"/>
                    <a:pt x="645" y="286"/>
                    <a:pt x="645" y="286"/>
                  </a:cubicBezTo>
                  <a:cubicBezTo>
                    <a:pt x="645" y="286"/>
                    <a:pt x="646" y="284"/>
                    <a:pt x="647" y="285"/>
                  </a:cubicBezTo>
                  <a:cubicBezTo>
                    <a:pt x="648" y="286"/>
                    <a:pt x="646" y="287"/>
                    <a:pt x="647" y="288"/>
                  </a:cubicBezTo>
                  <a:cubicBezTo>
                    <a:pt x="647" y="289"/>
                    <a:pt x="648" y="289"/>
                    <a:pt x="649" y="289"/>
                  </a:cubicBezTo>
                  <a:cubicBezTo>
                    <a:pt x="650" y="290"/>
                    <a:pt x="649" y="293"/>
                    <a:pt x="650" y="294"/>
                  </a:cubicBezTo>
                  <a:cubicBezTo>
                    <a:pt x="651" y="295"/>
                    <a:pt x="651" y="294"/>
                    <a:pt x="653" y="294"/>
                  </a:cubicBezTo>
                  <a:cubicBezTo>
                    <a:pt x="653" y="295"/>
                    <a:pt x="655" y="296"/>
                    <a:pt x="655" y="296"/>
                  </a:cubicBezTo>
                  <a:cubicBezTo>
                    <a:pt x="658" y="297"/>
                    <a:pt x="661" y="295"/>
                    <a:pt x="663" y="294"/>
                  </a:cubicBezTo>
                  <a:cubicBezTo>
                    <a:pt x="662" y="295"/>
                    <a:pt x="662" y="297"/>
                    <a:pt x="661" y="297"/>
                  </a:cubicBezTo>
                  <a:cubicBezTo>
                    <a:pt x="660" y="298"/>
                    <a:pt x="660" y="297"/>
                    <a:pt x="659" y="298"/>
                  </a:cubicBezTo>
                  <a:cubicBezTo>
                    <a:pt x="659" y="299"/>
                    <a:pt x="659" y="299"/>
                    <a:pt x="659" y="299"/>
                  </a:cubicBezTo>
                  <a:cubicBezTo>
                    <a:pt x="660" y="299"/>
                    <a:pt x="663" y="298"/>
                    <a:pt x="663" y="298"/>
                  </a:cubicBezTo>
                  <a:cubicBezTo>
                    <a:pt x="663" y="301"/>
                    <a:pt x="663" y="301"/>
                    <a:pt x="663" y="301"/>
                  </a:cubicBezTo>
                  <a:cubicBezTo>
                    <a:pt x="663" y="301"/>
                    <a:pt x="664" y="301"/>
                    <a:pt x="665" y="301"/>
                  </a:cubicBezTo>
                  <a:cubicBezTo>
                    <a:pt x="664" y="301"/>
                    <a:pt x="667" y="300"/>
                    <a:pt x="667" y="300"/>
                  </a:cubicBezTo>
                  <a:cubicBezTo>
                    <a:pt x="666" y="301"/>
                    <a:pt x="666" y="303"/>
                    <a:pt x="665" y="303"/>
                  </a:cubicBezTo>
                  <a:cubicBezTo>
                    <a:pt x="664" y="303"/>
                    <a:pt x="665" y="304"/>
                    <a:pt x="665" y="304"/>
                  </a:cubicBezTo>
                  <a:cubicBezTo>
                    <a:pt x="666" y="304"/>
                    <a:pt x="675" y="302"/>
                    <a:pt x="669" y="306"/>
                  </a:cubicBezTo>
                  <a:cubicBezTo>
                    <a:pt x="667" y="307"/>
                    <a:pt x="668" y="307"/>
                    <a:pt x="670" y="308"/>
                  </a:cubicBezTo>
                  <a:cubicBezTo>
                    <a:pt x="671" y="308"/>
                    <a:pt x="671" y="307"/>
                    <a:pt x="672" y="306"/>
                  </a:cubicBezTo>
                  <a:cubicBezTo>
                    <a:pt x="672" y="307"/>
                    <a:pt x="672" y="308"/>
                    <a:pt x="672" y="308"/>
                  </a:cubicBezTo>
                  <a:cubicBezTo>
                    <a:pt x="673" y="309"/>
                    <a:pt x="673" y="310"/>
                    <a:pt x="674" y="310"/>
                  </a:cubicBezTo>
                  <a:cubicBezTo>
                    <a:pt x="675" y="311"/>
                    <a:pt x="675" y="309"/>
                    <a:pt x="677" y="310"/>
                  </a:cubicBezTo>
                  <a:cubicBezTo>
                    <a:pt x="677" y="311"/>
                    <a:pt x="677" y="311"/>
                    <a:pt x="677" y="311"/>
                  </a:cubicBezTo>
                  <a:cubicBezTo>
                    <a:pt x="681" y="311"/>
                    <a:pt x="678" y="311"/>
                    <a:pt x="679" y="310"/>
                  </a:cubicBezTo>
                  <a:cubicBezTo>
                    <a:pt x="683" y="307"/>
                    <a:pt x="680" y="308"/>
                    <a:pt x="679" y="305"/>
                  </a:cubicBezTo>
                  <a:cubicBezTo>
                    <a:pt x="679" y="304"/>
                    <a:pt x="679" y="303"/>
                    <a:pt x="679" y="302"/>
                  </a:cubicBezTo>
                  <a:cubicBezTo>
                    <a:pt x="679" y="302"/>
                    <a:pt x="677" y="302"/>
                    <a:pt x="677" y="302"/>
                  </a:cubicBezTo>
                  <a:cubicBezTo>
                    <a:pt x="677" y="301"/>
                    <a:pt x="679" y="298"/>
                    <a:pt x="679" y="299"/>
                  </a:cubicBezTo>
                  <a:cubicBezTo>
                    <a:pt x="679" y="299"/>
                    <a:pt x="679" y="300"/>
                    <a:pt x="680" y="301"/>
                  </a:cubicBezTo>
                  <a:cubicBezTo>
                    <a:pt x="680" y="301"/>
                    <a:pt x="684" y="300"/>
                    <a:pt x="683" y="300"/>
                  </a:cubicBezTo>
                  <a:cubicBezTo>
                    <a:pt x="684" y="300"/>
                    <a:pt x="684" y="300"/>
                    <a:pt x="686" y="300"/>
                  </a:cubicBezTo>
                  <a:cubicBezTo>
                    <a:pt x="685" y="300"/>
                    <a:pt x="686" y="299"/>
                    <a:pt x="686" y="298"/>
                  </a:cubicBezTo>
                  <a:cubicBezTo>
                    <a:pt x="686" y="298"/>
                    <a:pt x="685" y="298"/>
                    <a:pt x="684" y="298"/>
                  </a:cubicBezTo>
                  <a:cubicBezTo>
                    <a:pt x="684" y="296"/>
                    <a:pt x="684" y="296"/>
                    <a:pt x="684" y="296"/>
                  </a:cubicBezTo>
                  <a:cubicBezTo>
                    <a:pt x="682" y="295"/>
                    <a:pt x="684" y="296"/>
                    <a:pt x="686" y="296"/>
                  </a:cubicBezTo>
                  <a:cubicBezTo>
                    <a:pt x="686" y="294"/>
                    <a:pt x="686" y="294"/>
                    <a:pt x="686" y="294"/>
                  </a:cubicBezTo>
                  <a:cubicBezTo>
                    <a:pt x="685" y="294"/>
                    <a:pt x="685" y="294"/>
                    <a:pt x="685" y="294"/>
                  </a:cubicBezTo>
                  <a:cubicBezTo>
                    <a:pt x="685" y="294"/>
                    <a:pt x="685" y="291"/>
                    <a:pt x="685" y="291"/>
                  </a:cubicBezTo>
                  <a:cubicBezTo>
                    <a:pt x="686" y="291"/>
                    <a:pt x="687" y="291"/>
                    <a:pt x="688" y="290"/>
                  </a:cubicBezTo>
                  <a:cubicBezTo>
                    <a:pt x="688" y="290"/>
                    <a:pt x="690" y="286"/>
                    <a:pt x="688" y="288"/>
                  </a:cubicBezTo>
                  <a:cubicBezTo>
                    <a:pt x="688" y="287"/>
                    <a:pt x="689" y="286"/>
                    <a:pt x="688" y="286"/>
                  </a:cubicBezTo>
                  <a:cubicBezTo>
                    <a:pt x="689" y="286"/>
                    <a:pt x="691" y="286"/>
                    <a:pt x="691" y="286"/>
                  </a:cubicBezTo>
                  <a:cubicBezTo>
                    <a:pt x="692" y="288"/>
                    <a:pt x="692" y="288"/>
                    <a:pt x="692" y="288"/>
                  </a:cubicBezTo>
                  <a:cubicBezTo>
                    <a:pt x="693" y="289"/>
                    <a:pt x="695" y="289"/>
                    <a:pt x="695" y="288"/>
                  </a:cubicBezTo>
                  <a:cubicBezTo>
                    <a:pt x="695" y="290"/>
                    <a:pt x="696" y="288"/>
                    <a:pt x="696" y="288"/>
                  </a:cubicBezTo>
                  <a:cubicBezTo>
                    <a:pt x="693" y="287"/>
                    <a:pt x="696" y="286"/>
                    <a:pt x="695" y="284"/>
                  </a:cubicBezTo>
                  <a:cubicBezTo>
                    <a:pt x="695" y="283"/>
                    <a:pt x="694" y="283"/>
                    <a:pt x="694" y="283"/>
                  </a:cubicBezTo>
                  <a:cubicBezTo>
                    <a:pt x="695" y="283"/>
                    <a:pt x="695" y="283"/>
                    <a:pt x="696" y="283"/>
                  </a:cubicBezTo>
                  <a:cubicBezTo>
                    <a:pt x="695" y="284"/>
                    <a:pt x="698" y="284"/>
                    <a:pt x="698" y="284"/>
                  </a:cubicBezTo>
                  <a:cubicBezTo>
                    <a:pt x="698" y="283"/>
                    <a:pt x="697" y="282"/>
                    <a:pt x="698" y="282"/>
                  </a:cubicBezTo>
                  <a:cubicBezTo>
                    <a:pt x="698" y="281"/>
                    <a:pt x="698" y="281"/>
                    <a:pt x="698" y="281"/>
                  </a:cubicBezTo>
                  <a:cubicBezTo>
                    <a:pt x="696" y="280"/>
                    <a:pt x="696" y="280"/>
                    <a:pt x="696" y="280"/>
                  </a:cubicBezTo>
                  <a:cubicBezTo>
                    <a:pt x="696" y="279"/>
                    <a:pt x="696" y="276"/>
                    <a:pt x="695" y="276"/>
                  </a:cubicBezTo>
                  <a:cubicBezTo>
                    <a:pt x="694" y="275"/>
                    <a:pt x="692" y="275"/>
                    <a:pt x="691" y="275"/>
                  </a:cubicBezTo>
                  <a:cubicBezTo>
                    <a:pt x="691" y="274"/>
                    <a:pt x="691" y="273"/>
                    <a:pt x="690" y="273"/>
                  </a:cubicBezTo>
                  <a:cubicBezTo>
                    <a:pt x="689" y="272"/>
                    <a:pt x="690" y="277"/>
                    <a:pt x="690" y="278"/>
                  </a:cubicBezTo>
                  <a:cubicBezTo>
                    <a:pt x="689" y="278"/>
                    <a:pt x="690" y="277"/>
                    <a:pt x="689" y="277"/>
                  </a:cubicBezTo>
                  <a:cubicBezTo>
                    <a:pt x="688" y="277"/>
                    <a:pt x="687" y="278"/>
                    <a:pt x="686" y="279"/>
                  </a:cubicBezTo>
                  <a:cubicBezTo>
                    <a:pt x="686" y="277"/>
                    <a:pt x="686" y="277"/>
                    <a:pt x="686" y="277"/>
                  </a:cubicBezTo>
                  <a:cubicBezTo>
                    <a:pt x="685" y="277"/>
                    <a:pt x="685" y="277"/>
                    <a:pt x="685" y="277"/>
                  </a:cubicBezTo>
                  <a:cubicBezTo>
                    <a:pt x="687" y="276"/>
                    <a:pt x="682" y="278"/>
                    <a:pt x="684" y="278"/>
                  </a:cubicBezTo>
                  <a:cubicBezTo>
                    <a:pt x="684" y="278"/>
                    <a:pt x="683" y="281"/>
                    <a:pt x="683" y="281"/>
                  </a:cubicBezTo>
                  <a:cubicBezTo>
                    <a:pt x="683" y="281"/>
                    <a:pt x="681" y="281"/>
                    <a:pt x="681" y="281"/>
                  </a:cubicBezTo>
                  <a:cubicBezTo>
                    <a:pt x="681" y="280"/>
                    <a:pt x="681" y="278"/>
                    <a:pt x="681" y="277"/>
                  </a:cubicBezTo>
                  <a:cubicBezTo>
                    <a:pt x="681" y="277"/>
                    <a:pt x="683" y="275"/>
                    <a:pt x="683" y="275"/>
                  </a:cubicBezTo>
                  <a:cubicBezTo>
                    <a:pt x="683" y="274"/>
                    <a:pt x="684" y="273"/>
                    <a:pt x="683" y="274"/>
                  </a:cubicBezTo>
                  <a:cubicBezTo>
                    <a:pt x="683" y="275"/>
                    <a:pt x="683" y="275"/>
                    <a:pt x="683" y="275"/>
                  </a:cubicBezTo>
                  <a:cubicBezTo>
                    <a:pt x="682" y="275"/>
                    <a:pt x="680" y="274"/>
                    <a:pt x="680" y="273"/>
                  </a:cubicBezTo>
                  <a:cubicBezTo>
                    <a:pt x="680" y="275"/>
                    <a:pt x="680" y="275"/>
                    <a:pt x="680" y="275"/>
                  </a:cubicBezTo>
                  <a:cubicBezTo>
                    <a:pt x="679" y="275"/>
                    <a:pt x="679" y="275"/>
                    <a:pt x="679" y="275"/>
                  </a:cubicBezTo>
                  <a:cubicBezTo>
                    <a:pt x="679" y="276"/>
                    <a:pt x="679" y="277"/>
                    <a:pt x="679" y="279"/>
                  </a:cubicBezTo>
                  <a:cubicBezTo>
                    <a:pt x="674" y="275"/>
                    <a:pt x="678" y="277"/>
                    <a:pt x="672" y="277"/>
                  </a:cubicBezTo>
                  <a:cubicBezTo>
                    <a:pt x="672" y="275"/>
                    <a:pt x="672" y="275"/>
                    <a:pt x="672" y="275"/>
                  </a:cubicBezTo>
                  <a:cubicBezTo>
                    <a:pt x="671" y="275"/>
                    <a:pt x="670" y="275"/>
                    <a:pt x="669" y="276"/>
                  </a:cubicBezTo>
                  <a:cubicBezTo>
                    <a:pt x="669" y="275"/>
                    <a:pt x="669" y="275"/>
                    <a:pt x="669" y="275"/>
                  </a:cubicBezTo>
                  <a:cubicBezTo>
                    <a:pt x="669" y="274"/>
                    <a:pt x="671" y="274"/>
                    <a:pt x="672" y="273"/>
                  </a:cubicBezTo>
                  <a:cubicBezTo>
                    <a:pt x="672" y="273"/>
                    <a:pt x="671" y="272"/>
                    <a:pt x="671" y="272"/>
                  </a:cubicBezTo>
                  <a:cubicBezTo>
                    <a:pt x="671" y="272"/>
                    <a:pt x="671" y="270"/>
                    <a:pt x="671" y="269"/>
                  </a:cubicBezTo>
                  <a:cubicBezTo>
                    <a:pt x="669" y="269"/>
                    <a:pt x="668" y="268"/>
                    <a:pt x="666" y="267"/>
                  </a:cubicBezTo>
                  <a:cubicBezTo>
                    <a:pt x="666" y="267"/>
                    <a:pt x="666" y="269"/>
                    <a:pt x="666" y="270"/>
                  </a:cubicBezTo>
                  <a:cubicBezTo>
                    <a:pt x="666" y="270"/>
                    <a:pt x="663" y="270"/>
                    <a:pt x="663" y="271"/>
                  </a:cubicBezTo>
                  <a:cubicBezTo>
                    <a:pt x="663" y="271"/>
                    <a:pt x="664" y="265"/>
                    <a:pt x="665" y="263"/>
                  </a:cubicBezTo>
                  <a:cubicBezTo>
                    <a:pt x="663" y="264"/>
                    <a:pt x="664" y="262"/>
                    <a:pt x="663" y="263"/>
                  </a:cubicBezTo>
                  <a:cubicBezTo>
                    <a:pt x="662" y="263"/>
                    <a:pt x="660" y="266"/>
                    <a:pt x="661" y="265"/>
                  </a:cubicBezTo>
                  <a:cubicBezTo>
                    <a:pt x="660" y="266"/>
                    <a:pt x="660" y="267"/>
                    <a:pt x="660" y="268"/>
                  </a:cubicBezTo>
                  <a:cubicBezTo>
                    <a:pt x="660" y="268"/>
                    <a:pt x="659" y="268"/>
                    <a:pt x="659" y="269"/>
                  </a:cubicBezTo>
                  <a:cubicBezTo>
                    <a:pt x="658" y="268"/>
                    <a:pt x="659" y="266"/>
                    <a:pt x="659" y="265"/>
                  </a:cubicBezTo>
                  <a:cubicBezTo>
                    <a:pt x="658" y="265"/>
                    <a:pt x="658" y="265"/>
                    <a:pt x="657" y="265"/>
                  </a:cubicBezTo>
                  <a:cubicBezTo>
                    <a:pt x="657" y="265"/>
                    <a:pt x="657" y="266"/>
                    <a:pt x="656" y="267"/>
                  </a:cubicBezTo>
                  <a:cubicBezTo>
                    <a:pt x="657" y="267"/>
                    <a:pt x="655" y="269"/>
                    <a:pt x="655" y="269"/>
                  </a:cubicBezTo>
                  <a:cubicBezTo>
                    <a:pt x="655" y="269"/>
                    <a:pt x="655" y="267"/>
                    <a:pt x="655" y="267"/>
                  </a:cubicBezTo>
                  <a:cubicBezTo>
                    <a:pt x="653" y="267"/>
                    <a:pt x="653" y="267"/>
                    <a:pt x="653" y="267"/>
                  </a:cubicBezTo>
                  <a:cubicBezTo>
                    <a:pt x="652" y="268"/>
                    <a:pt x="653" y="268"/>
                    <a:pt x="652" y="270"/>
                  </a:cubicBezTo>
                  <a:cubicBezTo>
                    <a:pt x="651" y="270"/>
                    <a:pt x="650" y="270"/>
                    <a:pt x="650" y="270"/>
                  </a:cubicBezTo>
                  <a:cubicBezTo>
                    <a:pt x="651" y="268"/>
                    <a:pt x="651" y="266"/>
                    <a:pt x="651" y="265"/>
                  </a:cubicBezTo>
                  <a:cubicBezTo>
                    <a:pt x="653" y="264"/>
                    <a:pt x="650" y="263"/>
                    <a:pt x="650" y="263"/>
                  </a:cubicBezTo>
                  <a:cubicBezTo>
                    <a:pt x="650" y="264"/>
                    <a:pt x="651" y="265"/>
                    <a:pt x="649" y="265"/>
                  </a:cubicBezTo>
                  <a:cubicBezTo>
                    <a:pt x="649" y="265"/>
                    <a:pt x="649" y="263"/>
                    <a:pt x="649" y="263"/>
                  </a:cubicBezTo>
                  <a:cubicBezTo>
                    <a:pt x="649" y="263"/>
                    <a:pt x="648" y="264"/>
                    <a:pt x="647" y="263"/>
                  </a:cubicBezTo>
                  <a:cubicBezTo>
                    <a:pt x="647" y="263"/>
                    <a:pt x="647" y="261"/>
                    <a:pt x="647" y="261"/>
                  </a:cubicBezTo>
                  <a:cubicBezTo>
                    <a:pt x="646" y="262"/>
                    <a:pt x="644" y="262"/>
                    <a:pt x="643" y="262"/>
                  </a:cubicBezTo>
                  <a:cubicBezTo>
                    <a:pt x="647" y="258"/>
                    <a:pt x="646" y="260"/>
                    <a:pt x="643" y="257"/>
                  </a:cubicBezTo>
                  <a:cubicBezTo>
                    <a:pt x="642" y="258"/>
                    <a:pt x="642" y="259"/>
                    <a:pt x="641" y="259"/>
                  </a:cubicBezTo>
                  <a:cubicBezTo>
                    <a:pt x="641" y="258"/>
                    <a:pt x="641" y="257"/>
                    <a:pt x="641" y="256"/>
                  </a:cubicBezTo>
                  <a:cubicBezTo>
                    <a:pt x="640" y="256"/>
                    <a:pt x="636" y="256"/>
                    <a:pt x="634" y="255"/>
                  </a:cubicBezTo>
                  <a:cubicBezTo>
                    <a:pt x="633" y="255"/>
                    <a:pt x="634" y="253"/>
                    <a:pt x="634" y="253"/>
                  </a:cubicBezTo>
                  <a:cubicBezTo>
                    <a:pt x="633" y="252"/>
                    <a:pt x="632" y="253"/>
                    <a:pt x="631" y="253"/>
                  </a:cubicBezTo>
                  <a:cubicBezTo>
                    <a:pt x="631" y="251"/>
                    <a:pt x="631" y="251"/>
                    <a:pt x="631" y="251"/>
                  </a:cubicBezTo>
                  <a:cubicBezTo>
                    <a:pt x="633" y="251"/>
                    <a:pt x="636" y="251"/>
                    <a:pt x="637" y="251"/>
                  </a:cubicBezTo>
                  <a:cubicBezTo>
                    <a:pt x="637" y="250"/>
                    <a:pt x="637" y="249"/>
                    <a:pt x="637" y="249"/>
                  </a:cubicBezTo>
                  <a:cubicBezTo>
                    <a:pt x="638" y="248"/>
                    <a:pt x="639" y="248"/>
                    <a:pt x="639" y="248"/>
                  </a:cubicBezTo>
                  <a:cubicBezTo>
                    <a:pt x="639" y="247"/>
                    <a:pt x="639" y="247"/>
                    <a:pt x="639" y="247"/>
                  </a:cubicBezTo>
                  <a:cubicBezTo>
                    <a:pt x="639" y="246"/>
                    <a:pt x="636" y="244"/>
                    <a:pt x="635" y="244"/>
                  </a:cubicBezTo>
                  <a:cubicBezTo>
                    <a:pt x="635" y="242"/>
                    <a:pt x="635" y="242"/>
                    <a:pt x="635" y="242"/>
                  </a:cubicBezTo>
                  <a:cubicBezTo>
                    <a:pt x="634" y="242"/>
                    <a:pt x="635" y="241"/>
                    <a:pt x="636" y="241"/>
                  </a:cubicBezTo>
                  <a:cubicBezTo>
                    <a:pt x="637" y="243"/>
                    <a:pt x="637" y="243"/>
                    <a:pt x="637" y="243"/>
                  </a:cubicBezTo>
                  <a:cubicBezTo>
                    <a:pt x="639" y="243"/>
                    <a:pt x="642" y="243"/>
                    <a:pt x="644" y="243"/>
                  </a:cubicBezTo>
                  <a:cubicBezTo>
                    <a:pt x="648" y="242"/>
                    <a:pt x="640" y="238"/>
                    <a:pt x="638" y="237"/>
                  </a:cubicBezTo>
                  <a:cubicBezTo>
                    <a:pt x="637" y="237"/>
                    <a:pt x="634" y="238"/>
                    <a:pt x="634" y="238"/>
                  </a:cubicBezTo>
                  <a:cubicBezTo>
                    <a:pt x="634" y="237"/>
                    <a:pt x="634" y="237"/>
                    <a:pt x="634" y="237"/>
                  </a:cubicBezTo>
                  <a:cubicBezTo>
                    <a:pt x="634" y="236"/>
                    <a:pt x="631" y="234"/>
                    <a:pt x="631" y="234"/>
                  </a:cubicBezTo>
                  <a:cubicBezTo>
                    <a:pt x="632" y="234"/>
                    <a:pt x="634" y="234"/>
                    <a:pt x="636" y="234"/>
                  </a:cubicBezTo>
                  <a:cubicBezTo>
                    <a:pt x="636" y="234"/>
                    <a:pt x="637" y="232"/>
                    <a:pt x="637" y="232"/>
                  </a:cubicBezTo>
                  <a:cubicBezTo>
                    <a:pt x="638" y="232"/>
                    <a:pt x="640" y="232"/>
                    <a:pt x="641" y="232"/>
                  </a:cubicBezTo>
                  <a:cubicBezTo>
                    <a:pt x="641" y="230"/>
                    <a:pt x="642" y="229"/>
                    <a:pt x="641" y="227"/>
                  </a:cubicBezTo>
                  <a:cubicBezTo>
                    <a:pt x="641" y="226"/>
                    <a:pt x="639" y="225"/>
                    <a:pt x="639" y="225"/>
                  </a:cubicBezTo>
                  <a:cubicBezTo>
                    <a:pt x="638" y="224"/>
                    <a:pt x="638" y="223"/>
                    <a:pt x="637" y="223"/>
                  </a:cubicBezTo>
                  <a:cubicBezTo>
                    <a:pt x="637" y="223"/>
                    <a:pt x="635" y="223"/>
                    <a:pt x="636" y="223"/>
                  </a:cubicBezTo>
                  <a:cubicBezTo>
                    <a:pt x="636" y="224"/>
                    <a:pt x="633" y="228"/>
                    <a:pt x="632" y="228"/>
                  </a:cubicBezTo>
                  <a:cubicBezTo>
                    <a:pt x="629" y="229"/>
                    <a:pt x="632" y="227"/>
                    <a:pt x="630" y="225"/>
                  </a:cubicBezTo>
                  <a:cubicBezTo>
                    <a:pt x="629" y="225"/>
                    <a:pt x="627" y="225"/>
                    <a:pt x="626" y="225"/>
                  </a:cubicBezTo>
                  <a:cubicBezTo>
                    <a:pt x="626" y="225"/>
                    <a:pt x="627" y="224"/>
                    <a:pt x="627" y="224"/>
                  </a:cubicBezTo>
                  <a:cubicBezTo>
                    <a:pt x="628" y="224"/>
                    <a:pt x="628" y="224"/>
                    <a:pt x="629" y="223"/>
                  </a:cubicBezTo>
                  <a:cubicBezTo>
                    <a:pt x="630" y="223"/>
                    <a:pt x="630" y="222"/>
                    <a:pt x="630" y="221"/>
                  </a:cubicBezTo>
                  <a:cubicBezTo>
                    <a:pt x="631" y="221"/>
                    <a:pt x="632" y="222"/>
                    <a:pt x="633" y="222"/>
                  </a:cubicBezTo>
                  <a:cubicBezTo>
                    <a:pt x="633" y="222"/>
                    <a:pt x="633" y="220"/>
                    <a:pt x="633" y="220"/>
                  </a:cubicBezTo>
                  <a:cubicBezTo>
                    <a:pt x="631" y="219"/>
                    <a:pt x="630" y="220"/>
                    <a:pt x="629" y="219"/>
                  </a:cubicBezTo>
                  <a:cubicBezTo>
                    <a:pt x="628" y="219"/>
                    <a:pt x="627" y="216"/>
                    <a:pt x="627" y="216"/>
                  </a:cubicBezTo>
                  <a:cubicBezTo>
                    <a:pt x="626" y="216"/>
                    <a:pt x="624" y="216"/>
                    <a:pt x="623" y="216"/>
                  </a:cubicBezTo>
                  <a:cubicBezTo>
                    <a:pt x="622" y="217"/>
                    <a:pt x="621" y="218"/>
                    <a:pt x="621" y="219"/>
                  </a:cubicBezTo>
                  <a:cubicBezTo>
                    <a:pt x="620" y="219"/>
                    <a:pt x="619" y="218"/>
                    <a:pt x="620" y="218"/>
                  </a:cubicBezTo>
                  <a:cubicBezTo>
                    <a:pt x="620" y="218"/>
                    <a:pt x="621" y="216"/>
                    <a:pt x="621" y="216"/>
                  </a:cubicBezTo>
                  <a:cubicBezTo>
                    <a:pt x="619" y="216"/>
                    <a:pt x="616" y="215"/>
                    <a:pt x="615" y="218"/>
                  </a:cubicBezTo>
                  <a:cubicBezTo>
                    <a:pt x="615" y="219"/>
                    <a:pt x="615" y="219"/>
                    <a:pt x="615" y="219"/>
                  </a:cubicBezTo>
                  <a:cubicBezTo>
                    <a:pt x="613" y="219"/>
                    <a:pt x="613" y="219"/>
                    <a:pt x="613" y="219"/>
                  </a:cubicBezTo>
                  <a:cubicBezTo>
                    <a:pt x="614" y="219"/>
                    <a:pt x="613" y="216"/>
                    <a:pt x="613" y="216"/>
                  </a:cubicBezTo>
                  <a:cubicBezTo>
                    <a:pt x="614" y="216"/>
                    <a:pt x="615" y="216"/>
                    <a:pt x="615" y="216"/>
                  </a:cubicBezTo>
                  <a:cubicBezTo>
                    <a:pt x="616" y="216"/>
                    <a:pt x="617" y="214"/>
                    <a:pt x="617" y="214"/>
                  </a:cubicBezTo>
                  <a:cubicBezTo>
                    <a:pt x="617" y="211"/>
                    <a:pt x="617" y="211"/>
                    <a:pt x="617" y="211"/>
                  </a:cubicBezTo>
                  <a:cubicBezTo>
                    <a:pt x="617" y="211"/>
                    <a:pt x="614" y="213"/>
                    <a:pt x="615" y="213"/>
                  </a:cubicBezTo>
                  <a:cubicBezTo>
                    <a:pt x="614" y="212"/>
                    <a:pt x="613" y="213"/>
                    <a:pt x="613" y="213"/>
                  </a:cubicBezTo>
                  <a:cubicBezTo>
                    <a:pt x="613" y="213"/>
                    <a:pt x="613" y="211"/>
                    <a:pt x="613" y="211"/>
                  </a:cubicBezTo>
                  <a:cubicBezTo>
                    <a:pt x="613" y="211"/>
                    <a:pt x="611" y="211"/>
                    <a:pt x="612" y="211"/>
                  </a:cubicBezTo>
                  <a:cubicBezTo>
                    <a:pt x="611" y="211"/>
                    <a:pt x="611" y="211"/>
                    <a:pt x="611" y="211"/>
                  </a:cubicBezTo>
                  <a:cubicBezTo>
                    <a:pt x="612" y="212"/>
                    <a:pt x="612" y="213"/>
                    <a:pt x="612" y="213"/>
                  </a:cubicBezTo>
                  <a:cubicBezTo>
                    <a:pt x="612" y="214"/>
                    <a:pt x="610" y="214"/>
                    <a:pt x="610" y="215"/>
                  </a:cubicBezTo>
                  <a:cubicBezTo>
                    <a:pt x="606" y="214"/>
                    <a:pt x="605" y="215"/>
                    <a:pt x="608" y="212"/>
                  </a:cubicBezTo>
                  <a:cubicBezTo>
                    <a:pt x="609" y="211"/>
                    <a:pt x="610" y="211"/>
                    <a:pt x="611" y="211"/>
                  </a:cubicBezTo>
                  <a:cubicBezTo>
                    <a:pt x="611" y="210"/>
                    <a:pt x="611" y="209"/>
                    <a:pt x="610" y="209"/>
                  </a:cubicBezTo>
                  <a:cubicBezTo>
                    <a:pt x="610" y="209"/>
                    <a:pt x="606" y="209"/>
                    <a:pt x="606" y="209"/>
                  </a:cubicBezTo>
                  <a:cubicBezTo>
                    <a:pt x="605" y="208"/>
                    <a:pt x="605" y="206"/>
                    <a:pt x="604" y="205"/>
                  </a:cubicBezTo>
                  <a:cubicBezTo>
                    <a:pt x="603" y="205"/>
                    <a:pt x="603" y="204"/>
                    <a:pt x="602" y="204"/>
                  </a:cubicBezTo>
                  <a:cubicBezTo>
                    <a:pt x="598" y="204"/>
                    <a:pt x="599" y="208"/>
                    <a:pt x="599" y="211"/>
                  </a:cubicBezTo>
                  <a:cubicBezTo>
                    <a:pt x="599" y="211"/>
                    <a:pt x="599" y="211"/>
                    <a:pt x="598" y="211"/>
                  </a:cubicBezTo>
                  <a:cubicBezTo>
                    <a:pt x="598" y="211"/>
                    <a:pt x="598" y="209"/>
                    <a:pt x="598" y="209"/>
                  </a:cubicBezTo>
                  <a:cubicBezTo>
                    <a:pt x="596" y="210"/>
                    <a:pt x="597" y="209"/>
                    <a:pt x="596" y="209"/>
                  </a:cubicBezTo>
                  <a:cubicBezTo>
                    <a:pt x="596" y="209"/>
                    <a:pt x="595" y="211"/>
                    <a:pt x="594" y="211"/>
                  </a:cubicBezTo>
                  <a:cubicBezTo>
                    <a:pt x="593" y="208"/>
                    <a:pt x="593" y="199"/>
                    <a:pt x="590" y="206"/>
                  </a:cubicBezTo>
                  <a:cubicBezTo>
                    <a:pt x="590" y="207"/>
                    <a:pt x="590" y="208"/>
                    <a:pt x="589" y="209"/>
                  </a:cubicBezTo>
                  <a:cubicBezTo>
                    <a:pt x="589" y="210"/>
                    <a:pt x="588" y="210"/>
                    <a:pt x="587" y="210"/>
                  </a:cubicBezTo>
                  <a:cubicBezTo>
                    <a:pt x="588" y="210"/>
                    <a:pt x="586" y="209"/>
                    <a:pt x="586" y="209"/>
                  </a:cubicBezTo>
                  <a:cubicBezTo>
                    <a:pt x="587" y="209"/>
                    <a:pt x="587" y="207"/>
                    <a:pt x="587" y="207"/>
                  </a:cubicBezTo>
                  <a:cubicBezTo>
                    <a:pt x="588" y="207"/>
                    <a:pt x="587" y="205"/>
                    <a:pt x="587" y="205"/>
                  </a:cubicBezTo>
                  <a:cubicBezTo>
                    <a:pt x="586" y="205"/>
                    <a:pt x="586" y="206"/>
                    <a:pt x="585" y="205"/>
                  </a:cubicBezTo>
                  <a:cubicBezTo>
                    <a:pt x="585" y="205"/>
                    <a:pt x="584" y="203"/>
                    <a:pt x="584" y="203"/>
                  </a:cubicBezTo>
                  <a:cubicBezTo>
                    <a:pt x="586" y="203"/>
                    <a:pt x="588" y="203"/>
                    <a:pt x="589" y="202"/>
                  </a:cubicBezTo>
                  <a:cubicBezTo>
                    <a:pt x="589" y="196"/>
                    <a:pt x="589" y="194"/>
                    <a:pt x="583" y="194"/>
                  </a:cubicBezTo>
                  <a:cubicBezTo>
                    <a:pt x="584" y="194"/>
                    <a:pt x="585" y="194"/>
                    <a:pt x="586" y="193"/>
                  </a:cubicBezTo>
                  <a:cubicBezTo>
                    <a:pt x="586" y="193"/>
                    <a:pt x="586" y="191"/>
                    <a:pt x="586" y="191"/>
                  </a:cubicBezTo>
                  <a:cubicBezTo>
                    <a:pt x="585" y="191"/>
                    <a:pt x="585" y="191"/>
                    <a:pt x="585" y="191"/>
                  </a:cubicBezTo>
                  <a:cubicBezTo>
                    <a:pt x="585" y="191"/>
                    <a:pt x="583" y="187"/>
                    <a:pt x="583" y="186"/>
                  </a:cubicBezTo>
                  <a:cubicBezTo>
                    <a:pt x="582" y="187"/>
                    <a:pt x="579" y="187"/>
                    <a:pt x="578" y="187"/>
                  </a:cubicBezTo>
                  <a:cubicBezTo>
                    <a:pt x="576" y="187"/>
                    <a:pt x="576" y="186"/>
                    <a:pt x="575" y="187"/>
                  </a:cubicBezTo>
                  <a:cubicBezTo>
                    <a:pt x="574" y="187"/>
                    <a:pt x="573" y="189"/>
                    <a:pt x="570" y="189"/>
                  </a:cubicBezTo>
                  <a:cubicBezTo>
                    <a:pt x="569" y="189"/>
                    <a:pt x="567" y="187"/>
                    <a:pt x="566" y="186"/>
                  </a:cubicBezTo>
                  <a:close/>
                  <a:moveTo>
                    <a:pt x="474" y="30"/>
                  </a:moveTo>
                  <a:cubicBezTo>
                    <a:pt x="471" y="29"/>
                    <a:pt x="467" y="22"/>
                    <a:pt x="464" y="22"/>
                  </a:cubicBezTo>
                  <a:cubicBezTo>
                    <a:pt x="463" y="23"/>
                    <a:pt x="463" y="23"/>
                    <a:pt x="463" y="23"/>
                  </a:cubicBezTo>
                  <a:cubicBezTo>
                    <a:pt x="462" y="23"/>
                    <a:pt x="460" y="23"/>
                    <a:pt x="459" y="24"/>
                  </a:cubicBezTo>
                  <a:cubicBezTo>
                    <a:pt x="456" y="25"/>
                    <a:pt x="453" y="29"/>
                    <a:pt x="451" y="31"/>
                  </a:cubicBezTo>
                  <a:cubicBezTo>
                    <a:pt x="449" y="30"/>
                    <a:pt x="443" y="27"/>
                    <a:pt x="439" y="28"/>
                  </a:cubicBezTo>
                  <a:cubicBezTo>
                    <a:pt x="439" y="28"/>
                    <a:pt x="437" y="30"/>
                    <a:pt x="437" y="30"/>
                  </a:cubicBezTo>
                  <a:cubicBezTo>
                    <a:pt x="436" y="30"/>
                    <a:pt x="434" y="29"/>
                    <a:pt x="433" y="30"/>
                  </a:cubicBezTo>
                  <a:cubicBezTo>
                    <a:pt x="433" y="30"/>
                    <a:pt x="433" y="32"/>
                    <a:pt x="433" y="33"/>
                  </a:cubicBezTo>
                  <a:cubicBezTo>
                    <a:pt x="436" y="32"/>
                    <a:pt x="439" y="31"/>
                    <a:pt x="444" y="31"/>
                  </a:cubicBezTo>
                  <a:cubicBezTo>
                    <a:pt x="443" y="32"/>
                    <a:pt x="440" y="33"/>
                    <a:pt x="438" y="33"/>
                  </a:cubicBezTo>
                  <a:cubicBezTo>
                    <a:pt x="438" y="33"/>
                    <a:pt x="437" y="36"/>
                    <a:pt x="439" y="36"/>
                  </a:cubicBezTo>
                  <a:cubicBezTo>
                    <a:pt x="441" y="36"/>
                    <a:pt x="446" y="34"/>
                    <a:pt x="449" y="34"/>
                  </a:cubicBezTo>
                  <a:cubicBezTo>
                    <a:pt x="452" y="34"/>
                    <a:pt x="455" y="35"/>
                    <a:pt x="457" y="35"/>
                  </a:cubicBezTo>
                  <a:cubicBezTo>
                    <a:pt x="451" y="36"/>
                    <a:pt x="446" y="37"/>
                    <a:pt x="439" y="39"/>
                  </a:cubicBezTo>
                  <a:cubicBezTo>
                    <a:pt x="439" y="39"/>
                    <a:pt x="439" y="41"/>
                    <a:pt x="439" y="43"/>
                  </a:cubicBezTo>
                  <a:cubicBezTo>
                    <a:pt x="440" y="42"/>
                    <a:pt x="441" y="43"/>
                    <a:pt x="441" y="42"/>
                  </a:cubicBezTo>
                  <a:cubicBezTo>
                    <a:pt x="442" y="41"/>
                    <a:pt x="442" y="41"/>
                    <a:pt x="444" y="41"/>
                  </a:cubicBezTo>
                  <a:cubicBezTo>
                    <a:pt x="450" y="38"/>
                    <a:pt x="457" y="38"/>
                    <a:pt x="463" y="36"/>
                  </a:cubicBezTo>
                  <a:cubicBezTo>
                    <a:pt x="463" y="37"/>
                    <a:pt x="463" y="37"/>
                    <a:pt x="463" y="37"/>
                  </a:cubicBezTo>
                  <a:cubicBezTo>
                    <a:pt x="462" y="38"/>
                    <a:pt x="461" y="38"/>
                    <a:pt x="461" y="39"/>
                  </a:cubicBezTo>
                  <a:cubicBezTo>
                    <a:pt x="458" y="40"/>
                    <a:pt x="457" y="38"/>
                    <a:pt x="454" y="39"/>
                  </a:cubicBezTo>
                  <a:cubicBezTo>
                    <a:pt x="452" y="39"/>
                    <a:pt x="451" y="41"/>
                    <a:pt x="450" y="41"/>
                  </a:cubicBezTo>
                  <a:cubicBezTo>
                    <a:pt x="449" y="42"/>
                    <a:pt x="447" y="41"/>
                    <a:pt x="446" y="41"/>
                  </a:cubicBezTo>
                  <a:cubicBezTo>
                    <a:pt x="445" y="41"/>
                    <a:pt x="443" y="44"/>
                    <a:pt x="442" y="45"/>
                  </a:cubicBezTo>
                  <a:cubicBezTo>
                    <a:pt x="443" y="45"/>
                    <a:pt x="444" y="47"/>
                    <a:pt x="445" y="47"/>
                  </a:cubicBezTo>
                  <a:cubicBezTo>
                    <a:pt x="447" y="47"/>
                    <a:pt x="448" y="45"/>
                    <a:pt x="449" y="45"/>
                  </a:cubicBezTo>
                  <a:cubicBezTo>
                    <a:pt x="452" y="45"/>
                    <a:pt x="458" y="47"/>
                    <a:pt x="461" y="47"/>
                  </a:cubicBezTo>
                  <a:cubicBezTo>
                    <a:pt x="463" y="45"/>
                    <a:pt x="463" y="45"/>
                    <a:pt x="463" y="45"/>
                  </a:cubicBezTo>
                  <a:cubicBezTo>
                    <a:pt x="464" y="45"/>
                    <a:pt x="465" y="46"/>
                    <a:pt x="466" y="46"/>
                  </a:cubicBezTo>
                  <a:cubicBezTo>
                    <a:pt x="467" y="46"/>
                    <a:pt x="466" y="44"/>
                    <a:pt x="468" y="45"/>
                  </a:cubicBezTo>
                  <a:cubicBezTo>
                    <a:pt x="469" y="45"/>
                    <a:pt x="469" y="46"/>
                    <a:pt x="469" y="47"/>
                  </a:cubicBezTo>
                  <a:cubicBezTo>
                    <a:pt x="471" y="47"/>
                    <a:pt x="472" y="47"/>
                    <a:pt x="474" y="47"/>
                  </a:cubicBezTo>
                  <a:cubicBezTo>
                    <a:pt x="475" y="47"/>
                    <a:pt x="478" y="44"/>
                    <a:pt x="480" y="43"/>
                  </a:cubicBezTo>
                  <a:cubicBezTo>
                    <a:pt x="480" y="43"/>
                    <a:pt x="479" y="47"/>
                    <a:pt x="479" y="48"/>
                  </a:cubicBezTo>
                  <a:cubicBezTo>
                    <a:pt x="481" y="48"/>
                    <a:pt x="483" y="49"/>
                    <a:pt x="485" y="49"/>
                  </a:cubicBezTo>
                  <a:cubicBezTo>
                    <a:pt x="486" y="49"/>
                    <a:pt x="489" y="48"/>
                    <a:pt x="490" y="49"/>
                  </a:cubicBezTo>
                  <a:cubicBezTo>
                    <a:pt x="491" y="49"/>
                    <a:pt x="492" y="50"/>
                    <a:pt x="492" y="50"/>
                  </a:cubicBezTo>
                  <a:cubicBezTo>
                    <a:pt x="494" y="47"/>
                    <a:pt x="494" y="47"/>
                    <a:pt x="497" y="45"/>
                  </a:cubicBezTo>
                  <a:cubicBezTo>
                    <a:pt x="497" y="44"/>
                    <a:pt x="496" y="42"/>
                    <a:pt x="496" y="42"/>
                  </a:cubicBezTo>
                  <a:cubicBezTo>
                    <a:pt x="497" y="42"/>
                    <a:pt x="498" y="42"/>
                    <a:pt x="498" y="41"/>
                  </a:cubicBezTo>
                  <a:cubicBezTo>
                    <a:pt x="498" y="41"/>
                    <a:pt x="499" y="41"/>
                    <a:pt x="500" y="41"/>
                  </a:cubicBezTo>
                  <a:cubicBezTo>
                    <a:pt x="500" y="43"/>
                    <a:pt x="500" y="43"/>
                    <a:pt x="500" y="43"/>
                  </a:cubicBezTo>
                  <a:cubicBezTo>
                    <a:pt x="500" y="42"/>
                    <a:pt x="499" y="45"/>
                    <a:pt x="499" y="46"/>
                  </a:cubicBezTo>
                  <a:cubicBezTo>
                    <a:pt x="500" y="46"/>
                    <a:pt x="500" y="45"/>
                    <a:pt x="500" y="47"/>
                  </a:cubicBezTo>
                  <a:cubicBezTo>
                    <a:pt x="507" y="45"/>
                    <a:pt x="515" y="43"/>
                    <a:pt x="522" y="43"/>
                  </a:cubicBezTo>
                  <a:cubicBezTo>
                    <a:pt x="529" y="42"/>
                    <a:pt x="532" y="43"/>
                    <a:pt x="538" y="43"/>
                  </a:cubicBezTo>
                  <a:cubicBezTo>
                    <a:pt x="544" y="42"/>
                    <a:pt x="550" y="40"/>
                    <a:pt x="555" y="38"/>
                  </a:cubicBezTo>
                  <a:cubicBezTo>
                    <a:pt x="556" y="37"/>
                    <a:pt x="556" y="37"/>
                    <a:pt x="556" y="37"/>
                  </a:cubicBezTo>
                  <a:cubicBezTo>
                    <a:pt x="556" y="36"/>
                    <a:pt x="559" y="37"/>
                    <a:pt x="560" y="37"/>
                  </a:cubicBezTo>
                  <a:cubicBezTo>
                    <a:pt x="563" y="37"/>
                    <a:pt x="566" y="36"/>
                    <a:pt x="569" y="35"/>
                  </a:cubicBezTo>
                  <a:cubicBezTo>
                    <a:pt x="568" y="35"/>
                    <a:pt x="566" y="37"/>
                    <a:pt x="565" y="37"/>
                  </a:cubicBezTo>
                  <a:cubicBezTo>
                    <a:pt x="562" y="38"/>
                    <a:pt x="561" y="37"/>
                    <a:pt x="558" y="38"/>
                  </a:cubicBezTo>
                  <a:cubicBezTo>
                    <a:pt x="558" y="38"/>
                    <a:pt x="556" y="40"/>
                    <a:pt x="556" y="40"/>
                  </a:cubicBezTo>
                  <a:cubicBezTo>
                    <a:pt x="556" y="40"/>
                    <a:pt x="556" y="40"/>
                    <a:pt x="557" y="41"/>
                  </a:cubicBezTo>
                  <a:cubicBezTo>
                    <a:pt x="559" y="41"/>
                    <a:pt x="562" y="41"/>
                    <a:pt x="565" y="41"/>
                  </a:cubicBezTo>
                  <a:cubicBezTo>
                    <a:pt x="565" y="43"/>
                    <a:pt x="565" y="43"/>
                    <a:pt x="565" y="43"/>
                  </a:cubicBezTo>
                  <a:cubicBezTo>
                    <a:pt x="561" y="43"/>
                    <a:pt x="557" y="42"/>
                    <a:pt x="556" y="43"/>
                  </a:cubicBezTo>
                  <a:cubicBezTo>
                    <a:pt x="555" y="43"/>
                    <a:pt x="553" y="44"/>
                    <a:pt x="553" y="45"/>
                  </a:cubicBezTo>
                  <a:cubicBezTo>
                    <a:pt x="550" y="45"/>
                    <a:pt x="548" y="44"/>
                    <a:pt x="546" y="45"/>
                  </a:cubicBezTo>
                  <a:cubicBezTo>
                    <a:pt x="536" y="48"/>
                    <a:pt x="557" y="48"/>
                    <a:pt x="559" y="48"/>
                  </a:cubicBezTo>
                  <a:cubicBezTo>
                    <a:pt x="555" y="49"/>
                    <a:pt x="549" y="51"/>
                    <a:pt x="544" y="51"/>
                  </a:cubicBezTo>
                  <a:cubicBezTo>
                    <a:pt x="543" y="51"/>
                    <a:pt x="541" y="50"/>
                    <a:pt x="540" y="50"/>
                  </a:cubicBezTo>
                  <a:cubicBezTo>
                    <a:pt x="539" y="50"/>
                    <a:pt x="539" y="51"/>
                    <a:pt x="539" y="52"/>
                  </a:cubicBezTo>
                  <a:cubicBezTo>
                    <a:pt x="531" y="51"/>
                    <a:pt x="525" y="52"/>
                    <a:pt x="516" y="53"/>
                  </a:cubicBezTo>
                  <a:cubicBezTo>
                    <a:pt x="517" y="54"/>
                    <a:pt x="516" y="55"/>
                    <a:pt x="516" y="55"/>
                  </a:cubicBezTo>
                  <a:cubicBezTo>
                    <a:pt x="517" y="56"/>
                    <a:pt x="519" y="56"/>
                    <a:pt x="518" y="59"/>
                  </a:cubicBezTo>
                  <a:cubicBezTo>
                    <a:pt x="518" y="59"/>
                    <a:pt x="517" y="60"/>
                    <a:pt x="518" y="61"/>
                  </a:cubicBezTo>
                  <a:cubicBezTo>
                    <a:pt x="518" y="62"/>
                    <a:pt x="519" y="62"/>
                    <a:pt x="519" y="62"/>
                  </a:cubicBezTo>
                  <a:cubicBezTo>
                    <a:pt x="522" y="63"/>
                    <a:pt x="532" y="63"/>
                    <a:pt x="528" y="63"/>
                  </a:cubicBezTo>
                  <a:cubicBezTo>
                    <a:pt x="530" y="64"/>
                    <a:pt x="531" y="63"/>
                    <a:pt x="532" y="64"/>
                  </a:cubicBezTo>
                  <a:cubicBezTo>
                    <a:pt x="532" y="65"/>
                    <a:pt x="532" y="65"/>
                    <a:pt x="532" y="65"/>
                  </a:cubicBezTo>
                  <a:cubicBezTo>
                    <a:pt x="531" y="65"/>
                    <a:pt x="530" y="64"/>
                    <a:pt x="530" y="64"/>
                  </a:cubicBezTo>
                  <a:cubicBezTo>
                    <a:pt x="529" y="66"/>
                    <a:pt x="530" y="65"/>
                    <a:pt x="528" y="65"/>
                  </a:cubicBezTo>
                  <a:cubicBezTo>
                    <a:pt x="528" y="67"/>
                    <a:pt x="528" y="67"/>
                    <a:pt x="528" y="67"/>
                  </a:cubicBezTo>
                  <a:cubicBezTo>
                    <a:pt x="527" y="67"/>
                    <a:pt x="526" y="66"/>
                    <a:pt x="525" y="66"/>
                  </a:cubicBezTo>
                  <a:cubicBezTo>
                    <a:pt x="523" y="66"/>
                    <a:pt x="522" y="67"/>
                    <a:pt x="521" y="66"/>
                  </a:cubicBezTo>
                  <a:cubicBezTo>
                    <a:pt x="520" y="65"/>
                    <a:pt x="520" y="65"/>
                    <a:pt x="520" y="65"/>
                  </a:cubicBezTo>
                  <a:cubicBezTo>
                    <a:pt x="520" y="65"/>
                    <a:pt x="518" y="65"/>
                    <a:pt x="518" y="65"/>
                  </a:cubicBezTo>
                  <a:cubicBezTo>
                    <a:pt x="514" y="64"/>
                    <a:pt x="516" y="60"/>
                    <a:pt x="515" y="57"/>
                  </a:cubicBezTo>
                  <a:cubicBezTo>
                    <a:pt x="510" y="53"/>
                    <a:pt x="510" y="53"/>
                    <a:pt x="510" y="53"/>
                  </a:cubicBezTo>
                  <a:cubicBezTo>
                    <a:pt x="510" y="52"/>
                    <a:pt x="510" y="52"/>
                    <a:pt x="510" y="52"/>
                  </a:cubicBezTo>
                  <a:cubicBezTo>
                    <a:pt x="506" y="50"/>
                    <a:pt x="489" y="52"/>
                    <a:pt x="483" y="52"/>
                  </a:cubicBezTo>
                  <a:cubicBezTo>
                    <a:pt x="482" y="56"/>
                    <a:pt x="482" y="56"/>
                    <a:pt x="482" y="56"/>
                  </a:cubicBezTo>
                  <a:cubicBezTo>
                    <a:pt x="483" y="55"/>
                    <a:pt x="483" y="57"/>
                    <a:pt x="483" y="57"/>
                  </a:cubicBezTo>
                  <a:cubicBezTo>
                    <a:pt x="483" y="56"/>
                    <a:pt x="482" y="60"/>
                    <a:pt x="482" y="60"/>
                  </a:cubicBezTo>
                  <a:cubicBezTo>
                    <a:pt x="481" y="61"/>
                    <a:pt x="480" y="60"/>
                    <a:pt x="478" y="61"/>
                  </a:cubicBezTo>
                  <a:cubicBezTo>
                    <a:pt x="478" y="61"/>
                    <a:pt x="477" y="64"/>
                    <a:pt x="476" y="64"/>
                  </a:cubicBezTo>
                  <a:cubicBezTo>
                    <a:pt x="476" y="64"/>
                    <a:pt x="475" y="63"/>
                    <a:pt x="475" y="62"/>
                  </a:cubicBezTo>
                  <a:cubicBezTo>
                    <a:pt x="476" y="61"/>
                    <a:pt x="477" y="60"/>
                    <a:pt x="477" y="58"/>
                  </a:cubicBezTo>
                  <a:cubicBezTo>
                    <a:pt x="477" y="58"/>
                    <a:pt x="475" y="56"/>
                    <a:pt x="475" y="55"/>
                  </a:cubicBezTo>
                  <a:cubicBezTo>
                    <a:pt x="475" y="55"/>
                    <a:pt x="473" y="55"/>
                    <a:pt x="473" y="55"/>
                  </a:cubicBezTo>
                  <a:cubicBezTo>
                    <a:pt x="473" y="54"/>
                    <a:pt x="473" y="53"/>
                    <a:pt x="473" y="51"/>
                  </a:cubicBezTo>
                  <a:cubicBezTo>
                    <a:pt x="472" y="51"/>
                    <a:pt x="472" y="51"/>
                    <a:pt x="472" y="51"/>
                  </a:cubicBezTo>
                  <a:cubicBezTo>
                    <a:pt x="471" y="51"/>
                    <a:pt x="471" y="53"/>
                    <a:pt x="471" y="54"/>
                  </a:cubicBezTo>
                  <a:cubicBezTo>
                    <a:pt x="470" y="53"/>
                    <a:pt x="468" y="54"/>
                    <a:pt x="467" y="54"/>
                  </a:cubicBezTo>
                  <a:cubicBezTo>
                    <a:pt x="467" y="52"/>
                    <a:pt x="467" y="51"/>
                    <a:pt x="466" y="51"/>
                  </a:cubicBezTo>
                  <a:cubicBezTo>
                    <a:pt x="466" y="51"/>
                    <a:pt x="465" y="52"/>
                    <a:pt x="464" y="52"/>
                  </a:cubicBezTo>
                  <a:cubicBezTo>
                    <a:pt x="464" y="53"/>
                    <a:pt x="464" y="53"/>
                    <a:pt x="464" y="53"/>
                  </a:cubicBezTo>
                  <a:cubicBezTo>
                    <a:pt x="464" y="53"/>
                    <a:pt x="444" y="53"/>
                    <a:pt x="443" y="53"/>
                  </a:cubicBezTo>
                  <a:cubicBezTo>
                    <a:pt x="442" y="53"/>
                    <a:pt x="438" y="51"/>
                    <a:pt x="436" y="50"/>
                  </a:cubicBezTo>
                  <a:cubicBezTo>
                    <a:pt x="436" y="48"/>
                    <a:pt x="437" y="47"/>
                    <a:pt x="437" y="45"/>
                  </a:cubicBezTo>
                  <a:cubicBezTo>
                    <a:pt x="431" y="38"/>
                    <a:pt x="431" y="38"/>
                    <a:pt x="431" y="38"/>
                  </a:cubicBezTo>
                  <a:cubicBezTo>
                    <a:pt x="428" y="35"/>
                    <a:pt x="422" y="37"/>
                    <a:pt x="417" y="36"/>
                  </a:cubicBezTo>
                  <a:cubicBezTo>
                    <a:pt x="416" y="36"/>
                    <a:pt x="414" y="34"/>
                    <a:pt x="414" y="34"/>
                  </a:cubicBezTo>
                  <a:cubicBezTo>
                    <a:pt x="409" y="32"/>
                    <a:pt x="401" y="33"/>
                    <a:pt x="397" y="33"/>
                  </a:cubicBezTo>
                  <a:cubicBezTo>
                    <a:pt x="397" y="33"/>
                    <a:pt x="397" y="36"/>
                    <a:pt x="397" y="36"/>
                  </a:cubicBezTo>
                  <a:cubicBezTo>
                    <a:pt x="401" y="35"/>
                    <a:pt x="402" y="35"/>
                    <a:pt x="406" y="36"/>
                  </a:cubicBezTo>
                  <a:cubicBezTo>
                    <a:pt x="406" y="36"/>
                    <a:pt x="408" y="35"/>
                    <a:pt x="409" y="36"/>
                  </a:cubicBezTo>
                  <a:cubicBezTo>
                    <a:pt x="409" y="36"/>
                    <a:pt x="410" y="37"/>
                    <a:pt x="410" y="37"/>
                  </a:cubicBezTo>
                  <a:cubicBezTo>
                    <a:pt x="411" y="36"/>
                    <a:pt x="411" y="39"/>
                    <a:pt x="411" y="39"/>
                  </a:cubicBezTo>
                  <a:cubicBezTo>
                    <a:pt x="410" y="39"/>
                    <a:pt x="410" y="39"/>
                    <a:pt x="410" y="39"/>
                  </a:cubicBezTo>
                  <a:cubicBezTo>
                    <a:pt x="411" y="41"/>
                    <a:pt x="411" y="41"/>
                    <a:pt x="411" y="43"/>
                  </a:cubicBezTo>
                  <a:cubicBezTo>
                    <a:pt x="407" y="42"/>
                    <a:pt x="405" y="42"/>
                    <a:pt x="401" y="41"/>
                  </a:cubicBezTo>
                  <a:cubicBezTo>
                    <a:pt x="399" y="40"/>
                    <a:pt x="399" y="40"/>
                    <a:pt x="399" y="40"/>
                  </a:cubicBezTo>
                  <a:cubicBezTo>
                    <a:pt x="397" y="40"/>
                    <a:pt x="397" y="41"/>
                    <a:pt x="396" y="41"/>
                  </a:cubicBezTo>
                  <a:cubicBezTo>
                    <a:pt x="396" y="42"/>
                    <a:pt x="397" y="44"/>
                    <a:pt x="397" y="45"/>
                  </a:cubicBezTo>
                  <a:cubicBezTo>
                    <a:pt x="398" y="45"/>
                    <a:pt x="399" y="45"/>
                    <a:pt x="400" y="45"/>
                  </a:cubicBezTo>
                  <a:cubicBezTo>
                    <a:pt x="400" y="45"/>
                    <a:pt x="400" y="46"/>
                    <a:pt x="400" y="47"/>
                  </a:cubicBezTo>
                  <a:cubicBezTo>
                    <a:pt x="404" y="47"/>
                    <a:pt x="404" y="45"/>
                    <a:pt x="405" y="44"/>
                  </a:cubicBezTo>
                  <a:cubicBezTo>
                    <a:pt x="409" y="46"/>
                    <a:pt x="409" y="47"/>
                    <a:pt x="415" y="47"/>
                  </a:cubicBezTo>
                  <a:cubicBezTo>
                    <a:pt x="415" y="45"/>
                    <a:pt x="415" y="45"/>
                    <a:pt x="416" y="44"/>
                  </a:cubicBezTo>
                  <a:cubicBezTo>
                    <a:pt x="416" y="45"/>
                    <a:pt x="416" y="46"/>
                    <a:pt x="417" y="47"/>
                  </a:cubicBezTo>
                  <a:cubicBezTo>
                    <a:pt x="417" y="48"/>
                    <a:pt x="418" y="48"/>
                    <a:pt x="419" y="49"/>
                  </a:cubicBezTo>
                  <a:cubicBezTo>
                    <a:pt x="419" y="49"/>
                    <a:pt x="418" y="50"/>
                    <a:pt x="419" y="51"/>
                  </a:cubicBezTo>
                  <a:cubicBezTo>
                    <a:pt x="413" y="51"/>
                    <a:pt x="408" y="51"/>
                    <a:pt x="404" y="52"/>
                  </a:cubicBezTo>
                  <a:cubicBezTo>
                    <a:pt x="404" y="53"/>
                    <a:pt x="406" y="55"/>
                    <a:pt x="406" y="55"/>
                  </a:cubicBezTo>
                  <a:cubicBezTo>
                    <a:pt x="405" y="56"/>
                    <a:pt x="405" y="56"/>
                    <a:pt x="405" y="56"/>
                  </a:cubicBezTo>
                  <a:cubicBezTo>
                    <a:pt x="404" y="57"/>
                    <a:pt x="405" y="56"/>
                    <a:pt x="403" y="56"/>
                  </a:cubicBezTo>
                  <a:cubicBezTo>
                    <a:pt x="402" y="57"/>
                    <a:pt x="402" y="57"/>
                    <a:pt x="402" y="57"/>
                  </a:cubicBezTo>
                  <a:cubicBezTo>
                    <a:pt x="398" y="58"/>
                    <a:pt x="410" y="60"/>
                    <a:pt x="412" y="60"/>
                  </a:cubicBezTo>
                  <a:cubicBezTo>
                    <a:pt x="412" y="60"/>
                    <a:pt x="413" y="58"/>
                    <a:pt x="414" y="57"/>
                  </a:cubicBezTo>
                  <a:cubicBezTo>
                    <a:pt x="414" y="58"/>
                    <a:pt x="414" y="60"/>
                    <a:pt x="414" y="60"/>
                  </a:cubicBezTo>
                  <a:cubicBezTo>
                    <a:pt x="416" y="60"/>
                    <a:pt x="415" y="61"/>
                    <a:pt x="417" y="61"/>
                  </a:cubicBezTo>
                  <a:cubicBezTo>
                    <a:pt x="419" y="60"/>
                    <a:pt x="419" y="60"/>
                    <a:pt x="419" y="60"/>
                  </a:cubicBezTo>
                  <a:cubicBezTo>
                    <a:pt x="419" y="60"/>
                    <a:pt x="421" y="61"/>
                    <a:pt x="420" y="61"/>
                  </a:cubicBezTo>
                  <a:cubicBezTo>
                    <a:pt x="421" y="61"/>
                    <a:pt x="421" y="63"/>
                    <a:pt x="421" y="63"/>
                  </a:cubicBezTo>
                  <a:cubicBezTo>
                    <a:pt x="418" y="63"/>
                    <a:pt x="415" y="63"/>
                    <a:pt x="412" y="62"/>
                  </a:cubicBezTo>
                  <a:cubicBezTo>
                    <a:pt x="411" y="62"/>
                    <a:pt x="409" y="61"/>
                    <a:pt x="409" y="60"/>
                  </a:cubicBezTo>
                  <a:cubicBezTo>
                    <a:pt x="402" y="60"/>
                    <a:pt x="404" y="65"/>
                    <a:pt x="405" y="64"/>
                  </a:cubicBezTo>
                  <a:cubicBezTo>
                    <a:pt x="405" y="64"/>
                    <a:pt x="405" y="68"/>
                    <a:pt x="405" y="67"/>
                  </a:cubicBezTo>
                  <a:cubicBezTo>
                    <a:pt x="406" y="67"/>
                    <a:pt x="406" y="68"/>
                    <a:pt x="407" y="68"/>
                  </a:cubicBezTo>
                  <a:cubicBezTo>
                    <a:pt x="411" y="72"/>
                    <a:pt x="416" y="74"/>
                    <a:pt x="423" y="72"/>
                  </a:cubicBezTo>
                  <a:cubicBezTo>
                    <a:pt x="423" y="74"/>
                    <a:pt x="423" y="74"/>
                    <a:pt x="423" y="74"/>
                  </a:cubicBezTo>
                  <a:cubicBezTo>
                    <a:pt x="422" y="74"/>
                    <a:pt x="421" y="74"/>
                    <a:pt x="421" y="74"/>
                  </a:cubicBezTo>
                  <a:cubicBezTo>
                    <a:pt x="419" y="75"/>
                    <a:pt x="415" y="73"/>
                    <a:pt x="413" y="74"/>
                  </a:cubicBezTo>
                  <a:cubicBezTo>
                    <a:pt x="412" y="75"/>
                    <a:pt x="412" y="78"/>
                    <a:pt x="413" y="77"/>
                  </a:cubicBezTo>
                  <a:cubicBezTo>
                    <a:pt x="413" y="78"/>
                    <a:pt x="413" y="78"/>
                    <a:pt x="413" y="78"/>
                  </a:cubicBezTo>
                  <a:cubicBezTo>
                    <a:pt x="414" y="79"/>
                    <a:pt x="424" y="78"/>
                    <a:pt x="425" y="78"/>
                  </a:cubicBezTo>
                  <a:cubicBezTo>
                    <a:pt x="426" y="77"/>
                    <a:pt x="427" y="75"/>
                    <a:pt x="427" y="75"/>
                  </a:cubicBezTo>
                  <a:cubicBezTo>
                    <a:pt x="430" y="74"/>
                    <a:pt x="433" y="75"/>
                    <a:pt x="436" y="76"/>
                  </a:cubicBezTo>
                  <a:cubicBezTo>
                    <a:pt x="436" y="76"/>
                    <a:pt x="436" y="78"/>
                    <a:pt x="436" y="78"/>
                  </a:cubicBezTo>
                  <a:cubicBezTo>
                    <a:pt x="430" y="78"/>
                    <a:pt x="428" y="79"/>
                    <a:pt x="423" y="80"/>
                  </a:cubicBezTo>
                  <a:cubicBezTo>
                    <a:pt x="423" y="81"/>
                    <a:pt x="423" y="82"/>
                    <a:pt x="423" y="82"/>
                  </a:cubicBezTo>
                  <a:cubicBezTo>
                    <a:pt x="423" y="83"/>
                    <a:pt x="424" y="84"/>
                    <a:pt x="425" y="86"/>
                  </a:cubicBezTo>
                  <a:cubicBezTo>
                    <a:pt x="425" y="86"/>
                    <a:pt x="427" y="86"/>
                    <a:pt x="427" y="86"/>
                  </a:cubicBezTo>
                  <a:cubicBezTo>
                    <a:pt x="427" y="86"/>
                    <a:pt x="427" y="90"/>
                    <a:pt x="427" y="90"/>
                  </a:cubicBezTo>
                  <a:cubicBezTo>
                    <a:pt x="428" y="90"/>
                    <a:pt x="429" y="90"/>
                    <a:pt x="430" y="90"/>
                  </a:cubicBezTo>
                  <a:cubicBezTo>
                    <a:pt x="430" y="92"/>
                    <a:pt x="430" y="92"/>
                    <a:pt x="430" y="92"/>
                  </a:cubicBezTo>
                  <a:cubicBezTo>
                    <a:pt x="428" y="92"/>
                    <a:pt x="428" y="92"/>
                    <a:pt x="427" y="92"/>
                  </a:cubicBezTo>
                  <a:cubicBezTo>
                    <a:pt x="427" y="93"/>
                    <a:pt x="428" y="95"/>
                    <a:pt x="427" y="95"/>
                  </a:cubicBezTo>
                  <a:cubicBezTo>
                    <a:pt x="434" y="95"/>
                    <a:pt x="436" y="96"/>
                    <a:pt x="441" y="94"/>
                  </a:cubicBezTo>
                  <a:cubicBezTo>
                    <a:pt x="441" y="93"/>
                    <a:pt x="440" y="92"/>
                    <a:pt x="441" y="91"/>
                  </a:cubicBezTo>
                  <a:cubicBezTo>
                    <a:pt x="441" y="91"/>
                    <a:pt x="442" y="91"/>
                    <a:pt x="443" y="91"/>
                  </a:cubicBezTo>
                  <a:cubicBezTo>
                    <a:pt x="443" y="91"/>
                    <a:pt x="443" y="93"/>
                    <a:pt x="444" y="94"/>
                  </a:cubicBezTo>
                  <a:cubicBezTo>
                    <a:pt x="445" y="94"/>
                    <a:pt x="446" y="94"/>
                    <a:pt x="447" y="94"/>
                  </a:cubicBezTo>
                  <a:cubicBezTo>
                    <a:pt x="446" y="95"/>
                    <a:pt x="449" y="95"/>
                    <a:pt x="449" y="95"/>
                  </a:cubicBezTo>
                  <a:cubicBezTo>
                    <a:pt x="449" y="95"/>
                    <a:pt x="449" y="93"/>
                    <a:pt x="449" y="93"/>
                  </a:cubicBezTo>
                  <a:cubicBezTo>
                    <a:pt x="450" y="93"/>
                    <a:pt x="451" y="95"/>
                    <a:pt x="452" y="94"/>
                  </a:cubicBezTo>
                  <a:cubicBezTo>
                    <a:pt x="454" y="88"/>
                    <a:pt x="454" y="88"/>
                    <a:pt x="454" y="88"/>
                  </a:cubicBezTo>
                  <a:cubicBezTo>
                    <a:pt x="454" y="88"/>
                    <a:pt x="457" y="89"/>
                    <a:pt x="458" y="88"/>
                  </a:cubicBezTo>
                  <a:cubicBezTo>
                    <a:pt x="459" y="88"/>
                    <a:pt x="461" y="87"/>
                    <a:pt x="463" y="86"/>
                  </a:cubicBezTo>
                  <a:cubicBezTo>
                    <a:pt x="461" y="85"/>
                    <a:pt x="462" y="80"/>
                    <a:pt x="464" y="79"/>
                  </a:cubicBezTo>
                  <a:cubicBezTo>
                    <a:pt x="464" y="79"/>
                    <a:pt x="464" y="82"/>
                    <a:pt x="464" y="84"/>
                  </a:cubicBezTo>
                  <a:cubicBezTo>
                    <a:pt x="465" y="83"/>
                    <a:pt x="466" y="84"/>
                    <a:pt x="467" y="84"/>
                  </a:cubicBezTo>
                  <a:cubicBezTo>
                    <a:pt x="467" y="83"/>
                    <a:pt x="467" y="83"/>
                    <a:pt x="467" y="83"/>
                  </a:cubicBezTo>
                  <a:cubicBezTo>
                    <a:pt x="468" y="83"/>
                    <a:pt x="472" y="78"/>
                    <a:pt x="472" y="78"/>
                  </a:cubicBezTo>
                  <a:cubicBezTo>
                    <a:pt x="474" y="78"/>
                    <a:pt x="474" y="80"/>
                    <a:pt x="474" y="80"/>
                  </a:cubicBezTo>
                  <a:cubicBezTo>
                    <a:pt x="475" y="80"/>
                    <a:pt x="478" y="79"/>
                    <a:pt x="479" y="79"/>
                  </a:cubicBezTo>
                  <a:cubicBezTo>
                    <a:pt x="479" y="79"/>
                    <a:pt x="477" y="82"/>
                    <a:pt x="478" y="82"/>
                  </a:cubicBezTo>
                  <a:cubicBezTo>
                    <a:pt x="481" y="82"/>
                    <a:pt x="482" y="79"/>
                    <a:pt x="479" y="78"/>
                  </a:cubicBezTo>
                  <a:cubicBezTo>
                    <a:pt x="480" y="79"/>
                    <a:pt x="483" y="80"/>
                    <a:pt x="483" y="80"/>
                  </a:cubicBezTo>
                  <a:cubicBezTo>
                    <a:pt x="483" y="78"/>
                    <a:pt x="483" y="78"/>
                    <a:pt x="483" y="78"/>
                  </a:cubicBezTo>
                  <a:cubicBezTo>
                    <a:pt x="486" y="78"/>
                    <a:pt x="491" y="77"/>
                    <a:pt x="492" y="75"/>
                  </a:cubicBezTo>
                  <a:cubicBezTo>
                    <a:pt x="493" y="75"/>
                    <a:pt x="493" y="72"/>
                    <a:pt x="493" y="72"/>
                  </a:cubicBezTo>
                  <a:cubicBezTo>
                    <a:pt x="493" y="72"/>
                    <a:pt x="489" y="66"/>
                    <a:pt x="489" y="65"/>
                  </a:cubicBezTo>
                  <a:cubicBezTo>
                    <a:pt x="489" y="65"/>
                    <a:pt x="491" y="65"/>
                    <a:pt x="491" y="65"/>
                  </a:cubicBezTo>
                  <a:cubicBezTo>
                    <a:pt x="492" y="68"/>
                    <a:pt x="494" y="70"/>
                    <a:pt x="495" y="73"/>
                  </a:cubicBezTo>
                  <a:cubicBezTo>
                    <a:pt x="497" y="72"/>
                    <a:pt x="496" y="74"/>
                    <a:pt x="497" y="74"/>
                  </a:cubicBezTo>
                  <a:cubicBezTo>
                    <a:pt x="497" y="74"/>
                    <a:pt x="499" y="72"/>
                    <a:pt x="500" y="72"/>
                  </a:cubicBezTo>
                  <a:cubicBezTo>
                    <a:pt x="500" y="73"/>
                    <a:pt x="500" y="73"/>
                    <a:pt x="500" y="73"/>
                  </a:cubicBezTo>
                  <a:cubicBezTo>
                    <a:pt x="500" y="73"/>
                    <a:pt x="500" y="73"/>
                    <a:pt x="500" y="73"/>
                  </a:cubicBezTo>
                  <a:cubicBezTo>
                    <a:pt x="501" y="74"/>
                    <a:pt x="502" y="75"/>
                    <a:pt x="502" y="76"/>
                  </a:cubicBezTo>
                  <a:cubicBezTo>
                    <a:pt x="501" y="76"/>
                    <a:pt x="491" y="77"/>
                    <a:pt x="495" y="78"/>
                  </a:cubicBezTo>
                  <a:cubicBezTo>
                    <a:pt x="501" y="79"/>
                    <a:pt x="508" y="79"/>
                    <a:pt x="513" y="80"/>
                  </a:cubicBezTo>
                  <a:cubicBezTo>
                    <a:pt x="512" y="81"/>
                    <a:pt x="514" y="83"/>
                    <a:pt x="512" y="83"/>
                  </a:cubicBezTo>
                  <a:cubicBezTo>
                    <a:pt x="510" y="82"/>
                    <a:pt x="510" y="82"/>
                    <a:pt x="510" y="82"/>
                  </a:cubicBezTo>
                  <a:cubicBezTo>
                    <a:pt x="505" y="81"/>
                    <a:pt x="500" y="81"/>
                    <a:pt x="495" y="81"/>
                  </a:cubicBezTo>
                  <a:cubicBezTo>
                    <a:pt x="494" y="81"/>
                    <a:pt x="491" y="82"/>
                    <a:pt x="488" y="82"/>
                  </a:cubicBezTo>
                  <a:cubicBezTo>
                    <a:pt x="488" y="82"/>
                    <a:pt x="487" y="80"/>
                    <a:pt x="486" y="80"/>
                  </a:cubicBezTo>
                  <a:cubicBezTo>
                    <a:pt x="485" y="80"/>
                    <a:pt x="475" y="84"/>
                    <a:pt x="474" y="84"/>
                  </a:cubicBezTo>
                  <a:cubicBezTo>
                    <a:pt x="474" y="84"/>
                    <a:pt x="473" y="86"/>
                    <a:pt x="473" y="86"/>
                  </a:cubicBezTo>
                  <a:cubicBezTo>
                    <a:pt x="472" y="86"/>
                    <a:pt x="471" y="85"/>
                    <a:pt x="470" y="86"/>
                  </a:cubicBezTo>
                  <a:cubicBezTo>
                    <a:pt x="472" y="85"/>
                    <a:pt x="468" y="85"/>
                    <a:pt x="468" y="85"/>
                  </a:cubicBezTo>
                  <a:cubicBezTo>
                    <a:pt x="467" y="89"/>
                    <a:pt x="466" y="91"/>
                    <a:pt x="466" y="95"/>
                  </a:cubicBezTo>
                  <a:cubicBezTo>
                    <a:pt x="468" y="95"/>
                    <a:pt x="467" y="95"/>
                    <a:pt x="468" y="96"/>
                  </a:cubicBezTo>
                  <a:cubicBezTo>
                    <a:pt x="469" y="95"/>
                    <a:pt x="470" y="96"/>
                    <a:pt x="470" y="96"/>
                  </a:cubicBezTo>
                  <a:cubicBezTo>
                    <a:pt x="473" y="95"/>
                    <a:pt x="476" y="92"/>
                    <a:pt x="478" y="92"/>
                  </a:cubicBezTo>
                  <a:cubicBezTo>
                    <a:pt x="481" y="92"/>
                    <a:pt x="478" y="93"/>
                    <a:pt x="480" y="94"/>
                  </a:cubicBezTo>
                  <a:cubicBezTo>
                    <a:pt x="484" y="95"/>
                    <a:pt x="487" y="93"/>
                    <a:pt x="489" y="92"/>
                  </a:cubicBezTo>
                  <a:cubicBezTo>
                    <a:pt x="491" y="90"/>
                    <a:pt x="493" y="89"/>
                    <a:pt x="494" y="87"/>
                  </a:cubicBezTo>
                  <a:cubicBezTo>
                    <a:pt x="494" y="92"/>
                    <a:pt x="494" y="92"/>
                    <a:pt x="491" y="96"/>
                  </a:cubicBezTo>
                  <a:cubicBezTo>
                    <a:pt x="492" y="96"/>
                    <a:pt x="492" y="96"/>
                    <a:pt x="494" y="96"/>
                  </a:cubicBezTo>
                  <a:cubicBezTo>
                    <a:pt x="494" y="98"/>
                    <a:pt x="495" y="99"/>
                    <a:pt x="495" y="100"/>
                  </a:cubicBezTo>
                  <a:cubicBezTo>
                    <a:pt x="494" y="101"/>
                    <a:pt x="496" y="102"/>
                    <a:pt x="496" y="102"/>
                  </a:cubicBezTo>
                  <a:cubicBezTo>
                    <a:pt x="497" y="101"/>
                    <a:pt x="497" y="100"/>
                    <a:pt x="498" y="99"/>
                  </a:cubicBezTo>
                  <a:cubicBezTo>
                    <a:pt x="499" y="99"/>
                    <a:pt x="499" y="99"/>
                    <a:pt x="499" y="99"/>
                  </a:cubicBezTo>
                  <a:cubicBezTo>
                    <a:pt x="500" y="102"/>
                    <a:pt x="500" y="102"/>
                    <a:pt x="500" y="102"/>
                  </a:cubicBezTo>
                  <a:cubicBezTo>
                    <a:pt x="503" y="103"/>
                    <a:pt x="509" y="100"/>
                    <a:pt x="508" y="101"/>
                  </a:cubicBezTo>
                  <a:cubicBezTo>
                    <a:pt x="507" y="101"/>
                    <a:pt x="506" y="103"/>
                    <a:pt x="506" y="103"/>
                  </a:cubicBezTo>
                  <a:cubicBezTo>
                    <a:pt x="506" y="104"/>
                    <a:pt x="507" y="105"/>
                    <a:pt x="506" y="106"/>
                  </a:cubicBezTo>
                  <a:cubicBezTo>
                    <a:pt x="506" y="106"/>
                    <a:pt x="504" y="106"/>
                    <a:pt x="504" y="106"/>
                  </a:cubicBezTo>
                  <a:cubicBezTo>
                    <a:pt x="503" y="108"/>
                    <a:pt x="503" y="108"/>
                    <a:pt x="503" y="108"/>
                  </a:cubicBezTo>
                  <a:cubicBezTo>
                    <a:pt x="501" y="109"/>
                    <a:pt x="501" y="107"/>
                    <a:pt x="500" y="106"/>
                  </a:cubicBezTo>
                  <a:cubicBezTo>
                    <a:pt x="497" y="106"/>
                    <a:pt x="492" y="108"/>
                    <a:pt x="491" y="107"/>
                  </a:cubicBezTo>
                  <a:cubicBezTo>
                    <a:pt x="491" y="107"/>
                    <a:pt x="489" y="102"/>
                    <a:pt x="488" y="102"/>
                  </a:cubicBezTo>
                  <a:cubicBezTo>
                    <a:pt x="488" y="101"/>
                    <a:pt x="485" y="102"/>
                    <a:pt x="484" y="102"/>
                  </a:cubicBezTo>
                  <a:cubicBezTo>
                    <a:pt x="483" y="101"/>
                    <a:pt x="482" y="98"/>
                    <a:pt x="480" y="98"/>
                  </a:cubicBezTo>
                  <a:cubicBezTo>
                    <a:pt x="476" y="97"/>
                    <a:pt x="468" y="98"/>
                    <a:pt x="464" y="99"/>
                  </a:cubicBezTo>
                  <a:cubicBezTo>
                    <a:pt x="464" y="99"/>
                    <a:pt x="465" y="103"/>
                    <a:pt x="464" y="103"/>
                  </a:cubicBezTo>
                  <a:cubicBezTo>
                    <a:pt x="465" y="103"/>
                    <a:pt x="466" y="105"/>
                    <a:pt x="466" y="105"/>
                  </a:cubicBezTo>
                  <a:cubicBezTo>
                    <a:pt x="467" y="105"/>
                    <a:pt x="469" y="105"/>
                    <a:pt x="470" y="105"/>
                  </a:cubicBezTo>
                  <a:cubicBezTo>
                    <a:pt x="470" y="105"/>
                    <a:pt x="470" y="106"/>
                    <a:pt x="470" y="106"/>
                  </a:cubicBezTo>
                  <a:cubicBezTo>
                    <a:pt x="471" y="107"/>
                    <a:pt x="471" y="109"/>
                    <a:pt x="471" y="110"/>
                  </a:cubicBezTo>
                  <a:cubicBezTo>
                    <a:pt x="461" y="112"/>
                    <a:pt x="457" y="111"/>
                    <a:pt x="451" y="117"/>
                  </a:cubicBezTo>
                  <a:cubicBezTo>
                    <a:pt x="450" y="117"/>
                    <a:pt x="449" y="118"/>
                    <a:pt x="449" y="118"/>
                  </a:cubicBezTo>
                  <a:cubicBezTo>
                    <a:pt x="450" y="121"/>
                    <a:pt x="451" y="123"/>
                    <a:pt x="452" y="126"/>
                  </a:cubicBezTo>
                  <a:cubicBezTo>
                    <a:pt x="452" y="125"/>
                    <a:pt x="454" y="126"/>
                    <a:pt x="454" y="126"/>
                  </a:cubicBezTo>
                  <a:cubicBezTo>
                    <a:pt x="454" y="126"/>
                    <a:pt x="454" y="124"/>
                    <a:pt x="454" y="124"/>
                  </a:cubicBezTo>
                  <a:cubicBezTo>
                    <a:pt x="455" y="124"/>
                    <a:pt x="455" y="124"/>
                    <a:pt x="455" y="124"/>
                  </a:cubicBezTo>
                  <a:cubicBezTo>
                    <a:pt x="455" y="122"/>
                    <a:pt x="455" y="122"/>
                    <a:pt x="455" y="122"/>
                  </a:cubicBezTo>
                  <a:cubicBezTo>
                    <a:pt x="455" y="122"/>
                    <a:pt x="457" y="122"/>
                    <a:pt x="455" y="123"/>
                  </a:cubicBezTo>
                  <a:cubicBezTo>
                    <a:pt x="456" y="123"/>
                    <a:pt x="457" y="123"/>
                    <a:pt x="457" y="123"/>
                  </a:cubicBezTo>
                  <a:cubicBezTo>
                    <a:pt x="458" y="126"/>
                    <a:pt x="458" y="126"/>
                    <a:pt x="458" y="126"/>
                  </a:cubicBezTo>
                  <a:cubicBezTo>
                    <a:pt x="461" y="127"/>
                    <a:pt x="464" y="125"/>
                    <a:pt x="466" y="125"/>
                  </a:cubicBezTo>
                  <a:cubicBezTo>
                    <a:pt x="466" y="125"/>
                    <a:pt x="467" y="122"/>
                    <a:pt x="465" y="124"/>
                  </a:cubicBezTo>
                  <a:cubicBezTo>
                    <a:pt x="465" y="122"/>
                    <a:pt x="465" y="122"/>
                    <a:pt x="465" y="122"/>
                  </a:cubicBezTo>
                  <a:cubicBezTo>
                    <a:pt x="466" y="122"/>
                    <a:pt x="467" y="121"/>
                    <a:pt x="467" y="120"/>
                  </a:cubicBezTo>
                  <a:cubicBezTo>
                    <a:pt x="468" y="121"/>
                    <a:pt x="469" y="122"/>
                    <a:pt x="470" y="122"/>
                  </a:cubicBezTo>
                  <a:cubicBezTo>
                    <a:pt x="470" y="123"/>
                    <a:pt x="470" y="124"/>
                    <a:pt x="470" y="124"/>
                  </a:cubicBezTo>
                  <a:cubicBezTo>
                    <a:pt x="472" y="124"/>
                    <a:pt x="472" y="126"/>
                    <a:pt x="472" y="126"/>
                  </a:cubicBezTo>
                  <a:cubicBezTo>
                    <a:pt x="472" y="126"/>
                    <a:pt x="472" y="125"/>
                    <a:pt x="473" y="122"/>
                  </a:cubicBezTo>
                  <a:cubicBezTo>
                    <a:pt x="474" y="121"/>
                    <a:pt x="474" y="121"/>
                    <a:pt x="474" y="121"/>
                  </a:cubicBezTo>
                  <a:cubicBezTo>
                    <a:pt x="475" y="121"/>
                    <a:pt x="474" y="123"/>
                    <a:pt x="474" y="124"/>
                  </a:cubicBezTo>
                  <a:cubicBezTo>
                    <a:pt x="476" y="124"/>
                    <a:pt x="478" y="125"/>
                    <a:pt x="480" y="126"/>
                  </a:cubicBezTo>
                  <a:cubicBezTo>
                    <a:pt x="483" y="126"/>
                    <a:pt x="484" y="125"/>
                    <a:pt x="487" y="126"/>
                  </a:cubicBezTo>
                  <a:cubicBezTo>
                    <a:pt x="488" y="127"/>
                    <a:pt x="488" y="128"/>
                    <a:pt x="488" y="128"/>
                  </a:cubicBezTo>
                  <a:cubicBezTo>
                    <a:pt x="489" y="128"/>
                    <a:pt x="488" y="126"/>
                    <a:pt x="488" y="126"/>
                  </a:cubicBezTo>
                  <a:cubicBezTo>
                    <a:pt x="494" y="123"/>
                    <a:pt x="494" y="124"/>
                    <a:pt x="490" y="119"/>
                  </a:cubicBezTo>
                  <a:cubicBezTo>
                    <a:pt x="496" y="121"/>
                    <a:pt x="494" y="121"/>
                    <a:pt x="497" y="118"/>
                  </a:cubicBezTo>
                  <a:cubicBezTo>
                    <a:pt x="497" y="117"/>
                    <a:pt x="498" y="117"/>
                    <a:pt x="498" y="117"/>
                  </a:cubicBezTo>
                  <a:cubicBezTo>
                    <a:pt x="498" y="116"/>
                    <a:pt x="498" y="116"/>
                    <a:pt x="498" y="116"/>
                  </a:cubicBezTo>
                  <a:cubicBezTo>
                    <a:pt x="500" y="115"/>
                    <a:pt x="499" y="121"/>
                    <a:pt x="499" y="120"/>
                  </a:cubicBezTo>
                  <a:cubicBezTo>
                    <a:pt x="499" y="121"/>
                    <a:pt x="499" y="122"/>
                    <a:pt x="499" y="122"/>
                  </a:cubicBezTo>
                  <a:cubicBezTo>
                    <a:pt x="502" y="122"/>
                    <a:pt x="506" y="121"/>
                    <a:pt x="507" y="121"/>
                  </a:cubicBezTo>
                  <a:cubicBezTo>
                    <a:pt x="507" y="121"/>
                    <a:pt x="510" y="122"/>
                    <a:pt x="510" y="122"/>
                  </a:cubicBezTo>
                  <a:cubicBezTo>
                    <a:pt x="512" y="122"/>
                    <a:pt x="513" y="121"/>
                    <a:pt x="514" y="121"/>
                  </a:cubicBezTo>
                  <a:cubicBezTo>
                    <a:pt x="514" y="121"/>
                    <a:pt x="515" y="121"/>
                    <a:pt x="515" y="122"/>
                  </a:cubicBezTo>
                  <a:cubicBezTo>
                    <a:pt x="515" y="121"/>
                    <a:pt x="516" y="121"/>
                    <a:pt x="516" y="120"/>
                  </a:cubicBezTo>
                  <a:cubicBezTo>
                    <a:pt x="516" y="117"/>
                    <a:pt x="516" y="116"/>
                    <a:pt x="515" y="114"/>
                  </a:cubicBezTo>
                  <a:cubicBezTo>
                    <a:pt x="516" y="115"/>
                    <a:pt x="517" y="115"/>
                    <a:pt x="518" y="116"/>
                  </a:cubicBezTo>
                  <a:cubicBezTo>
                    <a:pt x="518" y="117"/>
                    <a:pt x="517" y="118"/>
                    <a:pt x="518" y="119"/>
                  </a:cubicBezTo>
                  <a:cubicBezTo>
                    <a:pt x="520" y="122"/>
                    <a:pt x="521" y="120"/>
                    <a:pt x="523" y="120"/>
                  </a:cubicBezTo>
                  <a:cubicBezTo>
                    <a:pt x="522" y="119"/>
                    <a:pt x="524" y="119"/>
                    <a:pt x="524" y="119"/>
                  </a:cubicBezTo>
                  <a:cubicBezTo>
                    <a:pt x="525" y="119"/>
                    <a:pt x="525" y="121"/>
                    <a:pt x="526" y="121"/>
                  </a:cubicBezTo>
                  <a:cubicBezTo>
                    <a:pt x="526" y="124"/>
                    <a:pt x="526" y="125"/>
                    <a:pt x="526" y="129"/>
                  </a:cubicBezTo>
                  <a:cubicBezTo>
                    <a:pt x="526" y="129"/>
                    <a:pt x="529" y="129"/>
                    <a:pt x="528" y="128"/>
                  </a:cubicBezTo>
                  <a:cubicBezTo>
                    <a:pt x="529" y="128"/>
                    <a:pt x="531" y="129"/>
                    <a:pt x="531" y="129"/>
                  </a:cubicBezTo>
                  <a:cubicBezTo>
                    <a:pt x="532" y="129"/>
                    <a:pt x="532" y="126"/>
                    <a:pt x="533" y="126"/>
                  </a:cubicBezTo>
                  <a:cubicBezTo>
                    <a:pt x="534" y="124"/>
                    <a:pt x="537" y="124"/>
                    <a:pt x="538" y="122"/>
                  </a:cubicBezTo>
                  <a:cubicBezTo>
                    <a:pt x="539" y="122"/>
                    <a:pt x="539" y="122"/>
                    <a:pt x="539" y="122"/>
                  </a:cubicBezTo>
                  <a:cubicBezTo>
                    <a:pt x="539" y="120"/>
                    <a:pt x="539" y="120"/>
                    <a:pt x="539" y="120"/>
                  </a:cubicBezTo>
                  <a:cubicBezTo>
                    <a:pt x="540" y="121"/>
                    <a:pt x="540" y="122"/>
                    <a:pt x="541" y="123"/>
                  </a:cubicBezTo>
                  <a:cubicBezTo>
                    <a:pt x="542" y="123"/>
                    <a:pt x="543" y="123"/>
                    <a:pt x="544" y="123"/>
                  </a:cubicBezTo>
                  <a:cubicBezTo>
                    <a:pt x="544" y="123"/>
                    <a:pt x="545" y="121"/>
                    <a:pt x="545" y="121"/>
                  </a:cubicBezTo>
                  <a:cubicBezTo>
                    <a:pt x="547" y="119"/>
                    <a:pt x="550" y="118"/>
                    <a:pt x="552" y="116"/>
                  </a:cubicBezTo>
                  <a:cubicBezTo>
                    <a:pt x="551" y="116"/>
                    <a:pt x="551" y="114"/>
                    <a:pt x="550" y="114"/>
                  </a:cubicBezTo>
                  <a:cubicBezTo>
                    <a:pt x="549" y="114"/>
                    <a:pt x="547" y="115"/>
                    <a:pt x="546" y="114"/>
                  </a:cubicBezTo>
                  <a:cubicBezTo>
                    <a:pt x="545" y="114"/>
                    <a:pt x="543" y="110"/>
                    <a:pt x="542" y="109"/>
                  </a:cubicBezTo>
                  <a:cubicBezTo>
                    <a:pt x="539" y="108"/>
                    <a:pt x="536" y="108"/>
                    <a:pt x="532" y="108"/>
                  </a:cubicBezTo>
                  <a:cubicBezTo>
                    <a:pt x="539" y="106"/>
                    <a:pt x="545" y="106"/>
                    <a:pt x="552" y="104"/>
                  </a:cubicBezTo>
                  <a:cubicBezTo>
                    <a:pt x="551" y="101"/>
                    <a:pt x="551" y="99"/>
                    <a:pt x="551" y="97"/>
                  </a:cubicBezTo>
                  <a:cubicBezTo>
                    <a:pt x="554" y="97"/>
                    <a:pt x="559" y="100"/>
                    <a:pt x="564" y="98"/>
                  </a:cubicBezTo>
                  <a:cubicBezTo>
                    <a:pt x="565" y="97"/>
                    <a:pt x="565" y="97"/>
                    <a:pt x="565" y="97"/>
                  </a:cubicBezTo>
                  <a:cubicBezTo>
                    <a:pt x="566" y="97"/>
                    <a:pt x="568" y="98"/>
                    <a:pt x="569" y="97"/>
                  </a:cubicBezTo>
                  <a:cubicBezTo>
                    <a:pt x="569" y="97"/>
                    <a:pt x="569" y="96"/>
                    <a:pt x="570" y="96"/>
                  </a:cubicBezTo>
                  <a:cubicBezTo>
                    <a:pt x="571" y="96"/>
                    <a:pt x="570" y="94"/>
                    <a:pt x="571" y="94"/>
                  </a:cubicBezTo>
                  <a:cubicBezTo>
                    <a:pt x="568" y="93"/>
                    <a:pt x="563" y="92"/>
                    <a:pt x="569" y="92"/>
                  </a:cubicBezTo>
                  <a:cubicBezTo>
                    <a:pt x="572" y="91"/>
                    <a:pt x="580" y="93"/>
                    <a:pt x="574" y="89"/>
                  </a:cubicBezTo>
                  <a:cubicBezTo>
                    <a:pt x="574" y="88"/>
                    <a:pt x="574" y="88"/>
                    <a:pt x="574" y="88"/>
                  </a:cubicBezTo>
                  <a:cubicBezTo>
                    <a:pt x="580" y="88"/>
                    <a:pt x="580" y="87"/>
                    <a:pt x="584" y="85"/>
                  </a:cubicBezTo>
                  <a:cubicBezTo>
                    <a:pt x="584" y="84"/>
                    <a:pt x="584" y="84"/>
                    <a:pt x="584" y="84"/>
                  </a:cubicBezTo>
                  <a:cubicBezTo>
                    <a:pt x="583" y="83"/>
                    <a:pt x="584" y="83"/>
                    <a:pt x="583" y="81"/>
                  </a:cubicBezTo>
                  <a:cubicBezTo>
                    <a:pt x="580" y="81"/>
                    <a:pt x="579" y="82"/>
                    <a:pt x="576" y="82"/>
                  </a:cubicBezTo>
                  <a:cubicBezTo>
                    <a:pt x="576" y="82"/>
                    <a:pt x="576" y="80"/>
                    <a:pt x="576" y="80"/>
                  </a:cubicBezTo>
                  <a:cubicBezTo>
                    <a:pt x="574" y="80"/>
                    <a:pt x="570" y="78"/>
                    <a:pt x="570" y="78"/>
                  </a:cubicBezTo>
                  <a:cubicBezTo>
                    <a:pt x="569" y="78"/>
                    <a:pt x="568" y="80"/>
                    <a:pt x="568" y="80"/>
                  </a:cubicBezTo>
                  <a:cubicBezTo>
                    <a:pt x="566" y="80"/>
                    <a:pt x="565" y="79"/>
                    <a:pt x="564" y="80"/>
                  </a:cubicBezTo>
                  <a:cubicBezTo>
                    <a:pt x="562" y="81"/>
                    <a:pt x="562" y="81"/>
                    <a:pt x="562" y="81"/>
                  </a:cubicBezTo>
                  <a:cubicBezTo>
                    <a:pt x="558" y="82"/>
                    <a:pt x="556" y="83"/>
                    <a:pt x="552" y="84"/>
                  </a:cubicBezTo>
                  <a:cubicBezTo>
                    <a:pt x="553" y="83"/>
                    <a:pt x="552" y="82"/>
                    <a:pt x="553" y="81"/>
                  </a:cubicBezTo>
                  <a:cubicBezTo>
                    <a:pt x="554" y="80"/>
                    <a:pt x="556" y="79"/>
                    <a:pt x="557" y="79"/>
                  </a:cubicBezTo>
                  <a:cubicBezTo>
                    <a:pt x="558" y="80"/>
                    <a:pt x="556" y="77"/>
                    <a:pt x="556" y="77"/>
                  </a:cubicBezTo>
                  <a:cubicBezTo>
                    <a:pt x="553" y="76"/>
                    <a:pt x="551" y="76"/>
                    <a:pt x="548" y="76"/>
                  </a:cubicBezTo>
                  <a:cubicBezTo>
                    <a:pt x="548" y="76"/>
                    <a:pt x="549" y="74"/>
                    <a:pt x="550" y="74"/>
                  </a:cubicBezTo>
                  <a:cubicBezTo>
                    <a:pt x="550" y="74"/>
                    <a:pt x="558" y="76"/>
                    <a:pt x="559" y="76"/>
                  </a:cubicBezTo>
                  <a:cubicBezTo>
                    <a:pt x="559" y="76"/>
                    <a:pt x="561" y="78"/>
                    <a:pt x="561" y="78"/>
                  </a:cubicBezTo>
                  <a:cubicBezTo>
                    <a:pt x="562" y="78"/>
                    <a:pt x="564" y="77"/>
                    <a:pt x="566" y="77"/>
                  </a:cubicBezTo>
                  <a:cubicBezTo>
                    <a:pt x="567" y="77"/>
                    <a:pt x="574" y="76"/>
                    <a:pt x="569" y="74"/>
                  </a:cubicBezTo>
                  <a:cubicBezTo>
                    <a:pt x="566" y="73"/>
                    <a:pt x="565" y="73"/>
                    <a:pt x="562" y="72"/>
                  </a:cubicBezTo>
                  <a:cubicBezTo>
                    <a:pt x="563" y="72"/>
                    <a:pt x="560" y="71"/>
                    <a:pt x="560" y="71"/>
                  </a:cubicBezTo>
                  <a:cubicBezTo>
                    <a:pt x="564" y="72"/>
                    <a:pt x="567" y="71"/>
                    <a:pt x="571" y="72"/>
                  </a:cubicBezTo>
                  <a:cubicBezTo>
                    <a:pt x="571" y="73"/>
                    <a:pt x="573" y="74"/>
                    <a:pt x="574" y="74"/>
                  </a:cubicBezTo>
                  <a:cubicBezTo>
                    <a:pt x="574" y="74"/>
                    <a:pt x="576" y="73"/>
                    <a:pt x="576" y="72"/>
                  </a:cubicBezTo>
                  <a:cubicBezTo>
                    <a:pt x="575" y="70"/>
                    <a:pt x="575" y="70"/>
                    <a:pt x="575" y="70"/>
                  </a:cubicBezTo>
                  <a:cubicBezTo>
                    <a:pt x="570" y="69"/>
                    <a:pt x="565" y="69"/>
                    <a:pt x="560" y="69"/>
                  </a:cubicBezTo>
                  <a:cubicBezTo>
                    <a:pt x="560" y="69"/>
                    <a:pt x="560" y="67"/>
                    <a:pt x="560" y="66"/>
                  </a:cubicBezTo>
                  <a:cubicBezTo>
                    <a:pt x="562" y="67"/>
                    <a:pt x="564" y="67"/>
                    <a:pt x="566" y="68"/>
                  </a:cubicBezTo>
                  <a:cubicBezTo>
                    <a:pt x="566" y="67"/>
                    <a:pt x="567" y="65"/>
                    <a:pt x="568" y="65"/>
                  </a:cubicBezTo>
                  <a:cubicBezTo>
                    <a:pt x="568" y="65"/>
                    <a:pt x="569" y="66"/>
                    <a:pt x="570" y="65"/>
                  </a:cubicBezTo>
                  <a:cubicBezTo>
                    <a:pt x="570" y="65"/>
                    <a:pt x="570" y="67"/>
                    <a:pt x="570" y="67"/>
                  </a:cubicBezTo>
                  <a:cubicBezTo>
                    <a:pt x="572" y="69"/>
                    <a:pt x="576" y="70"/>
                    <a:pt x="577" y="69"/>
                  </a:cubicBezTo>
                  <a:cubicBezTo>
                    <a:pt x="577" y="69"/>
                    <a:pt x="575" y="66"/>
                    <a:pt x="579" y="67"/>
                  </a:cubicBezTo>
                  <a:cubicBezTo>
                    <a:pt x="579" y="67"/>
                    <a:pt x="582" y="69"/>
                    <a:pt x="583" y="70"/>
                  </a:cubicBezTo>
                  <a:cubicBezTo>
                    <a:pt x="584" y="69"/>
                    <a:pt x="586" y="67"/>
                    <a:pt x="586" y="66"/>
                  </a:cubicBezTo>
                  <a:cubicBezTo>
                    <a:pt x="587" y="67"/>
                    <a:pt x="588" y="68"/>
                    <a:pt x="588" y="68"/>
                  </a:cubicBezTo>
                  <a:cubicBezTo>
                    <a:pt x="593" y="70"/>
                    <a:pt x="596" y="68"/>
                    <a:pt x="600" y="68"/>
                  </a:cubicBezTo>
                  <a:cubicBezTo>
                    <a:pt x="600" y="68"/>
                    <a:pt x="601" y="66"/>
                    <a:pt x="601" y="65"/>
                  </a:cubicBezTo>
                  <a:cubicBezTo>
                    <a:pt x="600" y="65"/>
                    <a:pt x="600" y="65"/>
                    <a:pt x="599" y="64"/>
                  </a:cubicBezTo>
                  <a:cubicBezTo>
                    <a:pt x="596" y="63"/>
                    <a:pt x="603" y="64"/>
                    <a:pt x="603" y="64"/>
                  </a:cubicBezTo>
                  <a:cubicBezTo>
                    <a:pt x="604" y="64"/>
                    <a:pt x="605" y="61"/>
                    <a:pt x="605" y="61"/>
                  </a:cubicBezTo>
                  <a:cubicBezTo>
                    <a:pt x="605" y="61"/>
                    <a:pt x="615" y="60"/>
                    <a:pt x="611" y="59"/>
                  </a:cubicBezTo>
                  <a:cubicBezTo>
                    <a:pt x="610" y="59"/>
                    <a:pt x="608" y="58"/>
                    <a:pt x="607" y="58"/>
                  </a:cubicBezTo>
                  <a:cubicBezTo>
                    <a:pt x="607" y="58"/>
                    <a:pt x="608" y="57"/>
                    <a:pt x="607" y="56"/>
                  </a:cubicBezTo>
                  <a:cubicBezTo>
                    <a:pt x="609" y="55"/>
                    <a:pt x="609" y="55"/>
                    <a:pt x="609" y="55"/>
                  </a:cubicBezTo>
                  <a:cubicBezTo>
                    <a:pt x="610" y="55"/>
                    <a:pt x="611" y="57"/>
                    <a:pt x="612" y="57"/>
                  </a:cubicBezTo>
                  <a:cubicBezTo>
                    <a:pt x="616" y="59"/>
                    <a:pt x="616" y="57"/>
                    <a:pt x="619" y="56"/>
                  </a:cubicBezTo>
                  <a:cubicBezTo>
                    <a:pt x="619" y="54"/>
                    <a:pt x="619" y="54"/>
                    <a:pt x="619" y="54"/>
                  </a:cubicBezTo>
                  <a:cubicBezTo>
                    <a:pt x="620" y="54"/>
                    <a:pt x="621" y="55"/>
                    <a:pt x="622" y="54"/>
                  </a:cubicBezTo>
                  <a:cubicBezTo>
                    <a:pt x="623" y="53"/>
                    <a:pt x="621" y="52"/>
                    <a:pt x="621" y="51"/>
                  </a:cubicBezTo>
                  <a:cubicBezTo>
                    <a:pt x="622" y="50"/>
                    <a:pt x="623" y="50"/>
                    <a:pt x="623" y="49"/>
                  </a:cubicBezTo>
                  <a:cubicBezTo>
                    <a:pt x="627" y="55"/>
                    <a:pt x="628" y="51"/>
                    <a:pt x="627" y="51"/>
                  </a:cubicBezTo>
                  <a:cubicBezTo>
                    <a:pt x="628" y="51"/>
                    <a:pt x="628" y="52"/>
                    <a:pt x="629" y="52"/>
                  </a:cubicBezTo>
                  <a:cubicBezTo>
                    <a:pt x="630" y="52"/>
                    <a:pt x="630" y="49"/>
                    <a:pt x="631" y="49"/>
                  </a:cubicBezTo>
                  <a:cubicBezTo>
                    <a:pt x="633" y="48"/>
                    <a:pt x="635" y="48"/>
                    <a:pt x="637" y="47"/>
                  </a:cubicBezTo>
                  <a:cubicBezTo>
                    <a:pt x="638" y="47"/>
                    <a:pt x="639" y="45"/>
                    <a:pt x="639" y="45"/>
                  </a:cubicBezTo>
                  <a:cubicBezTo>
                    <a:pt x="640" y="44"/>
                    <a:pt x="642" y="44"/>
                    <a:pt x="643" y="43"/>
                  </a:cubicBezTo>
                  <a:cubicBezTo>
                    <a:pt x="644" y="43"/>
                    <a:pt x="643" y="41"/>
                    <a:pt x="644" y="41"/>
                  </a:cubicBezTo>
                  <a:cubicBezTo>
                    <a:pt x="646" y="41"/>
                    <a:pt x="647" y="42"/>
                    <a:pt x="650" y="42"/>
                  </a:cubicBezTo>
                  <a:cubicBezTo>
                    <a:pt x="651" y="42"/>
                    <a:pt x="655" y="40"/>
                    <a:pt x="656" y="40"/>
                  </a:cubicBezTo>
                  <a:cubicBezTo>
                    <a:pt x="663" y="38"/>
                    <a:pt x="667" y="38"/>
                    <a:pt x="673" y="35"/>
                  </a:cubicBezTo>
                  <a:cubicBezTo>
                    <a:pt x="674" y="34"/>
                    <a:pt x="674" y="32"/>
                    <a:pt x="675" y="31"/>
                  </a:cubicBezTo>
                  <a:cubicBezTo>
                    <a:pt x="673" y="31"/>
                    <a:pt x="672" y="31"/>
                    <a:pt x="670" y="31"/>
                  </a:cubicBezTo>
                  <a:cubicBezTo>
                    <a:pt x="668" y="32"/>
                    <a:pt x="664" y="34"/>
                    <a:pt x="662" y="35"/>
                  </a:cubicBezTo>
                  <a:cubicBezTo>
                    <a:pt x="659" y="35"/>
                    <a:pt x="652" y="35"/>
                    <a:pt x="653" y="35"/>
                  </a:cubicBezTo>
                  <a:cubicBezTo>
                    <a:pt x="655" y="33"/>
                    <a:pt x="655" y="33"/>
                    <a:pt x="655" y="33"/>
                  </a:cubicBezTo>
                  <a:cubicBezTo>
                    <a:pt x="658" y="32"/>
                    <a:pt x="661" y="33"/>
                    <a:pt x="665" y="32"/>
                  </a:cubicBezTo>
                  <a:cubicBezTo>
                    <a:pt x="664" y="31"/>
                    <a:pt x="665" y="31"/>
                    <a:pt x="665" y="31"/>
                  </a:cubicBezTo>
                  <a:cubicBezTo>
                    <a:pt x="665" y="31"/>
                    <a:pt x="663" y="29"/>
                    <a:pt x="664" y="29"/>
                  </a:cubicBezTo>
                  <a:cubicBezTo>
                    <a:pt x="665" y="29"/>
                    <a:pt x="667" y="30"/>
                    <a:pt x="667" y="31"/>
                  </a:cubicBezTo>
                  <a:cubicBezTo>
                    <a:pt x="668" y="31"/>
                    <a:pt x="674" y="30"/>
                    <a:pt x="675" y="29"/>
                  </a:cubicBezTo>
                  <a:cubicBezTo>
                    <a:pt x="676" y="29"/>
                    <a:pt x="677" y="26"/>
                    <a:pt x="678" y="25"/>
                  </a:cubicBezTo>
                  <a:cubicBezTo>
                    <a:pt x="679" y="25"/>
                    <a:pt x="682" y="26"/>
                    <a:pt x="683" y="25"/>
                  </a:cubicBezTo>
                  <a:cubicBezTo>
                    <a:pt x="683" y="24"/>
                    <a:pt x="683" y="24"/>
                    <a:pt x="683" y="24"/>
                  </a:cubicBezTo>
                  <a:cubicBezTo>
                    <a:pt x="684" y="24"/>
                    <a:pt x="686" y="24"/>
                    <a:pt x="687" y="23"/>
                  </a:cubicBezTo>
                  <a:cubicBezTo>
                    <a:pt x="688" y="23"/>
                    <a:pt x="689" y="21"/>
                    <a:pt x="689" y="21"/>
                  </a:cubicBezTo>
                  <a:cubicBezTo>
                    <a:pt x="690" y="20"/>
                    <a:pt x="692" y="21"/>
                    <a:pt x="693" y="21"/>
                  </a:cubicBezTo>
                  <a:cubicBezTo>
                    <a:pt x="694" y="19"/>
                    <a:pt x="694" y="19"/>
                    <a:pt x="694" y="19"/>
                  </a:cubicBezTo>
                  <a:cubicBezTo>
                    <a:pt x="695" y="19"/>
                    <a:pt x="696" y="20"/>
                    <a:pt x="696" y="19"/>
                  </a:cubicBezTo>
                  <a:cubicBezTo>
                    <a:pt x="696" y="19"/>
                    <a:pt x="696" y="19"/>
                    <a:pt x="696" y="19"/>
                  </a:cubicBezTo>
                  <a:cubicBezTo>
                    <a:pt x="696" y="18"/>
                    <a:pt x="698" y="17"/>
                    <a:pt x="698" y="17"/>
                  </a:cubicBezTo>
                  <a:cubicBezTo>
                    <a:pt x="698" y="14"/>
                    <a:pt x="698" y="14"/>
                    <a:pt x="698" y="14"/>
                  </a:cubicBezTo>
                  <a:cubicBezTo>
                    <a:pt x="695" y="14"/>
                    <a:pt x="693" y="14"/>
                    <a:pt x="690" y="13"/>
                  </a:cubicBezTo>
                  <a:cubicBezTo>
                    <a:pt x="690" y="12"/>
                    <a:pt x="690" y="12"/>
                    <a:pt x="690" y="12"/>
                  </a:cubicBezTo>
                  <a:cubicBezTo>
                    <a:pt x="690" y="12"/>
                    <a:pt x="686" y="11"/>
                    <a:pt x="686" y="11"/>
                  </a:cubicBezTo>
                  <a:cubicBezTo>
                    <a:pt x="685" y="11"/>
                    <a:pt x="684" y="13"/>
                    <a:pt x="683" y="12"/>
                  </a:cubicBezTo>
                  <a:cubicBezTo>
                    <a:pt x="683" y="11"/>
                    <a:pt x="683" y="11"/>
                    <a:pt x="683" y="11"/>
                  </a:cubicBezTo>
                  <a:cubicBezTo>
                    <a:pt x="681" y="11"/>
                    <a:pt x="682" y="10"/>
                    <a:pt x="681" y="9"/>
                  </a:cubicBezTo>
                  <a:cubicBezTo>
                    <a:pt x="680" y="9"/>
                    <a:pt x="679" y="9"/>
                    <a:pt x="678" y="9"/>
                  </a:cubicBezTo>
                  <a:cubicBezTo>
                    <a:pt x="678" y="7"/>
                    <a:pt x="678" y="7"/>
                    <a:pt x="678" y="7"/>
                  </a:cubicBezTo>
                  <a:cubicBezTo>
                    <a:pt x="675" y="6"/>
                    <a:pt x="673" y="7"/>
                    <a:pt x="669" y="6"/>
                  </a:cubicBezTo>
                  <a:cubicBezTo>
                    <a:pt x="669" y="6"/>
                    <a:pt x="667" y="4"/>
                    <a:pt x="666" y="4"/>
                  </a:cubicBezTo>
                  <a:cubicBezTo>
                    <a:pt x="662" y="3"/>
                    <a:pt x="654" y="3"/>
                    <a:pt x="653" y="3"/>
                  </a:cubicBezTo>
                  <a:cubicBezTo>
                    <a:pt x="651" y="4"/>
                    <a:pt x="650" y="8"/>
                    <a:pt x="648" y="9"/>
                  </a:cubicBezTo>
                  <a:cubicBezTo>
                    <a:pt x="646" y="10"/>
                    <a:pt x="644" y="10"/>
                    <a:pt x="643" y="11"/>
                  </a:cubicBezTo>
                  <a:cubicBezTo>
                    <a:pt x="642" y="11"/>
                    <a:pt x="641" y="13"/>
                    <a:pt x="640" y="13"/>
                  </a:cubicBezTo>
                  <a:cubicBezTo>
                    <a:pt x="638" y="14"/>
                    <a:pt x="638" y="12"/>
                    <a:pt x="637" y="13"/>
                  </a:cubicBezTo>
                  <a:cubicBezTo>
                    <a:pt x="637" y="13"/>
                    <a:pt x="635" y="14"/>
                    <a:pt x="635" y="15"/>
                  </a:cubicBezTo>
                  <a:cubicBezTo>
                    <a:pt x="631" y="16"/>
                    <a:pt x="630" y="15"/>
                    <a:pt x="627" y="17"/>
                  </a:cubicBezTo>
                  <a:cubicBezTo>
                    <a:pt x="628" y="16"/>
                    <a:pt x="627" y="15"/>
                    <a:pt x="627" y="15"/>
                  </a:cubicBezTo>
                  <a:cubicBezTo>
                    <a:pt x="628" y="14"/>
                    <a:pt x="631" y="12"/>
                    <a:pt x="633" y="11"/>
                  </a:cubicBezTo>
                  <a:cubicBezTo>
                    <a:pt x="634" y="11"/>
                    <a:pt x="636" y="12"/>
                    <a:pt x="638" y="11"/>
                  </a:cubicBezTo>
                  <a:cubicBezTo>
                    <a:pt x="639" y="11"/>
                    <a:pt x="647" y="7"/>
                    <a:pt x="647" y="6"/>
                  </a:cubicBezTo>
                  <a:cubicBezTo>
                    <a:pt x="648" y="5"/>
                    <a:pt x="647" y="4"/>
                    <a:pt x="648" y="3"/>
                  </a:cubicBezTo>
                  <a:cubicBezTo>
                    <a:pt x="647" y="3"/>
                    <a:pt x="645" y="2"/>
                    <a:pt x="644" y="2"/>
                  </a:cubicBezTo>
                  <a:cubicBezTo>
                    <a:pt x="639" y="0"/>
                    <a:pt x="637" y="2"/>
                    <a:pt x="632" y="3"/>
                  </a:cubicBezTo>
                  <a:cubicBezTo>
                    <a:pt x="631" y="3"/>
                    <a:pt x="628" y="2"/>
                    <a:pt x="629" y="2"/>
                  </a:cubicBezTo>
                  <a:cubicBezTo>
                    <a:pt x="628" y="3"/>
                    <a:pt x="628" y="3"/>
                    <a:pt x="628" y="3"/>
                  </a:cubicBezTo>
                  <a:cubicBezTo>
                    <a:pt x="627" y="3"/>
                    <a:pt x="623" y="3"/>
                    <a:pt x="622" y="2"/>
                  </a:cubicBezTo>
                  <a:cubicBezTo>
                    <a:pt x="621" y="1"/>
                    <a:pt x="621" y="1"/>
                    <a:pt x="621" y="1"/>
                  </a:cubicBezTo>
                  <a:cubicBezTo>
                    <a:pt x="621" y="0"/>
                    <a:pt x="620" y="1"/>
                    <a:pt x="618" y="1"/>
                  </a:cubicBezTo>
                  <a:cubicBezTo>
                    <a:pt x="616" y="1"/>
                    <a:pt x="613" y="0"/>
                    <a:pt x="611" y="0"/>
                  </a:cubicBezTo>
                  <a:cubicBezTo>
                    <a:pt x="610" y="0"/>
                    <a:pt x="606" y="3"/>
                    <a:pt x="606" y="3"/>
                  </a:cubicBezTo>
                  <a:cubicBezTo>
                    <a:pt x="606" y="4"/>
                    <a:pt x="606" y="6"/>
                    <a:pt x="606" y="7"/>
                  </a:cubicBezTo>
                  <a:cubicBezTo>
                    <a:pt x="605" y="6"/>
                    <a:pt x="605" y="5"/>
                    <a:pt x="605" y="5"/>
                  </a:cubicBezTo>
                  <a:cubicBezTo>
                    <a:pt x="602" y="4"/>
                    <a:pt x="589" y="7"/>
                    <a:pt x="594" y="12"/>
                  </a:cubicBezTo>
                  <a:cubicBezTo>
                    <a:pt x="592" y="11"/>
                    <a:pt x="590" y="11"/>
                    <a:pt x="588" y="9"/>
                  </a:cubicBezTo>
                  <a:cubicBezTo>
                    <a:pt x="587" y="9"/>
                    <a:pt x="587" y="7"/>
                    <a:pt x="585" y="7"/>
                  </a:cubicBezTo>
                  <a:cubicBezTo>
                    <a:pt x="584" y="6"/>
                    <a:pt x="582" y="7"/>
                    <a:pt x="582" y="7"/>
                  </a:cubicBezTo>
                  <a:cubicBezTo>
                    <a:pt x="575" y="8"/>
                    <a:pt x="566" y="6"/>
                    <a:pt x="561" y="7"/>
                  </a:cubicBezTo>
                  <a:cubicBezTo>
                    <a:pt x="559" y="7"/>
                    <a:pt x="557" y="9"/>
                    <a:pt x="556" y="9"/>
                  </a:cubicBezTo>
                  <a:cubicBezTo>
                    <a:pt x="556" y="11"/>
                    <a:pt x="556" y="11"/>
                    <a:pt x="556" y="11"/>
                  </a:cubicBezTo>
                  <a:cubicBezTo>
                    <a:pt x="556" y="11"/>
                    <a:pt x="557" y="11"/>
                    <a:pt x="558" y="11"/>
                  </a:cubicBezTo>
                  <a:cubicBezTo>
                    <a:pt x="558" y="12"/>
                    <a:pt x="557" y="13"/>
                    <a:pt x="558" y="13"/>
                  </a:cubicBezTo>
                  <a:cubicBezTo>
                    <a:pt x="559" y="14"/>
                    <a:pt x="561" y="13"/>
                    <a:pt x="562" y="13"/>
                  </a:cubicBezTo>
                  <a:cubicBezTo>
                    <a:pt x="562" y="13"/>
                    <a:pt x="563" y="15"/>
                    <a:pt x="563" y="15"/>
                  </a:cubicBezTo>
                  <a:cubicBezTo>
                    <a:pt x="564" y="15"/>
                    <a:pt x="566" y="16"/>
                    <a:pt x="567" y="17"/>
                  </a:cubicBezTo>
                  <a:cubicBezTo>
                    <a:pt x="567" y="18"/>
                    <a:pt x="566" y="20"/>
                    <a:pt x="566" y="20"/>
                  </a:cubicBezTo>
                  <a:cubicBezTo>
                    <a:pt x="564" y="17"/>
                    <a:pt x="563" y="15"/>
                    <a:pt x="560" y="15"/>
                  </a:cubicBezTo>
                  <a:cubicBezTo>
                    <a:pt x="559" y="14"/>
                    <a:pt x="557" y="15"/>
                    <a:pt x="557" y="15"/>
                  </a:cubicBezTo>
                  <a:cubicBezTo>
                    <a:pt x="556" y="14"/>
                    <a:pt x="555" y="12"/>
                    <a:pt x="554" y="11"/>
                  </a:cubicBezTo>
                  <a:cubicBezTo>
                    <a:pt x="554" y="12"/>
                    <a:pt x="553" y="11"/>
                    <a:pt x="552" y="11"/>
                  </a:cubicBezTo>
                  <a:cubicBezTo>
                    <a:pt x="552" y="11"/>
                    <a:pt x="551" y="13"/>
                    <a:pt x="551" y="13"/>
                  </a:cubicBezTo>
                  <a:cubicBezTo>
                    <a:pt x="549" y="14"/>
                    <a:pt x="547" y="13"/>
                    <a:pt x="545" y="13"/>
                  </a:cubicBezTo>
                  <a:cubicBezTo>
                    <a:pt x="544" y="12"/>
                    <a:pt x="544" y="11"/>
                    <a:pt x="543" y="11"/>
                  </a:cubicBezTo>
                  <a:cubicBezTo>
                    <a:pt x="543" y="11"/>
                    <a:pt x="543" y="13"/>
                    <a:pt x="543" y="13"/>
                  </a:cubicBezTo>
                  <a:cubicBezTo>
                    <a:pt x="543" y="14"/>
                    <a:pt x="540" y="17"/>
                    <a:pt x="539" y="17"/>
                  </a:cubicBezTo>
                  <a:cubicBezTo>
                    <a:pt x="538" y="17"/>
                    <a:pt x="537" y="18"/>
                    <a:pt x="536" y="17"/>
                  </a:cubicBezTo>
                  <a:cubicBezTo>
                    <a:pt x="535" y="17"/>
                    <a:pt x="535" y="15"/>
                    <a:pt x="535" y="15"/>
                  </a:cubicBezTo>
                  <a:cubicBezTo>
                    <a:pt x="534" y="15"/>
                    <a:pt x="533" y="15"/>
                    <a:pt x="532" y="15"/>
                  </a:cubicBezTo>
                  <a:cubicBezTo>
                    <a:pt x="532" y="15"/>
                    <a:pt x="531" y="16"/>
                    <a:pt x="531" y="17"/>
                  </a:cubicBezTo>
                  <a:cubicBezTo>
                    <a:pt x="532" y="18"/>
                    <a:pt x="533" y="19"/>
                    <a:pt x="533" y="19"/>
                  </a:cubicBezTo>
                  <a:cubicBezTo>
                    <a:pt x="534" y="20"/>
                    <a:pt x="535" y="19"/>
                    <a:pt x="536" y="19"/>
                  </a:cubicBezTo>
                  <a:cubicBezTo>
                    <a:pt x="536" y="21"/>
                    <a:pt x="536" y="21"/>
                    <a:pt x="536" y="21"/>
                  </a:cubicBezTo>
                  <a:cubicBezTo>
                    <a:pt x="532" y="19"/>
                    <a:pt x="529" y="17"/>
                    <a:pt x="526" y="17"/>
                  </a:cubicBezTo>
                  <a:cubicBezTo>
                    <a:pt x="526" y="16"/>
                    <a:pt x="524" y="17"/>
                    <a:pt x="524" y="17"/>
                  </a:cubicBezTo>
                  <a:cubicBezTo>
                    <a:pt x="523" y="16"/>
                    <a:pt x="522" y="14"/>
                    <a:pt x="521" y="14"/>
                  </a:cubicBezTo>
                  <a:cubicBezTo>
                    <a:pt x="520" y="14"/>
                    <a:pt x="518" y="14"/>
                    <a:pt x="517" y="14"/>
                  </a:cubicBezTo>
                  <a:cubicBezTo>
                    <a:pt x="517" y="16"/>
                    <a:pt x="517" y="21"/>
                    <a:pt x="518" y="23"/>
                  </a:cubicBezTo>
                  <a:cubicBezTo>
                    <a:pt x="519" y="24"/>
                    <a:pt x="521" y="24"/>
                    <a:pt x="521" y="25"/>
                  </a:cubicBezTo>
                  <a:cubicBezTo>
                    <a:pt x="521" y="25"/>
                    <a:pt x="521" y="26"/>
                    <a:pt x="521" y="27"/>
                  </a:cubicBezTo>
                  <a:cubicBezTo>
                    <a:pt x="520" y="26"/>
                    <a:pt x="519" y="24"/>
                    <a:pt x="518" y="23"/>
                  </a:cubicBezTo>
                  <a:cubicBezTo>
                    <a:pt x="517" y="23"/>
                    <a:pt x="517" y="22"/>
                    <a:pt x="516" y="22"/>
                  </a:cubicBezTo>
                  <a:cubicBezTo>
                    <a:pt x="516" y="23"/>
                    <a:pt x="515" y="21"/>
                    <a:pt x="514" y="21"/>
                  </a:cubicBezTo>
                  <a:cubicBezTo>
                    <a:pt x="514" y="22"/>
                    <a:pt x="515" y="25"/>
                    <a:pt x="514" y="25"/>
                  </a:cubicBezTo>
                  <a:cubicBezTo>
                    <a:pt x="513" y="25"/>
                    <a:pt x="513" y="25"/>
                    <a:pt x="513" y="25"/>
                  </a:cubicBezTo>
                  <a:cubicBezTo>
                    <a:pt x="510" y="21"/>
                    <a:pt x="510" y="19"/>
                    <a:pt x="504" y="18"/>
                  </a:cubicBezTo>
                  <a:cubicBezTo>
                    <a:pt x="503" y="17"/>
                    <a:pt x="503" y="17"/>
                    <a:pt x="503" y="17"/>
                  </a:cubicBezTo>
                  <a:cubicBezTo>
                    <a:pt x="500" y="16"/>
                    <a:pt x="498" y="17"/>
                    <a:pt x="495" y="16"/>
                  </a:cubicBezTo>
                  <a:cubicBezTo>
                    <a:pt x="491" y="15"/>
                    <a:pt x="491" y="15"/>
                    <a:pt x="491" y="15"/>
                  </a:cubicBezTo>
                  <a:cubicBezTo>
                    <a:pt x="491" y="14"/>
                    <a:pt x="490" y="13"/>
                    <a:pt x="490" y="13"/>
                  </a:cubicBezTo>
                  <a:cubicBezTo>
                    <a:pt x="490" y="12"/>
                    <a:pt x="490" y="12"/>
                    <a:pt x="490" y="12"/>
                  </a:cubicBezTo>
                  <a:cubicBezTo>
                    <a:pt x="488" y="11"/>
                    <a:pt x="484" y="12"/>
                    <a:pt x="482" y="12"/>
                  </a:cubicBezTo>
                  <a:cubicBezTo>
                    <a:pt x="483" y="13"/>
                    <a:pt x="482" y="13"/>
                    <a:pt x="482" y="14"/>
                  </a:cubicBezTo>
                  <a:cubicBezTo>
                    <a:pt x="482" y="14"/>
                    <a:pt x="485" y="18"/>
                    <a:pt x="486" y="19"/>
                  </a:cubicBezTo>
                  <a:cubicBezTo>
                    <a:pt x="480" y="17"/>
                    <a:pt x="476" y="19"/>
                    <a:pt x="470" y="18"/>
                  </a:cubicBezTo>
                  <a:cubicBezTo>
                    <a:pt x="471" y="20"/>
                    <a:pt x="471" y="21"/>
                    <a:pt x="472" y="23"/>
                  </a:cubicBezTo>
                  <a:cubicBezTo>
                    <a:pt x="474" y="23"/>
                    <a:pt x="474" y="22"/>
                    <a:pt x="476" y="23"/>
                  </a:cubicBezTo>
                  <a:cubicBezTo>
                    <a:pt x="477" y="23"/>
                    <a:pt x="478" y="25"/>
                    <a:pt x="478" y="25"/>
                  </a:cubicBezTo>
                  <a:cubicBezTo>
                    <a:pt x="481" y="25"/>
                    <a:pt x="482" y="23"/>
                    <a:pt x="484" y="23"/>
                  </a:cubicBezTo>
                  <a:cubicBezTo>
                    <a:pt x="485" y="23"/>
                    <a:pt x="487" y="24"/>
                    <a:pt x="489" y="24"/>
                  </a:cubicBezTo>
                  <a:cubicBezTo>
                    <a:pt x="490" y="24"/>
                    <a:pt x="491" y="22"/>
                    <a:pt x="493" y="23"/>
                  </a:cubicBezTo>
                  <a:cubicBezTo>
                    <a:pt x="493" y="23"/>
                    <a:pt x="494" y="24"/>
                    <a:pt x="494" y="24"/>
                  </a:cubicBezTo>
                  <a:cubicBezTo>
                    <a:pt x="494" y="25"/>
                    <a:pt x="494" y="25"/>
                    <a:pt x="494" y="25"/>
                  </a:cubicBezTo>
                  <a:cubicBezTo>
                    <a:pt x="494" y="26"/>
                    <a:pt x="492" y="25"/>
                    <a:pt x="492" y="25"/>
                  </a:cubicBezTo>
                  <a:cubicBezTo>
                    <a:pt x="492" y="25"/>
                    <a:pt x="492" y="31"/>
                    <a:pt x="492" y="31"/>
                  </a:cubicBezTo>
                  <a:cubicBezTo>
                    <a:pt x="491" y="31"/>
                    <a:pt x="491" y="31"/>
                    <a:pt x="490" y="31"/>
                  </a:cubicBezTo>
                  <a:cubicBezTo>
                    <a:pt x="490" y="29"/>
                    <a:pt x="490" y="28"/>
                    <a:pt x="489" y="26"/>
                  </a:cubicBezTo>
                  <a:cubicBezTo>
                    <a:pt x="487" y="26"/>
                    <a:pt x="486" y="26"/>
                    <a:pt x="484" y="27"/>
                  </a:cubicBezTo>
                  <a:cubicBezTo>
                    <a:pt x="483" y="29"/>
                    <a:pt x="483" y="29"/>
                    <a:pt x="483" y="29"/>
                  </a:cubicBezTo>
                  <a:cubicBezTo>
                    <a:pt x="483" y="29"/>
                    <a:pt x="476" y="26"/>
                    <a:pt x="474" y="25"/>
                  </a:cubicBezTo>
                  <a:cubicBezTo>
                    <a:pt x="475" y="25"/>
                    <a:pt x="473" y="27"/>
                    <a:pt x="473" y="27"/>
                  </a:cubicBezTo>
                  <a:cubicBezTo>
                    <a:pt x="474" y="27"/>
                    <a:pt x="475" y="30"/>
                    <a:pt x="474" y="30"/>
                  </a:cubicBezTo>
                  <a:close/>
                  <a:moveTo>
                    <a:pt x="101" y="453"/>
                  </a:moveTo>
                  <a:cubicBezTo>
                    <a:pt x="102" y="453"/>
                    <a:pt x="102" y="453"/>
                    <a:pt x="102" y="453"/>
                  </a:cubicBezTo>
                  <a:cubicBezTo>
                    <a:pt x="102" y="452"/>
                    <a:pt x="102" y="452"/>
                    <a:pt x="102" y="452"/>
                  </a:cubicBezTo>
                  <a:cubicBezTo>
                    <a:pt x="102" y="452"/>
                    <a:pt x="103" y="453"/>
                    <a:pt x="104" y="453"/>
                  </a:cubicBezTo>
                  <a:cubicBezTo>
                    <a:pt x="103" y="453"/>
                    <a:pt x="104" y="455"/>
                    <a:pt x="104" y="455"/>
                  </a:cubicBezTo>
                  <a:cubicBezTo>
                    <a:pt x="103" y="456"/>
                    <a:pt x="102" y="455"/>
                    <a:pt x="102" y="455"/>
                  </a:cubicBezTo>
                  <a:cubicBezTo>
                    <a:pt x="100" y="456"/>
                    <a:pt x="97" y="462"/>
                    <a:pt x="96" y="464"/>
                  </a:cubicBezTo>
                  <a:cubicBezTo>
                    <a:pt x="97" y="465"/>
                    <a:pt x="99" y="465"/>
                    <a:pt x="100" y="466"/>
                  </a:cubicBezTo>
                  <a:cubicBezTo>
                    <a:pt x="100" y="467"/>
                    <a:pt x="99" y="467"/>
                    <a:pt x="99" y="467"/>
                  </a:cubicBezTo>
                  <a:cubicBezTo>
                    <a:pt x="99" y="467"/>
                    <a:pt x="99" y="469"/>
                    <a:pt x="99" y="469"/>
                  </a:cubicBezTo>
                  <a:cubicBezTo>
                    <a:pt x="99" y="469"/>
                    <a:pt x="101" y="470"/>
                    <a:pt x="101" y="470"/>
                  </a:cubicBezTo>
                  <a:cubicBezTo>
                    <a:pt x="101" y="471"/>
                    <a:pt x="101" y="471"/>
                    <a:pt x="101" y="471"/>
                  </a:cubicBezTo>
                  <a:cubicBezTo>
                    <a:pt x="98" y="470"/>
                    <a:pt x="100" y="476"/>
                    <a:pt x="101" y="477"/>
                  </a:cubicBezTo>
                  <a:cubicBezTo>
                    <a:pt x="104" y="480"/>
                    <a:pt x="104" y="480"/>
                    <a:pt x="104" y="480"/>
                  </a:cubicBezTo>
                  <a:cubicBezTo>
                    <a:pt x="104" y="479"/>
                    <a:pt x="106" y="480"/>
                    <a:pt x="106" y="479"/>
                  </a:cubicBezTo>
                  <a:cubicBezTo>
                    <a:pt x="107" y="479"/>
                    <a:pt x="106" y="478"/>
                    <a:pt x="106" y="478"/>
                  </a:cubicBezTo>
                  <a:cubicBezTo>
                    <a:pt x="108" y="475"/>
                    <a:pt x="108" y="475"/>
                    <a:pt x="108" y="475"/>
                  </a:cubicBezTo>
                  <a:cubicBezTo>
                    <a:pt x="109" y="474"/>
                    <a:pt x="110" y="476"/>
                    <a:pt x="111" y="475"/>
                  </a:cubicBezTo>
                  <a:cubicBezTo>
                    <a:pt x="110" y="477"/>
                    <a:pt x="110" y="476"/>
                    <a:pt x="109" y="477"/>
                  </a:cubicBezTo>
                  <a:cubicBezTo>
                    <a:pt x="109" y="478"/>
                    <a:pt x="110" y="481"/>
                    <a:pt x="110" y="481"/>
                  </a:cubicBezTo>
                  <a:cubicBezTo>
                    <a:pt x="110" y="481"/>
                    <a:pt x="108" y="481"/>
                    <a:pt x="108" y="481"/>
                  </a:cubicBezTo>
                  <a:cubicBezTo>
                    <a:pt x="108" y="481"/>
                    <a:pt x="107" y="483"/>
                    <a:pt x="107" y="484"/>
                  </a:cubicBezTo>
                  <a:cubicBezTo>
                    <a:pt x="108" y="484"/>
                    <a:pt x="109" y="485"/>
                    <a:pt x="110" y="486"/>
                  </a:cubicBezTo>
                  <a:cubicBezTo>
                    <a:pt x="110" y="489"/>
                    <a:pt x="110" y="489"/>
                    <a:pt x="110" y="489"/>
                  </a:cubicBezTo>
                  <a:cubicBezTo>
                    <a:pt x="110" y="489"/>
                    <a:pt x="112" y="487"/>
                    <a:pt x="110" y="487"/>
                  </a:cubicBezTo>
                  <a:cubicBezTo>
                    <a:pt x="111" y="487"/>
                    <a:pt x="112" y="487"/>
                    <a:pt x="113" y="487"/>
                  </a:cubicBezTo>
                  <a:cubicBezTo>
                    <a:pt x="114" y="487"/>
                    <a:pt x="112" y="486"/>
                    <a:pt x="114" y="485"/>
                  </a:cubicBezTo>
                  <a:cubicBezTo>
                    <a:pt x="114" y="487"/>
                    <a:pt x="114" y="490"/>
                    <a:pt x="116" y="491"/>
                  </a:cubicBezTo>
                  <a:cubicBezTo>
                    <a:pt x="116" y="492"/>
                    <a:pt x="118" y="491"/>
                    <a:pt x="120" y="493"/>
                  </a:cubicBezTo>
                  <a:cubicBezTo>
                    <a:pt x="119" y="495"/>
                    <a:pt x="119" y="495"/>
                    <a:pt x="119" y="495"/>
                  </a:cubicBezTo>
                  <a:cubicBezTo>
                    <a:pt x="118" y="494"/>
                    <a:pt x="119" y="495"/>
                    <a:pt x="121" y="495"/>
                  </a:cubicBezTo>
                  <a:cubicBezTo>
                    <a:pt x="120" y="497"/>
                    <a:pt x="121" y="496"/>
                    <a:pt x="120" y="497"/>
                  </a:cubicBezTo>
                  <a:cubicBezTo>
                    <a:pt x="120" y="498"/>
                    <a:pt x="120" y="499"/>
                    <a:pt x="120" y="500"/>
                  </a:cubicBezTo>
                  <a:cubicBezTo>
                    <a:pt x="120" y="500"/>
                    <a:pt x="122" y="501"/>
                    <a:pt x="122" y="501"/>
                  </a:cubicBezTo>
                  <a:cubicBezTo>
                    <a:pt x="122" y="501"/>
                    <a:pt x="121" y="502"/>
                    <a:pt x="120" y="502"/>
                  </a:cubicBezTo>
                  <a:cubicBezTo>
                    <a:pt x="118" y="502"/>
                    <a:pt x="122" y="502"/>
                    <a:pt x="121" y="503"/>
                  </a:cubicBezTo>
                  <a:cubicBezTo>
                    <a:pt x="120" y="504"/>
                    <a:pt x="119" y="503"/>
                    <a:pt x="118" y="504"/>
                  </a:cubicBezTo>
                  <a:cubicBezTo>
                    <a:pt x="117" y="505"/>
                    <a:pt x="119" y="509"/>
                    <a:pt x="119" y="510"/>
                  </a:cubicBezTo>
                  <a:cubicBezTo>
                    <a:pt x="117" y="510"/>
                    <a:pt x="116" y="510"/>
                    <a:pt x="114" y="509"/>
                  </a:cubicBezTo>
                  <a:cubicBezTo>
                    <a:pt x="114" y="509"/>
                    <a:pt x="114" y="512"/>
                    <a:pt x="114" y="513"/>
                  </a:cubicBezTo>
                  <a:cubicBezTo>
                    <a:pt x="116" y="514"/>
                    <a:pt x="116" y="514"/>
                    <a:pt x="116" y="514"/>
                  </a:cubicBezTo>
                  <a:cubicBezTo>
                    <a:pt x="116" y="515"/>
                    <a:pt x="116" y="517"/>
                    <a:pt x="116" y="520"/>
                  </a:cubicBezTo>
                  <a:cubicBezTo>
                    <a:pt x="117" y="520"/>
                    <a:pt x="117" y="521"/>
                    <a:pt x="118" y="520"/>
                  </a:cubicBezTo>
                  <a:cubicBezTo>
                    <a:pt x="119" y="520"/>
                    <a:pt x="120" y="518"/>
                    <a:pt x="121" y="518"/>
                  </a:cubicBezTo>
                  <a:cubicBezTo>
                    <a:pt x="122" y="520"/>
                    <a:pt x="122" y="520"/>
                    <a:pt x="122" y="520"/>
                  </a:cubicBezTo>
                  <a:cubicBezTo>
                    <a:pt x="124" y="520"/>
                    <a:pt x="127" y="520"/>
                    <a:pt x="130" y="520"/>
                  </a:cubicBezTo>
                  <a:cubicBezTo>
                    <a:pt x="129" y="523"/>
                    <a:pt x="129" y="525"/>
                    <a:pt x="129" y="526"/>
                  </a:cubicBezTo>
                  <a:cubicBezTo>
                    <a:pt x="131" y="525"/>
                    <a:pt x="132" y="525"/>
                    <a:pt x="135" y="525"/>
                  </a:cubicBezTo>
                  <a:cubicBezTo>
                    <a:pt x="135" y="525"/>
                    <a:pt x="135" y="526"/>
                    <a:pt x="135" y="526"/>
                  </a:cubicBezTo>
                  <a:cubicBezTo>
                    <a:pt x="136" y="527"/>
                    <a:pt x="137" y="526"/>
                    <a:pt x="137" y="526"/>
                  </a:cubicBezTo>
                  <a:cubicBezTo>
                    <a:pt x="137" y="526"/>
                    <a:pt x="137" y="529"/>
                    <a:pt x="137" y="529"/>
                  </a:cubicBezTo>
                  <a:cubicBezTo>
                    <a:pt x="139" y="530"/>
                    <a:pt x="141" y="530"/>
                    <a:pt x="143" y="530"/>
                  </a:cubicBezTo>
                  <a:cubicBezTo>
                    <a:pt x="143" y="534"/>
                    <a:pt x="142" y="535"/>
                    <a:pt x="146" y="537"/>
                  </a:cubicBezTo>
                  <a:cubicBezTo>
                    <a:pt x="147" y="537"/>
                    <a:pt x="148" y="537"/>
                    <a:pt x="149" y="537"/>
                  </a:cubicBezTo>
                  <a:cubicBezTo>
                    <a:pt x="149" y="537"/>
                    <a:pt x="149" y="538"/>
                    <a:pt x="149" y="538"/>
                  </a:cubicBezTo>
                  <a:cubicBezTo>
                    <a:pt x="156" y="538"/>
                    <a:pt x="158" y="539"/>
                    <a:pt x="162" y="540"/>
                  </a:cubicBezTo>
                  <a:cubicBezTo>
                    <a:pt x="162" y="539"/>
                    <a:pt x="162" y="537"/>
                    <a:pt x="162" y="536"/>
                  </a:cubicBezTo>
                  <a:cubicBezTo>
                    <a:pt x="162" y="536"/>
                    <a:pt x="160" y="536"/>
                    <a:pt x="159" y="535"/>
                  </a:cubicBezTo>
                  <a:cubicBezTo>
                    <a:pt x="159" y="535"/>
                    <a:pt x="157" y="532"/>
                    <a:pt x="157" y="532"/>
                  </a:cubicBezTo>
                  <a:cubicBezTo>
                    <a:pt x="157" y="531"/>
                    <a:pt x="158" y="531"/>
                    <a:pt x="157" y="530"/>
                  </a:cubicBezTo>
                  <a:cubicBezTo>
                    <a:pt x="156" y="529"/>
                    <a:pt x="151" y="526"/>
                    <a:pt x="149" y="525"/>
                  </a:cubicBezTo>
                  <a:cubicBezTo>
                    <a:pt x="147" y="524"/>
                    <a:pt x="144" y="525"/>
                    <a:pt x="143" y="523"/>
                  </a:cubicBezTo>
                  <a:cubicBezTo>
                    <a:pt x="142" y="523"/>
                    <a:pt x="143" y="520"/>
                    <a:pt x="143" y="520"/>
                  </a:cubicBezTo>
                  <a:cubicBezTo>
                    <a:pt x="143" y="519"/>
                    <a:pt x="141" y="519"/>
                    <a:pt x="140" y="519"/>
                  </a:cubicBezTo>
                  <a:cubicBezTo>
                    <a:pt x="139" y="519"/>
                    <a:pt x="139" y="515"/>
                    <a:pt x="139" y="517"/>
                  </a:cubicBezTo>
                  <a:cubicBezTo>
                    <a:pt x="140" y="515"/>
                    <a:pt x="140" y="515"/>
                    <a:pt x="140" y="515"/>
                  </a:cubicBezTo>
                  <a:cubicBezTo>
                    <a:pt x="139" y="515"/>
                    <a:pt x="139" y="516"/>
                    <a:pt x="138" y="516"/>
                  </a:cubicBezTo>
                  <a:cubicBezTo>
                    <a:pt x="138" y="516"/>
                    <a:pt x="136" y="514"/>
                    <a:pt x="135" y="514"/>
                  </a:cubicBezTo>
                  <a:cubicBezTo>
                    <a:pt x="133" y="513"/>
                    <a:pt x="130" y="514"/>
                    <a:pt x="128" y="514"/>
                  </a:cubicBezTo>
                  <a:cubicBezTo>
                    <a:pt x="125" y="513"/>
                    <a:pt x="121" y="511"/>
                    <a:pt x="119" y="511"/>
                  </a:cubicBezTo>
                  <a:cubicBezTo>
                    <a:pt x="121" y="510"/>
                    <a:pt x="123" y="508"/>
                    <a:pt x="127" y="508"/>
                  </a:cubicBezTo>
                  <a:cubicBezTo>
                    <a:pt x="131" y="508"/>
                    <a:pt x="130" y="510"/>
                    <a:pt x="128" y="512"/>
                  </a:cubicBezTo>
                  <a:cubicBezTo>
                    <a:pt x="129" y="512"/>
                    <a:pt x="129" y="513"/>
                    <a:pt x="130" y="513"/>
                  </a:cubicBezTo>
                  <a:cubicBezTo>
                    <a:pt x="132" y="514"/>
                    <a:pt x="137" y="512"/>
                    <a:pt x="139" y="511"/>
                  </a:cubicBezTo>
                  <a:cubicBezTo>
                    <a:pt x="140" y="511"/>
                    <a:pt x="141" y="510"/>
                    <a:pt x="142" y="510"/>
                  </a:cubicBezTo>
                  <a:cubicBezTo>
                    <a:pt x="143" y="510"/>
                    <a:pt x="142" y="512"/>
                    <a:pt x="142" y="513"/>
                  </a:cubicBezTo>
                  <a:cubicBezTo>
                    <a:pt x="142" y="513"/>
                    <a:pt x="144" y="513"/>
                    <a:pt x="145" y="514"/>
                  </a:cubicBezTo>
                  <a:cubicBezTo>
                    <a:pt x="145" y="515"/>
                    <a:pt x="144" y="515"/>
                    <a:pt x="144" y="516"/>
                  </a:cubicBezTo>
                  <a:cubicBezTo>
                    <a:pt x="147" y="517"/>
                    <a:pt x="148" y="517"/>
                    <a:pt x="151" y="517"/>
                  </a:cubicBezTo>
                  <a:cubicBezTo>
                    <a:pt x="151" y="518"/>
                    <a:pt x="151" y="518"/>
                    <a:pt x="151" y="518"/>
                  </a:cubicBezTo>
                  <a:cubicBezTo>
                    <a:pt x="155" y="520"/>
                    <a:pt x="149" y="524"/>
                    <a:pt x="153" y="523"/>
                  </a:cubicBezTo>
                  <a:cubicBezTo>
                    <a:pt x="154" y="523"/>
                    <a:pt x="155" y="521"/>
                    <a:pt x="155" y="520"/>
                  </a:cubicBezTo>
                  <a:cubicBezTo>
                    <a:pt x="156" y="520"/>
                    <a:pt x="157" y="521"/>
                    <a:pt x="157" y="520"/>
                  </a:cubicBezTo>
                  <a:cubicBezTo>
                    <a:pt x="157" y="521"/>
                    <a:pt x="158" y="522"/>
                    <a:pt x="158" y="522"/>
                  </a:cubicBezTo>
                  <a:cubicBezTo>
                    <a:pt x="157" y="522"/>
                    <a:pt x="157" y="524"/>
                    <a:pt x="157" y="524"/>
                  </a:cubicBezTo>
                  <a:cubicBezTo>
                    <a:pt x="158" y="525"/>
                    <a:pt x="159" y="525"/>
                    <a:pt x="160" y="526"/>
                  </a:cubicBezTo>
                  <a:cubicBezTo>
                    <a:pt x="160" y="527"/>
                    <a:pt x="160" y="527"/>
                    <a:pt x="160" y="527"/>
                  </a:cubicBezTo>
                  <a:cubicBezTo>
                    <a:pt x="161" y="527"/>
                    <a:pt x="161" y="527"/>
                    <a:pt x="162" y="527"/>
                  </a:cubicBezTo>
                  <a:cubicBezTo>
                    <a:pt x="162" y="528"/>
                    <a:pt x="162" y="529"/>
                    <a:pt x="162" y="530"/>
                  </a:cubicBezTo>
                  <a:cubicBezTo>
                    <a:pt x="163" y="531"/>
                    <a:pt x="165" y="531"/>
                    <a:pt x="165" y="532"/>
                  </a:cubicBezTo>
                  <a:cubicBezTo>
                    <a:pt x="403" y="536"/>
                    <a:pt x="403" y="536"/>
                    <a:pt x="403" y="536"/>
                  </a:cubicBezTo>
                  <a:cubicBezTo>
                    <a:pt x="403" y="536"/>
                    <a:pt x="403" y="531"/>
                    <a:pt x="405" y="531"/>
                  </a:cubicBezTo>
                  <a:cubicBezTo>
                    <a:pt x="407" y="531"/>
                    <a:pt x="409" y="539"/>
                    <a:pt x="409" y="539"/>
                  </a:cubicBezTo>
                  <a:cubicBezTo>
                    <a:pt x="409" y="539"/>
                    <a:pt x="410" y="540"/>
                    <a:pt x="413" y="540"/>
                  </a:cubicBezTo>
                  <a:cubicBezTo>
                    <a:pt x="416" y="540"/>
                    <a:pt x="418" y="544"/>
                    <a:pt x="419" y="542"/>
                  </a:cubicBezTo>
                  <a:cubicBezTo>
                    <a:pt x="419" y="540"/>
                    <a:pt x="422" y="539"/>
                    <a:pt x="423" y="540"/>
                  </a:cubicBezTo>
                  <a:cubicBezTo>
                    <a:pt x="425" y="541"/>
                    <a:pt x="427" y="543"/>
                    <a:pt x="430" y="543"/>
                  </a:cubicBezTo>
                  <a:cubicBezTo>
                    <a:pt x="432" y="543"/>
                    <a:pt x="433" y="544"/>
                    <a:pt x="435" y="544"/>
                  </a:cubicBezTo>
                  <a:cubicBezTo>
                    <a:pt x="437" y="543"/>
                    <a:pt x="438" y="544"/>
                    <a:pt x="440" y="544"/>
                  </a:cubicBezTo>
                  <a:cubicBezTo>
                    <a:pt x="442" y="545"/>
                    <a:pt x="443" y="543"/>
                    <a:pt x="445" y="545"/>
                  </a:cubicBezTo>
                  <a:cubicBezTo>
                    <a:pt x="446" y="546"/>
                    <a:pt x="448" y="546"/>
                    <a:pt x="449" y="547"/>
                  </a:cubicBezTo>
                  <a:cubicBezTo>
                    <a:pt x="451" y="546"/>
                    <a:pt x="451" y="545"/>
                    <a:pt x="453" y="540"/>
                  </a:cubicBezTo>
                  <a:cubicBezTo>
                    <a:pt x="454" y="540"/>
                    <a:pt x="454" y="541"/>
                    <a:pt x="456" y="541"/>
                  </a:cubicBezTo>
                  <a:cubicBezTo>
                    <a:pt x="456" y="541"/>
                    <a:pt x="457" y="539"/>
                    <a:pt x="457" y="539"/>
                  </a:cubicBezTo>
                  <a:cubicBezTo>
                    <a:pt x="459" y="539"/>
                    <a:pt x="459" y="539"/>
                    <a:pt x="459" y="539"/>
                  </a:cubicBezTo>
                  <a:cubicBezTo>
                    <a:pt x="459" y="538"/>
                    <a:pt x="458" y="537"/>
                    <a:pt x="459" y="536"/>
                  </a:cubicBezTo>
                  <a:cubicBezTo>
                    <a:pt x="461" y="536"/>
                    <a:pt x="461" y="536"/>
                    <a:pt x="461" y="536"/>
                  </a:cubicBezTo>
                  <a:cubicBezTo>
                    <a:pt x="459" y="537"/>
                    <a:pt x="460" y="539"/>
                    <a:pt x="461" y="539"/>
                  </a:cubicBezTo>
                  <a:cubicBezTo>
                    <a:pt x="461" y="539"/>
                    <a:pt x="462" y="539"/>
                    <a:pt x="462" y="538"/>
                  </a:cubicBezTo>
                  <a:cubicBezTo>
                    <a:pt x="462" y="537"/>
                    <a:pt x="462" y="537"/>
                    <a:pt x="462" y="537"/>
                  </a:cubicBezTo>
                  <a:cubicBezTo>
                    <a:pt x="462" y="538"/>
                    <a:pt x="461" y="536"/>
                    <a:pt x="461" y="535"/>
                  </a:cubicBezTo>
                  <a:cubicBezTo>
                    <a:pt x="463" y="534"/>
                    <a:pt x="463" y="534"/>
                    <a:pt x="463" y="534"/>
                  </a:cubicBezTo>
                  <a:cubicBezTo>
                    <a:pt x="464" y="534"/>
                    <a:pt x="465" y="535"/>
                    <a:pt x="466" y="535"/>
                  </a:cubicBezTo>
                  <a:cubicBezTo>
                    <a:pt x="467" y="535"/>
                    <a:pt x="469" y="534"/>
                    <a:pt x="470" y="534"/>
                  </a:cubicBezTo>
                  <a:cubicBezTo>
                    <a:pt x="471" y="534"/>
                    <a:pt x="470" y="536"/>
                    <a:pt x="472" y="536"/>
                  </a:cubicBezTo>
                  <a:cubicBezTo>
                    <a:pt x="473" y="536"/>
                    <a:pt x="473" y="535"/>
                    <a:pt x="474" y="534"/>
                  </a:cubicBezTo>
                  <a:cubicBezTo>
                    <a:pt x="476" y="538"/>
                    <a:pt x="479" y="547"/>
                    <a:pt x="483" y="548"/>
                  </a:cubicBezTo>
                  <a:cubicBezTo>
                    <a:pt x="485" y="548"/>
                    <a:pt x="486" y="546"/>
                    <a:pt x="488" y="547"/>
                  </a:cubicBezTo>
                  <a:cubicBezTo>
                    <a:pt x="488" y="547"/>
                    <a:pt x="488" y="548"/>
                    <a:pt x="489" y="548"/>
                  </a:cubicBezTo>
                  <a:cubicBezTo>
                    <a:pt x="490" y="554"/>
                    <a:pt x="488" y="552"/>
                    <a:pt x="492" y="555"/>
                  </a:cubicBezTo>
                  <a:cubicBezTo>
                    <a:pt x="492" y="556"/>
                    <a:pt x="492" y="556"/>
                    <a:pt x="491" y="556"/>
                  </a:cubicBezTo>
                  <a:cubicBezTo>
                    <a:pt x="492" y="560"/>
                    <a:pt x="492" y="562"/>
                    <a:pt x="493" y="566"/>
                  </a:cubicBezTo>
                  <a:cubicBezTo>
                    <a:pt x="494" y="566"/>
                    <a:pt x="496" y="566"/>
                    <a:pt x="497" y="566"/>
                  </a:cubicBezTo>
                  <a:cubicBezTo>
                    <a:pt x="498" y="567"/>
                    <a:pt x="500" y="570"/>
                    <a:pt x="502" y="570"/>
                  </a:cubicBezTo>
                  <a:cubicBezTo>
                    <a:pt x="503" y="571"/>
                    <a:pt x="502" y="570"/>
                    <a:pt x="503" y="570"/>
                  </a:cubicBezTo>
                  <a:cubicBezTo>
                    <a:pt x="503" y="570"/>
                    <a:pt x="508" y="570"/>
                    <a:pt x="509" y="570"/>
                  </a:cubicBezTo>
                  <a:cubicBezTo>
                    <a:pt x="510" y="572"/>
                    <a:pt x="510" y="572"/>
                    <a:pt x="510" y="572"/>
                  </a:cubicBezTo>
                  <a:cubicBezTo>
                    <a:pt x="512" y="572"/>
                    <a:pt x="514" y="571"/>
                    <a:pt x="516" y="572"/>
                  </a:cubicBezTo>
                  <a:cubicBezTo>
                    <a:pt x="516" y="572"/>
                    <a:pt x="517" y="574"/>
                    <a:pt x="517" y="574"/>
                  </a:cubicBezTo>
                  <a:cubicBezTo>
                    <a:pt x="521" y="574"/>
                    <a:pt x="522" y="572"/>
                    <a:pt x="525" y="572"/>
                  </a:cubicBezTo>
                  <a:cubicBezTo>
                    <a:pt x="525" y="574"/>
                    <a:pt x="525" y="574"/>
                    <a:pt x="525" y="574"/>
                  </a:cubicBezTo>
                  <a:cubicBezTo>
                    <a:pt x="525" y="575"/>
                    <a:pt x="529" y="575"/>
                    <a:pt x="529" y="576"/>
                  </a:cubicBezTo>
                  <a:cubicBezTo>
                    <a:pt x="529" y="578"/>
                    <a:pt x="529" y="578"/>
                    <a:pt x="529" y="578"/>
                  </a:cubicBezTo>
                  <a:cubicBezTo>
                    <a:pt x="530" y="578"/>
                    <a:pt x="531" y="577"/>
                    <a:pt x="532" y="578"/>
                  </a:cubicBezTo>
                  <a:cubicBezTo>
                    <a:pt x="532" y="584"/>
                    <a:pt x="532" y="583"/>
                    <a:pt x="536" y="586"/>
                  </a:cubicBezTo>
                  <a:cubicBezTo>
                    <a:pt x="536" y="587"/>
                    <a:pt x="536" y="588"/>
                    <a:pt x="536" y="588"/>
                  </a:cubicBezTo>
                  <a:cubicBezTo>
                    <a:pt x="536" y="588"/>
                    <a:pt x="535" y="590"/>
                    <a:pt x="535" y="590"/>
                  </a:cubicBezTo>
                  <a:cubicBezTo>
                    <a:pt x="535" y="590"/>
                    <a:pt x="532" y="590"/>
                    <a:pt x="532" y="590"/>
                  </a:cubicBezTo>
                  <a:cubicBezTo>
                    <a:pt x="533" y="590"/>
                    <a:pt x="532" y="590"/>
                    <a:pt x="532" y="590"/>
                  </a:cubicBezTo>
                  <a:cubicBezTo>
                    <a:pt x="532" y="591"/>
                    <a:pt x="532" y="592"/>
                    <a:pt x="533" y="592"/>
                  </a:cubicBezTo>
                  <a:cubicBezTo>
                    <a:pt x="533" y="592"/>
                    <a:pt x="532" y="592"/>
                    <a:pt x="532" y="594"/>
                  </a:cubicBezTo>
                  <a:cubicBezTo>
                    <a:pt x="532" y="593"/>
                    <a:pt x="530" y="594"/>
                    <a:pt x="530" y="594"/>
                  </a:cubicBezTo>
                  <a:cubicBezTo>
                    <a:pt x="529" y="593"/>
                    <a:pt x="529" y="592"/>
                    <a:pt x="529" y="592"/>
                  </a:cubicBezTo>
                  <a:cubicBezTo>
                    <a:pt x="528" y="591"/>
                    <a:pt x="524" y="591"/>
                    <a:pt x="524" y="591"/>
                  </a:cubicBezTo>
                  <a:cubicBezTo>
                    <a:pt x="524" y="591"/>
                    <a:pt x="524" y="589"/>
                    <a:pt x="524" y="589"/>
                  </a:cubicBezTo>
                  <a:cubicBezTo>
                    <a:pt x="523" y="589"/>
                    <a:pt x="522" y="588"/>
                    <a:pt x="522" y="588"/>
                  </a:cubicBezTo>
                  <a:cubicBezTo>
                    <a:pt x="520" y="590"/>
                    <a:pt x="517" y="593"/>
                    <a:pt x="516" y="594"/>
                  </a:cubicBezTo>
                  <a:cubicBezTo>
                    <a:pt x="514" y="598"/>
                    <a:pt x="517" y="601"/>
                    <a:pt x="516" y="605"/>
                  </a:cubicBezTo>
                  <a:cubicBezTo>
                    <a:pt x="516" y="605"/>
                    <a:pt x="515" y="607"/>
                    <a:pt x="515" y="608"/>
                  </a:cubicBezTo>
                  <a:cubicBezTo>
                    <a:pt x="513" y="608"/>
                    <a:pt x="512" y="608"/>
                    <a:pt x="511" y="609"/>
                  </a:cubicBezTo>
                  <a:cubicBezTo>
                    <a:pt x="511" y="609"/>
                    <a:pt x="510" y="612"/>
                    <a:pt x="510" y="615"/>
                  </a:cubicBezTo>
                  <a:cubicBezTo>
                    <a:pt x="510" y="617"/>
                    <a:pt x="508" y="618"/>
                    <a:pt x="506" y="619"/>
                  </a:cubicBezTo>
                  <a:cubicBezTo>
                    <a:pt x="506" y="619"/>
                    <a:pt x="506" y="620"/>
                    <a:pt x="506" y="622"/>
                  </a:cubicBezTo>
                  <a:cubicBezTo>
                    <a:pt x="511" y="621"/>
                    <a:pt x="511" y="621"/>
                    <a:pt x="514" y="620"/>
                  </a:cubicBezTo>
                  <a:cubicBezTo>
                    <a:pt x="515" y="619"/>
                    <a:pt x="515" y="617"/>
                    <a:pt x="516" y="617"/>
                  </a:cubicBezTo>
                  <a:cubicBezTo>
                    <a:pt x="517" y="616"/>
                    <a:pt x="518" y="617"/>
                    <a:pt x="519" y="616"/>
                  </a:cubicBezTo>
                  <a:cubicBezTo>
                    <a:pt x="519" y="616"/>
                    <a:pt x="520" y="614"/>
                    <a:pt x="521" y="614"/>
                  </a:cubicBezTo>
                  <a:cubicBezTo>
                    <a:pt x="523" y="613"/>
                    <a:pt x="525" y="614"/>
                    <a:pt x="528" y="613"/>
                  </a:cubicBezTo>
                  <a:cubicBezTo>
                    <a:pt x="528" y="613"/>
                    <a:pt x="528" y="611"/>
                    <a:pt x="528" y="611"/>
                  </a:cubicBezTo>
                  <a:cubicBezTo>
                    <a:pt x="531" y="609"/>
                    <a:pt x="534" y="610"/>
                    <a:pt x="537" y="610"/>
                  </a:cubicBezTo>
                  <a:cubicBezTo>
                    <a:pt x="537" y="610"/>
                    <a:pt x="539" y="607"/>
                    <a:pt x="537" y="606"/>
                  </a:cubicBezTo>
                  <a:cubicBezTo>
                    <a:pt x="536" y="606"/>
                    <a:pt x="535" y="607"/>
                    <a:pt x="534" y="606"/>
                  </a:cubicBezTo>
                  <a:cubicBezTo>
                    <a:pt x="534" y="605"/>
                    <a:pt x="534" y="605"/>
                    <a:pt x="534" y="605"/>
                  </a:cubicBezTo>
                  <a:cubicBezTo>
                    <a:pt x="537" y="603"/>
                    <a:pt x="545" y="598"/>
                    <a:pt x="552" y="600"/>
                  </a:cubicBezTo>
                  <a:cubicBezTo>
                    <a:pt x="553" y="600"/>
                    <a:pt x="553" y="602"/>
                    <a:pt x="554" y="602"/>
                  </a:cubicBezTo>
                  <a:cubicBezTo>
                    <a:pt x="554" y="603"/>
                    <a:pt x="556" y="602"/>
                    <a:pt x="556" y="602"/>
                  </a:cubicBezTo>
                  <a:cubicBezTo>
                    <a:pt x="557" y="601"/>
                    <a:pt x="557" y="600"/>
                    <a:pt x="559" y="600"/>
                  </a:cubicBezTo>
                  <a:cubicBezTo>
                    <a:pt x="560" y="599"/>
                    <a:pt x="557" y="599"/>
                    <a:pt x="557" y="599"/>
                  </a:cubicBezTo>
                  <a:cubicBezTo>
                    <a:pt x="556" y="600"/>
                    <a:pt x="556" y="599"/>
                    <a:pt x="555" y="600"/>
                  </a:cubicBezTo>
                  <a:cubicBezTo>
                    <a:pt x="554" y="600"/>
                    <a:pt x="555" y="598"/>
                    <a:pt x="554" y="598"/>
                  </a:cubicBezTo>
                  <a:cubicBezTo>
                    <a:pt x="553" y="597"/>
                    <a:pt x="552" y="598"/>
                    <a:pt x="551" y="597"/>
                  </a:cubicBezTo>
                  <a:cubicBezTo>
                    <a:pt x="551" y="597"/>
                    <a:pt x="550" y="596"/>
                    <a:pt x="550" y="596"/>
                  </a:cubicBezTo>
                  <a:cubicBezTo>
                    <a:pt x="553" y="595"/>
                    <a:pt x="554" y="595"/>
                    <a:pt x="556" y="595"/>
                  </a:cubicBezTo>
                  <a:cubicBezTo>
                    <a:pt x="557" y="595"/>
                    <a:pt x="560" y="597"/>
                    <a:pt x="563" y="596"/>
                  </a:cubicBezTo>
                  <a:cubicBezTo>
                    <a:pt x="564" y="596"/>
                    <a:pt x="565" y="595"/>
                    <a:pt x="566" y="594"/>
                  </a:cubicBezTo>
                  <a:cubicBezTo>
                    <a:pt x="566" y="594"/>
                    <a:pt x="566" y="593"/>
                    <a:pt x="566" y="593"/>
                  </a:cubicBezTo>
                  <a:cubicBezTo>
                    <a:pt x="566" y="593"/>
                    <a:pt x="567" y="591"/>
                    <a:pt x="574" y="587"/>
                  </a:cubicBezTo>
                  <a:cubicBezTo>
                    <a:pt x="578" y="585"/>
                    <a:pt x="579" y="584"/>
                    <a:pt x="581" y="584"/>
                  </a:cubicBezTo>
                  <a:cubicBezTo>
                    <a:pt x="581" y="583"/>
                    <a:pt x="582" y="582"/>
                    <a:pt x="583" y="582"/>
                  </a:cubicBezTo>
                  <a:cubicBezTo>
                    <a:pt x="584" y="582"/>
                    <a:pt x="582" y="583"/>
                    <a:pt x="582" y="584"/>
                  </a:cubicBezTo>
                  <a:cubicBezTo>
                    <a:pt x="582" y="584"/>
                    <a:pt x="583" y="584"/>
                    <a:pt x="583" y="585"/>
                  </a:cubicBezTo>
                  <a:cubicBezTo>
                    <a:pt x="586" y="585"/>
                    <a:pt x="608" y="582"/>
                    <a:pt x="608" y="582"/>
                  </a:cubicBezTo>
                  <a:cubicBezTo>
                    <a:pt x="608" y="582"/>
                    <a:pt x="609" y="579"/>
                    <a:pt x="611" y="578"/>
                  </a:cubicBezTo>
                  <a:cubicBezTo>
                    <a:pt x="613" y="578"/>
                    <a:pt x="619" y="572"/>
                    <a:pt x="619" y="571"/>
                  </a:cubicBezTo>
                  <a:cubicBezTo>
                    <a:pt x="618" y="569"/>
                    <a:pt x="621" y="564"/>
                    <a:pt x="621" y="564"/>
                  </a:cubicBezTo>
                  <a:cubicBezTo>
                    <a:pt x="624" y="559"/>
                    <a:pt x="624" y="559"/>
                    <a:pt x="624" y="559"/>
                  </a:cubicBezTo>
                  <a:cubicBezTo>
                    <a:pt x="624" y="559"/>
                    <a:pt x="626" y="556"/>
                    <a:pt x="627" y="560"/>
                  </a:cubicBezTo>
                  <a:cubicBezTo>
                    <a:pt x="627" y="564"/>
                    <a:pt x="628" y="557"/>
                    <a:pt x="631" y="558"/>
                  </a:cubicBezTo>
                  <a:cubicBezTo>
                    <a:pt x="635" y="559"/>
                    <a:pt x="638" y="560"/>
                    <a:pt x="637" y="565"/>
                  </a:cubicBezTo>
                  <a:cubicBezTo>
                    <a:pt x="637" y="570"/>
                    <a:pt x="637" y="577"/>
                    <a:pt x="637" y="577"/>
                  </a:cubicBezTo>
                  <a:cubicBezTo>
                    <a:pt x="637" y="577"/>
                    <a:pt x="641" y="576"/>
                    <a:pt x="641" y="578"/>
                  </a:cubicBezTo>
                  <a:cubicBezTo>
                    <a:pt x="641" y="581"/>
                    <a:pt x="640" y="583"/>
                    <a:pt x="641" y="583"/>
                  </a:cubicBezTo>
                  <a:cubicBezTo>
                    <a:pt x="642" y="583"/>
                    <a:pt x="643" y="584"/>
                    <a:pt x="643" y="584"/>
                  </a:cubicBezTo>
                  <a:cubicBezTo>
                    <a:pt x="643" y="584"/>
                    <a:pt x="644" y="584"/>
                    <a:pt x="645" y="584"/>
                  </a:cubicBezTo>
                  <a:cubicBezTo>
                    <a:pt x="646" y="584"/>
                    <a:pt x="647" y="586"/>
                    <a:pt x="649" y="586"/>
                  </a:cubicBezTo>
                  <a:cubicBezTo>
                    <a:pt x="649" y="586"/>
                    <a:pt x="651" y="586"/>
                    <a:pt x="650" y="586"/>
                  </a:cubicBezTo>
                  <a:cubicBezTo>
                    <a:pt x="651" y="585"/>
                    <a:pt x="655" y="585"/>
                    <a:pt x="653" y="584"/>
                  </a:cubicBezTo>
                  <a:cubicBezTo>
                    <a:pt x="652" y="583"/>
                    <a:pt x="652" y="583"/>
                    <a:pt x="651" y="583"/>
                  </a:cubicBezTo>
                  <a:cubicBezTo>
                    <a:pt x="651" y="582"/>
                    <a:pt x="651" y="582"/>
                    <a:pt x="651" y="582"/>
                  </a:cubicBezTo>
                  <a:cubicBezTo>
                    <a:pt x="651" y="581"/>
                    <a:pt x="652" y="581"/>
                    <a:pt x="653" y="581"/>
                  </a:cubicBezTo>
                  <a:cubicBezTo>
                    <a:pt x="653" y="580"/>
                    <a:pt x="653" y="579"/>
                    <a:pt x="653" y="578"/>
                  </a:cubicBezTo>
                  <a:cubicBezTo>
                    <a:pt x="653" y="578"/>
                    <a:pt x="654" y="579"/>
                    <a:pt x="655" y="579"/>
                  </a:cubicBezTo>
                  <a:cubicBezTo>
                    <a:pt x="655" y="580"/>
                    <a:pt x="655" y="580"/>
                    <a:pt x="655" y="580"/>
                  </a:cubicBezTo>
                  <a:cubicBezTo>
                    <a:pt x="655" y="580"/>
                    <a:pt x="653" y="581"/>
                    <a:pt x="654" y="581"/>
                  </a:cubicBezTo>
                  <a:cubicBezTo>
                    <a:pt x="653" y="580"/>
                    <a:pt x="654" y="583"/>
                    <a:pt x="655" y="584"/>
                  </a:cubicBezTo>
                  <a:cubicBezTo>
                    <a:pt x="656" y="584"/>
                    <a:pt x="656" y="584"/>
                    <a:pt x="656" y="584"/>
                  </a:cubicBezTo>
                  <a:cubicBezTo>
                    <a:pt x="657" y="583"/>
                    <a:pt x="657" y="580"/>
                    <a:pt x="661" y="579"/>
                  </a:cubicBezTo>
                  <a:cubicBezTo>
                    <a:pt x="661" y="578"/>
                    <a:pt x="661" y="578"/>
                    <a:pt x="661" y="578"/>
                  </a:cubicBezTo>
                  <a:cubicBezTo>
                    <a:pt x="661" y="578"/>
                    <a:pt x="661" y="576"/>
                    <a:pt x="661" y="576"/>
                  </a:cubicBezTo>
                  <a:cubicBezTo>
                    <a:pt x="662" y="576"/>
                    <a:pt x="662" y="576"/>
                    <a:pt x="662" y="576"/>
                  </a:cubicBezTo>
                  <a:cubicBezTo>
                    <a:pt x="662" y="574"/>
                    <a:pt x="662" y="574"/>
                    <a:pt x="662" y="572"/>
                  </a:cubicBezTo>
                  <a:cubicBezTo>
                    <a:pt x="663" y="572"/>
                    <a:pt x="663" y="574"/>
                    <a:pt x="663" y="574"/>
                  </a:cubicBezTo>
                  <a:cubicBezTo>
                    <a:pt x="664" y="574"/>
                    <a:pt x="665" y="573"/>
                    <a:pt x="666" y="573"/>
                  </a:cubicBezTo>
                  <a:cubicBezTo>
                    <a:pt x="666" y="573"/>
                    <a:pt x="666" y="575"/>
                    <a:pt x="666" y="575"/>
                  </a:cubicBezTo>
                  <a:cubicBezTo>
                    <a:pt x="666" y="575"/>
                    <a:pt x="664" y="576"/>
                    <a:pt x="664" y="576"/>
                  </a:cubicBezTo>
                  <a:cubicBezTo>
                    <a:pt x="664" y="577"/>
                    <a:pt x="665" y="577"/>
                    <a:pt x="665" y="578"/>
                  </a:cubicBezTo>
                  <a:cubicBezTo>
                    <a:pt x="664" y="578"/>
                    <a:pt x="663" y="579"/>
                    <a:pt x="663" y="580"/>
                  </a:cubicBezTo>
                  <a:cubicBezTo>
                    <a:pt x="662" y="581"/>
                    <a:pt x="663" y="582"/>
                    <a:pt x="663" y="582"/>
                  </a:cubicBezTo>
                  <a:cubicBezTo>
                    <a:pt x="663" y="582"/>
                    <a:pt x="663" y="581"/>
                    <a:pt x="663" y="581"/>
                  </a:cubicBezTo>
                  <a:cubicBezTo>
                    <a:pt x="667" y="580"/>
                    <a:pt x="673" y="581"/>
                    <a:pt x="676" y="581"/>
                  </a:cubicBezTo>
                  <a:cubicBezTo>
                    <a:pt x="675" y="581"/>
                    <a:pt x="674" y="581"/>
                    <a:pt x="673" y="582"/>
                  </a:cubicBezTo>
                  <a:cubicBezTo>
                    <a:pt x="672" y="583"/>
                    <a:pt x="671" y="585"/>
                    <a:pt x="670" y="586"/>
                  </a:cubicBezTo>
                  <a:cubicBezTo>
                    <a:pt x="669" y="586"/>
                    <a:pt x="668" y="586"/>
                    <a:pt x="667" y="586"/>
                  </a:cubicBezTo>
                  <a:cubicBezTo>
                    <a:pt x="667" y="586"/>
                    <a:pt x="667" y="584"/>
                    <a:pt x="667" y="584"/>
                  </a:cubicBezTo>
                  <a:cubicBezTo>
                    <a:pt x="665" y="583"/>
                    <a:pt x="659" y="586"/>
                    <a:pt x="659" y="587"/>
                  </a:cubicBezTo>
                  <a:cubicBezTo>
                    <a:pt x="658" y="588"/>
                    <a:pt x="659" y="589"/>
                    <a:pt x="658" y="590"/>
                  </a:cubicBezTo>
                  <a:cubicBezTo>
                    <a:pt x="657" y="591"/>
                    <a:pt x="655" y="590"/>
                    <a:pt x="654" y="591"/>
                  </a:cubicBezTo>
                  <a:cubicBezTo>
                    <a:pt x="654" y="591"/>
                    <a:pt x="653" y="593"/>
                    <a:pt x="653" y="594"/>
                  </a:cubicBezTo>
                  <a:cubicBezTo>
                    <a:pt x="649" y="597"/>
                    <a:pt x="650" y="597"/>
                    <a:pt x="651" y="602"/>
                  </a:cubicBezTo>
                  <a:cubicBezTo>
                    <a:pt x="652" y="602"/>
                    <a:pt x="654" y="601"/>
                    <a:pt x="655" y="602"/>
                  </a:cubicBezTo>
                  <a:cubicBezTo>
                    <a:pt x="655" y="602"/>
                    <a:pt x="655" y="603"/>
                    <a:pt x="656" y="604"/>
                  </a:cubicBezTo>
                  <a:cubicBezTo>
                    <a:pt x="657" y="604"/>
                    <a:pt x="657" y="604"/>
                    <a:pt x="657" y="605"/>
                  </a:cubicBezTo>
                  <a:cubicBezTo>
                    <a:pt x="658" y="605"/>
                    <a:pt x="658" y="605"/>
                    <a:pt x="659" y="606"/>
                  </a:cubicBezTo>
                  <a:cubicBezTo>
                    <a:pt x="659" y="605"/>
                    <a:pt x="659" y="603"/>
                    <a:pt x="660" y="603"/>
                  </a:cubicBezTo>
                  <a:cubicBezTo>
                    <a:pt x="661" y="603"/>
                    <a:pt x="661" y="603"/>
                    <a:pt x="661" y="603"/>
                  </a:cubicBezTo>
                  <a:cubicBezTo>
                    <a:pt x="661" y="605"/>
                    <a:pt x="661" y="605"/>
                    <a:pt x="661" y="605"/>
                  </a:cubicBezTo>
                  <a:cubicBezTo>
                    <a:pt x="661" y="605"/>
                    <a:pt x="662" y="605"/>
                    <a:pt x="662" y="606"/>
                  </a:cubicBezTo>
                  <a:cubicBezTo>
                    <a:pt x="663" y="605"/>
                    <a:pt x="663" y="604"/>
                    <a:pt x="665" y="603"/>
                  </a:cubicBezTo>
                  <a:cubicBezTo>
                    <a:pt x="665" y="603"/>
                    <a:pt x="665" y="601"/>
                    <a:pt x="666" y="601"/>
                  </a:cubicBezTo>
                  <a:cubicBezTo>
                    <a:pt x="666" y="601"/>
                    <a:pt x="668" y="601"/>
                    <a:pt x="667" y="602"/>
                  </a:cubicBezTo>
                  <a:cubicBezTo>
                    <a:pt x="669" y="602"/>
                    <a:pt x="669" y="602"/>
                    <a:pt x="669" y="602"/>
                  </a:cubicBezTo>
                  <a:cubicBezTo>
                    <a:pt x="669" y="601"/>
                    <a:pt x="668" y="600"/>
                    <a:pt x="668" y="600"/>
                  </a:cubicBezTo>
                  <a:cubicBezTo>
                    <a:pt x="667" y="598"/>
                    <a:pt x="668" y="596"/>
                    <a:pt x="669" y="594"/>
                  </a:cubicBezTo>
                  <a:cubicBezTo>
                    <a:pt x="669" y="594"/>
                    <a:pt x="670" y="596"/>
                    <a:pt x="671" y="595"/>
                  </a:cubicBezTo>
                  <a:cubicBezTo>
                    <a:pt x="671" y="595"/>
                    <a:pt x="671" y="593"/>
                    <a:pt x="671" y="592"/>
                  </a:cubicBezTo>
                  <a:cubicBezTo>
                    <a:pt x="672" y="593"/>
                    <a:pt x="674" y="595"/>
                    <a:pt x="675" y="596"/>
                  </a:cubicBezTo>
                  <a:cubicBezTo>
                    <a:pt x="675" y="596"/>
                    <a:pt x="676" y="594"/>
                    <a:pt x="675" y="593"/>
                  </a:cubicBezTo>
                  <a:cubicBezTo>
                    <a:pt x="675" y="593"/>
                    <a:pt x="676" y="592"/>
                    <a:pt x="676" y="592"/>
                  </a:cubicBezTo>
                  <a:cubicBezTo>
                    <a:pt x="685" y="591"/>
                    <a:pt x="688" y="588"/>
                    <a:pt x="691" y="582"/>
                  </a:cubicBezTo>
                  <a:cubicBezTo>
                    <a:pt x="692" y="582"/>
                    <a:pt x="693" y="582"/>
                    <a:pt x="693" y="582"/>
                  </a:cubicBezTo>
                  <a:cubicBezTo>
                    <a:pt x="693" y="581"/>
                    <a:pt x="693" y="580"/>
                    <a:pt x="692" y="580"/>
                  </a:cubicBezTo>
                  <a:cubicBezTo>
                    <a:pt x="692" y="579"/>
                    <a:pt x="690" y="580"/>
                    <a:pt x="690" y="580"/>
                  </a:cubicBezTo>
                  <a:cubicBezTo>
                    <a:pt x="690" y="577"/>
                    <a:pt x="690" y="577"/>
                    <a:pt x="690" y="574"/>
                  </a:cubicBezTo>
                  <a:cubicBezTo>
                    <a:pt x="690" y="575"/>
                    <a:pt x="689" y="574"/>
                    <a:pt x="688" y="574"/>
                  </a:cubicBezTo>
                  <a:cubicBezTo>
                    <a:pt x="687" y="575"/>
                    <a:pt x="685" y="579"/>
                    <a:pt x="683" y="580"/>
                  </a:cubicBezTo>
                  <a:cubicBezTo>
                    <a:pt x="683" y="580"/>
                    <a:pt x="681" y="580"/>
                    <a:pt x="681" y="580"/>
                  </a:cubicBezTo>
                  <a:cubicBezTo>
                    <a:pt x="681" y="579"/>
                    <a:pt x="681" y="578"/>
                    <a:pt x="681" y="578"/>
                  </a:cubicBezTo>
                  <a:cubicBezTo>
                    <a:pt x="681" y="577"/>
                    <a:pt x="679" y="578"/>
                    <a:pt x="679" y="578"/>
                  </a:cubicBezTo>
                  <a:cubicBezTo>
                    <a:pt x="678" y="577"/>
                    <a:pt x="676" y="575"/>
                    <a:pt x="675" y="575"/>
                  </a:cubicBezTo>
                  <a:cubicBezTo>
                    <a:pt x="674" y="575"/>
                    <a:pt x="674" y="575"/>
                    <a:pt x="674" y="575"/>
                  </a:cubicBezTo>
                  <a:cubicBezTo>
                    <a:pt x="673" y="575"/>
                    <a:pt x="673" y="576"/>
                    <a:pt x="672" y="576"/>
                  </a:cubicBezTo>
                  <a:cubicBezTo>
                    <a:pt x="671" y="574"/>
                    <a:pt x="671" y="574"/>
                    <a:pt x="671" y="574"/>
                  </a:cubicBezTo>
                  <a:cubicBezTo>
                    <a:pt x="672" y="574"/>
                    <a:pt x="673" y="574"/>
                    <a:pt x="674" y="574"/>
                  </a:cubicBezTo>
                  <a:cubicBezTo>
                    <a:pt x="674" y="573"/>
                    <a:pt x="674" y="572"/>
                    <a:pt x="675" y="572"/>
                  </a:cubicBezTo>
                  <a:cubicBezTo>
                    <a:pt x="672" y="572"/>
                    <a:pt x="670" y="571"/>
                    <a:pt x="667" y="570"/>
                  </a:cubicBezTo>
                  <a:cubicBezTo>
                    <a:pt x="667" y="570"/>
                    <a:pt x="667" y="568"/>
                    <a:pt x="667" y="568"/>
                  </a:cubicBezTo>
                  <a:cubicBezTo>
                    <a:pt x="666" y="568"/>
                    <a:pt x="666" y="569"/>
                    <a:pt x="665" y="568"/>
                  </a:cubicBezTo>
                  <a:cubicBezTo>
                    <a:pt x="666" y="568"/>
                    <a:pt x="666" y="563"/>
                    <a:pt x="665" y="562"/>
                  </a:cubicBezTo>
                  <a:cubicBezTo>
                    <a:pt x="667" y="562"/>
                    <a:pt x="667" y="562"/>
                    <a:pt x="667" y="562"/>
                  </a:cubicBezTo>
                  <a:cubicBezTo>
                    <a:pt x="668" y="561"/>
                    <a:pt x="667" y="560"/>
                    <a:pt x="667" y="559"/>
                  </a:cubicBezTo>
                  <a:cubicBezTo>
                    <a:pt x="666" y="559"/>
                    <a:pt x="663" y="560"/>
                    <a:pt x="663" y="560"/>
                  </a:cubicBezTo>
                  <a:cubicBezTo>
                    <a:pt x="663" y="560"/>
                    <a:pt x="660" y="559"/>
                    <a:pt x="662" y="559"/>
                  </a:cubicBezTo>
                  <a:cubicBezTo>
                    <a:pt x="663" y="557"/>
                    <a:pt x="663" y="557"/>
                    <a:pt x="663" y="557"/>
                  </a:cubicBezTo>
                  <a:cubicBezTo>
                    <a:pt x="663" y="557"/>
                    <a:pt x="664" y="557"/>
                    <a:pt x="665" y="557"/>
                  </a:cubicBezTo>
                  <a:cubicBezTo>
                    <a:pt x="665" y="556"/>
                    <a:pt x="665" y="556"/>
                    <a:pt x="665" y="556"/>
                  </a:cubicBezTo>
                  <a:cubicBezTo>
                    <a:pt x="664" y="556"/>
                    <a:pt x="664" y="553"/>
                    <a:pt x="664" y="552"/>
                  </a:cubicBezTo>
                  <a:cubicBezTo>
                    <a:pt x="666" y="552"/>
                    <a:pt x="666" y="552"/>
                    <a:pt x="666" y="552"/>
                  </a:cubicBezTo>
                  <a:cubicBezTo>
                    <a:pt x="666" y="550"/>
                    <a:pt x="665" y="551"/>
                    <a:pt x="665" y="549"/>
                  </a:cubicBezTo>
                  <a:cubicBezTo>
                    <a:pt x="664" y="549"/>
                    <a:pt x="662" y="548"/>
                    <a:pt x="660" y="549"/>
                  </a:cubicBezTo>
                  <a:cubicBezTo>
                    <a:pt x="659" y="549"/>
                    <a:pt x="659" y="551"/>
                    <a:pt x="658" y="551"/>
                  </a:cubicBezTo>
                  <a:cubicBezTo>
                    <a:pt x="652" y="553"/>
                    <a:pt x="653" y="549"/>
                    <a:pt x="655" y="549"/>
                  </a:cubicBezTo>
                  <a:cubicBezTo>
                    <a:pt x="655" y="548"/>
                    <a:pt x="655" y="548"/>
                    <a:pt x="655" y="548"/>
                  </a:cubicBezTo>
                  <a:cubicBezTo>
                    <a:pt x="654" y="547"/>
                    <a:pt x="654" y="547"/>
                    <a:pt x="653" y="546"/>
                  </a:cubicBezTo>
                  <a:cubicBezTo>
                    <a:pt x="653" y="545"/>
                    <a:pt x="653" y="545"/>
                    <a:pt x="653" y="545"/>
                  </a:cubicBezTo>
                  <a:cubicBezTo>
                    <a:pt x="654" y="545"/>
                    <a:pt x="654" y="543"/>
                    <a:pt x="655" y="543"/>
                  </a:cubicBezTo>
                  <a:cubicBezTo>
                    <a:pt x="655" y="543"/>
                    <a:pt x="656" y="544"/>
                    <a:pt x="656" y="544"/>
                  </a:cubicBezTo>
                  <a:cubicBezTo>
                    <a:pt x="656" y="545"/>
                    <a:pt x="656" y="546"/>
                    <a:pt x="657" y="547"/>
                  </a:cubicBezTo>
                  <a:cubicBezTo>
                    <a:pt x="657" y="547"/>
                    <a:pt x="659" y="548"/>
                    <a:pt x="659" y="548"/>
                  </a:cubicBezTo>
                  <a:cubicBezTo>
                    <a:pt x="659" y="546"/>
                    <a:pt x="659" y="546"/>
                    <a:pt x="659" y="546"/>
                  </a:cubicBezTo>
                  <a:cubicBezTo>
                    <a:pt x="660" y="546"/>
                    <a:pt x="662" y="546"/>
                    <a:pt x="663" y="546"/>
                  </a:cubicBezTo>
                  <a:cubicBezTo>
                    <a:pt x="663" y="544"/>
                    <a:pt x="663" y="543"/>
                    <a:pt x="663" y="540"/>
                  </a:cubicBezTo>
                  <a:cubicBezTo>
                    <a:pt x="664" y="540"/>
                    <a:pt x="666" y="541"/>
                    <a:pt x="667" y="541"/>
                  </a:cubicBezTo>
                  <a:cubicBezTo>
                    <a:pt x="668" y="538"/>
                    <a:pt x="668" y="537"/>
                    <a:pt x="667" y="533"/>
                  </a:cubicBezTo>
                  <a:cubicBezTo>
                    <a:pt x="668" y="533"/>
                    <a:pt x="669" y="534"/>
                    <a:pt x="670" y="534"/>
                  </a:cubicBezTo>
                  <a:cubicBezTo>
                    <a:pt x="670" y="534"/>
                    <a:pt x="670" y="532"/>
                    <a:pt x="670" y="532"/>
                  </a:cubicBezTo>
                  <a:cubicBezTo>
                    <a:pt x="669" y="531"/>
                    <a:pt x="669" y="531"/>
                    <a:pt x="669" y="530"/>
                  </a:cubicBezTo>
                  <a:cubicBezTo>
                    <a:pt x="667" y="530"/>
                    <a:pt x="667" y="530"/>
                    <a:pt x="667" y="530"/>
                  </a:cubicBezTo>
                  <a:cubicBezTo>
                    <a:pt x="667" y="528"/>
                    <a:pt x="667" y="528"/>
                    <a:pt x="667" y="528"/>
                  </a:cubicBezTo>
                  <a:cubicBezTo>
                    <a:pt x="666" y="528"/>
                    <a:pt x="666" y="528"/>
                    <a:pt x="666" y="528"/>
                  </a:cubicBezTo>
                  <a:cubicBezTo>
                    <a:pt x="666" y="528"/>
                    <a:pt x="666" y="528"/>
                    <a:pt x="666" y="528"/>
                  </a:cubicBezTo>
                  <a:cubicBezTo>
                    <a:pt x="663" y="527"/>
                    <a:pt x="660" y="529"/>
                    <a:pt x="658" y="528"/>
                  </a:cubicBezTo>
                  <a:cubicBezTo>
                    <a:pt x="657" y="528"/>
                    <a:pt x="658" y="526"/>
                    <a:pt x="656" y="526"/>
                  </a:cubicBezTo>
                  <a:cubicBezTo>
                    <a:pt x="655" y="528"/>
                    <a:pt x="655" y="528"/>
                    <a:pt x="655" y="528"/>
                  </a:cubicBezTo>
                  <a:cubicBezTo>
                    <a:pt x="651" y="529"/>
                    <a:pt x="648" y="529"/>
                    <a:pt x="645" y="531"/>
                  </a:cubicBezTo>
                  <a:cubicBezTo>
                    <a:pt x="644" y="531"/>
                    <a:pt x="644" y="533"/>
                    <a:pt x="643" y="533"/>
                  </a:cubicBezTo>
                  <a:cubicBezTo>
                    <a:pt x="642" y="534"/>
                    <a:pt x="641" y="533"/>
                    <a:pt x="640" y="534"/>
                  </a:cubicBezTo>
                  <a:cubicBezTo>
                    <a:pt x="640" y="534"/>
                    <a:pt x="639" y="536"/>
                    <a:pt x="639" y="536"/>
                  </a:cubicBezTo>
                  <a:cubicBezTo>
                    <a:pt x="638" y="536"/>
                    <a:pt x="637" y="535"/>
                    <a:pt x="637" y="536"/>
                  </a:cubicBezTo>
                  <a:cubicBezTo>
                    <a:pt x="635" y="537"/>
                    <a:pt x="635" y="539"/>
                    <a:pt x="634" y="540"/>
                  </a:cubicBezTo>
                  <a:cubicBezTo>
                    <a:pt x="633" y="541"/>
                    <a:pt x="629" y="541"/>
                    <a:pt x="628" y="542"/>
                  </a:cubicBezTo>
                  <a:cubicBezTo>
                    <a:pt x="627" y="543"/>
                    <a:pt x="628" y="546"/>
                    <a:pt x="628" y="546"/>
                  </a:cubicBezTo>
                  <a:cubicBezTo>
                    <a:pt x="627" y="547"/>
                    <a:pt x="623" y="547"/>
                    <a:pt x="623" y="547"/>
                  </a:cubicBezTo>
                  <a:cubicBezTo>
                    <a:pt x="622" y="548"/>
                    <a:pt x="622" y="551"/>
                    <a:pt x="622" y="552"/>
                  </a:cubicBezTo>
                  <a:cubicBezTo>
                    <a:pt x="622" y="552"/>
                    <a:pt x="618" y="557"/>
                    <a:pt x="617" y="557"/>
                  </a:cubicBezTo>
                  <a:cubicBezTo>
                    <a:pt x="617" y="557"/>
                    <a:pt x="617" y="557"/>
                    <a:pt x="617" y="557"/>
                  </a:cubicBezTo>
                  <a:cubicBezTo>
                    <a:pt x="617" y="558"/>
                    <a:pt x="617" y="558"/>
                    <a:pt x="617" y="558"/>
                  </a:cubicBezTo>
                  <a:cubicBezTo>
                    <a:pt x="616" y="558"/>
                    <a:pt x="616" y="557"/>
                    <a:pt x="615" y="558"/>
                  </a:cubicBezTo>
                  <a:cubicBezTo>
                    <a:pt x="618" y="553"/>
                    <a:pt x="620" y="551"/>
                    <a:pt x="622" y="544"/>
                  </a:cubicBezTo>
                  <a:cubicBezTo>
                    <a:pt x="621" y="544"/>
                    <a:pt x="620" y="543"/>
                    <a:pt x="619" y="542"/>
                  </a:cubicBezTo>
                  <a:cubicBezTo>
                    <a:pt x="621" y="542"/>
                    <a:pt x="622" y="543"/>
                    <a:pt x="623" y="542"/>
                  </a:cubicBezTo>
                  <a:cubicBezTo>
                    <a:pt x="625" y="542"/>
                    <a:pt x="625" y="538"/>
                    <a:pt x="627" y="537"/>
                  </a:cubicBezTo>
                  <a:cubicBezTo>
                    <a:pt x="627" y="537"/>
                    <a:pt x="628" y="537"/>
                    <a:pt x="629" y="536"/>
                  </a:cubicBezTo>
                  <a:cubicBezTo>
                    <a:pt x="629" y="536"/>
                    <a:pt x="629" y="535"/>
                    <a:pt x="629" y="534"/>
                  </a:cubicBezTo>
                  <a:cubicBezTo>
                    <a:pt x="631" y="534"/>
                    <a:pt x="632" y="535"/>
                    <a:pt x="633" y="534"/>
                  </a:cubicBezTo>
                  <a:cubicBezTo>
                    <a:pt x="633" y="534"/>
                    <a:pt x="633" y="532"/>
                    <a:pt x="634" y="531"/>
                  </a:cubicBezTo>
                  <a:cubicBezTo>
                    <a:pt x="634" y="530"/>
                    <a:pt x="634" y="530"/>
                    <a:pt x="634" y="530"/>
                  </a:cubicBezTo>
                  <a:cubicBezTo>
                    <a:pt x="635" y="530"/>
                    <a:pt x="637" y="531"/>
                    <a:pt x="637" y="530"/>
                  </a:cubicBezTo>
                  <a:cubicBezTo>
                    <a:pt x="638" y="529"/>
                    <a:pt x="637" y="528"/>
                    <a:pt x="638" y="527"/>
                  </a:cubicBezTo>
                  <a:cubicBezTo>
                    <a:pt x="639" y="526"/>
                    <a:pt x="641" y="527"/>
                    <a:pt x="642" y="526"/>
                  </a:cubicBezTo>
                  <a:cubicBezTo>
                    <a:pt x="643" y="525"/>
                    <a:pt x="643" y="520"/>
                    <a:pt x="643" y="520"/>
                  </a:cubicBezTo>
                  <a:cubicBezTo>
                    <a:pt x="645" y="520"/>
                    <a:pt x="645" y="520"/>
                    <a:pt x="645" y="520"/>
                  </a:cubicBezTo>
                  <a:cubicBezTo>
                    <a:pt x="645" y="518"/>
                    <a:pt x="645" y="518"/>
                    <a:pt x="645" y="518"/>
                  </a:cubicBezTo>
                  <a:cubicBezTo>
                    <a:pt x="645" y="518"/>
                    <a:pt x="646" y="519"/>
                    <a:pt x="646" y="519"/>
                  </a:cubicBezTo>
                  <a:cubicBezTo>
                    <a:pt x="647" y="518"/>
                    <a:pt x="647" y="518"/>
                    <a:pt x="649" y="517"/>
                  </a:cubicBezTo>
                  <a:cubicBezTo>
                    <a:pt x="649" y="516"/>
                    <a:pt x="649" y="516"/>
                    <a:pt x="649" y="516"/>
                  </a:cubicBezTo>
                  <a:cubicBezTo>
                    <a:pt x="650" y="515"/>
                    <a:pt x="655" y="517"/>
                    <a:pt x="658" y="517"/>
                  </a:cubicBezTo>
                  <a:cubicBezTo>
                    <a:pt x="658" y="517"/>
                    <a:pt x="658" y="517"/>
                    <a:pt x="658" y="517"/>
                  </a:cubicBezTo>
                  <a:cubicBezTo>
                    <a:pt x="661" y="517"/>
                    <a:pt x="662" y="517"/>
                    <a:pt x="665" y="517"/>
                  </a:cubicBezTo>
                  <a:cubicBezTo>
                    <a:pt x="665" y="516"/>
                    <a:pt x="665" y="515"/>
                    <a:pt x="665" y="515"/>
                  </a:cubicBezTo>
                  <a:cubicBezTo>
                    <a:pt x="667" y="515"/>
                    <a:pt x="668" y="517"/>
                    <a:pt x="669" y="517"/>
                  </a:cubicBezTo>
                  <a:cubicBezTo>
                    <a:pt x="670" y="517"/>
                    <a:pt x="671" y="516"/>
                    <a:pt x="673" y="516"/>
                  </a:cubicBezTo>
                  <a:cubicBezTo>
                    <a:pt x="675" y="516"/>
                    <a:pt x="676" y="517"/>
                    <a:pt x="677" y="517"/>
                  </a:cubicBezTo>
                  <a:cubicBezTo>
                    <a:pt x="677" y="517"/>
                    <a:pt x="678" y="515"/>
                    <a:pt x="679" y="515"/>
                  </a:cubicBezTo>
                  <a:cubicBezTo>
                    <a:pt x="685" y="514"/>
                    <a:pt x="683" y="518"/>
                    <a:pt x="690" y="515"/>
                  </a:cubicBezTo>
                  <a:cubicBezTo>
                    <a:pt x="691" y="515"/>
                    <a:pt x="691" y="517"/>
                    <a:pt x="691" y="518"/>
                  </a:cubicBezTo>
                  <a:cubicBezTo>
                    <a:pt x="693" y="518"/>
                    <a:pt x="694" y="517"/>
                    <a:pt x="694" y="517"/>
                  </a:cubicBezTo>
                  <a:cubicBezTo>
                    <a:pt x="694" y="519"/>
                    <a:pt x="696" y="517"/>
                    <a:pt x="696" y="517"/>
                  </a:cubicBezTo>
                  <a:cubicBezTo>
                    <a:pt x="696" y="517"/>
                    <a:pt x="696" y="515"/>
                    <a:pt x="696" y="515"/>
                  </a:cubicBezTo>
                  <a:cubicBezTo>
                    <a:pt x="696" y="515"/>
                    <a:pt x="697" y="516"/>
                    <a:pt x="698" y="515"/>
                  </a:cubicBezTo>
                  <a:cubicBezTo>
                    <a:pt x="699" y="516"/>
                    <a:pt x="699" y="518"/>
                    <a:pt x="702" y="517"/>
                  </a:cubicBezTo>
                  <a:cubicBezTo>
                    <a:pt x="702" y="517"/>
                    <a:pt x="703" y="515"/>
                    <a:pt x="703" y="515"/>
                  </a:cubicBezTo>
                  <a:cubicBezTo>
                    <a:pt x="706" y="514"/>
                    <a:pt x="706" y="514"/>
                    <a:pt x="708" y="515"/>
                  </a:cubicBezTo>
                  <a:cubicBezTo>
                    <a:pt x="708" y="514"/>
                    <a:pt x="709" y="513"/>
                    <a:pt x="709" y="513"/>
                  </a:cubicBezTo>
                  <a:cubicBezTo>
                    <a:pt x="709" y="513"/>
                    <a:pt x="709" y="510"/>
                    <a:pt x="709" y="510"/>
                  </a:cubicBezTo>
                  <a:cubicBezTo>
                    <a:pt x="709" y="510"/>
                    <a:pt x="714" y="510"/>
                    <a:pt x="715" y="508"/>
                  </a:cubicBezTo>
                  <a:cubicBezTo>
                    <a:pt x="716" y="506"/>
                    <a:pt x="714" y="506"/>
                    <a:pt x="714" y="505"/>
                  </a:cubicBezTo>
                  <a:cubicBezTo>
                    <a:pt x="715" y="504"/>
                    <a:pt x="717" y="503"/>
                    <a:pt x="717" y="503"/>
                  </a:cubicBezTo>
                  <a:cubicBezTo>
                    <a:pt x="717" y="502"/>
                    <a:pt x="717" y="500"/>
                    <a:pt x="717" y="500"/>
                  </a:cubicBezTo>
                  <a:cubicBezTo>
                    <a:pt x="718" y="499"/>
                    <a:pt x="719" y="500"/>
                    <a:pt x="720" y="499"/>
                  </a:cubicBezTo>
                  <a:cubicBezTo>
                    <a:pt x="721" y="499"/>
                    <a:pt x="720" y="497"/>
                    <a:pt x="720" y="497"/>
                  </a:cubicBezTo>
                  <a:cubicBezTo>
                    <a:pt x="722" y="497"/>
                    <a:pt x="720" y="498"/>
                    <a:pt x="721" y="498"/>
                  </a:cubicBezTo>
                  <a:cubicBezTo>
                    <a:pt x="725" y="499"/>
                    <a:pt x="725" y="495"/>
                    <a:pt x="729" y="496"/>
                  </a:cubicBezTo>
                  <a:cubicBezTo>
                    <a:pt x="729" y="496"/>
                    <a:pt x="730" y="497"/>
                    <a:pt x="732" y="497"/>
                  </a:cubicBezTo>
                  <a:cubicBezTo>
                    <a:pt x="734" y="494"/>
                    <a:pt x="734" y="494"/>
                    <a:pt x="734" y="494"/>
                  </a:cubicBezTo>
                  <a:cubicBezTo>
                    <a:pt x="735" y="493"/>
                    <a:pt x="736" y="494"/>
                    <a:pt x="737" y="493"/>
                  </a:cubicBezTo>
                  <a:cubicBezTo>
                    <a:pt x="738" y="493"/>
                    <a:pt x="737" y="491"/>
                    <a:pt x="738" y="491"/>
                  </a:cubicBezTo>
                  <a:cubicBezTo>
                    <a:pt x="738" y="491"/>
                    <a:pt x="739" y="492"/>
                    <a:pt x="740" y="491"/>
                  </a:cubicBezTo>
                  <a:cubicBezTo>
                    <a:pt x="740" y="490"/>
                    <a:pt x="740" y="490"/>
                    <a:pt x="740" y="490"/>
                  </a:cubicBezTo>
                  <a:cubicBezTo>
                    <a:pt x="741" y="489"/>
                    <a:pt x="741" y="489"/>
                    <a:pt x="741" y="489"/>
                  </a:cubicBezTo>
                  <a:cubicBezTo>
                    <a:pt x="743" y="486"/>
                    <a:pt x="742" y="486"/>
                    <a:pt x="740" y="483"/>
                  </a:cubicBezTo>
                  <a:cubicBezTo>
                    <a:pt x="741" y="483"/>
                    <a:pt x="741" y="483"/>
                    <a:pt x="740" y="483"/>
                  </a:cubicBezTo>
                  <a:cubicBezTo>
                    <a:pt x="740" y="481"/>
                    <a:pt x="740" y="481"/>
                    <a:pt x="740" y="481"/>
                  </a:cubicBezTo>
                  <a:cubicBezTo>
                    <a:pt x="742" y="481"/>
                    <a:pt x="742" y="478"/>
                    <a:pt x="742" y="476"/>
                  </a:cubicBezTo>
                  <a:cubicBezTo>
                    <a:pt x="741" y="476"/>
                    <a:pt x="741" y="475"/>
                    <a:pt x="740" y="475"/>
                  </a:cubicBezTo>
                  <a:cubicBezTo>
                    <a:pt x="740" y="475"/>
                    <a:pt x="738" y="475"/>
                    <a:pt x="738" y="475"/>
                  </a:cubicBezTo>
                  <a:cubicBezTo>
                    <a:pt x="738" y="475"/>
                    <a:pt x="738" y="477"/>
                    <a:pt x="738" y="477"/>
                  </a:cubicBezTo>
                  <a:cubicBezTo>
                    <a:pt x="736" y="477"/>
                    <a:pt x="736" y="477"/>
                    <a:pt x="736" y="477"/>
                  </a:cubicBezTo>
                  <a:cubicBezTo>
                    <a:pt x="736" y="476"/>
                    <a:pt x="736" y="475"/>
                    <a:pt x="736" y="474"/>
                  </a:cubicBezTo>
                  <a:cubicBezTo>
                    <a:pt x="735" y="473"/>
                    <a:pt x="732" y="472"/>
                    <a:pt x="731" y="471"/>
                  </a:cubicBezTo>
                  <a:cubicBezTo>
                    <a:pt x="731" y="471"/>
                    <a:pt x="730" y="469"/>
                    <a:pt x="730" y="469"/>
                  </a:cubicBezTo>
                  <a:cubicBezTo>
                    <a:pt x="727" y="468"/>
                    <a:pt x="725" y="469"/>
                    <a:pt x="723" y="469"/>
                  </a:cubicBezTo>
                  <a:cubicBezTo>
                    <a:pt x="724" y="471"/>
                    <a:pt x="724" y="471"/>
                    <a:pt x="724" y="471"/>
                  </a:cubicBezTo>
                  <a:cubicBezTo>
                    <a:pt x="722" y="472"/>
                    <a:pt x="720" y="471"/>
                    <a:pt x="718" y="471"/>
                  </a:cubicBezTo>
                  <a:cubicBezTo>
                    <a:pt x="716" y="472"/>
                    <a:pt x="713" y="476"/>
                    <a:pt x="710" y="477"/>
                  </a:cubicBezTo>
                  <a:cubicBezTo>
                    <a:pt x="709" y="478"/>
                    <a:pt x="708" y="477"/>
                    <a:pt x="706" y="478"/>
                  </a:cubicBezTo>
                  <a:cubicBezTo>
                    <a:pt x="706" y="478"/>
                    <a:pt x="706" y="481"/>
                    <a:pt x="705" y="481"/>
                  </a:cubicBezTo>
                  <a:cubicBezTo>
                    <a:pt x="704" y="482"/>
                    <a:pt x="703" y="481"/>
                    <a:pt x="702" y="481"/>
                  </a:cubicBezTo>
                  <a:cubicBezTo>
                    <a:pt x="702" y="480"/>
                    <a:pt x="702" y="478"/>
                    <a:pt x="701" y="476"/>
                  </a:cubicBezTo>
                  <a:cubicBezTo>
                    <a:pt x="702" y="476"/>
                    <a:pt x="706" y="476"/>
                    <a:pt x="708" y="476"/>
                  </a:cubicBezTo>
                  <a:cubicBezTo>
                    <a:pt x="709" y="476"/>
                    <a:pt x="713" y="472"/>
                    <a:pt x="714" y="471"/>
                  </a:cubicBezTo>
                  <a:cubicBezTo>
                    <a:pt x="714" y="471"/>
                    <a:pt x="715" y="472"/>
                    <a:pt x="716" y="471"/>
                  </a:cubicBezTo>
                  <a:cubicBezTo>
                    <a:pt x="716" y="471"/>
                    <a:pt x="717" y="470"/>
                    <a:pt x="717" y="469"/>
                  </a:cubicBezTo>
                  <a:cubicBezTo>
                    <a:pt x="719" y="468"/>
                    <a:pt x="719" y="470"/>
                    <a:pt x="721" y="469"/>
                  </a:cubicBezTo>
                  <a:cubicBezTo>
                    <a:pt x="722" y="468"/>
                    <a:pt x="722" y="468"/>
                    <a:pt x="722" y="468"/>
                  </a:cubicBezTo>
                  <a:cubicBezTo>
                    <a:pt x="723" y="467"/>
                    <a:pt x="724" y="468"/>
                    <a:pt x="725" y="467"/>
                  </a:cubicBezTo>
                  <a:cubicBezTo>
                    <a:pt x="726" y="467"/>
                    <a:pt x="727" y="464"/>
                    <a:pt x="728" y="463"/>
                  </a:cubicBezTo>
                  <a:cubicBezTo>
                    <a:pt x="728" y="463"/>
                    <a:pt x="727" y="463"/>
                    <a:pt x="726" y="463"/>
                  </a:cubicBezTo>
                  <a:cubicBezTo>
                    <a:pt x="726" y="463"/>
                    <a:pt x="725" y="462"/>
                    <a:pt x="724" y="462"/>
                  </a:cubicBezTo>
                  <a:cubicBezTo>
                    <a:pt x="724" y="461"/>
                    <a:pt x="724" y="459"/>
                    <a:pt x="724" y="458"/>
                  </a:cubicBezTo>
                  <a:cubicBezTo>
                    <a:pt x="723" y="458"/>
                    <a:pt x="722" y="459"/>
                    <a:pt x="722" y="459"/>
                  </a:cubicBezTo>
                  <a:cubicBezTo>
                    <a:pt x="721" y="460"/>
                    <a:pt x="722" y="461"/>
                    <a:pt x="721" y="462"/>
                  </a:cubicBezTo>
                  <a:cubicBezTo>
                    <a:pt x="718" y="461"/>
                    <a:pt x="718" y="462"/>
                    <a:pt x="716" y="459"/>
                  </a:cubicBezTo>
                  <a:cubicBezTo>
                    <a:pt x="715" y="458"/>
                    <a:pt x="715" y="458"/>
                    <a:pt x="715" y="458"/>
                  </a:cubicBezTo>
                  <a:cubicBezTo>
                    <a:pt x="715" y="457"/>
                    <a:pt x="715" y="456"/>
                    <a:pt x="715" y="455"/>
                  </a:cubicBezTo>
                  <a:cubicBezTo>
                    <a:pt x="714" y="455"/>
                    <a:pt x="713" y="456"/>
                    <a:pt x="713" y="456"/>
                  </a:cubicBezTo>
                  <a:cubicBezTo>
                    <a:pt x="712" y="456"/>
                    <a:pt x="713" y="456"/>
                    <a:pt x="712" y="455"/>
                  </a:cubicBezTo>
                  <a:cubicBezTo>
                    <a:pt x="711" y="456"/>
                    <a:pt x="710" y="456"/>
                    <a:pt x="709" y="457"/>
                  </a:cubicBezTo>
                  <a:cubicBezTo>
                    <a:pt x="709" y="457"/>
                    <a:pt x="709" y="455"/>
                    <a:pt x="709" y="455"/>
                  </a:cubicBezTo>
                  <a:cubicBezTo>
                    <a:pt x="706" y="455"/>
                    <a:pt x="706" y="455"/>
                    <a:pt x="702" y="455"/>
                  </a:cubicBezTo>
                  <a:cubicBezTo>
                    <a:pt x="703" y="454"/>
                    <a:pt x="702" y="451"/>
                    <a:pt x="702" y="451"/>
                  </a:cubicBezTo>
                  <a:cubicBezTo>
                    <a:pt x="701" y="450"/>
                    <a:pt x="702" y="448"/>
                    <a:pt x="702" y="447"/>
                  </a:cubicBezTo>
                  <a:cubicBezTo>
                    <a:pt x="701" y="447"/>
                    <a:pt x="700" y="448"/>
                    <a:pt x="700" y="447"/>
                  </a:cubicBezTo>
                  <a:cubicBezTo>
                    <a:pt x="699" y="447"/>
                    <a:pt x="699" y="445"/>
                    <a:pt x="698" y="445"/>
                  </a:cubicBezTo>
                  <a:cubicBezTo>
                    <a:pt x="696" y="444"/>
                    <a:pt x="694" y="444"/>
                    <a:pt x="692" y="444"/>
                  </a:cubicBezTo>
                  <a:cubicBezTo>
                    <a:pt x="692" y="443"/>
                    <a:pt x="692" y="441"/>
                    <a:pt x="692" y="439"/>
                  </a:cubicBezTo>
                  <a:cubicBezTo>
                    <a:pt x="692" y="439"/>
                    <a:pt x="689" y="440"/>
                    <a:pt x="689" y="439"/>
                  </a:cubicBezTo>
                  <a:cubicBezTo>
                    <a:pt x="688" y="438"/>
                    <a:pt x="690" y="439"/>
                    <a:pt x="690" y="439"/>
                  </a:cubicBezTo>
                  <a:cubicBezTo>
                    <a:pt x="691" y="435"/>
                    <a:pt x="687" y="438"/>
                    <a:pt x="686" y="438"/>
                  </a:cubicBezTo>
                  <a:cubicBezTo>
                    <a:pt x="688" y="434"/>
                    <a:pt x="689" y="434"/>
                    <a:pt x="685" y="433"/>
                  </a:cubicBezTo>
                  <a:cubicBezTo>
                    <a:pt x="685" y="431"/>
                    <a:pt x="685" y="431"/>
                    <a:pt x="685" y="431"/>
                  </a:cubicBezTo>
                  <a:cubicBezTo>
                    <a:pt x="687" y="432"/>
                    <a:pt x="689" y="433"/>
                    <a:pt x="691" y="432"/>
                  </a:cubicBezTo>
                  <a:cubicBezTo>
                    <a:pt x="692" y="432"/>
                    <a:pt x="692" y="431"/>
                    <a:pt x="692" y="431"/>
                  </a:cubicBezTo>
                  <a:cubicBezTo>
                    <a:pt x="693" y="431"/>
                    <a:pt x="693" y="432"/>
                    <a:pt x="694" y="432"/>
                  </a:cubicBezTo>
                  <a:cubicBezTo>
                    <a:pt x="694" y="431"/>
                    <a:pt x="693" y="430"/>
                    <a:pt x="694" y="430"/>
                  </a:cubicBezTo>
                  <a:cubicBezTo>
                    <a:pt x="694" y="429"/>
                    <a:pt x="694" y="427"/>
                    <a:pt x="693" y="427"/>
                  </a:cubicBezTo>
                  <a:cubicBezTo>
                    <a:pt x="693" y="426"/>
                    <a:pt x="691" y="427"/>
                    <a:pt x="690" y="427"/>
                  </a:cubicBezTo>
                  <a:cubicBezTo>
                    <a:pt x="689" y="426"/>
                    <a:pt x="689" y="424"/>
                    <a:pt x="688" y="424"/>
                  </a:cubicBezTo>
                  <a:cubicBezTo>
                    <a:pt x="687" y="424"/>
                    <a:pt x="686" y="425"/>
                    <a:pt x="685" y="424"/>
                  </a:cubicBezTo>
                  <a:cubicBezTo>
                    <a:pt x="687" y="421"/>
                    <a:pt x="687" y="422"/>
                    <a:pt x="688" y="417"/>
                  </a:cubicBezTo>
                  <a:cubicBezTo>
                    <a:pt x="687" y="417"/>
                    <a:pt x="687" y="417"/>
                    <a:pt x="686" y="417"/>
                  </a:cubicBezTo>
                  <a:cubicBezTo>
                    <a:pt x="686" y="417"/>
                    <a:pt x="686" y="415"/>
                    <a:pt x="685" y="415"/>
                  </a:cubicBezTo>
                  <a:cubicBezTo>
                    <a:pt x="684" y="415"/>
                    <a:pt x="683" y="415"/>
                    <a:pt x="683" y="415"/>
                  </a:cubicBezTo>
                  <a:cubicBezTo>
                    <a:pt x="683" y="415"/>
                    <a:pt x="683" y="412"/>
                    <a:pt x="683" y="412"/>
                  </a:cubicBezTo>
                  <a:cubicBezTo>
                    <a:pt x="682" y="412"/>
                    <a:pt x="681" y="412"/>
                    <a:pt x="681" y="412"/>
                  </a:cubicBezTo>
                  <a:cubicBezTo>
                    <a:pt x="681" y="411"/>
                    <a:pt x="682" y="410"/>
                    <a:pt x="683" y="409"/>
                  </a:cubicBezTo>
                  <a:cubicBezTo>
                    <a:pt x="683" y="408"/>
                    <a:pt x="682" y="408"/>
                    <a:pt x="683" y="407"/>
                  </a:cubicBezTo>
                  <a:cubicBezTo>
                    <a:pt x="679" y="408"/>
                    <a:pt x="677" y="407"/>
                    <a:pt x="675" y="407"/>
                  </a:cubicBezTo>
                  <a:cubicBezTo>
                    <a:pt x="675" y="407"/>
                    <a:pt x="675" y="406"/>
                    <a:pt x="675" y="405"/>
                  </a:cubicBezTo>
                  <a:cubicBezTo>
                    <a:pt x="676" y="405"/>
                    <a:pt x="678" y="405"/>
                    <a:pt x="679" y="404"/>
                  </a:cubicBezTo>
                  <a:cubicBezTo>
                    <a:pt x="682" y="401"/>
                    <a:pt x="677" y="402"/>
                    <a:pt x="677" y="400"/>
                  </a:cubicBezTo>
                  <a:cubicBezTo>
                    <a:pt x="676" y="399"/>
                    <a:pt x="678" y="399"/>
                    <a:pt x="678" y="399"/>
                  </a:cubicBezTo>
                  <a:cubicBezTo>
                    <a:pt x="678" y="398"/>
                    <a:pt x="678" y="398"/>
                    <a:pt x="678" y="398"/>
                  </a:cubicBezTo>
                  <a:cubicBezTo>
                    <a:pt x="677" y="397"/>
                    <a:pt x="677" y="398"/>
                    <a:pt x="676" y="398"/>
                  </a:cubicBezTo>
                  <a:cubicBezTo>
                    <a:pt x="676" y="397"/>
                    <a:pt x="676" y="396"/>
                    <a:pt x="676" y="396"/>
                  </a:cubicBezTo>
                  <a:cubicBezTo>
                    <a:pt x="674" y="396"/>
                    <a:pt x="675" y="395"/>
                    <a:pt x="674" y="395"/>
                  </a:cubicBezTo>
                  <a:cubicBezTo>
                    <a:pt x="674" y="395"/>
                    <a:pt x="672" y="396"/>
                    <a:pt x="671" y="396"/>
                  </a:cubicBezTo>
                  <a:cubicBezTo>
                    <a:pt x="671" y="395"/>
                    <a:pt x="671" y="394"/>
                    <a:pt x="671" y="394"/>
                  </a:cubicBezTo>
                  <a:cubicBezTo>
                    <a:pt x="670" y="394"/>
                    <a:pt x="670" y="394"/>
                    <a:pt x="670" y="394"/>
                  </a:cubicBezTo>
                  <a:cubicBezTo>
                    <a:pt x="669" y="391"/>
                    <a:pt x="668" y="389"/>
                    <a:pt x="669" y="386"/>
                  </a:cubicBezTo>
                  <a:cubicBezTo>
                    <a:pt x="669" y="386"/>
                    <a:pt x="670" y="385"/>
                    <a:pt x="670" y="383"/>
                  </a:cubicBezTo>
                  <a:cubicBezTo>
                    <a:pt x="670" y="382"/>
                    <a:pt x="669" y="382"/>
                    <a:pt x="668" y="382"/>
                  </a:cubicBezTo>
                  <a:cubicBezTo>
                    <a:pt x="668" y="379"/>
                    <a:pt x="668" y="379"/>
                    <a:pt x="668" y="376"/>
                  </a:cubicBezTo>
                  <a:cubicBezTo>
                    <a:pt x="666" y="376"/>
                    <a:pt x="666" y="376"/>
                    <a:pt x="664" y="376"/>
                  </a:cubicBezTo>
                  <a:cubicBezTo>
                    <a:pt x="663" y="378"/>
                    <a:pt x="664" y="379"/>
                    <a:pt x="663" y="381"/>
                  </a:cubicBezTo>
                  <a:cubicBezTo>
                    <a:pt x="662" y="381"/>
                    <a:pt x="662" y="381"/>
                    <a:pt x="661" y="382"/>
                  </a:cubicBezTo>
                  <a:cubicBezTo>
                    <a:pt x="661" y="383"/>
                    <a:pt x="662" y="384"/>
                    <a:pt x="661" y="385"/>
                  </a:cubicBezTo>
                  <a:cubicBezTo>
                    <a:pt x="661" y="385"/>
                    <a:pt x="659" y="386"/>
                    <a:pt x="659" y="386"/>
                  </a:cubicBezTo>
                  <a:cubicBezTo>
                    <a:pt x="658" y="389"/>
                    <a:pt x="660" y="389"/>
                    <a:pt x="660" y="390"/>
                  </a:cubicBezTo>
                  <a:cubicBezTo>
                    <a:pt x="659" y="391"/>
                    <a:pt x="659" y="391"/>
                    <a:pt x="659" y="391"/>
                  </a:cubicBezTo>
                  <a:cubicBezTo>
                    <a:pt x="657" y="394"/>
                    <a:pt x="656" y="394"/>
                    <a:pt x="654" y="396"/>
                  </a:cubicBezTo>
                  <a:cubicBezTo>
                    <a:pt x="654" y="397"/>
                    <a:pt x="655" y="400"/>
                    <a:pt x="655" y="400"/>
                  </a:cubicBezTo>
                  <a:cubicBezTo>
                    <a:pt x="654" y="401"/>
                    <a:pt x="652" y="399"/>
                    <a:pt x="651" y="399"/>
                  </a:cubicBezTo>
                  <a:cubicBezTo>
                    <a:pt x="651" y="401"/>
                    <a:pt x="649" y="405"/>
                    <a:pt x="647" y="405"/>
                  </a:cubicBezTo>
                  <a:cubicBezTo>
                    <a:pt x="647" y="406"/>
                    <a:pt x="646" y="405"/>
                    <a:pt x="645" y="405"/>
                  </a:cubicBezTo>
                  <a:cubicBezTo>
                    <a:pt x="645" y="406"/>
                    <a:pt x="644" y="407"/>
                    <a:pt x="644" y="407"/>
                  </a:cubicBezTo>
                  <a:cubicBezTo>
                    <a:pt x="643" y="406"/>
                    <a:pt x="642" y="404"/>
                    <a:pt x="641" y="403"/>
                  </a:cubicBezTo>
                  <a:cubicBezTo>
                    <a:pt x="640" y="403"/>
                    <a:pt x="640" y="403"/>
                    <a:pt x="640" y="403"/>
                  </a:cubicBezTo>
                  <a:cubicBezTo>
                    <a:pt x="640" y="402"/>
                    <a:pt x="640" y="401"/>
                    <a:pt x="640" y="401"/>
                  </a:cubicBezTo>
                  <a:cubicBezTo>
                    <a:pt x="640" y="401"/>
                    <a:pt x="638" y="400"/>
                    <a:pt x="638" y="400"/>
                  </a:cubicBezTo>
                  <a:cubicBezTo>
                    <a:pt x="638" y="401"/>
                    <a:pt x="638" y="401"/>
                    <a:pt x="638" y="401"/>
                  </a:cubicBezTo>
                  <a:cubicBezTo>
                    <a:pt x="637" y="402"/>
                    <a:pt x="636" y="403"/>
                    <a:pt x="636" y="403"/>
                  </a:cubicBezTo>
                  <a:cubicBezTo>
                    <a:pt x="635" y="402"/>
                    <a:pt x="634" y="399"/>
                    <a:pt x="634" y="397"/>
                  </a:cubicBezTo>
                  <a:cubicBezTo>
                    <a:pt x="633" y="397"/>
                    <a:pt x="630" y="396"/>
                    <a:pt x="629" y="396"/>
                  </a:cubicBezTo>
                  <a:cubicBezTo>
                    <a:pt x="629" y="395"/>
                    <a:pt x="629" y="395"/>
                    <a:pt x="629" y="395"/>
                  </a:cubicBezTo>
                  <a:cubicBezTo>
                    <a:pt x="627" y="394"/>
                    <a:pt x="627" y="396"/>
                    <a:pt x="626" y="396"/>
                  </a:cubicBezTo>
                  <a:cubicBezTo>
                    <a:pt x="625" y="395"/>
                    <a:pt x="623" y="393"/>
                    <a:pt x="622" y="393"/>
                  </a:cubicBezTo>
                  <a:cubicBezTo>
                    <a:pt x="622" y="391"/>
                    <a:pt x="621" y="392"/>
                    <a:pt x="621" y="390"/>
                  </a:cubicBezTo>
                  <a:cubicBezTo>
                    <a:pt x="621" y="390"/>
                    <a:pt x="623" y="390"/>
                    <a:pt x="623" y="390"/>
                  </a:cubicBezTo>
                  <a:cubicBezTo>
                    <a:pt x="623" y="388"/>
                    <a:pt x="623" y="385"/>
                    <a:pt x="623" y="384"/>
                  </a:cubicBezTo>
                  <a:cubicBezTo>
                    <a:pt x="623" y="383"/>
                    <a:pt x="621" y="383"/>
                    <a:pt x="621" y="382"/>
                  </a:cubicBezTo>
                  <a:cubicBezTo>
                    <a:pt x="621" y="382"/>
                    <a:pt x="620" y="379"/>
                    <a:pt x="621" y="378"/>
                  </a:cubicBezTo>
                  <a:cubicBezTo>
                    <a:pt x="621" y="378"/>
                    <a:pt x="624" y="378"/>
                    <a:pt x="624" y="378"/>
                  </a:cubicBezTo>
                  <a:cubicBezTo>
                    <a:pt x="624" y="377"/>
                    <a:pt x="624" y="376"/>
                    <a:pt x="624" y="376"/>
                  </a:cubicBezTo>
                  <a:cubicBezTo>
                    <a:pt x="619" y="378"/>
                    <a:pt x="626" y="368"/>
                    <a:pt x="627" y="368"/>
                  </a:cubicBezTo>
                  <a:cubicBezTo>
                    <a:pt x="626" y="368"/>
                    <a:pt x="625" y="367"/>
                    <a:pt x="625" y="368"/>
                  </a:cubicBezTo>
                  <a:cubicBezTo>
                    <a:pt x="624" y="368"/>
                    <a:pt x="623" y="370"/>
                    <a:pt x="623" y="370"/>
                  </a:cubicBezTo>
                  <a:cubicBezTo>
                    <a:pt x="623" y="370"/>
                    <a:pt x="622" y="368"/>
                    <a:pt x="621" y="368"/>
                  </a:cubicBezTo>
                  <a:cubicBezTo>
                    <a:pt x="617" y="367"/>
                    <a:pt x="613" y="369"/>
                    <a:pt x="619" y="365"/>
                  </a:cubicBezTo>
                  <a:cubicBezTo>
                    <a:pt x="619" y="364"/>
                    <a:pt x="619" y="364"/>
                    <a:pt x="619" y="364"/>
                  </a:cubicBezTo>
                  <a:cubicBezTo>
                    <a:pt x="615" y="363"/>
                    <a:pt x="611" y="364"/>
                    <a:pt x="606" y="363"/>
                  </a:cubicBezTo>
                  <a:cubicBezTo>
                    <a:pt x="606" y="363"/>
                    <a:pt x="606" y="360"/>
                    <a:pt x="605" y="359"/>
                  </a:cubicBezTo>
                  <a:cubicBezTo>
                    <a:pt x="605" y="359"/>
                    <a:pt x="604" y="359"/>
                    <a:pt x="603" y="360"/>
                  </a:cubicBezTo>
                  <a:cubicBezTo>
                    <a:pt x="603" y="359"/>
                    <a:pt x="603" y="357"/>
                    <a:pt x="603" y="356"/>
                  </a:cubicBezTo>
                  <a:cubicBezTo>
                    <a:pt x="602" y="355"/>
                    <a:pt x="599" y="355"/>
                    <a:pt x="599" y="354"/>
                  </a:cubicBezTo>
                  <a:cubicBezTo>
                    <a:pt x="598" y="354"/>
                    <a:pt x="599" y="352"/>
                    <a:pt x="599" y="352"/>
                  </a:cubicBezTo>
                  <a:cubicBezTo>
                    <a:pt x="598" y="351"/>
                    <a:pt x="597" y="351"/>
                    <a:pt x="597" y="351"/>
                  </a:cubicBezTo>
                  <a:cubicBezTo>
                    <a:pt x="596" y="351"/>
                    <a:pt x="595" y="349"/>
                    <a:pt x="595" y="348"/>
                  </a:cubicBezTo>
                  <a:cubicBezTo>
                    <a:pt x="593" y="347"/>
                    <a:pt x="591" y="348"/>
                    <a:pt x="589" y="347"/>
                  </a:cubicBezTo>
                  <a:cubicBezTo>
                    <a:pt x="589" y="346"/>
                    <a:pt x="589" y="346"/>
                    <a:pt x="589" y="346"/>
                  </a:cubicBezTo>
                  <a:cubicBezTo>
                    <a:pt x="587" y="346"/>
                    <a:pt x="581" y="352"/>
                    <a:pt x="581" y="352"/>
                  </a:cubicBezTo>
                  <a:cubicBezTo>
                    <a:pt x="578" y="352"/>
                    <a:pt x="576" y="350"/>
                    <a:pt x="574" y="350"/>
                  </a:cubicBezTo>
                  <a:cubicBezTo>
                    <a:pt x="571" y="350"/>
                    <a:pt x="569" y="351"/>
                    <a:pt x="566" y="351"/>
                  </a:cubicBezTo>
                  <a:cubicBezTo>
                    <a:pt x="566" y="351"/>
                    <a:pt x="564" y="349"/>
                    <a:pt x="564" y="349"/>
                  </a:cubicBezTo>
                  <a:cubicBezTo>
                    <a:pt x="563" y="349"/>
                    <a:pt x="562" y="350"/>
                    <a:pt x="561" y="350"/>
                  </a:cubicBezTo>
                  <a:cubicBezTo>
                    <a:pt x="558" y="348"/>
                    <a:pt x="558" y="348"/>
                    <a:pt x="558" y="348"/>
                  </a:cubicBezTo>
                  <a:cubicBezTo>
                    <a:pt x="555" y="348"/>
                    <a:pt x="555" y="350"/>
                    <a:pt x="554" y="350"/>
                  </a:cubicBezTo>
                  <a:cubicBezTo>
                    <a:pt x="553" y="351"/>
                    <a:pt x="552" y="350"/>
                    <a:pt x="551" y="350"/>
                  </a:cubicBezTo>
                  <a:cubicBezTo>
                    <a:pt x="551" y="351"/>
                    <a:pt x="550" y="352"/>
                    <a:pt x="550" y="353"/>
                  </a:cubicBezTo>
                  <a:cubicBezTo>
                    <a:pt x="550" y="354"/>
                    <a:pt x="552" y="355"/>
                    <a:pt x="552" y="356"/>
                  </a:cubicBezTo>
                  <a:cubicBezTo>
                    <a:pt x="553" y="355"/>
                    <a:pt x="555" y="355"/>
                    <a:pt x="555" y="355"/>
                  </a:cubicBezTo>
                  <a:cubicBezTo>
                    <a:pt x="555" y="355"/>
                    <a:pt x="555" y="358"/>
                    <a:pt x="555" y="358"/>
                  </a:cubicBezTo>
                  <a:cubicBezTo>
                    <a:pt x="553" y="358"/>
                    <a:pt x="553" y="358"/>
                    <a:pt x="553" y="358"/>
                  </a:cubicBezTo>
                  <a:cubicBezTo>
                    <a:pt x="553" y="358"/>
                    <a:pt x="554" y="360"/>
                    <a:pt x="554" y="361"/>
                  </a:cubicBezTo>
                  <a:cubicBezTo>
                    <a:pt x="553" y="362"/>
                    <a:pt x="550" y="366"/>
                    <a:pt x="549" y="368"/>
                  </a:cubicBezTo>
                  <a:cubicBezTo>
                    <a:pt x="549" y="368"/>
                    <a:pt x="550" y="369"/>
                    <a:pt x="550" y="370"/>
                  </a:cubicBezTo>
                  <a:cubicBezTo>
                    <a:pt x="551" y="370"/>
                    <a:pt x="553" y="369"/>
                    <a:pt x="554" y="370"/>
                  </a:cubicBezTo>
                  <a:cubicBezTo>
                    <a:pt x="553" y="370"/>
                    <a:pt x="552" y="371"/>
                    <a:pt x="551" y="372"/>
                  </a:cubicBezTo>
                  <a:cubicBezTo>
                    <a:pt x="551" y="373"/>
                    <a:pt x="552" y="378"/>
                    <a:pt x="553" y="378"/>
                  </a:cubicBezTo>
                  <a:cubicBezTo>
                    <a:pt x="553" y="378"/>
                    <a:pt x="552" y="379"/>
                    <a:pt x="552" y="380"/>
                  </a:cubicBezTo>
                  <a:cubicBezTo>
                    <a:pt x="552" y="380"/>
                    <a:pt x="555" y="381"/>
                    <a:pt x="555" y="381"/>
                  </a:cubicBezTo>
                  <a:cubicBezTo>
                    <a:pt x="555" y="381"/>
                    <a:pt x="554" y="383"/>
                    <a:pt x="555" y="384"/>
                  </a:cubicBezTo>
                  <a:cubicBezTo>
                    <a:pt x="554" y="384"/>
                    <a:pt x="554" y="384"/>
                    <a:pt x="554" y="384"/>
                  </a:cubicBezTo>
                  <a:cubicBezTo>
                    <a:pt x="553" y="385"/>
                    <a:pt x="554" y="386"/>
                    <a:pt x="553" y="386"/>
                  </a:cubicBezTo>
                  <a:cubicBezTo>
                    <a:pt x="550" y="386"/>
                    <a:pt x="550" y="386"/>
                    <a:pt x="550" y="386"/>
                  </a:cubicBezTo>
                  <a:cubicBezTo>
                    <a:pt x="550" y="386"/>
                    <a:pt x="550" y="388"/>
                    <a:pt x="551" y="388"/>
                  </a:cubicBezTo>
                  <a:cubicBezTo>
                    <a:pt x="551" y="389"/>
                    <a:pt x="551" y="390"/>
                    <a:pt x="551" y="391"/>
                  </a:cubicBezTo>
                  <a:cubicBezTo>
                    <a:pt x="544" y="392"/>
                    <a:pt x="544" y="393"/>
                    <a:pt x="542" y="399"/>
                  </a:cubicBezTo>
                  <a:cubicBezTo>
                    <a:pt x="543" y="399"/>
                    <a:pt x="542" y="400"/>
                    <a:pt x="543" y="400"/>
                  </a:cubicBezTo>
                  <a:cubicBezTo>
                    <a:pt x="545" y="401"/>
                    <a:pt x="546" y="400"/>
                    <a:pt x="547" y="401"/>
                  </a:cubicBezTo>
                  <a:cubicBezTo>
                    <a:pt x="548" y="402"/>
                    <a:pt x="548" y="404"/>
                    <a:pt x="549" y="405"/>
                  </a:cubicBezTo>
                  <a:cubicBezTo>
                    <a:pt x="550" y="405"/>
                    <a:pt x="551" y="405"/>
                    <a:pt x="552" y="405"/>
                  </a:cubicBezTo>
                  <a:cubicBezTo>
                    <a:pt x="553" y="406"/>
                    <a:pt x="553" y="408"/>
                    <a:pt x="553" y="409"/>
                  </a:cubicBezTo>
                  <a:cubicBezTo>
                    <a:pt x="553" y="409"/>
                    <a:pt x="554" y="409"/>
                    <a:pt x="554" y="409"/>
                  </a:cubicBezTo>
                  <a:cubicBezTo>
                    <a:pt x="555" y="411"/>
                    <a:pt x="554" y="412"/>
                    <a:pt x="555" y="413"/>
                  </a:cubicBezTo>
                  <a:cubicBezTo>
                    <a:pt x="555" y="414"/>
                    <a:pt x="557" y="414"/>
                    <a:pt x="557" y="415"/>
                  </a:cubicBezTo>
                  <a:cubicBezTo>
                    <a:pt x="558" y="417"/>
                    <a:pt x="557" y="420"/>
                    <a:pt x="559" y="422"/>
                  </a:cubicBezTo>
                  <a:cubicBezTo>
                    <a:pt x="560" y="423"/>
                    <a:pt x="562" y="424"/>
                    <a:pt x="563" y="425"/>
                  </a:cubicBezTo>
                  <a:cubicBezTo>
                    <a:pt x="561" y="429"/>
                    <a:pt x="560" y="431"/>
                    <a:pt x="560" y="437"/>
                  </a:cubicBezTo>
                  <a:cubicBezTo>
                    <a:pt x="562" y="437"/>
                    <a:pt x="562" y="437"/>
                    <a:pt x="562" y="437"/>
                  </a:cubicBezTo>
                  <a:cubicBezTo>
                    <a:pt x="562" y="430"/>
                    <a:pt x="563" y="434"/>
                    <a:pt x="564" y="438"/>
                  </a:cubicBezTo>
                  <a:cubicBezTo>
                    <a:pt x="563" y="438"/>
                    <a:pt x="562" y="438"/>
                    <a:pt x="560" y="439"/>
                  </a:cubicBezTo>
                  <a:cubicBezTo>
                    <a:pt x="559" y="440"/>
                    <a:pt x="559" y="441"/>
                    <a:pt x="559" y="442"/>
                  </a:cubicBezTo>
                  <a:cubicBezTo>
                    <a:pt x="558" y="443"/>
                    <a:pt x="556" y="444"/>
                    <a:pt x="555" y="445"/>
                  </a:cubicBezTo>
                  <a:cubicBezTo>
                    <a:pt x="554" y="447"/>
                    <a:pt x="554" y="448"/>
                    <a:pt x="554" y="449"/>
                  </a:cubicBezTo>
                  <a:cubicBezTo>
                    <a:pt x="553" y="450"/>
                    <a:pt x="550" y="451"/>
                    <a:pt x="549" y="452"/>
                  </a:cubicBezTo>
                  <a:cubicBezTo>
                    <a:pt x="549" y="452"/>
                    <a:pt x="548" y="454"/>
                    <a:pt x="548" y="454"/>
                  </a:cubicBezTo>
                  <a:cubicBezTo>
                    <a:pt x="547" y="455"/>
                    <a:pt x="546" y="454"/>
                    <a:pt x="545" y="455"/>
                  </a:cubicBezTo>
                  <a:cubicBezTo>
                    <a:pt x="544" y="455"/>
                    <a:pt x="544" y="456"/>
                    <a:pt x="544" y="457"/>
                  </a:cubicBezTo>
                  <a:cubicBezTo>
                    <a:pt x="542" y="458"/>
                    <a:pt x="540" y="457"/>
                    <a:pt x="538" y="459"/>
                  </a:cubicBezTo>
                  <a:cubicBezTo>
                    <a:pt x="538" y="459"/>
                    <a:pt x="538" y="459"/>
                    <a:pt x="538" y="459"/>
                  </a:cubicBezTo>
                  <a:cubicBezTo>
                    <a:pt x="537" y="461"/>
                    <a:pt x="537" y="467"/>
                    <a:pt x="538" y="468"/>
                  </a:cubicBezTo>
                  <a:cubicBezTo>
                    <a:pt x="542" y="471"/>
                    <a:pt x="542" y="471"/>
                    <a:pt x="542" y="471"/>
                  </a:cubicBezTo>
                  <a:cubicBezTo>
                    <a:pt x="543" y="475"/>
                    <a:pt x="541" y="480"/>
                    <a:pt x="542" y="484"/>
                  </a:cubicBezTo>
                  <a:cubicBezTo>
                    <a:pt x="542" y="484"/>
                    <a:pt x="543" y="485"/>
                    <a:pt x="543" y="485"/>
                  </a:cubicBezTo>
                  <a:cubicBezTo>
                    <a:pt x="544" y="487"/>
                    <a:pt x="541" y="487"/>
                    <a:pt x="544" y="489"/>
                  </a:cubicBezTo>
                  <a:cubicBezTo>
                    <a:pt x="544" y="489"/>
                    <a:pt x="546" y="490"/>
                    <a:pt x="544" y="490"/>
                  </a:cubicBezTo>
                  <a:cubicBezTo>
                    <a:pt x="541" y="496"/>
                    <a:pt x="541" y="496"/>
                    <a:pt x="541" y="496"/>
                  </a:cubicBezTo>
                  <a:cubicBezTo>
                    <a:pt x="541" y="497"/>
                    <a:pt x="541" y="499"/>
                    <a:pt x="542" y="499"/>
                  </a:cubicBezTo>
                  <a:cubicBezTo>
                    <a:pt x="542" y="500"/>
                    <a:pt x="542" y="500"/>
                    <a:pt x="542" y="500"/>
                  </a:cubicBezTo>
                  <a:cubicBezTo>
                    <a:pt x="540" y="501"/>
                    <a:pt x="539" y="499"/>
                    <a:pt x="538" y="500"/>
                  </a:cubicBezTo>
                  <a:cubicBezTo>
                    <a:pt x="537" y="500"/>
                    <a:pt x="537" y="502"/>
                    <a:pt x="536" y="502"/>
                  </a:cubicBezTo>
                  <a:cubicBezTo>
                    <a:pt x="535" y="503"/>
                    <a:pt x="536" y="502"/>
                    <a:pt x="536" y="504"/>
                  </a:cubicBezTo>
                  <a:cubicBezTo>
                    <a:pt x="532" y="503"/>
                    <a:pt x="530" y="504"/>
                    <a:pt x="527" y="503"/>
                  </a:cubicBezTo>
                  <a:cubicBezTo>
                    <a:pt x="527" y="502"/>
                    <a:pt x="527" y="502"/>
                    <a:pt x="528" y="502"/>
                  </a:cubicBezTo>
                  <a:cubicBezTo>
                    <a:pt x="528" y="501"/>
                    <a:pt x="525" y="498"/>
                    <a:pt x="524" y="498"/>
                  </a:cubicBezTo>
                  <a:cubicBezTo>
                    <a:pt x="524" y="498"/>
                    <a:pt x="518" y="493"/>
                    <a:pt x="518" y="493"/>
                  </a:cubicBezTo>
                  <a:cubicBezTo>
                    <a:pt x="518" y="492"/>
                    <a:pt x="520" y="492"/>
                    <a:pt x="520" y="491"/>
                  </a:cubicBezTo>
                  <a:cubicBezTo>
                    <a:pt x="520" y="490"/>
                    <a:pt x="517" y="484"/>
                    <a:pt x="516" y="484"/>
                  </a:cubicBezTo>
                  <a:cubicBezTo>
                    <a:pt x="515" y="484"/>
                    <a:pt x="514" y="484"/>
                    <a:pt x="514" y="484"/>
                  </a:cubicBezTo>
                  <a:cubicBezTo>
                    <a:pt x="514" y="482"/>
                    <a:pt x="515" y="471"/>
                    <a:pt x="514" y="469"/>
                  </a:cubicBezTo>
                  <a:cubicBezTo>
                    <a:pt x="514" y="468"/>
                    <a:pt x="512" y="467"/>
                    <a:pt x="512" y="467"/>
                  </a:cubicBezTo>
                  <a:cubicBezTo>
                    <a:pt x="512" y="465"/>
                    <a:pt x="514" y="462"/>
                    <a:pt x="514" y="461"/>
                  </a:cubicBezTo>
                  <a:cubicBezTo>
                    <a:pt x="515" y="459"/>
                    <a:pt x="514" y="457"/>
                    <a:pt x="514" y="455"/>
                  </a:cubicBezTo>
                  <a:cubicBezTo>
                    <a:pt x="513" y="454"/>
                    <a:pt x="508" y="452"/>
                    <a:pt x="508" y="452"/>
                  </a:cubicBezTo>
                  <a:cubicBezTo>
                    <a:pt x="506" y="452"/>
                    <a:pt x="506" y="453"/>
                    <a:pt x="504" y="453"/>
                  </a:cubicBezTo>
                  <a:cubicBezTo>
                    <a:pt x="504" y="453"/>
                    <a:pt x="502" y="451"/>
                    <a:pt x="502" y="451"/>
                  </a:cubicBezTo>
                  <a:cubicBezTo>
                    <a:pt x="498" y="450"/>
                    <a:pt x="495" y="452"/>
                    <a:pt x="491" y="451"/>
                  </a:cubicBezTo>
                  <a:cubicBezTo>
                    <a:pt x="491" y="451"/>
                    <a:pt x="489" y="450"/>
                    <a:pt x="488" y="449"/>
                  </a:cubicBezTo>
                  <a:cubicBezTo>
                    <a:pt x="488" y="448"/>
                    <a:pt x="488" y="448"/>
                    <a:pt x="488" y="448"/>
                  </a:cubicBezTo>
                  <a:cubicBezTo>
                    <a:pt x="486" y="447"/>
                    <a:pt x="485" y="448"/>
                    <a:pt x="483" y="447"/>
                  </a:cubicBezTo>
                  <a:cubicBezTo>
                    <a:pt x="483" y="447"/>
                    <a:pt x="482" y="445"/>
                    <a:pt x="482" y="445"/>
                  </a:cubicBezTo>
                  <a:cubicBezTo>
                    <a:pt x="480" y="444"/>
                    <a:pt x="479" y="446"/>
                    <a:pt x="476" y="445"/>
                  </a:cubicBezTo>
                  <a:cubicBezTo>
                    <a:pt x="474" y="444"/>
                    <a:pt x="473" y="441"/>
                    <a:pt x="472" y="441"/>
                  </a:cubicBezTo>
                  <a:cubicBezTo>
                    <a:pt x="470" y="440"/>
                    <a:pt x="469" y="441"/>
                    <a:pt x="466" y="441"/>
                  </a:cubicBezTo>
                  <a:cubicBezTo>
                    <a:pt x="466" y="439"/>
                    <a:pt x="467" y="438"/>
                    <a:pt x="466" y="437"/>
                  </a:cubicBezTo>
                  <a:cubicBezTo>
                    <a:pt x="466" y="436"/>
                    <a:pt x="464" y="435"/>
                    <a:pt x="464" y="433"/>
                  </a:cubicBezTo>
                  <a:cubicBezTo>
                    <a:pt x="464" y="433"/>
                    <a:pt x="464" y="432"/>
                    <a:pt x="464" y="431"/>
                  </a:cubicBezTo>
                  <a:cubicBezTo>
                    <a:pt x="463" y="430"/>
                    <a:pt x="460" y="431"/>
                    <a:pt x="459" y="431"/>
                  </a:cubicBezTo>
                  <a:cubicBezTo>
                    <a:pt x="458" y="430"/>
                    <a:pt x="457" y="428"/>
                    <a:pt x="456" y="427"/>
                  </a:cubicBezTo>
                  <a:cubicBezTo>
                    <a:pt x="455" y="427"/>
                    <a:pt x="454" y="428"/>
                    <a:pt x="453" y="427"/>
                  </a:cubicBezTo>
                  <a:cubicBezTo>
                    <a:pt x="451" y="427"/>
                    <a:pt x="449" y="425"/>
                    <a:pt x="448" y="424"/>
                  </a:cubicBezTo>
                  <a:cubicBezTo>
                    <a:pt x="447" y="424"/>
                    <a:pt x="445" y="424"/>
                    <a:pt x="445" y="424"/>
                  </a:cubicBezTo>
                  <a:cubicBezTo>
                    <a:pt x="443" y="424"/>
                    <a:pt x="441" y="420"/>
                    <a:pt x="440" y="420"/>
                  </a:cubicBezTo>
                  <a:cubicBezTo>
                    <a:pt x="436" y="419"/>
                    <a:pt x="430" y="423"/>
                    <a:pt x="427" y="423"/>
                  </a:cubicBezTo>
                  <a:cubicBezTo>
                    <a:pt x="427" y="421"/>
                    <a:pt x="427" y="418"/>
                    <a:pt x="426" y="415"/>
                  </a:cubicBezTo>
                  <a:cubicBezTo>
                    <a:pt x="426" y="415"/>
                    <a:pt x="424" y="413"/>
                    <a:pt x="423" y="412"/>
                  </a:cubicBezTo>
                  <a:cubicBezTo>
                    <a:pt x="423" y="411"/>
                    <a:pt x="424" y="409"/>
                    <a:pt x="423" y="408"/>
                  </a:cubicBezTo>
                  <a:cubicBezTo>
                    <a:pt x="423" y="408"/>
                    <a:pt x="421" y="407"/>
                    <a:pt x="421" y="407"/>
                  </a:cubicBezTo>
                  <a:cubicBezTo>
                    <a:pt x="421" y="406"/>
                    <a:pt x="421" y="405"/>
                    <a:pt x="421" y="405"/>
                  </a:cubicBezTo>
                  <a:cubicBezTo>
                    <a:pt x="421" y="403"/>
                    <a:pt x="419" y="401"/>
                    <a:pt x="418" y="399"/>
                  </a:cubicBezTo>
                  <a:cubicBezTo>
                    <a:pt x="413" y="400"/>
                    <a:pt x="406" y="401"/>
                    <a:pt x="405" y="398"/>
                  </a:cubicBezTo>
                  <a:cubicBezTo>
                    <a:pt x="404" y="396"/>
                    <a:pt x="405" y="393"/>
                    <a:pt x="404" y="391"/>
                  </a:cubicBezTo>
                  <a:cubicBezTo>
                    <a:pt x="404" y="391"/>
                    <a:pt x="401" y="388"/>
                    <a:pt x="401" y="388"/>
                  </a:cubicBezTo>
                  <a:cubicBezTo>
                    <a:pt x="402" y="388"/>
                    <a:pt x="403" y="387"/>
                    <a:pt x="403" y="387"/>
                  </a:cubicBezTo>
                  <a:cubicBezTo>
                    <a:pt x="404" y="385"/>
                    <a:pt x="403" y="383"/>
                    <a:pt x="403" y="381"/>
                  </a:cubicBezTo>
                  <a:cubicBezTo>
                    <a:pt x="404" y="380"/>
                    <a:pt x="407" y="377"/>
                    <a:pt x="407" y="377"/>
                  </a:cubicBezTo>
                  <a:cubicBezTo>
                    <a:pt x="408" y="376"/>
                    <a:pt x="407" y="375"/>
                    <a:pt x="407" y="374"/>
                  </a:cubicBezTo>
                  <a:cubicBezTo>
                    <a:pt x="406" y="374"/>
                    <a:pt x="406" y="374"/>
                    <a:pt x="405" y="374"/>
                  </a:cubicBezTo>
                  <a:cubicBezTo>
                    <a:pt x="406" y="373"/>
                    <a:pt x="406" y="372"/>
                    <a:pt x="406" y="372"/>
                  </a:cubicBezTo>
                  <a:cubicBezTo>
                    <a:pt x="408" y="372"/>
                    <a:pt x="410" y="372"/>
                    <a:pt x="412" y="372"/>
                  </a:cubicBezTo>
                  <a:cubicBezTo>
                    <a:pt x="412" y="370"/>
                    <a:pt x="410" y="369"/>
                    <a:pt x="411" y="367"/>
                  </a:cubicBezTo>
                  <a:cubicBezTo>
                    <a:pt x="411" y="366"/>
                    <a:pt x="417" y="362"/>
                    <a:pt x="417" y="362"/>
                  </a:cubicBezTo>
                  <a:cubicBezTo>
                    <a:pt x="417" y="362"/>
                    <a:pt x="416" y="360"/>
                    <a:pt x="417" y="360"/>
                  </a:cubicBezTo>
                  <a:cubicBezTo>
                    <a:pt x="417" y="359"/>
                    <a:pt x="421" y="359"/>
                    <a:pt x="421" y="359"/>
                  </a:cubicBezTo>
                  <a:cubicBezTo>
                    <a:pt x="421" y="357"/>
                    <a:pt x="422" y="356"/>
                    <a:pt x="422" y="353"/>
                  </a:cubicBezTo>
                  <a:cubicBezTo>
                    <a:pt x="422" y="353"/>
                    <a:pt x="424" y="353"/>
                    <a:pt x="425" y="353"/>
                  </a:cubicBezTo>
                  <a:cubicBezTo>
                    <a:pt x="425" y="353"/>
                    <a:pt x="425" y="351"/>
                    <a:pt x="425" y="350"/>
                  </a:cubicBezTo>
                  <a:cubicBezTo>
                    <a:pt x="425" y="350"/>
                    <a:pt x="427" y="350"/>
                    <a:pt x="426" y="351"/>
                  </a:cubicBezTo>
                  <a:cubicBezTo>
                    <a:pt x="427" y="351"/>
                    <a:pt x="429" y="351"/>
                    <a:pt x="430" y="351"/>
                  </a:cubicBezTo>
                  <a:cubicBezTo>
                    <a:pt x="429" y="351"/>
                    <a:pt x="430" y="349"/>
                    <a:pt x="428" y="350"/>
                  </a:cubicBezTo>
                  <a:cubicBezTo>
                    <a:pt x="428" y="349"/>
                    <a:pt x="427" y="348"/>
                    <a:pt x="427" y="348"/>
                  </a:cubicBezTo>
                  <a:cubicBezTo>
                    <a:pt x="428" y="348"/>
                    <a:pt x="430" y="348"/>
                    <a:pt x="431" y="348"/>
                  </a:cubicBezTo>
                  <a:cubicBezTo>
                    <a:pt x="431" y="348"/>
                    <a:pt x="433" y="345"/>
                    <a:pt x="430" y="346"/>
                  </a:cubicBezTo>
                  <a:cubicBezTo>
                    <a:pt x="430" y="344"/>
                    <a:pt x="430" y="344"/>
                    <a:pt x="430" y="344"/>
                  </a:cubicBezTo>
                  <a:cubicBezTo>
                    <a:pt x="435" y="346"/>
                    <a:pt x="436" y="346"/>
                    <a:pt x="441" y="344"/>
                  </a:cubicBezTo>
                  <a:cubicBezTo>
                    <a:pt x="441" y="343"/>
                    <a:pt x="442" y="344"/>
                    <a:pt x="443" y="343"/>
                  </a:cubicBezTo>
                  <a:cubicBezTo>
                    <a:pt x="443" y="343"/>
                    <a:pt x="443" y="341"/>
                    <a:pt x="443" y="341"/>
                  </a:cubicBezTo>
                  <a:cubicBezTo>
                    <a:pt x="443" y="341"/>
                    <a:pt x="443" y="339"/>
                    <a:pt x="443" y="338"/>
                  </a:cubicBezTo>
                  <a:cubicBezTo>
                    <a:pt x="442" y="338"/>
                    <a:pt x="440" y="338"/>
                    <a:pt x="440" y="338"/>
                  </a:cubicBezTo>
                  <a:cubicBezTo>
                    <a:pt x="439" y="337"/>
                    <a:pt x="440" y="335"/>
                    <a:pt x="440" y="334"/>
                  </a:cubicBezTo>
                  <a:cubicBezTo>
                    <a:pt x="438" y="333"/>
                    <a:pt x="443" y="334"/>
                    <a:pt x="444" y="334"/>
                  </a:cubicBezTo>
                  <a:cubicBezTo>
                    <a:pt x="445" y="332"/>
                    <a:pt x="445" y="332"/>
                    <a:pt x="445" y="332"/>
                  </a:cubicBezTo>
                  <a:cubicBezTo>
                    <a:pt x="446" y="332"/>
                    <a:pt x="446" y="332"/>
                    <a:pt x="446" y="332"/>
                  </a:cubicBezTo>
                  <a:cubicBezTo>
                    <a:pt x="446" y="331"/>
                    <a:pt x="446" y="330"/>
                    <a:pt x="447" y="329"/>
                  </a:cubicBezTo>
                  <a:cubicBezTo>
                    <a:pt x="444" y="328"/>
                    <a:pt x="445" y="327"/>
                    <a:pt x="446" y="324"/>
                  </a:cubicBezTo>
                  <a:cubicBezTo>
                    <a:pt x="447" y="324"/>
                    <a:pt x="448" y="324"/>
                    <a:pt x="451" y="324"/>
                  </a:cubicBezTo>
                  <a:cubicBezTo>
                    <a:pt x="451" y="323"/>
                    <a:pt x="450" y="321"/>
                    <a:pt x="451" y="321"/>
                  </a:cubicBezTo>
                  <a:cubicBezTo>
                    <a:pt x="452" y="321"/>
                    <a:pt x="459" y="323"/>
                    <a:pt x="459" y="323"/>
                  </a:cubicBezTo>
                  <a:cubicBezTo>
                    <a:pt x="460" y="323"/>
                    <a:pt x="459" y="325"/>
                    <a:pt x="461" y="325"/>
                  </a:cubicBezTo>
                  <a:cubicBezTo>
                    <a:pt x="461" y="323"/>
                    <a:pt x="461" y="323"/>
                    <a:pt x="461" y="323"/>
                  </a:cubicBezTo>
                  <a:cubicBezTo>
                    <a:pt x="462" y="322"/>
                    <a:pt x="464" y="323"/>
                    <a:pt x="465" y="322"/>
                  </a:cubicBezTo>
                  <a:cubicBezTo>
                    <a:pt x="466" y="322"/>
                    <a:pt x="468" y="320"/>
                    <a:pt x="469" y="320"/>
                  </a:cubicBezTo>
                  <a:cubicBezTo>
                    <a:pt x="468" y="314"/>
                    <a:pt x="469" y="312"/>
                    <a:pt x="472" y="310"/>
                  </a:cubicBezTo>
                  <a:cubicBezTo>
                    <a:pt x="468" y="309"/>
                    <a:pt x="465" y="307"/>
                    <a:pt x="461" y="307"/>
                  </a:cubicBezTo>
                  <a:cubicBezTo>
                    <a:pt x="455" y="307"/>
                    <a:pt x="447" y="308"/>
                    <a:pt x="443" y="308"/>
                  </a:cubicBezTo>
                  <a:cubicBezTo>
                    <a:pt x="443" y="308"/>
                    <a:pt x="443" y="306"/>
                    <a:pt x="443" y="306"/>
                  </a:cubicBezTo>
                  <a:cubicBezTo>
                    <a:pt x="445" y="306"/>
                    <a:pt x="446" y="307"/>
                    <a:pt x="447" y="306"/>
                  </a:cubicBezTo>
                  <a:cubicBezTo>
                    <a:pt x="448" y="306"/>
                    <a:pt x="451" y="305"/>
                    <a:pt x="452" y="305"/>
                  </a:cubicBezTo>
                  <a:cubicBezTo>
                    <a:pt x="452" y="304"/>
                    <a:pt x="452" y="304"/>
                    <a:pt x="452" y="304"/>
                  </a:cubicBezTo>
                  <a:cubicBezTo>
                    <a:pt x="451" y="304"/>
                    <a:pt x="449" y="303"/>
                    <a:pt x="451" y="303"/>
                  </a:cubicBezTo>
                  <a:cubicBezTo>
                    <a:pt x="451" y="302"/>
                    <a:pt x="451" y="301"/>
                    <a:pt x="451" y="300"/>
                  </a:cubicBezTo>
                  <a:cubicBezTo>
                    <a:pt x="453" y="301"/>
                    <a:pt x="455" y="303"/>
                    <a:pt x="458" y="302"/>
                  </a:cubicBezTo>
                  <a:cubicBezTo>
                    <a:pt x="459" y="302"/>
                    <a:pt x="458" y="301"/>
                    <a:pt x="461" y="301"/>
                  </a:cubicBezTo>
                  <a:cubicBezTo>
                    <a:pt x="461" y="301"/>
                    <a:pt x="463" y="303"/>
                    <a:pt x="464" y="303"/>
                  </a:cubicBezTo>
                  <a:cubicBezTo>
                    <a:pt x="465" y="303"/>
                    <a:pt x="466" y="302"/>
                    <a:pt x="467" y="302"/>
                  </a:cubicBezTo>
                  <a:cubicBezTo>
                    <a:pt x="468" y="303"/>
                    <a:pt x="472" y="307"/>
                    <a:pt x="474" y="308"/>
                  </a:cubicBezTo>
                  <a:cubicBezTo>
                    <a:pt x="474" y="308"/>
                    <a:pt x="475" y="307"/>
                    <a:pt x="476" y="307"/>
                  </a:cubicBezTo>
                  <a:cubicBezTo>
                    <a:pt x="476" y="306"/>
                    <a:pt x="475" y="306"/>
                    <a:pt x="476" y="304"/>
                  </a:cubicBezTo>
                  <a:cubicBezTo>
                    <a:pt x="477" y="302"/>
                    <a:pt x="480" y="302"/>
                    <a:pt x="479" y="297"/>
                  </a:cubicBezTo>
                  <a:cubicBezTo>
                    <a:pt x="479" y="296"/>
                    <a:pt x="476" y="294"/>
                    <a:pt x="476" y="294"/>
                  </a:cubicBezTo>
                  <a:cubicBezTo>
                    <a:pt x="477" y="294"/>
                    <a:pt x="484" y="292"/>
                    <a:pt x="484" y="292"/>
                  </a:cubicBezTo>
                  <a:cubicBezTo>
                    <a:pt x="484" y="292"/>
                    <a:pt x="490" y="297"/>
                    <a:pt x="490" y="298"/>
                  </a:cubicBezTo>
                  <a:cubicBezTo>
                    <a:pt x="490" y="298"/>
                    <a:pt x="493" y="298"/>
                    <a:pt x="494" y="298"/>
                  </a:cubicBezTo>
                  <a:cubicBezTo>
                    <a:pt x="494" y="297"/>
                    <a:pt x="494" y="297"/>
                    <a:pt x="494" y="297"/>
                  </a:cubicBezTo>
                  <a:cubicBezTo>
                    <a:pt x="496" y="297"/>
                    <a:pt x="497" y="296"/>
                    <a:pt x="499" y="296"/>
                  </a:cubicBezTo>
                  <a:cubicBezTo>
                    <a:pt x="499" y="296"/>
                    <a:pt x="498" y="295"/>
                    <a:pt x="498" y="294"/>
                  </a:cubicBezTo>
                  <a:cubicBezTo>
                    <a:pt x="498" y="294"/>
                    <a:pt x="497" y="295"/>
                    <a:pt x="496" y="294"/>
                  </a:cubicBezTo>
                  <a:cubicBezTo>
                    <a:pt x="496" y="293"/>
                    <a:pt x="496" y="293"/>
                    <a:pt x="496" y="293"/>
                  </a:cubicBezTo>
                  <a:cubicBezTo>
                    <a:pt x="496" y="292"/>
                    <a:pt x="495" y="293"/>
                    <a:pt x="494" y="292"/>
                  </a:cubicBezTo>
                  <a:cubicBezTo>
                    <a:pt x="494" y="292"/>
                    <a:pt x="493" y="291"/>
                    <a:pt x="493" y="290"/>
                  </a:cubicBezTo>
                  <a:cubicBezTo>
                    <a:pt x="492" y="289"/>
                    <a:pt x="492" y="290"/>
                    <a:pt x="492" y="288"/>
                  </a:cubicBezTo>
                  <a:cubicBezTo>
                    <a:pt x="491" y="288"/>
                    <a:pt x="490" y="289"/>
                    <a:pt x="489" y="288"/>
                  </a:cubicBezTo>
                  <a:cubicBezTo>
                    <a:pt x="490" y="288"/>
                    <a:pt x="488" y="289"/>
                    <a:pt x="491" y="286"/>
                  </a:cubicBezTo>
                  <a:cubicBezTo>
                    <a:pt x="490" y="286"/>
                    <a:pt x="492" y="286"/>
                    <a:pt x="492" y="286"/>
                  </a:cubicBezTo>
                  <a:cubicBezTo>
                    <a:pt x="493" y="286"/>
                    <a:pt x="493" y="288"/>
                    <a:pt x="494" y="288"/>
                  </a:cubicBezTo>
                  <a:cubicBezTo>
                    <a:pt x="495" y="288"/>
                    <a:pt x="495" y="287"/>
                    <a:pt x="496" y="287"/>
                  </a:cubicBezTo>
                  <a:cubicBezTo>
                    <a:pt x="497" y="288"/>
                    <a:pt x="496" y="290"/>
                    <a:pt x="497" y="291"/>
                  </a:cubicBezTo>
                  <a:cubicBezTo>
                    <a:pt x="498" y="292"/>
                    <a:pt x="499" y="291"/>
                    <a:pt x="500" y="292"/>
                  </a:cubicBezTo>
                  <a:cubicBezTo>
                    <a:pt x="501" y="292"/>
                    <a:pt x="501" y="294"/>
                    <a:pt x="502" y="294"/>
                  </a:cubicBezTo>
                  <a:cubicBezTo>
                    <a:pt x="503" y="294"/>
                    <a:pt x="503" y="294"/>
                    <a:pt x="503" y="294"/>
                  </a:cubicBezTo>
                  <a:cubicBezTo>
                    <a:pt x="503" y="294"/>
                    <a:pt x="507" y="289"/>
                    <a:pt x="508" y="288"/>
                  </a:cubicBezTo>
                  <a:cubicBezTo>
                    <a:pt x="508" y="288"/>
                    <a:pt x="508" y="288"/>
                    <a:pt x="508" y="288"/>
                  </a:cubicBezTo>
                  <a:cubicBezTo>
                    <a:pt x="509" y="287"/>
                    <a:pt x="511" y="288"/>
                    <a:pt x="512" y="287"/>
                  </a:cubicBezTo>
                  <a:cubicBezTo>
                    <a:pt x="513" y="287"/>
                    <a:pt x="516" y="284"/>
                    <a:pt x="518" y="283"/>
                  </a:cubicBezTo>
                  <a:cubicBezTo>
                    <a:pt x="520" y="282"/>
                    <a:pt x="520" y="284"/>
                    <a:pt x="522" y="283"/>
                  </a:cubicBezTo>
                  <a:cubicBezTo>
                    <a:pt x="524" y="282"/>
                    <a:pt x="527" y="278"/>
                    <a:pt x="526" y="275"/>
                  </a:cubicBezTo>
                  <a:cubicBezTo>
                    <a:pt x="525" y="273"/>
                    <a:pt x="525" y="273"/>
                    <a:pt x="525" y="273"/>
                  </a:cubicBezTo>
                  <a:cubicBezTo>
                    <a:pt x="523" y="269"/>
                    <a:pt x="523" y="272"/>
                    <a:pt x="520" y="271"/>
                  </a:cubicBezTo>
                  <a:cubicBezTo>
                    <a:pt x="519" y="270"/>
                    <a:pt x="516" y="265"/>
                    <a:pt x="516" y="264"/>
                  </a:cubicBezTo>
                  <a:cubicBezTo>
                    <a:pt x="517" y="263"/>
                    <a:pt x="514" y="260"/>
                    <a:pt x="516" y="258"/>
                  </a:cubicBezTo>
                  <a:cubicBezTo>
                    <a:pt x="517" y="257"/>
                    <a:pt x="519" y="257"/>
                    <a:pt x="520" y="257"/>
                  </a:cubicBezTo>
                  <a:cubicBezTo>
                    <a:pt x="521" y="254"/>
                    <a:pt x="521" y="254"/>
                    <a:pt x="521" y="254"/>
                  </a:cubicBezTo>
                  <a:cubicBezTo>
                    <a:pt x="520" y="254"/>
                    <a:pt x="518" y="254"/>
                    <a:pt x="518" y="254"/>
                  </a:cubicBezTo>
                  <a:cubicBezTo>
                    <a:pt x="518" y="253"/>
                    <a:pt x="517" y="254"/>
                    <a:pt x="517" y="252"/>
                  </a:cubicBezTo>
                  <a:cubicBezTo>
                    <a:pt x="517" y="252"/>
                    <a:pt x="526" y="244"/>
                    <a:pt x="521" y="243"/>
                  </a:cubicBezTo>
                  <a:cubicBezTo>
                    <a:pt x="520" y="242"/>
                    <a:pt x="516" y="244"/>
                    <a:pt x="514" y="244"/>
                  </a:cubicBezTo>
                  <a:cubicBezTo>
                    <a:pt x="513" y="242"/>
                    <a:pt x="511" y="239"/>
                    <a:pt x="514" y="239"/>
                  </a:cubicBezTo>
                  <a:cubicBezTo>
                    <a:pt x="512" y="238"/>
                    <a:pt x="511" y="238"/>
                    <a:pt x="510" y="237"/>
                  </a:cubicBezTo>
                  <a:cubicBezTo>
                    <a:pt x="510" y="236"/>
                    <a:pt x="511" y="236"/>
                    <a:pt x="510" y="235"/>
                  </a:cubicBezTo>
                  <a:cubicBezTo>
                    <a:pt x="508" y="234"/>
                    <a:pt x="506" y="234"/>
                    <a:pt x="504" y="234"/>
                  </a:cubicBezTo>
                  <a:cubicBezTo>
                    <a:pt x="503" y="235"/>
                    <a:pt x="503" y="236"/>
                    <a:pt x="502" y="236"/>
                  </a:cubicBezTo>
                  <a:cubicBezTo>
                    <a:pt x="502" y="236"/>
                    <a:pt x="500" y="234"/>
                    <a:pt x="500" y="234"/>
                  </a:cubicBezTo>
                  <a:cubicBezTo>
                    <a:pt x="496" y="232"/>
                    <a:pt x="493" y="233"/>
                    <a:pt x="488" y="233"/>
                  </a:cubicBezTo>
                  <a:cubicBezTo>
                    <a:pt x="488" y="234"/>
                    <a:pt x="490" y="234"/>
                    <a:pt x="490" y="235"/>
                  </a:cubicBezTo>
                  <a:cubicBezTo>
                    <a:pt x="490" y="235"/>
                    <a:pt x="489" y="241"/>
                    <a:pt x="490" y="244"/>
                  </a:cubicBezTo>
                  <a:cubicBezTo>
                    <a:pt x="492" y="245"/>
                    <a:pt x="492" y="245"/>
                    <a:pt x="492" y="245"/>
                  </a:cubicBezTo>
                  <a:cubicBezTo>
                    <a:pt x="493" y="246"/>
                    <a:pt x="494" y="247"/>
                    <a:pt x="494" y="247"/>
                  </a:cubicBezTo>
                  <a:cubicBezTo>
                    <a:pt x="493" y="247"/>
                    <a:pt x="493" y="249"/>
                    <a:pt x="493" y="249"/>
                  </a:cubicBezTo>
                  <a:cubicBezTo>
                    <a:pt x="493" y="250"/>
                    <a:pt x="494" y="250"/>
                    <a:pt x="494" y="251"/>
                  </a:cubicBezTo>
                  <a:cubicBezTo>
                    <a:pt x="494" y="251"/>
                    <a:pt x="493" y="250"/>
                    <a:pt x="492" y="251"/>
                  </a:cubicBezTo>
                  <a:cubicBezTo>
                    <a:pt x="492" y="252"/>
                    <a:pt x="492" y="252"/>
                    <a:pt x="492" y="252"/>
                  </a:cubicBezTo>
                  <a:cubicBezTo>
                    <a:pt x="494" y="252"/>
                    <a:pt x="492" y="253"/>
                    <a:pt x="492" y="253"/>
                  </a:cubicBezTo>
                  <a:cubicBezTo>
                    <a:pt x="492" y="253"/>
                    <a:pt x="489" y="253"/>
                    <a:pt x="488" y="253"/>
                  </a:cubicBezTo>
                  <a:cubicBezTo>
                    <a:pt x="487" y="255"/>
                    <a:pt x="487" y="258"/>
                    <a:pt x="486" y="260"/>
                  </a:cubicBezTo>
                  <a:cubicBezTo>
                    <a:pt x="486" y="260"/>
                    <a:pt x="485" y="261"/>
                    <a:pt x="485" y="261"/>
                  </a:cubicBezTo>
                  <a:cubicBezTo>
                    <a:pt x="485" y="262"/>
                    <a:pt x="486" y="262"/>
                    <a:pt x="486" y="263"/>
                  </a:cubicBezTo>
                  <a:cubicBezTo>
                    <a:pt x="486" y="263"/>
                    <a:pt x="484" y="264"/>
                    <a:pt x="484" y="264"/>
                  </a:cubicBezTo>
                  <a:cubicBezTo>
                    <a:pt x="483" y="264"/>
                    <a:pt x="483" y="266"/>
                    <a:pt x="483" y="267"/>
                  </a:cubicBezTo>
                  <a:cubicBezTo>
                    <a:pt x="482" y="268"/>
                    <a:pt x="478" y="270"/>
                    <a:pt x="479" y="274"/>
                  </a:cubicBezTo>
                  <a:cubicBezTo>
                    <a:pt x="479" y="274"/>
                    <a:pt x="480" y="275"/>
                    <a:pt x="480" y="276"/>
                  </a:cubicBezTo>
                  <a:cubicBezTo>
                    <a:pt x="478" y="277"/>
                    <a:pt x="477" y="277"/>
                    <a:pt x="474" y="278"/>
                  </a:cubicBezTo>
                  <a:cubicBezTo>
                    <a:pt x="475" y="278"/>
                    <a:pt x="475" y="280"/>
                    <a:pt x="475" y="281"/>
                  </a:cubicBezTo>
                  <a:cubicBezTo>
                    <a:pt x="473" y="281"/>
                    <a:pt x="473" y="279"/>
                    <a:pt x="472" y="279"/>
                  </a:cubicBezTo>
                  <a:cubicBezTo>
                    <a:pt x="471" y="279"/>
                    <a:pt x="471" y="279"/>
                    <a:pt x="469" y="280"/>
                  </a:cubicBezTo>
                  <a:cubicBezTo>
                    <a:pt x="468" y="278"/>
                    <a:pt x="467" y="274"/>
                    <a:pt x="466" y="273"/>
                  </a:cubicBezTo>
                  <a:cubicBezTo>
                    <a:pt x="465" y="272"/>
                    <a:pt x="463" y="272"/>
                    <a:pt x="463" y="272"/>
                  </a:cubicBezTo>
                  <a:cubicBezTo>
                    <a:pt x="462" y="271"/>
                    <a:pt x="459" y="265"/>
                    <a:pt x="459" y="264"/>
                  </a:cubicBezTo>
                  <a:cubicBezTo>
                    <a:pt x="460" y="263"/>
                    <a:pt x="460" y="261"/>
                    <a:pt x="462" y="261"/>
                  </a:cubicBezTo>
                  <a:cubicBezTo>
                    <a:pt x="463" y="261"/>
                    <a:pt x="463" y="261"/>
                    <a:pt x="463" y="261"/>
                  </a:cubicBezTo>
                  <a:cubicBezTo>
                    <a:pt x="463" y="259"/>
                    <a:pt x="462" y="257"/>
                    <a:pt x="463" y="255"/>
                  </a:cubicBezTo>
                  <a:cubicBezTo>
                    <a:pt x="463" y="255"/>
                    <a:pt x="464" y="254"/>
                    <a:pt x="464" y="253"/>
                  </a:cubicBezTo>
                  <a:cubicBezTo>
                    <a:pt x="466" y="251"/>
                    <a:pt x="466" y="251"/>
                    <a:pt x="466" y="251"/>
                  </a:cubicBezTo>
                  <a:cubicBezTo>
                    <a:pt x="466" y="250"/>
                    <a:pt x="465" y="248"/>
                    <a:pt x="465" y="248"/>
                  </a:cubicBezTo>
                  <a:cubicBezTo>
                    <a:pt x="464" y="246"/>
                    <a:pt x="463" y="243"/>
                    <a:pt x="462" y="241"/>
                  </a:cubicBezTo>
                  <a:cubicBezTo>
                    <a:pt x="460" y="242"/>
                    <a:pt x="455" y="243"/>
                    <a:pt x="454" y="245"/>
                  </a:cubicBezTo>
                  <a:cubicBezTo>
                    <a:pt x="453" y="246"/>
                    <a:pt x="453" y="250"/>
                    <a:pt x="453" y="251"/>
                  </a:cubicBezTo>
                  <a:cubicBezTo>
                    <a:pt x="454" y="251"/>
                    <a:pt x="453" y="255"/>
                    <a:pt x="453" y="257"/>
                  </a:cubicBezTo>
                  <a:cubicBezTo>
                    <a:pt x="452" y="257"/>
                    <a:pt x="452" y="256"/>
                    <a:pt x="451" y="257"/>
                  </a:cubicBezTo>
                  <a:cubicBezTo>
                    <a:pt x="449" y="258"/>
                    <a:pt x="449" y="258"/>
                    <a:pt x="449" y="258"/>
                  </a:cubicBezTo>
                  <a:cubicBezTo>
                    <a:pt x="448" y="264"/>
                    <a:pt x="451" y="262"/>
                    <a:pt x="445" y="262"/>
                  </a:cubicBezTo>
                  <a:cubicBezTo>
                    <a:pt x="445" y="261"/>
                    <a:pt x="445" y="261"/>
                    <a:pt x="445" y="261"/>
                  </a:cubicBezTo>
                  <a:cubicBezTo>
                    <a:pt x="445" y="261"/>
                    <a:pt x="446" y="259"/>
                    <a:pt x="446" y="258"/>
                  </a:cubicBezTo>
                  <a:cubicBezTo>
                    <a:pt x="446" y="257"/>
                    <a:pt x="444" y="254"/>
                    <a:pt x="444" y="253"/>
                  </a:cubicBezTo>
                  <a:cubicBezTo>
                    <a:pt x="443" y="252"/>
                    <a:pt x="443" y="252"/>
                    <a:pt x="442" y="251"/>
                  </a:cubicBezTo>
                  <a:cubicBezTo>
                    <a:pt x="445" y="251"/>
                    <a:pt x="441" y="246"/>
                    <a:pt x="441" y="246"/>
                  </a:cubicBezTo>
                  <a:cubicBezTo>
                    <a:pt x="440" y="246"/>
                    <a:pt x="440" y="244"/>
                    <a:pt x="440" y="242"/>
                  </a:cubicBezTo>
                  <a:cubicBezTo>
                    <a:pt x="437" y="242"/>
                    <a:pt x="434" y="242"/>
                    <a:pt x="431" y="241"/>
                  </a:cubicBezTo>
                  <a:cubicBezTo>
                    <a:pt x="431" y="240"/>
                    <a:pt x="430" y="238"/>
                    <a:pt x="429" y="238"/>
                  </a:cubicBezTo>
                  <a:cubicBezTo>
                    <a:pt x="429" y="238"/>
                    <a:pt x="427" y="238"/>
                    <a:pt x="427" y="237"/>
                  </a:cubicBezTo>
                  <a:cubicBezTo>
                    <a:pt x="426" y="237"/>
                    <a:pt x="426" y="236"/>
                    <a:pt x="426" y="235"/>
                  </a:cubicBezTo>
                  <a:cubicBezTo>
                    <a:pt x="425" y="235"/>
                    <a:pt x="425" y="235"/>
                    <a:pt x="425" y="235"/>
                  </a:cubicBezTo>
                  <a:cubicBezTo>
                    <a:pt x="426" y="235"/>
                    <a:pt x="427" y="233"/>
                    <a:pt x="427" y="233"/>
                  </a:cubicBezTo>
                  <a:cubicBezTo>
                    <a:pt x="428" y="232"/>
                    <a:pt x="429" y="233"/>
                    <a:pt x="429" y="233"/>
                  </a:cubicBezTo>
                  <a:cubicBezTo>
                    <a:pt x="429" y="233"/>
                    <a:pt x="432" y="230"/>
                    <a:pt x="433" y="230"/>
                  </a:cubicBezTo>
                  <a:cubicBezTo>
                    <a:pt x="433" y="230"/>
                    <a:pt x="433" y="227"/>
                    <a:pt x="433" y="227"/>
                  </a:cubicBezTo>
                  <a:cubicBezTo>
                    <a:pt x="433" y="227"/>
                    <a:pt x="430" y="227"/>
                    <a:pt x="431" y="227"/>
                  </a:cubicBezTo>
                  <a:cubicBezTo>
                    <a:pt x="430" y="228"/>
                    <a:pt x="429" y="228"/>
                    <a:pt x="428" y="229"/>
                  </a:cubicBezTo>
                  <a:cubicBezTo>
                    <a:pt x="429" y="227"/>
                    <a:pt x="429" y="225"/>
                    <a:pt x="430" y="223"/>
                  </a:cubicBezTo>
                  <a:cubicBezTo>
                    <a:pt x="430" y="223"/>
                    <a:pt x="431" y="223"/>
                    <a:pt x="431" y="223"/>
                  </a:cubicBezTo>
                  <a:cubicBezTo>
                    <a:pt x="433" y="225"/>
                    <a:pt x="433" y="225"/>
                    <a:pt x="433" y="225"/>
                  </a:cubicBezTo>
                  <a:cubicBezTo>
                    <a:pt x="434" y="225"/>
                    <a:pt x="436" y="225"/>
                    <a:pt x="437" y="225"/>
                  </a:cubicBezTo>
                  <a:cubicBezTo>
                    <a:pt x="437" y="220"/>
                    <a:pt x="437" y="220"/>
                    <a:pt x="437" y="220"/>
                  </a:cubicBezTo>
                  <a:cubicBezTo>
                    <a:pt x="436" y="220"/>
                    <a:pt x="435" y="220"/>
                    <a:pt x="435" y="221"/>
                  </a:cubicBezTo>
                  <a:cubicBezTo>
                    <a:pt x="433" y="217"/>
                    <a:pt x="433" y="217"/>
                    <a:pt x="433" y="217"/>
                  </a:cubicBezTo>
                  <a:cubicBezTo>
                    <a:pt x="431" y="216"/>
                    <a:pt x="430" y="217"/>
                    <a:pt x="429" y="217"/>
                  </a:cubicBezTo>
                  <a:cubicBezTo>
                    <a:pt x="428" y="216"/>
                    <a:pt x="426" y="213"/>
                    <a:pt x="425" y="212"/>
                  </a:cubicBezTo>
                  <a:cubicBezTo>
                    <a:pt x="423" y="212"/>
                    <a:pt x="422" y="212"/>
                    <a:pt x="421" y="212"/>
                  </a:cubicBezTo>
                  <a:cubicBezTo>
                    <a:pt x="421" y="211"/>
                    <a:pt x="421" y="211"/>
                    <a:pt x="421" y="211"/>
                  </a:cubicBezTo>
                  <a:cubicBezTo>
                    <a:pt x="419" y="211"/>
                    <a:pt x="418" y="209"/>
                    <a:pt x="417" y="209"/>
                  </a:cubicBezTo>
                  <a:cubicBezTo>
                    <a:pt x="417" y="209"/>
                    <a:pt x="416" y="209"/>
                    <a:pt x="415" y="209"/>
                  </a:cubicBezTo>
                  <a:cubicBezTo>
                    <a:pt x="415" y="207"/>
                    <a:pt x="415" y="207"/>
                    <a:pt x="415" y="207"/>
                  </a:cubicBezTo>
                  <a:cubicBezTo>
                    <a:pt x="411" y="203"/>
                    <a:pt x="411" y="203"/>
                    <a:pt x="411" y="203"/>
                  </a:cubicBezTo>
                  <a:cubicBezTo>
                    <a:pt x="410" y="204"/>
                    <a:pt x="410" y="204"/>
                    <a:pt x="409" y="204"/>
                  </a:cubicBezTo>
                  <a:cubicBezTo>
                    <a:pt x="409" y="204"/>
                    <a:pt x="409" y="202"/>
                    <a:pt x="409" y="201"/>
                  </a:cubicBezTo>
                  <a:cubicBezTo>
                    <a:pt x="407" y="201"/>
                    <a:pt x="408" y="203"/>
                    <a:pt x="406" y="202"/>
                  </a:cubicBezTo>
                  <a:cubicBezTo>
                    <a:pt x="406" y="202"/>
                    <a:pt x="406" y="200"/>
                    <a:pt x="406" y="199"/>
                  </a:cubicBezTo>
                  <a:cubicBezTo>
                    <a:pt x="407" y="199"/>
                    <a:pt x="408" y="199"/>
                    <a:pt x="409" y="199"/>
                  </a:cubicBezTo>
                  <a:cubicBezTo>
                    <a:pt x="408" y="199"/>
                    <a:pt x="409" y="198"/>
                    <a:pt x="409" y="198"/>
                  </a:cubicBezTo>
                  <a:cubicBezTo>
                    <a:pt x="410" y="198"/>
                    <a:pt x="408" y="197"/>
                    <a:pt x="408" y="197"/>
                  </a:cubicBezTo>
                  <a:cubicBezTo>
                    <a:pt x="408" y="197"/>
                    <a:pt x="409" y="195"/>
                    <a:pt x="409" y="195"/>
                  </a:cubicBezTo>
                  <a:cubicBezTo>
                    <a:pt x="410" y="194"/>
                    <a:pt x="411" y="194"/>
                    <a:pt x="413" y="193"/>
                  </a:cubicBezTo>
                  <a:cubicBezTo>
                    <a:pt x="413" y="193"/>
                    <a:pt x="413" y="193"/>
                    <a:pt x="413" y="193"/>
                  </a:cubicBezTo>
                  <a:cubicBezTo>
                    <a:pt x="414" y="192"/>
                    <a:pt x="410" y="190"/>
                    <a:pt x="409" y="189"/>
                  </a:cubicBezTo>
                  <a:cubicBezTo>
                    <a:pt x="410" y="189"/>
                    <a:pt x="409" y="187"/>
                    <a:pt x="409" y="187"/>
                  </a:cubicBezTo>
                  <a:cubicBezTo>
                    <a:pt x="409" y="187"/>
                    <a:pt x="411" y="187"/>
                    <a:pt x="410" y="186"/>
                  </a:cubicBezTo>
                  <a:cubicBezTo>
                    <a:pt x="411" y="186"/>
                    <a:pt x="411" y="185"/>
                    <a:pt x="411" y="185"/>
                  </a:cubicBezTo>
                  <a:cubicBezTo>
                    <a:pt x="414" y="184"/>
                    <a:pt x="417" y="185"/>
                    <a:pt x="420" y="185"/>
                  </a:cubicBezTo>
                  <a:cubicBezTo>
                    <a:pt x="423" y="185"/>
                    <a:pt x="431" y="183"/>
                    <a:pt x="434" y="182"/>
                  </a:cubicBezTo>
                  <a:cubicBezTo>
                    <a:pt x="436" y="181"/>
                    <a:pt x="436" y="178"/>
                    <a:pt x="438" y="177"/>
                  </a:cubicBezTo>
                  <a:cubicBezTo>
                    <a:pt x="439" y="176"/>
                    <a:pt x="440" y="176"/>
                    <a:pt x="441" y="175"/>
                  </a:cubicBezTo>
                  <a:cubicBezTo>
                    <a:pt x="441" y="174"/>
                    <a:pt x="440" y="173"/>
                    <a:pt x="441" y="172"/>
                  </a:cubicBezTo>
                  <a:cubicBezTo>
                    <a:pt x="441" y="172"/>
                    <a:pt x="442" y="172"/>
                    <a:pt x="442" y="171"/>
                  </a:cubicBezTo>
                  <a:cubicBezTo>
                    <a:pt x="443" y="170"/>
                    <a:pt x="443" y="168"/>
                    <a:pt x="444" y="166"/>
                  </a:cubicBezTo>
                  <a:cubicBezTo>
                    <a:pt x="438" y="165"/>
                    <a:pt x="436" y="164"/>
                    <a:pt x="430" y="164"/>
                  </a:cubicBezTo>
                  <a:cubicBezTo>
                    <a:pt x="429" y="165"/>
                    <a:pt x="430" y="165"/>
                    <a:pt x="429" y="166"/>
                  </a:cubicBezTo>
                  <a:cubicBezTo>
                    <a:pt x="428" y="165"/>
                    <a:pt x="428" y="163"/>
                    <a:pt x="427" y="163"/>
                  </a:cubicBezTo>
                  <a:cubicBezTo>
                    <a:pt x="425" y="161"/>
                    <a:pt x="416" y="160"/>
                    <a:pt x="412" y="160"/>
                  </a:cubicBezTo>
                  <a:cubicBezTo>
                    <a:pt x="411" y="161"/>
                    <a:pt x="410" y="163"/>
                    <a:pt x="409" y="165"/>
                  </a:cubicBezTo>
                  <a:cubicBezTo>
                    <a:pt x="408" y="164"/>
                    <a:pt x="408" y="164"/>
                    <a:pt x="407" y="163"/>
                  </a:cubicBezTo>
                  <a:cubicBezTo>
                    <a:pt x="404" y="163"/>
                    <a:pt x="402" y="163"/>
                    <a:pt x="399" y="164"/>
                  </a:cubicBezTo>
                  <a:cubicBezTo>
                    <a:pt x="401" y="170"/>
                    <a:pt x="401" y="168"/>
                    <a:pt x="397" y="168"/>
                  </a:cubicBezTo>
                  <a:cubicBezTo>
                    <a:pt x="397" y="168"/>
                    <a:pt x="397" y="171"/>
                    <a:pt x="397" y="171"/>
                  </a:cubicBezTo>
                  <a:cubicBezTo>
                    <a:pt x="398" y="172"/>
                    <a:pt x="398" y="172"/>
                    <a:pt x="398" y="172"/>
                  </a:cubicBezTo>
                  <a:cubicBezTo>
                    <a:pt x="398" y="172"/>
                    <a:pt x="397" y="173"/>
                    <a:pt x="397" y="174"/>
                  </a:cubicBezTo>
                  <a:cubicBezTo>
                    <a:pt x="397" y="175"/>
                    <a:pt x="399" y="177"/>
                    <a:pt x="399" y="177"/>
                  </a:cubicBezTo>
                  <a:cubicBezTo>
                    <a:pt x="400" y="179"/>
                    <a:pt x="399" y="180"/>
                    <a:pt x="400" y="183"/>
                  </a:cubicBezTo>
                  <a:cubicBezTo>
                    <a:pt x="401" y="183"/>
                    <a:pt x="401" y="183"/>
                    <a:pt x="401" y="183"/>
                  </a:cubicBezTo>
                  <a:cubicBezTo>
                    <a:pt x="402" y="184"/>
                    <a:pt x="401" y="185"/>
                    <a:pt x="401" y="186"/>
                  </a:cubicBezTo>
                  <a:cubicBezTo>
                    <a:pt x="400" y="187"/>
                    <a:pt x="400" y="187"/>
                    <a:pt x="399" y="188"/>
                  </a:cubicBezTo>
                  <a:cubicBezTo>
                    <a:pt x="400" y="189"/>
                    <a:pt x="402" y="190"/>
                    <a:pt x="403" y="191"/>
                  </a:cubicBezTo>
                  <a:cubicBezTo>
                    <a:pt x="403" y="192"/>
                    <a:pt x="401" y="199"/>
                    <a:pt x="403" y="199"/>
                  </a:cubicBezTo>
                  <a:cubicBezTo>
                    <a:pt x="403" y="199"/>
                    <a:pt x="401" y="200"/>
                    <a:pt x="402" y="201"/>
                  </a:cubicBezTo>
                  <a:cubicBezTo>
                    <a:pt x="401" y="201"/>
                    <a:pt x="400" y="201"/>
                    <a:pt x="399" y="201"/>
                  </a:cubicBezTo>
                  <a:cubicBezTo>
                    <a:pt x="398" y="202"/>
                    <a:pt x="397" y="204"/>
                    <a:pt x="397" y="205"/>
                  </a:cubicBezTo>
                  <a:cubicBezTo>
                    <a:pt x="399" y="206"/>
                    <a:pt x="400" y="207"/>
                    <a:pt x="401" y="209"/>
                  </a:cubicBezTo>
                  <a:cubicBezTo>
                    <a:pt x="401" y="209"/>
                    <a:pt x="400" y="210"/>
                    <a:pt x="399" y="209"/>
                  </a:cubicBezTo>
                  <a:cubicBezTo>
                    <a:pt x="399" y="209"/>
                    <a:pt x="397" y="208"/>
                    <a:pt x="397" y="207"/>
                  </a:cubicBezTo>
                  <a:cubicBezTo>
                    <a:pt x="397" y="207"/>
                    <a:pt x="395" y="207"/>
                    <a:pt x="395" y="207"/>
                  </a:cubicBezTo>
                  <a:cubicBezTo>
                    <a:pt x="394" y="208"/>
                    <a:pt x="395" y="209"/>
                    <a:pt x="395" y="210"/>
                  </a:cubicBezTo>
                  <a:cubicBezTo>
                    <a:pt x="395" y="210"/>
                    <a:pt x="393" y="211"/>
                    <a:pt x="393" y="211"/>
                  </a:cubicBezTo>
                  <a:cubicBezTo>
                    <a:pt x="392" y="211"/>
                    <a:pt x="393" y="213"/>
                    <a:pt x="392" y="213"/>
                  </a:cubicBezTo>
                  <a:cubicBezTo>
                    <a:pt x="392" y="212"/>
                    <a:pt x="393" y="215"/>
                    <a:pt x="393" y="215"/>
                  </a:cubicBezTo>
                  <a:cubicBezTo>
                    <a:pt x="392" y="215"/>
                    <a:pt x="392" y="215"/>
                    <a:pt x="392" y="215"/>
                  </a:cubicBezTo>
                  <a:cubicBezTo>
                    <a:pt x="393" y="220"/>
                    <a:pt x="392" y="219"/>
                    <a:pt x="395" y="222"/>
                  </a:cubicBezTo>
                  <a:cubicBezTo>
                    <a:pt x="393" y="222"/>
                    <a:pt x="392" y="222"/>
                    <a:pt x="389" y="223"/>
                  </a:cubicBezTo>
                  <a:cubicBezTo>
                    <a:pt x="390" y="224"/>
                    <a:pt x="389" y="226"/>
                    <a:pt x="391" y="225"/>
                  </a:cubicBezTo>
                  <a:cubicBezTo>
                    <a:pt x="390" y="227"/>
                    <a:pt x="390" y="227"/>
                    <a:pt x="390" y="227"/>
                  </a:cubicBezTo>
                  <a:cubicBezTo>
                    <a:pt x="393" y="230"/>
                    <a:pt x="393" y="230"/>
                    <a:pt x="393" y="230"/>
                  </a:cubicBezTo>
                  <a:cubicBezTo>
                    <a:pt x="394" y="230"/>
                    <a:pt x="395" y="230"/>
                    <a:pt x="396" y="230"/>
                  </a:cubicBezTo>
                  <a:cubicBezTo>
                    <a:pt x="397" y="230"/>
                    <a:pt x="396" y="232"/>
                    <a:pt x="396" y="232"/>
                  </a:cubicBezTo>
                  <a:cubicBezTo>
                    <a:pt x="396" y="232"/>
                    <a:pt x="394" y="233"/>
                    <a:pt x="394" y="233"/>
                  </a:cubicBezTo>
                  <a:cubicBezTo>
                    <a:pt x="394" y="235"/>
                    <a:pt x="393" y="238"/>
                    <a:pt x="395" y="237"/>
                  </a:cubicBezTo>
                  <a:cubicBezTo>
                    <a:pt x="395" y="237"/>
                    <a:pt x="397" y="235"/>
                    <a:pt x="396" y="235"/>
                  </a:cubicBezTo>
                  <a:cubicBezTo>
                    <a:pt x="398" y="236"/>
                    <a:pt x="396" y="236"/>
                    <a:pt x="397" y="237"/>
                  </a:cubicBezTo>
                  <a:cubicBezTo>
                    <a:pt x="397" y="237"/>
                    <a:pt x="400" y="236"/>
                    <a:pt x="399" y="235"/>
                  </a:cubicBezTo>
                  <a:cubicBezTo>
                    <a:pt x="399" y="234"/>
                    <a:pt x="398" y="233"/>
                    <a:pt x="399" y="232"/>
                  </a:cubicBezTo>
                  <a:cubicBezTo>
                    <a:pt x="400" y="231"/>
                    <a:pt x="400" y="231"/>
                    <a:pt x="400" y="231"/>
                  </a:cubicBezTo>
                  <a:cubicBezTo>
                    <a:pt x="405" y="233"/>
                    <a:pt x="407" y="236"/>
                    <a:pt x="409" y="240"/>
                  </a:cubicBezTo>
                  <a:cubicBezTo>
                    <a:pt x="411" y="239"/>
                    <a:pt x="412" y="240"/>
                    <a:pt x="414" y="239"/>
                  </a:cubicBezTo>
                  <a:cubicBezTo>
                    <a:pt x="416" y="238"/>
                    <a:pt x="418" y="235"/>
                    <a:pt x="421" y="235"/>
                  </a:cubicBezTo>
                  <a:cubicBezTo>
                    <a:pt x="422" y="234"/>
                    <a:pt x="422" y="235"/>
                    <a:pt x="423" y="235"/>
                  </a:cubicBezTo>
                  <a:cubicBezTo>
                    <a:pt x="423" y="235"/>
                    <a:pt x="423" y="237"/>
                    <a:pt x="423" y="237"/>
                  </a:cubicBezTo>
                  <a:cubicBezTo>
                    <a:pt x="422" y="237"/>
                    <a:pt x="420" y="237"/>
                    <a:pt x="419" y="237"/>
                  </a:cubicBezTo>
                  <a:cubicBezTo>
                    <a:pt x="418" y="237"/>
                    <a:pt x="417" y="238"/>
                    <a:pt x="417" y="239"/>
                  </a:cubicBezTo>
                  <a:cubicBezTo>
                    <a:pt x="416" y="241"/>
                    <a:pt x="417" y="243"/>
                    <a:pt x="417" y="245"/>
                  </a:cubicBezTo>
                  <a:cubicBezTo>
                    <a:pt x="415" y="245"/>
                    <a:pt x="411" y="243"/>
                    <a:pt x="410" y="243"/>
                  </a:cubicBezTo>
                  <a:cubicBezTo>
                    <a:pt x="409" y="243"/>
                    <a:pt x="408" y="245"/>
                    <a:pt x="407" y="245"/>
                  </a:cubicBezTo>
                  <a:cubicBezTo>
                    <a:pt x="407" y="246"/>
                    <a:pt x="408" y="247"/>
                    <a:pt x="407" y="247"/>
                  </a:cubicBezTo>
                  <a:cubicBezTo>
                    <a:pt x="407" y="247"/>
                    <a:pt x="409" y="250"/>
                    <a:pt x="409" y="250"/>
                  </a:cubicBezTo>
                  <a:cubicBezTo>
                    <a:pt x="407" y="251"/>
                    <a:pt x="406" y="256"/>
                    <a:pt x="411" y="255"/>
                  </a:cubicBezTo>
                  <a:cubicBezTo>
                    <a:pt x="412" y="255"/>
                    <a:pt x="414" y="252"/>
                    <a:pt x="415" y="252"/>
                  </a:cubicBezTo>
                  <a:cubicBezTo>
                    <a:pt x="414" y="254"/>
                    <a:pt x="414" y="254"/>
                    <a:pt x="415" y="255"/>
                  </a:cubicBezTo>
                  <a:cubicBezTo>
                    <a:pt x="415" y="256"/>
                    <a:pt x="415" y="255"/>
                    <a:pt x="415" y="257"/>
                  </a:cubicBezTo>
                  <a:cubicBezTo>
                    <a:pt x="414" y="257"/>
                    <a:pt x="411" y="259"/>
                    <a:pt x="409" y="259"/>
                  </a:cubicBezTo>
                  <a:cubicBezTo>
                    <a:pt x="409" y="259"/>
                    <a:pt x="407" y="259"/>
                    <a:pt x="407" y="259"/>
                  </a:cubicBezTo>
                  <a:cubicBezTo>
                    <a:pt x="404" y="260"/>
                    <a:pt x="404" y="265"/>
                    <a:pt x="401" y="267"/>
                  </a:cubicBezTo>
                  <a:cubicBezTo>
                    <a:pt x="401" y="267"/>
                    <a:pt x="398" y="266"/>
                    <a:pt x="397" y="266"/>
                  </a:cubicBezTo>
                  <a:cubicBezTo>
                    <a:pt x="397" y="267"/>
                    <a:pt x="397" y="267"/>
                    <a:pt x="397" y="267"/>
                  </a:cubicBezTo>
                  <a:cubicBezTo>
                    <a:pt x="398" y="267"/>
                    <a:pt x="398" y="267"/>
                    <a:pt x="398" y="268"/>
                  </a:cubicBezTo>
                  <a:cubicBezTo>
                    <a:pt x="398" y="268"/>
                    <a:pt x="396" y="269"/>
                    <a:pt x="396" y="269"/>
                  </a:cubicBezTo>
                  <a:cubicBezTo>
                    <a:pt x="396" y="270"/>
                    <a:pt x="396" y="271"/>
                    <a:pt x="396" y="272"/>
                  </a:cubicBezTo>
                  <a:cubicBezTo>
                    <a:pt x="396" y="272"/>
                    <a:pt x="393" y="273"/>
                    <a:pt x="393" y="273"/>
                  </a:cubicBezTo>
                  <a:cubicBezTo>
                    <a:pt x="393" y="275"/>
                    <a:pt x="393" y="275"/>
                    <a:pt x="393" y="275"/>
                  </a:cubicBezTo>
                  <a:cubicBezTo>
                    <a:pt x="394" y="275"/>
                    <a:pt x="396" y="275"/>
                    <a:pt x="397" y="276"/>
                  </a:cubicBezTo>
                  <a:cubicBezTo>
                    <a:pt x="397" y="277"/>
                    <a:pt x="396" y="278"/>
                    <a:pt x="396" y="279"/>
                  </a:cubicBezTo>
                  <a:cubicBezTo>
                    <a:pt x="397" y="280"/>
                    <a:pt x="398" y="280"/>
                    <a:pt x="400" y="281"/>
                  </a:cubicBezTo>
                  <a:cubicBezTo>
                    <a:pt x="400" y="282"/>
                    <a:pt x="400" y="282"/>
                    <a:pt x="400" y="282"/>
                  </a:cubicBezTo>
                  <a:cubicBezTo>
                    <a:pt x="399" y="282"/>
                    <a:pt x="399" y="282"/>
                    <a:pt x="399" y="282"/>
                  </a:cubicBezTo>
                  <a:cubicBezTo>
                    <a:pt x="398" y="283"/>
                    <a:pt x="398" y="283"/>
                    <a:pt x="398" y="283"/>
                  </a:cubicBezTo>
                  <a:cubicBezTo>
                    <a:pt x="397" y="283"/>
                    <a:pt x="393" y="280"/>
                    <a:pt x="391" y="280"/>
                  </a:cubicBezTo>
                  <a:cubicBezTo>
                    <a:pt x="392" y="280"/>
                    <a:pt x="392" y="278"/>
                    <a:pt x="391" y="278"/>
                  </a:cubicBezTo>
                  <a:cubicBezTo>
                    <a:pt x="391" y="278"/>
                    <a:pt x="390" y="278"/>
                    <a:pt x="389" y="278"/>
                  </a:cubicBezTo>
                  <a:cubicBezTo>
                    <a:pt x="388" y="277"/>
                    <a:pt x="386" y="275"/>
                    <a:pt x="385" y="274"/>
                  </a:cubicBezTo>
                  <a:cubicBezTo>
                    <a:pt x="387" y="271"/>
                    <a:pt x="387" y="268"/>
                    <a:pt x="388" y="263"/>
                  </a:cubicBezTo>
                  <a:cubicBezTo>
                    <a:pt x="388" y="263"/>
                    <a:pt x="386" y="264"/>
                    <a:pt x="387" y="265"/>
                  </a:cubicBezTo>
                  <a:cubicBezTo>
                    <a:pt x="386" y="265"/>
                    <a:pt x="386" y="263"/>
                    <a:pt x="387" y="263"/>
                  </a:cubicBezTo>
                  <a:cubicBezTo>
                    <a:pt x="386" y="260"/>
                    <a:pt x="386" y="260"/>
                    <a:pt x="386" y="260"/>
                  </a:cubicBezTo>
                  <a:cubicBezTo>
                    <a:pt x="386" y="261"/>
                    <a:pt x="384" y="261"/>
                    <a:pt x="384" y="262"/>
                  </a:cubicBezTo>
                  <a:cubicBezTo>
                    <a:pt x="384" y="263"/>
                    <a:pt x="384" y="263"/>
                    <a:pt x="384" y="263"/>
                  </a:cubicBezTo>
                  <a:cubicBezTo>
                    <a:pt x="384" y="263"/>
                    <a:pt x="379" y="262"/>
                    <a:pt x="381" y="262"/>
                  </a:cubicBezTo>
                  <a:cubicBezTo>
                    <a:pt x="381" y="262"/>
                    <a:pt x="380" y="261"/>
                    <a:pt x="379" y="261"/>
                  </a:cubicBezTo>
                  <a:cubicBezTo>
                    <a:pt x="379" y="259"/>
                    <a:pt x="379" y="259"/>
                    <a:pt x="379" y="259"/>
                  </a:cubicBezTo>
                  <a:cubicBezTo>
                    <a:pt x="379" y="259"/>
                    <a:pt x="378" y="259"/>
                    <a:pt x="377" y="259"/>
                  </a:cubicBezTo>
                  <a:cubicBezTo>
                    <a:pt x="376" y="259"/>
                    <a:pt x="374" y="257"/>
                    <a:pt x="373" y="256"/>
                  </a:cubicBezTo>
                  <a:cubicBezTo>
                    <a:pt x="372" y="256"/>
                    <a:pt x="372" y="259"/>
                    <a:pt x="373" y="259"/>
                  </a:cubicBezTo>
                  <a:cubicBezTo>
                    <a:pt x="373" y="259"/>
                    <a:pt x="371" y="259"/>
                    <a:pt x="371" y="259"/>
                  </a:cubicBezTo>
                  <a:cubicBezTo>
                    <a:pt x="371" y="261"/>
                    <a:pt x="371" y="266"/>
                    <a:pt x="373" y="267"/>
                  </a:cubicBezTo>
                  <a:cubicBezTo>
                    <a:pt x="373" y="268"/>
                    <a:pt x="372" y="268"/>
                    <a:pt x="372" y="269"/>
                  </a:cubicBezTo>
                  <a:cubicBezTo>
                    <a:pt x="371" y="269"/>
                    <a:pt x="371" y="268"/>
                    <a:pt x="369" y="268"/>
                  </a:cubicBezTo>
                  <a:cubicBezTo>
                    <a:pt x="368" y="268"/>
                    <a:pt x="368" y="270"/>
                    <a:pt x="367" y="271"/>
                  </a:cubicBezTo>
                  <a:cubicBezTo>
                    <a:pt x="366" y="271"/>
                    <a:pt x="364" y="269"/>
                    <a:pt x="363" y="269"/>
                  </a:cubicBezTo>
                  <a:cubicBezTo>
                    <a:pt x="353" y="268"/>
                    <a:pt x="351" y="266"/>
                    <a:pt x="344" y="272"/>
                  </a:cubicBezTo>
                  <a:cubicBezTo>
                    <a:pt x="344" y="271"/>
                    <a:pt x="344" y="271"/>
                    <a:pt x="344" y="271"/>
                  </a:cubicBezTo>
                  <a:cubicBezTo>
                    <a:pt x="343" y="271"/>
                    <a:pt x="342" y="269"/>
                    <a:pt x="342" y="269"/>
                  </a:cubicBezTo>
                  <a:cubicBezTo>
                    <a:pt x="341" y="268"/>
                    <a:pt x="341" y="269"/>
                    <a:pt x="340" y="270"/>
                  </a:cubicBezTo>
                  <a:cubicBezTo>
                    <a:pt x="340" y="270"/>
                    <a:pt x="339" y="270"/>
                    <a:pt x="338" y="270"/>
                  </a:cubicBezTo>
                  <a:cubicBezTo>
                    <a:pt x="338" y="268"/>
                    <a:pt x="338" y="268"/>
                    <a:pt x="338" y="268"/>
                  </a:cubicBezTo>
                  <a:cubicBezTo>
                    <a:pt x="336" y="267"/>
                    <a:pt x="334" y="268"/>
                    <a:pt x="333" y="268"/>
                  </a:cubicBezTo>
                  <a:cubicBezTo>
                    <a:pt x="332" y="268"/>
                    <a:pt x="333" y="266"/>
                    <a:pt x="332" y="266"/>
                  </a:cubicBezTo>
                  <a:cubicBezTo>
                    <a:pt x="332" y="265"/>
                    <a:pt x="331" y="266"/>
                    <a:pt x="330" y="266"/>
                  </a:cubicBezTo>
                  <a:cubicBezTo>
                    <a:pt x="329" y="266"/>
                    <a:pt x="330" y="264"/>
                    <a:pt x="330" y="263"/>
                  </a:cubicBezTo>
                  <a:cubicBezTo>
                    <a:pt x="328" y="263"/>
                    <a:pt x="329" y="264"/>
                    <a:pt x="328" y="264"/>
                  </a:cubicBezTo>
                  <a:cubicBezTo>
                    <a:pt x="327" y="263"/>
                    <a:pt x="327" y="263"/>
                    <a:pt x="327" y="263"/>
                  </a:cubicBezTo>
                  <a:cubicBezTo>
                    <a:pt x="325" y="263"/>
                    <a:pt x="326" y="264"/>
                    <a:pt x="326" y="265"/>
                  </a:cubicBezTo>
                  <a:cubicBezTo>
                    <a:pt x="324" y="265"/>
                    <a:pt x="321" y="265"/>
                    <a:pt x="319" y="265"/>
                  </a:cubicBezTo>
                  <a:cubicBezTo>
                    <a:pt x="321" y="261"/>
                    <a:pt x="321" y="263"/>
                    <a:pt x="319" y="259"/>
                  </a:cubicBezTo>
                  <a:cubicBezTo>
                    <a:pt x="317" y="261"/>
                    <a:pt x="314" y="264"/>
                    <a:pt x="312" y="261"/>
                  </a:cubicBezTo>
                  <a:cubicBezTo>
                    <a:pt x="310" y="260"/>
                    <a:pt x="312" y="252"/>
                    <a:pt x="308" y="251"/>
                  </a:cubicBezTo>
                  <a:cubicBezTo>
                    <a:pt x="304" y="248"/>
                    <a:pt x="302" y="251"/>
                    <a:pt x="298" y="251"/>
                  </a:cubicBezTo>
                  <a:cubicBezTo>
                    <a:pt x="298" y="251"/>
                    <a:pt x="296" y="250"/>
                    <a:pt x="295" y="250"/>
                  </a:cubicBezTo>
                  <a:cubicBezTo>
                    <a:pt x="294" y="250"/>
                    <a:pt x="293" y="252"/>
                    <a:pt x="292" y="252"/>
                  </a:cubicBezTo>
                  <a:cubicBezTo>
                    <a:pt x="291" y="252"/>
                    <a:pt x="287" y="251"/>
                    <a:pt x="285" y="251"/>
                  </a:cubicBezTo>
                  <a:cubicBezTo>
                    <a:pt x="285" y="252"/>
                    <a:pt x="284" y="258"/>
                    <a:pt x="283" y="259"/>
                  </a:cubicBezTo>
                  <a:cubicBezTo>
                    <a:pt x="283" y="260"/>
                    <a:pt x="281" y="260"/>
                    <a:pt x="281" y="260"/>
                  </a:cubicBezTo>
                  <a:cubicBezTo>
                    <a:pt x="280" y="261"/>
                    <a:pt x="281" y="262"/>
                    <a:pt x="280" y="263"/>
                  </a:cubicBezTo>
                  <a:cubicBezTo>
                    <a:pt x="282" y="262"/>
                    <a:pt x="281" y="263"/>
                    <a:pt x="282" y="263"/>
                  </a:cubicBezTo>
                  <a:cubicBezTo>
                    <a:pt x="283" y="263"/>
                    <a:pt x="283" y="262"/>
                    <a:pt x="284" y="262"/>
                  </a:cubicBezTo>
                  <a:cubicBezTo>
                    <a:pt x="285" y="262"/>
                    <a:pt x="286" y="263"/>
                    <a:pt x="286" y="263"/>
                  </a:cubicBezTo>
                  <a:cubicBezTo>
                    <a:pt x="286" y="263"/>
                    <a:pt x="287" y="262"/>
                    <a:pt x="287" y="261"/>
                  </a:cubicBezTo>
                  <a:cubicBezTo>
                    <a:pt x="286" y="262"/>
                    <a:pt x="286" y="260"/>
                    <a:pt x="286" y="260"/>
                  </a:cubicBezTo>
                  <a:cubicBezTo>
                    <a:pt x="286" y="260"/>
                    <a:pt x="288" y="259"/>
                    <a:pt x="288" y="259"/>
                  </a:cubicBezTo>
                  <a:cubicBezTo>
                    <a:pt x="289" y="260"/>
                    <a:pt x="290" y="260"/>
                    <a:pt x="291" y="261"/>
                  </a:cubicBezTo>
                  <a:cubicBezTo>
                    <a:pt x="295" y="256"/>
                    <a:pt x="294" y="258"/>
                    <a:pt x="301" y="257"/>
                  </a:cubicBezTo>
                  <a:cubicBezTo>
                    <a:pt x="301" y="257"/>
                    <a:pt x="301" y="255"/>
                    <a:pt x="302" y="255"/>
                  </a:cubicBezTo>
                  <a:cubicBezTo>
                    <a:pt x="300" y="255"/>
                    <a:pt x="300" y="252"/>
                    <a:pt x="303" y="253"/>
                  </a:cubicBezTo>
                  <a:cubicBezTo>
                    <a:pt x="303" y="253"/>
                    <a:pt x="305" y="255"/>
                    <a:pt x="305" y="255"/>
                  </a:cubicBezTo>
                  <a:cubicBezTo>
                    <a:pt x="308" y="258"/>
                    <a:pt x="304" y="257"/>
                    <a:pt x="302" y="257"/>
                  </a:cubicBezTo>
                  <a:cubicBezTo>
                    <a:pt x="301" y="258"/>
                    <a:pt x="301" y="259"/>
                    <a:pt x="301" y="259"/>
                  </a:cubicBezTo>
                  <a:cubicBezTo>
                    <a:pt x="300" y="260"/>
                    <a:pt x="299" y="259"/>
                    <a:pt x="298" y="259"/>
                  </a:cubicBezTo>
                  <a:cubicBezTo>
                    <a:pt x="297" y="259"/>
                    <a:pt x="296" y="261"/>
                    <a:pt x="295" y="262"/>
                  </a:cubicBezTo>
                  <a:cubicBezTo>
                    <a:pt x="295" y="263"/>
                    <a:pt x="295" y="263"/>
                    <a:pt x="295" y="263"/>
                  </a:cubicBezTo>
                  <a:cubicBezTo>
                    <a:pt x="294" y="264"/>
                    <a:pt x="292" y="263"/>
                    <a:pt x="291" y="264"/>
                  </a:cubicBezTo>
                  <a:cubicBezTo>
                    <a:pt x="290" y="264"/>
                    <a:pt x="290" y="266"/>
                    <a:pt x="289" y="267"/>
                  </a:cubicBezTo>
                  <a:cubicBezTo>
                    <a:pt x="288" y="267"/>
                    <a:pt x="287" y="266"/>
                    <a:pt x="286" y="267"/>
                  </a:cubicBezTo>
                  <a:cubicBezTo>
                    <a:pt x="286" y="267"/>
                    <a:pt x="286" y="268"/>
                    <a:pt x="286" y="269"/>
                  </a:cubicBezTo>
                  <a:cubicBezTo>
                    <a:pt x="286" y="269"/>
                    <a:pt x="284" y="269"/>
                    <a:pt x="284" y="270"/>
                  </a:cubicBezTo>
                  <a:cubicBezTo>
                    <a:pt x="284" y="272"/>
                    <a:pt x="285" y="274"/>
                    <a:pt x="286" y="275"/>
                  </a:cubicBezTo>
                  <a:cubicBezTo>
                    <a:pt x="286" y="275"/>
                    <a:pt x="286" y="275"/>
                    <a:pt x="286" y="275"/>
                  </a:cubicBezTo>
                  <a:cubicBezTo>
                    <a:pt x="287" y="277"/>
                    <a:pt x="285" y="278"/>
                    <a:pt x="285" y="279"/>
                  </a:cubicBezTo>
                  <a:cubicBezTo>
                    <a:pt x="286" y="280"/>
                    <a:pt x="288" y="280"/>
                    <a:pt x="288" y="281"/>
                  </a:cubicBezTo>
                  <a:cubicBezTo>
                    <a:pt x="289" y="282"/>
                    <a:pt x="288" y="283"/>
                    <a:pt x="288" y="283"/>
                  </a:cubicBezTo>
                  <a:cubicBezTo>
                    <a:pt x="288" y="283"/>
                    <a:pt x="286" y="283"/>
                    <a:pt x="286" y="283"/>
                  </a:cubicBezTo>
                  <a:cubicBezTo>
                    <a:pt x="286" y="284"/>
                    <a:pt x="285" y="286"/>
                    <a:pt x="285" y="287"/>
                  </a:cubicBezTo>
                  <a:cubicBezTo>
                    <a:pt x="280" y="283"/>
                    <a:pt x="280" y="279"/>
                    <a:pt x="279" y="271"/>
                  </a:cubicBezTo>
                  <a:cubicBezTo>
                    <a:pt x="279" y="273"/>
                    <a:pt x="278" y="275"/>
                    <a:pt x="278" y="278"/>
                  </a:cubicBezTo>
                  <a:cubicBezTo>
                    <a:pt x="276" y="279"/>
                    <a:pt x="276" y="279"/>
                    <a:pt x="276" y="279"/>
                  </a:cubicBezTo>
                  <a:cubicBezTo>
                    <a:pt x="276" y="279"/>
                    <a:pt x="275" y="275"/>
                    <a:pt x="275" y="275"/>
                  </a:cubicBezTo>
                  <a:cubicBezTo>
                    <a:pt x="276" y="275"/>
                    <a:pt x="276" y="273"/>
                    <a:pt x="276" y="273"/>
                  </a:cubicBezTo>
                  <a:cubicBezTo>
                    <a:pt x="276" y="273"/>
                    <a:pt x="275" y="271"/>
                    <a:pt x="274" y="269"/>
                  </a:cubicBezTo>
                  <a:cubicBezTo>
                    <a:pt x="274" y="269"/>
                    <a:pt x="272" y="269"/>
                    <a:pt x="272" y="269"/>
                  </a:cubicBezTo>
                  <a:cubicBezTo>
                    <a:pt x="269" y="268"/>
                    <a:pt x="268" y="267"/>
                    <a:pt x="266" y="264"/>
                  </a:cubicBezTo>
                  <a:cubicBezTo>
                    <a:pt x="265" y="265"/>
                    <a:pt x="264" y="264"/>
                    <a:pt x="262" y="265"/>
                  </a:cubicBezTo>
                  <a:cubicBezTo>
                    <a:pt x="262" y="266"/>
                    <a:pt x="261" y="268"/>
                    <a:pt x="260" y="268"/>
                  </a:cubicBezTo>
                  <a:cubicBezTo>
                    <a:pt x="259" y="268"/>
                    <a:pt x="257" y="268"/>
                    <a:pt x="256" y="268"/>
                  </a:cubicBezTo>
                  <a:cubicBezTo>
                    <a:pt x="255" y="268"/>
                    <a:pt x="252" y="270"/>
                    <a:pt x="251" y="270"/>
                  </a:cubicBezTo>
                  <a:cubicBezTo>
                    <a:pt x="250" y="270"/>
                    <a:pt x="250" y="269"/>
                    <a:pt x="249" y="269"/>
                  </a:cubicBezTo>
                  <a:cubicBezTo>
                    <a:pt x="247" y="271"/>
                    <a:pt x="247" y="271"/>
                    <a:pt x="247" y="271"/>
                  </a:cubicBezTo>
                  <a:cubicBezTo>
                    <a:pt x="241" y="272"/>
                    <a:pt x="234" y="272"/>
                    <a:pt x="229" y="270"/>
                  </a:cubicBezTo>
                  <a:cubicBezTo>
                    <a:pt x="229" y="265"/>
                    <a:pt x="228" y="265"/>
                    <a:pt x="231" y="263"/>
                  </a:cubicBezTo>
                  <a:cubicBezTo>
                    <a:pt x="231" y="263"/>
                    <a:pt x="231" y="261"/>
                    <a:pt x="231" y="261"/>
                  </a:cubicBezTo>
                  <a:cubicBezTo>
                    <a:pt x="233" y="261"/>
                    <a:pt x="235" y="261"/>
                    <a:pt x="237" y="261"/>
                  </a:cubicBezTo>
                  <a:cubicBezTo>
                    <a:pt x="238" y="259"/>
                    <a:pt x="238" y="259"/>
                    <a:pt x="238" y="259"/>
                  </a:cubicBezTo>
                  <a:cubicBezTo>
                    <a:pt x="237" y="259"/>
                    <a:pt x="237" y="259"/>
                    <a:pt x="237" y="259"/>
                  </a:cubicBezTo>
                  <a:cubicBezTo>
                    <a:pt x="235" y="258"/>
                    <a:pt x="236" y="257"/>
                    <a:pt x="235" y="255"/>
                  </a:cubicBezTo>
                  <a:cubicBezTo>
                    <a:pt x="231" y="252"/>
                    <a:pt x="231" y="252"/>
                    <a:pt x="231" y="252"/>
                  </a:cubicBezTo>
                  <a:cubicBezTo>
                    <a:pt x="230" y="252"/>
                    <a:pt x="230" y="253"/>
                    <a:pt x="229" y="253"/>
                  </a:cubicBezTo>
                  <a:cubicBezTo>
                    <a:pt x="228" y="252"/>
                    <a:pt x="227" y="250"/>
                    <a:pt x="227" y="250"/>
                  </a:cubicBezTo>
                  <a:cubicBezTo>
                    <a:pt x="225" y="250"/>
                    <a:pt x="224" y="250"/>
                    <a:pt x="224" y="251"/>
                  </a:cubicBezTo>
                  <a:cubicBezTo>
                    <a:pt x="222" y="251"/>
                    <a:pt x="222" y="251"/>
                    <a:pt x="220" y="251"/>
                  </a:cubicBezTo>
                  <a:cubicBezTo>
                    <a:pt x="220" y="251"/>
                    <a:pt x="221" y="253"/>
                    <a:pt x="222" y="253"/>
                  </a:cubicBezTo>
                  <a:cubicBezTo>
                    <a:pt x="222" y="253"/>
                    <a:pt x="224" y="254"/>
                    <a:pt x="221" y="255"/>
                  </a:cubicBezTo>
                  <a:cubicBezTo>
                    <a:pt x="221" y="255"/>
                    <a:pt x="218" y="254"/>
                    <a:pt x="217" y="254"/>
                  </a:cubicBezTo>
                  <a:cubicBezTo>
                    <a:pt x="217" y="253"/>
                    <a:pt x="217" y="253"/>
                    <a:pt x="217" y="253"/>
                  </a:cubicBezTo>
                  <a:cubicBezTo>
                    <a:pt x="215" y="252"/>
                    <a:pt x="213" y="253"/>
                    <a:pt x="211" y="252"/>
                  </a:cubicBezTo>
                  <a:cubicBezTo>
                    <a:pt x="210" y="252"/>
                    <a:pt x="208" y="249"/>
                    <a:pt x="207" y="249"/>
                  </a:cubicBezTo>
                  <a:cubicBezTo>
                    <a:pt x="207" y="248"/>
                    <a:pt x="202" y="249"/>
                    <a:pt x="200" y="248"/>
                  </a:cubicBezTo>
                  <a:cubicBezTo>
                    <a:pt x="199" y="245"/>
                    <a:pt x="199" y="245"/>
                    <a:pt x="199" y="245"/>
                  </a:cubicBezTo>
                  <a:cubicBezTo>
                    <a:pt x="194" y="245"/>
                    <a:pt x="188" y="243"/>
                    <a:pt x="185" y="241"/>
                  </a:cubicBezTo>
                  <a:cubicBezTo>
                    <a:pt x="184" y="240"/>
                    <a:pt x="184" y="238"/>
                    <a:pt x="183" y="238"/>
                  </a:cubicBezTo>
                  <a:cubicBezTo>
                    <a:pt x="182" y="238"/>
                    <a:pt x="181" y="238"/>
                    <a:pt x="180" y="238"/>
                  </a:cubicBezTo>
                  <a:cubicBezTo>
                    <a:pt x="178" y="238"/>
                    <a:pt x="175" y="235"/>
                    <a:pt x="173" y="235"/>
                  </a:cubicBezTo>
                  <a:cubicBezTo>
                    <a:pt x="169" y="234"/>
                    <a:pt x="167" y="235"/>
                    <a:pt x="163" y="235"/>
                  </a:cubicBezTo>
                  <a:cubicBezTo>
                    <a:pt x="163" y="235"/>
                    <a:pt x="163" y="237"/>
                    <a:pt x="163" y="237"/>
                  </a:cubicBezTo>
                  <a:cubicBezTo>
                    <a:pt x="161" y="239"/>
                    <a:pt x="159" y="240"/>
                    <a:pt x="157" y="241"/>
                  </a:cubicBezTo>
                  <a:cubicBezTo>
                    <a:pt x="155" y="237"/>
                    <a:pt x="154" y="236"/>
                    <a:pt x="153" y="231"/>
                  </a:cubicBezTo>
                  <a:cubicBezTo>
                    <a:pt x="155" y="230"/>
                    <a:pt x="154" y="231"/>
                    <a:pt x="155" y="229"/>
                  </a:cubicBezTo>
                  <a:cubicBezTo>
                    <a:pt x="155" y="229"/>
                    <a:pt x="153" y="229"/>
                    <a:pt x="153" y="229"/>
                  </a:cubicBezTo>
                  <a:cubicBezTo>
                    <a:pt x="152" y="231"/>
                    <a:pt x="150" y="232"/>
                    <a:pt x="152" y="234"/>
                  </a:cubicBezTo>
                  <a:cubicBezTo>
                    <a:pt x="149" y="234"/>
                    <a:pt x="151" y="236"/>
                    <a:pt x="151" y="239"/>
                  </a:cubicBezTo>
                  <a:cubicBezTo>
                    <a:pt x="151" y="239"/>
                    <a:pt x="149" y="240"/>
                    <a:pt x="149" y="240"/>
                  </a:cubicBezTo>
                  <a:cubicBezTo>
                    <a:pt x="149" y="241"/>
                    <a:pt x="151" y="241"/>
                    <a:pt x="150" y="243"/>
                  </a:cubicBezTo>
                  <a:cubicBezTo>
                    <a:pt x="150" y="243"/>
                    <a:pt x="148" y="243"/>
                    <a:pt x="147" y="243"/>
                  </a:cubicBezTo>
                  <a:cubicBezTo>
                    <a:pt x="144" y="239"/>
                    <a:pt x="141" y="237"/>
                    <a:pt x="137" y="233"/>
                  </a:cubicBezTo>
                  <a:cubicBezTo>
                    <a:pt x="136" y="233"/>
                    <a:pt x="136" y="231"/>
                    <a:pt x="135" y="231"/>
                  </a:cubicBezTo>
                  <a:cubicBezTo>
                    <a:pt x="135" y="231"/>
                    <a:pt x="134" y="232"/>
                    <a:pt x="134" y="231"/>
                  </a:cubicBezTo>
                  <a:cubicBezTo>
                    <a:pt x="133" y="230"/>
                    <a:pt x="133" y="228"/>
                    <a:pt x="132" y="227"/>
                  </a:cubicBezTo>
                  <a:cubicBezTo>
                    <a:pt x="131" y="227"/>
                    <a:pt x="130" y="227"/>
                    <a:pt x="129" y="227"/>
                  </a:cubicBezTo>
                  <a:cubicBezTo>
                    <a:pt x="122" y="221"/>
                    <a:pt x="122" y="221"/>
                    <a:pt x="122" y="221"/>
                  </a:cubicBezTo>
                  <a:cubicBezTo>
                    <a:pt x="121" y="220"/>
                    <a:pt x="121" y="218"/>
                    <a:pt x="120" y="217"/>
                  </a:cubicBezTo>
                  <a:cubicBezTo>
                    <a:pt x="119" y="215"/>
                    <a:pt x="116" y="214"/>
                    <a:pt x="114" y="213"/>
                  </a:cubicBezTo>
                  <a:cubicBezTo>
                    <a:pt x="112" y="215"/>
                    <a:pt x="111" y="215"/>
                    <a:pt x="112" y="219"/>
                  </a:cubicBezTo>
                  <a:cubicBezTo>
                    <a:pt x="112" y="220"/>
                    <a:pt x="114" y="219"/>
                    <a:pt x="114" y="221"/>
                  </a:cubicBezTo>
                  <a:cubicBezTo>
                    <a:pt x="113" y="223"/>
                    <a:pt x="109" y="229"/>
                    <a:pt x="108" y="231"/>
                  </a:cubicBezTo>
                  <a:cubicBezTo>
                    <a:pt x="106" y="231"/>
                    <a:pt x="98" y="232"/>
                    <a:pt x="96" y="234"/>
                  </a:cubicBezTo>
                  <a:cubicBezTo>
                    <a:pt x="95" y="236"/>
                    <a:pt x="96" y="238"/>
                    <a:pt x="95" y="239"/>
                  </a:cubicBezTo>
                  <a:cubicBezTo>
                    <a:pt x="95" y="240"/>
                    <a:pt x="89" y="242"/>
                    <a:pt x="88" y="242"/>
                  </a:cubicBezTo>
                  <a:cubicBezTo>
                    <a:pt x="88" y="241"/>
                    <a:pt x="88" y="239"/>
                    <a:pt x="88" y="239"/>
                  </a:cubicBezTo>
                  <a:cubicBezTo>
                    <a:pt x="87" y="239"/>
                    <a:pt x="86" y="240"/>
                    <a:pt x="86" y="239"/>
                  </a:cubicBezTo>
                  <a:cubicBezTo>
                    <a:pt x="85" y="241"/>
                    <a:pt x="85" y="239"/>
                    <a:pt x="84" y="240"/>
                  </a:cubicBezTo>
                  <a:cubicBezTo>
                    <a:pt x="84" y="241"/>
                    <a:pt x="84" y="241"/>
                    <a:pt x="84" y="241"/>
                  </a:cubicBezTo>
                  <a:cubicBezTo>
                    <a:pt x="85" y="241"/>
                    <a:pt x="85" y="242"/>
                    <a:pt x="85" y="243"/>
                  </a:cubicBezTo>
                  <a:cubicBezTo>
                    <a:pt x="84" y="243"/>
                    <a:pt x="83" y="243"/>
                    <a:pt x="82" y="243"/>
                  </a:cubicBezTo>
                  <a:cubicBezTo>
                    <a:pt x="82" y="243"/>
                    <a:pt x="82" y="244"/>
                    <a:pt x="82" y="245"/>
                  </a:cubicBezTo>
                  <a:cubicBezTo>
                    <a:pt x="82" y="245"/>
                    <a:pt x="80" y="245"/>
                    <a:pt x="81" y="244"/>
                  </a:cubicBezTo>
                  <a:cubicBezTo>
                    <a:pt x="80" y="244"/>
                    <a:pt x="80" y="244"/>
                    <a:pt x="80" y="244"/>
                  </a:cubicBezTo>
                  <a:cubicBezTo>
                    <a:pt x="79" y="244"/>
                    <a:pt x="79" y="247"/>
                    <a:pt x="79" y="247"/>
                  </a:cubicBezTo>
                  <a:cubicBezTo>
                    <a:pt x="79" y="248"/>
                    <a:pt x="77" y="248"/>
                    <a:pt x="77" y="249"/>
                  </a:cubicBezTo>
                  <a:cubicBezTo>
                    <a:pt x="76" y="250"/>
                    <a:pt x="77" y="251"/>
                    <a:pt x="78" y="252"/>
                  </a:cubicBezTo>
                  <a:cubicBezTo>
                    <a:pt x="75" y="253"/>
                    <a:pt x="74" y="253"/>
                    <a:pt x="72" y="253"/>
                  </a:cubicBezTo>
                  <a:cubicBezTo>
                    <a:pt x="73" y="248"/>
                    <a:pt x="71" y="250"/>
                    <a:pt x="76" y="247"/>
                  </a:cubicBezTo>
                  <a:cubicBezTo>
                    <a:pt x="75" y="246"/>
                    <a:pt x="75" y="244"/>
                    <a:pt x="75" y="243"/>
                  </a:cubicBezTo>
                  <a:cubicBezTo>
                    <a:pt x="76" y="242"/>
                    <a:pt x="78" y="242"/>
                    <a:pt x="79" y="241"/>
                  </a:cubicBezTo>
                  <a:cubicBezTo>
                    <a:pt x="79" y="240"/>
                    <a:pt x="80" y="237"/>
                    <a:pt x="80" y="237"/>
                  </a:cubicBezTo>
                  <a:cubicBezTo>
                    <a:pt x="84" y="236"/>
                    <a:pt x="88" y="234"/>
                    <a:pt x="91" y="234"/>
                  </a:cubicBezTo>
                  <a:cubicBezTo>
                    <a:pt x="93" y="234"/>
                    <a:pt x="93" y="235"/>
                    <a:pt x="95" y="234"/>
                  </a:cubicBezTo>
                  <a:cubicBezTo>
                    <a:pt x="95" y="234"/>
                    <a:pt x="98" y="230"/>
                    <a:pt x="98" y="229"/>
                  </a:cubicBezTo>
                  <a:cubicBezTo>
                    <a:pt x="102" y="227"/>
                    <a:pt x="102" y="227"/>
                    <a:pt x="102" y="227"/>
                  </a:cubicBezTo>
                  <a:cubicBezTo>
                    <a:pt x="102" y="226"/>
                    <a:pt x="101" y="225"/>
                    <a:pt x="102" y="224"/>
                  </a:cubicBezTo>
                  <a:cubicBezTo>
                    <a:pt x="97" y="224"/>
                    <a:pt x="95" y="224"/>
                    <a:pt x="91" y="223"/>
                  </a:cubicBezTo>
                  <a:cubicBezTo>
                    <a:pt x="90" y="226"/>
                    <a:pt x="89" y="228"/>
                    <a:pt x="88" y="231"/>
                  </a:cubicBezTo>
                  <a:cubicBezTo>
                    <a:pt x="85" y="230"/>
                    <a:pt x="84" y="230"/>
                    <a:pt x="82" y="230"/>
                  </a:cubicBezTo>
                  <a:cubicBezTo>
                    <a:pt x="82" y="230"/>
                    <a:pt x="81" y="231"/>
                    <a:pt x="81" y="231"/>
                  </a:cubicBezTo>
                  <a:cubicBezTo>
                    <a:pt x="80" y="232"/>
                    <a:pt x="78" y="231"/>
                    <a:pt x="77" y="231"/>
                  </a:cubicBezTo>
                  <a:cubicBezTo>
                    <a:pt x="76" y="233"/>
                    <a:pt x="76" y="233"/>
                    <a:pt x="76" y="233"/>
                  </a:cubicBezTo>
                  <a:cubicBezTo>
                    <a:pt x="75" y="233"/>
                    <a:pt x="74" y="232"/>
                    <a:pt x="73" y="233"/>
                  </a:cubicBezTo>
                  <a:cubicBezTo>
                    <a:pt x="72" y="234"/>
                    <a:pt x="72" y="237"/>
                    <a:pt x="72" y="238"/>
                  </a:cubicBezTo>
                  <a:cubicBezTo>
                    <a:pt x="70" y="239"/>
                    <a:pt x="68" y="239"/>
                    <a:pt x="66" y="239"/>
                  </a:cubicBezTo>
                  <a:cubicBezTo>
                    <a:pt x="65" y="239"/>
                    <a:pt x="66" y="237"/>
                    <a:pt x="66" y="237"/>
                  </a:cubicBezTo>
                  <a:cubicBezTo>
                    <a:pt x="65" y="236"/>
                    <a:pt x="61" y="235"/>
                    <a:pt x="61" y="235"/>
                  </a:cubicBezTo>
                  <a:cubicBezTo>
                    <a:pt x="60" y="233"/>
                    <a:pt x="61" y="233"/>
                    <a:pt x="60" y="233"/>
                  </a:cubicBezTo>
                  <a:cubicBezTo>
                    <a:pt x="60" y="234"/>
                    <a:pt x="61" y="237"/>
                    <a:pt x="60" y="237"/>
                  </a:cubicBezTo>
                  <a:cubicBezTo>
                    <a:pt x="60" y="238"/>
                    <a:pt x="59" y="238"/>
                    <a:pt x="58" y="239"/>
                  </a:cubicBezTo>
                  <a:cubicBezTo>
                    <a:pt x="58" y="239"/>
                    <a:pt x="59" y="240"/>
                    <a:pt x="58" y="241"/>
                  </a:cubicBezTo>
                  <a:cubicBezTo>
                    <a:pt x="57" y="240"/>
                    <a:pt x="57" y="240"/>
                    <a:pt x="55" y="240"/>
                  </a:cubicBezTo>
                  <a:cubicBezTo>
                    <a:pt x="55" y="241"/>
                    <a:pt x="55" y="244"/>
                    <a:pt x="55" y="244"/>
                  </a:cubicBezTo>
                  <a:cubicBezTo>
                    <a:pt x="54" y="244"/>
                    <a:pt x="54" y="244"/>
                    <a:pt x="53" y="244"/>
                  </a:cubicBezTo>
                  <a:cubicBezTo>
                    <a:pt x="52" y="244"/>
                    <a:pt x="53" y="243"/>
                    <a:pt x="52" y="242"/>
                  </a:cubicBezTo>
                  <a:cubicBezTo>
                    <a:pt x="47" y="242"/>
                    <a:pt x="47" y="242"/>
                    <a:pt x="47" y="242"/>
                  </a:cubicBezTo>
                  <a:cubicBezTo>
                    <a:pt x="47" y="243"/>
                    <a:pt x="47" y="244"/>
                    <a:pt x="47" y="245"/>
                  </a:cubicBezTo>
                  <a:cubicBezTo>
                    <a:pt x="52" y="247"/>
                    <a:pt x="53" y="248"/>
                    <a:pt x="53" y="253"/>
                  </a:cubicBezTo>
                  <a:cubicBezTo>
                    <a:pt x="52" y="253"/>
                    <a:pt x="52" y="253"/>
                    <a:pt x="52" y="253"/>
                  </a:cubicBezTo>
                  <a:cubicBezTo>
                    <a:pt x="50" y="251"/>
                    <a:pt x="50" y="249"/>
                    <a:pt x="48" y="247"/>
                  </a:cubicBezTo>
                  <a:cubicBezTo>
                    <a:pt x="47" y="247"/>
                    <a:pt x="38" y="243"/>
                    <a:pt x="38" y="243"/>
                  </a:cubicBezTo>
                  <a:cubicBezTo>
                    <a:pt x="37" y="242"/>
                    <a:pt x="36" y="243"/>
                    <a:pt x="35" y="243"/>
                  </a:cubicBezTo>
                  <a:cubicBezTo>
                    <a:pt x="34" y="242"/>
                    <a:pt x="33" y="240"/>
                    <a:pt x="32" y="239"/>
                  </a:cubicBezTo>
                  <a:cubicBezTo>
                    <a:pt x="31" y="239"/>
                    <a:pt x="30" y="240"/>
                    <a:pt x="28" y="239"/>
                  </a:cubicBezTo>
                  <a:cubicBezTo>
                    <a:pt x="28" y="239"/>
                    <a:pt x="26" y="236"/>
                    <a:pt x="25" y="236"/>
                  </a:cubicBezTo>
                  <a:cubicBezTo>
                    <a:pt x="24" y="236"/>
                    <a:pt x="23" y="236"/>
                    <a:pt x="22" y="236"/>
                  </a:cubicBezTo>
                  <a:cubicBezTo>
                    <a:pt x="21" y="235"/>
                    <a:pt x="20" y="232"/>
                    <a:pt x="18" y="232"/>
                  </a:cubicBezTo>
                  <a:cubicBezTo>
                    <a:pt x="14" y="231"/>
                    <a:pt x="10" y="234"/>
                    <a:pt x="7" y="233"/>
                  </a:cubicBezTo>
                  <a:cubicBezTo>
                    <a:pt x="7" y="232"/>
                    <a:pt x="7" y="232"/>
                    <a:pt x="7" y="232"/>
                  </a:cubicBezTo>
                  <a:cubicBezTo>
                    <a:pt x="4" y="231"/>
                    <a:pt x="2" y="232"/>
                    <a:pt x="0" y="231"/>
                  </a:cubicBezTo>
                  <a:cubicBezTo>
                    <a:pt x="3" y="370"/>
                    <a:pt x="3" y="370"/>
                    <a:pt x="3" y="370"/>
                  </a:cubicBezTo>
                  <a:cubicBezTo>
                    <a:pt x="3" y="370"/>
                    <a:pt x="9" y="367"/>
                    <a:pt x="11" y="368"/>
                  </a:cubicBezTo>
                  <a:cubicBezTo>
                    <a:pt x="12" y="369"/>
                    <a:pt x="15" y="371"/>
                    <a:pt x="16" y="370"/>
                  </a:cubicBezTo>
                  <a:cubicBezTo>
                    <a:pt x="22" y="364"/>
                    <a:pt x="19" y="370"/>
                    <a:pt x="20" y="373"/>
                  </a:cubicBezTo>
                  <a:cubicBezTo>
                    <a:pt x="21" y="376"/>
                    <a:pt x="21" y="376"/>
                    <a:pt x="23" y="379"/>
                  </a:cubicBezTo>
                  <a:cubicBezTo>
                    <a:pt x="25" y="382"/>
                    <a:pt x="31" y="385"/>
                    <a:pt x="33" y="388"/>
                  </a:cubicBezTo>
                  <a:cubicBezTo>
                    <a:pt x="35" y="391"/>
                    <a:pt x="32" y="395"/>
                    <a:pt x="37" y="390"/>
                  </a:cubicBezTo>
                  <a:cubicBezTo>
                    <a:pt x="40" y="388"/>
                    <a:pt x="43" y="389"/>
                    <a:pt x="44" y="386"/>
                  </a:cubicBezTo>
                  <a:cubicBezTo>
                    <a:pt x="45" y="383"/>
                    <a:pt x="42" y="381"/>
                    <a:pt x="44" y="381"/>
                  </a:cubicBezTo>
                  <a:cubicBezTo>
                    <a:pt x="47" y="381"/>
                    <a:pt x="50" y="378"/>
                    <a:pt x="52" y="381"/>
                  </a:cubicBezTo>
                  <a:cubicBezTo>
                    <a:pt x="53" y="384"/>
                    <a:pt x="58" y="383"/>
                    <a:pt x="58" y="386"/>
                  </a:cubicBezTo>
                  <a:cubicBezTo>
                    <a:pt x="58" y="388"/>
                    <a:pt x="58" y="390"/>
                    <a:pt x="61" y="390"/>
                  </a:cubicBezTo>
                  <a:cubicBezTo>
                    <a:pt x="65" y="391"/>
                    <a:pt x="67" y="395"/>
                    <a:pt x="69" y="397"/>
                  </a:cubicBezTo>
                  <a:cubicBezTo>
                    <a:pt x="70" y="400"/>
                    <a:pt x="77" y="406"/>
                    <a:pt x="79" y="409"/>
                  </a:cubicBezTo>
                  <a:cubicBezTo>
                    <a:pt x="81" y="412"/>
                    <a:pt x="81" y="416"/>
                    <a:pt x="85" y="418"/>
                  </a:cubicBezTo>
                  <a:cubicBezTo>
                    <a:pt x="88" y="420"/>
                    <a:pt x="87" y="423"/>
                    <a:pt x="91" y="425"/>
                  </a:cubicBezTo>
                  <a:cubicBezTo>
                    <a:pt x="94" y="427"/>
                    <a:pt x="97" y="422"/>
                    <a:pt x="97" y="425"/>
                  </a:cubicBezTo>
                  <a:cubicBezTo>
                    <a:pt x="97" y="428"/>
                    <a:pt x="98" y="430"/>
                    <a:pt x="99" y="433"/>
                  </a:cubicBezTo>
                  <a:cubicBezTo>
                    <a:pt x="100" y="436"/>
                    <a:pt x="100" y="434"/>
                    <a:pt x="102" y="435"/>
                  </a:cubicBezTo>
                  <a:cubicBezTo>
                    <a:pt x="104" y="437"/>
                    <a:pt x="103" y="441"/>
                    <a:pt x="105" y="441"/>
                  </a:cubicBezTo>
                  <a:cubicBezTo>
                    <a:pt x="107" y="441"/>
                    <a:pt x="103" y="443"/>
                    <a:pt x="104" y="445"/>
                  </a:cubicBezTo>
                  <a:cubicBezTo>
                    <a:pt x="104" y="447"/>
                    <a:pt x="104" y="448"/>
                    <a:pt x="104" y="449"/>
                  </a:cubicBezTo>
                  <a:cubicBezTo>
                    <a:pt x="103" y="450"/>
                    <a:pt x="101" y="453"/>
                    <a:pt x="101" y="453"/>
                  </a:cubicBezTo>
                  <a:close/>
                  <a:moveTo>
                    <a:pt x="506" y="620"/>
                  </a:moveTo>
                  <a:cubicBezTo>
                    <a:pt x="506" y="620"/>
                    <a:pt x="506" y="620"/>
                    <a:pt x="506" y="619"/>
                  </a:cubicBezTo>
                  <a:cubicBezTo>
                    <a:pt x="505" y="620"/>
                    <a:pt x="505" y="621"/>
                    <a:pt x="505" y="621"/>
                  </a:cubicBezTo>
                  <a:lnTo>
                    <a:pt x="506" y="620"/>
                  </a:lnTo>
                  <a:close/>
                  <a:moveTo>
                    <a:pt x="656" y="29"/>
                  </a:moveTo>
                  <a:cubicBezTo>
                    <a:pt x="657" y="29"/>
                    <a:pt x="657" y="30"/>
                    <a:pt x="657" y="31"/>
                  </a:cubicBezTo>
                  <a:cubicBezTo>
                    <a:pt x="653" y="30"/>
                    <a:pt x="653" y="29"/>
                    <a:pt x="656" y="29"/>
                  </a:cubicBezTo>
                  <a:close/>
                  <a:moveTo>
                    <a:pt x="386" y="265"/>
                  </a:moveTo>
                  <a:cubicBezTo>
                    <a:pt x="386" y="266"/>
                    <a:pt x="386" y="266"/>
                    <a:pt x="386" y="266"/>
                  </a:cubicBezTo>
                  <a:cubicBezTo>
                    <a:pt x="384" y="266"/>
                    <a:pt x="385" y="265"/>
                    <a:pt x="386" y="265"/>
                  </a:cubicBezTo>
                  <a:close/>
                  <a:moveTo>
                    <a:pt x="94" y="241"/>
                  </a:moveTo>
                  <a:cubicBezTo>
                    <a:pt x="95" y="241"/>
                    <a:pt x="94" y="242"/>
                    <a:pt x="94" y="242"/>
                  </a:cubicBezTo>
                  <a:cubicBezTo>
                    <a:pt x="94" y="241"/>
                    <a:pt x="93" y="240"/>
                    <a:pt x="94" y="241"/>
                  </a:cubicBezTo>
                  <a:close/>
                  <a:moveTo>
                    <a:pt x="147" y="518"/>
                  </a:moveTo>
                  <a:cubicBezTo>
                    <a:pt x="147" y="520"/>
                    <a:pt x="147" y="521"/>
                    <a:pt x="147" y="522"/>
                  </a:cubicBezTo>
                  <a:cubicBezTo>
                    <a:pt x="148" y="522"/>
                    <a:pt x="148" y="523"/>
                    <a:pt x="149" y="523"/>
                  </a:cubicBezTo>
                  <a:cubicBezTo>
                    <a:pt x="155" y="525"/>
                    <a:pt x="147" y="518"/>
                    <a:pt x="147" y="518"/>
                  </a:cubicBezTo>
                  <a:close/>
                  <a:moveTo>
                    <a:pt x="113" y="492"/>
                  </a:moveTo>
                  <a:cubicBezTo>
                    <a:pt x="112" y="492"/>
                    <a:pt x="114" y="494"/>
                    <a:pt x="114" y="494"/>
                  </a:cubicBezTo>
                  <a:cubicBezTo>
                    <a:pt x="114" y="494"/>
                    <a:pt x="115" y="491"/>
                    <a:pt x="113" y="492"/>
                  </a:cubicBezTo>
                  <a:close/>
                  <a:moveTo>
                    <a:pt x="111" y="472"/>
                  </a:moveTo>
                  <a:cubicBezTo>
                    <a:pt x="112" y="472"/>
                    <a:pt x="110" y="473"/>
                    <a:pt x="110" y="473"/>
                  </a:cubicBezTo>
                  <a:cubicBezTo>
                    <a:pt x="110" y="473"/>
                    <a:pt x="110" y="471"/>
                    <a:pt x="111" y="472"/>
                  </a:cubicBezTo>
                  <a:close/>
                  <a:moveTo>
                    <a:pt x="453" y="542"/>
                  </a:moveTo>
                  <a:cubicBezTo>
                    <a:pt x="452" y="543"/>
                    <a:pt x="454" y="544"/>
                    <a:pt x="454" y="544"/>
                  </a:cubicBezTo>
                  <a:cubicBezTo>
                    <a:pt x="454" y="544"/>
                    <a:pt x="456" y="542"/>
                    <a:pt x="453" y="542"/>
                  </a:cubicBezTo>
                  <a:close/>
                  <a:moveTo>
                    <a:pt x="464" y="536"/>
                  </a:moveTo>
                  <a:cubicBezTo>
                    <a:pt x="464" y="536"/>
                    <a:pt x="463" y="537"/>
                    <a:pt x="463" y="537"/>
                  </a:cubicBezTo>
                  <a:cubicBezTo>
                    <a:pt x="465" y="537"/>
                    <a:pt x="466" y="536"/>
                    <a:pt x="464" y="536"/>
                  </a:cubicBezTo>
                  <a:close/>
                  <a:moveTo>
                    <a:pt x="638" y="573"/>
                  </a:moveTo>
                  <a:cubicBezTo>
                    <a:pt x="639" y="573"/>
                    <a:pt x="637" y="574"/>
                    <a:pt x="637" y="574"/>
                  </a:cubicBezTo>
                  <a:cubicBezTo>
                    <a:pt x="637" y="574"/>
                    <a:pt x="637" y="572"/>
                    <a:pt x="638" y="573"/>
                  </a:cubicBezTo>
                  <a:close/>
                  <a:moveTo>
                    <a:pt x="693" y="583"/>
                  </a:moveTo>
                  <a:cubicBezTo>
                    <a:pt x="693" y="584"/>
                    <a:pt x="693" y="584"/>
                    <a:pt x="693" y="584"/>
                  </a:cubicBezTo>
                  <a:cubicBezTo>
                    <a:pt x="694" y="584"/>
                    <a:pt x="694" y="584"/>
                    <a:pt x="694" y="584"/>
                  </a:cubicBezTo>
                  <a:cubicBezTo>
                    <a:pt x="694" y="584"/>
                    <a:pt x="695" y="583"/>
                    <a:pt x="693" y="583"/>
                  </a:cubicBezTo>
                  <a:close/>
                  <a:moveTo>
                    <a:pt x="613" y="559"/>
                  </a:moveTo>
                  <a:cubicBezTo>
                    <a:pt x="617" y="558"/>
                    <a:pt x="612" y="562"/>
                    <a:pt x="611" y="562"/>
                  </a:cubicBezTo>
                  <a:cubicBezTo>
                    <a:pt x="607" y="564"/>
                    <a:pt x="612" y="559"/>
                    <a:pt x="613" y="559"/>
                  </a:cubicBezTo>
                  <a:close/>
                  <a:moveTo>
                    <a:pt x="667" y="520"/>
                  </a:moveTo>
                  <a:cubicBezTo>
                    <a:pt x="667" y="521"/>
                    <a:pt x="667" y="523"/>
                    <a:pt x="667" y="524"/>
                  </a:cubicBezTo>
                  <a:cubicBezTo>
                    <a:pt x="668" y="524"/>
                    <a:pt x="669" y="524"/>
                    <a:pt x="671" y="524"/>
                  </a:cubicBezTo>
                  <a:cubicBezTo>
                    <a:pt x="674" y="527"/>
                    <a:pt x="674" y="527"/>
                    <a:pt x="674" y="527"/>
                  </a:cubicBezTo>
                  <a:cubicBezTo>
                    <a:pt x="674" y="528"/>
                    <a:pt x="674" y="529"/>
                    <a:pt x="674" y="529"/>
                  </a:cubicBezTo>
                  <a:cubicBezTo>
                    <a:pt x="675" y="530"/>
                    <a:pt x="677" y="530"/>
                    <a:pt x="679" y="530"/>
                  </a:cubicBezTo>
                  <a:cubicBezTo>
                    <a:pt x="681" y="531"/>
                    <a:pt x="683" y="533"/>
                    <a:pt x="685" y="534"/>
                  </a:cubicBezTo>
                  <a:cubicBezTo>
                    <a:pt x="686" y="534"/>
                    <a:pt x="687" y="534"/>
                    <a:pt x="689" y="534"/>
                  </a:cubicBezTo>
                  <a:cubicBezTo>
                    <a:pt x="689" y="533"/>
                    <a:pt x="690" y="533"/>
                    <a:pt x="690" y="532"/>
                  </a:cubicBezTo>
                  <a:cubicBezTo>
                    <a:pt x="686" y="529"/>
                    <a:pt x="686" y="529"/>
                    <a:pt x="686" y="529"/>
                  </a:cubicBezTo>
                  <a:cubicBezTo>
                    <a:pt x="686" y="529"/>
                    <a:pt x="685" y="529"/>
                    <a:pt x="685" y="529"/>
                  </a:cubicBezTo>
                  <a:cubicBezTo>
                    <a:pt x="683" y="528"/>
                    <a:pt x="682" y="525"/>
                    <a:pt x="681" y="524"/>
                  </a:cubicBezTo>
                  <a:cubicBezTo>
                    <a:pt x="681" y="524"/>
                    <a:pt x="679" y="525"/>
                    <a:pt x="679" y="524"/>
                  </a:cubicBezTo>
                  <a:cubicBezTo>
                    <a:pt x="676" y="524"/>
                    <a:pt x="674" y="522"/>
                    <a:pt x="672" y="521"/>
                  </a:cubicBezTo>
                  <a:cubicBezTo>
                    <a:pt x="670" y="521"/>
                    <a:pt x="669" y="521"/>
                    <a:pt x="667" y="520"/>
                  </a:cubicBezTo>
                  <a:close/>
                  <a:moveTo>
                    <a:pt x="538" y="591"/>
                  </a:moveTo>
                  <a:cubicBezTo>
                    <a:pt x="538" y="592"/>
                    <a:pt x="539" y="593"/>
                    <a:pt x="539" y="593"/>
                  </a:cubicBezTo>
                  <a:cubicBezTo>
                    <a:pt x="538" y="596"/>
                    <a:pt x="538" y="596"/>
                    <a:pt x="538" y="596"/>
                  </a:cubicBezTo>
                  <a:cubicBezTo>
                    <a:pt x="534" y="594"/>
                    <a:pt x="537" y="593"/>
                    <a:pt x="538" y="591"/>
                  </a:cubicBezTo>
                  <a:close/>
                  <a:moveTo>
                    <a:pt x="518" y="583"/>
                  </a:moveTo>
                  <a:cubicBezTo>
                    <a:pt x="518" y="583"/>
                    <a:pt x="519" y="586"/>
                    <a:pt x="519" y="586"/>
                  </a:cubicBezTo>
                  <a:cubicBezTo>
                    <a:pt x="522" y="587"/>
                    <a:pt x="520" y="584"/>
                    <a:pt x="518" y="583"/>
                  </a:cubicBezTo>
                  <a:close/>
                  <a:moveTo>
                    <a:pt x="583" y="578"/>
                  </a:moveTo>
                  <a:cubicBezTo>
                    <a:pt x="584" y="579"/>
                    <a:pt x="586" y="580"/>
                    <a:pt x="587" y="580"/>
                  </a:cubicBezTo>
                  <a:cubicBezTo>
                    <a:pt x="586" y="581"/>
                    <a:pt x="585" y="583"/>
                    <a:pt x="583" y="582"/>
                  </a:cubicBezTo>
                  <a:cubicBezTo>
                    <a:pt x="583" y="582"/>
                    <a:pt x="584" y="581"/>
                    <a:pt x="584" y="580"/>
                  </a:cubicBezTo>
                  <a:cubicBezTo>
                    <a:pt x="583" y="580"/>
                    <a:pt x="580" y="580"/>
                    <a:pt x="582" y="579"/>
                  </a:cubicBezTo>
                  <a:cubicBezTo>
                    <a:pt x="584" y="578"/>
                    <a:pt x="581" y="578"/>
                    <a:pt x="583" y="578"/>
                  </a:cubicBezTo>
                  <a:close/>
                  <a:moveTo>
                    <a:pt x="506" y="575"/>
                  </a:moveTo>
                  <a:cubicBezTo>
                    <a:pt x="507" y="575"/>
                    <a:pt x="506" y="576"/>
                    <a:pt x="506" y="576"/>
                  </a:cubicBezTo>
                  <a:cubicBezTo>
                    <a:pt x="507" y="577"/>
                    <a:pt x="509" y="578"/>
                    <a:pt x="510" y="578"/>
                  </a:cubicBezTo>
                  <a:cubicBezTo>
                    <a:pt x="512" y="579"/>
                    <a:pt x="516" y="579"/>
                    <a:pt x="516" y="579"/>
                  </a:cubicBezTo>
                  <a:cubicBezTo>
                    <a:pt x="518" y="580"/>
                    <a:pt x="515" y="578"/>
                    <a:pt x="515" y="578"/>
                  </a:cubicBezTo>
                  <a:cubicBezTo>
                    <a:pt x="512" y="576"/>
                    <a:pt x="510" y="576"/>
                    <a:pt x="506" y="575"/>
                  </a:cubicBezTo>
                  <a:close/>
                  <a:moveTo>
                    <a:pt x="708" y="568"/>
                  </a:moveTo>
                  <a:cubicBezTo>
                    <a:pt x="707" y="569"/>
                    <a:pt x="707" y="570"/>
                    <a:pt x="707" y="570"/>
                  </a:cubicBezTo>
                  <a:cubicBezTo>
                    <a:pt x="706" y="571"/>
                    <a:pt x="705" y="570"/>
                    <a:pt x="704" y="570"/>
                  </a:cubicBezTo>
                  <a:cubicBezTo>
                    <a:pt x="703" y="571"/>
                    <a:pt x="702" y="572"/>
                    <a:pt x="702" y="573"/>
                  </a:cubicBezTo>
                  <a:cubicBezTo>
                    <a:pt x="703" y="574"/>
                    <a:pt x="703" y="574"/>
                    <a:pt x="702" y="574"/>
                  </a:cubicBezTo>
                  <a:cubicBezTo>
                    <a:pt x="702" y="576"/>
                    <a:pt x="701" y="578"/>
                    <a:pt x="701" y="579"/>
                  </a:cubicBezTo>
                  <a:cubicBezTo>
                    <a:pt x="703" y="578"/>
                    <a:pt x="705" y="579"/>
                    <a:pt x="706" y="578"/>
                  </a:cubicBezTo>
                  <a:cubicBezTo>
                    <a:pt x="707" y="577"/>
                    <a:pt x="706" y="576"/>
                    <a:pt x="706" y="576"/>
                  </a:cubicBezTo>
                  <a:cubicBezTo>
                    <a:pt x="706" y="576"/>
                    <a:pt x="713" y="571"/>
                    <a:pt x="708" y="574"/>
                  </a:cubicBezTo>
                  <a:cubicBezTo>
                    <a:pt x="708" y="573"/>
                    <a:pt x="708" y="572"/>
                    <a:pt x="708" y="572"/>
                  </a:cubicBezTo>
                  <a:cubicBezTo>
                    <a:pt x="711" y="571"/>
                    <a:pt x="709" y="570"/>
                    <a:pt x="708" y="568"/>
                  </a:cubicBezTo>
                  <a:close/>
                  <a:moveTo>
                    <a:pt x="532" y="566"/>
                  </a:moveTo>
                  <a:cubicBezTo>
                    <a:pt x="535" y="567"/>
                    <a:pt x="536" y="570"/>
                    <a:pt x="532" y="570"/>
                  </a:cubicBezTo>
                  <a:cubicBezTo>
                    <a:pt x="532" y="569"/>
                    <a:pt x="532" y="569"/>
                    <a:pt x="532" y="569"/>
                  </a:cubicBezTo>
                  <a:cubicBezTo>
                    <a:pt x="530" y="569"/>
                    <a:pt x="528" y="569"/>
                    <a:pt x="527" y="568"/>
                  </a:cubicBezTo>
                  <a:cubicBezTo>
                    <a:pt x="527" y="567"/>
                    <a:pt x="527" y="567"/>
                    <a:pt x="527" y="567"/>
                  </a:cubicBezTo>
                  <a:cubicBezTo>
                    <a:pt x="528" y="567"/>
                    <a:pt x="531" y="566"/>
                    <a:pt x="532" y="566"/>
                  </a:cubicBezTo>
                  <a:close/>
                  <a:moveTo>
                    <a:pt x="671" y="560"/>
                  </a:moveTo>
                  <a:cubicBezTo>
                    <a:pt x="670" y="560"/>
                    <a:pt x="670" y="561"/>
                    <a:pt x="670" y="562"/>
                  </a:cubicBezTo>
                  <a:cubicBezTo>
                    <a:pt x="670" y="563"/>
                    <a:pt x="668" y="564"/>
                    <a:pt x="668" y="564"/>
                  </a:cubicBezTo>
                  <a:cubicBezTo>
                    <a:pt x="669" y="566"/>
                    <a:pt x="669" y="566"/>
                    <a:pt x="669" y="566"/>
                  </a:cubicBezTo>
                  <a:cubicBezTo>
                    <a:pt x="669" y="566"/>
                    <a:pt x="671" y="566"/>
                    <a:pt x="671" y="566"/>
                  </a:cubicBezTo>
                  <a:cubicBezTo>
                    <a:pt x="672" y="567"/>
                    <a:pt x="671" y="569"/>
                    <a:pt x="672" y="569"/>
                  </a:cubicBezTo>
                  <a:cubicBezTo>
                    <a:pt x="672" y="569"/>
                    <a:pt x="674" y="569"/>
                    <a:pt x="674" y="569"/>
                  </a:cubicBezTo>
                  <a:cubicBezTo>
                    <a:pt x="679" y="570"/>
                    <a:pt x="678" y="570"/>
                    <a:pt x="683" y="568"/>
                  </a:cubicBezTo>
                  <a:cubicBezTo>
                    <a:pt x="683" y="569"/>
                    <a:pt x="683" y="570"/>
                    <a:pt x="682" y="570"/>
                  </a:cubicBezTo>
                  <a:cubicBezTo>
                    <a:pt x="682" y="572"/>
                    <a:pt x="682" y="572"/>
                    <a:pt x="682" y="572"/>
                  </a:cubicBezTo>
                  <a:cubicBezTo>
                    <a:pt x="683" y="572"/>
                    <a:pt x="683" y="573"/>
                    <a:pt x="683" y="573"/>
                  </a:cubicBezTo>
                  <a:cubicBezTo>
                    <a:pt x="684" y="573"/>
                    <a:pt x="685" y="573"/>
                    <a:pt x="686" y="573"/>
                  </a:cubicBezTo>
                  <a:cubicBezTo>
                    <a:pt x="685" y="572"/>
                    <a:pt x="686" y="572"/>
                    <a:pt x="686" y="572"/>
                  </a:cubicBezTo>
                  <a:cubicBezTo>
                    <a:pt x="686" y="572"/>
                    <a:pt x="687" y="571"/>
                    <a:pt x="687" y="571"/>
                  </a:cubicBezTo>
                  <a:cubicBezTo>
                    <a:pt x="686" y="571"/>
                    <a:pt x="685" y="570"/>
                    <a:pt x="685" y="570"/>
                  </a:cubicBezTo>
                  <a:cubicBezTo>
                    <a:pt x="685" y="569"/>
                    <a:pt x="685" y="568"/>
                    <a:pt x="685" y="568"/>
                  </a:cubicBezTo>
                  <a:cubicBezTo>
                    <a:pt x="685" y="568"/>
                    <a:pt x="687" y="567"/>
                    <a:pt x="686" y="567"/>
                  </a:cubicBezTo>
                  <a:cubicBezTo>
                    <a:pt x="684" y="567"/>
                    <a:pt x="680" y="568"/>
                    <a:pt x="677" y="568"/>
                  </a:cubicBezTo>
                  <a:cubicBezTo>
                    <a:pt x="677" y="566"/>
                    <a:pt x="677" y="566"/>
                    <a:pt x="677" y="566"/>
                  </a:cubicBezTo>
                  <a:cubicBezTo>
                    <a:pt x="676" y="566"/>
                    <a:pt x="676" y="567"/>
                    <a:pt x="676" y="567"/>
                  </a:cubicBezTo>
                  <a:cubicBezTo>
                    <a:pt x="674" y="568"/>
                    <a:pt x="672" y="566"/>
                    <a:pt x="671" y="565"/>
                  </a:cubicBezTo>
                  <a:cubicBezTo>
                    <a:pt x="671" y="565"/>
                    <a:pt x="672" y="562"/>
                    <a:pt x="671" y="562"/>
                  </a:cubicBezTo>
                  <a:cubicBezTo>
                    <a:pt x="672" y="562"/>
                    <a:pt x="673" y="559"/>
                    <a:pt x="671" y="560"/>
                  </a:cubicBezTo>
                  <a:close/>
                  <a:moveTo>
                    <a:pt x="707" y="558"/>
                  </a:moveTo>
                  <a:cubicBezTo>
                    <a:pt x="706" y="560"/>
                    <a:pt x="706" y="560"/>
                    <a:pt x="706" y="560"/>
                  </a:cubicBezTo>
                  <a:cubicBezTo>
                    <a:pt x="703" y="561"/>
                    <a:pt x="702" y="559"/>
                    <a:pt x="700" y="559"/>
                  </a:cubicBezTo>
                  <a:cubicBezTo>
                    <a:pt x="699" y="560"/>
                    <a:pt x="698" y="561"/>
                    <a:pt x="697" y="562"/>
                  </a:cubicBezTo>
                  <a:cubicBezTo>
                    <a:pt x="698" y="562"/>
                    <a:pt x="698" y="565"/>
                    <a:pt x="697" y="566"/>
                  </a:cubicBezTo>
                  <a:cubicBezTo>
                    <a:pt x="695" y="566"/>
                    <a:pt x="695" y="566"/>
                    <a:pt x="695" y="566"/>
                  </a:cubicBezTo>
                  <a:cubicBezTo>
                    <a:pt x="695" y="567"/>
                    <a:pt x="694" y="568"/>
                    <a:pt x="694" y="568"/>
                  </a:cubicBezTo>
                  <a:cubicBezTo>
                    <a:pt x="693" y="570"/>
                    <a:pt x="695" y="570"/>
                    <a:pt x="694" y="571"/>
                  </a:cubicBezTo>
                  <a:cubicBezTo>
                    <a:pt x="692" y="572"/>
                    <a:pt x="692" y="572"/>
                    <a:pt x="692" y="572"/>
                  </a:cubicBezTo>
                  <a:cubicBezTo>
                    <a:pt x="693" y="575"/>
                    <a:pt x="692" y="578"/>
                    <a:pt x="694" y="579"/>
                  </a:cubicBezTo>
                  <a:cubicBezTo>
                    <a:pt x="696" y="580"/>
                    <a:pt x="696" y="579"/>
                    <a:pt x="698" y="580"/>
                  </a:cubicBezTo>
                  <a:cubicBezTo>
                    <a:pt x="698" y="579"/>
                    <a:pt x="699" y="579"/>
                    <a:pt x="698" y="578"/>
                  </a:cubicBezTo>
                  <a:cubicBezTo>
                    <a:pt x="694" y="576"/>
                    <a:pt x="700" y="571"/>
                    <a:pt x="701" y="570"/>
                  </a:cubicBezTo>
                  <a:cubicBezTo>
                    <a:pt x="701" y="569"/>
                    <a:pt x="701" y="569"/>
                    <a:pt x="701" y="569"/>
                  </a:cubicBezTo>
                  <a:cubicBezTo>
                    <a:pt x="701" y="569"/>
                    <a:pt x="700" y="569"/>
                    <a:pt x="699" y="569"/>
                  </a:cubicBezTo>
                  <a:cubicBezTo>
                    <a:pt x="700" y="568"/>
                    <a:pt x="702" y="562"/>
                    <a:pt x="703" y="562"/>
                  </a:cubicBezTo>
                  <a:cubicBezTo>
                    <a:pt x="704" y="561"/>
                    <a:pt x="706" y="562"/>
                    <a:pt x="707" y="562"/>
                  </a:cubicBezTo>
                  <a:cubicBezTo>
                    <a:pt x="708" y="559"/>
                    <a:pt x="707" y="561"/>
                    <a:pt x="709" y="559"/>
                  </a:cubicBezTo>
                  <a:cubicBezTo>
                    <a:pt x="709" y="559"/>
                    <a:pt x="708" y="558"/>
                    <a:pt x="707" y="558"/>
                  </a:cubicBezTo>
                  <a:close/>
                  <a:moveTo>
                    <a:pt x="747" y="554"/>
                  </a:moveTo>
                  <a:cubicBezTo>
                    <a:pt x="747" y="555"/>
                    <a:pt x="746" y="560"/>
                    <a:pt x="748" y="558"/>
                  </a:cubicBezTo>
                  <a:cubicBezTo>
                    <a:pt x="750" y="558"/>
                    <a:pt x="749" y="556"/>
                    <a:pt x="749" y="554"/>
                  </a:cubicBezTo>
                  <a:cubicBezTo>
                    <a:pt x="748" y="554"/>
                    <a:pt x="747" y="554"/>
                    <a:pt x="747" y="554"/>
                  </a:cubicBezTo>
                  <a:close/>
                  <a:moveTo>
                    <a:pt x="692" y="549"/>
                  </a:moveTo>
                  <a:cubicBezTo>
                    <a:pt x="692" y="549"/>
                    <a:pt x="686" y="555"/>
                    <a:pt x="690" y="552"/>
                  </a:cubicBezTo>
                  <a:cubicBezTo>
                    <a:pt x="691" y="552"/>
                    <a:pt x="696" y="547"/>
                    <a:pt x="692" y="549"/>
                  </a:cubicBezTo>
                  <a:close/>
                  <a:moveTo>
                    <a:pt x="461" y="517"/>
                  </a:moveTo>
                  <a:cubicBezTo>
                    <a:pt x="464" y="520"/>
                    <a:pt x="464" y="521"/>
                    <a:pt x="465" y="526"/>
                  </a:cubicBezTo>
                  <a:cubicBezTo>
                    <a:pt x="464" y="526"/>
                    <a:pt x="462" y="526"/>
                    <a:pt x="463" y="526"/>
                  </a:cubicBezTo>
                  <a:cubicBezTo>
                    <a:pt x="463" y="526"/>
                    <a:pt x="460" y="526"/>
                    <a:pt x="462" y="526"/>
                  </a:cubicBezTo>
                  <a:cubicBezTo>
                    <a:pt x="461" y="526"/>
                    <a:pt x="459" y="526"/>
                    <a:pt x="459" y="526"/>
                  </a:cubicBezTo>
                  <a:cubicBezTo>
                    <a:pt x="459" y="523"/>
                    <a:pt x="459" y="523"/>
                    <a:pt x="459" y="523"/>
                  </a:cubicBezTo>
                  <a:cubicBezTo>
                    <a:pt x="457" y="522"/>
                    <a:pt x="459" y="525"/>
                    <a:pt x="458" y="525"/>
                  </a:cubicBezTo>
                  <a:cubicBezTo>
                    <a:pt x="457" y="525"/>
                    <a:pt x="457" y="525"/>
                    <a:pt x="457" y="525"/>
                  </a:cubicBezTo>
                  <a:cubicBezTo>
                    <a:pt x="457" y="525"/>
                    <a:pt x="457" y="519"/>
                    <a:pt x="457" y="518"/>
                  </a:cubicBezTo>
                  <a:cubicBezTo>
                    <a:pt x="458" y="517"/>
                    <a:pt x="460" y="517"/>
                    <a:pt x="461" y="517"/>
                  </a:cubicBezTo>
                  <a:close/>
                  <a:moveTo>
                    <a:pt x="603" y="505"/>
                  </a:moveTo>
                  <a:cubicBezTo>
                    <a:pt x="607" y="504"/>
                    <a:pt x="601" y="509"/>
                    <a:pt x="601" y="509"/>
                  </a:cubicBezTo>
                  <a:cubicBezTo>
                    <a:pt x="599" y="509"/>
                    <a:pt x="601" y="506"/>
                    <a:pt x="601" y="506"/>
                  </a:cubicBezTo>
                  <a:cubicBezTo>
                    <a:pt x="602" y="505"/>
                    <a:pt x="602" y="506"/>
                    <a:pt x="603" y="505"/>
                  </a:cubicBezTo>
                  <a:close/>
                  <a:moveTo>
                    <a:pt x="598" y="502"/>
                  </a:moveTo>
                  <a:cubicBezTo>
                    <a:pt x="598" y="502"/>
                    <a:pt x="597" y="502"/>
                    <a:pt x="599" y="503"/>
                  </a:cubicBezTo>
                  <a:cubicBezTo>
                    <a:pt x="600" y="503"/>
                    <a:pt x="599" y="504"/>
                    <a:pt x="599" y="505"/>
                  </a:cubicBezTo>
                  <a:cubicBezTo>
                    <a:pt x="599" y="506"/>
                    <a:pt x="592" y="512"/>
                    <a:pt x="591" y="512"/>
                  </a:cubicBezTo>
                  <a:cubicBezTo>
                    <a:pt x="590" y="512"/>
                    <a:pt x="590" y="511"/>
                    <a:pt x="589" y="511"/>
                  </a:cubicBezTo>
                  <a:cubicBezTo>
                    <a:pt x="589" y="511"/>
                    <a:pt x="588" y="511"/>
                    <a:pt x="587" y="511"/>
                  </a:cubicBezTo>
                  <a:cubicBezTo>
                    <a:pt x="589" y="509"/>
                    <a:pt x="591" y="506"/>
                    <a:pt x="593" y="505"/>
                  </a:cubicBezTo>
                  <a:cubicBezTo>
                    <a:pt x="594" y="504"/>
                    <a:pt x="596" y="505"/>
                    <a:pt x="596" y="504"/>
                  </a:cubicBezTo>
                  <a:cubicBezTo>
                    <a:pt x="597" y="503"/>
                    <a:pt x="597" y="502"/>
                    <a:pt x="598" y="502"/>
                  </a:cubicBezTo>
                  <a:close/>
                  <a:moveTo>
                    <a:pt x="738" y="499"/>
                  </a:moveTo>
                  <a:cubicBezTo>
                    <a:pt x="736" y="499"/>
                    <a:pt x="732" y="502"/>
                    <a:pt x="732" y="503"/>
                  </a:cubicBezTo>
                  <a:cubicBezTo>
                    <a:pt x="731" y="504"/>
                    <a:pt x="732" y="506"/>
                    <a:pt x="732" y="506"/>
                  </a:cubicBezTo>
                  <a:cubicBezTo>
                    <a:pt x="732" y="507"/>
                    <a:pt x="730" y="507"/>
                    <a:pt x="728" y="507"/>
                  </a:cubicBezTo>
                  <a:cubicBezTo>
                    <a:pt x="728" y="509"/>
                    <a:pt x="729" y="511"/>
                    <a:pt x="728" y="513"/>
                  </a:cubicBezTo>
                  <a:cubicBezTo>
                    <a:pt x="727" y="515"/>
                    <a:pt x="727" y="515"/>
                    <a:pt x="727" y="515"/>
                  </a:cubicBezTo>
                  <a:cubicBezTo>
                    <a:pt x="727" y="517"/>
                    <a:pt x="729" y="520"/>
                    <a:pt x="727" y="523"/>
                  </a:cubicBezTo>
                  <a:cubicBezTo>
                    <a:pt x="724" y="525"/>
                    <a:pt x="724" y="525"/>
                    <a:pt x="724" y="525"/>
                  </a:cubicBezTo>
                  <a:cubicBezTo>
                    <a:pt x="726" y="526"/>
                    <a:pt x="725" y="525"/>
                    <a:pt x="725" y="526"/>
                  </a:cubicBezTo>
                  <a:cubicBezTo>
                    <a:pt x="727" y="527"/>
                    <a:pt x="728" y="527"/>
                    <a:pt x="729" y="527"/>
                  </a:cubicBezTo>
                  <a:cubicBezTo>
                    <a:pt x="728" y="528"/>
                    <a:pt x="728" y="528"/>
                    <a:pt x="727" y="529"/>
                  </a:cubicBezTo>
                  <a:cubicBezTo>
                    <a:pt x="728" y="529"/>
                    <a:pt x="726" y="531"/>
                    <a:pt x="726" y="531"/>
                  </a:cubicBezTo>
                  <a:cubicBezTo>
                    <a:pt x="725" y="531"/>
                    <a:pt x="725" y="529"/>
                    <a:pt x="722" y="529"/>
                  </a:cubicBezTo>
                  <a:cubicBezTo>
                    <a:pt x="722" y="530"/>
                    <a:pt x="722" y="530"/>
                    <a:pt x="722" y="530"/>
                  </a:cubicBezTo>
                  <a:cubicBezTo>
                    <a:pt x="722" y="530"/>
                    <a:pt x="721" y="532"/>
                    <a:pt x="721" y="532"/>
                  </a:cubicBezTo>
                  <a:cubicBezTo>
                    <a:pt x="722" y="532"/>
                    <a:pt x="724" y="534"/>
                    <a:pt x="720" y="533"/>
                  </a:cubicBezTo>
                  <a:cubicBezTo>
                    <a:pt x="721" y="533"/>
                    <a:pt x="719" y="533"/>
                    <a:pt x="718" y="533"/>
                  </a:cubicBezTo>
                  <a:cubicBezTo>
                    <a:pt x="718" y="533"/>
                    <a:pt x="717" y="535"/>
                    <a:pt x="717" y="536"/>
                  </a:cubicBezTo>
                  <a:cubicBezTo>
                    <a:pt x="717" y="536"/>
                    <a:pt x="720" y="536"/>
                    <a:pt x="718" y="535"/>
                  </a:cubicBezTo>
                  <a:cubicBezTo>
                    <a:pt x="720" y="536"/>
                    <a:pt x="722" y="536"/>
                    <a:pt x="723" y="536"/>
                  </a:cubicBezTo>
                  <a:cubicBezTo>
                    <a:pt x="723" y="536"/>
                    <a:pt x="723" y="538"/>
                    <a:pt x="722" y="538"/>
                  </a:cubicBezTo>
                  <a:cubicBezTo>
                    <a:pt x="722" y="536"/>
                    <a:pt x="722" y="536"/>
                    <a:pt x="722" y="536"/>
                  </a:cubicBezTo>
                  <a:cubicBezTo>
                    <a:pt x="722" y="537"/>
                    <a:pt x="720" y="537"/>
                    <a:pt x="720" y="537"/>
                  </a:cubicBezTo>
                  <a:cubicBezTo>
                    <a:pt x="719" y="538"/>
                    <a:pt x="720" y="539"/>
                    <a:pt x="720" y="540"/>
                  </a:cubicBezTo>
                  <a:cubicBezTo>
                    <a:pt x="716" y="542"/>
                    <a:pt x="716" y="542"/>
                    <a:pt x="716" y="542"/>
                  </a:cubicBezTo>
                  <a:cubicBezTo>
                    <a:pt x="716" y="543"/>
                    <a:pt x="715" y="543"/>
                    <a:pt x="714" y="544"/>
                  </a:cubicBezTo>
                  <a:cubicBezTo>
                    <a:pt x="717" y="548"/>
                    <a:pt x="715" y="548"/>
                    <a:pt x="720" y="547"/>
                  </a:cubicBezTo>
                  <a:cubicBezTo>
                    <a:pt x="722" y="547"/>
                    <a:pt x="721" y="547"/>
                    <a:pt x="721" y="546"/>
                  </a:cubicBezTo>
                  <a:cubicBezTo>
                    <a:pt x="723" y="546"/>
                    <a:pt x="726" y="546"/>
                    <a:pt x="730" y="546"/>
                  </a:cubicBezTo>
                  <a:cubicBezTo>
                    <a:pt x="732" y="546"/>
                    <a:pt x="733" y="546"/>
                    <a:pt x="736" y="546"/>
                  </a:cubicBezTo>
                  <a:cubicBezTo>
                    <a:pt x="736" y="547"/>
                    <a:pt x="735" y="548"/>
                    <a:pt x="736" y="548"/>
                  </a:cubicBezTo>
                  <a:cubicBezTo>
                    <a:pt x="738" y="548"/>
                    <a:pt x="739" y="545"/>
                    <a:pt x="740" y="545"/>
                  </a:cubicBezTo>
                  <a:cubicBezTo>
                    <a:pt x="741" y="545"/>
                    <a:pt x="741" y="547"/>
                    <a:pt x="741" y="547"/>
                  </a:cubicBezTo>
                  <a:cubicBezTo>
                    <a:pt x="745" y="547"/>
                    <a:pt x="748" y="546"/>
                    <a:pt x="754" y="545"/>
                  </a:cubicBezTo>
                  <a:cubicBezTo>
                    <a:pt x="752" y="550"/>
                    <a:pt x="751" y="548"/>
                    <a:pt x="756" y="549"/>
                  </a:cubicBezTo>
                  <a:cubicBezTo>
                    <a:pt x="756" y="548"/>
                    <a:pt x="757" y="546"/>
                    <a:pt x="758" y="545"/>
                  </a:cubicBezTo>
                  <a:cubicBezTo>
                    <a:pt x="758" y="545"/>
                    <a:pt x="759" y="545"/>
                    <a:pt x="760" y="545"/>
                  </a:cubicBezTo>
                  <a:cubicBezTo>
                    <a:pt x="759" y="546"/>
                    <a:pt x="760" y="547"/>
                    <a:pt x="759" y="548"/>
                  </a:cubicBezTo>
                  <a:cubicBezTo>
                    <a:pt x="758" y="549"/>
                    <a:pt x="756" y="549"/>
                    <a:pt x="756" y="550"/>
                  </a:cubicBezTo>
                  <a:cubicBezTo>
                    <a:pt x="755" y="551"/>
                    <a:pt x="756" y="552"/>
                    <a:pt x="755" y="553"/>
                  </a:cubicBezTo>
                  <a:cubicBezTo>
                    <a:pt x="755" y="553"/>
                    <a:pt x="753" y="554"/>
                    <a:pt x="752" y="554"/>
                  </a:cubicBezTo>
                  <a:cubicBezTo>
                    <a:pt x="752" y="554"/>
                    <a:pt x="752" y="556"/>
                    <a:pt x="752" y="556"/>
                  </a:cubicBezTo>
                  <a:cubicBezTo>
                    <a:pt x="753" y="556"/>
                    <a:pt x="754" y="557"/>
                    <a:pt x="754" y="556"/>
                  </a:cubicBezTo>
                  <a:cubicBezTo>
                    <a:pt x="756" y="556"/>
                    <a:pt x="758" y="553"/>
                    <a:pt x="759" y="551"/>
                  </a:cubicBezTo>
                  <a:cubicBezTo>
                    <a:pt x="758" y="552"/>
                    <a:pt x="759" y="549"/>
                    <a:pt x="760" y="549"/>
                  </a:cubicBezTo>
                  <a:cubicBezTo>
                    <a:pt x="761" y="548"/>
                    <a:pt x="762" y="549"/>
                    <a:pt x="763" y="548"/>
                  </a:cubicBezTo>
                  <a:cubicBezTo>
                    <a:pt x="763" y="548"/>
                    <a:pt x="764" y="545"/>
                    <a:pt x="764" y="545"/>
                  </a:cubicBezTo>
                  <a:cubicBezTo>
                    <a:pt x="766" y="545"/>
                    <a:pt x="766" y="545"/>
                    <a:pt x="766" y="545"/>
                  </a:cubicBezTo>
                  <a:cubicBezTo>
                    <a:pt x="766" y="545"/>
                    <a:pt x="766" y="547"/>
                    <a:pt x="766" y="547"/>
                  </a:cubicBezTo>
                  <a:cubicBezTo>
                    <a:pt x="768" y="548"/>
                    <a:pt x="768" y="548"/>
                    <a:pt x="768" y="548"/>
                  </a:cubicBezTo>
                  <a:cubicBezTo>
                    <a:pt x="769" y="549"/>
                    <a:pt x="768" y="550"/>
                    <a:pt x="768" y="551"/>
                  </a:cubicBezTo>
                  <a:cubicBezTo>
                    <a:pt x="768" y="552"/>
                    <a:pt x="767" y="551"/>
                    <a:pt x="766" y="552"/>
                  </a:cubicBezTo>
                  <a:cubicBezTo>
                    <a:pt x="766" y="554"/>
                    <a:pt x="766" y="556"/>
                    <a:pt x="766" y="557"/>
                  </a:cubicBezTo>
                  <a:cubicBezTo>
                    <a:pt x="767" y="557"/>
                    <a:pt x="768" y="556"/>
                    <a:pt x="768" y="556"/>
                  </a:cubicBezTo>
                  <a:cubicBezTo>
                    <a:pt x="769" y="555"/>
                    <a:pt x="769" y="553"/>
                    <a:pt x="769" y="552"/>
                  </a:cubicBezTo>
                  <a:cubicBezTo>
                    <a:pt x="772" y="555"/>
                    <a:pt x="772" y="553"/>
                    <a:pt x="771" y="558"/>
                  </a:cubicBezTo>
                  <a:cubicBezTo>
                    <a:pt x="773" y="558"/>
                    <a:pt x="773" y="558"/>
                    <a:pt x="776" y="558"/>
                  </a:cubicBezTo>
                  <a:cubicBezTo>
                    <a:pt x="776" y="556"/>
                    <a:pt x="776" y="556"/>
                    <a:pt x="777" y="554"/>
                  </a:cubicBezTo>
                  <a:cubicBezTo>
                    <a:pt x="777" y="553"/>
                    <a:pt x="779" y="550"/>
                    <a:pt x="779" y="549"/>
                  </a:cubicBezTo>
                  <a:cubicBezTo>
                    <a:pt x="780" y="546"/>
                    <a:pt x="780" y="546"/>
                    <a:pt x="780" y="546"/>
                  </a:cubicBezTo>
                  <a:cubicBezTo>
                    <a:pt x="779" y="547"/>
                    <a:pt x="778" y="547"/>
                    <a:pt x="778" y="547"/>
                  </a:cubicBezTo>
                  <a:cubicBezTo>
                    <a:pt x="777" y="548"/>
                    <a:pt x="778" y="549"/>
                    <a:pt x="778" y="550"/>
                  </a:cubicBezTo>
                  <a:cubicBezTo>
                    <a:pt x="777" y="550"/>
                    <a:pt x="773" y="551"/>
                    <a:pt x="774" y="546"/>
                  </a:cubicBezTo>
                  <a:cubicBezTo>
                    <a:pt x="774" y="545"/>
                    <a:pt x="777" y="543"/>
                    <a:pt x="778" y="542"/>
                  </a:cubicBezTo>
                  <a:cubicBezTo>
                    <a:pt x="778" y="542"/>
                    <a:pt x="777" y="541"/>
                    <a:pt x="778" y="540"/>
                  </a:cubicBezTo>
                  <a:cubicBezTo>
                    <a:pt x="777" y="541"/>
                    <a:pt x="776" y="541"/>
                    <a:pt x="776" y="541"/>
                  </a:cubicBezTo>
                  <a:cubicBezTo>
                    <a:pt x="776" y="542"/>
                    <a:pt x="776" y="542"/>
                    <a:pt x="776" y="542"/>
                  </a:cubicBezTo>
                  <a:cubicBezTo>
                    <a:pt x="775" y="543"/>
                    <a:pt x="774" y="543"/>
                    <a:pt x="774" y="544"/>
                  </a:cubicBezTo>
                  <a:cubicBezTo>
                    <a:pt x="773" y="545"/>
                    <a:pt x="773" y="547"/>
                    <a:pt x="773" y="549"/>
                  </a:cubicBezTo>
                  <a:cubicBezTo>
                    <a:pt x="772" y="549"/>
                    <a:pt x="771" y="548"/>
                    <a:pt x="769" y="548"/>
                  </a:cubicBezTo>
                  <a:cubicBezTo>
                    <a:pt x="768" y="546"/>
                    <a:pt x="768" y="546"/>
                    <a:pt x="768" y="546"/>
                  </a:cubicBezTo>
                  <a:cubicBezTo>
                    <a:pt x="769" y="546"/>
                    <a:pt x="770" y="546"/>
                    <a:pt x="771" y="546"/>
                  </a:cubicBezTo>
                  <a:cubicBezTo>
                    <a:pt x="771" y="546"/>
                    <a:pt x="771" y="544"/>
                    <a:pt x="772" y="544"/>
                  </a:cubicBezTo>
                  <a:cubicBezTo>
                    <a:pt x="770" y="543"/>
                    <a:pt x="770" y="543"/>
                    <a:pt x="769" y="542"/>
                  </a:cubicBezTo>
                  <a:cubicBezTo>
                    <a:pt x="769" y="542"/>
                    <a:pt x="769" y="541"/>
                    <a:pt x="769" y="540"/>
                  </a:cubicBezTo>
                  <a:cubicBezTo>
                    <a:pt x="769" y="540"/>
                    <a:pt x="771" y="540"/>
                    <a:pt x="771" y="540"/>
                  </a:cubicBezTo>
                  <a:cubicBezTo>
                    <a:pt x="772" y="538"/>
                    <a:pt x="772" y="537"/>
                    <a:pt x="773" y="535"/>
                  </a:cubicBezTo>
                  <a:cubicBezTo>
                    <a:pt x="771" y="536"/>
                    <a:pt x="771" y="536"/>
                    <a:pt x="770" y="536"/>
                  </a:cubicBezTo>
                  <a:cubicBezTo>
                    <a:pt x="770" y="538"/>
                    <a:pt x="770" y="538"/>
                    <a:pt x="770" y="538"/>
                  </a:cubicBezTo>
                  <a:cubicBezTo>
                    <a:pt x="769" y="538"/>
                    <a:pt x="769" y="537"/>
                    <a:pt x="768" y="537"/>
                  </a:cubicBezTo>
                  <a:cubicBezTo>
                    <a:pt x="767" y="537"/>
                    <a:pt x="765" y="539"/>
                    <a:pt x="765" y="539"/>
                  </a:cubicBezTo>
                  <a:cubicBezTo>
                    <a:pt x="764" y="539"/>
                    <a:pt x="764" y="538"/>
                    <a:pt x="763" y="538"/>
                  </a:cubicBezTo>
                  <a:cubicBezTo>
                    <a:pt x="764" y="537"/>
                    <a:pt x="764" y="535"/>
                    <a:pt x="765" y="534"/>
                  </a:cubicBezTo>
                  <a:cubicBezTo>
                    <a:pt x="764" y="534"/>
                    <a:pt x="764" y="535"/>
                    <a:pt x="764" y="535"/>
                  </a:cubicBezTo>
                  <a:cubicBezTo>
                    <a:pt x="763" y="535"/>
                    <a:pt x="762" y="535"/>
                    <a:pt x="762" y="535"/>
                  </a:cubicBezTo>
                  <a:cubicBezTo>
                    <a:pt x="762" y="535"/>
                    <a:pt x="762" y="534"/>
                    <a:pt x="762" y="533"/>
                  </a:cubicBezTo>
                  <a:cubicBezTo>
                    <a:pt x="761" y="532"/>
                    <a:pt x="761" y="532"/>
                    <a:pt x="760" y="532"/>
                  </a:cubicBezTo>
                  <a:cubicBezTo>
                    <a:pt x="762" y="531"/>
                    <a:pt x="762" y="531"/>
                    <a:pt x="762" y="531"/>
                  </a:cubicBezTo>
                  <a:cubicBezTo>
                    <a:pt x="762" y="531"/>
                    <a:pt x="763" y="527"/>
                    <a:pt x="764" y="526"/>
                  </a:cubicBezTo>
                  <a:cubicBezTo>
                    <a:pt x="762" y="525"/>
                    <a:pt x="762" y="525"/>
                    <a:pt x="761" y="524"/>
                  </a:cubicBezTo>
                  <a:cubicBezTo>
                    <a:pt x="760" y="524"/>
                    <a:pt x="760" y="524"/>
                    <a:pt x="760" y="524"/>
                  </a:cubicBezTo>
                  <a:cubicBezTo>
                    <a:pt x="759" y="526"/>
                    <a:pt x="759" y="526"/>
                    <a:pt x="759" y="526"/>
                  </a:cubicBezTo>
                  <a:cubicBezTo>
                    <a:pt x="754" y="528"/>
                    <a:pt x="756" y="524"/>
                    <a:pt x="755" y="523"/>
                  </a:cubicBezTo>
                  <a:cubicBezTo>
                    <a:pt x="751" y="526"/>
                    <a:pt x="756" y="525"/>
                    <a:pt x="750" y="525"/>
                  </a:cubicBezTo>
                  <a:cubicBezTo>
                    <a:pt x="750" y="525"/>
                    <a:pt x="750" y="528"/>
                    <a:pt x="750" y="528"/>
                  </a:cubicBezTo>
                  <a:cubicBezTo>
                    <a:pt x="749" y="528"/>
                    <a:pt x="749" y="527"/>
                    <a:pt x="748" y="526"/>
                  </a:cubicBezTo>
                  <a:cubicBezTo>
                    <a:pt x="747" y="526"/>
                    <a:pt x="745" y="527"/>
                    <a:pt x="744" y="527"/>
                  </a:cubicBezTo>
                  <a:cubicBezTo>
                    <a:pt x="743" y="527"/>
                    <a:pt x="745" y="526"/>
                    <a:pt x="745" y="526"/>
                  </a:cubicBezTo>
                  <a:cubicBezTo>
                    <a:pt x="745" y="524"/>
                    <a:pt x="745" y="524"/>
                    <a:pt x="745" y="524"/>
                  </a:cubicBezTo>
                  <a:cubicBezTo>
                    <a:pt x="743" y="525"/>
                    <a:pt x="743" y="525"/>
                    <a:pt x="741" y="525"/>
                  </a:cubicBezTo>
                  <a:cubicBezTo>
                    <a:pt x="746" y="521"/>
                    <a:pt x="745" y="521"/>
                    <a:pt x="740" y="518"/>
                  </a:cubicBezTo>
                  <a:cubicBezTo>
                    <a:pt x="739" y="518"/>
                    <a:pt x="740" y="520"/>
                    <a:pt x="740" y="520"/>
                  </a:cubicBezTo>
                  <a:cubicBezTo>
                    <a:pt x="739" y="520"/>
                    <a:pt x="739" y="519"/>
                    <a:pt x="738" y="519"/>
                  </a:cubicBezTo>
                  <a:cubicBezTo>
                    <a:pt x="737" y="522"/>
                    <a:pt x="736" y="523"/>
                    <a:pt x="734" y="525"/>
                  </a:cubicBezTo>
                  <a:cubicBezTo>
                    <a:pt x="734" y="525"/>
                    <a:pt x="735" y="522"/>
                    <a:pt x="735" y="522"/>
                  </a:cubicBezTo>
                  <a:cubicBezTo>
                    <a:pt x="734" y="523"/>
                    <a:pt x="734" y="520"/>
                    <a:pt x="734" y="520"/>
                  </a:cubicBezTo>
                  <a:cubicBezTo>
                    <a:pt x="734" y="520"/>
                    <a:pt x="733" y="519"/>
                    <a:pt x="734" y="518"/>
                  </a:cubicBezTo>
                  <a:cubicBezTo>
                    <a:pt x="734" y="516"/>
                    <a:pt x="737" y="515"/>
                    <a:pt x="737" y="514"/>
                  </a:cubicBezTo>
                  <a:cubicBezTo>
                    <a:pt x="738" y="512"/>
                    <a:pt x="737" y="510"/>
                    <a:pt x="737" y="508"/>
                  </a:cubicBezTo>
                  <a:cubicBezTo>
                    <a:pt x="738" y="508"/>
                    <a:pt x="738" y="508"/>
                    <a:pt x="738" y="508"/>
                  </a:cubicBezTo>
                  <a:cubicBezTo>
                    <a:pt x="738" y="508"/>
                    <a:pt x="740" y="508"/>
                    <a:pt x="740" y="507"/>
                  </a:cubicBezTo>
                  <a:cubicBezTo>
                    <a:pt x="742" y="506"/>
                    <a:pt x="743" y="504"/>
                    <a:pt x="740" y="504"/>
                  </a:cubicBezTo>
                  <a:cubicBezTo>
                    <a:pt x="740" y="503"/>
                    <a:pt x="740" y="503"/>
                    <a:pt x="740" y="503"/>
                  </a:cubicBezTo>
                  <a:cubicBezTo>
                    <a:pt x="740" y="502"/>
                    <a:pt x="741" y="503"/>
                    <a:pt x="742" y="503"/>
                  </a:cubicBezTo>
                  <a:cubicBezTo>
                    <a:pt x="742" y="501"/>
                    <a:pt x="742" y="501"/>
                    <a:pt x="742" y="501"/>
                  </a:cubicBezTo>
                  <a:cubicBezTo>
                    <a:pt x="744" y="501"/>
                    <a:pt x="744" y="501"/>
                    <a:pt x="744" y="501"/>
                  </a:cubicBezTo>
                  <a:cubicBezTo>
                    <a:pt x="744" y="500"/>
                    <a:pt x="743" y="499"/>
                    <a:pt x="744" y="499"/>
                  </a:cubicBezTo>
                  <a:cubicBezTo>
                    <a:pt x="743" y="499"/>
                    <a:pt x="740" y="500"/>
                    <a:pt x="741" y="500"/>
                  </a:cubicBezTo>
                  <a:cubicBezTo>
                    <a:pt x="740" y="500"/>
                    <a:pt x="738" y="499"/>
                    <a:pt x="738" y="499"/>
                  </a:cubicBezTo>
                  <a:close/>
                  <a:moveTo>
                    <a:pt x="363" y="494"/>
                  </a:moveTo>
                  <a:cubicBezTo>
                    <a:pt x="366" y="494"/>
                    <a:pt x="366" y="496"/>
                    <a:pt x="367" y="498"/>
                  </a:cubicBezTo>
                  <a:cubicBezTo>
                    <a:pt x="368" y="498"/>
                    <a:pt x="369" y="497"/>
                    <a:pt x="369" y="497"/>
                  </a:cubicBezTo>
                  <a:cubicBezTo>
                    <a:pt x="370" y="498"/>
                    <a:pt x="369" y="501"/>
                    <a:pt x="369" y="502"/>
                  </a:cubicBezTo>
                  <a:cubicBezTo>
                    <a:pt x="370" y="503"/>
                    <a:pt x="372" y="504"/>
                    <a:pt x="373" y="505"/>
                  </a:cubicBezTo>
                  <a:cubicBezTo>
                    <a:pt x="374" y="506"/>
                    <a:pt x="373" y="507"/>
                    <a:pt x="373" y="509"/>
                  </a:cubicBezTo>
                  <a:cubicBezTo>
                    <a:pt x="374" y="510"/>
                    <a:pt x="375" y="511"/>
                    <a:pt x="376" y="513"/>
                  </a:cubicBezTo>
                  <a:cubicBezTo>
                    <a:pt x="375" y="514"/>
                    <a:pt x="376" y="514"/>
                    <a:pt x="375" y="515"/>
                  </a:cubicBezTo>
                  <a:cubicBezTo>
                    <a:pt x="374" y="515"/>
                    <a:pt x="372" y="515"/>
                    <a:pt x="371" y="515"/>
                  </a:cubicBezTo>
                  <a:cubicBezTo>
                    <a:pt x="371" y="512"/>
                    <a:pt x="371" y="508"/>
                    <a:pt x="369" y="505"/>
                  </a:cubicBezTo>
                  <a:cubicBezTo>
                    <a:pt x="369" y="505"/>
                    <a:pt x="368" y="505"/>
                    <a:pt x="367" y="505"/>
                  </a:cubicBezTo>
                  <a:cubicBezTo>
                    <a:pt x="367" y="504"/>
                    <a:pt x="368" y="503"/>
                    <a:pt x="367" y="503"/>
                  </a:cubicBezTo>
                  <a:cubicBezTo>
                    <a:pt x="367" y="500"/>
                    <a:pt x="362" y="499"/>
                    <a:pt x="362" y="497"/>
                  </a:cubicBezTo>
                  <a:cubicBezTo>
                    <a:pt x="362" y="495"/>
                    <a:pt x="362" y="494"/>
                    <a:pt x="363" y="494"/>
                  </a:cubicBezTo>
                  <a:close/>
                  <a:moveTo>
                    <a:pt x="625" y="481"/>
                  </a:moveTo>
                  <a:cubicBezTo>
                    <a:pt x="626" y="481"/>
                    <a:pt x="626" y="481"/>
                    <a:pt x="627" y="482"/>
                  </a:cubicBezTo>
                  <a:cubicBezTo>
                    <a:pt x="626" y="484"/>
                    <a:pt x="626" y="485"/>
                    <a:pt x="626" y="487"/>
                  </a:cubicBezTo>
                  <a:cubicBezTo>
                    <a:pt x="625" y="488"/>
                    <a:pt x="625" y="487"/>
                    <a:pt x="623" y="487"/>
                  </a:cubicBezTo>
                  <a:cubicBezTo>
                    <a:pt x="623" y="487"/>
                    <a:pt x="622" y="489"/>
                    <a:pt x="621" y="489"/>
                  </a:cubicBezTo>
                  <a:cubicBezTo>
                    <a:pt x="621" y="488"/>
                    <a:pt x="620" y="488"/>
                    <a:pt x="621" y="486"/>
                  </a:cubicBezTo>
                  <a:cubicBezTo>
                    <a:pt x="621" y="484"/>
                    <a:pt x="624" y="482"/>
                    <a:pt x="625" y="481"/>
                  </a:cubicBezTo>
                  <a:close/>
                  <a:moveTo>
                    <a:pt x="519" y="480"/>
                  </a:moveTo>
                  <a:cubicBezTo>
                    <a:pt x="519" y="480"/>
                    <a:pt x="517" y="483"/>
                    <a:pt x="517" y="483"/>
                  </a:cubicBezTo>
                  <a:cubicBezTo>
                    <a:pt x="520" y="484"/>
                    <a:pt x="522" y="485"/>
                    <a:pt x="526" y="486"/>
                  </a:cubicBezTo>
                  <a:cubicBezTo>
                    <a:pt x="526" y="486"/>
                    <a:pt x="526" y="483"/>
                    <a:pt x="526" y="483"/>
                  </a:cubicBezTo>
                  <a:cubicBezTo>
                    <a:pt x="525" y="483"/>
                    <a:pt x="524" y="483"/>
                    <a:pt x="524" y="483"/>
                  </a:cubicBezTo>
                  <a:cubicBezTo>
                    <a:pt x="522" y="481"/>
                    <a:pt x="522" y="481"/>
                    <a:pt x="519" y="480"/>
                  </a:cubicBezTo>
                  <a:close/>
                  <a:moveTo>
                    <a:pt x="357" y="474"/>
                  </a:moveTo>
                  <a:cubicBezTo>
                    <a:pt x="360" y="474"/>
                    <a:pt x="359" y="477"/>
                    <a:pt x="357" y="478"/>
                  </a:cubicBezTo>
                  <a:cubicBezTo>
                    <a:pt x="359" y="479"/>
                    <a:pt x="360" y="479"/>
                    <a:pt x="361" y="480"/>
                  </a:cubicBezTo>
                  <a:cubicBezTo>
                    <a:pt x="361" y="485"/>
                    <a:pt x="361" y="489"/>
                    <a:pt x="361" y="494"/>
                  </a:cubicBezTo>
                  <a:cubicBezTo>
                    <a:pt x="360" y="494"/>
                    <a:pt x="359" y="494"/>
                    <a:pt x="357" y="494"/>
                  </a:cubicBezTo>
                  <a:cubicBezTo>
                    <a:pt x="357" y="493"/>
                    <a:pt x="356" y="492"/>
                    <a:pt x="356" y="492"/>
                  </a:cubicBezTo>
                  <a:cubicBezTo>
                    <a:pt x="356" y="490"/>
                    <a:pt x="357" y="490"/>
                    <a:pt x="357" y="489"/>
                  </a:cubicBezTo>
                  <a:cubicBezTo>
                    <a:pt x="359" y="483"/>
                    <a:pt x="354" y="480"/>
                    <a:pt x="351" y="478"/>
                  </a:cubicBezTo>
                  <a:cubicBezTo>
                    <a:pt x="352" y="478"/>
                    <a:pt x="355" y="477"/>
                    <a:pt x="357" y="477"/>
                  </a:cubicBezTo>
                  <a:cubicBezTo>
                    <a:pt x="356" y="477"/>
                    <a:pt x="355" y="474"/>
                    <a:pt x="357" y="474"/>
                  </a:cubicBezTo>
                  <a:close/>
                  <a:moveTo>
                    <a:pt x="667" y="473"/>
                  </a:moveTo>
                  <a:cubicBezTo>
                    <a:pt x="667" y="473"/>
                    <a:pt x="672" y="476"/>
                    <a:pt x="672" y="476"/>
                  </a:cubicBezTo>
                  <a:cubicBezTo>
                    <a:pt x="672" y="476"/>
                    <a:pt x="672" y="478"/>
                    <a:pt x="672" y="478"/>
                  </a:cubicBezTo>
                  <a:cubicBezTo>
                    <a:pt x="671" y="478"/>
                    <a:pt x="669" y="479"/>
                    <a:pt x="669" y="479"/>
                  </a:cubicBezTo>
                  <a:cubicBezTo>
                    <a:pt x="668" y="479"/>
                    <a:pt x="666" y="473"/>
                    <a:pt x="667" y="473"/>
                  </a:cubicBezTo>
                  <a:close/>
                  <a:moveTo>
                    <a:pt x="634" y="463"/>
                  </a:moveTo>
                  <a:cubicBezTo>
                    <a:pt x="634" y="465"/>
                    <a:pt x="634" y="467"/>
                    <a:pt x="634" y="469"/>
                  </a:cubicBezTo>
                  <a:cubicBezTo>
                    <a:pt x="633" y="469"/>
                    <a:pt x="633" y="469"/>
                    <a:pt x="633" y="469"/>
                  </a:cubicBezTo>
                  <a:cubicBezTo>
                    <a:pt x="633" y="470"/>
                    <a:pt x="634" y="470"/>
                    <a:pt x="633" y="472"/>
                  </a:cubicBezTo>
                  <a:cubicBezTo>
                    <a:pt x="631" y="471"/>
                    <a:pt x="628" y="474"/>
                    <a:pt x="630" y="468"/>
                  </a:cubicBezTo>
                  <a:cubicBezTo>
                    <a:pt x="630" y="467"/>
                    <a:pt x="632" y="467"/>
                    <a:pt x="633" y="467"/>
                  </a:cubicBezTo>
                  <a:cubicBezTo>
                    <a:pt x="633" y="466"/>
                    <a:pt x="633" y="465"/>
                    <a:pt x="633" y="464"/>
                  </a:cubicBezTo>
                  <a:cubicBezTo>
                    <a:pt x="633" y="464"/>
                    <a:pt x="634" y="463"/>
                    <a:pt x="634" y="463"/>
                  </a:cubicBezTo>
                  <a:close/>
                  <a:moveTo>
                    <a:pt x="374" y="461"/>
                  </a:moveTo>
                  <a:cubicBezTo>
                    <a:pt x="374" y="461"/>
                    <a:pt x="374" y="463"/>
                    <a:pt x="374" y="463"/>
                  </a:cubicBezTo>
                  <a:cubicBezTo>
                    <a:pt x="375" y="464"/>
                    <a:pt x="376" y="463"/>
                    <a:pt x="376" y="463"/>
                  </a:cubicBezTo>
                  <a:cubicBezTo>
                    <a:pt x="376" y="467"/>
                    <a:pt x="375" y="470"/>
                    <a:pt x="377" y="474"/>
                  </a:cubicBezTo>
                  <a:cubicBezTo>
                    <a:pt x="377" y="474"/>
                    <a:pt x="379" y="476"/>
                    <a:pt x="379" y="476"/>
                  </a:cubicBezTo>
                  <a:cubicBezTo>
                    <a:pt x="379" y="477"/>
                    <a:pt x="378" y="478"/>
                    <a:pt x="379" y="479"/>
                  </a:cubicBezTo>
                  <a:cubicBezTo>
                    <a:pt x="379" y="479"/>
                    <a:pt x="379" y="479"/>
                    <a:pt x="379" y="479"/>
                  </a:cubicBezTo>
                  <a:cubicBezTo>
                    <a:pt x="380" y="481"/>
                    <a:pt x="381" y="483"/>
                    <a:pt x="383" y="485"/>
                  </a:cubicBezTo>
                  <a:cubicBezTo>
                    <a:pt x="384" y="486"/>
                    <a:pt x="384" y="486"/>
                    <a:pt x="384" y="486"/>
                  </a:cubicBezTo>
                  <a:cubicBezTo>
                    <a:pt x="385" y="488"/>
                    <a:pt x="383" y="488"/>
                    <a:pt x="383" y="489"/>
                  </a:cubicBezTo>
                  <a:cubicBezTo>
                    <a:pt x="384" y="490"/>
                    <a:pt x="387" y="497"/>
                    <a:pt x="389" y="497"/>
                  </a:cubicBezTo>
                  <a:cubicBezTo>
                    <a:pt x="389" y="498"/>
                    <a:pt x="389" y="498"/>
                    <a:pt x="389" y="498"/>
                  </a:cubicBezTo>
                  <a:cubicBezTo>
                    <a:pt x="390" y="499"/>
                    <a:pt x="392" y="498"/>
                    <a:pt x="393" y="499"/>
                  </a:cubicBezTo>
                  <a:cubicBezTo>
                    <a:pt x="391" y="503"/>
                    <a:pt x="392" y="505"/>
                    <a:pt x="393" y="510"/>
                  </a:cubicBezTo>
                  <a:cubicBezTo>
                    <a:pt x="392" y="510"/>
                    <a:pt x="390" y="510"/>
                    <a:pt x="389" y="511"/>
                  </a:cubicBezTo>
                  <a:cubicBezTo>
                    <a:pt x="389" y="511"/>
                    <a:pt x="389" y="512"/>
                    <a:pt x="389" y="513"/>
                  </a:cubicBezTo>
                  <a:cubicBezTo>
                    <a:pt x="389" y="513"/>
                    <a:pt x="387" y="512"/>
                    <a:pt x="387" y="513"/>
                  </a:cubicBezTo>
                  <a:cubicBezTo>
                    <a:pt x="386" y="508"/>
                    <a:pt x="387" y="503"/>
                    <a:pt x="385" y="499"/>
                  </a:cubicBezTo>
                  <a:cubicBezTo>
                    <a:pt x="385" y="498"/>
                    <a:pt x="383" y="499"/>
                    <a:pt x="383" y="499"/>
                  </a:cubicBezTo>
                  <a:cubicBezTo>
                    <a:pt x="383" y="498"/>
                    <a:pt x="383" y="497"/>
                    <a:pt x="383" y="496"/>
                  </a:cubicBezTo>
                  <a:cubicBezTo>
                    <a:pt x="383" y="495"/>
                    <a:pt x="383" y="495"/>
                    <a:pt x="383" y="495"/>
                  </a:cubicBezTo>
                  <a:cubicBezTo>
                    <a:pt x="382" y="495"/>
                    <a:pt x="380" y="495"/>
                    <a:pt x="379" y="495"/>
                  </a:cubicBezTo>
                  <a:cubicBezTo>
                    <a:pt x="379" y="491"/>
                    <a:pt x="378" y="492"/>
                    <a:pt x="380" y="489"/>
                  </a:cubicBezTo>
                  <a:cubicBezTo>
                    <a:pt x="378" y="488"/>
                    <a:pt x="378" y="486"/>
                    <a:pt x="376" y="487"/>
                  </a:cubicBezTo>
                  <a:cubicBezTo>
                    <a:pt x="376" y="488"/>
                    <a:pt x="377" y="488"/>
                    <a:pt x="375" y="488"/>
                  </a:cubicBezTo>
                  <a:cubicBezTo>
                    <a:pt x="374" y="488"/>
                    <a:pt x="374" y="485"/>
                    <a:pt x="373" y="485"/>
                  </a:cubicBezTo>
                  <a:cubicBezTo>
                    <a:pt x="372" y="484"/>
                    <a:pt x="369" y="483"/>
                    <a:pt x="368" y="482"/>
                  </a:cubicBezTo>
                  <a:cubicBezTo>
                    <a:pt x="367" y="481"/>
                    <a:pt x="368" y="480"/>
                    <a:pt x="367" y="478"/>
                  </a:cubicBezTo>
                  <a:cubicBezTo>
                    <a:pt x="368" y="478"/>
                    <a:pt x="369" y="478"/>
                    <a:pt x="369" y="477"/>
                  </a:cubicBezTo>
                  <a:cubicBezTo>
                    <a:pt x="364" y="475"/>
                    <a:pt x="366" y="477"/>
                    <a:pt x="363" y="473"/>
                  </a:cubicBezTo>
                  <a:cubicBezTo>
                    <a:pt x="365" y="471"/>
                    <a:pt x="367" y="468"/>
                    <a:pt x="368" y="465"/>
                  </a:cubicBezTo>
                  <a:cubicBezTo>
                    <a:pt x="369" y="465"/>
                    <a:pt x="371" y="465"/>
                    <a:pt x="373" y="465"/>
                  </a:cubicBezTo>
                  <a:cubicBezTo>
                    <a:pt x="373" y="465"/>
                    <a:pt x="373" y="463"/>
                    <a:pt x="373" y="463"/>
                  </a:cubicBezTo>
                  <a:cubicBezTo>
                    <a:pt x="373" y="463"/>
                    <a:pt x="372" y="463"/>
                    <a:pt x="372" y="462"/>
                  </a:cubicBezTo>
                  <a:lnTo>
                    <a:pt x="374" y="461"/>
                  </a:lnTo>
                  <a:close/>
                  <a:moveTo>
                    <a:pt x="592" y="457"/>
                  </a:moveTo>
                  <a:cubicBezTo>
                    <a:pt x="594" y="457"/>
                    <a:pt x="592" y="459"/>
                    <a:pt x="592" y="459"/>
                  </a:cubicBezTo>
                  <a:cubicBezTo>
                    <a:pt x="590" y="459"/>
                    <a:pt x="591" y="458"/>
                    <a:pt x="592" y="457"/>
                  </a:cubicBezTo>
                  <a:close/>
                  <a:moveTo>
                    <a:pt x="651" y="453"/>
                  </a:moveTo>
                  <a:cubicBezTo>
                    <a:pt x="652" y="453"/>
                    <a:pt x="654" y="456"/>
                    <a:pt x="652" y="455"/>
                  </a:cubicBezTo>
                  <a:cubicBezTo>
                    <a:pt x="652" y="455"/>
                    <a:pt x="650" y="452"/>
                    <a:pt x="651" y="453"/>
                  </a:cubicBezTo>
                  <a:close/>
                  <a:moveTo>
                    <a:pt x="591" y="442"/>
                  </a:moveTo>
                  <a:cubicBezTo>
                    <a:pt x="591" y="442"/>
                    <a:pt x="591" y="442"/>
                    <a:pt x="591" y="442"/>
                  </a:cubicBezTo>
                  <a:cubicBezTo>
                    <a:pt x="590" y="444"/>
                    <a:pt x="592" y="445"/>
                    <a:pt x="589" y="446"/>
                  </a:cubicBezTo>
                  <a:cubicBezTo>
                    <a:pt x="588" y="447"/>
                    <a:pt x="589" y="443"/>
                    <a:pt x="591" y="442"/>
                  </a:cubicBezTo>
                  <a:close/>
                  <a:moveTo>
                    <a:pt x="535" y="439"/>
                  </a:moveTo>
                  <a:cubicBezTo>
                    <a:pt x="534" y="439"/>
                    <a:pt x="534" y="440"/>
                    <a:pt x="536" y="441"/>
                  </a:cubicBezTo>
                  <a:cubicBezTo>
                    <a:pt x="536" y="441"/>
                    <a:pt x="537" y="438"/>
                    <a:pt x="535" y="439"/>
                  </a:cubicBezTo>
                  <a:close/>
                  <a:moveTo>
                    <a:pt x="579" y="435"/>
                  </a:moveTo>
                  <a:cubicBezTo>
                    <a:pt x="581" y="435"/>
                    <a:pt x="582" y="437"/>
                    <a:pt x="583" y="437"/>
                  </a:cubicBezTo>
                  <a:cubicBezTo>
                    <a:pt x="583" y="438"/>
                    <a:pt x="583" y="439"/>
                    <a:pt x="583" y="439"/>
                  </a:cubicBezTo>
                  <a:cubicBezTo>
                    <a:pt x="582" y="439"/>
                    <a:pt x="580" y="439"/>
                    <a:pt x="578" y="439"/>
                  </a:cubicBezTo>
                  <a:cubicBezTo>
                    <a:pt x="578" y="438"/>
                    <a:pt x="576" y="436"/>
                    <a:pt x="579" y="435"/>
                  </a:cubicBezTo>
                  <a:close/>
                  <a:moveTo>
                    <a:pt x="534" y="434"/>
                  </a:moveTo>
                  <a:cubicBezTo>
                    <a:pt x="532" y="434"/>
                    <a:pt x="533" y="436"/>
                    <a:pt x="534" y="436"/>
                  </a:cubicBezTo>
                  <a:cubicBezTo>
                    <a:pt x="534" y="436"/>
                    <a:pt x="536" y="433"/>
                    <a:pt x="534" y="434"/>
                  </a:cubicBezTo>
                  <a:close/>
                  <a:moveTo>
                    <a:pt x="330" y="432"/>
                  </a:moveTo>
                  <a:cubicBezTo>
                    <a:pt x="330" y="433"/>
                    <a:pt x="330" y="433"/>
                    <a:pt x="330" y="433"/>
                  </a:cubicBezTo>
                  <a:cubicBezTo>
                    <a:pt x="334" y="432"/>
                    <a:pt x="331" y="435"/>
                    <a:pt x="331" y="435"/>
                  </a:cubicBezTo>
                  <a:cubicBezTo>
                    <a:pt x="328" y="435"/>
                    <a:pt x="329" y="432"/>
                    <a:pt x="330" y="432"/>
                  </a:cubicBezTo>
                  <a:close/>
                  <a:moveTo>
                    <a:pt x="538" y="430"/>
                  </a:moveTo>
                  <a:cubicBezTo>
                    <a:pt x="538" y="434"/>
                    <a:pt x="537" y="437"/>
                    <a:pt x="537" y="440"/>
                  </a:cubicBezTo>
                  <a:cubicBezTo>
                    <a:pt x="537" y="440"/>
                    <a:pt x="539" y="440"/>
                    <a:pt x="539" y="440"/>
                  </a:cubicBezTo>
                  <a:cubicBezTo>
                    <a:pt x="540" y="437"/>
                    <a:pt x="541" y="434"/>
                    <a:pt x="541" y="431"/>
                  </a:cubicBezTo>
                  <a:cubicBezTo>
                    <a:pt x="540" y="430"/>
                    <a:pt x="539" y="431"/>
                    <a:pt x="538" y="430"/>
                  </a:cubicBezTo>
                  <a:close/>
                  <a:moveTo>
                    <a:pt x="535" y="429"/>
                  </a:moveTo>
                  <a:cubicBezTo>
                    <a:pt x="533" y="430"/>
                    <a:pt x="531" y="433"/>
                    <a:pt x="535" y="432"/>
                  </a:cubicBezTo>
                  <a:cubicBezTo>
                    <a:pt x="535" y="432"/>
                    <a:pt x="538" y="429"/>
                    <a:pt x="535" y="429"/>
                  </a:cubicBezTo>
                  <a:close/>
                  <a:moveTo>
                    <a:pt x="341" y="409"/>
                  </a:moveTo>
                  <a:cubicBezTo>
                    <a:pt x="342" y="410"/>
                    <a:pt x="342" y="411"/>
                    <a:pt x="342" y="411"/>
                  </a:cubicBezTo>
                  <a:cubicBezTo>
                    <a:pt x="343" y="411"/>
                    <a:pt x="344" y="411"/>
                    <a:pt x="345" y="411"/>
                  </a:cubicBezTo>
                  <a:cubicBezTo>
                    <a:pt x="344" y="413"/>
                    <a:pt x="344" y="414"/>
                    <a:pt x="344" y="415"/>
                  </a:cubicBezTo>
                  <a:cubicBezTo>
                    <a:pt x="343" y="416"/>
                    <a:pt x="342" y="416"/>
                    <a:pt x="342" y="417"/>
                  </a:cubicBezTo>
                  <a:cubicBezTo>
                    <a:pt x="341" y="419"/>
                    <a:pt x="343" y="419"/>
                    <a:pt x="343" y="421"/>
                  </a:cubicBezTo>
                  <a:cubicBezTo>
                    <a:pt x="343" y="421"/>
                    <a:pt x="341" y="422"/>
                    <a:pt x="341" y="422"/>
                  </a:cubicBezTo>
                  <a:cubicBezTo>
                    <a:pt x="338" y="428"/>
                    <a:pt x="342" y="429"/>
                    <a:pt x="335" y="431"/>
                  </a:cubicBezTo>
                  <a:cubicBezTo>
                    <a:pt x="335" y="429"/>
                    <a:pt x="335" y="429"/>
                    <a:pt x="335" y="426"/>
                  </a:cubicBezTo>
                  <a:cubicBezTo>
                    <a:pt x="334" y="421"/>
                    <a:pt x="332" y="423"/>
                    <a:pt x="335" y="418"/>
                  </a:cubicBezTo>
                  <a:cubicBezTo>
                    <a:pt x="337" y="415"/>
                    <a:pt x="339" y="412"/>
                    <a:pt x="341" y="409"/>
                  </a:cubicBezTo>
                  <a:close/>
                  <a:moveTo>
                    <a:pt x="334" y="402"/>
                  </a:moveTo>
                  <a:cubicBezTo>
                    <a:pt x="334" y="404"/>
                    <a:pt x="337" y="408"/>
                    <a:pt x="332" y="409"/>
                  </a:cubicBezTo>
                  <a:cubicBezTo>
                    <a:pt x="331" y="409"/>
                    <a:pt x="331" y="407"/>
                    <a:pt x="330" y="405"/>
                  </a:cubicBezTo>
                  <a:cubicBezTo>
                    <a:pt x="331" y="404"/>
                    <a:pt x="332" y="403"/>
                    <a:pt x="334" y="402"/>
                  </a:cubicBezTo>
                  <a:close/>
                  <a:moveTo>
                    <a:pt x="626" y="391"/>
                  </a:moveTo>
                  <a:cubicBezTo>
                    <a:pt x="627" y="392"/>
                    <a:pt x="627" y="392"/>
                    <a:pt x="627" y="392"/>
                  </a:cubicBezTo>
                  <a:cubicBezTo>
                    <a:pt x="626" y="391"/>
                    <a:pt x="627" y="391"/>
                    <a:pt x="626" y="391"/>
                  </a:cubicBezTo>
                  <a:close/>
                  <a:moveTo>
                    <a:pt x="635" y="374"/>
                  </a:moveTo>
                  <a:cubicBezTo>
                    <a:pt x="635" y="376"/>
                    <a:pt x="635" y="376"/>
                    <a:pt x="635" y="376"/>
                  </a:cubicBezTo>
                  <a:cubicBezTo>
                    <a:pt x="638" y="375"/>
                    <a:pt x="638" y="374"/>
                    <a:pt x="635" y="374"/>
                  </a:cubicBezTo>
                  <a:close/>
                  <a:moveTo>
                    <a:pt x="611" y="353"/>
                  </a:moveTo>
                  <a:cubicBezTo>
                    <a:pt x="611" y="353"/>
                    <a:pt x="613" y="355"/>
                    <a:pt x="613" y="356"/>
                  </a:cubicBezTo>
                  <a:cubicBezTo>
                    <a:pt x="620" y="354"/>
                    <a:pt x="613" y="354"/>
                    <a:pt x="611" y="353"/>
                  </a:cubicBezTo>
                  <a:close/>
                  <a:moveTo>
                    <a:pt x="586" y="328"/>
                  </a:moveTo>
                  <a:cubicBezTo>
                    <a:pt x="585" y="328"/>
                    <a:pt x="587" y="330"/>
                    <a:pt x="587" y="330"/>
                  </a:cubicBezTo>
                  <a:cubicBezTo>
                    <a:pt x="587" y="330"/>
                    <a:pt x="589" y="326"/>
                    <a:pt x="586" y="328"/>
                  </a:cubicBezTo>
                  <a:close/>
                  <a:moveTo>
                    <a:pt x="657" y="320"/>
                  </a:moveTo>
                  <a:cubicBezTo>
                    <a:pt x="657" y="321"/>
                    <a:pt x="659" y="324"/>
                    <a:pt x="657" y="322"/>
                  </a:cubicBezTo>
                  <a:cubicBezTo>
                    <a:pt x="657" y="322"/>
                    <a:pt x="655" y="320"/>
                    <a:pt x="657" y="320"/>
                  </a:cubicBezTo>
                  <a:close/>
                  <a:moveTo>
                    <a:pt x="485" y="299"/>
                  </a:moveTo>
                  <a:cubicBezTo>
                    <a:pt x="486" y="300"/>
                    <a:pt x="487" y="303"/>
                    <a:pt x="488" y="303"/>
                  </a:cubicBezTo>
                  <a:cubicBezTo>
                    <a:pt x="490" y="303"/>
                    <a:pt x="490" y="302"/>
                    <a:pt x="489" y="302"/>
                  </a:cubicBezTo>
                  <a:cubicBezTo>
                    <a:pt x="489" y="302"/>
                    <a:pt x="489" y="300"/>
                    <a:pt x="489" y="300"/>
                  </a:cubicBezTo>
                  <a:cubicBezTo>
                    <a:pt x="488" y="300"/>
                    <a:pt x="486" y="300"/>
                    <a:pt x="485" y="299"/>
                  </a:cubicBezTo>
                  <a:close/>
                  <a:moveTo>
                    <a:pt x="494" y="289"/>
                  </a:moveTo>
                  <a:cubicBezTo>
                    <a:pt x="494" y="290"/>
                    <a:pt x="494" y="290"/>
                    <a:pt x="494" y="290"/>
                  </a:cubicBezTo>
                  <a:cubicBezTo>
                    <a:pt x="496" y="290"/>
                    <a:pt x="496" y="289"/>
                    <a:pt x="494" y="289"/>
                  </a:cubicBezTo>
                  <a:close/>
                  <a:moveTo>
                    <a:pt x="530" y="236"/>
                  </a:moveTo>
                  <a:cubicBezTo>
                    <a:pt x="531" y="237"/>
                    <a:pt x="531" y="237"/>
                    <a:pt x="531" y="237"/>
                  </a:cubicBezTo>
                  <a:cubicBezTo>
                    <a:pt x="531" y="236"/>
                    <a:pt x="532" y="236"/>
                    <a:pt x="530" y="236"/>
                  </a:cubicBezTo>
                  <a:close/>
                  <a:moveTo>
                    <a:pt x="434" y="231"/>
                  </a:moveTo>
                  <a:cubicBezTo>
                    <a:pt x="435" y="233"/>
                    <a:pt x="435" y="233"/>
                    <a:pt x="435" y="233"/>
                  </a:cubicBezTo>
                  <a:cubicBezTo>
                    <a:pt x="434" y="232"/>
                    <a:pt x="435" y="231"/>
                    <a:pt x="434" y="231"/>
                  </a:cubicBezTo>
                  <a:close/>
                  <a:moveTo>
                    <a:pt x="476" y="226"/>
                  </a:moveTo>
                  <a:cubicBezTo>
                    <a:pt x="477" y="226"/>
                    <a:pt x="478" y="228"/>
                    <a:pt x="478" y="228"/>
                  </a:cubicBezTo>
                  <a:cubicBezTo>
                    <a:pt x="478" y="228"/>
                    <a:pt x="482" y="227"/>
                    <a:pt x="480" y="227"/>
                  </a:cubicBezTo>
                  <a:cubicBezTo>
                    <a:pt x="479" y="226"/>
                    <a:pt x="478" y="227"/>
                    <a:pt x="476" y="226"/>
                  </a:cubicBezTo>
                  <a:close/>
                  <a:moveTo>
                    <a:pt x="597" y="205"/>
                  </a:moveTo>
                  <a:cubicBezTo>
                    <a:pt x="596" y="207"/>
                    <a:pt x="596" y="207"/>
                    <a:pt x="596" y="207"/>
                  </a:cubicBezTo>
                  <a:cubicBezTo>
                    <a:pt x="597" y="207"/>
                    <a:pt x="597" y="207"/>
                    <a:pt x="597" y="207"/>
                  </a:cubicBezTo>
                  <a:cubicBezTo>
                    <a:pt x="597" y="207"/>
                    <a:pt x="599" y="204"/>
                    <a:pt x="597" y="205"/>
                  </a:cubicBezTo>
                  <a:close/>
                  <a:moveTo>
                    <a:pt x="546" y="198"/>
                  </a:moveTo>
                  <a:cubicBezTo>
                    <a:pt x="547" y="199"/>
                    <a:pt x="545" y="199"/>
                    <a:pt x="545" y="199"/>
                  </a:cubicBezTo>
                  <a:cubicBezTo>
                    <a:pt x="545" y="199"/>
                    <a:pt x="545" y="198"/>
                    <a:pt x="546" y="198"/>
                  </a:cubicBezTo>
                  <a:close/>
                  <a:moveTo>
                    <a:pt x="545" y="195"/>
                  </a:moveTo>
                  <a:cubicBezTo>
                    <a:pt x="546" y="196"/>
                    <a:pt x="544" y="197"/>
                    <a:pt x="544" y="197"/>
                  </a:cubicBezTo>
                  <a:cubicBezTo>
                    <a:pt x="544" y="196"/>
                    <a:pt x="544" y="195"/>
                    <a:pt x="545" y="195"/>
                  </a:cubicBezTo>
                  <a:close/>
                  <a:moveTo>
                    <a:pt x="533" y="149"/>
                  </a:moveTo>
                  <a:cubicBezTo>
                    <a:pt x="534" y="152"/>
                    <a:pt x="534" y="152"/>
                    <a:pt x="534" y="152"/>
                  </a:cubicBezTo>
                  <a:cubicBezTo>
                    <a:pt x="537" y="149"/>
                    <a:pt x="537" y="150"/>
                    <a:pt x="533" y="149"/>
                  </a:cubicBezTo>
                  <a:close/>
                  <a:moveTo>
                    <a:pt x="448" y="132"/>
                  </a:moveTo>
                  <a:cubicBezTo>
                    <a:pt x="449" y="132"/>
                    <a:pt x="447" y="133"/>
                    <a:pt x="447" y="133"/>
                  </a:cubicBezTo>
                  <a:cubicBezTo>
                    <a:pt x="447" y="132"/>
                    <a:pt x="447" y="131"/>
                    <a:pt x="448" y="132"/>
                  </a:cubicBezTo>
                  <a:close/>
                  <a:moveTo>
                    <a:pt x="504" y="114"/>
                  </a:moveTo>
                  <a:cubicBezTo>
                    <a:pt x="506" y="115"/>
                    <a:pt x="511" y="121"/>
                    <a:pt x="506" y="120"/>
                  </a:cubicBezTo>
                  <a:cubicBezTo>
                    <a:pt x="506" y="120"/>
                    <a:pt x="501" y="113"/>
                    <a:pt x="504" y="114"/>
                  </a:cubicBezTo>
                  <a:close/>
                  <a:moveTo>
                    <a:pt x="449" y="92"/>
                  </a:moveTo>
                  <a:cubicBezTo>
                    <a:pt x="449" y="92"/>
                    <a:pt x="449" y="93"/>
                    <a:pt x="448" y="93"/>
                  </a:cubicBezTo>
                  <a:cubicBezTo>
                    <a:pt x="448" y="92"/>
                    <a:pt x="447" y="91"/>
                    <a:pt x="449" y="92"/>
                  </a:cubicBezTo>
                  <a:close/>
                  <a:moveTo>
                    <a:pt x="447" y="88"/>
                  </a:moveTo>
                  <a:cubicBezTo>
                    <a:pt x="447" y="89"/>
                    <a:pt x="446" y="90"/>
                    <a:pt x="446" y="90"/>
                  </a:cubicBezTo>
                  <a:cubicBezTo>
                    <a:pt x="446" y="90"/>
                    <a:pt x="445" y="88"/>
                    <a:pt x="447" y="88"/>
                  </a:cubicBezTo>
                  <a:close/>
                  <a:moveTo>
                    <a:pt x="577" y="72"/>
                  </a:moveTo>
                  <a:cubicBezTo>
                    <a:pt x="577" y="73"/>
                    <a:pt x="577" y="74"/>
                    <a:pt x="576" y="76"/>
                  </a:cubicBezTo>
                  <a:cubicBezTo>
                    <a:pt x="579" y="77"/>
                    <a:pt x="581" y="77"/>
                    <a:pt x="584" y="78"/>
                  </a:cubicBezTo>
                  <a:cubicBezTo>
                    <a:pt x="585" y="79"/>
                    <a:pt x="585" y="79"/>
                    <a:pt x="585" y="79"/>
                  </a:cubicBezTo>
                  <a:cubicBezTo>
                    <a:pt x="587" y="79"/>
                    <a:pt x="585" y="78"/>
                    <a:pt x="587" y="78"/>
                  </a:cubicBezTo>
                  <a:cubicBezTo>
                    <a:pt x="587" y="77"/>
                    <a:pt x="586" y="76"/>
                    <a:pt x="586" y="74"/>
                  </a:cubicBezTo>
                  <a:cubicBezTo>
                    <a:pt x="588" y="74"/>
                    <a:pt x="587" y="73"/>
                    <a:pt x="587" y="72"/>
                  </a:cubicBezTo>
                  <a:cubicBezTo>
                    <a:pt x="584" y="73"/>
                    <a:pt x="582" y="73"/>
                    <a:pt x="577" y="72"/>
                  </a:cubicBezTo>
                  <a:close/>
                  <a:moveTo>
                    <a:pt x="423" y="56"/>
                  </a:moveTo>
                  <a:cubicBezTo>
                    <a:pt x="426" y="55"/>
                    <a:pt x="423" y="58"/>
                    <a:pt x="421" y="58"/>
                  </a:cubicBezTo>
                  <a:cubicBezTo>
                    <a:pt x="420" y="59"/>
                    <a:pt x="422" y="56"/>
                    <a:pt x="423" y="56"/>
                  </a:cubicBezTo>
                  <a:close/>
                  <a:moveTo>
                    <a:pt x="484" y="29"/>
                  </a:moveTo>
                  <a:cubicBezTo>
                    <a:pt x="485" y="29"/>
                    <a:pt x="488" y="36"/>
                    <a:pt x="486" y="33"/>
                  </a:cubicBezTo>
                  <a:cubicBezTo>
                    <a:pt x="486" y="33"/>
                    <a:pt x="482" y="27"/>
                    <a:pt x="484" y="29"/>
                  </a:cubicBezTo>
                  <a:close/>
                  <a:moveTo>
                    <a:pt x="498" y="27"/>
                  </a:moveTo>
                  <a:cubicBezTo>
                    <a:pt x="499" y="27"/>
                    <a:pt x="499" y="28"/>
                    <a:pt x="498" y="29"/>
                  </a:cubicBezTo>
                  <a:cubicBezTo>
                    <a:pt x="498" y="28"/>
                    <a:pt x="497" y="27"/>
                    <a:pt x="498" y="27"/>
                  </a:cubicBezTo>
                  <a:close/>
                  <a:moveTo>
                    <a:pt x="537" y="21"/>
                  </a:moveTo>
                  <a:cubicBezTo>
                    <a:pt x="540" y="21"/>
                    <a:pt x="541" y="22"/>
                    <a:pt x="543" y="23"/>
                  </a:cubicBezTo>
                  <a:cubicBezTo>
                    <a:pt x="541" y="23"/>
                    <a:pt x="541" y="23"/>
                    <a:pt x="539" y="24"/>
                  </a:cubicBezTo>
                  <a:cubicBezTo>
                    <a:pt x="539" y="24"/>
                    <a:pt x="539" y="22"/>
                    <a:pt x="539" y="22"/>
                  </a:cubicBezTo>
                  <a:cubicBezTo>
                    <a:pt x="538" y="22"/>
                    <a:pt x="535" y="20"/>
                    <a:pt x="537" y="21"/>
                  </a:cubicBezTo>
                  <a:close/>
                  <a:moveTo>
                    <a:pt x="660" y="359"/>
                  </a:moveTo>
                  <a:cubicBezTo>
                    <a:pt x="660" y="362"/>
                    <a:pt x="660" y="362"/>
                    <a:pt x="660" y="362"/>
                  </a:cubicBezTo>
                  <a:cubicBezTo>
                    <a:pt x="660" y="361"/>
                    <a:pt x="662" y="362"/>
                    <a:pt x="663" y="362"/>
                  </a:cubicBezTo>
                  <a:cubicBezTo>
                    <a:pt x="663" y="361"/>
                    <a:pt x="664" y="359"/>
                    <a:pt x="664" y="359"/>
                  </a:cubicBezTo>
                  <a:cubicBezTo>
                    <a:pt x="663" y="359"/>
                    <a:pt x="661" y="359"/>
                    <a:pt x="660" y="359"/>
                  </a:cubicBezTo>
                  <a:close/>
                  <a:moveTo>
                    <a:pt x="537" y="349"/>
                  </a:moveTo>
                  <a:cubicBezTo>
                    <a:pt x="535" y="350"/>
                    <a:pt x="533" y="355"/>
                    <a:pt x="532" y="356"/>
                  </a:cubicBezTo>
                  <a:cubicBezTo>
                    <a:pt x="533" y="357"/>
                    <a:pt x="535" y="357"/>
                    <a:pt x="536" y="358"/>
                  </a:cubicBezTo>
                  <a:cubicBezTo>
                    <a:pt x="537" y="358"/>
                    <a:pt x="540" y="348"/>
                    <a:pt x="537" y="349"/>
                  </a:cubicBezTo>
                  <a:close/>
                  <a:moveTo>
                    <a:pt x="585" y="343"/>
                  </a:moveTo>
                  <a:cubicBezTo>
                    <a:pt x="584" y="343"/>
                    <a:pt x="584" y="344"/>
                    <a:pt x="585" y="344"/>
                  </a:cubicBezTo>
                  <a:cubicBezTo>
                    <a:pt x="585" y="344"/>
                    <a:pt x="586" y="343"/>
                    <a:pt x="585" y="343"/>
                  </a:cubicBezTo>
                  <a:close/>
                  <a:moveTo>
                    <a:pt x="552" y="342"/>
                  </a:moveTo>
                  <a:cubicBezTo>
                    <a:pt x="552" y="342"/>
                    <a:pt x="551" y="343"/>
                    <a:pt x="551" y="343"/>
                  </a:cubicBezTo>
                  <a:cubicBezTo>
                    <a:pt x="551" y="343"/>
                    <a:pt x="554" y="344"/>
                    <a:pt x="554" y="344"/>
                  </a:cubicBezTo>
                  <a:cubicBezTo>
                    <a:pt x="554" y="344"/>
                    <a:pt x="554" y="342"/>
                    <a:pt x="554" y="342"/>
                  </a:cubicBezTo>
                  <a:cubicBezTo>
                    <a:pt x="553" y="342"/>
                    <a:pt x="552" y="342"/>
                    <a:pt x="552" y="342"/>
                  </a:cubicBezTo>
                  <a:close/>
                  <a:moveTo>
                    <a:pt x="560" y="341"/>
                  </a:moveTo>
                  <a:cubicBezTo>
                    <a:pt x="561" y="342"/>
                    <a:pt x="559" y="343"/>
                    <a:pt x="562" y="344"/>
                  </a:cubicBezTo>
                  <a:cubicBezTo>
                    <a:pt x="563" y="344"/>
                    <a:pt x="562" y="341"/>
                    <a:pt x="562" y="341"/>
                  </a:cubicBezTo>
                  <a:cubicBezTo>
                    <a:pt x="561" y="341"/>
                    <a:pt x="560" y="341"/>
                    <a:pt x="560" y="341"/>
                  </a:cubicBezTo>
                  <a:close/>
                  <a:moveTo>
                    <a:pt x="508" y="340"/>
                  </a:moveTo>
                  <a:cubicBezTo>
                    <a:pt x="508" y="340"/>
                    <a:pt x="508" y="342"/>
                    <a:pt x="507" y="342"/>
                  </a:cubicBezTo>
                  <a:cubicBezTo>
                    <a:pt x="507" y="343"/>
                    <a:pt x="501" y="345"/>
                    <a:pt x="501" y="346"/>
                  </a:cubicBezTo>
                  <a:cubicBezTo>
                    <a:pt x="500" y="346"/>
                    <a:pt x="497" y="347"/>
                    <a:pt x="496" y="348"/>
                  </a:cubicBezTo>
                  <a:cubicBezTo>
                    <a:pt x="495" y="348"/>
                    <a:pt x="494" y="349"/>
                    <a:pt x="493" y="350"/>
                  </a:cubicBezTo>
                  <a:cubicBezTo>
                    <a:pt x="494" y="350"/>
                    <a:pt x="492" y="352"/>
                    <a:pt x="492" y="352"/>
                  </a:cubicBezTo>
                  <a:cubicBezTo>
                    <a:pt x="500" y="352"/>
                    <a:pt x="496" y="351"/>
                    <a:pt x="500" y="349"/>
                  </a:cubicBezTo>
                  <a:cubicBezTo>
                    <a:pt x="502" y="348"/>
                    <a:pt x="504" y="349"/>
                    <a:pt x="505" y="348"/>
                  </a:cubicBezTo>
                  <a:cubicBezTo>
                    <a:pt x="506" y="348"/>
                    <a:pt x="506" y="345"/>
                    <a:pt x="507" y="344"/>
                  </a:cubicBezTo>
                  <a:cubicBezTo>
                    <a:pt x="508" y="343"/>
                    <a:pt x="515" y="343"/>
                    <a:pt x="508" y="340"/>
                  </a:cubicBezTo>
                  <a:close/>
                  <a:moveTo>
                    <a:pt x="668" y="337"/>
                  </a:moveTo>
                  <a:cubicBezTo>
                    <a:pt x="668" y="338"/>
                    <a:pt x="668" y="338"/>
                    <a:pt x="668" y="338"/>
                  </a:cubicBezTo>
                  <a:cubicBezTo>
                    <a:pt x="665" y="337"/>
                    <a:pt x="666" y="340"/>
                    <a:pt x="668" y="340"/>
                  </a:cubicBezTo>
                  <a:cubicBezTo>
                    <a:pt x="668" y="341"/>
                    <a:pt x="668" y="342"/>
                    <a:pt x="668" y="343"/>
                  </a:cubicBezTo>
                  <a:cubicBezTo>
                    <a:pt x="669" y="343"/>
                    <a:pt x="671" y="343"/>
                    <a:pt x="671" y="343"/>
                  </a:cubicBezTo>
                  <a:cubicBezTo>
                    <a:pt x="672" y="342"/>
                    <a:pt x="673" y="342"/>
                    <a:pt x="674" y="341"/>
                  </a:cubicBezTo>
                  <a:cubicBezTo>
                    <a:pt x="674" y="341"/>
                    <a:pt x="673" y="335"/>
                    <a:pt x="673" y="338"/>
                  </a:cubicBezTo>
                  <a:cubicBezTo>
                    <a:pt x="672" y="338"/>
                    <a:pt x="670" y="338"/>
                    <a:pt x="669" y="338"/>
                  </a:cubicBezTo>
                  <a:cubicBezTo>
                    <a:pt x="669" y="338"/>
                    <a:pt x="669" y="337"/>
                    <a:pt x="668" y="337"/>
                  </a:cubicBezTo>
                  <a:close/>
                  <a:moveTo>
                    <a:pt x="552" y="337"/>
                  </a:moveTo>
                  <a:cubicBezTo>
                    <a:pt x="551" y="339"/>
                    <a:pt x="551" y="339"/>
                    <a:pt x="551" y="339"/>
                  </a:cubicBezTo>
                  <a:cubicBezTo>
                    <a:pt x="552" y="339"/>
                    <a:pt x="554" y="339"/>
                    <a:pt x="554" y="339"/>
                  </a:cubicBezTo>
                  <a:cubicBezTo>
                    <a:pt x="555" y="340"/>
                    <a:pt x="552" y="337"/>
                    <a:pt x="552" y="337"/>
                  </a:cubicBezTo>
                  <a:close/>
                  <a:moveTo>
                    <a:pt x="607" y="308"/>
                  </a:moveTo>
                  <a:cubicBezTo>
                    <a:pt x="609" y="307"/>
                    <a:pt x="609" y="309"/>
                    <a:pt x="610" y="309"/>
                  </a:cubicBezTo>
                  <a:cubicBezTo>
                    <a:pt x="612" y="309"/>
                    <a:pt x="613" y="309"/>
                    <a:pt x="614" y="308"/>
                  </a:cubicBezTo>
                  <a:cubicBezTo>
                    <a:pt x="614" y="310"/>
                    <a:pt x="614" y="309"/>
                    <a:pt x="615" y="309"/>
                  </a:cubicBezTo>
                  <a:cubicBezTo>
                    <a:pt x="616" y="314"/>
                    <a:pt x="617" y="316"/>
                    <a:pt x="617" y="321"/>
                  </a:cubicBezTo>
                  <a:cubicBezTo>
                    <a:pt x="617" y="321"/>
                    <a:pt x="616" y="321"/>
                    <a:pt x="615" y="321"/>
                  </a:cubicBezTo>
                  <a:cubicBezTo>
                    <a:pt x="615" y="321"/>
                    <a:pt x="615" y="319"/>
                    <a:pt x="615" y="319"/>
                  </a:cubicBezTo>
                  <a:cubicBezTo>
                    <a:pt x="613" y="318"/>
                    <a:pt x="613" y="321"/>
                    <a:pt x="612" y="321"/>
                  </a:cubicBezTo>
                  <a:cubicBezTo>
                    <a:pt x="611" y="321"/>
                    <a:pt x="608" y="321"/>
                    <a:pt x="607" y="320"/>
                  </a:cubicBezTo>
                  <a:cubicBezTo>
                    <a:pt x="606" y="318"/>
                    <a:pt x="606" y="318"/>
                    <a:pt x="606" y="318"/>
                  </a:cubicBezTo>
                  <a:cubicBezTo>
                    <a:pt x="607" y="317"/>
                    <a:pt x="608" y="317"/>
                    <a:pt x="609" y="316"/>
                  </a:cubicBezTo>
                  <a:cubicBezTo>
                    <a:pt x="608" y="314"/>
                    <a:pt x="606" y="308"/>
                    <a:pt x="607" y="310"/>
                  </a:cubicBezTo>
                  <a:cubicBezTo>
                    <a:pt x="606" y="309"/>
                    <a:pt x="606" y="308"/>
                    <a:pt x="607" y="308"/>
                  </a:cubicBezTo>
                  <a:close/>
                  <a:moveTo>
                    <a:pt x="484" y="303"/>
                  </a:moveTo>
                  <a:cubicBezTo>
                    <a:pt x="482" y="309"/>
                    <a:pt x="482" y="317"/>
                    <a:pt x="483" y="324"/>
                  </a:cubicBezTo>
                  <a:cubicBezTo>
                    <a:pt x="481" y="325"/>
                    <a:pt x="478" y="328"/>
                    <a:pt x="475" y="329"/>
                  </a:cubicBezTo>
                  <a:cubicBezTo>
                    <a:pt x="475" y="329"/>
                    <a:pt x="474" y="333"/>
                    <a:pt x="475" y="334"/>
                  </a:cubicBezTo>
                  <a:cubicBezTo>
                    <a:pt x="478" y="335"/>
                    <a:pt x="480" y="332"/>
                    <a:pt x="482" y="332"/>
                  </a:cubicBezTo>
                  <a:cubicBezTo>
                    <a:pt x="485" y="332"/>
                    <a:pt x="484" y="334"/>
                    <a:pt x="482" y="334"/>
                  </a:cubicBezTo>
                  <a:cubicBezTo>
                    <a:pt x="483" y="336"/>
                    <a:pt x="483" y="337"/>
                    <a:pt x="483" y="339"/>
                  </a:cubicBezTo>
                  <a:cubicBezTo>
                    <a:pt x="488" y="339"/>
                    <a:pt x="487" y="339"/>
                    <a:pt x="491" y="338"/>
                  </a:cubicBezTo>
                  <a:cubicBezTo>
                    <a:pt x="491" y="337"/>
                    <a:pt x="491" y="336"/>
                    <a:pt x="491" y="336"/>
                  </a:cubicBezTo>
                  <a:cubicBezTo>
                    <a:pt x="491" y="335"/>
                    <a:pt x="493" y="334"/>
                    <a:pt x="493" y="334"/>
                  </a:cubicBezTo>
                  <a:cubicBezTo>
                    <a:pt x="494" y="331"/>
                    <a:pt x="492" y="328"/>
                    <a:pt x="493" y="325"/>
                  </a:cubicBezTo>
                  <a:cubicBezTo>
                    <a:pt x="493" y="325"/>
                    <a:pt x="496" y="322"/>
                    <a:pt x="496" y="322"/>
                  </a:cubicBezTo>
                  <a:cubicBezTo>
                    <a:pt x="497" y="321"/>
                    <a:pt x="498" y="322"/>
                    <a:pt x="499" y="322"/>
                  </a:cubicBezTo>
                  <a:cubicBezTo>
                    <a:pt x="498" y="321"/>
                    <a:pt x="501" y="321"/>
                    <a:pt x="501" y="321"/>
                  </a:cubicBezTo>
                  <a:cubicBezTo>
                    <a:pt x="502" y="324"/>
                    <a:pt x="501" y="323"/>
                    <a:pt x="502" y="324"/>
                  </a:cubicBezTo>
                  <a:cubicBezTo>
                    <a:pt x="502" y="325"/>
                    <a:pt x="503" y="326"/>
                    <a:pt x="502" y="326"/>
                  </a:cubicBezTo>
                  <a:cubicBezTo>
                    <a:pt x="502" y="327"/>
                    <a:pt x="500" y="327"/>
                    <a:pt x="500" y="328"/>
                  </a:cubicBezTo>
                  <a:cubicBezTo>
                    <a:pt x="500" y="328"/>
                    <a:pt x="500" y="329"/>
                    <a:pt x="500" y="330"/>
                  </a:cubicBezTo>
                  <a:cubicBezTo>
                    <a:pt x="501" y="330"/>
                    <a:pt x="502" y="330"/>
                    <a:pt x="502" y="330"/>
                  </a:cubicBezTo>
                  <a:cubicBezTo>
                    <a:pt x="503" y="330"/>
                    <a:pt x="504" y="332"/>
                    <a:pt x="504" y="332"/>
                  </a:cubicBezTo>
                  <a:cubicBezTo>
                    <a:pt x="509" y="333"/>
                    <a:pt x="511" y="332"/>
                    <a:pt x="515" y="334"/>
                  </a:cubicBezTo>
                  <a:cubicBezTo>
                    <a:pt x="515" y="334"/>
                    <a:pt x="517" y="333"/>
                    <a:pt x="517" y="332"/>
                  </a:cubicBezTo>
                  <a:cubicBezTo>
                    <a:pt x="517" y="332"/>
                    <a:pt x="517" y="329"/>
                    <a:pt x="517" y="328"/>
                  </a:cubicBezTo>
                  <a:cubicBezTo>
                    <a:pt x="519" y="330"/>
                    <a:pt x="518" y="327"/>
                    <a:pt x="518" y="326"/>
                  </a:cubicBezTo>
                  <a:cubicBezTo>
                    <a:pt x="517" y="326"/>
                    <a:pt x="514" y="326"/>
                    <a:pt x="514" y="326"/>
                  </a:cubicBezTo>
                  <a:cubicBezTo>
                    <a:pt x="513" y="326"/>
                    <a:pt x="512" y="325"/>
                    <a:pt x="511" y="326"/>
                  </a:cubicBezTo>
                  <a:cubicBezTo>
                    <a:pt x="511" y="326"/>
                    <a:pt x="509" y="328"/>
                    <a:pt x="509" y="328"/>
                  </a:cubicBezTo>
                  <a:cubicBezTo>
                    <a:pt x="508" y="325"/>
                    <a:pt x="509" y="322"/>
                    <a:pt x="507" y="320"/>
                  </a:cubicBezTo>
                  <a:cubicBezTo>
                    <a:pt x="506" y="320"/>
                    <a:pt x="506" y="320"/>
                    <a:pt x="506" y="320"/>
                  </a:cubicBezTo>
                  <a:cubicBezTo>
                    <a:pt x="506" y="318"/>
                    <a:pt x="506" y="318"/>
                    <a:pt x="506" y="318"/>
                  </a:cubicBezTo>
                  <a:cubicBezTo>
                    <a:pt x="500" y="314"/>
                    <a:pt x="500" y="314"/>
                    <a:pt x="500" y="314"/>
                  </a:cubicBezTo>
                  <a:cubicBezTo>
                    <a:pt x="500" y="313"/>
                    <a:pt x="500" y="313"/>
                    <a:pt x="500" y="313"/>
                  </a:cubicBezTo>
                  <a:cubicBezTo>
                    <a:pt x="499" y="313"/>
                    <a:pt x="499" y="313"/>
                    <a:pt x="499" y="313"/>
                  </a:cubicBezTo>
                  <a:cubicBezTo>
                    <a:pt x="499" y="312"/>
                    <a:pt x="499" y="311"/>
                    <a:pt x="498" y="310"/>
                  </a:cubicBezTo>
                  <a:cubicBezTo>
                    <a:pt x="496" y="309"/>
                    <a:pt x="494" y="311"/>
                    <a:pt x="492" y="310"/>
                  </a:cubicBezTo>
                  <a:cubicBezTo>
                    <a:pt x="491" y="308"/>
                    <a:pt x="491" y="308"/>
                    <a:pt x="491" y="308"/>
                  </a:cubicBezTo>
                  <a:cubicBezTo>
                    <a:pt x="489" y="308"/>
                    <a:pt x="490" y="310"/>
                    <a:pt x="488" y="311"/>
                  </a:cubicBezTo>
                  <a:cubicBezTo>
                    <a:pt x="487" y="310"/>
                    <a:pt x="487" y="310"/>
                    <a:pt x="486" y="310"/>
                  </a:cubicBezTo>
                  <a:cubicBezTo>
                    <a:pt x="485" y="308"/>
                    <a:pt x="485" y="308"/>
                    <a:pt x="485" y="308"/>
                  </a:cubicBezTo>
                  <a:cubicBezTo>
                    <a:pt x="487" y="306"/>
                    <a:pt x="490" y="305"/>
                    <a:pt x="486" y="304"/>
                  </a:cubicBezTo>
                  <a:lnTo>
                    <a:pt x="484" y="303"/>
                  </a:lnTo>
                  <a:close/>
                  <a:moveTo>
                    <a:pt x="613" y="275"/>
                  </a:moveTo>
                  <a:cubicBezTo>
                    <a:pt x="613" y="276"/>
                    <a:pt x="617" y="281"/>
                    <a:pt x="617" y="281"/>
                  </a:cubicBezTo>
                  <a:cubicBezTo>
                    <a:pt x="619" y="282"/>
                    <a:pt x="620" y="280"/>
                    <a:pt x="622" y="281"/>
                  </a:cubicBezTo>
                  <a:cubicBezTo>
                    <a:pt x="623" y="282"/>
                    <a:pt x="623" y="282"/>
                    <a:pt x="623" y="282"/>
                  </a:cubicBezTo>
                  <a:cubicBezTo>
                    <a:pt x="624" y="283"/>
                    <a:pt x="627" y="283"/>
                    <a:pt x="629" y="284"/>
                  </a:cubicBezTo>
                  <a:cubicBezTo>
                    <a:pt x="629" y="284"/>
                    <a:pt x="629" y="286"/>
                    <a:pt x="629" y="286"/>
                  </a:cubicBezTo>
                  <a:cubicBezTo>
                    <a:pt x="629" y="286"/>
                    <a:pt x="630" y="286"/>
                    <a:pt x="631" y="286"/>
                  </a:cubicBezTo>
                  <a:cubicBezTo>
                    <a:pt x="631" y="287"/>
                    <a:pt x="631" y="289"/>
                    <a:pt x="632" y="289"/>
                  </a:cubicBezTo>
                  <a:cubicBezTo>
                    <a:pt x="631" y="289"/>
                    <a:pt x="632" y="289"/>
                    <a:pt x="631" y="290"/>
                  </a:cubicBezTo>
                  <a:cubicBezTo>
                    <a:pt x="630" y="290"/>
                    <a:pt x="629" y="291"/>
                    <a:pt x="627" y="290"/>
                  </a:cubicBezTo>
                  <a:cubicBezTo>
                    <a:pt x="627" y="290"/>
                    <a:pt x="627" y="289"/>
                    <a:pt x="626" y="289"/>
                  </a:cubicBezTo>
                  <a:cubicBezTo>
                    <a:pt x="626" y="289"/>
                    <a:pt x="625" y="291"/>
                    <a:pt x="625" y="291"/>
                  </a:cubicBezTo>
                  <a:cubicBezTo>
                    <a:pt x="624" y="292"/>
                    <a:pt x="623" y="291"/>
                    <a:pt x="622" y="292"/>
                  </a:cubicBezTo>
                  <a:cubicBezTo>
                    <a:pt x="623" y="292"/>
                    <a:pt x="619" y="291"/>
                    <a:pt x="620" y="291"/>
                  </a:cubicBezTo>
                  <a:cubicBezTo>
                    <a:pt x="620" y="292"/>
                    <a:pt x="619" y="293"/>
                    <a:pt x="618" y="293"/>
                  </a:cubicBezTo>
                  <a:cubicBezTo>
                    <a:pt x="617" y="294"/>
                    <a:pt x="617" y="295"/>
                    <a:pt x="617" y="296"/>
                  </a:cubicBezTo>
                  <a:cubicBezTo>
                    <a:pt x="615" y="295"/>
                    <a:pt x="615" y="295"/>
                    <a:pt x="614" y="294"/>
                  </a:cubicBezTo>
                  <a:cubicBezTo>
                    <a:pt x="612" y="291"/>
                    <a:pt x="614" y="293"/>
                    <a:pt x="613" y="289"/>
                  </a:cubicBezTo>
                  <a:cubicBezTo>
                    <a:pt x="613" y="288"/>
                    <a:pt x="611" y="287"/>
                    <a:pt x="611" y="286"/>
                  </a:cubicBezTo>
                  <a:cubicBezTo>
                    <a:pt x="610" y="285"/>
                    <a:pt x="610" y="283"/>
                    <a:pt x="610" y="283"/>
                  </a:cubicBezTo>
                  <a:cubicBezTo>
                    <a:pt x="611" y="284"/>
                    <a:pt x="611" y="277"/>
                    <a:pt x="611" y="276"/>
                  </a:cubicBezTo>
                  <a:lnTo>
                    <a:pt x="613" y="275"/>
                  </a:lnTo>
                  <a:close/>
                  <a:moveTo>
                    <a:pt x="474" y="270"/>
                  </a:moveTo>
                  <a:cubicBezTo>
                    <a:pt x="474" y="272"/>
                    <a:pt x="474" y="272"/>
                    <a:pt x="474" y="272"/>
                  </a:cubicBezTo>
                  <a:cubicBezTo>
                    <a:pt x="474" y="272"/>
                    <a:pt x="475" y="272"/>
                    <a:pt x="476" y="273"/>
                  </a:cubicBezTo>
                  <a:cubicBezTo>
                    <a:pt x="475" y="271"/>
                    <a:pt x="477" y="269"/>
                    <a:pt x="474" y="270"/>
                  </a:cubicBezTo>
                  <a:close/>
                  <a:moveTo>
                    <a:pt x="583" y="262"/>
                  </a:moveTo>
                  <a:cubicBezTo>
                    <a:pt x="583" y="262"/>
                    <a:pt x="582" y="265"/>
                    <a:pt x="581" y="266"/>
                  </a:cubicBezTo>
                  <a:cubicBezTo>
                    <a:pt x="582" y="266"/>
                    <a:pt x="584" y="266"/>
                    <a:pt x="585" y="267"/>
                  </a:cubicBezTo>
                  <a:cubicBezTo>
                    <a:pt x="587" y="265"/>
                    <a:pt x="587" y="265"/>
                    <a:pt x="587" y="265"/>
                  </a:cubicBezTo>
                  <a:cubicBezTo>
                    <a:pt x="587" y="264"/>
                    <a:pt x="587" y="263"/>
                    <a:pt x="587" y="263"/>
                  </a:cubicBezTo>
                  <a:cubicBezTo>
                    <a:pt x="586" y="262"/>
                    <a:pt x="584" y="262"/>
                    <a:pt x="583" y="262"/>
                  </a:cubicBezTo>
                  <a:close/>
                  <a:moveTo>
                    <a:pt x="570" y="259"/>
                  </a:moveTo>
                  <a:cubicBezTo>
                    <a:pt x="567" y="260"/>
                    <a:pt x="563" y="263"/>
                    <a:pt x="564" y="267"/>
                  </a:cubicBezTo>
                  <a:cubicBezTo>
                    <a:pt x="566" y="269"/>
                    <a:pt x="566" y="269"/>
                    <a:pt x="566" y="269"/>
                  </a:cubicBezTo>
                  <a:cubicBezTo>
                    <a:pt x="566" y="269"/>
                    <a:pt x="565" y="270"/>
                    <a:pt x="566" y="271"/>
                  </a:cubicBezTo>
                  <a:cubicBezTo>
                    <a:pt x="566" y="271"/>
                    <a:pt x="568" y="272"/>
                    <a:pt x="568" y="273"/>
                  </a:cubicBezTo>
                  <a:cubicBezTo>
                    <a:pt x="570" y="272"/>
                    <a:pt x="572" y="271"/>
                    <a:pt x="574" y="271"/>
                  </a:cubicBezTo>
                  <a:cubicBezTo>
                    <a:pt x="574" y="269"/>
                    <a:pt x="574" y="268"/>
                    <a:pt x="574" y="266"/>
                  </a:cubicBezTo>
                  <a:cubicBezTo>
                    <a:pt x="575" y="265"/>
                    <a:pt x="575" y="265"/>
                    <a:pt x="575" y="265"/>
                  </a:cubicBezTo>
                  <a:cubicBezTo>
                    <a:pt x="575" y="264"/>
                    <a:pt x="575" y="263"/>
                    <a:pt x="575" y="263"/>
                  </a:cubicBezTo>
                  <a:cubicBezTo>
                    <a:pt x="575" y="262"/>
                    <a:pt x="574" y="262"/>
                    <a:pt x="573" y="261"/>
                  </a:cubicBezTo>
                  <a:cubicBezTo>
                    <a:pt x="572" y="261"/>
                    <a:pt x="572" y="259"/>
                    <a:pt x="572" y="259"/>
                  </a:cubicBezTo>
                  <a:cubicBezTo>
                    <a:pt x="571" y="258"/>
                    <a:pt x="570" y="259"/>
                    <a:pt x="570" y="259"/>
                  </a:cubicBezTo>
                  <a:close/>
                  <a:moveTo>
                    <a:pt x="585" y="254"/>
                  </a:moveTo>
                  <a:cubicBezTo>
                    <a:pt x="586" y="255"/>
                    <a:pt x="585" y="256"/>
                    <a:pt x="585" y="257"/>
                  </a:cubicBezTo>
                  <a:cubicBezTo>
                    <a:pt x="586" y="257"/>
                    <a:pt x="585" y="258"/>
                    <a:pt x="585" y="259"/>
                  </a:cubicBezTo>
                  <a:cubicBezTo>
                    <a:pt x="586" y="259"/>
                    <a:pt x="587" y="258"/>
                    <a:pt x="587" y="259"/>
                  </a:cubicBezTo>
                  <a:cubicBezTo>
                    <a:pt x="587" y="258"/>
                    <a:pt x="587" y="256"/>
                    <a:pt x="587" y="256"/>
                  </a:cubicBezTo>
                  <a:cubicBezTo>
                    <a:pt x="587" y="255"/>
                    <a:pt x="586" y="254"/>
                    <a:pt x="585" y="254"/>
                  </a:cubicBezTo>
                  <a:close/>
                  <a:moveTo>
                    <a:pt x="538" y="251"/>
                  </a:moveTo>
                  <a:cubicBezTo>
                    <a:pt x="538" y="251"/>
                    <a:pt x="538" y="254"/>
                    <a:pt x="538" y="254"/>
                  </a:cubicBezTo>
                  <a:cubicBezTo>
                    <a:pt x="538" y="254"/>
                    <a:pt x="540" y="254"/>
                    <a:pt x="540" y="254"/>
                  </a:cubicBezTo>
                  <a:cubicBezTo>
                    <a:pt x="540" y="254"/>
                    <a:pt x="543" y="254"/>
                    <a:pt x="542" y="254"/>
                  </a:cubicBezTo>
                  <a:cubicBezTo>
                    <a:pt x="544" y="255"/>
                    <a:pt x="543" y="252"/>
                    <a:pt x="543" y="252"/>
                  </a:cubicBezTo>
                  <a:cubicBezTo>
                    <a:pt x="541" y="251"/>
                    <a:pt x="540" y="251"/>
                    <a:pt x="538" y="251"/>
                  </a:cubicBezTo>
                  <a:close/>
                  <a:moveTo>
                    <a:pt x="544" y="241"/>
                  </a:moveTo>
                  <a:cubicBezTo>
                    <a:pt x="544" y="241"/>
                    <a:pt x="544" y="243"/>
                    <a:pt x="545" y="243"/>
                  </a:cubicBezTo>
                  <a:cubicBezTo>
                    <a:pt x="546" y="244"/>
                    <a:pt x="545" y="241"/>
                    <a:pt x="545" y="241"/>
                  </a:cubicBezTo>
                  <a:lnTo>
                    <a:pt x="544" y="241"/>
                  </a:lnTo>
                  <a:close/>
                  <a:moveTo>
                    <a:pt x="567" y="239"/>
                  </a:moveTo>
                  <a:cubicBezTo>
                    <a:pt x="567" y="239"/>
                    <a:pt x="566" y="241"/>
                    <a:pt x="566" y="241"/>
                  </a:cubicBezTo>
                  <a:cubicBezTo>
                    <a:pt x="566" y="241"/>
                    <a:pt x="566" y="241"/>
                    <a:pt x="566" y="242"/>
                  </a:cubicBezTo>
                  <a:cubicBezTo>
                    <a:pt x="567" y="242"/>
                    <a:pt x="568" y="242"/>
                    <a:pt x="569" y="242"/>
                  </a:cubicBezTo>
                  <a:cubicBezTo>
                    <a:pt x="570" y="239"/>
                    <a:pt x="570" y="239"/>
                    <a:pt x="570" y="239"/>
                  </a:cubicBezTo>
                  <a:cubicBezTo>
                    <a:pt x="569" y="239"/>
                    <a:pt x="567" y="240"/>
                    <a:pt x="567" y="239"/>
                  </a:cubicBezTo>
                  <a:close/>
                  <a:moveTo>
                    <a:pt x="548" y="237"/>
                  </a:moveTo>
                  <a:cubicBezTo>
                    <a:pt x="548" y="237"/>
                    <a:pt x="548" y="240"/>
                    <a:pt x="548" y="240"/>
                  </a:cubicBezTo>
                  <a:cubicBezTo>
                    <a:pt x="550" y="239"/>
                    <a:pt x="550" y="239"/>
                    <a:pt x="550" y="239"/>
                  </a:cubicBezTo>
                  <a:cubicBezTo>
                    <a:pt x="550" y="238"/>
                    <a:pt x="550" y="237"/>
                    <a:pt x="550" y="237"/>
                  </a:cubicBezTo>
                  <a:cubicBezTo>
                    <a:pt x="550" y="237"/>
                    <a:pt x="548" y="237"/>
                    <a:pt x="548" y="237"/>
                  </a:cubicBezTo>
                  <a:close/>
                  <a:moveTo>
                    <a:pt x="542" y="233"/>
                  </a:moveTo>
                  <a:cubicBezTo>
                    <a:pt x="541" y="233"/>
                    <a:pt x="539" y="235"/>
                    <a:pt x="538" y="235"/>
                  </a:cubicBezTo>
                  <a:cubicBezTo>
                    <a:pt x="536" y="236"/>
                    <a:pt x="534" y="235"/>
                    <a:pt x="532" y="235"/>
                  </a:cubicBezTo>
                  <a:cubicBezTo>
                    <a:pt x="532" y="236"/>
                    <a:pt x="531" y="237"/>
                    <a:pt x="532" y="237"/>
                  </a:cubicBezTo>
                  <a:cubicBezTo>
                    <a:pt x="531" y="237"/>
                    <a:pt x="533" y="238"/>
                    <a:pt x="533" y="238"/>
                  </a:cubicBezTo>
                  <a:cubicBezTo>
                    <a:pt x="532" y="238"/>
                    <a:pt x="534" y="239"/>
                    <a:pt x="534" y="239"/>
                  </a:cubicBezTo>
                  <a:cubicBezTo>
                    <a:pt x="534" y="238"/>
                    <a:pt x="536" y="237"/>
                    <a:pt x="536" y="237"/>
                  </a:cubicBezTo>
                  <a:cubicBezTo>
                    <a:pt x="536" y="238"/>
                    <a:pt x="537" y="240"/>
                    <a:pt x="537" y="240"/>
                  </a:cubicBezTo>
                  <a:cubicBezTo>
                    <a:pt x="538" y="240"/>
                    <a:pt x="538" y="240"/>
                    <a:pt x="538" y="240"/>
                  </a:cubicBezTo>
                  <a:cubicBezTo>
                    <a:pt x="539" y="240"/>
                    <a:pt x="550" y="232"/>
                    <a:pt x="542" y="233"/>
                  </a:cubicBezTo>
                  <a:close/>
                  <a:moveTo>
                    <a:pt x="623" y="232"/>
                  </a:moveTo>
                  <a:cubicBezTo>
                    <a:pt x="629" y="232"/>
                    <a:pt x="627" y="233"/>
                    <a:pt x="629" y="234"/>
                  </a:cubicBezTo>
                  <a:cubicBezTo>
                    <a:pt x="628" y="234"/>
                    <a:pt x="618" y="232"/>
                    <a:pt x="623" y="232"/>
                  </a:cubicBezTo>
                  <a:close/>
                  <a:moveTo>
                    <a:pt x="474" y="229"/>
                  </a:moveTo>
                  <a:cubicBezTo>
                    <a:pt x="475" y="236"/>
                    <a:pt x="474" y="236"/>
                    <a:pt x="481" y="237"/>
                  </a:cubicBezTo>
                  <a:cubicBezTo>
                    <a:pt x="478" y="235"/>
                    <a:pt x="475" y="232"/>
                    <a:pt x="474" y="229"/>
                  </a:cubicBezTo>
                  <a:close/>
                  <a:moveTo>
                    <a:pt x="622" y="227"/>
                  </a:moveTo>
                  <a:cubicBezTo>
                    <a:pt x="622" y="227"/>
                    <a:pt x="622" y="229"/>
                    <a:pt x="622" y="229"/>
                  </a:cubicBezTo>
                  <a:cubicBezTo>
                    <a:pt x="619" y="230"/>
                    <a:pt x="621" y="227"/>
                    <a:pt x="622" y="227"/>
                  </a:cubicBezTo>
                  <a:close/>
                  <a:moveTo>
                    <a:pt x="615" y="220"/>
                  </a:moveTo>
                  <a:cubicBezTo>
                    <a:pt x="618" y="220"/>
                    <a:pt x="616" y="223"/>
                    <a:pt x="616" y="223"/>
                  </a:cubicBezTo>
                  <a:cubicBezTo>
                    <a:pt x="616" y="223"/>
                    <a:pt x="614" y="223"/>
                    <a:pt x="614" y="223"/>
                  </a:cubicBezTo>
                  <a:cubicBezTo>
                    <a:pt x="614" y="222"/>
                    <a:pt x="613" y="220"/>
                    <a:pt x="615" y="220"/>
                  </a:cubicBezTo>
                  <a:close/>
                  <a:moveTo>
                    <a:pt x="604" y="216"/>
                  </a:moveTo>
                  <a:cubicBezTo>
                    <a:pt x="604" y="216"/>
                    <a:pt x="604" y="218"/>
                    <a:pt x="604" y="218"/>
                  </a:cubicBezTo>
                  <a:cubicBezTo>
                    <a:pt x="602" y="219"/>
                    <a:pt x="603" y="216"/>
                    <a:pt x="604" y="216"/>
                  </a:cubicBezTo>
                  <a:close/>
                  <a:moveTo>
                    <a:pt x="387" y="173"/>
                  </a:moveTo>
                  <a:cubicBezTo>
                    <a:pt x="387" y="176"/>
                    <a:pt x="387" y="176"/>
                    <a:pt x="387" y="176"/>
                  </a:cubicBezTo>
                  <a:cubicBezTo>
                    <a:pt x="387" y="176"/>
                    <a:pt x="389" y="176"/>
                    <a:pt x="389" y="176"/>
                  </a:cubicBezTo>
                  <a:cubicBezTo>
                    <a:pt x="389" y="173"/>
                    <a:pt x="389" y="173"/>
                    <a:pt x="389" y="173"/>
                  </a:cubicBezTo>
                  <a:cubicBezTo>
                    <a:pt x="388" y="173"/>
                    <a:pt x="387" y="174"/>
                    <a:pt x="387" y="173"/>
                  </a:cubicBezTo>
                  <a:close/>
                  <a:moveTo>
                    <a:pt x="550" y="163"/>
                  </a:moveTo>
                  <a:cubicBezTo>
                    <a:pt x="547" y="163"/>
                    <a:pt x="544" y="165"/>
                    <a:pt x="542" y="166"/>
                  </a:cubicBezTo>
                  <a:cubicBezTo>
                    <a:pt x="542" y="166"/>
                    <a:pt x="542" y="166"/>
                    <a:pt x="542" y="166"/>
                  </a:cubicBezTo>
                  <a:cubicBezTo>
                    <a:pt x="539" y="166"/>
                    <a:pt x="537" y="164"/>
                    <a:pt x="535" y="164"/>
                  </a:cubicBezTo>
                  <a:cubicBezTo>
                    <a:pt x="532" y="163"/>
                    <a:pt x="532" y="165"/>
                    <a:pt x="530" y="166"/>
                  </a:cubicBezTo>
                  <a:cubicBezTo>
                    <a:pt x="529" y="166"/>
                    <a:pt x="528" y="166"/>
                    <a:pt x="527" y="166"/>
                  </a:cubicBezTo>
                  <a:cubicBezTo>
                    <a:pt x="522" y="169"/>
                    <a:pt x="523" y="175"/>
                    <a:pt x="522" y="179"/>
                  </a:cubicBezTo>
                  <a:cubicBezTo>
                    <a:pt x="521" y="176"/>
                    <a:pt x="521" y="185"/>
                    <a:pt x="525" y="186"/>
                  </a:cubicBezTo>
                  <a:cubicBezTo>
                    <a:pt x="529" y="187"/>
                    <a:pt x="530" y="184"/>
                    <a:pt x="532" y="184"/>
                  </a:cubicBezTo>
                  <a:cubicBezTo>
                    <a:pt x="535" y="184"/>
                    <a:pt x="537" y="186"/>
                    <a:pt x="540" y="185"/>
                  </a:cubicBezTo>
                  <a:cubicBezTo>
                    <a:pt x="544" y="185"/>
                    <a:pt x="545" y="181"/>
                    <a:pt x="548" y="180"/>
                  </a:cubicBezTo>
                  <a:cubicBezTo>
                    <a:pt x="549" y="180"/>
                    <a:pt x="550" y="181"/>
                    <a:pt x="552" y="180"/>
                  </a:cubicBezTo>
                  <a:cubicBezTo>
                    <a:pt x="552" y="180"/>
                    <a:pt x="553" y="178"/>
                    <a:pt x="553" y="178"/>
                  </a:cubicBezTo>
                  <a:cubicBezTo>
                    <a:pt x="554" y="178"/>
                    <a:pt x="555" y="179"/>
                    <a:pt x="558" y="179"/>
                  </a:cubicBezTo>
                  <a:cubicBezTo>
                    <a:pt x="558" y="179"/>
                    <a:pt x="559" y="177"/>
                    <a:pt x="560" y="177"/>
                  </a:cubicBezTo>
                  <a:cubicBezTo>
                    <a:pt x="559" y="176"/>
                    <a:pt x="560" y="176"/>
                    <a:pt x="560" y="175"/>
                  </a:cubicBezTo>
                  <a:cubicBezTo>
                    <a:pt x="558" y="174"/>
                    <a:pt x="558" y="174"/>
                    <a:pt x="558" y="174"/>
                  </a:cubicBezTo>
                  <a:cubicBezTo>
                    <a:pt x="557" y="172"/>
                    <a:pt x="556" y="169"/>
                    <a:pt x="556" y="168"/>
                  </a:cubicBezTo>
                  <a:cubicBezTo>
                    <a:pt x="555" y="166"/>
                    <a:pt x="555" y="166"/>
                    <a:pt x="555" y="164"/>
                  </a:cubicBezTo>
                  <a:cubicBezTo>
                    <a:pt x="554" y="164"/>
                    <a:pt x="552" y="165"/>
                    <a:pt x="552" y="165"/>
                  </a:cubicBezTo>
                  <a:cubicBezTo>
                    <a:pt x="551" y="165"/>
                    <a:pt x="551" y="163"/>
                    <a:pt x="550" y="163"/>
                  </a:cubicBezTo>
                  <a:close/>
                  <a:moveTo>
                    <a:pt x="397" y="156"/>
                  </a:moveTo>
                  <a:cubicBezTo>
                    <a:pt x="397" y="156"/>
                    <a:pt x="397" y="157"/>
                    <a:pt x="397" y="158"/>
                  </a:cubicBezTo>
                  <a:cubicBezTo>
                    <a:pt x="399" y="158"/>
                    <a:pt x="399" y="156"/>
                    <a:pt x="397" y="156"/>
                  </a:cubicBezTo>
                  <a:close/>
                  <a:moveTo>
                    <a:pt x="381" y="153"/>
                  </a:moveTo>
                  <a:cubicBezTo>
                    <a:pt x="380" y="153"/>
                    <a:pt x="378" y="156"/>
                    <a:pt x="381" y="156"/>
                  </a:cubicBezTo>
                  <a:cubicBezTo>
                    <a:pt x="381" y="156"/>
                    <a:pt x="383" y="152"/>
                    <a:pt x="381" y="153"/>
                  </a:cubicBezTo>
                  <a:close/>
                  <a:moveTo>
                    <a:pt x="399" y="135"/>
                  </a:moveTo>
                  <a:cubicBezTo>
                    <a:pt x="399" y="137"/>
                    <a:pt x="398" y="141"/>
                    <a:pt x="396" y="142"/>
                  </a:cubicBezTo>
                  <a:cubicBezTo>
                    <a:pt x="395" y="142"/>
                    <a:pt x="394" y="141"/>
                    <a:pt x="393" y="142"/>
                  </a:cubicBezTo>
                  <a:cubicBezTo>
                    <a:pt x="393" y="143"/>
                    <a:pt x="394" y="144"/>
                    <a:pt x="393" y="145"/>
                  </a:cubicBezTo>
                  <a:cubicBezTo>
                    <a:pt x="393" y="145"/>
                    <a:pt x="391" y="147"/>
                    <a:pt x="391" y="147"/>
                  </a:cubicBezTo>
                  <a:cubicBezTo>
                    <a:pt x="391" y="148"/>
                    <a:pt x="392" y="150"/>
                    <a:pt x="392" y="150"/>
                  </a:cubicBezTo>
                  <a:cubicBezTo>
                    <a:pt x="393" y="150"/>
                    <a:pt x="393" y="149"/>
                    <a:pt x="393" y="149"/>
                  </a:cubicBezTo>
                  <a:cubicBezTo>
                    <a:pt x="394" y="149"/>
                    <a:pt x="395" y="149"/>
                    <a:pt x="396" y="150"/>
                  </a:cubicBezTo>
                  <a:cubicBezTo>
                    <a:pt x="397" y="150"/>
                    <a:pt x="397" y="151"/>
                    <a:pt x="397" y="152"/>
                  </a:cubicBezTo>
                  <a:cubicBezTo>
                    <a:pt x="398" y="152"/>
                    <a:pt x="404" y="154"/>
                    <a:pt x="405" y="154"/>
                  </a:cubicBezTo>
                  <a:cubicBezTo>
                    <a:pt x="405" y="154"/>
                    <a:pt x="405" y="152"/>
                    <a:pt x="407" y="153"/>
                  </a:cubicBezTo>
                  <a:cubicBezTo>
                    <a:pt x="407" y="153"/>
                    <a:pt x="408" y="155"/>
                    <a:pt x="409" y="156"/>
                  </a:cubicBezTo>
                  <a:cubicBezTo>
                    <a:pt x="410" y="155"/>
                    <a:pt x="411" y="155"/>
                    <a:pt x="412" y="155"/>
                  </a:cubicBezTo>
                  <a:cubicBezTo>
                    <a:pt x="413" y="151"/>
                    <a:pt x="415" y="145"/>
                    <a:pt x="413" y="141"/>
                  </a:cubicBezTo>
                  <a:cubicBezTo>
                    <a:pt x="413" y="140"/>
                    <a:pt x="411" y="140"/>
                    <a:pt x="410" y="139"/>
                  </a:cubicBezTo>
                  <a:cubicBezTo>
                    <a:pt x="409" y="138"/>
                    <a:pt x="410" y="137"/>
                    <a:pt x="409" y="136"/>
                  </a:cubicBezTo>
                  <a:cubicBezTo>
                    <a:pt x="408" y="135"/>
                    <a:pt x="401" y="135"/>
                    <a:pt x="399" y="135"/>
                  </a:cubicBezTo>
                  <a:close/>
                  <a:moveTo>
                    <a:pt x="395" y="133"/>
                  </a:moveTo>
                  <a:cubicBezTo>
                    <a:pt x="395" y="133"/>
                    <a:pt x="394" y="135"/>
                    <a:pt x="393" y="136"/>
                  </a:cubicBezTo>
                  <a:cubicBezTo>
                    <a:pt x="392" y="137"/>
                    <a:pt x="390" y="136"/>
                    <a:pt x="388" y="137"/>
                  </a:cubicBezTo>
                  <a:cubicBezTo>
                    <a:pt x="388" y="139"/>
                    <a:pt x="388" y="140"/>
                    <a:pt x="389" y="140"/>
                  </a:cubicBezTo>
                  <a:cubicBezTo>
                    <a:pt x="389" y="139"/>
                    <a:pt x="390" y="140"/>
                    <a:pt x="391" y="140"/>
                  </a:cubicBezTo>
                  <a:cubicBezTo>
                    <a:pt x="391" y="140"/>
                    <a:pt x="392" y="137"/>
                    <a:pt x="392" y="137"/>
                  </a:cubicBezTo>
                  <a:cubicBezTo>
                    <a:pt x="393" y="137"/>
                    <a:pt x="394" y="137"/>
                    <a:pt x="395" y="137"/>
                  </a:cubicBezTo>
                  <a:cubicBezTo>
                    <a:pt x="395" y="137"/>
                    <a:pt x="397" y="132"/>
                    <a:pt x="395" y="133"/>
                  </a:cubicBezTo>
                  <a:close/>
                  <a:moveTo>
                    <a:pt x="389" y="132"/>
                  </a:moveTo>
                  <a:cubicBezTo>
                    <a:pt x="390" y="134"/>
                    <a:pt x="390" y="134"/>
                    <a:pt x="390" y="134"/>
                  </a:cubicBezTo>
                  <a:cubicBezTo>
                    <a:pt x="390" y="133"/>
                    <a:pt x="391" y="132"/>
                    <a:pt x="389" y="132"/>
                  </a:cubicBezTo>
                  <a:close/>
                  <a:moveTo>
                    <a:pt x="386" y="132"/>
                  </a:moveTo>
                  <a:cubicBezTo>
                    <a:pt x="386" y="132"/>
                    <a:pt x="386" y="134"/>
                    <a:pt x="386" y="134"/>
                  </a:cubicBezTo>
                  <a:cubicBezTo>
                    <a:pt x="388" y="135"/>
                    <a:pt x="387" y="133"/>
                    <a:pt x="386" y="132"/>
                  </a:cubicBezTo>
                  <a:close/>
                  <a:moveTo>
                    <a:pt x="404" y="131"/>
                  </a:moveTo>
                  <a:cubicBezTo>
                    <a:pt x="402" y="131"/>
                    <a:pt x="404" y="133"/>
                    <a:pt x="405" y="133"/>
                  </a:cubicBezTo>
                  <a:cubicBezTo>
                    <a:pt x="405" y="133"/>
                    <a:pt x="407" y="130"/>
                    <a:pt x="404" y="131"/>
                  </a:cubicBezTo>
                  <a:close/>
                  <a:moveTo>
                    <a:pt x="538" y="128"/>
                  </a:moveTo>
                  <a:cubicBezTo>
                    <a:pt x="537" y="128"/>
                    <a:pt x="535" y="129"/>
                    <a:pt x="535" y="130"/>
                  </a:cubicBezTo>
                  <a:cubicBezTo>
                    <a:pt x="535" y="130"/>
                    <a:pt x="533" y="130"/>
                    <a:pt x="533" y="130"/>
                  </a:cubicBezTo>
                  <a:cubicBezTo>
                    <a:pt x="534" y="130"/>
                    <a:pt x="532" y="130"/>
                    <a:pt x="532" y="130"/>
                  </a:cubicBezTo>
                  <a:cubicBezTo>
                    <a:pt x="533" y="132"/>
                    <a:pt x="533" y="132"/>
                    <a:pt x="533" y="132"/>
                  </a:cubicBezTo>
                  <a:cubicBezTo>
                    <a:pt x="534" y="132"/>
                    <a:pt x="535" y="131"/>
                    <a:pt x="536" y="132"/>
                  </a:cubicBezTo>
                  <a:cubicBezTo>
                    <a:pt x="536" y="132"/>
                    <a:pt x="537" y="133"/>
                    <a:pt x="538" y="134"/>
                  </a:cubicBezTo>
                  <a:cubicBezTo>
                    <a:pt x="538" y="133"/>
                    <a:pt x="537" y="132"/>
                    <a:pt x="538" y="131"/>
                  </a:cubicBezTo>
                  <a:cubicBezTo>
                    <a:pt x="538" y="130"/>
                    <a:pt x="544" y="127"/>
                    <a:pt x="538" y="128"/>
                  </a:cubicBezTo>
                  <a:close/>
                  <a:moveTo>
                    <a:pt x="443" y="114"/>
                  </a:moveTo>
                  <a:cubicBezTo>
                    <a:pt x="442" y="114"/>
                    <a:pt x="441" y="114"/>
                    <a:pt x="440" y="114"/>
                  </a:cubicBezTo>
                  <a:cubicBezTo>
                    <a:pt x="439" y="116"/>
                    <a:pt x="439" y="116"/>
                    <a:pt x="439" y="116"/>
                  </a:cubicBezTo>
                  <a:cubicBezTo>
                    <a:pt x="441" y="119"/>
                    <a:pt x="441" y="119"/>
                    <a:pt x="446" y="120"/>
                  </a:cubicBezTo>
                  <a:cubicBezTo>
                    <a:pt x="446" y="120"/>
                    <a:pt x="445" y="118"/>
                    <a:pt x="445" y="118"/>
                  </a:cubicBezTo>
                  <a:cubicBezTo>
                    <a:pt x="445" y="118"/>
                    <a:pt x="445" y="115"/>
                    <a:pt x="445" y="114"/>
                  </a:cubicBezTo>
                  <a:cubicBezTo>
                    <a:pt x="444" y="114"/>
                    <a:pt x="443" y="114"/>
                    <a:pt x="443" y="114"/>
                  </a:cubicBezTo>
                  <a:close/>
                  <a:moveTo>
                    <a:pt x="395" y="111"/>
                  </a:moveTo>
                  <a:cubicBezTo>
                    <a:pt x="394" y="112"/>
                    <a:pt x="394" y="114"/>
                    <a:pt x="393" y="115"/>
                  </a:cubicBezTo>
                  <a:cubicBezTo>
                    <a:pt x="392" y="114"/>
                    <a:pt x="392" y="117"/>
                    <a:pt x="391" y="117"/>
                  </a:cubicBezTo>
                  <a:cubicBezTo>
                    <a:pt x="392" y="118"/>
                    <a:pt x="394" y="118"/>
                    <a:pt x="395" y="119"/>
                  </a:cubicBezTo>
                  <a:cubicBezTo>
                    <a:pt x="397" y="120"/>
                    <a:pt x="396" y="123"/>
                    <a:pt x="398" y="124"/>
                  </a:cubicBezTo>
                  <a:cubicBezTo>
                    <a:pt x="400" y="125"/>
                    <a:pt x="402" y="124"/>
                    <a:pt x="405" y="124"/>
                  </a:cubicBezTo>
                  <a:cubicBezTo>
                    <a:pt x="408" y="125"/>
                    <a:pt x="410" y="127"/>
                    <a:pt x="412" y="128"/>
                  </a:cubicBezTo>
                  <a:cubicBezTo>
                    <a:pt x="413" y="128"/>
                    <a:pt x="413" y="127"/>
                    <a:pt x="414" y="128"/>
                  </a:cubicBezTo>
                  <a:cubicBezTo>
                    <a:pt x="416" y="126"/>
                    <a:pt x="414" y="124"/>
                    <a:pt x="418" y="124"/>
                  </a:cubicBezTo>
                  <a:cubicBezTo>
                    <a:pt x="418" y="126"/>
                    <a:pt x="418" y="126"/>
                    <a:pt x="418" y="126"/>
                  </a:cubicBezTo>
                  <a:cubicBezTo>
                    <a:pt x="421" y="127"/>
                    <a:pt x="428" y="128"/>
                    <a:pt x="429" y="130"/>
                  </a:cubicBezTo>
                  <a:cubicBezTo>
                    <a:pt x="429" y="131"/>
                    <a:pt x="428" y="132"/>
                    <a:pt x="429" y="132"/>
                  </a:cubicBezTo>
                  <a:cubicBezTo>
                    <a:pt x="429" y="133"/>
                    <a:pt x="431" y="133"/>
                    <a:pt x="431" y="134"/>
                  </a:cubicBezTo>
                  <a:cubicBezTo>
                    <a:pt x="433" y="138"/>
                    <a:pt x="430" y="139"/>
                    <a:pt x="430" y="142"/>
                  </a:cubicBezTo>
                  <a:cubicBezTo>
                    <a:pt x="430" y="143"/>
                    <a:pt x="431" y="144"/>
                    <a:pt x="431" y="144"/>
                  </a:cubicBezTo>
                  <a:cubicBezTo>
                    <a:pt x="431" y="146"/>
                    <a:pt x="429" y="147"/>
                    <a:pt x="429" y="148"/>
                  </a:cubicBezTo>
                  <a:cubicBezTo>
                    <a:pt x="429" y="149"/>
                    <a:pt x="430" y="151"/>
                    <a:pt x="431" y="152"/>
                  </a:cubicBezTo>
                  <a:cubicBezTo>
                    <a:pt x="431" y="153"/>
                    <a:pt x="431" y="155"/>
                    <a:pt x="431" y="154"/>
                  </a:cubicBezTo>
                  <a:cubicBezTo>
                    <a:pt x="431" y="155"/>
                    <a:pt x="431" y="158"/>
                    <a:pt x="431" y="158"/>
                  </a:cubicBezTo>
                  <a:cubicBezTo>
                    <a:pt x="433" y="158"/>
                    <a:pt x="434" y="158"/>
                    <a:pt x="435" y="158"/>
                  </a:cubicBezTo>
                  <a:cubicBezTo>
                    <a:pt x="436" y="156"/>
                    <a:pt x="436" y="156"/>
                    <a:pt x="436" y="156"/>
                  </a:cubicBezTo>
                  <a:cubicBezTo>
                    <a:pt x="440" y="155"/>
                    <a:pt x="439" y="157"/>
                    <a:pt x="439" y="158"/>
                  </a:cubicBezTo>
                  <a:cubicBezTo>
                    <a:pt x="439" y="158"/>
                    <a:pt x="439" y="158"/>
                    <a:pt x="439" y="158"/>
                  </a:cubicBezTo>
                  <a:cubicBezTo>
                    <a:pt x="439" y="158"/>
                    <a:pt x="451" y="156"/>
                    <a:pt x="451" y="156"/>
                  </a:cubicBezTo>
                  <a:cubicBezTo>
                    <a:pt x="452" y="155"/>
                    <a:pt x="451" y="153"/>
                    <a:pt x="452" y="152"/>
                  </a:cubicBezTo>
                  <a:cubicBezTo>
                    <a:pt x="455" y="150"/>
                    <a:pt x="455" y="150"/>
                    <a:pt x="455" y="150"/>
                  </a:cubicBezTo>
                  <a:cubicBezTo>
                    <a:pt x="456" y="152"/>
                    <a:pt x="457" y="155"/>
                    <a:pt x="457" y="157"/>
                  </a:cubicBezTo>
                  <a:cubicBezTo>
                    <a:pt x="459" y="157"/>
                    <a:pt x="460" y="158"/>
                    <a:pt x="462" y="158"/>
                  </a:cubicBezTo>
                  <a:cubicBezTo>
                    <a:pt x="462" y="157"/>
                    <a:pt x="465" y="155"/>
                    <a:pt x="466" y="156"/>
                  </a:cubicBezTo>
                  <a:cubicBezTo>
                    <a:pt x="466" y="156"/>
                    <a:pt x="468" y="158"/>
                    <a:pt x="470" y="157"/>
                  </a:cubicBezTo>
                  <a:cubicBezTo>
                    <a:pt x="471" y="154"/>
                    <a:pt x="471" y="154"/>
                    <a:pt x="471" y="154"/>
                  </a:cubicBezTo>
                  <a:cubicBezTo>
                    <a:pt x="473" y="154"/>
                    <a:pt x="473" y="154"/>
                    <a:pt x="474" y="154"/>
                  </a:cubicBezTo>
                  <a:cubicBezTo>
                    <a:pt x="475" y="154"/>
                    <a:pt x="475" y="155"/>
                    <a:pt x="475" y="157"/>
                  </a:cubicBezTo>
                  <a:cubicBezTo>
                    <a:pt x="478" y="157"/>
                    <a:pt x="480" y="156"/>
                    <a:pt x="482" y="156"/>
                  </a:cubicBezTo>
                  <a:cubicBezTo>
                    <a:pt x="482" y="154"/>
                    <a:pt x="482" y="154"/>
                    <a:pt x="482" y="154"/>
                  </a:cubicBezTo>
                  <a:cubicBezTo>
                    <a:pt x="484" y="155"/>
                    <a:pt x="483" y="156"/>
                    <a:pt x="484" y="157"/>
                  </a:cubicBezTo>
                  <a:cubicBezTo>
                    <a:pt x="485" y="157"/>
                    <a:pt x="485" y="156"/>
                    <a:pt x="486" y="156"/>
                  </a:cubicBezTo>
                  <a:cubicBezTo>
                    <a:pt x="487" y="155"/>
                    <a:pt x="489" y="156"/>
                    <a:pt x="491" y="156"/>
                  </a:cubicBezTo>
                  <a:cubicBezTo>
                    <a:pt x="495" y="156"/>
                    <a:pt x="498" y="156"/>
                    <a:pt x="502" y="156"/>
                  </a:cubicBezTo>
                  <a:cubicBezTo>
                    <a:pt x="502" y="154"/>
                    <a:pt x="502" y="155"/>
                    <a:pt x="503" y="155"/>
                  </a:cubicBezTo>
                  <a:cubicBezTo>
                    <a:pt x="503" y="153"/>
                    <a:pt x="503" y="151"/>
                    <a:pt x="502" y="151"/>
                  </a:cubicBezTo>
                  <a:cubicBezTo>
                    <a:pt x="503" y="151"/>
                    <a:pt x="504" y="151"/>
                    <a:pt x="504" y="151"/>
                  </a:cubicBezTo>
                  <a:cubicBezTo>
                    <a:pt x="505" y="151"/>
                    <a:pt x="505" y="154"/>
                    <a:pt x="505" y="154"/>
                  </a:cubicBezTo>
                  <a:cubicBezTo>
                    <a:pt x="506" y="154"/>
                    <a:pt x="507" y="155"/>
                    <a:pt x="508" y="156"/>
                  </a:cubicBezTo>
                  <a:cubicBezTo>
                    <a:pt x="509" y="156"/>
                    <a:pt x="509" y="155"/>
                    <a:pt x="510" y="155"/>
                  </a:cubicBezTo>
                  <a:cubicBezTo>
                    <a:pt x="511" y="154"/>
                    <a:pt x="510" y="154"/>
                    <a:pt x="511" y="154"/>
                  </a:cubicBezTo>
                  <a:cubicBezTo>
                    <a:pt x="511" y="154"/>
                    <a:pt x="512" y="155"/>
                    <a:pt x="512" y="156"/>
                  </a:cubicBezTo>
                  <a:cubicBezTo>
                    <a:pt x="514" y="156"/>
                    <a:pt x="526" y="155"/>
                    <a:pt x="529" y="154"/>
                  </a:cubicBezTo>
                  <a:cubicBezTo>
                    <a:pt x="529" y="154"/>
                    <a:pt x="529" y="152"/>
                    <a:pt x="530" y="152"/>
                  </a:cubicBezTo>
                  <a:cubicBezTo>
                    <a:pt x="531" y="156"/>
                    <a:pt x="530" y="150"/>
                    <a:pt x="530" y="148"/>
                  </a:cubicBezTo>
                  <a:cubicBezTo>
                    <a:pt x="531" y="147"/>
                    <a:pt x="530" y="149"/>
                    <a:pt x="530" y="149"/>
                  </a:cubicBezTo>
                  <a:cubicBezTo>
                    <a:pt x="532" y="148"/>
                    <a:pt x="534" y="147"/>
                    <a:pt x="535" y="146"/>
                  </a:cubicBezTo>
                  <a:cubicBezTo>
                    <a:pt x="537" y="143"/>
                    <a:pt x="536" y="142"/>
                    <a:pt x="535" y="139"/>
                  </a:cubicBezTo>
                  <a:cubicBezTo>
                    <a:pt x="535" y="139"/>
                    <a:pt x="533" y="139"/>
                    <a:pt x="533" y="139"/>
                  </a:cubicBezTo>
                  <a:cubicBezTo>
                    <a:pt x="531" y="138"/>
                    <a:pt x="527" y="135"/>
                    <a:pt x="524" y="135"/>
                  </a:cubicBezTo>
                  <a:cubicBezTo>
                    <a:pt x="523" y="135"/>
                    <a:pt x="521" y="137"/>
                    <a:pt x="520" y="136"/>
                  </a:cubicBezTo>
                  <a:cubicBezTo>
                    <a:pt x="517" y="134"/>
                    <a:pt x="517" y="134"/>
                    <a:pt x="517" y="134"/>
                  </a:cubicBezTo>
                  <a:cubicBezTo>
                    <a:pt x="517" y="134"/>
                    <a:pt x="517" y="132"/>
                    <a:pt x="517" y="132"/>
                  </a:cubicBezTo>
                  <a:cubicBezTo>
                    <a:pt x="516" y="132"/>
                    <a:pt x="508" y="131"/>
                    <a:pt x="506" y="132"/>
                  </a:cubicBezTo>
                  <a:cubicBezTo>
                    <a:pt x="506" y="132"/>
                    <a:pt x="505" y="133"/>
                    <a:pt x="503" y="133"/>
                  </a:cubicBezTo>
                  <a:cubicBezTo>
                    <a:pt x="502" y="133"/>
                    <a:pt x="501" y="131"/>
                    <a:pt x="497" y="131"/>
                  </a:cubicBezTo>
                  <a:cubicBezTo>
                    <a:pt x="496" y="132"/>
                    <a:pt x="496" y="132"/>
                    <a:pt x="496" y="132"/>
                  </a:cubicBezTo>
                  <a:cubicBezTo>
                    <a:pt x="494" y="133"/>
                    <a:pt x="493" y="132"/>
                    <a:pt x="492" y="132"/>
                  </a:cubicBezTo>
                  <a:cubicBezTo>
                    <a:pt x="491" y="134"/>
                    <a:pt x="491" y="134"/>
                    <a:pt x="491" y="134"/>
                  </a:cubicBezTo>
                  <a:cubicBezTo>
                    <a:pt x="489" y="135"/>
                    <a:pt x="485" y="133"/>
                    <a:pt x="482" y="134"/>
                  </a:cubicBezTo>
                  <a:cubicBezTo>
                    <a:pt x="482" y="135"/>
                    <a:pt x="480" y="135"/>
                    <a:pt x="479" y="136"/>
                  </a:cubicBezTo>
                  <a:cubicBezTo>
                    <a:pt x="479" y="136"/>
                    <a:pt x="479" y="138"/>
                    <a:pt x="479" y="138"/>
                  </a:cubicBezTo>
                  <a:cubicBezTo>
                    <a:pt x="477" y="138"/>
                    <a:pt x="470" y="136"/>
                    <a:pt x="468" y="135"/>
                  </a:cubicBezTo>
                  <a:cubicBezTo>
                    <a:pt x="468" y="138"/>
                    <a:pt x="468" y="138"/>
                    <a:pt x="468" y="138"/>
                  </a:cubicBezTo>
                  <a:cubicBezTo>
                    <a:pt x="467" y="138"/>
                    <a:pt x="465" y="136"/>
                    <a:pt x="463" y="136"/>
                  </a:cubicBezTo>
                  <a:cubicBezTo>
                    <a:pt x="463" y="136"/>
                    <a:pt x="463" y="138"/>
                    <a:pt x="461" y="138"/>
                  </a:cubicBezTo>
                  <a:cubicBezTo>
                    <a:pt x="461" y="136"/>
                    <a:pt x="461" y="136"/>
                    <a:pt x="461" y="136"/>
                  </a:cubicBezTo>
                  <a:cubicBezTo>
                    <a:pt x="458" y="135"/>
                    <a:pt x="456" y="135"/>
                    <a:pt x="453" y="134"/>
                  </a:cubicBezTo>
                  <a:cubicBezTo>
                    <a:pt x="452" y="134"/>
                    <a:pt x="452" y="135"/>
                    <a:pt x="451" y="136"/>
                  </a:cubicBezTo>
                  <a:cubicBezTo>
                    <a:pt x="451" y="134"/>
                    <a:pt x="451" y="133"/>
                    <a:pt x="451" y="132"/>
                  </a:cubicBezTo>
                  <a:cubicBezTo>
                    <a:pt x="448" y="131"/>
                    <a:pt x="447" y="130"/>
                    <a:pt x="444" y="131"/>
                  </a:cubicBezTo>
                  <a:cubicBezTo>
                    <a:pt x="443" y="131"/>
                    <a:pt x="443" y="133"/>
                    <a:pt x="443" y="133"/>
                  </a:cubicBezTo>
                  <a:cubicBezTo>
                    <a:pt x="439" y="135"/>
                    <a:pt x="442" y="131"/>
                    <a:pt x="443" y="130"/>
                  </a:cubicBezTo>
                  <a:cubicBezTo>
                    <a:pt x="442" y="130"/>
                    <a:pt x="440" y="130"/>
                    <a:pt x="439" y="130"/>
                  </a:cubicBezTo>
                  <a:cubicBezTo>
                    <a:pt x="440" y="128"/>
                    <a:pt x="440" y="128"/>
                    <a:pt x="440" y="128"/>
                  </a:cubicBezTo>
                  <a:cubicBezTo>
                    <a:pt x="444" y="129"/>
                    <a:pt x="445" y="129"/>
                    <a:pt x="449" y="127"/>
                  </a:cubicBezTo>
                  <a:cubicBezTo>
                    <a:pt x="449" y="127"/>
                    <a:pt x="449" y="125"/>
                    <a:pt x="449" y="125"/>
                  </a:cubicBezTo>
                  <a:cubicBezTo>
                    <a:pt x="447" y="124"/>
                    <a:pt x="445" y="124"/>
                    <a:pt x="443" y="123"/>
                  </a:cubicBezTo>
                  <a:cubicBezTo>
                    <a:pt x="442" y="123"/>
                    <a:pt x="441" y="121"/>
                    <a:pt x="441" y="121"/>
                  </a:cubicBezTo>
                  <a:cubicBezTo>
                    <a:pt x="439" y="120"/>
                    <a:pt x="437" y="121"/>
                    <a:pt x="436" y="120"/>
                  </a:cubicBezTo>
                  <a:cubicBezTo>
                    <a:pt x="435" y="120"/>
                    <a:pt x="435" y="118"/>
                    <a:pt x="435" y="117"/>
                  </a:cubicBezTo>
                  <a:cubicBezTo>
                    <a:pt x="431" y="118"/>
                    <a:pt x="420" y="120"/>
                    <a:pt x="419" y="119"/>
                  </a:cubicBezTo>
                  <a:cubicBezTo>
                    <a:pt x="418" y="119"/>
                    <a:pt x="419" y="117"/>
                    <a:pt x="419" y="117"/>
                  </a:cubicBezTo>
                  <a:cubicBezTo>
                    <a:pt x="419" y="117"/>
                    <a:pt x="415" y="114"/>
                    <a:pt x="415" y="114"/>
                  </a:cubicBezTo>
                  <a:cubicBezTo>
                    <a:pt x="413" y="113"/>
                    <a:pt x="412" y="114"/>
                    <a:pt x="409" y="114"/>
                  </a:cubicBezTo>
                  <a:cubicBezTo>
                    <a:pt x="408" y="114"/>
                    <a:pt x="404" y="113"/>
                    <a:pt x="403" y="113"/>
                  </a:cubicBezTo>
                  <a:cubicBezTo>
                    <a:pt x="402" y="113"/>
                    <a:pt x="402" y="112"/>
                    <a:pt x="402" y="112"/>
                  </a:cubicBezTo>
                  <a:cubicBezTo>
                    <a:pt x="401" y="111"/>
                    <a:pt x="399" y="112"/>
                    <a:pt x="399" y="112"/>
                  </a:cubicBezTo>
                  <a:cubicBezTo>
                    <a:pt x="399" y="112"/>
                    <a:pt x="397" y="111"/>
                    <a:pt x="395" y="111"/>
                  </a:cubicBezTo>
                  <a:close/>
                  <a:moveTo>
                    <a:pt x="523" y="102"/>
                  </a:moveTo>
                  <a:cubicBezTo>
                    <a:pt x="524" y="102"/>
                    <a:pt x="524" y="103"/>
                    <a:pt x="524" y="104"/>
                  </a:cubicBezTo>
                  <a:cubicBezTo>
                    <a:pt x="525" y="104"/>
                    <a:pt x="525" y="105"/>
                    <a:pt x="526" y="105"/>
                  </a:cubicBezTo>
                  <a:cubicBezTo>
                    <a:pt x="523" y="105"/>
                    <a:pt x="520" y="105"/>
                    <a:pt x="518" y="105"/>
                  </a:cubicBezTo>
                  <a:cubicBezTo>
                    <a:pt x="519" y="105"/>
                    <a:pt x="518" y="104"/>
                    <a:pt x="518" y="104"/>
                  </a:cubicBezTo>
                  <a:cubicBezTo>
                    <a:pt x="518" y="104"/>
                    <a:pt x="522" y="102"/>
                    <a:pt x="523" y="102"/>
                  </a:cubicBezTo>
                  <a:close/>
                  <a:moveTo>
                    <a:pt x="411" y="99"/>
                  </a:moveTo>
                  <a:cubicBezTo>
                    <a:pt x="411" y="100"/>
                    <a:pt x="411" y="100"/>
                    <a:pt x="411" y="100"/>
                  </a:cubicBezTo>
                  <a:cubicBezTo>
                    <a:pt x="409" y="101"/>
                    <a:pt x="407" y="101"/>
                    <a:pt x="405" y="102"/>
                  </a:cubicBezTo>
                  <a:cubicBezTo>
                    <a:pt x="405" y="102"/>
                    <a:pt x="405" y="102"/>
                    <a:pt x="405" y="102"/>
                  </a:cubicBezTo>
                  <a:cubicBezTo>
                    <a:pt x="402" y="103"/>
                    <a:pt x="399" y="102"/>
                    <a:pt x="397" y="102"/>
                  </a:cubicBezTo>
                  <a:cubicBezTo>
                    <a:pt x="397" y="102"/>
                    <a:pt x="394" y="104"/>
                    <a:pt x="393" y="104"/>
                  </a:cubicBezTo>
                  <a:cubicBezTo>
                    <a:pt x="394" y="105"/>
                    <a:pt x="394" y="105"/>
                    <a:pt x="394" y="106"/>
                  </a:cubicBezTo>
                  <a:cubicBezTo>
                    <a:pt x="404" y="105"/>
                    <a:pt x="414" y="111"/>
                    <a:pt x="421" y="106"/>
                  </a:cubicBezTo>
                  <a:cubicBezTo>
                    <a:pt x="422" y="105"/>
                    <a:pt x="422" y="105"/>
                    <a:pt x="423" y="105"/>
                  </a:cubicBezTo>
                  <a:cubicBezTo>
                    <a:pt x="424" y="102"/>
                    <a:pt x="424" y="102"/>
                    <a:pt x="424" y="102"/>
                  </a:cubicBezTo>
                  <a:cubicBezTo>
                    <a:pt x="429" y="101"/>
                    <a:pt x="420" y="100"/>
                    <a:pt x="420" y="100"/>
                  </a:cubicBezTo>
                  <a:cubicBezTo>
                    <a:pt x="420" y="99"/>
                    <a:pt x="420" y="99"/>
                    <a:pt x="420" y="99"/>
                  </a:cubicBezTo>
                  <a:cubicBezTo>
                    <a:pt x="418" y="99"/>
                    <a:pt x="417" y="101"/>
                    <a:pt x="414" y="100"/>
                  </a:cubicBezTo>
                  <a:cubicBezTo>
                    <a:pt x="413" y="100"/>
                    <a:pt x="413" y="99"/>
                    <a:pt x="411" y="99"/>
                  </a:cubicBezTo>
                  <a:close/>
                  <a:moveTo>
                    <a:pt x="442" y="96"/>
                  </a:moveTo>
                  <a:cubicBezTo>
                    <a:pt x="441" y="97"/>
                    <a:pt x="442" y="98"/>
                    <a:pt x="442" y="98"/>
                  </a:cubicBezTo>
                  <a:cubicBezTo>
                    <a:pt x="442" y="99"/>
                    <a:pt x="440" y="100"/>
                    <a:pt x="439" y="100"/>
                  </a:cubicBezTo>
                  <a:cubicBezTo>
                    <a:pt x="439" y="101"/>
                    <a:pt x="439" y="103"/>
                    <a:pt x="439" y="102"/>
                  </a:cubicBezTo>
                  <a:cubicBezTo>
                    <a:pt x="440" y="105"/>
                    <a:pt x="440" y="106"/>
                    <a:pt x="440" y="108"/>
                  </a:cubicBezTo>
                  <a:cubicBezTo>
                    <a:pt x="441" y="107"/>
                    <a:pt x="441" y="106"/>
                    <a:pt x="441" y="106"/>
                  </a:cubicBezTo>
                  <a:cubicBezTo>
                    <a:pt x="442" y="106"/>
                    <a:pt x="444" y="106"/>
                    <a:pt x="445" y="106"/>
                  </a:cubicBezTo>
                  <a:cubicBezTo>
                    <a:pt x="446" y="104"/>
                    <a:pt x="447" y="102"/>
                    <a:pt x="447" y="99"/>
                  </a:cubicBezTo>
                  <a:cubicBezTo>
                    <a:pt x="445" y="98"/>
                    <a:pt x="444" y="97"/>
                    <a:pt x="442" y="96"/>
                  </a:cubicBezTo>
                  <a:close/>
                  <a:moveTo>
                    <a:pt x="510" y="94"/>
                  </a:moveTo>
                  <a:cubicBezTo>
                    <a:pt x="511" y="93"/>
                    <a:pt x="510" y="96"/>
                    <a:pt x="510" y="96"/>
                  </a:cubicBezTo>
                  <a:cubicBezTo>
                    <a:pt x="508" y="96"/>
                    <a:pt x="509" y="94"/>
                    <a:pt x="510" y="94"/>
                  </a:cubicBezTo>
                  <a:close/>
                  <a:moveTo>
                    <a:pt x="377" y="79"/>
                  </a:moveTo>
                  <a:cubicBezTo>
                    <a:pt x="373" y="88"/>
                    <a:pt x="374" y="92"/>
                    <a:pt x="384" y="92"/>
                  </a:cubicBezTo>
                  <a:cubicBezTo>
                    <a:pt x="384" y="92"/>
                    <a:pt x="385" y="94"/>
                    <a:pt x="385" y="94"/>
                  </a:cubicBezTo>
                  <a:cubicBezTo>
                    <a:pt x="384" y="94"/>
                    <a:pt x="383" y="93"/>
                    <a:pt x="382" y="94"/>
                  </a:cubicBezTo>
                  <a:cubicBezTo>
                    <a:pt x="382" y="94"/>
                    <a:pt x="381" y="96"/>
                    <a:pt x="382" y="96"/>
                  </a:cubicBezTo>
                  <a:cubicBezTo>
                    <a:pt x="383" y="96"/>
                    <a:pt x="383" y="98"/>
                    <a:pt x="384" y="98"/>
                  </a:cubicBezTo>
                  <a:cubicBezTo>
                    <a:pt x="385" y="99"/>
                    <a:pt x="388" y="100"/>
                    <a:pt x="388" y="101"/>
                  </a:cubicBezTo>
                  <a:cubicBezTo>
                    <a:pt x="388" y="102"/>
                    <a:pt x="387" y="102"/>
                    <a:pt x="388" y="103"/>
                  </a:cubicBezTo>
                  <a:cubicBezTo>
                    <a:pt x="389" y="103"/>
                    <a:pt x="390" y="103"/>
                    <a:pt x="391" y="103"/>
                  </a:cubicBezTo>
                  <a:cubicBezTo>
                    <a:pt x="392" y="103"/>
                    <a:pt x="392" y="101"/>
                    <a:pt x="393" y="100"/>
                  </a:cubicBezTo>
                  <a:cubicBezTo>
                    <a:pt x="395" y="99"/>
                    <a:pt x="402" y="99"/>
                    <a:pt x="404" y="99"/>
                  </a:cubicBezTo>
                  <a:cubicBezTo>
                    <a:pt x="404" y="98"/>
                    <a:pt x="404" y="97"/>
                    <a:pt x="404" y="96"/>
                  </a:cubicBezTo>
                  <a:cubicBezTo>
                    <a:pt x="404" y="96"/>
                    <a:pt x="402" y="95"/>
                    <a:pt x="402" y="94"/>
                  </a:cubicBezTo>
                  <a:cubicBezTo>
                    <a:pt x="402" y="93"/>
                    <a:pt x="403" y="93"/>
                    <a:pt x="403" y="93"/>
                  </a:cubicBezTo>
                  <a:cubicBezTo>
                    <a:pt x="403" y="93"/>
                    <a:pt x="401" y="90"/>
                    <a:pt x="401" y="90"/>
                  </a:cubicBezTo>
                  <a:cubicBezTo>
                    <a:pt x="401" y="90"/>
                    <a:pt x="400" y="90"/>
                    <a:pt x="399" y="90"/>
                  </a:cubicBezTo>
                  <a:cubicBezTo>
                    <a:pt x="399" y="90"/>
                    <a:pt x="397" y="88"/>
                    <a:pt x="397" y="88"/>
                  </a:cubicBezTo>
                  <a:cubicBezTo>
                    <a:pt x="396" y="87"/>
                    <a:pt x="395" y="89"/>
                    <a:pt x="394" y="88"/>
                  </a:cubicBezTo>
                  <a:cubicBezTo>
                    <a:pt x="394" y="88"/>
                    <a:pt x="394" y="88"/>
                    <a:pt x="394" y="88"/>
                  </a:cubicBezTo>
                  <a:cubicBezTo>
                    <a:pt x="394" y="87"/>
                    <a:pt x="392" y="86"/>
                    <a:pt x="392" y="86"/>
                  </a:cubicBezTo>
                  <a:cubicBezTo>
                    <a:pt x="389" y="84"/>
                    <a:pt x="386" y="84"/>
                    <a:pt x="383" y="83"/>
                  </a:cubicBezTo>
                  <a:cubicBezTo>
                    <a:pt x="381" y="82"/>
                    <a:pt x="379" y="80"/>
                    <a:pt x="377" y="79"/>
                  </a:cubicBezTo>
                  <a:close/>
                  <a:moveTo>
                    <a:pt x="363" y="57"/>
                  </a:moveTo>
                  <a:cubicBezTo>
                    <a:pt x="364" y="60"/>
                    <a:pt x="364" y="63"/>
                    <a:pt x="365" y="65"/>
                  </a:cubicBezTo>
                  <a:cubicBezTo>
                    <a:pt x="365" y="65"/>
                    <a:pt x="367" y="64"/>
                    <a:pt x="367" y="64"/>
                  </a:cubicBezTo>
                  <a:cubicBezTo>
                    <a:pt x="368" y="65"/>
                    <a:pt x="368" y="67"/>
                    <a:pt x="369" y="68"/>
                  </a:cubicBezTo>
                  <a:cubicBezTo>
                    <a:pt x="369" y="68"/>
                    <a:pt x="370" y="67"/>
                    <a:pt x="371" y="68"/>
                  </a:cubicBezTo>
                  <a:cubicBezTo>
                    <a:pt x="370" y="66"/>
                    <a:pt x="371" y="65"/>
                    <a:pt x="370" y="63"/>
                  </a:cubicBezTo>
                  <a:cubicBezTo>
                    <a:pt x="370" y="62"/>
                    <a:pt x="367" y="61"/>
                    <a:pt x="367" y="60"/>
                  </a:cubicBezTo>
                  <a:cubicBezTo>
                    <a:pt x="366" y="59"/>
                    <a:pt x="367" y="58"/>
                    <a:pt x="367" y="57"/>
                  </a:cubicBezTo>
                  <a:cubicBezTo>
                    <a:pt x="366" y="57"/>
                    <a:pt x="364" y="58"/>
                    <a:pt x="363" y="57"/>
                  </a:cubicBezTo>
                  <a:close/>
                  <a:moveTo>
                    <a:pt x="578" y="40"/>
                  </a:moveTo>
                  <a:cubicBezTo>
                    <a:pt x="581" y="40"/>
                    <a:pt x="580" y="41"/>
                    <a:pt x="579" y="41"/>
                  </a:cubicBezTo>
                  <a:cubicBezTo>
                    <a:pt x="573" y="42"/>
                    <a:pt x="573" y="40"/>
                    <a:pt x="578" y="40"/>
                  </a:cubicBezTo>
                  <a:close/>
                  <a:moveTo>
                    <a:pt x="374" y="160"/>
                  </a:moveTo>
                  <a:cubicBezTo>
                    <a:pt x="374" y="160"/>
                    <a:pt x="372" y="163"/>
                    <a:pt x="371" y="164"/>
                  </a:cubicBezTo>
                  <a:cubicBezTo>
                    <a:pt x="369" y="164"/>
                    <a:pt x="358" y="165"/>
                    <a:pt x="365" y="167"/>
                  </a:cubicBezTo>
                  <a:cubicBezTo>
                    <a:pt x="365" y="167"/>
                    <a:pt x="364" y="169"/>
                    <a:pt x="364" y="169"/>
                  </a:cubicBezTo>
                  <a:cubicBezTo>
                    <a:pt x="362" y="168"/>
                    <a:pt x="360" y="169"/>
                    <a:pt x="357" y="168"/>
                  </a:cubicBezTo>
                  <a:cubicBezTo>
                    <a:pt x="357" y="167"/>
                    <a:pt x="356" y="165"/>
                    <a:pt x="355" y="165"/>
                  </a:cubicBezTo>
                  <a:cubicBezTo>
                    <a:pt x="353" y="166"/>
                    <a:pt x="347" y="171"/>
                    <a:pt x="348" y="174"/>
                  </a:cubicBezTo>
                  <a:cubicBezTo>
                    <a:pt x="348" y="175"/>
                    <a:pt x="349" y="175"/>
                    <a:pt x="349" y="176"/>
                  </a:cubicBezTo>
                  <a:cubicBezTo>
                    <a:pt x="351" y="176"/>
                    <a:pt x="353" y="177"/>
                    <a:pt x="353" y="177"/>
                  </a:cubicBezTo>
                  <a:cubicBezTo>
                    <a:pt x="355" y="177"/>
                    <a:pt x="357" y="177"/>
                    <a:pt x="357" y="178"/>
                  </a:cubicBezTo>
                  <a:cubicBezTo>
                    <a:pt x="358" y="179"/>
                    <a:pt x="358" y="181"/>
                    <a:pt x="357" y="181"/>
                  </a:cubicBezTo>
                  <a:cubicBezTo>
                    <a:pt x="357" y="182"/>
                    <a:pt x="358" y="184"/>
                    <a:pt x="357" y="185"/>
                  </a:cubicBezTo>
                  <a:cubicBezTo>
                    <a:pt x="356" y="187"/>
                    <a:pt x="347" y="186"/>
                    <a:pt x="344" y="186"/>
                  </a:cubicBezTo>
                  <a:cubicBezTo>
                    <a:pt x="342" y="184"/>
                    <a:pt x="341" y="182"/>
                    <a:pt x="340" y="180"/>
                  </a:cubicBezTo>
                  <a:cubicBezTo>
                    <a:pt x="340" y="180"/>
                    <a:pt x="339" y="181"/>
                    <a:pt x="338" y="181"/>
                  </a:cubicBezTo>
                  <a:cubicBezTo>
                    <a:pt x="337" y="182"/>
                    <a:pt x="337" y="181"/>
                    <a:pt x="336" y="181"/>
                  </a:cubicBezTo>
                  <a:cubicBezTo>
                    <a:pt x="336" y="182"/>
                    <a:pt x="335" y="182"/>
                    <a:pt x="335" y="184"/>
                  </a:cubicBezTo>
                  <a:cubicBezTo>
                    <a:pt x="335" y="184"/>
                    <a:pt x="336" y="186"/>
                    <a:pt x="336" y="186"/>
                  </a:cubicBezTo>
                  <a:cubicBezTo>
                    <a:pt x="336" y="187"/>
                    <a:pt x="335" y="188"/>
                    <a:pt x="336" y="188"/>
                  </a:cubicBezTo>
                  <a:cubicBezTo>
                    <a:pt x="336" y="189"/>
                    <a:pt x="338" y="190"/>
                    <a:pt x="338" y="191"/>
                  </a:cubicBezTo>
                  <a:cubicBezTo>
                    <a:pt x="339" y="191"/>
                    <a:pt x="341" y="194"/>
                    <a:pt x="341" y="194"/>
                  </a:cubicBezTo>
                  <a:cubicBezTo>
                    <a:pt x="342" y="194"/>
                    <a:pt x="343" y="194"/>
                    <a:pt x="344" y="194"/>
                  </a:cubicBezTo>
                  <a:cubicBezTo>
                    <a:pt x="344" y="194"/>
                    <a:pt x="346" y="196"/>
                    <a:pt x="346" y="196"/>
                  </a:cubicBezTo>
                  <a:cubicBezTo>
                    <a:pt x="348" y="196"/>
                    <a:pt x="348" y="196"/>
                    <a:pt x="348" y="196"/>
                  </a:cubicBezTo>
                  <a:cubicBezTo>
                    <a:pt x="348" y="196"/>
                    <a:pt x="348" y="194"/>
                    <a:pt x="348" y="193"/>
                  </a:cubicBezTo>
                  <a:cubicBezTo>
                    <a:pt x="349" y="193"/>
                    <a:pt x="350" y="193"/>
                    <a:pt x="352" y="193"/>
                  </a:cubicBezTo>
                  <a:cubicBezTo>
                    <a:pt x="352" y="194"/>
                    <a:pt x="353" y="195"/>
                    <a:pt x="354" y="196"/>
                  </a:cubicBezTo>
                  <a:cubicBezTo>
                    <a:pt x="355" y="197"/>
                    <a:pt x="356" y="199"/>
                    <a:pt x="357" y="199"/>
                  </a:cubicBezTo>
                  <a:cubicBezTo>
                    <a:pt x="357" y="200"/>
                    <a:pt x="359" y="199"/>
                    <a:pt x="359" y="199"/>
                  </a:cubicBezTo>
                  <a:cubicBezTo>
                    <a:pt x="360" y="200"/>
                    <a:pt x="364" y="203"/>
                    <a:pt x="364" y="203"/>
                  </a:cubicBezTo>
                  <a:cubicBezTo>
                    <a:pt x="364" y="204"/>
                    <a:pt x="364" y="205"/>
                    <a:pt x="364" y="206"/>
                  </a:cubicBezTo>
                  <a:cubicBezTo>
                    <a:pt x="364" y="207"/>
                    <a:pt x="366" y="209"/>
                    <a:pt x="367" y="211"/>
                  </a:cubicBezTo>
                  <a:cubicBezTo>
                    <a:pt x="369" y="211"/>
                    <a:pt x="370" y="212"/>
                    <a:pt x="372" y="211"/>
                  </a:cubicBezTo>
                  <a:cubicBezTo>
                    <a:pt x="374" y="210"/>
                    <a:pt x="375" y="206"/>
                    <a:pt x="377" y="205"/>
                  </a:cubicBezTo>
                  <a:cubicBezTo>
                    <a:pt x="378" y="204"/>
                    <a:pt x="380" y="205"/>
                    <a:pt x="381" y="205"/>
                  </a:cubicBezTo>
                  <a:cubicBezTo>
                    <a:pt x="381" y="205"/>
                    <a:pt x="382" y="203"/>
                    <a:pt x="383" y="203"/>
                  </a:cubicBezTo>
                  <a:cubicBezTo>
                    <a:pt x="386" y="201"/>
                    <a:pt x="388" y="202"/>
                    <a:pt x="391" y="201"/>
                  </a:cubicBezTo>
                  <a:cubicBezTo>
                    <a:pt x="391" y="198"/>
                    <a:pt x="391" y="199"/>
                    <a:pt x="391" y="197"/>
                  </a:cubicBezTo>
                  <a:cubicBezTo>
                    <a:pt x="393" y="197"/>
                    <a:pt x="393" y="197"/>
                    <a:pt x="393" y="197"/>
                  </a:cubicBezTo>
                  <a:cubicBezTo>
                    <a:pt x="393" y="196"/>
                    <a:pt x="394" y="192"/>
                    <a:pt x="393" y="191"/>
                  </a:cubicBezTo>
                  <a:cubicBezTo>
                    <a:pt x="392" y="189"/>
                    <a:pt x="392" y="189"/>
                    <a:pt x="392" y="189"/>
                  </a:cubicBezTo>
                  <a:cubicBezTo>
                    <a:pt x="392" y="187"/>
                    <a:pt x="393" y="187"/>
                    <a:pt x="393" y="185"/>
                  </a:cubicBezTo>
                  <a:cubicBezTo>
                    <a:pt x="393" y="185"/>
                    <a:pt x="390" y="183"/>
                    <a:pt x="390" y="183"/>
                  </a:cubicBezTo>
                  <a:cubicBezTo>
                    <a:pt x="387" y="186"/>
                    <a:pt x="388" y="185"/>
                    <a:pt x="385" y="187"/>
                  </a:cubicBezTo>
                  <a:cubicBezTo>
                    <a:pt x="384" y="184"/>
                    <a:pt x="384" y="183"/>
                    <a:pt x="383" y="179"/>
                  </a:cubicBezTo>
                  <a:cubicBezTo>
                    <a:pt x="377" y="182"/>
                    <a:pt x="379" y="182"/>
                    <a:pt x="377" y="177"/>
                  </a:cubicBezTo>
                  <a:cubicBezTo>
                    <a:pt x="375" y="177"/>
                    <a:pt x="375" y="177"/>
                    <a:pt x="375" y="177"/>
                  </a:cubicBezTo>
                  <a:cubicBezTo>
                    <a:pt x="376" y="175"/>
                    <a:pt x="376" y="175"/>
                    <a:pt x="376" y="175"/>
                  </a:cubicBezTo>
                  <a:cubicBezTo>
                    <a:pt x="379" y="174"/>
                    <a:pt x="381" y="175"/>
                    <a:pt x="384" y="174"/>
                  </a:cubicBezTo>
                  <a:cubicBezTo>
                    <a:pt x="384" y="174"/>
                    <a:pt x="385" y="171"/>
                    <a:pt x="383" y="171"/>
                  </a:cubicBezTo>
                  <a:cubicBezTo>
                    <a:pt x="384" y="171"/>
                    <a:pt x="384" y="169"/>
                    <a:pt x="384" y="168"/>
                  </a:cubicBezTo>
                  <a:cubicBezTo>
                    <a:pt x="384" y="168"/>
                    <a:pt x="382" y="168"/>
                    <a:pt x="382" y="168"/>
                  </a:cubicBezTo>
                  <a:cubicBezTo>
                    <a:pt x="382" y="168"/>
                    <a:pt x="381" y="166"/>
                    <a:pt x="381" y="166"/>
                  </a:cubicBezTo>
                  <a:cubicBezTo>
                    <a:pt x="379" y="165"/>
                    <a:pt x="375" y="165"/>
                    <a:pt x="373" y="166"/>
                  </a:cubicBezTo>
                  <a:cubicBezTo>
                    <a:pt x="372" y="168"/>
                    <a:pt x="372" y="168"/>
                    <a:pt x="372" y="168"/>
                  </a:cubicBezTo>
                  <a:cubicBezTo>
                    <a:pt x="371" y="168"/>
                    <a:pt x="369" y="167"/>
                    <a:pt x="368" y="168"/>
                  </a:cubicBezTo>
                  <a:cubicBezTo>
                    <a:pt x="369" y="167"/>
                    <a:pt x="370" y="167"/>
                    <a:pt x="371" y="166"/>
                  </a:cubicBezTo>
                  <a:cubicBezTo>
                    <a:pt x="372" y="166"/>
                    <a:pt x="374" y="164"/>
                    <a:pt x="374" y="164"/>
                  </a:cubicBezTo>
                  <a:cubicBezTo>
                    <a:pt x="375" y="164"/>
                    <a:pt x="376" y="164"/>
                    <a:pt x="377" y="164"/>
                  </a:cubicBezTo>
                  <a:cubicBezTo>
                    <a:pt x="379" y="162"/>
                    <a:pt x="378" y="158"/>
                    <a:pt x="374" y="160"/>
                  </a:cubicBezTo>
                  <a:close/>
                  <a:moveTo>
                    <a:pt x="294" y="131"/>
                  </a:moveTo>
                  <a:cubicBezTo>
                    <a:pt x="294" y="131"/>
                    <a:pt x="294" y="133"/>
                    <a:pt x="294" y="133"/>
                  </a:cubicBezTo>
                  <a:cubicBezTo>
                    <a:pt x="291" y="134"/>
                    <a:pt x="293" y="131"/>
                    <a:pt x="294" y="131"/>
                  </a:cubicBezTo>
                  <a:close/>
                  <a:moveTo>
                    <a:pt x="188" y="120"/>
                  </a:moveTo>
                  <a:cubicBezTo>
                    <a:pt x="189" y="121"/>
                    <a:pt x="187" y="122"/>
                    <a:pt x="187" y="122"/>
                  </a:cubicBezTo>
                  <a:cubicBezTo>
                    <a:pt x="187" y="121"/>
                    <a:pt x="187" y="120"/>
                    <a:pt x="188" y="120"/>
                  </a:cubicBezTo>
                  <a:close/>
                  <a:moveTo>
                    <a:pt x="335" y="119"/>
                  </a:moveTo>
                  <a:cubicBezTo>
                    <a:pt x="333" y="119"/>
                    <a:pt x="327" y="121"/>
                    <a:pt x="326" y="122"/>
                  </a:cubicBezTo>
                  <a:cubicBezTo>
                    <a:pt x="325" y="122"/>
                    <a:pt x="324" y="123"/>
                    <a:pt x="324" y="124"/>
                  </a:cubicBezTo>
                  <a:cubicBezTo>
                    <a:pt x="322" y="122"/>
                    <a:pt x="321" y="125"/>
                    <a:pt x="324" y="127"/>
                  </a:cubicBezTo>
                  <a:cubicBezTo>
                    <a:pt x="324" y="128"/>
                    <a:pt x="324" y="128"/>
                    <a:pt x="324" y="128"/>
                  </a:cubicBezTo>
                  <a:cubicBezTo>
                    <a:pt x="328" y="127"/>
                    <a:pt x="330" y="127"/>
                    <a:pt x="334" y="126"/>
                  </a:cubicBezTo>
                  <a:cubicBezTo>
                    <a:pt x="334" y="126"/>
                    <a:pt x="332" y="128"/>
                    <a:pt x="332" y="128"/>
                  </a:cubicBezTo>
                  <a:cubicBezTo>
                    <a:pt x="329" y="128"/>
                    <a:pt x="328" y="129"/>
                    <a:pt x="326" y="130"/>
                  </a:cubicBezTo>
                  <a:cubicBezTo>
                    <a:pt x="325" y="132"/>
                    <a:pt x="325" y="132"/>
                    <a:pt x="325" y="132"/>
                  </a:cubicBezTo>
                  <a:cubicBezTo>
                    <a:pt x="329" y="131"/>
                    <a:pt x="337" y="131"/>
                    <a:pt x="334" y="132"/>
                  </a:cubicBezTo>
                  <a:cubicBezTo>
                    <a:pt x="333" y="132"/>
                    <a:pt x="331" y="132"/>
                    <a:pt x="331" y="133"/>
                  </a:cubicBezTo>
                  <a:cubicBezTo>
                    <a:pt x="330" y="133"/>
                    <a:pt x="330" y="135"/>
                    <a:pt x="330" y="136"/>
                  </a:cubicBezTo>
                  <a:cubicBezTo>
                    <a:pt x="329" y="136"/>
                    <a:pt x="327" y="136"/>
                    <a:pt x="327" y="136"/>
                  </a:cubicBezTo>
                  <a:cubicBezTo>
                    <a:pt x="327" y="137"/>
                    <a:pt x="327" y="138"/>
                    <a:pt x="327" y="138"/>
                  </a:cubicBezTo>
                  <a:cubicBezTo>
                    <a:pt x="329" y="138"/>
                    <a:pt x="332" y="139"/>
                    <a:pt x="335" y="138"/>
                  </a:cubicBezTo>
                  <a:cubicBezTo>
                    <a:pt x="336" y="137"/>
                    <a:pt x="336" y="135"/>
                    <a:pt x="338" y="134"/>
                  </a:cubicBezTo>
                  <a:cubicBezTo>
                    <a:pt x="339" y="133"/>
                    <a:pt x="341" y="133"/>
                    <a:pt x="342" y="132"/>
                  </a:cubicBezTo>
                  <a:cubicBezTo>
                    <a:pt x="342" y="132"/>
                    <a:pt x="342" y="130"/>
                    <a:pt x="341" y="131"/>
                  </a:cubicBezTo>
                  <a:cubicBezTo>
                    <a:pt x="341" y="130"/>
                    <a:pt x="341" y="130"/>
                    <a:pt x="341" y="130"/>
                  </a:cubicBezTo>
                  <a:cubicBezTo>
                    <a:pt x="342" y="128"/>
                    <a:pt x="342" y="128"/>
                    <a:pt x="342" y="128"/>
                  </a:cubicBezTo>
                  <a:cubicBezTo>
                    <a:pt x="341" y="127"/>
                    <a:pt x="344" y="125"/>
                    <a:pt x="340" y="125"/>
                  </a:cubicBezTo>
                  <a:cubicBezTo>
                    <a:pt x="338" y="125"/>
                    <a:pt x="337" y="125"/>
                    <a:pt x="336" y="126"/>
                  </a:cubicBezTo>
                  <a:cubicBezTo>
                    <a:pt x="337" y="124"/>
                    <a:pt x="341" y="120"/>
                    <a:pt x="335" y="119"/>
                  </a:cubicBezTo>
                  <a:close/>
                  <a:moveTo>
                    <a:pt x="325" y="114"/>
                  </a:moveTo>
                  <a:cubicBezTo>
                    <a:pt x="324" y="116"/>
                    <a:pt x="323" y="118"/>
                    <a:pt x="322" y="120"/>
                  </a:cubicBezTo>
                  <a:cubicBezTo>
                    <a:pt x="330" y="118"/>
                    <a:pt x="337" y="117"/>
                    <a:pt x="325" y="114"/>
                  </a:cubicBezTo>
                  <a:close/>
                  <a:moveTo>
                    <a:pt x="361" y="112"/>
                  </a:moveTo>
                  <a:cubicBezTo>
                    <a:pt x="361" y="114"/>
                    <a:pt x="361" y="114"/>
                    <a:pt x="361" y="114"/>
                  </a:cubicBezTo>
                  <a:cubicBezTo>
                    <a:pt x="359" y="114"/>
                    <a:pt x="358" y="114"/>
                    <a:pt x="357" y="114"/>
                  </a:cubicBezTo>
                  <a:cubicBezTo>
                    <a:pt x="358" y="115"/>
                    <a:pt x="356" y="116"/>
                    <a:pt x="356" y="116"/>
                  </a:cubicBezTo>
                  <a:cubicBezTo>
                    <a:pt x="357" y="118"/>
                    <a:pt x="357" y="118"/>
                    <a:pt x="357" y="118"/>
                  </a:cubicBezTo>
                  <a:cubicBezTo>
                    <a:pt x="359" y="118"/>
                    <a:pt x="361" y="119"/>
                    <a:pt x="363" y="119"/>
                  </a:cubicBezTo>
                  <a:cubicBezTo>
                    <a:pt x="362" y="119"/>
                    <a:pt x="362" y="119"/>
                    <a:pt x="362" y="120"/>
                  </a:cubicBezTo>
                  <a:cubicBezTo>
                    <a:pt x="360" y="120"/>
                    <a:pt x="357" y="121"/>
                    <a:pt x="355" y="121"/>
                  </a:cubicBezTo>
                  <a:cubicBezTo>
                    <a:pt x="356" y="122"/>
                    <a:pt x="355" y="122"/>
                    <a:pt x="355" y="123"/>
                  </a:cubicBezTo>
                  <a:cubicBezTo>
                    <a:pt x="356" y="124"/>
                    <a:pt x="359" y="125"/>
                    <a:pt x="360" y="126"/>
                  </a:cubicBezTo>
                  <a:cubicBezTo>
                    <a:pt x="360" y="127"/>
                    <a:pt x="360" y="129"/>
                    <a:pt x="359" y="131"/>
                  </a:cubicBezTo>
                  <a:cubicBezTo>
                    <a:pt x="363" y="131"/>
                    <a:pt x="361" y="134"/>
                    <a:pt x="360" y="134"/>
                  </a:cubicBezTo>
                  <a:cubicBezTo>
                    <a:pt x="360" y="134"/>
                    <a:pt x="358" y="133"/>
                    <a:pt x="357" y="134"/>
                  </a:cubicBezTo>
                  <a:cubicBezTo>
                    <a:pt x="357" y="133"/>
                    <a:pt x="358" y="131"/>
                    <a:pt x="357" y="130"/>
                  </a:cubicBezTo>
                  <a:cubicBezTo>
                    <a:pt x="357" y="130"/>
                    <a:pt x="352" y="126"/>
                    <a:pt x="351" y="125"/>
                  </a:cubicBezTo>
                  <a:cubicBezTo>
                    <a:pt x="350" y="124"/>
                    <a:pt x="350" y="120"/>
                    <a:pt x="350" y="120"/>
                  </a:cubicBezTo>
                  <a:cubicBezTo>
                    <a:pt x="345" y="116"/>
                    <a:pt x="345" y="121"/>
                    <a:pt x="344" y="121"/>
                  </a:cubicBezTo>
                  <a:cubicBezTo>
                    <a:pt x="344" y="120"/>
                    <a:pt x="344" y="123"/>
                    <a:pt x="344" y="123"/>
                  </a:cubicBezTo>
                  <a:cubicBezTo>
                    <a:pt x="344" y="123"/>
                    <a:pt x="345" y="123"/>
                    <a:pt x="346" y="123"/>
                  </a:cubicBezTo>
                  <a:cubicBezTo>
                    <a:pt x="344" y="127"/>
                    <a:pt x="345" y="127"/>
                    <a:pt x="346" y="130"/>
                  </a:cubicBezTo>
                  <a:cubicBezTo>
                    <a:pt x="346" y="130"/>
                    <a:pt x="348" y="130"/>
                    <a:pt x="348" y="130"/>
                  </a:cubicBezTo>
                  <a:cubicBezTo>
                    <a:pt x="348" y="130"/>
                    <a:pt x="349" y="135"/>
                    <a:pt x="350" y="135"/>
                  </a:cubicBezTo>
                  <a:cubicBezTo>
                    <a:pt x="349" y="135"/>
                    <a:pt x="348" y="136"/>
                    <a:pt x="347" y="136"/>
                  </a:cubicBezTo>
                  <a:cubicBezTo>
                    <a:pt x="347" y="136"/>
                    <a:pt x="346" y="134"/>
                    <a:pt x="346" y="134"/>
                  </a:cubicBezTo>
                  <a:cubicBezTo>
                    <a:pt x="343" y="135"/>
                    <a:pt x="343" y="135"/>
                    <a:pt x="340" y="136"/>
                  </a:cubicBezTo>
                  <a:cubicBezTo>
                    <a:pt x="341" y="136"/>
                    <a:pt x="339" y="136"/>
                    <a:pt x="342" y="137"/>
                  </a:cubicBezTo>
                  <a:cubicBezTo>
                    <a:pt x="341" y="139"/>
                    <a:pt x="341" y="139"/>
                    <a:pt x="341" y="139"/>
                  </a:cubicBezTo>
                  <a:cubicBezTo>
                    <a:pt x="340" y="139"/>
                    <a:pt x="339" y="139"/>
                    <a:pt x="338" y="139"/>
                  </a:cubicBezTo>
                  <a:cubicBezTo>
                    <a:pt x="338" y="139"/>
                    <a:pt x="339" y="142"/>
                    <a:pt x="338" y="142"/>
                  </a:cubicBezTo>
                  <a:cubicBezTo>
                    <a:pt x="340" y="143"/>
                    <a:pt x="339" y="144"/>
                    <a:pt x="342" y="144"/>
                  </a:cubicBezTo>
                  <a:cubicBezTo>
                    <a:pt x="344" y="143"/>
                    <a:pt x="346" y="140"/>
                    <a:pt x="348" y="140"/>
                  </a:cubicBezTo>
                  <a:cubicBezTo>
                    <a:pt x="351" y="138"/>
                    <a:pt x="353" y="140"/>
                    <a:pt x="357" y="140"/>
                  </a:cubicBezTo>
                  <a:cubicBezTo>
                    <a:pt x="358" y="139"/>
                    <a:pt x="360" y="138"/>
                    <a:pt x="361" y="138"/>
                  </a:cubicBezTo>
                  <a:cubicBezTo>
                    <a:pt x="361" y="138"/>
                    <a:pt x="362" y="139"/>
                    <a:pt x="361" y="140"/>
                  </a:cubicBezTo>
                  <a:cubicBezTo>
                    <a:pt x="360" y="140"/>
                    <a:pt x="360" y="140"/>
                    <a:pt x="360" y="140"/>
                  </a:cubicBezTo>
                  <a:cubicBezTo>
                    <a:pt x="360" y="140"/>
                    <a:pt x="359" y="141"/>
                    <a:pt x="359" y="142"/>
                  </a:cubicBezTo>
                  <a:cubicBezTo>
                    <a:pt x="358" y="142"/>
                    <a:pt x="356" y="143"/>
                    <a:pt x="355" y="144"/>
                  </a:cubicBezTo>
                  <a:cubicBezTo>
                    <a:pt x="355" y="151"/>
                    <a:pt x="357" y="149"/>
                    <a:pt x="364" y="149"/>
                  </a:cubicBezTo>
                  <a:cubicBezTo>
                    <a:pt x="365" y="149"/>
                    <a:pt x="368" y="150"/>
                    <a:pt x="368" y="150"/>
                  </a:cubicBezTo>
                  <a:cubicBezTo>
                    <a:pt x="373" y="149"/>
                    <a:pt x="376" y="149"/>
                    <a:pt x="383" y="149"/>
                  </a:cubicBezTo>
                  <a:cubicBezTo>
                    <a:pt x="383" y="148"/>
                    <a:pt x="383" y="148"/>
                    <a:pt x="384" y="148"/>
                  </a:cubicBezTo>
                  <a:cubicBezTo>
                    <a:pt x="384" y="147"/>
                    <a:pt x="383" y="146"/>
                    <a:pt x="383" y="146"/>
                  </a:cubicBezTo>
                  <a:cubicBezTo>
                    <a:pt x="383" y="145"/>
                    <a:pt x="383" y="145"/>
                    <a:pt x="383" y="145"/>
                  </a:cubicBezTo>
                  <a:cubicBezTo>
                    <a:pt x="383" y="145"/>
                    <a:pt x="384" y="145"/>
                    <a:pt x="385" y="145"/>
                  </a:cubicBezTo>
                  <a:cubicBezTo>
                    <a:pt x="384" y="144"/>
                    <a:pt x="386" y="144"/>
                    <a:pt x="385" y="142"/>
                  </a:cubicBezTo>
                  <a:cubicBezTo>
                    <a:pt x="384" y="142"/>
                    <a:pt x="382" y="142"/>
                    <a:pt x="382" y="141"/>
                  </a:cubicBezTo>
                  <a:cubicBezTo>
                    <a:pt x="382" y="140"/>
                    <a:pt x="382" y="139"/>
                    <a:pt x="382" y="138"/>
                  </a:cubicBezTo>
                  <a:cubicBezTo>
                    <a:pt x="384" y="139"/>
                    <a:pt x="383" y="135"/>
                    <a:pt x="383" y="135"/>
                  </a:cubicBezTo>
                  <a:cubicBezTo>
                    <a:pt x="381" y="135"/>
                    <a:pt x="380" y="135"/>
                    <a:pt x="379" y="134"/>
                  </a:cubicBezTo>
                  <a:cubicBezTo>
                    <a:pt x="380" y="133"/>
                    <a:pt x="381" y="131"/>
                    <a:pt x="380" y="129"/>
                  </a:cubicBezTo>
                  <a:cubicBezTo>
                    <a:pt x="379" y="127"/>
                    <a:pt x="379" y="127"/>
                    <a:pt x="379" y="127"/>
                  </a:cubicBezTo>
                  <a:cubicBezTo>
                    <a:pt x="379" y="126"/>
                    <a:pt x="378" y="121"/>
                    <a:pt x="379" y="121"/>
                  </a:cubicBezTo>
                  <a:cubicBezTo>
                    <a:pt x="377" y="120"/>
                    <a:pt x="374" y="119"/>
                    <a:pt x="373" y="118"/>
                  </a:cubicBezTo>
                  <a:cubicBezTo>
                    <a:pt x="373" y="118"/>
                    <a:pt x="375" y="118"/>
                    <a:pt x="374" y="117"/>
                  </a:cubicBezTo>
                  <a:cubicBezTo>
                    <a:pt x="373" y="115"/>
                    <a:pt x="370" y="115"/>
                    <a:pt x="369" y="114"/>
                  </a:cubicBezTo>
                  <a:cubicBezTo>
                    <a:pt x="368" y="115"/>
                    <a:pt x="368" y="117"/>
                    <a:pt x="367" y="118"/>
                  </a:cubicBezTo>
                  <a:cubicBezTo>
                    <a:pt x="369" y="118"/>
                    <a:pt x="368" y="119"/>
                    <a:pt x="369" y="120"/>
                  </a:cubicBezTo>
                  <a:cubicBezTo>
                    <a:pt x="370" y="121"/>
                    <a:pt x="366" y="121"/>
                    <a:pt x="364" y="121"/>
                  </a:cubicBezTo>
                  <a:cubicBezTo>
                    <a:pt x="364" y="120"/>
                    <a:pt x="364" y="119"/>
                    <a:pt x="363" y="119"/>
                  </a:cubicBezTo>
                  <a:cubicBezTo>
                    <a:pt x="364" y="120"/>
                    <a:pt x="365" y="118"/>
                    <a:pt x="365" y="118"/>
                  </a:cubicBezTo>
                  <a:cubicBezTo>
                    <a:pt x="364" y="116"/>
                    <a:pt x="362" y="114"/>
                    <a:pt x="361" y="112"/>
                  </a:cubicBezTo>
                  <a:close/>
                  <a:moveTo>
                    <a:pt x="346" y="97"/>
                  </a:moveTo>
                  <a:cubicBezTo>
                    <a:pt x="345" y="98"/>
                    <a:pt x="344" y="100"/>
                    <a:pt x="344" y="100"/>
                  </a:cubicBezTo>
                  <a:cubicBezTo>
                    <a:pt x="344" y="100"/>
                    <a:pt x="344" y="101"/>
                    <a:pt x="345" y="100"/>
                  </a:cubicBezTo>
                  <a:cubicBezTo>
                    <a:pt x="345" y="100"/>
                    <a:pt x="346" y="103"/>
                    <a:pt x="346" y="103"/>
                  </a:cubicBezTo>
                  <a:cubicBezTo>
                    <a:pt x="349" y="102"/>
                    <a:pt x="354" y="102"/>
                    <a:pt x="350" y="99"/>
                  </a:cubicBezTo>
                  <a:cubicBezTo>
                    <a:pt x="349" y="98"/>
                    <a:pt x="347" y="98"/>
                    <a:pt x="346" y="97"/>
                  </a:cubicBezTo>
                  <a:close/>
                  <a:moveTo>
                    <a:pt x="316" y="97"/>
                  </a:moveTo>
                  <a:cubicBezTo>
                    <a:pt x="316" y="98"/>
                    <a:pt x="316" y="97"/>
                    <a:pt x="315" y="98"/>
                  </a:cubicBezTo>
                  <a:cubicBezTo>
                    <a:pt x="315" y="99"/>
                    <a:pt x="314" y="101"/>
                    <a:pt x="315" y="102"/>
                  </a:cubicBezTo>
                  <a:cubicBezTo>
                    <a:pt x="315" y="103"/>
                    <a:pt x="317" y="103"/>
                    <a:pt x="318" y="104"/>
                  </a:cubicBezTo>
                  <a:cubicBezTo>
                    <a:pt x="318" y="105"/>
                    <a:pt x="318" y="107"/>
                    <a:pt x="319" y="108"/>
                  </a:cubicBezTo>
                  <a:cubicBezTo>
                    <a:pt x="319" y="107"/>
                    <a:pt x="321" y="106"/>
                    <a:pt x="321" y="106"/>
                  </a:cubicBezTo>
                  <a:cubicBezTo>
                    <a:pt x="321" y="104"/>
                    <a:pt x="321" y="104"/>
                    <a:pt x="321" y="102"/>
                  </a:cubicBezTo>
                  <a:cubicBezTo>
                    <a:pt x="321" y="102"/>
                    <a:pt x="319" y="101"/>
                    <a:pt x="319" y="100"/>
                  </a:cubicBezTo>
                  <a:cubicBezTo>
                    <a:pt x="319" y="100"/>
                    <a:pt x="319" y="99"/>
                    <a:pt x="319" y="98"/>
                  </a:cubicBezTo>
                  <a:cubicBezTo>
                    <a:pt x="319" y="98"/>
                    <a:pt x="317" y="97"/>
                    <a:pt x="316" y="97"/>
                  </a:cubicBezTo>
                  <a:close/>
                  <a:moveTo>
                    <a:pt x="273" y="80"/>
                  </a:moveTo>
                  <a:cubicBezTo>
                    <a:pt x="273" y="80"/>
                    <a:pt x="271" y="82"/>
                    <a:pt x="271" y="82"/>
                  </a:cubicBezTo>
                  <a:cubicBezTo>
                    <a:pt x="270" y="82"/>
                    <a:pt x="269" y="81"/>
                    <a:pt x="268" y="82"/>
                  </a:cubicBezTo>
                  <a:cubicBezTo>
                    <a:pt x="267" y="82"/>
                    <a:pt x="267" y="83"/>
                    <a:pt x="266" y="84"/>
                  </a:cubicBezTo>
                  <a:cubicBezTo>
                    <a:pt x="263" y="86"/>
                    <a:pt x="264" y="85"/>
                    <a:pt x="262" y="88"/>
                  </a:cubicBezTo>
                  <a:cubicBezTo>
                    <a:pt x="265" y="89"/>
                    <a:pt x="270" y="91"/>
                    <a:pt x="274" y="91"/>
                  </a:cubicBezTo>
                  <a:cubicBezTo>
                    <a:pt x="275" y="90"/>
                    <a:pt x="275" y="90"/>
                    <a:pt x="275" y="90"/>
                  </a:cubicBezTo>
                  <a:cubicBezTo>
                    <a:pt x="276" y="89"/>
                    <a:pt x="278" y="90"/>
                    <a:pt x="280" y="90"/>
                  </a:cubicBezTo>
                  <a:cubicBezTo>
                    <a:pt x="280" y="88"/>
                    <a:pt x="282" y="86"/>
                    <a:pt x="281" y="83"/>
                  </a:cubicBezTo>
                  <a:cubicBezTo>
                    <a:pt x="281" y="83"/>
                    <a:pt x="280" y="82"/>
                    <a:pt x="280" y="82"/>
                  </a:cubicBezTo>
                  <a:cubicBezTo>
                    <a:pt x="279" y="82"/>
                    <a:pt x="278" y="82"/>
                    <a:pt x="277" y="82"/>
                  </a:cubicBezTo>
                  <a:cubicBezTo>
                    <a:pt x="276" y="81"/>
                    <a:pt x="276" y="80"/>
                    <a:pt x="273" y="80"/>
                  </a:cubicBezTo>
                  <a:close/>
                  <a:moveTo>
                    <a:pt x="310" y="73"/>
                  </a:moveTo>
                  <a:cubicBezTo>
                    <a:pt x="306" y="77"/>
                    <a:pt x="307" y="76"/>
                    <a:pt x="308" y="81"/>
                  </a:cubicBezTo>
                  <a:cubicBezTo>
                    <a:pt x="309" y="81"/>
                    <a:pt x="311" y="80"/>
                    <a:pt x="312" y="80"/>
                  </a:cubicBezTo>
                  <a:cubicBezTo>
                    <a:pt x="312" y="80"/>
                    <a:pt x="311" y="83"/>
                    <a:pt x="312" y="84"/>
                  </a:cubicBezTo>
                  <a:cubicBezTo>
                    <a:pt x="314" y="83"/>
                    <a:pt x="313" y="81"/>
                    <a:pt x="316" y="82"/>
                  </a:cubicBezTo>
                  <a:cubicBezTo>
                    <a:pt x="316" y="83"/>
                    <a:pt x="315" y="86"/>
                    <a:pt x="315" y="86"/>
                  </a:cubicBezTo>
                  <a:cubicBezTo>
                    <a:pt x="316" y="86"/>
                    <a:pt x="317" y="86"/>
                    <a:pt x="318" y="86"/>
                  </a:cubicBezTo>
                  <a:cubicBezTo>
                    <a:pt x="318" y="85"/>
                    <a:pt x="318" y="85"/>
                    <a:pt x="318" y="85"/>
                  </a:cubicBezTo>
                  <a:cubicBezTo>
                    <a:pt x="318" y="85"/>
                    <a:pt x="320" y="86"/>
                    <a:pt x="320" y="86"/>
                  </a:cubicBezTo>
                  <a:cubicBezTo>
                    <a:pt x="320" y="86"/>
                    <a:pt x="321" y="87"/>
                    <a:pt x="320" y="87"/>
                  </a:cubicBezTo>
                  <a:cubicBezTo>
                    <a:pt x="317" y="88"/>
                    <a:pt x="320" y="89"/>
                    <a:pt x="321" y="90"/>
                  </a:cubicBezTo>
                  <a:cubicBezTo>
                    <a:pt x="320" y="90"/>
                    <a:pt x="318" y="90"/>
                    <a:pt x="316" y="90"/>
                  </a:cubicBezTo>
                  <a:cubicBezTo>
                    <a:pt x="316" y="90"/>
                    <a:pt x="316" y="92"/>
                    <a:pt x="316" y="92"/>
                  </a:cubicBezTo>
                  <a:cubicBezTo>
                    <a:pt x="317" y="93"/>
                    <a:pt x="317" y="92"/>
                    <a:pt x="318" y="93"/>
                  </a:cubicBezTo>
                  <a:cubicBezTo>
                    <a:pt x="318" y="93"/>
                    <a:pt x="320" y="93"/>
                    <a:pt x="321" y="92"/>
                  </a:cubicBezTo>
                  <a:cubicBezTo>
                    <a:pt x="322" y="92"/>
                    <a:pt x="323" y="90"/>
                    <a:pt x="324" y="90"/>
                  </a:cubicBezTo>
                  <a:cubicBezTo>
                    <a:pt x="325" y="89"/>
                    <a:pt x="326" y="90"/>
                    <a:pt x="328" y="90"/>
                  </a:cubicBezTo>
                  <a:cubicBezTo>
                    <a:pt x="329" y="88"/>
                    <a:pt x="329" y="88"/>
                    <a:pt x="329" y="88"/>
                  </a:cubicBezTo>
                  <a:cubicBezTo>
                    <a:pt x="332" y="88"/>
                    <a:pt x="330" y="91"/>
                    <a:pt x="334" y="90"/>
                  </a:cubicBezTo>
                  <a:cubicBezTo>
                    <a:pt x="334" y="90"/>
                    <a:pt x="334" y="88"/>
                    <a:pt x="334" y="88"/>
                  </a:cubicBezTo>
                  <a:cubicBezTo>
                    <a:pt x="335" y="88"/>
                    <a:pt x="336" y="89"/>
                    <a:pt x="336" y="89"/>
                  </a:cubicBezTo>
                  <a:cubicBezTo>
                    <a:pt x="338" y="90"/>
                    <a:pt x="340" y="89"/>
                    <a:pt x="342" y="89"/>
                  </a:cubicBezTo>
                  <a:cubicBezTo>
                    <a:pt x="342" y="89"/>
                    <a:pt x="344" y="91"/>
                    <a:pt x="344" y="92"/>
                  </a:cubicBezTo>
                  <a:cubicBezTo>
                    <a:pt x="345" y="92"/>
                    <a:pt x="346" y="92"/>
                    <a:pt x="348" y="92"/>
                  </a:cubicBezTo>
                  <a:cubicBezTo>
                    <a:pt x="349" y="93"/>
                    <a:pt x="351" y="96"/>
                    <a:pt x="353" y="97"/>
                  </a:cubicBezTo>
                  <a:cubicBezTo>
                    <a:pt x="354" y="98"/>
                    <a:pt x="355" y="97"/>
                    <a:pt x="357" y="98"/>
                  </a:cubicBezTo>
                  <a:cubicBezTo>
                    <a:pt x="359" y="100"/>
                    <a:pt x="360" y="104"/>
                    <a:pt x="363" y="104"/>
                  </a:cubicBezTo>
                  <a:cubicBezTo>
                    <a:pt x="371" y="104"/>
                    <a:pt x="368" y="94"/>
                    <a:pt x="365" y="91"/>
                  </a:cubicBezTo>
                  <a:cubicBezTo>
                    <a:pt x="363" y="88"/>
                    <a:pt x="360" y="86"/>
                    <a:pt x="355" y="86"/>
                  </a:cubicBezTo>
                  <a:cubicBezTo>
                    <a:pt x="355" y="86"/>
                    <a:pt x="354" y="88"/>
                    <a:pt x="353" y="87"/>
                  </a:cubicBezTo>
                  <a:cubicBezTo>
                    <a:pt x="353" y="87"/>
                    <a:pt x="351" y="83"/>
                    <a:pt x="351" y="83"/>
                  </a:cubicBezTo>
                  <a:cubicBezTo>
                    <a:pt x="348" y="81"/>
                    <a:pt x="346" y="82"/>
                    <a:pt x="344" y="82"/>
                  </a:cubicBezTo>
                  <a:cubicBezTo>
                    <a:pt x="344" y="82"/>
                    <a:pt x="343" y="79"/>
                    <a:pt x="343" y="79"/>
                  </a:cubicBezTo>
                  <a:cubicBezTo>
                    <a:pt x="339" y="77"/>
                    <a:pt x="338" y="80"/>
                    <a:pt x="336" y="81"/>
                  </a:cubicBezTo>
                  <a:cubicBezTo>
                    <a:pt x="335" y="81"/>
                    <a:pt x="335" y="81"/>
                    <a:pt x="334" y="81"/>
                  </a:cubicBezTo>
                  <a:cubicBezTo>
                    <a:pt x="334" y="80"/>
                    <a:pt x="334" y="79"/>
                    <a:pt x="334" y="78"/>
                  </a:cubicBezTo>
                  <a:cubicBezTo>
                    <a:pt x="332" y="77"/>
                    <a:pt x="329" y="76"/>
                    <a:pt x="327" y="75"/>
                  </a:cubicBezTo>
                  <a:cubicBezTo>
                    <a:pt x="327" y="76"/>
                    <a:pt x="326" y="76"/>
                    <a:pt x="326" y="76"/>
                  </a:cubicBezTo>
                  <a:cubicBezTo>
                    <a:pt x="325" y="78"/>
                    <a:pt x="326" y="79"/>
                    <a:pt x="326" y="80"/>
                  </a:cubicBezTo>
                  <a:cubicBezTo>
                    <a:pt x="323" y="81"/>
                    <a:pt x="323" y="81"/>
                    <a:pt x="323" y="81"/>
                  </a:cubicBezTo>
                  <a:cubicBezTo>
                    <a:pt x="322" y="80"/>
                    <a:pt x="320" y="75"/>
                    <a:pt x="320" y="75"/>
                  </a:cubicBezTo>
                  <a:cubicBezTo>
                    <a:pt x="318" y="74"/>
                    <a:pt x="316" y="75"/>
                    <a:pt x="315" y="75"/>
                  </a:cubicBezTo>
                  <a:cubicBezTo>
                    <a:pt x="314" y="75"/>
                    <a:pt x="312" y="74"/>
                    <a:pt x="310" y="73"/>
                  </a:cubicBezTo>
                  <a:close/>
                  <a:moveTo>
                    <a:pt x="83" y="478"/>
                  </a:moveTo>
                  <a:cubicBezTo>
                    <a:pt x="82" y="478"/>
                    <a:pt x="80" y="479"/>
                    <a:pt x="79" y="480"/>
                  </a:cubicBezTo>
                  <a:cubicBezTo>
                    <a:pt x="80" y="482"/>
                    <a:pt x="78" y="481"/>
                    <a:pt x="80" y="482"/>
                  </a:cubicBezTo>
                  <a:cubicBezTo>
                    <a:pt x="80" y="483"/>
                    <a:pt x="80" y="483"/>
                    <a:pt x="80" y="483"/>
                  </a:cubicBezTo>
                  <a:cubicBezTo>
                    <a:pt x="80" y="481"/>
                    <a:pt x="79" y="485"/>
                    <a:pt x="80" y="487"/>
                  </a:cubicBezTo>
                  <a:cubicBezTo>
                    <a:pt x="81" y="489"/>
                    <a:pt x="87" y="491"/>
                    <a:pt x="88" y="493"/>
                  </a:cubicBezTo>
                  <a:cubicBezTo>
                    <a:pt x="88" y="492"/>
                    <a:pt x="88" y="491"/>
                    <a:pt x="88" y="491"/>
                  </a:cubicBezTo>
                  <a:cubicBezTo>
                    <a:pt x="87" y="488"/>
                    <a:pt x="86" y="489"/>
                    <a:pt x="86" y="489"/>
                  </a:cubicBezTo>
                  <a:cubicBezTo>
                    <a:pt x="86" y="489"/>
                    <a:pt x="87" y="488"/>
                    <a:pt x="89" y="487"/>
                  </a:cubicBezTo>
                  <a:cubicBezTo>
                    <a:pt x="88" y="486"/>
                    <a:pt x="88" y="486"/>
                    <a:pt x="86" y="485"/>
                  </a:cubicBezTo>
                  <a:cubicBezTo>
                    <a:pt x="86" y="485"/>
                    <a:pt x="88" y="483"/>
                    <a:pt x="87" y="482"/>
                  </a:cubicBezTo>
                  <a:cubicBezTo>
                    <a:pt x="86" y="481"/>
                    <a:pt x="85" y="482"/>
                    <a:pt x="85" y="481"/>
                  </a:cubicBezTo>
                  <a:cubicBezTo>
                    <a:pt x="85" y="481"/>
                    <a:pt x="86" y="480"/>
                    <a:pt x="86" y="479"/>
                  </a:cubicBezTo>
                  <a:cubicBezTo>
                    <a:pt x="85" y="478"/>
                    <a:pt x="84" y="479"/>
                    <a:pt x="83" y="478"/>
                  </a:cubicBezTo>
                  <a:close/>
                  <a:moveTo>
                    <a:pt x="96" y="469"/>
                  </a:moveTo>
                  <a:cubicBezTo>
                    <a:pt x="96" y="470"/>
                    <a:pt x="96" y="470"/>
                    <a:pt x="96" y="470"/>
                  </a:cubicBezTo>
                  <a:cubicBezTo>
                    <a:pt x="94" y="470"/>
                    <a:pt x="96" y="470"/>
                    <a:pt x="97" y="471"/>
                  </a:cubicBezTo>
                  <a:cubicBezTo>
                    <a:pt x="97" y="471"/>
                    <a:pt x="98" y="468"/>
                    <a:pt x="96" y="469"/>
                  </a:cubicBezTo>
                  <a:close/>
                  <a:moveTo>
                    <a:pt x="74" y="467"/>
                  </a:moveTo>
                  <a:cubicBezTo>
                    <a:pt x="74" y="469"/>
                    <a:pt x="75" y="474"/>
                    <a:pt x="75" y="475"/>
                  </a:cubicBezTo>
                  <a:cubicBezTo>
                    <a:pt x="75" y="475"/>
                    <a:pt x="74" y="475"/>
                    <a:pt x="74" y="477"/>
                  </a:cubicBezTo>
                  <a:cubicBezTo>
                    <a:pt x="76" y="477"/>
                    <a:pt x="76" y="477"/>
                    <a:pt x="76" y="477"/>
                  </a:cubicBezTo>
                  <a:cubicBezTo>
                    <a:pt x="76" y="477"/>
                    <a:pt x="76" y="479"/>
                    <a:pt x="76" y="478"/>
                  </a:cubicBezTo>
                  <a:cubicBezTo>
                    <a:pt x="76" y="478"/>
                    <a:pt x="76" y="480"/>
                    <a:pt x="76" y="480"/>
                  </a:cubicBezTo>
                  <a:cubicBezTo>
                    <a:pt x="77" y="481"/>
                    <a:pt x="79" y="479"/>
                    <a:pt x="79" y="479"/>
                  </a:cubicBezTo>
                  <a:cubicBezTo>
                    <a:pt x="80" y="478"/>
                    <a:pt x="82" y="478"/>
                    <a:pt x="82" y="477"/>
                  </a:cubicBezTo>
                  <a:cubicBezTo>
                    <a:pt x="83" y="476"/>
                    <a:pt x="82" y="474"/>
                    <a:pt x="82" y="473"/>
                  </a:cubicBezTo>
                  <a:cubicBezTo>
                    <a:pt x="83" y="471"/>
                    <a:pt x="84" y="469"/>
                    <a:pt x="84" y="467"/>
                  </a:cubicBezTo>
                  <a:cubicBezTo>
                    <a:pt x="79" y="468"/>
                    <a:pt x="78" y="470"/>
                    <a:pt x="74" y="467"/>
                  </a:cubicBezTo>
                  <a:close/>
                  <a:moveTo>
                    <a:pt x="278" y="385"/>
                  </a:moveTo>
                  <a:cubicBezTo>
                    <a:pt x="279" y="385"/>
                    <a:pt x="280" y="385"/>
                    <a:pt x="281" y="385"/>
                  </a:cubicBezTo>
                  <a:cubicBezTo>
                    <a:pt x="282" y="385"/>
                    <a:pt x="282" y="387"/>
                    <a:pt x="283" y="388"/>
                  </a:cubicBezTo>
                  <a:cubicBezTo>
                    <a:pt x="283" y="388"/>
                    <a:pt x="287" y="387"/>
                    <a:pt x="288" y="387"/>
                  </a:cubicBezTo>
                  <a:cubicBezTo>
                    <a:pt x="288" y="386"/>
                    <a:pt x="288" y="386"/>
                    <a:pt x="288" y="386"/>
                  </a:cubicBezTo>
                  <a:cubicBezTo>
                    <a:pt x="290" y="385"/>
                    <a:pt x="295" y="385"/>
                    <a:pt x="296" y="386"/>
                  </a:cubicBezTo>
                  <a:cubicBezTo>
                    <a:pt x="297" y="386"/>
                    <a:pt x="304" y="389"/>
                    <a:pt x="299" y="388"/>
                  </a:cubicBezTo>
                  <a:cubicBezTo>
                    <a:pt x="299" y="388"/>
                    <a:pt x="297" y="388"/>
                    <a:pt x="296" y="388"/>
                  </a:cubicBezTo>
                  <a:cubicBezTo>
                    <a:pt x="296" y="388"/>
                    <a:pt x="293" y="387"/>
                    <a:pt x="291" y="388"/>
                  </a:cubicBezTo>
                  <a:cubicBezTo>
                    <a:pt x="291" y="388"/>
                    <a:pt x="291" y="389"/>
                    <a:pt x="290" y="390"/>
                  </a:cubicBezTo>
                  <a:cubicBezTo>
                    <a:pt x="289" y="391"/>
                    <a:pt x="288" y="390"/>
                    <a:pt x="286" y="390"/>
                  </a:cubicBezTo>
                  <a:cubicBezTo>
                    <a:pt x="284" y="391"/>
                    <a:pt x="283" y="393"/>
                    <a:pt x="282" y="394"/>
                  </a:cubicBezTo>
                  <a:cubicBezTo>
                    <a:pt x="278" y="395"/>
                    <a:pt x="276" y="396"/>
                    <a:pt x="273" y="399"/>
                  </a:cubicBezTo>
                  <a:cubicBezTo>
                    <a:pt x="272" y="400"/>
                    <a:pt x="269" y="402"/>
                    <a:pt x="269" y="403"/>
                  </a:cubicBezTo>
                  <a:cubicBezTo>
                    <a:pt x="269" y="404"/>
                    <a:pt x="269" y="405"/>
                    <a:pt x="269" y="405"/>
                  </a:cubicBezTo>
                  <a:cubicBezTo>
                    <a:pt x="267" y="405"/>
                    <a:pt x="265" y="406"/>
                    <a:pt x="264" y="405"/>
                  </a:cubicBezTo>
                  <a:cubicBezTo>
                    <a:pt x="264" y="405"/>
                    <a:pt x="263" y="404"/>
                    <a:pt x="263" y="404"/>
                  </a:cubicBezTo>
                  <a:cubicBezTo>
                    <a:pt x="261" y="405"/>
                    <a:pt x="262" y="402"/>
                    <a:pt x="262" y="402"/>
                  </a:cubicBezTo>
                  <a:cubicBezTo>
                    <a:pt x="263" y="401"/>
                    <a:pt x="263" y="402"/>
                    <a:pt x="264" y="401"/>
                  </a:cubicBezTo>
                  <a:cubicBezTo>
                    <a:pt x="266" y="400"/>
                    <a:pt x="267" y="397"/>
                    <a:pt x="268" y="396"/>
                  </a:cubicBezTo>
                  <a:cubicBezTo>
                    <a:pt x="270" y="394"/>
                    <a:pt x="274" y="393"/>
                    <a:pt x="275" y="391"/>
                  </a:cubicBezTo>
                  <a:cubicBezTo>
                    <a:pt x="275" y="390"/>
                    <a:pt x="275" y="389"/>
                    <a:pt x="275" y="388"/>
                  </a:cubicBezTo>
                  <a:cubicBezTo>
                    <a:pt x="275" y="387"/>
                    <a:pt x="278" y="386"/>
                    <a:pt x="278" y="385"/>
                  </a:cubicBezTo>
                  <a:close/>
                  <a:moveTo>
                    <a:pt x="274" y="332"/>
                  </a:moveTo>
                  <a:cubicBezTo>
                    <a:pt x="277" y="332"/>
                    <a:pt x="278" y="333"/>
                    <a:pt x="280" y="334"/>
                  </a:cubicBezTo>
                  <a:cubicBezTo>
                    <a:pt x="280" y="335"/>
                    <a:pt x="280" y="335"/>
                    <a:pt x="280" y="335"/>
                  </a:cubicBezTo>
                  <a:cubicBezTo>
                    <a:pt x="278" y="335"/>
                    <a:pt x="277" y="334"/>
                    <a:pt x="275" y="334"/>
                  </a:cubicBezTo>
                  <a:cubicBezTo>
                    <a:pt x="276" y="335"/>
                    <a:pt x="275" y="336"/>
                    <a:pt x="276" y="336"/>
                  </a:cubicBezTo>
                  <a:cubicBezTo>
                    <a:pt x="276" y="336"/>
                    <a:pt x="277" y="337"/>
                    <a:pt x="277" y="338"/>
                  </a:cubicBezTo>
                  <a:cubicBezTo>
                    <a:pt x="276" y="338"/>
                    <a:pt x="274" y="337"/>
                    <a:pt x="273" y="338"/>
                  </a:cubicBezTo>
                  <a:cubicBezTo>
                    <a:pt x="272" y="338"/>
                    <a:pt x="273" y="340"/>
                    <a:pt x="272" y="341"/>
                  </a:cubicBezTo>
                  <a:cubicBezTo>
                    <a:pt x="272" y="341"/>
                    <a:pt x="270" y="341"/>
                    <a:pt x="270" y="341"/>
                  </a:cubicBezTo>
                  <a:cubicBezTo>
                    <a:pt x="269" y="343"/>
                    <a:pt x="268" y="346"/>
                    <a:pt x="266" y="347"/>
                  </a:cubicBezTo>
                  <a:cubicBezTo>
                    <a:pt x="264" y="348"/>
                    <a:pt x="264" y="346"/>
                    <a:pt x="262" y="347"/>
                  </a:cubicBezTo>
                  <a:cubicBezTo>
                    <a:pt x="262" y="347"/>
                    <a:pt x="254" y="355"/>
                    <a:pt x="254" y="355"/>
                  </a:cubicBezTo>
                  <a:cubicBezTo>
                    <a:pt x="253" y="356"/>
                    <a:pt x="254" y="357"/>
                    <a:pt x="253" y="358"/>
                  </a:cubicBezTo>
                  <a:cubicBezTo>
                    <a:pt x="252" y="359"/>
                    <a:pt x="250" y="359"/>
                    <a:pt x="248" y="360"/>
                  </a:cubicBezTo>
                  <a:cubicBezTo>
                    <a:pt x="248" y="359"/>
                    <a:pt x="247" y="358"/>
                    <a:pt x="246" y="358"/>
                  </a:cubicBezTo>
                  <a:cubicBezTo>
                    <a:pt x="245" y="357"/>
                    <a:pt x="244" y="358"/>
                    <a:pt x="243" y="358"/>
                  </a:cubicBezTo>
                  <a:cubicBezTo>
                    <a:pt x="242" y="360"/>
                    <a:pt x="239" y="365"/>
                    <a:pt x="237" y="366"/>
                  </a:cubicBezTo>
                  <a:cubicBezTo>
                    <a:pt x="237" y="366"/>
                    <a:pt x="234" y="365"/>
                    <a:pt x="233" y="365"/>
                  </a:cubicBezTo>
                  <a:cubicBezTo>
                    <a:pt x="229" y="365"/>
                    <a:pt x="226" y="366"/>
                    <a:pt x="223" y="368"/>
                  </a:cubicBezTo>
                  <a:cubicBezTo>
                    <a:pt x="222" y="367"/>
                    <a:pt x="221" y="367"/>
                    <a:pt x="220" y="366"/>
                  </a:cubicBezTo>
                  <a:cubicBezTo>
                    <a:pt x="219" y="365"/>
                    <a:pt x="219" y="362"/>
                    <a:pt x="218" y="362"/>
                  </a:cubicBezTo>
                  <a:cubicBezTo>
                    <a:pt x="216" y="361"/>
                    <a:pt x="214" y="362"/>
                    <a:pt x="212" y="361"/>
                  </a:cubicBezTo>
                  <a:cubicBezTo>
                    <a:pt x="212" y="361"/>
                    <a:pt x="210" y="359"/>
                    <a:pt x="209" y="359"/>
                  </a:cubicBezTo>
                  <a:cubicBezTo>
                    <a:pt x="205" y="354"/>
                    <a:pt x="214" y="359"/>
                    <a:pt x="218" y="358"/>
                  </a:cubicBezTo>
                  <a:cubicBezTo>
                    <a:pt x="218" y="358"/>
                    <a:pt x="220" y="356"/>
                    <a:pt x="220" y="356"/>
                  </a:cubicBezTo>
                  <a:cubicBezTo>
                    <a:pt x="222" y="355"/>
                    <a:pt x="224" y="354"/>
                    <a:pt x="227" y="352"/>
                  </a:cubicBezTo>
                  <a:cubicBezTo>
                    <a:pt x="227" y="352"/>
                    <a:pt x="228" y="350"/>
                    <a:pt x="229" y="350"/>
                  </a:cubicBezTo>
                  <a:cubicBezTo>
                    <a:pt x="231" y="349"/>
                    <a:pt x="232" y="350"/>
                    <a:pt x="234" y="350"/>
                  </a:cubicBezTo>
                  <a:cubicBezTo>
                    <a:pt x="233" y="349"/>
                    <a:pt x="234" y="349"/>
                    <a:pt x="235" y="348"/>
                  </a:cubicBezTo>
                  <a:cubicBezTo>
                    <a:pt x="231" y="345"/>
                    <a:pt x="229" y="344"/>
                    <a:pt x="228" y="340"/>
                  </a:cubicBezTo>
                  <a:cubicBezTo>
                    <a:pt x="228" y="339"/>
                    <a:pt x="228" y="338"/>
                    <a:pt x="228" y="337"/>
                  </a:cubicBezTo>
                  <a:cubicBezTo>
                    <a:pt x="228" y="336"/>
                    <a:pt x="226" y="335"/>
                    <a:pt x="225" y="335"/>
                  </a:cubicBezTo>
                  <a:cubicBezTo>
                    <a:pt x="225" y="333"/>
                    <a:pt x="225" y="333"/>
                    <a:pt x="225" y="333"/>
                  </a:cubicBezTo>
                  <a:cubicBezTo>
                    <a:pt x="227" y="334"/>
                    <a:pt x="229" y="333"/>
                    <a:pt x="231" y="334"/>
                  </a:cubicBezTo>
                  <a:cubicBezTo>
                    <a:pt x="231" y="334"/>
                    <a:pt x="233" y="337"/>
                    <a:pt x="233" y="337"/>
                  </a:cubicBezTo>
                  <a:cubicBezTo>
                    <a:pt x="234" y="338"/>
                    <a:pt x="234" y="336"/>
                    <a:pt x="236" y="336"/>
                  </a:cubicBezTo>
                  <a:cubicBezTo>
                    <a:pt x="236" y="340"/>
                    <a:pt x="237" y="342"/>
                    <a:pt x="238" y="346"/>
                  </a:cubicBezTo>
                  <a:cubicBezTo>
                    <a:pt x="242" y="346"/>
                    <a:pt x="250" y="347"/>
                    <a:pt x="253" y="346"/>
                  </a:cubicBezTo>
                  <a:cubicBezTo>
                    <a:pt x="256" y="346"/>
                    <a:pt x="258" y="341"/>
                    <a:pt x="260" y="340"/>
                  </a:cubicBezTo>
                  <a:cubicBezTo>
                    <a:pt x="261" y="339"/>
                    <a:pt x="262" y="339"/>
                    <a:pt x="264" y="338"/>
                  </a:cubicBezTo>
                  <a:cubicBezTo>
                    <a:pt x="265" y="337"/>
                    <a:pt x="266" y="334"/>
                    <a:pt x="268" y="334"/>
                  </a:cubicBezTo>
                  <a:cubicBezTo>
                    <a:pt x="270" y="333"/>
                    <a:pt x="271" y="334"/>
                    <a:pt x="272" y="334"/>
                  </a:cubicBezTo>
                  <a:cubicBezTo>
                    <a:pt x="273" y="334"/>
                    <a:pt x="274" y="332"/>
                    <a:pt x="274" y="332"/>
                  </a:cubicBezTo>
                  <a:close/>
                  <a:moveTo>
                    <a:pt x="189" y="328"/>
                  </a:moveTo>
                  <a:cubicBezTo>
                    <a:pt x="190" y="328"/>
                    <a:pt x="194" y="329"/>
                    <a:pt x="197" y="330"/>
                  </a:cubicBezTo>
                  <a:cubicBezTo>
                    <a:pt x="197" y="330"/>
                    <a:pt x="197" y="332"/>
                    <a:pt x="197" y="332"/>
                  </a:cubicBezTo>
                  <a:cubicBezTo>
                    <a:pt x="199" y="332"/>
                    <a:pt x="202" y="332"/>
                    <a:pt x="206" y="332"/>
                  </a:cubicBezTo>
                  <a:cubicBezTo>
                    <a:pt x="205" y="334"/>
                    <a:pt x="205" y="334"/>
                    <a:pt x="205" y="334"/>
                  </a:cubicBezTo>
                  <a:cubicBezTo>
                    <a:pt x="202" y="334"/>
                    <a:pt x="199" y="335"/>
                    <a:pt x="197" y="336"/>
                  </a:cubicBezTo>
                  <a:cubicBezTo>
                    <a:pt x="193" y="336"/>
                    <a:pt x="191" y="334"/>
                    <a:pt x="188" y="334"/>
                  </a:cubicBezTo>
                  <a:cubicBezTo>
                    <a:pt x="186" y="334"/>
                    <a:pt x="186" y="335"/>
                    <a:pt x="184" y="334"/>
                  </a:cubicBezTo>
                  <a:cubicBezTo>
                    <a:pt x="183" y="334"/>
                    <a:pt x="182" y="333"/>
                    <a:pt x="181" y="332"/>
                  </a:cubicBezTo>
                  <a:cubicBezTo>
                    <a:pt x="183" y="332"/>
                    <a:pt x="184" y="332"/>
                    <a:pt x="185" y="331"/>
                  </a:cubicBezTo>
                  <a:cubicBezTo>
                    <a:pt x="185" y="331"/>
                    <a:pt x="187" y="331"/>
                    <a:pt x="188" y="330"/>
                  </a:cubicBezTo>
                  <a:cubicBezTo>
                    <a:pt x="189" y="330"/>
                    <a:pt x="188" y="329"/>
                    <a:pt x="189" y="328"/>
                  </a:cubicBezTo>
                  <a:close/>
                  <a:moveTo>
                    <a:pt x="185" y="279"/>
                  </a:moveTo>
                  <a:cubicBezTo>
                    <a:pt x="188" y="278"/>
                    <a:pt x="190" y="280"/>
                    <a:pt x="193" y="281"/>
                  </a:cubicBezTo>
                  <a:cubicBezTo>
                    <a:pt x="194" y="281"/>
                    <a:pt x="196" y="281"/>
                    <a:pt x="197" y="282"/>
                  </a:cubicBezTo>
                  <a:cubicBezTo>
                    <a:pt x="197" y="282"/>
                    <a:pt x="198" y="282"/>
                    <a:pt x="199" y="282"/>
                  </a:cubicBezTo>
                  <a:cubicBezTo>
                    <a:pt x="198" y="283"/>
                    <a:pt x="198" y="283"/>
                    <a:pt x="198" y="283"/>
                  </a:cubicBezTo>
                  <a:cubicBezTo>
                    <a:pt x="193" y="283"/>
                    <a:pt x="182" y="285"/>
                    <a:pt x="189" y="287"/>
                  </a:cubicBezTo>
                  <a:cubicBezTo>
                    <a:pt x="190" y="288"/>
                    <a:pt x="191" y="287"/>
                    <a:pt x="192" y="287"/>
                  </a:cubicBezTo>
                  <a:cubicBezTo>
                    <a:pt x="194" y="287"/>
                    <a:pt x="197" y="290"/>
                    <a:pt x="198" y="290"/>
                  </a:cubicBezTo>
                  <a:cubicBezTo>
                    <a:pt x="202" y="291"/>
                    <a:pt x="205" y="289"/>
                    <a:pt x="208" y="288"/>
                  </a:cubicBezTo>
                  <a:cubicBezTo>
                    <a:pt x="208" y="290"/>
                    <a:pt x="209" y="290"/>
                    <a:pt x="209" y="292"/>
                  </a:cubicBezTo>
                  <a:cubicBezTo>
                    <a:pt x="209" y="294"/>
                    <a:pt x="206" y="297"/>
                    <a:pt x="205" y="298"/>
                  </a:cubicBezTo>
                  <a:cubicBezTo>
                    <a:pt x="206" y="299"/>
                    <a:pt x="206" y="299"/>
                    <a:pt x="207" y="299"/>
                  </a:cubicBezTo>
                  <a:cubicBezTo>
                    <a:pt x="207" y="299"/>
                    <a:pt x="207" y="301"/>
                    <a:pt x="207" y="301"/>
                  </a:cubicBezTo>
                  <a:cubicBezTo>
                    <a:pt x="205" y="302"/>
                    <a:pt x="202" y="303"/>
                    <a:pt x="198" y="302"/>
                  </a:cubicBezTo>
                  <a:cubicBezTo>
                    <a:pt x="198" y="302"/>
                    <a:pt x="196" y="300"/>
                    <a:pt x="196" y="300"/>
                  </a:cubicBezTo>
                  <a:cubicBezTo>
                    <a:pt x="194" y="300"/>
                    <a:pt x="194" y="301"/>
                    <a:pt x="192" y="301"/>
                  </a:cubicBezTo>
                  <a:cubicBezTo>
                    <a:pt x="192" y="301"/>
                    <a:pt x="191" y="303"/>
                    <a:pt x="191" y="304"/>
                  </a:cubicBezTo>
                  <a:cubicBezTo>
                    <a:pt x="192" y="305"/>
                    <a:pt x="203" y="310"/>
                    <a:pt x="199" y="309"/>
                  </a:cubicBezTo>
                  <a:cubicBezTo>
                    <a:pt x="198" y="309"/>
                    <a:pt x="196" y="308"/>
                    <a:pt x="195" y="308"/>
                  </a:cubicBezTo>
                  <a:cubicBezTo>
                    <a:pt x="194" y="308"/>
                    <a:pt x="191" y="308"/>
                    <a:pt x="191" y="308"/>
                  </a:cubicBezTo>
                  <a:cubicBezTo>
                    <a:pt x="188" y="309"/>
                    <a:pt x="185" y="309"/>
                    <a:pt x="182" y="311"/>
                  </a:cubicBezTo>
                  <a:cubicBezTo>
                    <a:pt x="181" y="312"/>
                    <a:pt x="179" y="315"/>
                    <a:pt x="177" y="316"/>
                  </a:cubicBezTo>
                  <a:cubicBezTo>
                    <a:pt x="176" y="316"/>
                    <a:pt x="177" y="313"/>
                    <a:pt x="177" y="312"/>
                  </a:cubicBezTo>
                  <a:cubicBezTo>
                    <a:pt x="178" y="311"/>
                    <a:pt x="178" y="313"/>
                    <a:pt x="180" y="312"/>
                  </a:cubicBezTo>
                  <a:cubicBezTo>
                    <a:pt x="181" y="311"/>
                    <a:pt x="180" y="310"/>
                    <a:pt x="181" y="310"/>
                  </a:cubicBezTo>
                  <a:cubicBezTo>
                    <a:pt x="182" y="307"/>
                    <a:pt x="185" y="307"/>
                    <a:pt x="189" y="306"/>
                  </a:cubicBezTo>
                  <a:cubicBezTo>
                    <a:pt x="189" y="305"/>
                    <a:pt x="189" y="305"/>
                    <a:pt x="189" y="305"/>
                  </a:cubicBezTo>
                  <a:cubicBezTo>
                    <a:pt x="183" y="303"/>
                    <a:pt x="183" y="303"/>
                    <a:pt x="179" y="306"/>
                  </a:cubicBezTo>
                  <a:cubicBezTo>
                    <a:pt x="178" y="307"/>
                    <a:pt x="176" y="308"/>
                    <a:pt x="175" y="309"/>
                  </a:cubicBezTo>
                  <a:cubicBezTo>
                    <a:pt x="175" y="310"/>
                    <a:pt x="176" y="311"/>
                    <a:pt x="175" y="312"/>
                  </a:cubicBezTo>
                  <a:cubicBezTo>
                    <a:pt x="175" y="313"/>
                    <a:pt x="174" y="314"/>
                    <a:pt x="173" y="314"/>
                  </a:cubicBezTo>
                  <a:cubicBezTo>
                    <a:pt x="168" y="313"/>
                    <a:pt x="165" y="313"/>
                    <a:pt x="161" y="310"/>
                  </a:cubicBezTo>
                  <a:cubicBezTo>
                    <a:pt x="161" y="308"/>
                    <a:pt x="161" y="308"/>
                    <a:pt x="161" y="308"/>
                  </a:cubicBezTo>
                  <a:cubicBezTo>
                    <a:pt x="165" y="307"/>
                    <a:pt x="163" y="307"/>
                    <a:pt x="163" y="304"/>
                  </a:cubicBezTo>
                  <a:cubicBezTo>
                    <a:pt x="165" y="303"/>
                    <a:pt x="166" y="301"/>
                    <a:pt x="168" y="300"/>
                  </a:cubicBezTo>
                  <a:cubicBezTo>
                    <a:pt x="168" y="299"/>
                    <a:pt x="168" y="299"/>
                    <a:pt x="168" y="298"/>
                  </a:cubicBezTo>
                  <a:cubicBezTo>
                    <a:pt x="168" y="297"/>
                    <a:pt x="165" y="295"/>
                    <a:pt x="165" y="294"/>
                  </a:cubicBezTo>
                  <a:cubicBezTo>
                    <a:pt x="161" y="292"/>
                    <a:pt x="168" y="294"/>
                    <a:pt x="169" y="294"/>
                  </a:cubicBezTo>
                  <a:cubicBezTo>
                    <a:pt x="171" y="295"/>
                    <a:pt x="173" y="295"/>
                    <a:pt x="175" y="295"/>
                  </a:cubicBezTo>
                  <a:cubicBezTo>
                    <a:pt x="174" y="294"/>
                    <a:pt x="177" y="292"/>
                    <a:pt x="173" y="292"/>
                  </a:cubicBezTo>
                  <a:cubicBezTo>
                    <a:pt x="173" y="292"/>
                    <a:pt x="173" y="291"/>
                    <a:pt x="173" y="290"/>
                  </a:cubicBezTo>
                  <a:cubicBezTo>
                    <a:pt x="169" y="287"/>
                    <a:pt x="157" y="287"/>
                    <a:pt x="153" y="288"/>
                  </a:cubicBezTo>
                  <a:cubicBezTo>
                    <a:pt x="153" y="287"/>
                    <a:pt x="152" y="284"/>
                    <a:pt x="154" y="284"/>
                  </a:cubicBezTo>
                  <a:cubicBezTo>
                    <a:pt x="154" y="284"/>
                    <a:pt x="156" y="285"/>
                    <a:pt x="157" y="285"/>
                  </a:cubicBezTo>
                  <a:cubicBezTo>
                    <a:pt x="159" y="284"/>
                    <a:pt x="159" y="284"/>
                    <a:pt x="159" y="284"/>
                  </a:cubicBezTo>
                  <a:cubicBezTo>
                    <a:pt x="161" y="283"/>
                    <a:pt x="160" y="284"/>
                    <a:pt x="160" y="283"/>
                  </a:cubicBezTo>
                  <a:cubicBezTo>
                    <a:pt x="163" y="283"/>
                    <a:pt x="164" y="284"/>
                    <a:pt x="167" y="284"/>
                  </a:cubicBezTo>
                  <a:cubicBezTo>
                    <a:pt x="169" y="283"/>
                    <a:pt x="169" y="283"/>
                    <a:pt x="169" y="283"/>
                  </a:cubicBezTo>
                  <a:cubicBezTo>
                    <a:pt x="170" y="282"/>
                    <a:pt x="172" y="283"/>
                    <a:pt x="174" y="283"/>
                  </a:cubicBezTo>
                  <a:cubicBezTo>
                    <a:pt x="175" y="281"/>
                    <a:pt x="175" y="281"/>
                    <a:pt x="175" y="281"/>
                  </a:cubicBezTo>
                  <a:cubicBezTo>
                    <a:pt x="177" y="280"/>
                    <a:pt x="179" y="281"/>
                    <a:pt x="181" y="281"/>
                  </a:cubicBezTo>
                  <a:cubicBezTo>
                    <a:pt x="182" y="280"/>
                    <a:pt x="184" y="279"/>
                    <a:pt x="185" y="279"/>
                  </a:cubicBezTo>
                  <a:close/>
                  <a:moveTo>
                    <a:pt x="365" y="263"/>
                  </a:moveTo>
                  <a:cubicBezTo>
                    <a:pt x="365" y="263"/>
                    <a:pt x="366" y="264"/>
                    <a:pt x="366" y="265"/>
                  </a:cubicBezTo>
                  <a:cubicBezTo>
                    <a:pt x="367" y="265"/>
                    <a:pt x="366" y="264"/>
                    <a:pt x="367" y="264"/>
                  </a:cubicBezTo>
                  <a:cubicBezTo>
                    <a:pt x="366" y="264"/>
                    <a:pt x="366" y="263"/>
                    <a:pt x="365" y="263"/>
                  </a:cubicBezTo>
                  <a:close/>
                  <a:moveTo>
                    <a:pt x="361" y="259"/>
                  </a:moveTo>
                  <a:cubicBezTo>
                    <a:pt x="363" y="262"/>
                    <a:pt x="363" y="265"/>
                    <a:pt x="362" y="259"/>
                  </a:cubicBezTo>
                  <a:lnTo>
                    <a:pt x="361" y="259"/>
                  </a:lnTo>
                  <a:close/>
                  <a:moveTo>
                    <a:pt x="318" y="253"/>
                  </a:moveTo>
                  <a:cubicBezTo>
                    <a:pt x="318" y="254"/>
                    <a:pt x="318" y="254"/>
                    <a:pt x="318" y="254"/>
                  </a:cubicBezTo>
                  <a:cubicBezTo>
                    <a:pt x="316" y="255"/>
                    <a:pt x="313" y="253"/>
                    <a:pt x="316" y="255"/>
                  </a:cubicBezTo>
                  <a:cubicBezTo>
                    <a:pt x="316" y="255"/>
                    <a:pt x="317" y="256"/>
                    <a:pt x="318" y="257"/>
                  </a:cubicBezTo>
                  <a:cubicBezTo>
                    <a:pt x="319" y="256"/>
                    <a:pt x="322" y="256"/>
                    <a:pt x="320" y="254"/>
                  </a:cubicBezTo>
                  <a:cubicBezTo>
                    <a:pt x="319" y="253"/>
                    <a:pt x="320" y="253"/>
                    <a:pt x="318" y="253"/>
                  </a:cubicBezTo>
                  <a:close/>
                  <a:moveTo>
                    <a:pt x="346" y="249"/>
                  </a:moveTo>
                  <a:cubicBezTo>
                    <a:pt x="343" y="249"/>
                    <a:pt x="341" y="253"/>
                    <a:pt x="344" y="253"/>
                  </a:cubicBezTo>
                  <a:cubicBezTo>
                    <a:pt x="345" y="252"/>
                    <a:pt x="349" y="248"/>
                    <a:pt x="346" y="249"/>
                  </a:cubicBezTo>
                  <a:close/>
                  <a:moveTo>
                    <a:pt x="357" y="245"/>
                  </a:moveTo>
                  <a:cubicBezTo>
                    <a:pt x="357" y="247"/>
                    <a:pt x="357" y="247"/>
                    <a:pt x="357" y="247"/>
                  </a:cubicBezTo>
                  <a:cubicBezTo>
                    <a:pt x="356" y="247"/>
                    <a:pt x="355" y="246"/>
                    <a:pt x="353" y="246"/>
                  </a:cubicBezTo>
                  <a:cubicBezTo>
                    <a:pt x="353" y="248"/>
                    <a:pt x="353" y="248"/>
                    <a:pt x="353" y="248"/>
                  </a:cubicBezTo>
                  <a:cubicBezTo>
                    <a:pt x="354" y="248"/>
                    <a:pt x="356" y="249"/>
                    <a:pt x="358" y="249"/>
                  </a:cubicBezTo>
                  <a:cubicBezTo>
                    <a:pt x="360" y="248"/>
                    <a:pt x="358" y="244"/>
                    <a:pt x="357" y="245"/>
                  </a:cubicBezTo>
                  <a:close/>
                  <a:moveTo>
                    <a:pt x="352" y="241"/>
                  </a:moveTo>
                  <a:cubicBezTo>
                    <a:pt x="352" y="241"/>
                    <a:pt x="353" y="243"/>
                    <a:pt x="353" y="243"/>
                  </a:cubicBezTo>
                  <a:cubicBezTo>
                    <a:pt x="355" y="243"/>
                    <a:pt x="354" y="241"/>
                    <a:pt x="352" y="241"/>
                  </a:cubicBezTo>
                  <a:close/>
                  <a:moveTo>
                    <a:pt x="377" y="233"/>
                  </a:moveTo>
                  <a:cubicBezTo>
                    <a:pt x="377" y="233"/>
                    <a:pt x="376" y="234"/>
                    <a:pt x="376" y="234"/>
                  </a:cubicBezTo>
                  <a:cubicBezTo>
                    <a:pt x="376" y="235"/>
                    <a:pt x="376" y="236"/>
                    <a:pt x="376" y="237"/>
                  </a:cubicBezTo>
                  <a:cubicBezTo>
                    <a:pt x="375" y="237"/>
                    <a:pt x="375" y="236"/>
                    <a:pt x="375" y="236"/>
                  </a:cubicBezTo>
                  <a:cubicBezTo>
                    <a:pt x="373" y="235"/>
                    <a:pt x="373" y="237"/>
                    <a:pt x="372" y="237"/>
                  </a:cubicBezTo>
                  <a:cubicBezTo>
                    <a:pt x="372" y="240"/>
                    <a:pt x="371" y="244"/>
                    <a:pt x="368" y="245"/>
                  </a:cubicBezTo>
                  <a:cubicBezTo>
                    <a:pt x="368" y="245"/>
                    <a:pt x="367" y="245"/>
                    <a:pt x="366" y="245"/>
                  </a:cubicBezTo>
                  <a:cubicBezTo>
                    <a:pt x="366" y="246"/>
                    <a:pt x="366" y="247"/>
                    <a:pt x="365" y="247"/>
                  </a:cubicBezTo>
                  <a:cubicBezTo>
                    <a:pt x="367" y="248"/>
                    <a:pt x="366" y="248"/>
                    <a:pt x="367" y="249"/>
                  </a:cubicBezTo>
                  <a:cubicBezTo>
                    <a:pt x="368" y="249"/>
                    <a:pt x="368" y="248"/>
                    <a:pt x="369" y="248"/>
                  </a:cubicBezTo>
                  <a:cubicBezTo>
                    <a:pt x="369" y="250"/>
                    <a:pt x="369" y="250"/>
                    <a:pt x="369" y="250"/>
                  </a:cubicBezTo>
                  <a:cubicBezTo>
                    <a:pt x="370" y="250"/>
                    <a:pt x="371" y="250"/>
                    <a:pt x="371" y="251"/>
                  </a:cubicBezTo>
                  <a:cubicBezTo>
                    <a:pt x="372" y="250"/>
                    <a:pt x="373" y="247"/>
                    <a:pt x="375" y="248"/>
                  </a:cubicBezTo>
                  <a:cubicBezTo>
                    <a:pt x="376" y="248"/>
                    <a:pt x="375" y="251"/>
                    <a:pt x="375" y="251"/>
                  </a:cubicBezTo>
                  <a:cubicBezTo>
                    <a:pt x="375" y="252"/>
                    <a:pt x="375" y="252"/>
                    <a:pt x="375" y="252"/>
                  </a:cubicBezTo>
                  <a:cubicBezTo>
                    <a:pt x="379" y="254"/>
                    <a:pt x="377" y="253"/>
                    <a:pt x="379" y="257"/>
                  </a:cubicBezTo>
                  <a:cubicBezTo>
                    <a:pt x="380" y="257"/>
                    <a:pt x="382" y="257"/>
                    <a:pt x="381" y="256"/>
                  </a:cubicBezTo>
                  <a:cubicBezTo>
                    <a:pt x="382" y="256"/>
                    <a:pt x="383" y="257"/>
                    <a:pt x="384" y="257"/>
                  </a:cubicBezTo>
                  <a:cubicBezTo>
                    <a:pt x="385" y="256"/>
                    <a:pt x="387" y="254"/>
                    <a:pt x="385" y="255"/>
                  </a:cubicBezTo>
                  <a:cubicBezTo>
                    <a:pt x="385" y="254"/>
                    <a:pt x="385" y="253"/>
                    <a:pt x="385" y="253"/>
                  </a:cubicBezTo>
                  <a:cubicBezTo>
                    <a:pt x="390" y="254"/>
                    <a:pt x="389" y="254"/>
                    <a:pt x="393" y="253"/>
                  </a:cubicBezTo>
                  <a:cubicBezTo>
                    <a:pt x="393" y="252"/>
                    <a:pt x="396" y="252"/>
                    <a:pt x="397" y="252"/>
                  </a:cubicBezTo>
                  <a:cubicBezTo>
                    <a:pt x="397" y="252"/>
                    <a:pt x="399" y="250"/>
                    <a:pt x="399" y="250"/>
                  </a:cubicBezTo>
                  <a:cubicBezTo>
                    <a:pt x="397" y="250"/>
                    <a:pt x="396" y="250"/>
                    <a:pt x="395" y="249"/>
                  </a:cubicBezTo>
                  <a:cubicBezTo>
                    <a:pt x="395" y="247"/>
                    <a:pt x="396" y="243"/>
                    <a:pt x="395" y="241"/>
                  </a:cubicBezTo>
                  <a:cubicBezTo>
                    <a:pt x="388" y="235"/>
                    <a:pt x="388" y="235"/>
                    <a:pt x="388" y="235"/>
                  </a:cubicBezTo>
                  <a:cubicBezTo>
                    <a:pt x="387" y="235"/>
                    <a:pt x="385" y="236"/>
                    <a:pt x="384" y="235"/>
                  </a:cubicBezTo>
                  <a:cubicBezTo>
                    <a:pt x="383" y="234"/>
                    <a:pt x="383" y="234"/>
                    <a:pt x="383" y="234"/>
                  </a:cubicBezTo>
                  <a:cubicBezTo>
                    <a:pt x="381" y="234"/>
                    <a:pt x="381" y="235"/>
                    <a:pt x="380" y="235"/>
                  </a:cubicBezTo>
                  <a:cubicBezTo>
                    <a:pt x="380" y="235"/>
                    <a:pt x="380" y="233"/>
                    <a:pt x="380" y="233"/>
                  </a:cubicBezTo>
                  <a:cubicBezTo>
                    <a:pt x="379" y="232"/>
                    <a:pt x="378" y="233"/>
                    <a:pt x="377" y="233"/>
                  </a:cubicBezTo>
                  <a:close/>
                  <a:moveTo>
                    <a:pt x="355" y="218"/>
                  </a:moveTo>
                  <a:cubicBezTo>
                    <a:pt x="355" y="219"/>
                    <a:pt x="355" y="219"/>
                    <a:pt x="355" y="219"/>
                  </a:cubicBezTo>
                  <a:cubicBezTo>
                    <a:pt x="351" y="222"/>
                    <a:pt x="353" y="221"/>
                    <a:pt x="353" y="224"/>
                  </a:cubicBezTo>
                  <a:cubicBezTo>
                    <a:pt x="353" y="224"/>
                    <a:pt x="354" y="223"/>
                    <a:pt x="355" y="223"/>
                  </a:cubicBezTo>
                  <a:cubicBezTo>
                    <a:pt x="355" y="222"/>
                    <a:pt x="357" y="217"/>
                    <a:pt x="355" y="218"/>
                  </a:cubicBezTo>
                  <a:close/>
                  <a:moveTo>
                    <a:pt x="295" y="171"/>
                  </a:moveTo>
                  <a:cubicBezTo>
                    <a:pt x="294" y="178"/>
                    <a:pt x="294" y="182"/>
                    <a:pt x="296" y="188"/>
                  </a:cubicBezTo>
                  <a:cubicBezTo>
                    <a:pt x="297" y="188"/>
                    <a:pt x="301" y="188"/>
                    <a:pt x="303" y="189"/>
                  </a:cubicBezTo>
                  <a:cubicBezTo>
                    <a:pt x="304" y="189"/>
                    <a:pt x="305" y="191"/>
                    <a:pt x="305" y="191"/>
                  </a:cubicBezTo>
                  <a:cubicBezTo>
                    <a:pt x="307" y="192"/>
                    <a:pt x="308" y="191"/>
                    <a:pt x="310" y="191"/>
                  </a:cubicBezTo>
                  <a:cubicBezTo>
                    <a:pt x="310" y="191"/>
                    <a:pt x="310" y="190"/>
                    <a:pt x="310" y="190"/>
                  </a:cubicBezTo>
                  <a:cubicBezTo>
                    <a:pt x="310" y="188"/>
                    <a:pt x="310" y="187"/>
                    <a:pt x="310" y="185"/>
                  </a:cubicBezTo>
                  <a:cubicBezTo>
                    <a:pt x="309" y="184"/>
                    <a:pt x="306" y="183"/>
                    <a:pt x="306" y="182"/>
                  </a:cubicBezTo>
                  <a:cubicBezTo>
                    <a:pt x="304" y="181"/>
                    <a:pt x="305" y="179"/>
                    <a:pt x="304" y="177"/>
                  </a:cubicBezTo>
                  <a:cubicBezTo>
                    <a:pt x="298" y="171"/>
                    <a:pt x="298" y="171"/>
                    <a:pt x="298" y="171"/>
                  </a:cubicBezTo>
                  <a:cubicBezTo>
                    <a:pt x="297" y="171"/>
                    <a:pt x="296" y="172"/>
                    <a:pt x="295" y="171"/>
                  </a:cubicBezTo>
                  <a:close/>
                  <a:moveTo>
                    <a:pt x="177" y="153"/>
                  </a:moveTo>
                  <a:cubicBezTo>
                    <a:pt x="176" y="153"/>
                    <a:pt x="173" y="155"/>
                    <a:pt x="172" y="156"/>
                  </a:cubicBezTo>
                  <a:cubicBezTo>
                    <a:pt x="169" y="157"/>
                    <a:pt x="166" y="156"/>
                    <a:pt x="163" y="157"/>
                  </a:cubicBezTo>
                  <a:cubicBezTo>
                    <a:pt x="161" y="158"/>
                    <a:pt x="161" y="158"/>
                    <a:pt x="161" y="158"/>
                  </a:cubicBezTo>
                  <a:cubicBezTo>
                    <a:pt x="160" y="159"/>
                    <a:pt x="159" y="158"/>
                    <a:pt x="157" y="159"/>
                  </a:cubicBezTo>
                  <a:cubicBezTo>
                    <a:pt x="155" y="160"/>
                    <a:pt x="152" y="161"/>
                    <a:pt x="150" y="162"/>
                  </a:cubicBezTo>
                  <a:cubicBezTo>
                    <a:pt x="151" y="164"/>
                    <a:pt x="153" y="168"/>
                    <a:pt x="153" y="169"/>
                  </a:cubicBezTo>
                  <a:cubicBezTo>
                    <a:pt x="151" y="172"/>
                    <a:pt x="151" y="172"/>
                    <a:pt x="151" y="172"/>
                  </a:cubicBezTo>
                  <a:cubicBezTo>
                    <a:pt x="151" y="176"/>
                    <a:pt x="152" y="177"/>
                    <a:pt x="151" y="179"/>
                  </a:cubicBezTo>
                  <a:cubicBezTo>
                    <a:pt x="153" y="179"/>
                    <a:pt x="153" y="179"/>
                    <a:pt x="153" y="179"/>
                  </a:cubicBezTo>
                  <a:cubicBezTo>
                    <a:pt x="153" y="180"/>
                    <a:pt x="152" y="181"/>
                    <a:pt x="153" y="181"/>
                  </a:cubicBezTo>
                  <a:cubicBezTo>
                    <a:pt x="152" y="181"/>
                    <a:pt x="150" y="181"/>
                    <a:pt x="149" y="181"/>
                  </a:cubicBezTo>
                  <a:cubicBezTo>
                    <a:pt x="150" y="184"/>
                    <a:pt x="152" y="188"/>
                    <a:pt x="151" y="191"/>
                  </a:cubicBezTo>
                  <a:cubicBezTo>
                    <a:pt x="150" y="192"/>
                    <a:pt x="148" y="193"/>
                    <a:pt x="148" y="193"/>
                  </a:cubicBezTo>
                  <a:cubicBezTo>
                    <a:pt x="147" y="196"/>
                    <a:pt x="148" y="197"/>
                    <a:pt x="147" y="199"/>
                  </a:cubicBezTo>
                  <a:cubicBezTo>
                    <a:pt x="147" y="200"/>
                    <a:pt x="149" y="200"/>
                    <a:pt x="149" y="200"/>
                  </a:cubicBezTo>
                  <a:cubicBezTo>
                    <a:pt x="151" y="201"/>
                    <a:pt x="151" y="203"/>
                    <a:pt x="153" y="203"/>
                  </a:cubicBezTo>
                  <a:cubicBezTo>
                    <a:pt x="153" y="204"/>
                    <a:pt x="153" y="204"/>
                    <a:pt x="153" y="204"/>
                  </a:cubicBezTo>
                  <a:cubicBezTo>
                    <a:pt x="154" y="204"/>
                    <a:pt x="154" y="204"/>
                    <a:pt x="154" y="204"/>
                  </a:cubicBezTo>
                  <a:cubicBezTo>
                    <a:pt x="156" y="206"/>
                    <a:pt x="156" y="211"/>
                    <a:pt x="159" y="212"/>
                  </a:cubicBezTo>
                  <a:cubicBezTo>
                    <a:pt x="166" y="215"/>
                    <a:pt x="170" y="206"/>
                    <a:pt x="172" y="203"/>
                  </a:cubicBezTo>
                  <a:cubicBezTo>
                    <a:pt x="173" y="204"/>
                    <a:pt x="173" y="203"/>
                    <a:pt x="174" y="203"/>
                  </a:cubicBezTo>
                  <a:cubicBezTo>
                    <a:pt x="175" y="205"/>
                    <a:pt x="175" y="205"/>
                    <a:pt x="175" y="205"/>
                  </a:cubicBezTo>
                  <a:cubicBezTo>
                    <a:pt x="179" y="206"/>
                    <a:pt x="181" y="205"/>
                    <a:pt x="185" y="204"/>
                  </a:cubicBezTo>
                  <a:cubicBezTo>
                    <a:pt x="186" y="204"/>
                    <a:pt x="187" y="204"/>
                    <a:pt x="187" y="203"/>
                  </a:cubicBezTo>
                  <a:cubicBezTo>
                    <a:pt x="188" y="203"/>
                    <a:pt x="187" y="201"/>
                    <a:pt x="188" y="200"/>
                  </a:cubicBezTo>
                  <a:cubicBezTo>
                    <a:pt x="188" y="200"/>
                    <a:pt x="190" y="199"/>
                    <a:pt x="190" y="199"/>
                  </a:cubicBezTo>
                  <a:cubicBezTo>
                    <a:pt x="191" y="197"/>
                    <a:pt x="190" y="195"/>
                    <a:pt x="190" y="195"/>
                  </a:cubicBezTo>
                  <a:cubicBezTo>
                    <a:pt x="190" y="195"/>
                    <a:pt x="190" y="193"/>
                    <a:pt x="190" y="193"/>
                  </a:cubicBezTo>
                  <a:cubicBezTo>
                    <a:pt x="191" y="192"/>
                    <a:pt x="192" y="193"/>
                    <a:pt x="193" y="192"/>
                  </a:cubicBezTo>
                  <a:cubicBezTo>
                    <a:pt x="194" y="191"/>
                    <a:pt x="194" y="189"/>
                    <a:pt x="195" y="188"/>
                  </a:cubicBezTo>
                  <a:cubicBezTo>
                    <a:pt x="196" y="187"/>
                    <a:pt x="198" y="187"/>
                    <a:pt x="199" y="186"/>
                  </a:cubicBezTo>
                  <a:cubicBezTo>
                    <a:pt x="199" y="185"/>
                    <a:pt x="199" y="185"/>
                    <a:pt x="199" y="185"/>
                  </a:cubicBezTo>
                  <a:cubicBezTo>
                    <a:pt x="204" y="180"/>
                    <a:pt x="204" y="180"/>
                    <a:pt x="204" y="180"/>
                  </a:cubicBezTo>
                  <a:cubicBezTo>
                    <a:pt x="206" y="179"/>
                    <a:pt x="207" y="180"/>
                    <a:pt x="209" y="179"/>
                  </a:cubicBezTo>
                  <a:cubicBezTo>
                    <a:pt x="211" y="178"/>
                    <a:pt x="213" y="175"/>
                    <a:pt x="215" y="175"/>
                  </a:cubicBezTo>
                  <a:cubicBezTo>
                    <a:pt x="217" y="174"/>
                    <a:pt x="218" y="176"/>
                    <a:pt x="219" y="175"/>
                  </a:cubicBezTo>
                  <a:cubicBezTo>
                    <a:pt x="221" y="174"/>
                    <a:pt x="221" y="174"/>
                    <a:pt x="221" y="174"/>
                  </a:cubicBezTo>
                  <a:cubicBezTo>
                    <a:pt x="222" y="174"/>
                    <a:pt x="224" y="175"/>
                    <a:pt x="226" y="174"/>
                  </a:cubicBezTo>
                  <a:cubicBezTo>
                    <a:pt x="226" y="174"/>
                    <a:pt x="228" y="172"/>
                    <a:pt x="229" y="172"/>
                  </a:cubicBezTo>
                  <a:cubicBezTo>
                    <a:pt x="228" y="172"/>
                    <a:pt x="229" y="170"/>
                    <a:pt x="229" y="169"/>
                  </a:cubicBezTo>
                  <a:cubicBezTo>
                    <a:pt x="227" y="169"/>
                    <a:pt x="225" y="169"/>
                    <a:pt x="223" y="168"/>
                  </a:cubicBezTo>
                  <a:cubicBezTo>
                    <a:pt x="222" y="167"/>
                    <a:pt x="222" y="164"/>
                    <a:pt x="221" y="164"/>
                  </a:cubicBezTo>
                  <a:cubicBezTo>
                    <a:pt x="219" y="162"/>
                    <a:pt x="207" y="160"/>
                    <a:pt x="203" y="160"/>
                  </a:cubicBezTo>
                  <a:cubicBezTo>
                    <a:pt x="203" y="160"/>
                    <a:pt x="202" y="162"/>
                    <a:pt x="202" y="162"/>
                  </a:cubicBezTo>
                  <a:cubicBezTo>
                    <a:pt x="196" y="161"/>
                    <a:pt x="189" y="160"/>
                    <a:pt x="183" y="157"/>
                  </a:cubicBezTo>
                  <a:cubicBezTo>
                    <a:pt x="181" y="156"/>
                    <a:pt x="178" y="153"/>
                    <a:pt x="177" y="153"/>
                  </a:cubicBezTo>
                  <a:close/>
                  <a:moveTo>
                    <a:pt x="277" y="149"/>
                  </a:moveTo>
                  <a:cubicBezTo>
                    <a:pt x="276" y="149"/>
                    <a:pt x="275" y="152"/>
                    <a:pt x="278" y="151"/>
                  </a:cubicBezTo>
                  <a:cubicBezTo>
                    <a:pt x="279" y="151"/>
                    <a:pt x="280" y="148"/>
                    <a:pt x="277" y="149"/>
                  </a:cubicBezTo>
                  <a:close/>
                  <a:moveTo>
                    <a:pt x="325" y="141"/>
                  </a:moveTo>
                  <a:cubicBezTo>
                    <a:pt x="325" y="142"/>
                    <a:pt x="324" y="145"/>
                    <a:pt x="324" y="146"/>
                  </a:cubicBezTo>
                  <a:cubicBezTo>
                    <a:pt x="326" y="146"/>
                    <a:pt x="326" y="146"/>
                    <a:pt x="326" y="146"/>
                  </a:cubicBezTo>
                  <a:cubicBezTo>
                    <a:pt x="324" y="148"/>
                    <a:pt x="328" y="146"/>
                    <a:pt x="327" y="146"/>
                  </a:cubicBezTo>
                  <a:cubicBezTo>
                    <a:pt x="327" y="146"/>
                    <a:pt x="328" y="144"/>
                    <a:pt x="327" y="142"/>
                  </a:cubicBezTo>
                  <a:cubicBezTo>
                    <a:pt x="327" y="142"/>
                    <a:pt x="325" y="141"/>
                    <a:pt x="325" y="141"/>
                  </a:cubicBezTo>
                  <a:close/>
                  <a:moveTo>
                    <a:pt x="206" y="126"/>
                  </a:moveTo>
                  <a:cubicBezTo>
                    <a:pt x="206" y="127"/>
                    <a:pt x="204" y="128"/>
                    <a:pt x="204" y="128"/>
                  </a:cubicBezTo>
                  <a:cubicBezTo>
                    <a:pt x="204" y="129"/>
                    <a:pt x="204" y="130"/>
                    <a:pt x="204" y="131"/>
                  </a:cubicBezTo>
                  <a:cubicBezTo>
                    <a:pt x="203" y="132"/>
                    <a:pt x="200" y="133"/>
                    <a:pt x="199" y="134"/>
                  </a:cubicBezTo>
                  <a:cubicBezTo>
                    <a:pt x="198" y="134"/>
                    <a:pt x="198" y="136"/>
                    <a:pt x="197" y="137"/>
                  </a:cubicBezTo>
                  <a:cubicBezTo>
                    <a:pt x="196" y="136"/>
                    <a:pt x="197" y="140"/>
                    <a:pt x="197" y="140"/>
                  </a:cubicBezTo>
                  <a:cubicBezTo>
                    <a:pt x="200" y="141"/>
                    <a:pt x="201" y="140"/>
                    <a:pt x="204" y="141"/>
                  </a:cubicBezTo>
                  <a:cubicBezTo>
                    <a:pt x="205" y="138"/>
                    <a:pt x="204" y="136"/>
                    <a:pt x="205" y="134"/>
                  </a:cubicBezTo>
                  <a:cubicBezTo>
                    <a:pt x="206" y="133"/>
                    <a:pt x="207" y="133"/>
                    <a:pt x="207" y="133"/>
                  </a:cubicBezTo>
                  <a:cubicBezTo>
                    <a:pt x="208" y="132"/>
                    <a:pt x="208" y="129"/>
                    <a:pt x="209" y="127"/>
                  </a:cubicBezTo>
                  <a:cubicBezTo>
                    <a:pt x="208" y="127"/>
                    <a:pt x="206" y="126"/>
                    <a:pt x="206" y="126"/>
                  </a:cubicBezTo>
                  <a:close/>
                  <a:moveTo>
                    <a:pt x="223" y="120"/>
                  </a:moveTo>
                  <a:cubicBezTo>
                    <a:pt x="220" y="123"/>
                    <a:pt x="223" y="123"/>
                    <a:pt x="225" y="124"/>
                  </a:cubicBezTo>
                  <a:cubicBezTo>
                    <a:pt x="225" y="121"/>
                    <a:pt x="225" y="121"/>
                    <a:pt x="225" y="121"/>
                  </a:cubicBezTo>
                  <a:lnTo>
                    <a:pt x="223" y="120"/>
                  </a:lnTo>
                  <a:close/>
                  <a:moveTo>
                    <a:pt x="230" y="112"/>
                  </a:moveTo>
                  <a:cubicBezTo>
                    <a:pt x="230" y="112"/>
                    <a:pt x="230" y="114"/>
                    <a:pt x="230" y="114"/>
                  </a:cubicBezTo>
                  <a:cubicBezTo>
                    <a:pt x="229" y="114"/>
                    <a:pt x="229" y="116"/>
                    <a:pt x="229" y="117"/>
                  </a:cubicBezTo>
                  <a:cubicBezTo>
                    <a:pt x="231" y="117"/>
                    <a:pt x="231" y="116"/>
                    <a:pt x="233" y="116"/>
                  </a:cubicBezTo>
                  <a:cubicBezTo>
                    <a:pt x="233" y="115"/>
                    <a:pt x="235" y="111"/>
                    <a:pt x="230" y="112"/>
                  </a:cubicBezTo>
                  <a:close/>
                  <a:moveTo>
                    <a:pt x="276" y="110"/>
                  </a:moveTo>
                  <a:cubicBezTo>
                    <a:pt x="276" y="112"/>
                    <a:pt x="276" y="112"/>
                    <a:pt x="276" y="112"/>
                  </a:cubicBezTo>
                  <a:cubicBezTo>
                    <a:pt x="274" y="112"/>
                    <a:pt x="274" y="112"/>
                    <a:pt x="274" y="112"/>
                  </a:cubicBezTo>
                  <a:cubicBezTo>
                    <a:pt x="275" y="112"/>
                    <a:pt x="272" y="112"/>
                    <a:pt x="272" y="112"/>
                  </a:cubicBezTo>
                  <a:cubicBezTo>
                    <a:pt x="274" y="114"/>
                    <a:pt x="273" y="115"/>
                    <a:pt x="274" y="118"/>
                  </a:cubicBezTo>
                  <a:cubicBezTo>
                    <a:pt x="272" y="118"/>
                    <a:pt x="273" y="117"/>
                    <a:pt x="272" y="119"/>
                  </a:cubicBezTo>
                  <a:cubicBezTo>
                    <a:pt x="274" y="119"/>
                    <a:pt x="273" y="124"/>
                    <a:pt x="272" y="126"/>
                  </a:cubicBezTo>
                  <a:cubicBezTo>
                    <a:pt x="274" y="126"/>
                    <a:pt x="277" y="127"/>
                    <a:pt x="278" y="128"/>
                  </a:cubicBezTo>
                  <a:cubicBezTo>
                    <a:pt x="277" y="130"/>
                    <a:pt x="277" y="131"/>
                    <a:pt x="276" y="133"/>
                  </a:cubicBezTo>
                  <a:cubicBezTo>
                    <a:pt x="277" y="133"/>
                    <a:pt x="278" y="133"/>
                    <a:pt x="279" y="133"/>
                  </a:cubicBezTo>
                  <a:cubicBezTo>
                    <a:pt x="279" y="133"/>
                    <a:pt x="280" y="134"/>
                    <a:pt x="280" y="134"/>
                  </a:cubicBezTo>
                  <a:cubicBezTo>
                    <a:pt x="280" y="134"/>
                    <a:pt x="280" y="137"/>
                    <a:pt x="280" y="137"/>
                  </a:cubicBezTo>
                  <a:cubicBezTo>
                    <a:pt x="276" y="136"/>
                    <a:pt x="270" y="136"/>
                    <a:pt x="268" y="136"/>
                  </a:cubicBezTo>
                  <a:cubicBezTo>
                    <a:pt x="266" y="135"/>
                    <a:pt x="262" y="136"/>
                    <a:pt x="260" y="136"/>
                  </a:cubicBezTo>
                  <a:cubicBezTo>
                    <a:pt x="260" y="136"/>
                    <a:pt x="260" y="133"/>
                    <a:pt x="260" y="133"/>
                  </a:cubicBezTo>
                  <a:cubicBezTo>
                    <a:pt x="259" y="132"/>
                    <a:pt x="257" y="133"/>
                    <a:pt x="256" y="133"/>
                  </a:cubicBezTo>
                  <a:cubicBezTo>
                    <a:pt x="256" y="133"/>
                    <a:pt x="255" y="131"/>
                    <a:pt x="254" y="131"/>
                  </a:cubicBezTo>
                  <a:cubicBezTo>
                    <a:pt x="254" y="130"/>
                    <a:pt x="254" y="130"/>
                    <a:pt x="254" y="130"/>
                  </a:cubicBezTo>
                  <a:cubicBezTo>
                    <a:pt x="252" y="129"/>
                    <a:pt x="250" y="130"/>
                    <a:pt x="247" y="130"/>
                  </a:cubicBezTo>
                  <a:cubicBezTo>
                    <a:pt x="246" y="129"/>
                    <a:pt x="244" y="127"/>
                    <a:pt x="243" y="126"/>
                  </a:cubicBezTo>
                  <a:cubicBezTo>
                    <a:pt x="240" y="125"/>
                    <a:pt x="236" y="127"/>
                    <a:pt x="234" y="126"/>
                  </a:cubicBezTo>
                  <a:cubicBezTo>
                    <a:pt x="234" y="126"/>
                    <a:pt x="233" y="124"/>
                    <a:pt x="233" y="124"/>
                  </a:cubicBezTo>
                  <a:cubicBezTo>
                    <a:pt x="231" y="124"/>
                    <a:pt x="229" y="124"/>
                    <a:pt x="227" y="124"/>
                  </a:cubicBezTo>
                  <a:cubicBezTo>
                    <a:pt x="227" y="126"/>
                    <a:pt x="227" y="126"/>
                    <a:pt x="227" y="126"/>
                  </a:cubicBezTo>
                  <a:cubicBezTo>
                    <a:pt x="225" y="127"/>
                    <a:pt x="223" y="126"/>
                    <a:pt x="221" y="126"/>
                  </a:cubicBezTo>
                  <a:cubicBezTo>
                    <a:pt x="220" y="131"/>
                    <a:pt x="218" y="132"/>
                    <a:pt x="225" y="133"/>
                  </a:cubicBezTo>
                  <a:cubicBezTo>
                    <a:pt x="223" y="133"/>
                    <a:pt x="221" y="135"/>
                    <a:pt x="220" y="135"/>
                  </a:cubicBezTo>
                  <a:cubicBezTo>
                    <a:pt x="218" y="135"/>
                    <a:pt x="217" y="134"/>
                    <a:pt x="217" y="134"/>
                  </a:cubicBezTo>
                  <a:cubicBezTo>
                    <a:pt x="216" y="134"/>
                    <a:pt x="216" y="136"/>
                    <a:pt x="215" y="136"/>
                  </a:cubicBezTo>
                  <a:cubicBezTo>
                    <a:pt x="216" y="138"/>
                    <a:pt x="216" y="138"/>
                    <a:pt x="216" y="138"/>
                  </a:cubicBezTo>
                  <a:cubicBezTo>
                    <a:pt x="219" y="138"/>
                    <a:pt x="226" y="137"/>
                    <a:pt x="221" y="139"/>
                  </a:cubicBezTo>
                  <a:cubicBezTo>
                    <a:pt x="220" y="140"/>
                    <a:pt x="220" y="140"/>
                    <a:pt x="220" y="140"/>
                  </a:cubicBezTo>
                  <a:cubicBezTo>
                    <a:pt x="218" y="141"/>
                    <a:pt x="216" y="140"/>
                    <a:pt x="215" y="141"/>
                  </a:cubicBezTo>
                  <a:cubicBezTo>
                    <a:pt x="214" y="142"/>
                    <a:pt x="214" y="142"/>
                    <a:pt x="213" y="142"/>
                  </a:cubicBezTo>
                  <a:cubicBezTo>
                    <a:pt x="214" y="142"/>
                    <a:pt x="214" y="144"/>
                    <a:pt x="214" y="144"/>
                  </a:cubicBezTo>
                  <a:cubicBezTo>
                    <a:pt x="217" y="146"/>
                    <a:pt x="221" y="145"/>
                    <a:pt x="224" y="144"/>
                  </a:cubicBezTo>
                  <a:cubicBezTo>
                    <a:pt x="224" y="145"/>
                    <a:pt x="224" y="144"/>
                    <a:pt x="225" y="144"/>
                  </a:cubicBezTo>
                  <a:cubicBezTo>
                    <a:pt x="225" y="145"/>
                    <a:pt x="225" y="147"/>
                    <a:pt x="225" y="147"/>
                  </a:cubicBezTo>
                  <a:cubicBezTo>
                    <a:pt x="226" y="147"/>
                    <a:pt x="227" y="147"/>
                    <a:pt x="227" y="147"/>
                  </a:cubicBezTo>
                  <a:cubicBezTo>
                    <a:pt x="227" y="146"/>
                    <a:pt x="227" y="143"/>
                    <a:pt x="227" y="143"/>
                  </a:cubicBezTo>
                  <a:cubicBezTo>
                    <a:pt x="228" y="143"/>
                    <a:pt x="229" y="143"/>
                    <a:pt x="230" y="143"/>
                  </a:cubicBezTo>
                  <a:cubicBezTo>
                    <a:pt x="229" y="143"/>
                    <a:pt x="230" y="148"/>
                    <a:pt x="230" y="148"/>
                  </a:cubicBezTo>
                  <a:cubicBezTo>
                    <a:pt x="230" y="148"/>
                    <a:pt x="232" y="147"/>
                    <a:pt x="232" y="148"/>
                  </a:cubicBezTo>
                  <a:cubicBezTo>
                    <a:pt x="232" y="147"/>
                    <a:pt x="233" y="145"/>
                    <a:pt x="233" y="145"/>
                  </a:cubicBezTo>
                  <a:cubicBezTo>
                    <a:pt x="235" y="145"/>
                    <a:pt x="235" y="145"/>
                    <a:pt x="235" y="145"/>
                  </a:cubicBezTo>
                  <a:cubicBezTo>
                    <a:pt x="235" y="143"/>
                    <a:pt x="232" y="140"/>
                    <a:pt x="235" y="140"/>
                  </a:cubicBezTo>
                  <a:cubicBezTo>
                    <a:pt x="235" y="140"/>
                    <a:pt x="235" y="136"/>
                    <a:pt x="235" y="138"/>
                  </a:cubicBezTo>
                  <a:cubicBezTo>
                    <a:pt x="235" y="138"/>
                    <a:pt x="235" y="135"/>
                    <a:pt x="235" y="135"/>
                  </a:cubicBezTo>
                  <a:cubicBezTo>
                    <a:pt x="235" y="135"/>
                    <a:pt x="237" y="135"/>
                    <a:pt x="237" y="135"/>
                  </a:cubicBezTo>
                  <a:cubicBezTo>
                    <a:pt x="237" y="137"/>
                    <a:pt x="237" y="141"/>
                    <a:pt x="237" y="144"/>
                  </a:cubicBezTo>
                  <a:cubicBezTo>
                    <a:pt x="242" y="143"/>
                    <a:pt x="245" y="145"/>
                    <a:pt x="250" y="142"/>
                  </a:cubicBezTo>
                  <a:cubicBezTo>
                    <a:pt x="250" y="142"/>
                    <a:pt x="251" y="140"/>
                    <a:pt x="251" y="140"/>
                  </a:cubicBezTo>
                  <a:cubicBezTo>
                    <a:pt x="252" y="140"/>
                    <a:pt x="253" y="140"/>
                    <a:pt x="254" y="140"/>
                  </a:cubicBezTo>
                  <a:cubicBezTo>
                    <a:pt x="255" y="140"/>
                    <a:pt x="256" y="142"/>
                    <a:pt x="256" y="142"/>
                  </a:cubicBezTo>
                  <a:cubicBezTo>
                    <a:pt x="256" y="142"/>
                    <a:pt x="259" y="142"/>
                    <a:pt x="258" y="142"/>
                  </a:cubicBezTo>
                  <a:cubicBezTo>
                    <a:pt x="262" y="143"/>
                    <a:pt x="262" y="142"/>
                    <a:pt x="265" y="141"/>
                  </a:cubicBezTo>
                  <a:cubicBezTo>
                    <a:pt x="265" y="141"/>
                    <a:pt x="265" y="139"/>
                    <a:pt x="265" y="139"/>
                  </a:cubicBezTo>
                  <a:cubicBezTo>
                    <a:pt x="265" y="138"/>
                    <a:pt x="267" y="139"/>
                    <a:pt x="267" y="138"/>
                  </a:cubicBezTo>
                  <a:cubicBezTo>
                    <a:pt x="267" y="139"/>
                    <a:pt x="267" y="140"/>
                    <a:pt x="267" y="141"/>
                  </a:cubicBezTo>
                  <a:cubicBezTo>
                    <a:pt x="267" y="142"/>
                    <a:pt x="263" y="146"/>
                    <a:pt x="261" y="147"/>
                  </a:cubicBezTo>
                  <a:cubicBezTo>
                    <a:pt x="257" y="148"/>
                    <a:pt x="255" y="146"/>
                    <a:pt x="250" y="148"/>
                  </a:cubicBezTo>
                  <a:cubicBezTo>
                    <a:pt x="250" y="148"/>
                    <a:pt x="247" y="148"/>
                    <a:pt x="246" y="149"/>
                  </a:cubicBezTo>
                  <a:cubicBezTo>
                    <a:pt x="246" y="149"/>
                    <a:pt x="246" y="151"/>
                    <a:pt x="245" y="151"/>
                  </a:cubicBezTo>
                  <a:cubicBezTo>
                    <a:pt x="244" y="151"/>
                    <a:pt x="243" y="151"/>
                    <a:pt x="242" y="151"/>
                  </a:cubicBezTo>
                  <a:cubicBezTo>
                    <a:pt x="239" y="152"/>
                    <a:pt x="237" y="155"/>
                    <a:pt x="240" y="158"/>
                  </a:cubicBezTo>
                  <a:cubicBezTo>
                    <a:pt x="240" y="158"/>
                    <a:pt x="242" y="159"/>
                    <a:pt x="242" y="160"/>
                  </a:cubicBezTo>
                  <a:cubicBezTo>
                    <a:pt x="245" y="160"/>
                    <a:pt x="251" y="159"/>
                    <a:pt x="253" y="158"/>
                  </a:cubicBezTo>
                  <a:cubicBezTo>
                    <a:pt x="254" y="158"/>
                    <a:pt x="254" y="156"/>
                    <a:pt x="255" y="156"/>
                  </a:cubicBezTo>
                  <a:cubicBezTo>
                    <a:pt x="257" y="154"/>
                    <a:pt x="258" y="155"/>
                    <a:pt x="260" y="154"/>
                  </a:cubicBezTo>
                  <a:cubicBezTo>
                    <a:pt x="261" y="153"/>
                    <a:pt x="262" y="149"/>
                    <a:pt x="264" y="149"/>
                  </a:cubicBezTo>
                  <a:cubicBezTo>
                    <a:pt x="266" y="148"/>
                    <a:pt x="267" y="150"/>
                    <a:pt x="269" y="150"/>
                  </a:cubicBezTo>
                  <a:cubicBezTo>
                    <a:pt x="269" y="149"/>
                    <a:pt x="271" y="148"/>
                    <a:pt x="272" y="148"/>
                  </a:cubicBezTo>
                  <a:cubicBezTo>
                    <a:pt x="275" y="147"/>
                    <a:pt x="277" y="148"/>
                    <a:pt x="279" y="147"/>
                  </a:cubicBezTo>
                  <a:cubicBezTo>
                    <a:pt x="279" y="147"/>
                    <a:pt x="280" y="145"/>
                    <a:pt x="280" y="145"/>
                  </a:cubicBezTo>
                  <a:cubicBezTo>
                    <a:pt x="281" y="145"/>
                    <a:pt x="282" y="145"/>
                    <a:pt x="283" y="145"/>
                  </a:cubicBezTo>
                  <a:cubicBezTo>
                    <a:pt x="285" y="147"/>
                    <a:pt x="282" y="149"/>
                    <a:pt x="288" y="148"/>
                  </a:cubicBezTo>
                  <a:cubicBezTo>
                    <a:pt x="291" y="148"/>
                    <a:pt x="292" y="144"/>
                    <a:pt x="292" y="144"/>
                  </a:cubicBezTo>
                  <a:cubicBezTo>
                    <a:pt x="293" y="144"/>
                    <a:pt x="295" y="145"/>
                    <a:pt x="296" y="146"/>
                  </a:cubicBezTo>
                  <a:cubicBezTo>
                    <a:pt x="300" y="146"/>
                    <a:pt x="303" y="144"/>
                    <a:pt x="305" y="146"/>
                  </a:cubicBezTo>
                  <a:cubicBezTo>
                    <a:pt x="306" y="146"/>
                    <a:pt x="306" y="146"/>
                    <a:pt x="306" y="146"/>
                  </a:cubicBezTo>
                  <a:cubicBezTo>
                    <a:pt x="306" y="145"/>
                    <a:pt x="307" y="143"/>
                    <a:pt x="308" y="143"/>
                  </a:cubicBezTo>
                  <a:cubicBezTo>
                    <a:pt x="308" y="142"/>
                    <a:pt x="309" y="143"/>
                    <a:pt x="310" y="142"/>
                  </a:cubicBezTo>
                  <a:cubicBezTo>
                    <a:pt x="309" y="137"/>
                    <a:pt x="309" y="130"/>
                    <a:pt x="306" y="126"/>
                  </a:cubicBezTo>
                  <a:cubicBezTo>
                    <a:pt x="306" y="125"/>
                    <a:pt x="304" y="125"/>
                    <a:pt x="303" y="124"/>
                  </a:cubicBezTo>
                  <a:cubicBezTo>
                    <a:pt x="304" y="123"/>
                    <a:pt x="301" y="124"/>
                    <a:pt x="301" y="124"/>
                  </a:cubicBezTo>
                  <a:cubicBezTo>
                    <a:pt x="301" y="126"/>
                    <a:pt x="301" y="127"/>
                    <a:pt x="301" y="128"/>
                  </a:cubicBezTo>
                  <a:cubicBezTo>
                    <a:pt x="302" y="129"/>
                    <a:pt x="302" y="129"/>
                    <a:pt x="302" y="129"/>
                  </a:cubicBezTo>
                  <a:cubicBezTo>
                    <a:pt x="302" y="131"/>
                    <a:pt x="301" y="130"/>
                    <a:pt x="300" y="132"/>
                  </a:cubicBezTo>
                  <a:cubicBezTo>
                    <a:pt x="300" y="132"/>
                    <a:pt x="300" y="134"/>
                    <a:pt x="300" y="134"/>
                  </a:cubicBezTo>
                  <a:cubicBezTo>
                    <a:pt x="300" y="134"/>
                    <a:pt x="299" y="136"/>
                    <a:pt x="299" y="136"/>
                  </a:cubicBezTo>
                  <a:cubicBezTo>
                    <a:pt x="298" y="133"/>
                    <a:pt x="298" y="132"/>
                    <a:pt x="298" y="130"/>
                  </a:cubicBezTo>
                  <a:cubicBezTo>
                    <a:pt x="296" y="130"/>
                    <a:pt x="295" y="131"/>
                    <a:pt x="294" y="131"/>
                  </a:cubicBezTo>
                  <a:cubicBezTo>
                    <a:pt x="294" y="129"/>
                    <a:pt x="295" y="126"/>
                    <a:pt x="294" y="124"/>
                  </a:cubicBezTo>
                  <a:cubicBezTo>
                    <a:pt x="294" y="123"/>
                    <a:pt x="294" y="123"/>
                    <a:pt x="294" y="123"/>
                  </a:cubicBezTo>
                  <a:cubicBezTo>
                    <a:pt x="293" y="123"/>
                    <a:pt x="292" y="123"/>
                    <a:pt x="291" y="123"/>
                  </a:cubicBezTo>
                  <a:cubicBezTo>
                    <a:pt x="291" y="123"/>
                    <a:pt x="291" y="125"/>
                    <a:pt x="290" y="125"/>
                  </a:cubicBezTo>
                  <a:cubicBezTo>
                    <a:pt x="289" y="126"/>
                    <a:pt x="289" y="125"/>
                    <a:pt x="288" y="126"/>
                  </a:cubicBezTo>
                  <a:cubicBezTo>
                    <a:pt x="286" y="124"/>
                    <a:pt x="285" y="122"/>
                    <a:pt x="284" y="121"/>
                  </a:cubicBezTo>
                  <a:cubicBezTo>
                    <a:pt x="282" y="120"/>
                    <a:pt x="281" y="120"/>
                    <a:pt x="280" y="119"/>
                  </a:cubicBezTo>
                  <a:cubicBezTo>
                    <a:pt x="278" y="117"/>
                    <a:pt x="280" y="111"/>
                    <a:pt x="276" y="110"/>
                  </a:cubicBezTo>
                  <a:close/>
                  <a:moveTo>
                    <a:pt x="213" y="94"/>
                  </a:moveTo>
                  <a:cubicBezTo>
                    <a:pt x="213" y="94"/>
                    <a:pt x="212" y="96"/>
                    <a:pt x="212" y="96"/>
                  </a:cubicBezTo>
                  <a:cubicBezTo>
                    <a:pt x="211" y="97"/>
                    <a:pt x="210" y="96"/>
                    <a:pt x="208" y="97"/>
                  </a:cubicBezTo>
                  <a:cubicBezTo>
                    <a:pt x="211" y="99"/>
                    <a:pt x="209" y="100"/>
                    <a:pt x="207" y="102"/>
                  </a:cubicBezTo>
                  <a:cubicBezTo>
                    <a:pt x="202" y="100"/>
                    <a:pt x="195" y="99"/>
                    <a:pt x="189" y="101"/>
                  </a:cubicBezTo>
                  <a:cubicBezTo>
                    <a:pt x="185" y="102"/>
                    <a:pt x="182" y="107"/>
                    <a:pt x="179" y="109"/>
                  </a:cubicBezTo>
                  <a:cubicBezTo>
                    <a:pt x="175" y="111"/>
                    <a:pt x="174" y="111"/>
                    <a:pt x="171" y="111"/>
                  </a:cubicBezTo>
                  <a:cubicBezTo>
                    <a:pt x="170" y="112"/>
                    <a:pt x="171" y="114"/>
                    <a:pt x="169" y="114"/>
                  </a:cubicBezTo>
                  <a:cubicBezTo>
                    <a:pt x="169" y="115"/>
                    <a:pt x="167" y="114"/>
                    <a:pt x="167" y="114"/>
                  </a:cubicBezTo>
                  <a:cubicBezTo>
                    <a:pt x="165" y="116"/>
                    <a:pt x="165" y="118"/>
                    <a:pt x="165" y="120"/>
                  </a:cubicBezTo>
                  <a:cubicBezTo>
                    <a:pt x="162" y="120"/>
                    <a:pt x="161" y="119"/>
                    <a:pt x="159" y="120"/>
                  </a:cubicBezTo>
                  <a:cubicBezTo>
                    <a:pt x="158" y="121"/>
                    <a:pt x="157" y="122"/>
                    <a:pt x="157" y="122"/>
                  </a:cubicBezTo>
                  <a:cubicBezTo>
                    <a:pt x="155" y="123"/>
                    <a:pt x="154" y="122"/>
                    <a:pt x="153" y="123"/>
                  </a:cubicBezTo>
                  <a:cubicBezTo>
                    <a:pt x="152" y="123"/>
                    <a:pt x="152" y="125"/>
                    <a:pt x="152" y="125"/>
                  </a:cubicBezTo>
                  <a:cubicBezTo>
                    <a:pt x="153" y="125"/>
                    <a:pt x="155" y="125"/>
                    <a:pt x="156" y="126"/>
                  </a:cubicBezTo>
                  <a:cubicBezTo>
                    <a:pt x="157" y="126"/>
                    <a:pt x="160" y="133"/>
                    <a:pt x="161" y="134"/>
                  </a:cubicBezTo>
                  <a:cubicBezTo>
                    <a:pt x="161" y="133"/>
                    <a:pt x="163" y="134"/>
                    <a:pt x="163" y="134"/>
                  </a:cubicBezTo>
                  <a:cubicBezTo>
                    <a:pt x="164" y="133"/>
                    <a:pt x="165" y="131"/>
                    <a:pt x="165" y="131"/>
                  </a:cubicBezTo>
                  <a:cubicBezTo>
                    <a:pt x="170" y="130"/>
                    <a:pt x="169" y="132"/>
                    <a:pt x="170" y="133"/>
                  </a:cubicBezTo>
                  <a:cubicBezTo>
                    <a:pt x="170" y="133"/>
                    <a:pt x="173" y="133"/>
                    <a:pt x="172" y="132"/>
                  </a:cubicBezTo>
                  <a:cubicBezTo>
                    <a:pt x="172" y="132"/>
                    <a:pt x="174" y="132"/>
                    <a:pt x="174" y="132"/>
                  </a:cubicBezTo>
                  <a:cubicBezTo>
                    <a:pt x="175" y="130"/>
                    <a:pt x="174" y="131"/>
                    <a:pt x="176" y="130"/>
                  </a:cubicBezTo>
                  <a:cubicBezTo>
                    <a:pt x="177" y="131"/>
                    <a:pt x="176" y="131"/>
                    <a:pt x="177" y="132"/>
                  </a:cubicBezTo>
                  <a:cubicBezTo>
                    <a:pt x="177" y="128"/>
                    <a:pt x="177" y="128"/>
                    <a:pt x="177" y="128"/>
                  </a:cubicBezTo>
                  <a:cubicBezTo>
                    <a:pt x="176" y="128"/>
                    <a:pt x="176" y="124"/>
                    <a:pt x="178" y="126"/>
                  </a:cubicBezTo>
                  <a:cubicBezTo>
                    <a:pt x="179" y="126"/>
                    <a:pt x="180" y="132"/>
                    <a:pt x="181" y="133"/>
                  </a:cubicBezTo>
                  <a:cubicBezTo>
                    <a:pt x="182" y="134"/>
                    <a:pt x="182" y="134"/>
                    <a:pt x="182" y="134"/>
                  </a:cubicBezTo>
                  <a:cubicBezTo>
                    <a:pt x="187" y="131"/>
                    <a:pt x="188" y="128"/>
                    <a:pt x="188" y="122"/>
                  </a:cubicBezTo>
                  <a:cubicBezTo>
                    <a:pt x="188" y="123"/>
                    <a:pt x="190" y="125"/>
                    <a:pt x="190" y="126"/>
                  </a:cubicBezTo>
                  <a:cubicBezTo>
                    <a:pt x="189" y="127"/>
                    <a:pt x="192" y="126"/>
                    <a:pt x="192" y="126"/>
                  </a:cubicBezTo>
                  <a:cubicBezTo>
                    <a:pt x="192" y="125"/>
                    <a:pt x="192" y="124"/>
                    <a:pt x="192" y="124"/>
                  </a:cubicBezTo>
                  <a:cubicBezTo>
                    <a:pt x="193" y="123"/>
                    <a:pt x="194" y="123"/>
                    <a:pt x="195" y="123"/>
                  </a:cubicBezTo>
                  <a:cubicBezTo>
                    <a:pt x="194" y="120"/>
                    <a:pt x="195" y="120"/>
                    <a:pt x="194" y="117"/>
                  </a:cubicBezTo>
                  <a:cubicBezTo>
                    <a:pt x="194" y="117"/>
                    <a:pt x="195" y="116"/>
                    <a:pt x="195" y="116"/>
                  </a:cubicBezTo>
                  <a:cubicBezTo>
                    <a:pt x="195" y="115"/>
                    <a:pt x="195" y="115"/>
                    <a:pt x="195" y="115"/>
                  </a:cubicBezTo>
                  <a:cubicBezTo>
                    <a:pt x="197" y="115"/>
                    <a:pt x="196" y="116"/>
                    <a:pt x="197" y="117"/>
                  </a:cubicBezTo>
                  <a:cubicBezTo>
                    <a:pt x="197" y="117"/>
                    <a:pt x="199" y="116"/>
                    <a:pt x="199" y="116"/>
                  </a:cubicBezTo>
                  <a:cubicBezTo>
                    <a:pt x="199" y="116"/>
                    <a:pt x="199" y="114"/>
                    <a:pt x="199" y="113"/>
                  </a:cubicBezTo>
                  <a:cubicBezTo>
                    <a:pt x="200" y="112"/>
                    <a:pt x="201" y="113"/>
                    <a:pt x="201" y="112"/>
                  </a:cubicBezTo>
                  <a:cubicBezTo>
                    <a:pt x="202" y="112"/>
                    <a:pt x="203" y="112"/>
                    <a:pt x="203" y="112"/>
                  </a:cubicBezTo>
                  <a:cubicBezTo>
                    <a:pt x="202" y="115"/>
                    <a:pt x="201" y="117"/>
                    <a:pt x="200" y="120"/>
                  </a:cubicBezTo>
                  <a:cubicBezTo>
                    <a:pt x="201" y="121"/>
                    <a:pt x="203" y="122"/>
                    <a:pt x="205" y="123"/>
                  </a:cubicBezTo>
                  <a:cubicBezTo>
                    <a:pt x="208" y="117"/>
                    <a:pt x="206" y="121"/>
                    <a:pt x="211" y="119"/>
                  </a:cubicBezTo>
                  <a:cubicBezTo>
                    <a:pt x="215" y="117"/>
                    <a:pt x="212" y="109"/>
                    <a:pt x="215" y="109"/>
                  </a:cubicBezTo>
                  <a:cubicBezTo>
                    <a:pt x="221" y="112"/>
                    <a:pt x="221" y="112"/>
                    <a:pt x="221" y="112"/>
                  </a:cubicBezTo>
                  <a:cubicBezTo>
                    <a:pt x="221" y="110"/>
                    <a:pt x="220" y="110"/>
                    <a:pt x="220" y="110"/>
                  </a:cubicBezTo>
                  <a:cubicBezTo>
                    <a:pt x="220" y="109"/>
                    <a:pt x="220" y="108"/>
                    <a:pt x="220" y="108"/>
                  </a:cubicBezTo>
                  <a:cubicBezTo>
                    <a:pt x="220" y="107"/>
                    <a:pt x="221" y="107"/>
                    <a:pt x="222" y="107"/>
                  </a:cubicBezTo>
                  <a:cubicBezTo>
                    <a:pt x="223" y="106"/>
                    <a:pt x="223" y="103"/>
                    <a:pt x="224" y="102"/>
                  </a:cubicBezTo>
                  <a:cubicBezTo>
                    <a:pt x="222" y="99"/>
                    <a:pt x="218" y="93"/>
                    <a:pt x="213" y="94"/>
                  </a:cubicBezTo>
                  <a:close/>
                  <a:moveTo>
                    <a:pt x="269" y="92"/>
                  </a:moveTo>
                  <a:cubicBezTo>
                    <a:pt x="268" y="92"/>
                    <a:pt x="267" y="94"/>
                    <a:pt x="266" y="94"/>
                  </a:cubicBezTo>
                  <a:cubicBezTo>
                    <a:pt x="264" y="95"/>
                    <a:pt x="264" y="93"/>
                    <a:pt x="262" y="94"/>
                  </a:cubicBezTo>
                  <a:cubicBezTo>
                    <a:pt x="260" y="95"/>
                    <a:pt x="260" y="95"/>
                    <a:pt x="260" y="95"/>
                  </a:cubicBezTo>
                  <a:cubicBezTo>
                    <a:pt x="259" y="96"/>
                    <a:pt x="258" y="95"/>
                    <a:pt x="256" y="96"/>
                  </a:cubicBezTo>
                  <a:cubicBezTo>
                    <a:pt x="256" y="96"/>
                    <a:pt x="256" y="97"/>
                    <a:pt x="256" y="97"/>
                  </a:cubicBezTo>
                  <a:cubicBezTo>
                    <a:pt x="253" y="99"/>
                    <a:pt x="250" y="99"/>
                    <a:pt x="245" y="100"/>
                  </a:cubicBezTo>
                  <a:cubicBezTo>
                    <a:pt x="245" y="103"/>
                    <a:pt x="245" y="107"/>
                    <a:pt x="245" y="110"/>
                  </a:cubicBezTo>
                  <a:cubicBezTo>
                    <a:pt x="246" y="110"/>
                    <a:pt x="247" y="110"/>
                    <a:pt x="248" y="110"/>
                  </a:cubicBezTo>
                  <a:cubicBezTo>
                    <a:pt x="249" y="111"/>
                    <a:pt x="253" y="114"/>
                    <a:pt x="255" y="114"/>
                  </a:cubicBezTo>
                  <a:cubicBezTo>
                    <a:pt x="258" y="114"/>
                    <a:pt x="261" y="111"/>
                    <a:pt x="263" y="110"/>
                  </a:cubicBezTo>
                  <a:cubicBezTo>
                    <a:pt x="265" y="110"/>
                    <a:pt x="266" y="111"/>
                    <a:pt x="268" y="110"/>
                  </a:cubicBezTo>
                  <a:cubicBezTo>
                    <a:pt x="268" y="110"/>
                    <a:pt x="270" y="108"/>
                    <a:pt x="271" y="107"/>
                  </a:cubicBezTo>
                  <a:cubicBezTo>
                    <a:pt x="271" y="106"/>
                    <a:pt x="271" y="105"/>
                    <a:pt x="271" y="104"/>
                  </a:cubicBezTo>
                  <a:cubicBezTo>
                    <a:pt x="271" y="103"/>
                    <a:pt x="266" y="101"/>
                    <a:pt x="268" y="100"/>
                  </a:cubicBezTo>
                  <a:cubicBezTo>
                    <a:pt x="269" y="100"/>
                    <a:pt x="273" y="100"/>
                    <a:pt x="274" y="100"/>
                  </a:cubicBezTo>
                  <a:cubicBezTo>
                    <a:pt x="275" y="99"/>
                    <a:pt x="276" y="96"/>
                    <a:pt x="276" y="94"/>
                  </a:cubicBezTo>
                  <a:cubicBezTo>
                    <a:pt x="275" y="93"/>
                    <a:pt x="274" y="94"/>
                    <a:pt x="272" y="94"/>
                  </a:cubicBezTo>
                  <a:cubicBezTo>
                    <a:pt x="272" y="93"/>
                    <a:pt x="271" y="92"/>
                    <a:pt x="269" y="92"/>
                  </a:cubicBezTo>
                  <a:close/>
                  <a:moveTo>
                    <a:pt x="231" y="90"/>
                  </a:moveTo>
                  <a:cubicBezTo>
                    <a:pt x="226" y="90"/>
                    <a:pt x="224" y="97"/>
                    <a:pt x="229" y="100"/>
                  </a:cubicBezTo>
                  <a:cubicBezTo>
                    <a:pt x="230" y="101"/>
                    <a:pt x="232" y="100"/>
                    <a:pt x="235" y="100"/>
                  </a:cubicBezTo>
                  <a:cubicBezTo>
                    <a:pt x="235" y="100"/>
                    <a:pt x="237" y="97"/>
                    <a:pt x="237" y="97"/>
                  </a:cubicBezTo>
                  <a:cubicBezTo>
                    <a:pt x="238" y="94"/>
                    <a:pt x="234" y="90"/>
                    <a:pt x="231" y="90"/>
                  </a:cubicBezTo>
                  <a:close/>
                  <a:moveTo>
                    <a:pt x="250" y="84"/>
                  </a:moveTo>
                  <a:cubicBezTo>
                    <a:pt x="250" y="85"/>
                    <a:pt x="250" y="85"/>
                    <a:pt x="250" y="85"/>
                  </a:cubicBezTo>
                  <a:cubicBezTo>
                    <a:pt x="245" y="85"/>
                    <a:pt x="245" y="85"/>
                    <a:pt x="242" y="87"/>
                  </a:cubicBezTo>
                  <a:cubicBezTo>
                    <a:pt x="242" y="88"/>
                    <a:pt x="242" y="88"/>
                    <a:pt x="241" y="89"/>
                  </a:cubicBezTo>
                  <a:cubicBezTo>
                    <a:pt x="242" y="89"/>
                    <a:pt x="242" y="90"/>
                    <a:pt x="244" y="90"/>
                  </a:cubicBezTo>
                  <a:cubicBezTo>
                    <a:pt x="246" y="89"/>
                    <a:pt x="246" y="89"/>
                    <a:pt x="246" y="89"/>
                  </a:cubicBezTo>
                  <a:cubicBezTo>
                    <a:pt x="246" y="89"/>
                    <a:pt x="252" y="89"/>
                    <a:pt x="253" y="89"/>
                  </a:cubicBezTo>
                  <a:cubicBezTo>
                    <a:pt x="254" y="89"/>
                    <a:pt x="254" y="91"/>
                    <a:pt x="254" y="92"/>
                  </a:cubicBezTo>
                  <a:cubicBezTo>
                    <a:pt x="256" y="92"/>
                    <a:pt x="257" y="92"/>
                    <a:pt x="258" y="92"/>
                  </a:cubicBezTo>
                  <a:cubicBezTo>
                    <a:pt x="258" y="92"/>
                    <a:pt x="258" y="91"/>
                    <a:pt x="258" y="90"/>
                  </a:cubicBezTo>
                  <a:cubicBezTo>
                    <a:pt x="258" y="89"/>
                    <a:pt x="260" y="89"/>
                    <a:pt x="261" y="88"/>
                  </a:cubicBezTo>
                  <a:cubicBezTo>
                    <a:pt x="261" y="88"/>
                    <a:pt x="262" y="87"/>
                    <a:pt x="260" y="88"/>
                  </a:cubicBezTo>
                  <a:cubicBezTo>
                    <a:pt x="260" y="86"/>
                    <a:pt x="260" y="87"/>
                    <a:pt x="260" y="85"/>
                  </a:cubicBezTo>
                  <a:cubicBezTo>
                    <a:pt x="259" y="85"/>
                    <a:pt x="257" y="85"/>
                    <a:pt x="256" y="85"/>
                  </a:cubicBezTo>
                  <a:cubicBezTo>
                    <a:pt x="254" y="85"/>
                    <a:pt x="253" y="83"/>
                    <a:pt x="250"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2" name="Freeform 295">
              <a:extLst>
                <a:ext uri="{FF2B5EF4-FFF2-40B4-BE49-F238E27FC236}">
                  <a16:creationId xmlns:a16="http://schemas.microsoft.com/office/drawing/2014/main" id="{3CA79C0E-31EB-448B-AED4-7BA5F8569CDC}"/>
                </a:ext>
              </a:extLst>
            </p:cNvPr>
            <p:cNvSpPr>
              <a:spLocks noEditPoints="1"/>
            </p:cNvSpPr>
            <p:nvPr/>
          </p:nvSpPr>
          <p:spPr bwMode="auto">
            <a:xfrm>
              <a:off x="1772760" y="450214"/>
              <a:ext cx="2682763" cy="2139126"/>
            </a:xfrm>
            <a:custGeom>
              <a:avLst/>
              <a:gdLst>
                <a:gd name="T0" fmla="*/ 256 w 780"/>
                <a:gd name="T1" fmla="*/ 253 h 622"/>
                <a:gd name="T2" fmla="*/ 316 w 780"/>
                <a:gd name="T3" fmla="*/ 199 h 622"/>
                <a:gd name="T4" fmla="*/ 534 w 780"/>
                <a:gd name="T5" fmla="*/ 193 h 622"/>
                <a:gd name="T6" fmla="*/ 457 w 780"/>
                <a:gd name="T7" fmla="*/ 181 h 622"/>
                <a:gd name="T8" fmla="*/ 548 w 780"/>
                <a:gd name="T9" fmla="*/ 219 h 622"/>
                <a:gd name="T10" fmla="*/ 582 w 780"/>
                <a:gd name="T11" fmla="*/ 313 h 622"/>
                <a:gd name="T12" fmla="*/ 622 w 780"/>
                <a:gd name="T13" fmla="*/ 348 h 622"/>
                <a:gd name="T14" fmla="*/ 639 w 780"/>
                <a:gd name="T15" fmla="*/ 286 h 622"/>
                <a:gd name="T16" fmla="*/ 690 w 780"/>
                <a:gd name="T17" fmla="*/ 273 h 622"/>
                <a:gd name="T18" fmla="*/ 644 w 780"/>
                <a:gd name="T19" fmla="*/ 243 h 622"/>
                <a:gd name="T20" fmla="*/ 586 w 780"/>
                <a:gd name="T21" fmla="*/ 191 h 622"/>
                <a:gd name="T22" fmla="*/ 565 w 780"/>
                <a:gd name="T23" fmla="*/ 41 h 622"/>
                <a:gd name="T24" fmla="*/ 400 w 780"/>
                <a:gd name="T25" fmla="*/ 45 h 622"/>
                <a:gd name="T26" fmla="*/ 478 w 780"/>
                <a:gd name="T27" fmla="*/ 82 h 622"/>
                <a:gd name="T28" fmla="*/ 455 w 780"/>
                <a:gd name="T29" fmla="*/ 123 h 622"/>
                <a:gd name="T30" fmla="*/ 576 w 780"/>
                <a:gd name="T31" fmla="*/ 82 h 622"/>
                <a:gd name="T32" fmla="*/ 655 w 780"/>
                <a:gd name="T33" fmla="*/ 33 h 622"/>
                <a:gd name="T34" fmla="*/ 566 w 780"/>
                <a:gd name="T35" fmla="*/ 20 h 622"/>
                <a:gd name="T36" fmla="*/ 96 w 780"/>
                <a:gd name="T37" fmla="*/ 464 h 622"/>
                <a:gd name="T38" fmla="*/ 128 w 780"/>
                <a:gd name="T39" fmla="*/ 514 h 622"/>
                <a:gd name="T40" fmla="*/ 525 w 780"/>
                <a:gd name="T41" fmla="*/ 574 h 622"/>
                <a:gd name="T42" fmla="*/ 643 w 780"/>
                <a:gd name="T43" fmla="*/ 584 h 622"/>
                <a:gd name="T44" fmla="*/ 683 w 780"/>
                <a:gd name="T45" fmla="*/ 580 h 622"/>
                <a:gd name="T46" fmla="*/ 615 w 780"/>
                <a:gd name="T47" fmla="*/ 558 h 622"/>
                <a:gd name="T48" fmla="*/ 731 w 780"/>
                <a:gd name="T49" fmla="*/ 471 h 622"/>
                <a:gd name="T50" fmla="*/ 678 w 780"/>
                <a:gd name="T51" fmla="*/ 399 h 622"/>
                <a:gd name="T52" fmla="*/ 564 w 780"/>
                <a:gd name="T53" fmla="*/ 349 h 622"/>
                <a:gd name="T54" fmla="*/ 524 w 780"/>
                <a:gd name="T55" fmla="*/ 498 h 622"/>
                <a:gd name="T56" fmla="*/ 443 w 780"/>
                <a:gd name="T57" fmla="*/ 341 h 622"/>
                <a:gd name="T58" fmla="*/ 516 w 780"/>
                <a:gd name="T59" fmla="*/ 264 h 622"/>
                <a:gd name="T60" fmla="*/ 425 w 780"/>
                <a:gd name="T61" fmla="*/ 235 h 622"/>
                <a:gd name="T62" fmla="*/ 399 w 780"/>
                <a:gd name="T63" fmla="*/ 201 h 622"/>
                <a:gd name="T64" fmla="*/ 387 w 780"/>
                <a:gd name="T65" fmla="*/ 265 h 622"/>
                <a:gd name="T66" fmla="*/ 286 w 780"/>
                <a:gd name="T67" fmla="*/ 275 h 622"/>
                <a:gd name="T68" fmla="*/ 120 w 780"/>
                <a:gd name="T69" fmla="*/ 217 h 622"/>
                <a:gd name="T70" fmla="*/ 7 w 780"/>
                <a:gd name="T71" fmla="*/ 232 h 622"/>
                <a:gd name="T72" fmla="*/ 611 w 780"/>
                <a:gd name="T73" fmla="*/ 562 h 622"/>
                <a:gd name="T74" fmla="*/ 682 w 780"/>
                <a:gd name="T75" fmla="*/ 572 h 622"/>
                <a:gd name="T76" fmla="*/ 598 w 780"/>
                <a:gd name="T77" fmla="*/ 502 h 622"/>
                <a:gd name="T78" fmla="*/ 778 w 780"/>
                <a:gd name="T79" fmla="*/ 550 h 622"/>
                <a:gd name="T80" fmla="*/ 373 w 780"/>
                <a:gd name="T81" fmla="*/ 505 h 622"/>
                <a:gd name="T82" fmla="*/ 387 w 780"/>
                <a:gd name="T83" fmla="*/ 513 h 622"/>
                <a:gd name="T84" fmla="*/ 341 w 780"/>
                <a:gd name="T85" fmla="*/ 409 h 622"/>
                <a:gd name="T86" fmla="*/ 447 w 780"/>
                <a:gd name="T87" fmla="*/ 88 h 622"/>
                <a:gd name="T88" fmla="*/ 668 w 780"/>
                <a:gd name="T89" fmla="*/ 337 h 622"/>
                <a:gd name="T90" fmla="*/ 623 w 780"/>
                <a:gd name="T91" fmla="*/ 282 h 622"/>
                <a:gd name="T92" fmla="*/ 567 w 780"/>
                <a:gd name="T93" fmla="*/ 239 h 622"/>
                <a:gd name="T94" fmla="*/ 381 w 780"/>
                <a:gd name="T95" fmla="*/ 156 h 622"/>
                <a:gd name="T96" fmla="*/ 429 w 780"/>
                <a:gd name="T97" fmla="*/ 130 h 622"/>
                <a:gd name="T98" fmla="*/ 453 w 780"/>
                <a:gd name="T99" fmla="*/ 134 h 622"/>
                <a:gd name="T100" fmla="*/ 391 w 780"/>
                <a:gd name="T101" fmla="*/ 103 h 622"/>
                <a:gd name="T102" fmla="*/ 391 w 780"/>
                <a:gd name="T103" fmla="*/ 201 h 622"/>
                <a:gd name="T104" fmla="*/ 362 w 780"/>
                <a:gd name="T105" fmla="*/ 120 h 622"/>
                <a:gd name="T106" fmla="*/ 315 w 780"/>
                <a:gd name="T107" fmla="*/ 98 h 622"/>
                <a:gd name="T108" fmla="*/ 315 w 780"/>
                <a:gd name="T109" fmla="*/ 75 h 622"/>
                <a:gd name="T110" fmla="*/ 270 w 780"/>
                <a:gd name="T111" fmla="*/ 341 h 622"/>
                <a:gd name="T112" fmla="*/ 192 w 780"/>
                <a:gd name="T113" fmla="*/ 301 h 622"/>
                <a:gd name="T114" fmla="*/ 377 w 780"/>
                <a:gd name="T115" fmla="*/ 233 h 622"/>
                <a:gd name="T116" fmla="*/ 149 w 780"/>
                <a:gd name="T117" fmla="*/ 200 h 622"/>
                <a:gd name="T118" fmla="*/ 276 w 780"/>
                <a:gd name="T119" fmla="*/ 112 h 622"/>
                <a:gd name="T120" fmla="*/ 242 w 780"/>
                <a:gd name="T121" fmla="*/ 151 h 622"/>
                <a:gd name="T122" fmla="*/ 181 w 780"/>
                <a:gd name="T123" fmla="*/ 133 h 622"/>
                <a:gd name="T124" fmla="*/ 256 w 780"/>
                <a:gd name="T125" fmla="*/ 85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0" h="622">
                  <a:moveTo>
                    <a:pt x="204" y="193"/>
                  </a:moveTo>
                  <a:cubicBezTo>
                    <a:pt x="204" y="194"/>
                    <a:pt x="201" y="194"/>
                    <a:pt x="200" y="194"/>
                  </a:cubicBezTo>
                  <a:cubicBezTo>
                    <a:pt x="199" y="195"/>
                    <a:pt x="200" y="196"/>
                    <a:pt x="199" y="197"/>
                  </a:cubicBezTo>
                  <a:cubicBezTo>
                    <a:pt x="198" y="199"/>
                    <a:pt x="196" y="199"/>
                    <a:pt x="195" y="201"/>
                  </a:cubicBezTo>
                  <a:cubicBezTo>
                    <a:pt x="195" y="202"/>
                    <a:pt x="194" y="202"/>
                    <a:pt x="193" y="202"/>
                  </a:cubicBezTo>
                  <a:cubicBezTo>
                    <a:pt x="195" y="203"/>
                    <a:pt x="192" y="206"/>
                    <a:pt x="199" y="206"/>
                  </a:cubicBezTo>
                  <a:cubicBezTo>
                    <a:pt x="204" y="206"/>
                    <a:pt x="201" y="204"/>
                    <a:pt x="203" y="203"/>
                  </a:cubicBezTo>
                  <a:cubicBezTo>
                    <a:pt x="206" y="202"/>
                    <a:pt x="207" y="205"/>
                    <a:pt x="205" y="205"/>
                  </a:cubicBezTo>
                  <a:cubicBezTo>
                    <a:pt x="205" y="205"/>
                    <a:pt x="205" y="206"/>
                    <a:pt x="205" y="206"/>
                  </a:cubicBezTo>
                  <a:cubicBezTo>
                    <a:pt x="208" y="206"/>
                    <a:pt x="207" y="207"/>
                    <a:pt x="207" y="207"/>
                  </a:cubicBezTo>
                  <a:cubicBezTo>
                    <a:pt x="206" y="207"/>
                    <a:pt x="204" y="207"/>
                    <a:pt x="203" y="207"/>
                  </a:cubicBezTo>
                  <a:cubicBezTo>
                    <a:pt x="203" y="210"/>
                    <a:pt x="203" y="210"/>
                    <a:pt x="203" y="210"/>
                  </a:cubicBezTo>
                  <a:cubicBezTo>
                    <a:pt x="210" y="210"/>
                    <a:pt x="210" y="210"/>
                    <a:pt x="210" y="210"/>
                  </a:cubicBezTo>
                  <a:cubicBezTo>
                    <a:pt x="210" y="209"/>
                    <a:pt x="211" y="207"/>
                    <a:pt x="211" y="206"/>
                  </a:cubicBezTo>
                  <a:cubicBezTo>
                    <a:pt x="212" y="206"/>
                    <a:pt x="217" y="208"/>
                    <a:pt x="219" y="208"/>
                  </a:cubicBezTo>
                  <a:cubicBezTo>
                    <a:pt x="220" y="208"/>
                    <a:pt x="221" y="206"/>
                    <a:pt x="222" y="205"/>
                  </a:cubicBezTo>
                  <a:cubicBezTo>
                    <a:pt x="225" y="204"/>
                    <a:pt x="230" y="205"/>
                    <a:pt x="233" y="205"/>
                  </a:cubicBezTo>
                  <a:cubicBezTo>
                    <a:pt x="233" y="205"/>
                    <a:pt x="233" y="207"/>
                    <a:pt x="233" y="207"/>
                  </a:cubicBezTo>
                  <a:cubicBezTo>
                    <a:pt x="227" y="207"/>
                    <a:pt x="226" y="207"/>
                    <a:pt x="222" y="209"/>
                  </a:cubicBezTo>
                  <a:cubicBezTo>
                    <a:pt x="222" y="209"/>
                    <a:pt x="222" y="211"/>
                    <a:pt x="222" y="211"/>
                  </a:cubicBezTo>
                  <a:cubicBezTo>
                    <a:pt x="221" y="211"/>
                    <a:pt x="219" y="210"/>
                    <a:pt x="219" y="210"/>
                  </a:cubicBezTo>
                  <a:cubicBezTo>
                    <a:pt x="217" y="210"/>
                    <a:pt x="217" y="211"/>
                    <a:pt x="215" y="211"/>
                  </a:cubicBezTo>
                  <a:cubicBezTo>
                    <a:pt x="211" y="212"/>
                    <a:pt x="201" y="213"/>
                    <a:pt x="207" y="217"/>
                  </a:cubicBezTo>
                  <a:cubicBezTo>
                    <a:pt x="208" y="219"/>
                    <a:pt x="210" y="219"/>
                    <a:pt x="213" y="219"/>
                  </a:cubicBezTo>
                  <a:cubicBezTo>
                    <a:pt x="213" y="219"/>
                    <a:pt x="213" y="217"/>
                    <a:pt x="214" y="217"/>
                  </a:cubicBezTo>
                  <a:cubicBezTo>
                    <a:pt x="214" y="217"/>
                    <a:pt x="217" y="220"/>
                    <a:pt x="218" y="220"/>
                  </a:cubicBezTo>
                  <a:cubicBezTo>
                    <a:pt x="219" y="220"/>
                    <a:pt x="221" y="218"/>
                    <a:pt x="223" y="218"/>
                  </a:cubicBezTo>
                  <a:cubicBezTo>
                    <a:pt x="223" y="218"/>
                    <a:pt x="230" y="218"/>
                    <a:pt x="231" y="218"/>
                  </a:cubicBezTo>
                  <a:cubicBezTo>
                    <a:pt x="231" y="218"/>
                    <a:pt x="232" y="219"/>
                    <a:pt x="234" y="219"/>
                  </a:cubicBezTo>
                  <a:cubicBezTo>
                    <a:pt x="235" y="219"/>
                    <a:pt x="239" y="217"/>
                    <a:pt x="241" y="217"/>
                  </a:cubicBezTo>
                  <a:cubicBezTo>
                    <a:pt x="242" y="218"/>
                    <a:pt x="242" y="220"/>
                    <a:pt x="244" y="219"/>
                  </a:cubicBezTo>
                  <a:cubicBezTo>
                    <a:pt x="244" y="219"/>
                    <a:pt x="248" y="218"/>
                    <a:pt x="248" y="218"/>
                  </a:cubicBezTo>
                  <a:cubicBezTo>
                    <a:pt x="248" y="216"/>
                    <a:pt x="248" y="216"/>
                    <a:pt x="248" y="216"/>
                  </a:cubicBezTo>
                  <a:cubicBezTo>
                    <a:pt x="250" y="216"/>
                    <a:pt x="252" y="217"/>
                    <a:pt x="253" y="218"/>
                  </a:cubicBezTo>
                  <a:cubicBezTo>
                    <a:pt x="253" y="218"/>
                    <a:pt x="253" y="220"/>
                    <a:pt x="253" y="220"/>
                  </a:cubicBezTo>
                  <a:cubicBezTo>
                    <a:pt x="254" y="220"/>
                    <a:pt x="255" y="220"/>
                    <a:pt x="256" y="220"/>
                  </a:cubicBezTo>
                  <a:cubicBezTo>
                    <a:pt x="257" y="220"/>
                    <a:pt x="258" y="217"/>
                    <a:pt x="260" y="217"/>
                  </a:cubicBezTo>
                  <a:cubicBezTo>
                    <a:pt x="261" y="217"/>
                    <a:pt x="261" y="218"/>
                    <a:pt x="262" y="218"/>
                  </a:cubicBezTo>
                  <a:cubicBezTo>
                    <a:pt x="262" y="218"/>
                    <a:pt x="262" y="220"/>
                    <a:pt x="262" y="220"/>
                  </a:cubicBezTo>
                  <a:cubicBezTo>
                    <a:pt x="261" y="220"/>
                    <a:pt x="260" y="220"/>
                    <a:pt x="259" y="220"/>
                  </a:cubicBezTo>
                  <a:cubicBezTo>
                    <a:pt x="258" y="225"/>
                    <a:pt x="260" y="222"/>
                    <a:pt x="256" y="224"/>
                  </a:cubicBezTo>
                  <a:cubicBezTo>
                    <a:pt x="256" y="224"/>
                    <a:pt x="255" y="226"/>
                    <a:pt x="255" y="226"/>
                  </a:cubicBezTo>
                  <a:cubicBezTo>
                    <a:pt x="253" y="227"/>
                    <a:pt x="246" y="227"/>
                    <a:pt x="244" y="226"/>
                  </a:cubicBezTo>
                  <a:cubicBezTo>
                    <a:pt x="243" y="226"/>
                    <a:pt x="242" y="224"/>
                    <a:pt x="241" y="224"/>
                  </a:cubicBezTo>
                  <a:cubicBezTo>
                    <a:pt x="240" y="224"/>
                    <a:pt x="232" y="225"/>
                    <a:pt x="231" y="226"/>
                  </a:cubicBezTo>
                  <a:cubicBezTo>
                    <a:pt x="230" y="226"/>
                    <a:pt x="230" y="228"/>
                    <a:pt x="230" y="228"/>
                  </a:cubicBezTo>
                  <a:cubicBezTo>
                    <a:pt x="226" y="229"/>
                    <a:pt x="218" y="228"/>
                    <a:pt x="214" y="228"/>
                  </a:cubicBezTo>
                  <a:cubicBezTo>
                    <a:pt x="216" y="229"/>
                    <a:pt x="213" y="233"/>
                    <a:pt x="213" y="233"/>
                  </a:cubicBezTo>
                  <a:cubicBezTo>
                    <a:pt x="213" y="237"/>
                    <a:pt x="214" y="234"/>
                    <a:pt x="215" y="235"/>
                  </a:cubicBezTo>
                  <a:cubicBezTo>
                    <a:pt x="215" y="236"/>
                    <a:pt x="215" y="237"/>
                    <a:pt x="215" y="237"/>
                  </a:cubicBezTo>
                  <a:cubicBezTo>
                    <a:pt x="216" y="238"/>
                    <a:pt x="218" y="238"/>
                    <a:pt x="219" y="239"/>
                  </a:cubicBezTo>
                  <a:cubicBezTo>
                    <a:pt x="219" y="239"/>
                    <a:pt x="219" y="241"/>
                    <a:pt x="219" y="241"/>
                  </a:cubicBezTo>
                  <a:cubicBezTo>
                    <a:pt x="221" y="242"/>
                    <a:pt x="225" y="244"/>
                    <a:pt x="228" y="245"/>
                  </a:cubicBezTo>
                  <a:cubicBezTo>
                    <a:pt x="229" y="245"/>
                    <a:pt x="231" y="244"/>
                    <a:pt x="231" y="244"/>
                  </a:cubicBezTo>
                  <a:cubicBezTo>
                    <a:pt x="233" y="244"/>
                    <a:pt x="237" y="245"/>
                    <a:pt x="239" y="246"/>
                  </a:cubicBezTo>
                  <a:cubicBezTo>
                    <a:pt x="240" y="247"/>
                    <a:pt x="240" y="252"/>
                    <a:pt x="241" y="254"/>
                  </a:cubicBezTo>
                  <a:cubicBezTo>
                    <a:pt x="242" y="254"/>
                    <a:pt x="243" y="253"/>
                    <a:pt x="245" y="253"/>
                  </a:cubicBezTo>
                  <a:cubicBezTo>
                    <a:pt x="246" y="255"/>
                    <a:pt x="246" y="255"/>
                    <a:pt x="246" y="255"/>
                  </a:cubicBezTo>
                  <a:cubicBezTo>
                    <a:pt x="246" y="255"/>
                    <a:pt x="247" y="255"/>
                    <a:pt x="248" y="255"/>
                  </a:cubicBezTo>
                  <a:cubicBezTo>
                    <a:pt x="248" y="256"/>
                    <a:pt x="248" y="256"/>
                    <a:pt x="248" y="256"/>
                  </a:cubicBezTo>
                  <a:cubicBezTo>
                    <a:pt x="250" y="256"/>
                    <a:pt x="254" y="256"/>
                    <a:pt x="256" y="255"/>
                  </a:cubicBezTo>
                  <a:cubicBezTo>
                    <a:pt x="256" y="255"/>
                    <a:pt x="256" y="253"/>
                    <a:pt x="256" y="253"/>
                  </a:cubicBezTo>
                  <a:cubicBezTo>
                    <a:pt x="257" y="253"/>
                    <a:pt x="258" y="253"/>
                    <a:pt x="258" y="253"/>
                  </a:cubicBezTo>
                  <a:cubicBezTo>
                    <a:pt x="260" y="252"/>
                    <a:pt x="260" y="253"/>
                    <a:pt x="262" y="253"/>
                  </a:cubicBezTo>
                  <a:cubicBezTo>
                    <a:pt x="263" y="253"/>
                    <a:pt x="268" y="254"/>
                    <a:pt x="270" y="253"/>
                  </a:cubicBezTo>
                  <a:cubicBezTo>
                    <a:pt x="270" y="253"/>
                    <a:pt x="270" y="253"/>
                    <a:pt x="270" y="253"/>
                  </a:cubicBezTo>
                  <a:cubicBezTo>
                    <a:pt x="272" y="252"/>
                    <a:pt x="275" y="251"/>
                    <a:pt x="276" y="251"/>
                  </a:cubicBezTo>
                  <a:cubicBezTo>
                    <a:pt x="277" y="250"/>
                    <a:pt x="279" y="251"/>
                    <a:pt x="280" y="251"/>
                  </a:cubicBezTo>
                  <a:cubicBezTo>
                    <a:pt x="280" y="248"/>
                    <a:pt x="280" y="248"/>
                    <a:pt x="280" y="248"/>
                  </a:cubicBezTo>
                  <a:cubicBezTo>
                    <a:pt x="281" y="248"/>
                    <a:pt x="282" y="249"/>
                    <a:pt x="283" y="249"/>
                  </a:cubicBezTo>
                  <a:cubicBezTo>
                    <a:pt x="285" y="248"/>
                    <a:pt x="289" y="245"/>
                    <a:pt x="291" y="245"/>
                  </a:cubicBezTo>
                  <a:cubicBezTo>
                    <a:pt x="294" y="244"/>
                    <a:pt x="295" y="245"/>
                    <a:pt x="298" y="243"/>
                  </a:cubicBezTo>
                  <a:cubicBezTo>
                    <a:pt x="298" y="243"/>
                    <a:pt x="300" y="240"/>
                    <a:pt x="300" y="239"/>
                  </a:cubicBezTo>
                  <a:cubicBezTo>
                    <a:pt x="301" y="239"/>
                    <a:pt x="303" y="239"/>
                    <a:pt x="304" y="239"/>
                  </a:cubicBezTo>
                  <a:cubicBezTo>
                    <a:pt x="305" y="238"/>
                    <a:pt x="307" y="236"/>
                    <a:pt x="308" y="235"/>
                  </a:cubicBezTo>
                  <a:cubicBezTo>
                    <a:pt x="308" y="235"/>
                    <a:pt x="308" y="235"/>
                    <a:pt x="308" y="235"/>
                  </a:cubicBezTo>
                  <a:cubicBezTo>
                    <a:pt x="310" y="234"/>
                    <a:pt x="311" y="235"/>
                    <a:pt x="312" y="235"/>
                  </a:cubicBezTo>
                  <a:cubicBezTo>
                    <a:pt x="311" y="237"/>
                    <a:pt x="310" y="239"/>
                    <a:pt x="309" y="241"/>
                  </a:cubicBezTo>
                  <a:cubicBezTo>
                    <a:pt x="310" y="241"/>
                    <a:pt x="310" y="243"/>
                    <a:pt x="310" y="243"/>
                  </a:cubicBezTo>
                  <a:cubicBezTo>
                    <a:pt x="313" y="244"/>
                    <a:pt x="315" y="243"/>
                    <a:pt x="318" y="244"/>
                  </a:cubicBezTo>
                  <a:cubicBezTo>
                    <a:pt x="318" y="244"/>
                    <a:pt x="317" y="247"/>
                    <a:pt x="318" y="247"/>
                  </a:cubicBezTo>
                  <a:cubicBezTo>
                    <a:pt x="318" y="247"/>
                    <a:pt x="320" y="248"/>
                    <a:pt x="320" y="247"/>
                  </a:cubicBezTo>
                  <a:cubicBezTo>
                    <a:pt x="321" y="247"/>
                    <a:pt x="321" y="246"/>
                    <a:pt x="322" y="245"/>
                  </a:cubicBezTo>
                  <a:cubicBezTo>
                    <a:pt x="323" y="246"/>
                    <a:pt x="325" y="249"/>
                    <a:pt x="327" y="249"/>
                  </a:cubicBezTo>
                  <a:cubicBezTo>
                    <a:pt x="328" y="249"/>
                    <a:pt x="329" y="247"/>
                    <a:pt x="330" y="247"/>
                  </a:cubicBezTo>
                  <a:cubicBezTo>
                    <a:pt x="331" y="248"/>
                    <a:pt x="331" y="250"/>
                    <a:pt x="334" y="250"/>
                  </a:cubicBezTo>
                  <a:cubicBezTo>
                    <a:pt x="335" y="250"/>
                    <a:pt x="335" y="248"/>
                    <a:pt x="335" y="247"/>
                  </a:cubicBezTo>
                  <a:cubicBezTo>
                    <a:pt x="337" y="248"/>
                    <a:pt x="339" y="248"/>
                    <a:pt x="341" y="248"/>
                  </a:cubicBezTo>
                  <a:cubicBezTo>
                    <a:pt x="342" y="246"/>
                    <a:pt x="342" y="246"/>
                    <a:pt x="342" y="246"/>
                  </a:cubicBezTo>
                  <a:cubicBezTo>
                    <a:pt x="344" y="245"/>
                    <a:pt x="344" y="246"/>
                    <a:pt x="346" y="245"/>
                  </a:cubicBezTo>
                  <a:cubicBezTo>
                    <a:pt x="347" y="244"/>
                    <a:pt x="346" y="243"/>
                    <a:pt x="347" y="242"/>
                  </a:cubicBezTo>
                  <a:cubicBezTo>
                    <a:pt x="346" y="242"/>
                    <a:pt x="345" y="242"/>
                    <a:pt x="345" y="242"/>
                  </a:cubicBezTo>
                  <a:cubicBezTo>
                    <a:pt x="345" y="241"/>
                    <a:pt x="345" y="240"/>
                    <a:pt x="345" y="239"/>
                  </a:cubicBezTo>
                  <a:cubicBezTo>
                    <a:pt x="343" y="240"/>
                    <a:pt x="342" y="239"/>
                    <a:pt x="340" y="239"/>
                  </a:cubicBezTo>
                  <a:cubicBezTo>
                    <a:pt x="338" y="240"/>
                    <a:pt x="341" y="243"/>
                    <a:pt x="336" y="241"/>
                  </a:cubicBezTo>
                  <a:cubicBezTo>
                    <a:pt x="334" y="241"/>
                    <a:pt x="335" y="239"/>
                    <a:pt x="334" y="238"/>
                  </a:cubicBezTo>
                  <a:cubicBezTo>
                    <a:pt x="333" y="238"/>
                    <a:pt x="331" y="237"/>
                    <a:pt x="331" y="237"/>
                  </a:cubicBezTo>
                  <a:cubicBezTo>
                    <a:pt x="332" y="234"/>
                    <a:pt x="332" y="234"/>
                    <a:pt x="332" y="234"/>
                  </a:cubicBezTo>
                  <a:cubicBezTo>
                    <a:pt x="333" y="235"/>
                    <a:pt x="334" y="234"/>
                    <a:pt x="336" y="235"/>
                  </a:cubicBezTo>
                  <a:cubicBezTo>
                    <a:pt x="336" y="235"/>
                    <a:pt x="337" y="237"/>
                    <a:pt x="338" y="237"/>
                  </a:cubicBezTo>
                  <a:cubicBezTo>
                    <a:pt x="340" y="238"/>
                    <a:pt x="343" y="238"/>
                    <a:pt x="346" y="238"/>
                  </a:cubicBezTo>
                  <a:cubicBezTo>
                    <a:pt x="346" y="238"/>
                    <a:pt x="346" y="236"/>
                    <a:pt x="346" y="236"/>
                  </a:cubicBezTo>
                  <a:cubicBezTo>
                    <a:pt x="344" y="236"/>
                    <a:pt x="344" y="236"/>
                    <a:pt x="343" y="235"/>
                  </a:cubicBezTo>
                  <a:cubicBezTo>
                    <a:pt x="340" y="234"/>
                    <a:pt x="344" y="234"/>
                    <a:pt x="345" y="233"/>
                  </a:cubicBezTo>
                  <a:cubicBezTo>
                    <a:pt x="344" y="233"/>
                    <a:pt x="346" y="232"/>
                    <a:pt x="346" y="232"/>
                  </a:cubicBezTo>
                  <a:cubicBezTo>
                    <a:pt x="348" y="233"/>
                    <a:pt x="349" y="234"/>
                    <a:pt x="352" y="235"/>
                  </a:cubicBezTo>
                  <a:cubicBezTo>
                    <a:pt x="352" y="236"/>
                    <a:pt x="351" y="238"/>
                    <a:pt x="352" y="238"/>
                  </a:cubicBezTo>
                  <a:cubicBezTo>
                    <a:pt x="352" y="239"/>
                    <a:pt x="354" y="238"/>
                    <a:pt x="355" y="239"/>
                  </a:cubicBezTo>
                  <a:cubicBezTo>
                    <a:pt x="356" y="238"/>
                    <a:pt x="355" y="237"/>
                    <a:pt x="356" y="237"/>
                  </a:cubicBezTo>
                  <a:cubicBezTo>
                    <a:pt x="356" y="237"/>
                    <a:pt x="356" y="236"/>
                    <a:pt x="356" y="235"/>
                  </a:cubicBezTo>
                  <a:cubicBezTo>
                    <a:pt x="356" y="235"/>
                    <a:pt x="354" y="234"/>
                    <a:pt x="354" y="234"/>
                  </a:cubicBezTo>
                  <a:cubicBezTo>
                    <a:pt x="355" y="231"/>
                    <a:pt x="355" y="231"/>
                    <a:pt x="355" y="227"/>
                  </a:cubicBezTo>
                  <a:cubicBezTo>
                    <a:pt x="354" y="227"/>
                    <a:pt x="353" y="226"/>
                    <a:pt x="353" y="226"/>
                  </a:cubicBezTo>
                  <a:cubicBezTo>
                    <a:pt x="351" y="226"/>
                    <a:pt x="350" y="227"/>
                    <a:pt x="349" y="227"/>
                  </a:cubicBezTo>
                  <a:cubicBezTo>
                    <a:pt x="341" y="228"/>
                    <a:pt x="337" y="223"/>
                    <a:pt x="335" y="217"/>
                  </a:cubicBezTo>
                  <a:cubicBezTo>
                    <a:pt x="334" y="217"/>
                    <a:pt x="334" y="217"/>
                    <a:pt x="334" y="217"/>
                  </a:cubicBezTo>
                  <a:cubicBezTo>
                    <a:pt x="333" y="219"/>
                    <a:pt x="334" y="221"/>
                    <a:pt x="334" y="223"/>
                  </a:cubicBezTo>
                  <a:cubicBezTo>
                    <a:pt x="333" y="223"/>
                    <a:pt x="332" y="221"/>
                    <a:pt x="332" y="221"/>
                  </a:cubicBezTo>
                  <a:cubicBezTo>
                    <a:pt x="330" y="221"/>
                    <a:pt x="328" y="221"/>
                    <a:pt x="327" y="221"/>
                  </a:cubicBezTo>
                  <a:cubicBezTo>
                    <a:pt x="327" y="220"/>
                    <a:pt x="326" y="218"/>
                    <a:pt x="326" y="218"/>
                  </a:cubicBezTo>
                  <a:cubicBezTo>
                    <a:pt x="325" y="216"/>
                    <a:pt x="323" y="215"/>
                    <a:pt x="322" y="213"/>
                  </a:cubicBezTo>
                  <a:cubicBezTo>
                    <a:pt x="321" y="211"/>
                    <a:pt x="321" y="208"/>
                    <a:pt x="320" y="206"/>
                  </a:cubicBezTo>
                  <a:cubicBezTo>
                    <a:pt x="320" y="205"/>
                    <a:pt x="317" y="205"/>
                    <a:pt x="316" y="204"/>
                  </a:cubicBezTo>
                  <a:cubicBezTo>
                    <a:pt x="315" y="202"/>
                    <a:pt x="317" y="200"/>
                    <a:pt x="316" y="199"/>
                  </a:cubicBezTo>
                  <a:cubicBezTo>
                    <a:pt x="316" y="198"/>
                    <a:pt x="314" y="196"/>
                    <a:pt x="314" y="195"/>
                  </a:cubicBezTo>
                  <a:cubicBezTo>
                    <a:pt x="313" y="195"/>
                    <a:pt x="314" y="194"/>
                    <a:pt x="313" y="193"/>
                  </a:cubicBezTo>
                  <a:cubicBezTo>
                    <a:pt x="312" y="193"/>
                    <a:pt x="309" y="194"/>
                    <a:pt x="308" y="193"/>
                  </a:cubicBezTo>
                  <a:cubicBezTo>
                    <a:pt x="307" y="193"/>
                    <a:pt x="304" y="192"/>
                    <a:pt x="302" y="192"/>
                  </a:cubicBezTo>
                  <a:cubicBezTo>
                    <a:pt x="302" y="193"/>
                    <a:pt x="302" y="193"/>
                    <a:pt x="302" y="193"/>
                  </a:cubicBezTo>
                  <a:cubicBezTo>
                    <a:pt x="300" y="193"/>
                    <a:pt x="300" y="195"/>
                    <a:pt x="298" y="194"/>
                  </a:cubicBezTo>
                  <a:cubicBezTo>
                    <a:pt x="297" y="191"/>
                    <a:pt x="297" y="191"/>
                    <a:pt x="297" y="191"/>
                  </a:cubicBezTo>
                  <a:cubicBezTo>
                    <a:pt x="296" y="191"/>
                    <a:pt x="296" y="191"/>
                    <a:pt x="296" y="191"/>
                  </a:cubicBezTo>
                  <a:cubicBezTo>
                    <a:pt x="295" y="192"/>
                    <a:pt x="292" y="197"/>
                    <a:pt x="292" y="197"/>
                  </a:cubicBezTo>
                  <a:cubicBezTo>
                    <a:pt x="292" y="198"/>
                    <a:pt x="293" y="199"/>
                    <a:pt x="292" y="200"/>
                  </a:cubicBezTo>
                  <a:cubicBezTo>
                    <a:pt x="292" y="201"/>
                    <a:pt x="288" y="202"/>
                    <a:pt x="287" y="203"/>
                  </a:cubicBezTo>
                  <a:cubicBezTo>
                    <a:pt x="285" y="197"/>
                    <a:pt x="288" y="194"/>
                    <a:pt x="290" y="188"/>
                  </a:cubicBezTo>
                  <a:cubicBezTo>
                    <a:pt x="290" y="188"/>
                    <a:pt x="289" y="188"/>
                    <a:pt x="288" y="188"/>
                  </a:cubicBezTo>
                  <a:cubicBezTo>
                    <a:pt x="284" y="183"/>
                    <a:pt x="284" y="183"/>
                    <a:pt x="284" y="183"/>
                  </a:cubicBezTo>
                  <a:cubicBezTo>
                    <a:pt x="284" y="182"/>
                    <a:pt x="285" y="181"/>
                    <a:pt x="284" y="181"/>
                  </a:cubicBezTo>
                  <a:cubicBezTo>
                    <a:pt x="284" y="180"/>
                    <a:pt x="282" y="180"/>
                    <a:pt x="282" y="181"/>
                  </a:cubicBezTo>
                  <a:cubicBezTo>
                    <a:pt x="281" y="180"/>
                    <a:pt x="280" y="179"/>
                    <a:pt x="279" y="178"/>
                  </a:cubicBezTo>
                  <a:cubicBezTo>
                    <a:pt x="279" y="178"/>
                    <a:pt x="277" y="178"/>
                    <a:pt x="276" y="178"/>
                  </a:cubicBezTo>
                  <a:cubicBezTo>
                    <a:pt x="276" y="179"/>
                    <a:pt x="277" y="181"/>
                    <a:pt x="276" y="181"/>
                  </a:cubicBezTo>
                  <a:cubicBezTo>
                    <a:pt x="276" y="182"/>
                    <a:pt x="273" y="183"/>
                    <a:pt x="272" y="184"/>
                  </a:cubicBezTo>
                  <a:cubicBezTo>
                    <a:pt x="272" y="185"/>
                    <a:pt x="273" y="187"/>
                    <a:pt x="272" y="187"/>
                  </a:cubicBezTo>
                  <a:cubicBezTo>
                    <a:pt x="272" y="187"/>
                    <a:pt x="270" y="187"/>
                    <a:pt x="270" y="187"/>
                  </a:cubicBezTo>
                  <a:cubicBezTo>
                    <a:pt x="269" y="186"/>
                    <a:pt x="269" y="187"/>
                    <a:pt x="268" y="187"/>
                  </a:cubicBezTo>
                  <a:cubicBezTo>
                    <a:pt x="267" y="186"/>
                    <a:pt x="268" y="184"/>
                    <a:pt x="268" y="183"/>
                  </a:cubicBezTo>
                  <a:cubicBezTo>
                    <a:pt x="267" y="182"/>
                    <a:pt x="263" y="180"/>
                    <a:pt x="261" y="179"/>
                  </a:cubicBezTo>
                  <a:cubicBezTo>
                    <a:pt x="259" y="178"/>
                    <a:pt x="258" y="178"/>
                    <a:pt x="255" y="177"/>
                  </a:cubicBezTo>
                  <a:cubicBezTo>
                    <a:pt x="255" y="179"/>
                    <a:pt x="254" y="183"/>
                    <a:pt x="254" y="185"/>
                  </a:cubicBezTo>
                  <a:cubicBezTo>
                    <a:pt x="254" y="187"/>
                    <a:pt x="255" y="187"/>
                    <a:pt x="255" y="188"/>
                  </a:cubicBezTo>
                  <a:cubicBezTo>
                    <a:pt x="255" y="190"/>
                    <a:pt x="255" y="191"/>
                    <a:pt x="255" y="193"/>
                  </a:cubicBezTo>
                  <a:cubicBezTo>
                    <a:pt x="255" y="194"/>
                    <a:pt x="252" y="195"/>
                    <a:pt x="252" y="195"/>
                  </a:cubicBezTo>
                  <a:cubicBezTo>
                    <a:pt x="252" y="194"/>
                    <a:pt x="252" y="193"/>
                    <a:pt x="251" y="193"/>
                  </a:cubicBezTo>
                  <a:cubicBezTo>
                    <a:pt x="250" y="192"/>
                    <a:pt x="249" y="193"/>
                    <a:pt x="248" y="192"/>
                  </a:cubicBezTo>
                  <a:cubicBezTo>
                    <a:pt x="247" y="192"/>
                    <a:pt x="241" y="187"/>
                    <a:pt x="241" y="187"/>
                  </a:cubicBezTo>
                  <a:cubicBezTo>
                    <a:pt x="240" y="184"/>
                    <a:pt x="242" y="183"/>
                    <a:pt x="242" y="181"/>
                  </a:cubicBezTo>
                  <a:cubicBezTo>
                    <a:pt x="242" y="177"/>
                    <a:pt x="241" y="174"/>
                    <a:pt x="241" y="171"/>
                  </a:cubicBezTo>
                  <a:cubicBezTo>
                    <a:pt x="238" y="171"/>
                    <a:pt x="237" y="171"/>
                    <a:pt x="235" y="171"/>
                  </a:cubicBezTo>
                  <a:cubicBezTo>
                    <a:pt x="232" y="175"/>
                    <a:pt x="229" y="176"/>
                    <a:pt x="225" y="178"/>
                  </a:cubicBezTo>
                  <a:cubicBezTo>
                    <a:pt x="225" y="179"/>
                    <a:pt x="225" y="179"/>
                    <a:pt x="225" y="179"/>
                  </a:cubicBezTo>
                  <a:cubicBezTo>
                    <a:pt x="221" y="180"/>
                    <a:pt x="218" y="179"/>
                    <a:pt x="216" y="179"/>
                  </a:cubicBezTo>
                  <a:cubicBezTo>
                    <a:pt x="214" y="180"/>
                    <a:pt x="212" y="182"/>
                    <a:pt x="211" y="183"/>
                  </a:cubicBezTo>
                  <a:cubicBezTo>
                    <a:pt x="209" y="183"/>
                    <a:pt x="208" y="183"/>
                    <a:pt x="207" y="183"/>
                  </a:cubicBezTo>
                  <a:cubicBezTo>
                    <a:pt x="203" y="186"/>
                    <a:pt x="204" y="190"/>
                    <a:pt x="204" y="193"/>
                  </a:cubicBezTo>
                  <a:close/>
                  <a:moveTo>
                    <a:pt x="566" y="186"/>
                  </a:moveTo>
                  <a:cubicBezTo>
                    <a:pt x="563" y="185"/>
                    <a:pt x="561" y="186"/>
                    <a:pt x="559" y="185"/>
                  </a:cubicBezTo>
                  <a:cubicBezTo>
                    <a:pt x="558" y="185"/>
                    <a:pt x="558" y="183"/>
                    <a:pt x="558" y="183"/>
                  </a:cubicBezTo>
                  <a:cubicBezTo>
                    <a:pt x="556" y="182"/>
                    <a:pt x="552" y="182"/>
                    <a:pt x="549" y="182"/>
                  </a:cubicBezTo>
                  <a:cubicBezTo>
                    <a:pt x="543" y="183"/>
                    <a:pt x="544" y="187"/>
                    <a:pt x="548" y="189"/>
                  </a:cubicBezTo>
                  <a:cubicBezTo>
                    <a:pt x="548" y="189"/>
                    <a:pt x="559" y="193"/>
                    <a:pt x="555" y="193"/>
                  </a:cubicBezTo>
                  <a:cubicBezTo>
                    <a:pt x="554" y="194"/>
                    <a:pt x="555" y="193"/>
                    <a:pt x="554" y="193"/>
                  </a:cubicBezTo>
                  <a:cubicBezTo>
                    <a:pt x="554" y="193"/>
                    <a:pt x="551" y="193"/>
                    <a:pt x="551" y="193"/>
                  </a:cubicBezTo>
                  <a:cubicBezTo>
                    <a:pt x="548" y="192"/>
                    <a:pt x="548" y="191"/>
                    <a:pt x="546" y="190"/>
                  </a:cubicBezTo>
                  <a:cubicBezTo>
                    <a:pt x="545" y="190"/>
                    <a:pt x="544" y="190"/>
                    <a:pt x="544" y="190"/>
                  </a:cubicBezTo>
                  <a:cubicBezTo>
                    <a:pt x="543" y="193"/>
                    <a:pt x="543" y="193"/>
                    <a:pt x="543" y="193"/>
                  </a:cubicBezTo>
                  <a:cubicBezTo>
                    <a:pt x="545" y="193"/>
                    <a:pt x="544" y="194"/>
                    <a:pt x="544" y="195"/>
                  </a:cubicBezTo>
                  <a:cubicBezTo>
                    <a:pt x="544" y="195"/>
                    <a:pt x="543" y="195"/>
                    <a:pt x="542" y="195"/>
                  </a:cubicBezTo>
                  <a:cubicBezTo>
                    <a:pt x="542" y="195"/>
                    <a:pt x="541" y="197"/>
                    <a:pt x="541" y="197"/>
                  </a:cubicBezTo>
                  <a:cubicBezTo>
                    <a:pt x="540" y="196"/>
                    <a:pt x="540" y="199"/>
                    <a:pt x="540" y="199"/>
                  </a:cubicBezTo>
                  <a:cubicBezTo>
                    <a:pt x="542" y="200"/>
                    <a:pt x="542" y="199"/>
                    <a:pt x="542" y="201"/>
                  </a:cubicBezTo>
                  <a:cubicBezTo>
                    <a:pt x="542" y="201"/>
                    <a:pt x="540" y="201"/>
                    <a:pt x="540" y="201"/>
                  </a:cubicBezTo>
                  <a:cubicBezTo>
                    <a:pt x="540" y="201"/>
                    <a:pt x="538" y="200"/>
                    <a:pt x="540" y="200"/>
                  </a:cubicBezTo>
                  <a:cubicBezTo>
                    <a:pt x="538" y="200"/>
                    <a:pt x="540" y="197"/>
                    <a:pt x="540" y="197"/>
                  </a:cubicBezTo>
                  <a:cubicBezTo>
                    <a:pt x="541" y="188"/>
                    <a:pt x="539" y="191"/>
                    <a:pt x="534" y="193"/>
                  </a:cubicBezTo>
                  <a:cubicBezTo>
                    <a:pt x="533" y="191"/>
                    <a:pt x="533" y="191"/>
                    <a:pt x="533" y="191"/>
                  </a:cubicBezTo>
                  <a:cubicBezTo>
                    <a:pt x="535" y="193"/>
                    <a:pt x="534" y="189"/>
                    <a:pt x="531" y="189"/>
                  </a:cubicBezTo>
                  <a:cubicBezTo>
                    <a:pt x="530" y="191"/>
                    <a:pt x="530" y="191"/>
                    <a:pt x="530" y="191"/>
                  </a:cubicBezTo>
                  <a:cubicBezTo>
                    <a:pt x="527" y="192"/>
                    <a:pt x="527" y="193"/>
                    <a:pt x="524" y="195"/>
                  </a:cubicBezTo>
                  <a:cubicBezTo>
                    <a:pt x="525" y="196"/>
                    <a:pt x="526" y="197"/>
                    <a:pt x="527" y="197"/>
                  </a:cubicBezTo>
                  <a:cubicBezTo>
                    <a:pt x="527" y="198"/>
                    <a:pt x="526" y="199"/>
                    <a:pt x="526" y="200"/>
                  </a:cubicBezTo>
                  <a:cubicBezTo>
                    <a:pt x="522" y="200"/>
                    <a:pt x="522" y="200"/>
                    <a:pt x="519" y="199"/>
                  </a:cubicBezTo>
                  <a:cubicBezTo>
                    <a:pt x="519" y="198"/>
                    <a:pt x="519" y="198"/>
                    <a:pt x="519" y="198"/>
                  </a:cubicBezTo>
                  <a:cubicBezTo>
                    <a:pt x="520" y="198"/>
                    <a:pt x="521" y="198"/>
                    <a:pt x="522" y="198"/>
                  </a:cubicBezTo>
                  <a:cubicBezTo>
                    <a:pt x="523" y="196"/>
                    <a:pt x="521" y="195"/>
                    <a:pt x="523" y="193"/>
                  </a:cubicBezTo>
                  <a:cubicBezTo>
                    <a:pt x="525" y="192"/>
                    <a:pt x="523" y="192"/>
                    <a:pt x="522" y="191"/>
                  </a:cubicBezTo>
                  <a:cubicBezTo>
                    <a:pt x="522" y="190"/>
                    <a:pt x="522" y="190"/>
                    <a:pt x="522" y="190"/>
                  </a:cubicBezTo>
                  <a:cubicBezTo>
                    <a:pt x="522" y="190"/>
                    <a:pt x="523" y="188"/>
                    <a:pt x="522" y="187"/>
                  </a:cubicBezTo>
                  <a:cubicBezTo>
                    <a:pt x="522" y="187"/>
                    <a:pt x="522" y="187"/>
                    <a:pt x="522" y="187"/>
                  </a:cubicBezTo>
                  <a:cubicBezTo>
                    <a:pt x="521" y="186"/>
                    <a:pt x="521" y="184"/>
                    <a:pt x="520" y="183"/>
                  </a:cubicBezTo>
                  <a:cubicBezTo>
                    <a:pt x="518" y="183"/>
                    <a:pt x="518" y="183"/>
                    <a:pt x="518" y="183"/>
                  </a:cubicBezTo>
                  <a:cubicBezTo>
                    <a:pt x="517" y="178"/>
                    <a:pt x="521" y="178"/>
                    <a:pt x="521" y="177"/>
                  </a:cubicBezTo>
                  <a:cubicBezTo>
                    <a:pt x="521" y="177"/>
                    <a:pt x="521" y="176"/>
                    <a:pt x="521" y="175"/>
                  </a:cubicBezTo>
                  <a:cubicBezTo>
                    <a:pt x="521" y="176"/>
                    <a:pt x="520" y="175"/>
                    <a:pt x="520" y="175"/>
                  </a:cubicBezTo>
                  <a:cubicBezTo>
                    <a:pt x="521" y="170"/>
                    <a:pt x="525" y="169"/>
                    <a:pt x="518" y="167"/>
                  </a:cubicBezTo>
                  <a:cubicBezTo>
                    <a:pt x="517" y="166"/>
                    <a:pt x="513" y="165"/>
                    <a:pt x="510" y="166"/>
                  </a:cubicBezTo>
                  <a:cubicBezTo>
                    <a:pt x="510" y="166"/>
                    <a:pt x="510" y="166"/>
                    <a:pt x="510" y="166"/>
                  </a:cubicBezTo>
                  <a:cubicBezTo>
                    <a:pt x="510" y="166"/>
                    <a:pt x="508" y="168"/>
                    <a:pt x="508" y="168"/>
                  </a:cubicBezTo>
                  <a:cubicBezTo>
                    <a:pt x="507" y="168"/>
                    <a:pt x="505" y="168"/>
                    <a:pt x="504" y="168"/>
                  </a:cubicBezTo>
                  <a:cubicBezTo>
                    <a:pt x="504" y="169"/>
                    <a:pt x="504" y="170"/>
                    <a:pt x="504" y="171"/>
                  </a:cubicBezTo>
                  <a:cubicBezTo>
                    <a:pt x="498" y="171"/>
                    <a:pt x="498" y="171"/>
                    <a:pt x="498" y="171"/>
                  </a:cubicBezTo>
                  <a:cubicBezTo>
                    <a:pt x="498" y="172"/>
                    <a:pt x="498" y="173"/>
                    <a:pt x="498" y="173"/>
                  </a:cubicBezTo>
                  <a:cubicBezTo>
                    <a:pt x="497" y="174"/>
                    <a:pt x="495" y="173"/>
                    <a:pt x="493" y="174"/>
                  </a:cubicBezTo>
                  <a:cubicBezTo>
                    <a:pt x="492" y="175"/>
                    <a:pt x="494" y="175"/>
                    <a:pt x="494" y="175"/>
                  </a:cubicBezTo>
                  <a:cubicBezTo>
                    <a:pt x="493" y="175"/>
                    <a:pt x="494" y="176"/>
                    <a:pt x="494" y="176"/>
                  </a:cubicBezTo>
                  <a:cubicBezTo>
                    <a:pt x="494" y="177"/>
                    <a:pt x="493" y="177"/>
                    <a:pt x="492" y="179"/>
                  </a:cubicBezTo>
                  <a:cubicBezTo>
                    <a:pt x="492" y="179"/>
                    <a:pt x="495" y="179"/>
                    <a:pt x="494" y="179"/>
                  </a:cubicBezTo>
                  <a:cubicBezTo>
                    <a:pt x="492" y="180"/>
                    <a:pt x="492" y="179"/>
                    <a:pt x="490" y="179"/>
                  </a:cubicBezTo>
                  <a:cubicBezTo>
                    <a:pt x="488" y="179"/>
                    <a:pt x="487" y="181"/>
                    <a:pt x="487" y="181"/>
                  </a:cubicBezTo>
                  <a:cubicBezTo>
                    <a:pt x="487" y="181"/>
                    <a:pt x="487" y="186"/>
                    <a:pt x="487" y="188"/>
                  </a:cubicBezTo>
                  <a:cubicBezTo>
                    <a:pt x="488" y="188"/>
                    <a:pt x="489" y="189"/>
                    <a:pt x="489" y="189"/>
                  </a:cubicBezTo>
                  <a:cubicBezTo>
                    <a:pt x="490" y="190"/>
                    <a:pt x="494" y="188"/>
                    <a:pt x="496" y="189"/>
                  </a:cubicBezTo>
                  <a:cubicBezTo>
                    <a:pt x="496" y="189"/>
                    <a:pt x="495" y="194"/>
                    <a:pt x="496" y="195"/>
                  </a:cubicBezTo>
                  <a:cubicBezTo>
                    <a:pt x="493" y="193"/>
                    <a:pt x="492" y="192"/>
                    <a:pt x="486" y="192"/>
                  </a:cubicBezTo>
                  <a:cubicBezTo>
                    <a:pt x="486" y="194"/>
                    <a:pt x="486" y="195"/>
                    <a:pt x="486" y="196"/>
                  </a:cubicBezTo>
                  <a:cubicBezTo>
                    <a:pt x="491" y="200"/>
                    <a:pt x="495" y="197"/>
                    <a:pt x="490" y="203"/>
                  </a:cubicBezTo>
                  <a:cubicBezTo>
                    <a:pt x="490" y="201"/>
                    <a:pt x="491" y="208"/>
                    <a:pt x="492" y="210"/>
                  </a:cubicBezTo>
                  <a:cubicBezTo>
                    <a:pt x="486" y="207"/>
                    <a:pt x="485" y="208"/>
                    <a:pt x="478" y="209"/>
                  </a:cubicBezTo>
                  <a:cubicBezTo>
                    <a:pt x="480" y="208"/>
                    <a:pt x="482" y="206"/>
                    <a:pt x="484" y="205"/>
                  </a:cubicBezTo>
                  <a:cubicBezTo>
                    <a:pt x="484" y="205"/>
                    <a:pt x="485" y="206"/>
                    <a:pt x="486" y="205"/>
                  </a:cubicBezTo>
                  <a:cubicBezTo>
                    <a:pt x="485" y="204"/>
                    <a:pt x="486" y="203"/>
                    <a:pt x="485" y="202"/>
                  </a:cubicBezTo>
                  <a:cubicBezTo>
                    <a:pt x="484" y="201"/>
                    <a:pt x="481" y="201"/>
                    <a:pt x="480" y="199"/>
                  </a:cubicBezTo>
                  <a:cubicBezTo>
                    <a:pt x="478" y="196"/>
                    <a:pt x="479" y="183"/>
                    <a:pt x="480" y="179"/>
                  </a:cubicBezTo>
                  <a:cubicBezTo>
                    <a:pt x="482" y="172"/>
                    <a:pt x="491" y="170"/>
                    <a:pt x="500" y="169"/>
                  </a:cubicBezTo>
                  <a:cubicBezTo>
                    <a:pt x="499" y="169"/>
                    <a:pt x="501" y="169"/>
                    <a:pt x="501" y="169"/>
                  </a:cubicBezTo>
                  <a:cubicBezTo>
                    <a:pt x="501" y="169"/>
                    <a:pt x="501" y="167"/>
                    <a:pt x="501" y="167"/>
                  </a:cubicBezTo>
                  <a:cubicBezTo>
                    <a:pt x="500" y="167"/>
                    <a:pt x="497" y="166"/>
                    <a:pt x="496" y="166"/>
                  </a:cubicBezTo>
                  <a:cubicBezTo>
                    <a:pt x="493" y="165"/>
                    <a:pt x="486" y="165"/>
                    <a:pt x="482" y="166"/>
                  </a:cubicBezTo>
                  <a:cubicBezTo>
                    <a:pt x="480" y="168"/>
                    <a:pt x="480" y="168"/>
                    <a:pt x="480" y="168"/>
                  </a:cubicBezTo>
                  <a:cubicBezTo>
                    <a:pt x="478" y="168"/>
                    <a:pt x="477" y="166"/>
                    <a:pt x="474" y="166"/>
                  </a:cubicBezTo>
                  <a:cubicBezTo>
                    <a:pt x="473" y="166"/>
                    <a:pt x="471" y="168"/>
                    <a:pt x="470" y="168"/>
                  </a:cubicBezTo>
                  <a:cubicBezTo>
                    <a:pt x="467" y="168"/>
                    <a:pt x="467" y="167"/>
                    <a:pt x="464" y="168"/>
                  </a:cubicBezTo>
                  <a:cubicBezTo>
                    <a:pt x="464" y="168"/>
                    <a:pt x="464" y="168"/>
                    <a:pt x="464" y="168"/>
                  </a:cubicBezTo>
                  <a:cubicBezTo>
                    <a:pt x="463" y="169"/>
                    <a:pt x="461" y="171"/>
                    <a:pt x="460" y="172"/>
                  </a:cubicBezTo>
                  <a:cubicBezTo>
                    <a:pt x="460" y="173"/>
                    <a:pt x="461" y="175"/>
                    <a:pt x="461" y="175"/>
                  </a:cubicBezTo>
                  <a:cubicBezTo>
                    <a:pt x="461" y="175"/>
                    <a:pt x="456" y="178"/>
                    <a:pt x="456" y="178"/>
                  </a:cubicBezTo>
                  <a:cubicBezTo>
                    <a:pt x="457" y="181"/>
                    <a:pt x="457" y="181"/>
                    <a:pt x="457" y="181"/>
                  </a:cubicBezTo>
                  <a:cubicBezTo>
                    <a:pt x="456" y="183"/>
                    <a:pt x="449" y="189"/>
                    <a:pt x="449" y="190"/>
                  </a:cubicBezTo>
                  <a:cubicBezTo>
                    <a:pt x="448" y="191"/>
                    <a:pt x="450" y="192"/>
                    <a:pt x="450" y="194"/>
                  </a:cubicBezTo>
                  <a:cubicBezTo>
                    <a:pt x="450" y="195"/>
                    <a:pt x="447" y="197"/>
                    <a:pt x="447" y="197"/>
                  </a:cubicBezTo>
                  <a:cubicBezTo>
                    <a:pt x="446" y="199"/>
                    <a:pt x="446" y="199"/>
                    <a:pt x="446" y="201"/>
                  </a:cubicBezTo>
                  <a:cubicBezTo>
                    <a:pt x="448" y="202"/>
                    <a:pt x="450" y="203"/>
                    <a:pt x="453" y="204"/>
                  </a:cubicBezTo>
                  <a:cubicBezTo>
                    <a:pt x="453" y="205"/>
                    <a:pt x="453" y="205"/>
                    <a:pt x="453" y="205"/>
                  </a:cubicBezTo>
                  <a:cubicBezTo>
                    <a:pt x="452" y="205"/>
                    <a:pt x="452" y="205"/>
                    <a:pt x="452" y="205"/>
                  </a:cubicBezTo>
                  <a:cubicBezTo>
                    <a:pt x="450" y="205"/>
                    <a:pt x="454" y="209"/>
                    <a:pt x="455" y="209"/>
                  </a:cubicBezTo>
                  <a:cubicBezTo>
                    <a:pt x="455" y="210"/>
                    <a:pt x="455" y="210"/>
                    <a:pt x="455" y="210"/>
                  </a:cubicBezTo>
                  <a:cubicBezTo>
                    <a:pt x="458" y="211"/>
                    <a:pt x="463" y="210"/>
                    <a:pt x="466" y="210"/>
                  </a:cubicBezTo>
                  <a:cubicBezTo>
                    <a:pt x="467" y="213"/>
                    <a:pt x="467" y="213"/>
                    <a:pt x="467" y="213"/>
                  </a:cubicBezTo>
                  <a:cubicBezTo>
                    <a:pt x="465" y="212"/>
                    <a:pt x="463" y="213"/>
                    <a:pt x="461" y="213"/>
                  </a:cubicBezTo>
                  <a:cubicBezTo>
                    <a:pt x="461" y="213"/>
                    <a:pt x="461" y="215"/>
                    <a:pt x="461" y="215"/>
                  </a:cubicBezTo>
                  <a:cubicBezTo>
                    <a:pt x="461" y="215"/>
                    <a:pt x="464" y="218"/>
                    <a:pt x="464" y="218"/>
                  </a:cubicBezTo>
                  <a:cubicBezTo>
                    <a:pt x="464" y="219"/>
                    <a:pt x="464" y="219"/>
                    <a:pt x="464" y="219"/>
                  </a:cubicBezTo>
                  <a:cubicBezTo>
                    <a:pt x="464" y="219"/>
                    <a:pt x="464" y="218"/>
                    <a:pt x="466" y="218"/>
                  </a:cubicBezTo>
                  <a:cubicBezTo>
                    <a:pt x="466" y="218"/>
                    <a:pt x="469" y="220"/>
                    <a:pt x="470" y="221"/>
                  </a:cubicBezTo>
                  <a:cubicBezTo>
                    <a:pt x="469" y="221"/>
                    <a:pt x="468" y="221"/>
                    <a:pt x="468" y="221"/>
                  </a:cubicBezTo>
                  <a:cubicBezTo>
                    <a:pt x="468" y="223"/>
                    <a:pt x="468" y="223"/>
                    <a:pt x="468" y="223"/>
                  </a:cubicBezTo>
                  <a:cubicBezTo>
                    <a:pt x="469" y="223"/>
                    <a:pt x="471" y="223"/>
                    <a:pt x="472" y="223"/>
                  </a:cubicBezTo>
                  <a:cubicBezTo>
                    <a:pt x="474" y="221"/>
                    <a:pt x="475" y="219"/>
                    <a:pt x="478" y="221"/>
                  </a:cubicBezTo>
                  <a:cubicBezTo>
                    <a:pt x="479" y="221"/>
                    <a:pt x="478" y="222"/>
                    <a:pt x="478" y="223"/>
                  </a:cubicBezTo>
                  <a:cubicBezTo>
                    <a:pt x="479" y="223"/>
                    <a:pt x="483" y="226"/>
                    <a:pt x="484" y="227"/>
                  </a:cubicBezTo>
                  <a:cubicBezTo>
                    <a:pt x="484" y="227"/>
                    <a:pt x="483" y="227"/>
                    <a:pt x="483" y="229"/>
                  </a:cubicBezTo>
                  <a:cubicBezTo>
                    <a:pt x="483" y="229"/>
                    <a:pt x="484" y="229"/>
                    <a:pt x="484" y="229"/>
                  </a:cubicBezTo>
                  <a:cubicBezTo>
                    <a:pt x="487" y="229"/>
                    <a:pt x="488" y="229"/>
                    <a:pt x="490" y="229"/>
                  </a:cubicBezTo>
                  <a:cubicBezTo>
                    <a:pt x="490" y="229"/>
                    <a:pt x="488" y="226"/>
                    <a:pt x="489" y="226"/>
                  </a:cubicBezTo>
                  <a:cubicBezTo>
                    <a:pt x="490" y="226"/>
                    <a:pt x="490" y="226"/>
                    <a:pt x="490" y="226"/>
                  </a:cubicBezTo>
                  <a:cubicBezTo>
                    <a:pt x="491" y="226"/>
                    <a:pt x="493" y="229"/>
                    <a:pt x="493" y="229"/>
                  </a:cubicBezTo>
                  <a:cubicBezTo>
                    <a:pt x="495" y="230"/>
                    <a:pt x="497" y="229"/>
                    <a:pt x="499" y="229"/>
                  </a:cubicBezTo>
                  <a:cubicBezTo>
                    <a:pt x="500" y="231"/>
                    <a:pt x="500" y="231"/>
                    <a:pt x="500" y="231"/>
                  </a:cubicBezTo>
                  <a:cubicBezTo>
                    <a:pt x="501" y="231"/>
                    <a:pt x="502" y="231"/>
                    <a:pt x="504" y="231"/>
                  </a:cubicBezTo>
                  <a:cubicBezTo>
                    <a:pt x="505" y="231"/>
                    <a:pt x="509" y="229"/>
                    <a:pt x="510" y="229"/>
                  </a:cubicBezTo>
                  <a:cubicBezTo>
                    <a:pt x="511" y="229"/>
                    <a:pt x="511" y="231"/>
                    <a:pt x="512" y="231"/>
                  </a:cubicBezTo>
                  <a:cubicBezTo>
                    <a:pt x="513" y="232"/>
                    <a:pt x="517" y="233"/>
                    <a:pt x="518" y="233"/>
                  </a:cubicBezTo>
                  <a:cubicBezTo>
                    <a:pt x="524" y="233"/>
                    <a:pt x="520" y="231"/>
                    <a:pt x="518" y="229"/>
                  </a:cubicBezTo>
                  <a:cubicBezTo>
                    <a:pt x="518" y="229"/>
                    <a:pt x="518" y="228"/>
                    <a:pt x="518" y="227"/>
                  </a:cubicBezTo>
                  <a:cubicBezTo>
                    <a:pt x="516" y="226"/>
                    <a:pt x="515" y="225"/>
                    <a:pt x="514" y="224"/>
                  </a:cubicBezTo>
                  <a:cubicBezTo>
                    <a:pt x="512" y="223"/>
                    <a:pt x="513" y="222"/>
                    <a:pt x="516" y="223"/>
                  </a:cubicBezTo>
                  <a:cubicBezTo>
                    <a:pt x="517" y="223"/>
                    <a:pt x="520" y="228"/>
                    <a:pt x="521" y="229"/>
                  </a:cubicBezTo>
                  <a:cubicBezTo>
                    <a:pt x="521" y="230"/>
                    <a:pt x="522" y="229"/>
                    <a:pt x="523" y="229"/>
                  </a:cubicBezTo>
                  <a:cubicBezTo>
                    <a:pt x="525" y="230"/>
                    <a:pt x="526" y="233"/>
                    <a:pt x="528" y="235"/>
                  </a:cubicBezTo>
                  <a:cubicBezTo>
                    <a:pt x="528" y="235"/>
                    <a:pt x="529" y="235"/>
                    <a:pt x="530" y="235"/>
                  </a:cubicBezTo>
                  <a:cubicBezTo>
                    <a:pt x="529" y="234"/>
                    <a:pt x="531" y="233"/>
                    <a:pt x="530" y="231"/>
                  </a:cubicBezTo>
                  <a:cubicBezTo>
                    <a:pt x="530" y="231"/>
                    <a:pt x="527" y="230"/>
                    <a:pt x="527" y="229"/>
                  </a:cubicBezTo>
                  <a:cubicBezTo>
                    <a:pt x="527" y="229"/>
                    <a:pt x="527" y="228"/>
                    <a:pt x="527" y="227"/>
                  </a:cubicBezTo>
                  <a:cubicBezTo>
                    <a:pt x="527" y="227"/>
                    <a:pt x="525" y="226"/>
                    <a:pt x="525" y="226"/>
                  </a:cubicBezTo>
                  <a:cubicBezTo>
                    <a:pt x="525" y="224"/>
                    <a:pt x="526" y="225"/>
                    <a:pt x="526" y="224"/>
                  </a:cubicBezTo>
                  <a:cubicBezTo>
                    <a:pt x="527" y="224"/>
                    <a:pt x="529" y="224"/>
                    <a:pt x="531" y="224"/>
                  </a:cubicBezTo>
                  <a:cubicBezTo>
                    <a:pt x="531" y="223"/>
                    <a:pt x="531" y="223"/>
                    <a:pt x="531" y="223"/>
                  </a:cubicBezTo>
                  <a:cubicBezTo>
                    <a:pt x="531" y="223"/>
                    <a:pt x="534" y="223"/>
                    <a:pt x="534" y="223"/>
                  </a:cubicBezTo>
                  <a:cubicBezTo>
                    <a:pt x="534" y="224"/>
                    <a:pt x="535" y="223"/>
                    <a:pt x="536" y="223"/>
                  </a:cubicBezTo>
                  <a:cubicBezTo>
                    <a:pt x="537" y="224"/>
                    <a:pt x="537" y="226"/>
                    <a:pt x="538" y="227"/>
                  </a:cubicBezTo>
                  <a:cubicBezTo>
                    <a:pt x="542" y="230"/>
                    <a:pt x="542" y="228"/>
                    <a:pt x="545" y="227"/>
                  </a:cubicBezTo>
                  <a:cubicBezTo>
                    <a:pt x="546" y="227"/>
                    <a:pt x="546" y="228"/>
                    <a:pt x="548" y="228"/>
                  </a:cubicBezTo>
                  <a:cubicBezTo>
                    <a:pt x="548" y="228"/>
                    <a:pt x="548" y="227"/>
                    <a:pt x="549" y="227"/>
                  </a:cubicBezTo>
                  <a:cubicBezTo>
                    <a:pt x="548" y="224"/>
                    <a:pt x="548" y="223"/>
                    <a:pt x="548" y="221"/>
                  </a:cubicBezTo>
                  <a:cubicBezTo>
                    <a:pt x="546" y="221"/>
                    <a:pt x="546" y="221"/>
                    <a:pt x="546" y="221"/>
                  </a:cubicBezTo>
                  <a:cubicBezTo>
                    <a:pt x="546" y="222"/>
                    <a:pt x="545" y="223"/>
                    <a:pt x="545" y="223"/>
                  </a:cubicBezTo>
                  <a:cubicBezTo>
                    <a:pt x="544" y="224"/>
                    <a:pt x="544" y="223"/>
                    <a:pt x="543" y="223"/>
                  </a:cubicBezTo>
                  <a:cubicBezTo>
                    <a:pt x="543" y="223"/>
                    <a:pt x="543" y="221"/>
                    <a:pt x="543" y="221"/>
                  </a:cubicBezTo>
                  <a:cubicBezTo>
                    <a:pt x="545" y="220"/>
                    <a:pt x="546" y="220"/>
                    <a:pt x="548" y="219"/>
                  </a:cubicBezTo>
                  <a:cubicBezTo>
                    <a:pt x="549" y="220"/>
                    <a:pt x="550" y="222"/>
                    <a:pt x="550" y="224"/>
                  </a:cubicBezTo>
                  <a:cubicBezTo>
                    <a:pt x="551" y="224"/>
                    <a:pt x="552" y="224"/>
                    <a:pt x="553" y="225"/>
                  </a:cubicBezTo>
                  <a:cubicBezTo>
                    <a:pt x="553" y="223"/>
                    <a:pt x="553" y="223"/>
                    <a:pt x="553" y="223"/>
                  </a:cubicBezTo>
                  <a:cubicBezTo>
                    <a:pt x="553" y="223"/>
                    <a:pt x="555" y="223"/>
                    <a:pt x="556" y="223"/>
                  </a:cubicBezTo>
                  <a:cubicBezTo>
                    <a:pt x="557" y="226"/>
                    <a:pt x="557" y="230"/>
                    <a:pt x="558" y="233"/>
                  </a:cubicBezTo>
                  <a:cubicBezTo>
                    <a:pt x="560" y="233"/>
                    <a:pt x="560" y="233"/>
                    <a:pt x="560" y="233"/>
                  </a:cubicBezTo>
                  <a:cubicBezTo>
                    <a:pt x="560" y="232"/>
                    <a:pt x="560" y="230"/>
                    <a:pt x="560" y="229"/>
                  </a:cubicBezTo>
                  <a:cubicBezTo>
                    <a:pt x="561" y="229"/>
                    <a:pt x="560" y="229"/>
                    <a:pt x="562" y="229"/>
                  </a:cubicBezTo>
                  <a:cubicBezTo>
                    <a:pt x="562" y="229"/>
                    <a:pt x="563" y="228"/>
                    <a:pt x="563" y="228"/>
                  </a:cubicBezTo>
                  <a:cubicBezTo>
                    <a:pt x="564" y="228"/>
                    <a:pt x="564" y="229"/>
                    <a:pt x="566" y="229"/>
                  </a:cubicBezTo>
                  <a:cubicBezTo>
                    <a:pt x="566" y="230"/>
                    <a:pt x="565" y="231"/>
                    <a:pt x="566" y="231"/>
                  </a:cubicBezTo>
                  <a:cubicBezTo>
                    <a:pt x="567" y="232"/>
                    <a:pt x="568" y="231"/>
                    <a:pt x="568" y="231"/>
                  </a:cubicBezTo>
                  <a:cubicBezTo>
                    <a:pt x="568" y="233"/>
                    <a:pt x="567" y="233"/>
                    <a:pt x="567" y="235"/>
                  </a:cubicBezTo>
                  <a:cubicBezTo>
                    <a:pt x="568" y="235"/>
                    <a:pt x="569" y="235"/>
                    <a:pt x="570" y="235"/>
                  </a:cubicBezTo>
                  <a:cubicBezTo>
                    <a:pt x="572" y="231"/>
                    <a:pt x="571" y="232"/>
                    <a:pt x="575" y="232"/>
                  </a:cubicBezTo>
                  <a:cubicBezTo>
                    <a:pt x="576" y="235"/>
                    <a:pt x="576" y="235"/>
                    <a:pt x="576" y="235"/>
                  </a:cubicBezTo>
                  <a:cubicBezTo>
                    <a:pt x="575" y="235"/>
                    <a:pt x="574" y="234"/>
                    <a:pt x="573" y="234"/>
                  </a:cubicBezTo>
                  <a:cubicBezTo>
                    <a:pt x="573" y="235"/>
                    <a:pt x="573" y="235"/>
                    <a:pt x="572" y="235"/>
                  </a:cubicBezTo>
                  <a:cubicBezTo>
                    <a:pt x="572" y="236"/>
                    <a:pt x="572" y="238"/>
                    <a:pt x="572" y="239"/>
                  </a:cubicBezTo>
                  <a:cubicBezTo>
                    <a:pt x="573" y="239"/>
                    <a:pt x="573" y="240"/>
                    <a:pt x="574" y="241"/>
                  </a:cubicBezTo>
                  <a:cubicBezTo>
                    <a:pt x="575" y="241"/>
                    <a:pt x="577" y="241"/>
                    <a:pt x="578" y="241"/>
                  </a:cubicBezTo>
                  <a:cubicBezTo>
                    <a:pt x="579" y="242"/>
                    <a:pt x="579" y="245"/>
                    <a:pt x="578" y="244"/>
                  </a:cubicBezTo>
                  <a:cubicBezTo>
                    <a:pt x="578" y="244"/>
                    <a:pt x="578" y="243"/>
                    <a:pt x="577" y="243"/>
                  </a:cubicBezTo>
                  <a:cubicBezTo>
                    <a:pt x="577" y="243"/>
                    <a:pt x="576" y="243"/>
                    <a:pt x="575" y="243"/>
                  </a:cubicBezTo>
                  <a:cubicBezTo>
                    <a:pt x="575" y="243"/>
                    <a:pt x="575" y="244"/>
                    <a:pt x="575" y="245"/>
                  </a:cubicBezTo>
                  <a:cubicBezTo>
                    <a:pt x="574" y="246"/>
                    <a:pt x="575" y="246"/>
                    <a:pt x="574" y="247"/>
                  </a:cubicBezTo>
                  <a:cubicBezTo>
                    <a:pt x="572" y="246"/>
                    <a:pt x="574" y="251"/>
                    <a:pt x="574" y="251"/>
                  </a:cubicBezTo>
                  <a:cubicBezTo>
                    <a:pt x="574" y="251"/>
                    <a:pt x="576" y="250"/>
                    <a:pt x="576" y="251"/>
                  </a:cubicBezTo>
                  <a:cubicBezTo>
                    <a:pt x="577" y="251"/>
                    <a:pt x="575" y="254"/>
                    <a:pt x="576" y="255"/>
                  </a:cubicBezTo>
                  <a:cubicBezTo>
                    <a:pt x="577" y="254"/>
                    <a:pt x="577" y="255"/>
                    <a:pt x="578" y="255"/>
                  </a:cubicBezTo>
                  <a:cubicBezTo>
                    <a:pt x="580" y="254"/>
                    <a:pt x="584" y="249"/>
                    <a:pt x="585" y="247"/>
                  </a:cubicBezTo>
                  <a:cubicBezTo>
                    <a:pt x="586" y="248"/>
                    <a:pt x="587" y="248"/>
                    <a:pt x="588" y="248"/>
                  </a:cubicBezTo>
                  <a:cubicBezTo>
                    <a:pt x="589" y="248"/>
                    <a:pt x="589" y="245"/>
                    <a:pt x="590" y="245"/>
                  </a:cubicBezTo>
                  <a:cubicBezTo>
                    <a:pt x="591" y="245"/>
                    <a:pt x="591" y="249"/>
                    <a:pt x="591" y="250"/>
                  </a:cubicBezTo>
                  <a:cubicBezTo>
                    <a:pt x="591" y="250"/>
                    <a:pt x="589" y="251"/>
                    <a:pt x="588" y="251"/>
                  </a:cubicBezTo>
                  <a:cubicBezTo>
                    <a:pt x="588" y="252"/>
                    <a:pt x="588" y="253"/>
                    <a:pt x="589" y="253"/>
                  </a:cubicBezTo>
                  <a:cubicBezTo>
                    <a:pt x="589" y="254"/>
                    <a:pt x="589" y="254"/>
                    <a:pt x="589" y="255"/>
                  </a:cubicBezTo>
                  <a:cubicBezTo>
                    <a:pt x="589" y="256"/>
                    <a:pt x="589" y="256"/>
                    <a:pt x="589" y="256"/>
                  </a:cubicBezTo>
                  <a:cubicBezTo>
                    <a:pt x="591" y="256"/>
                    <a:pt x="592" y="256"/>
                    <a:pt x="593" y="256"/>
                  </a:cubicBezTo>
                  <a:cubicBezTo>
                    <a:pt x="593" y="256"/>
                    <a:pt x="595" y="258"/>
                    <a:pt x="593" y="257"/>
                  </a:cubicBezTo>
                  <a:cubicBezTo>
                    <a:pt x="594" y="257"/>
                    <a:pt x="594" y="259"/>
                    <a:pt x="594" y="259"/>
                  </a:cubicBezTo>
                  <a:cubicBezTo>
                    <a:pt x="595" y="260"/>
                    <a:pt x="596" y="259"/>
                    <a:pt x="597" y="260"/>
                  </a:cubicBezTo>
                  <a:cubicBezTo>
                    <a:pt x="597" y="263"/>
                    <a:pt x="596" y="263"/>
                    <a:pt x="597" y="267"/>
                  </a:cubicBezTo>
                  <a:cubicBezTo>
                    <a:pt x="599" y="267"/>
                    <a:pt x="599" y="267"/>
                    <a:pt x="599" y="267"/>
                  </a:cubicBezTo>
                  <a:cubicBezTo>
                    <a:pt x="599" y="268"/>
                    <a:pt x="598" y="269"/>
                    <a:pt x="598" y="271"/>
                  </a:cubicBezTo>
                  <a:cubicBezTo>
                    <a:pt x="598" y="271"/>
                    <a:pt x="600" y="271"/>
                    <a:pt x="601" y="271"/>
                  </a:cubicBezTo>
                  <a:cubicBezTo>
                    <a:pt x="601" y="271"/>
                    <a:pt x="600" y="273"/>
                    <a:pt x="601" y="273"/>
                  </a:cubicBezTo>
                  <a:cubicBezTo>
                    <a:pt x="600" y="273"/>
                    <a:pt x="600" y="273"/>
                    <a:pt x="600" y="275"/>
                  </a:cubicBezTo>
                  <a:cubicBezTo>
                    <a:pt x="598" y="275"/>
                    <a:pt x="599" y="274"/>
                    <a:pt x="597" y="274"/>
                  </a:cubicBezTo>
                  <a:cubicBezTo>
                    <a:pt x="597" y="275"/>
                    <a:pt x="596" y="274"/>
                    <a:pt x="595" y="275"/>
                  </a:cubicBezTo>
                  <a:cubicBezTo>
                    <a:pt x="593" y="280"/>
                    <a:pt x="596" y="282"/>
                    <a:pt x="599" y="283"/>
                  </a:cubicBezTo>
                  <a:cubicBezTo>
                    <a:pt x="595" y="283"/>
                    <a:pt x="593" y="285"/>
                    <a:pt x="591" y="288"/>
                  </a:cubicBezTo>
                  <a:cubicBezTo>
                    <a:pt x="590" y="289"/>
                    <a:pt x="590" y="291"/>
                    <a:pt x="589" y="292"/>
                  </a:cubicBezTo>
                  <a:cubicBezTo>
                    <a:pt x="587" y="293"/>
                    <a:pt x="586" y="293"/>
                    <a:pt x="584" y="294"/>
                  </a:cubicBezTo>
                  <a:cubicBezTo>
                    <a:pt x="584" y="294"/>
                    <a:pt x="584" y="296"/>
                    <a:pt x="584" y="296"/>
                  </a:cubicBezTo>
                  <a:cubicBezTo>
                    <a:pt x="585" y="297"/>
                    <a:pt x="587" y="300"/>
                    <a:pt x="587" y="300"/>
                  </a:cubicBezTo>
                  <a:cubicBezTo>
                    <a:pt x="588" y="300"/>
                    <a:pt x="589" y="299"/>
                    <a:pt x="589" y="300"/>
                  </a:cubicBezTo>
                  <a:cubicBezTo>
                    <a:pt x="590" y="301"/>
                    <a:pt x="590" y="302"/>
                    <a:pt x="590" y="303"/>
                  </a:cubicBezTo>
                  <a:cubicBezTo>
                    <a:pt x="591" y="304"/>
                    <a:pt x="593" y="305"/>
                    <a:pt x="594" y="306"/>
                  </a:cubicBezTo>
                  <a:cubicBezTo>
                    <a:pt x="595" y="308"/>
                    <a:pt x="595" y="309"/>
                    <a:pt x="595" y="310"/>
                  </a:cubicBezTo>
                  <a:cubicBezTo>
                    <a:pt x="593" y="310"/>
                    <a:pt x="589" y="310"/>
                    <a:pt x="585" y="311"/>
                  </a:cubicBezTo>
                  <a:cubicBezTo>
                    <a:pt x="584" y="311"/>
                    <a:pt x="582" y="313"/>
                    <a:pt x="582" y="313"/>
                  </a:cubicBezTo>
                  <a:cubicBezTo>
                    <a:pt x="580" y="313"/>
                    <a:pt x="580" y="312"/>
                    <a:pt x="577" y="312"/>
                  </a:cubicBezTo>
                  <a:cubicBezTo>
                    <a:pt x="577" y="312"/>
                    <a:pt x="576" y="312"/>
                    <a:pt x="575" y="312"/>
                  </a:cubicBezTo>
                  <a:cubicBezTo>
                    <a:pt x="575" y="314"/>
                    <a:pt x="575" y="314"/>
                    <a:pt x="575" y="314"/>
                  </a:cubicBezTo>
                  <a:cubicBezTo>
                    <a:pt x="574" y="314"/>
                    <a:pt x="573" y="312"/>
                    <a:pt x="572" y="312"/>
                  </a:cubicBezTo>
                  <a:cubicBezTo>
                    <a:pt x="572" y="313"/>
                    <a:pt x="572" y="313"/>
                    <a:pt x="572" y="313"/>
                  </a:cubicBezTo>
                  <a:cubicBezTo>
                    <a:pt x="571" y="313"/>
                    <a:pt x="571" y="314"/>
                    <a:pt x="571" y="314"/>
                  </a:cubicBezTo>
                  <a:cubicBezTo>
                    <a:pt x="570" y="315"/>
                    <a:pt x="569" y="314"/>
                    <a:pt x="568" y="314"/>
                  </a:cubicBezTo>
                  <a:cubicBezTo>
                    <a:pt x="567" y="316"/>
                    <a:pt x="567" y="316"/>
                    <a:pt x="567" y="316"/>
                  </a:cubicBezTo>
                  <a:cubicBezTo>
                    <a:pt x="565" y="316"/>
                    <a:pt x="564" y="315"/>
                    <a:pt x="563" y="314"/>
                  </a:cubicBezTo>
                  <a:cubicBezTo>
                    <a:pt x="561" y="314"/>
                    <a:pt x="557" y="314"/>
                    <a:pt x="555" y="314"/>
                  </a:cubicBezTo>
                  <a:cubicBezTo>
                    <a:pt x="554" y="316"/>
                    <a:pt x="552" y="320"/>
                    <a:pt x="552" y="321"/>
                  </a:cubicBezTo>
                  <a:cubicBezTo>
                    <a:pt x="552" y="323"/>
                    <a:pt x="553" y="322"/>
                    <a:pt x="554" y="323"/>
                  </a:cubicBezTo>
                  <a:cubicBezTo>
                    <a:pt x="552" y="325"/>
                    <a:pt x="552" y="327"/>
                    <a:pt x="550" y="328"/>
                  </a:cubicBezTo>
                  <a:cubicBezTo>
                    <a:pt x="550" y="328"/>
                    <a:pt x="551" y="331"/>
                    <a:pt x="552" y="332"/>
                  </a:cubicBezTo>
                  <a:cubicBezTo>
                    <a:pt x="553" y="333"/>
                    <a:pt x="554" y="332"/>
                    <a:pt x="556" y="333"/>
                  </a:cubicBezTo>
                  <a:cubicBezTo>
                    <a:pt x="556" y="334"/>
                    <a:pt x="556" y="334"/>
                    <a:pt x="556" y="334"/>
                  </a:cubicBezTo>
                  <a:cubicBezTo>
                    <a:pt x="558" y="335"/>
                    <a:pt x="557" y="333"/>
                    <a:pt x="559" y="334"/>
                  </a:cubicBezTo>
                  <a:cubicBezTo>
                    <a:pt x="560" y="335"/>
                    <a:pt x="560" y="335"/>
                    <a:pt x="560" y="335"/>
                  </a:cubicBezTo>
                  <a:cubicBezTo>
                    <a:pt x="562" y="335"/>
                    <a:pt x="563" y="335"/>
                    <a:pt x="566" y="334"/>
                  </a:cubicBezTo>
                  <a:cubicBezTo>
                    <a:pt x="566" y="332"/>
                    <a:pt x="566" y="332"/>
                    <a:pt x="566" y="332"/>
                  </a:cubicBezTo>
                  <a:cubicBezTo>
                    <a:pt x="567" y="332"/>
                    <a:pt x="568" y="333"/>
                    <a:pt x="570" y="332"/>
                  </a:cubicBezTo>
                  <a:cubicBezTo>
                    <a:pt x="570" y="331"/>
                    <a:pt x="569" y="330"/>
                    <a:pt x="570" y="330"/>
                  </a:cubicBezTo>
                  <a:cubicBezTo>
                    <a:pt x="570" y="330"/>
                    <a:pt x="571" y="329"/>
                    <a:pt x="572" y="329"/>
                  </a:cubicBezTo>
                  <a:cubicBezTo>
                    <a:pt x="572" y="328"/>
                    <a:pt x="572" y="327"/>
                    <a:pt x="573" y="326"/>
                  </a:cubicBezTo>
                  <a:cubicBezTo>
                    <a:pt x="574" y="329"/>
                    <a:pt x="574" y="329"/>
                    <a:pt x="574" y="329"/>
                  </a:cubicBezTo>
                  <a:cubicBezTo>
                    <a:pt x="575" y="329"/>
                    <a:pt x="578" y="331"/>
                    <a:pt x="579" y="330"/>
                  </a:cubicBezTo>
                  <a:cubicBezTo>
                    <a:pt x="579" y="330"/>
                    <a:pt x="579" y="329"/>
                    <a:pt x="580" y="329"/>
                  </a:cubicBezTo>
                  <a:cubicBezTo>
                    <a:pt x="580" y="329"/>
                    <a:pt x="580" y="327"/>
                    <a:pt x="580" y="327"/>
                  </a:cubicBezTo>
                  <a:cubicBezTo>
                    <a:pt x="579" y="326"/>
                    <a:pt x="577" y="325"/>
                    <a:pt x="576" y="324"/>
                  </a:cubicBezTo>
                  <a:cubicBezTo>
                    <a:pt x="576" y="323"/>
                    <a:pt x="576" y="323"/>
                    <a:pt x="576" y="323"/>
                  </a:cubicBezTo>
                  <a:cubicBezTo>
                    <a:pt x="578" y="322"/>
                    <a:pt x="577" y="322"/>
                    <a:pt x="578" y="321"/>
                  </a:cubicBezTo>
                  <a:cubicBezTo>
                    <a:pt x="579" y="321"/>
                    <a:pt x="579" y="321"/>
                    <a:pt x="579" y="321"/>
                  </a:cubicBezTo>
                  <a:cubicBezTo>
                    <a:pt x="580" y="322"/>
                    <a:pt x="579" y="323"/>
                    <a:pt x="579" y="324"/>
                  </a:cubicBezTo>
                  <a:cubicBezTo>
                    <a:pt x="580" y="324"/>
                    <a:pt x="581" y="326"/>
                    <a:pt x="581" y="326"/>
                  </a:cubicBezTo>
                  <a:cubicBezTo>
                    <a:pt x="583" y="326"/>
                    <a:pt x="583" y="326"/>
                    <a:pt x="584" y="326"/>
                  </a:cubicBezTo>
                  <a:cubicBezTo>
                    <a:pt x="585" y="326"/>
                    <a:pt x="585" y="323"/>
                    <a:pt x="584" y="323"/>
                  </a:cubicBezTo>
                  <a:cubicBezTo>
                    <a:pt x="585" y="323"/>
                    <a:pt x="586" y="324"/>
                    <a:pt x="586" y="324"/>
                  </a:cubicBezTo>
                  <a:cubicBezTo>
                    <a:pt x="586" y="324"/>
                    <a:pt x="586" y="326"/>
                    <a:pt x="586" y="326"/>
                  </a:cubicBezTo>
                  <a:cubicBezTo>
                    <a:pt x="587" y="326"/>
                    <a:pt x="588" y="326"/>
                    <a:pt x="589" y="327"/>
                  </a:cubicBezTo>
                  <a:cubicBezTo>
                    <a:pt x="589" y="327"/>
                    <a:pt x="589" y="329"/>
                    <a:pt x="589" y="330"/>
                  </a:cubicBezTo>
                  <a:cubicBezTo>
                    <a:pt x="589" y="329"/>
                    <a:pt x="590" y="327"/>
                    <a:pt x="591" y="327"/>
                  </a:cubicBezTo>
                  <a:cubicBezTo>
                    <a:pt x="591" y="327"/>
                    <a:pt x="593" y="327"/>
                    <a:pt x="593" y="327"/>
                  </a:cubicBezTo>
                  <a:cubicBezTo>
                    <a:pt x="594" y="328"/>
                    <a:pt x="595" y="334"/>
                    <a:pt x="596" y="335"/>
                  </a:cubicBezTo>
                  <a:cubicBezTo>
                    <a:pt x="596" y="335"/>
                    <a:pt x="598" y="335"/>
                    <a:pt x="599" y="335"/>
                  </a:cubicBezTo>
                  <a:cubicBezTo>
                    <a:pt x="599" y="337"/>
                    <a:pt x="600" y="340"/>
                    <a:pt x="600" y="342"/>
                  </a:cubicBezTo>
                  <a:cubicBezTo>
                    <a:pt x="602" y="342"/>
                    <a:pt x="602" y="342"/>
                    <a:pt x="603" y="341"/>
                  </a:cubicBezTo>
                  <a:cubicBezTo>
                    <a:pt x="603" y="343"/>
                    <a:pt x="603" y="343"/>
                    <a:pt x="603" y="343"/>
                  </a:cubicBezTo>
                  <a:cubicBezTo>
                    <a:pt x="605" y="344"/>
                    <a:pt x="605" y="344"/>
                    <a:pt x="605" y="344"/>
                  </a:cubicBezTo>
                  <a:cubicBezTo>
                    <a:pt x="605" y="343"/>
                    <a:pt x="605" y="344"/>
                    <a:pt x="606" y="344"/>
                  </a:cubicBezTo>
                  <a:cubicBezTo>
                    <a:pt x="606" y="343"/>
                    <a:pt x="606" y="341"/>
                    <a:pt x="606" y="341"/>
                  </a:cubicBezTo>
                  <a:cubicBezTo>
                    <a:pt x="607" y="341"/>
                    <a:pt x="608" y="342"/>
                    <a:pt x="608" y="342"/>
                  </a:cubicBezTo>
                  <a:cubicBezTo>
                    <a:pt x="608" y="342"/>
                    <a:pt x="610" y="342"/>
                    <a:pt x="610" y="342"/>
                  </a:cubicBezTo>
                  <a:cubicBezTo>
                    <a:pt x="610" y="343"/>
                    <a:pt x="611" y="343"/>
                    <a:pt x="611" y="344"/>
                  </a:cubicBezTo>
                  <a:cubicBezTo>
                    <a:pt x="610" y="344"/>
                    <a:pt x="610" y="344"/>
                    <a:pt x="610" y="346"/>
                  </a:cubicBezTo>
                  <a:cubicBezTo>
                    <a:pt x="608" y="346"/>
                    <a:pt x="606" y="347"/>
                    <a:pt x="604" y="347"/>
                  </a:cubicBezTo>
                  <a:cubicBezTo>
                    <a:pt x="604" y="348"/>
                    <a:pt x="604" y="348"/>
                    <a:pt x="604" y="348"/>
                  </a:cubicBezTo>
                  <a:cubicBezTo>
                    <a:pt x="605" y="349"/>
                    <a:pt x="606" y="348"/>
                    <a:pt x="607" y="348"/>
                  </a:cubicBezTo>
                  <a:cubicBezTo>
                    <a:pt x="608" y="349"/>
                    <a:pt x="610" y="351"/>
                    <a:pt x="610" y="351"/>
                  </a:cubicBezTo>
                  <a:cubicBezTo>
                    <a:pt x="612" y="351"/>
                    <a:pt x="612" y="349"/>
                    <a:pt x="613" y="349"/>
                  </a:cubicBezTo>
                  <a:cubicBezTo>
                    <a:pt x="614" y="349"/>
                    <a:pt x="614" y="350"/>
                    <a:pt x="615" y="351"/>
                  </a:cubicBezTo>
                  <a:cubicBezTo>
                    <a:pt x="617" y="351"/>
                    <a:pt x="619" y="351"/>
                    <a:pt x="621" y="351"/>
                  </a:cubicBezTo>
                  <a:cubicBezTo>
                    <a:pt x="621" y="350"/>
                    <a:pt x="622" y="348"/>
                    <a:pt x="622" y="348"/>
                  </a:cubicBezTo>
                  <a:cubicBezTo>
                    <a:pt x="623" y="348"/>
                    <a:pt x="623" y="349"/>
                    <a:pt x="624" y="350"/>
                  </a:cubicBezTo>
                  <a:cubicBezTo>
                    <a:pt x="625" y="350"/>
                    <a:pt x="625" y="349"/>
                    <a:pt x="626" y="349"/>
                  </a:cubicBezTo>
                  <a:cubicBezTo>
                    <a:pt x="628" y="349"/>
                    <a:pt x="631" y="350"/>
                    <a:pt x="633" y="351"/>
                  </a:cubicBezTo>
                  <a:cubicBezTo>
                    <a:pt x="634" y="350"/>
                    <a:pt x="634" y="349"/>
                    <a:pt x="635" y="349"/>
                  </a:cubicBezTo>
                  <a:cubicBezTo>
                    <a:pt x="635" y="349"/>
                    <a:pt x="637" y="351"/>
                    <a:pt x="637" y="351"/>
                  </a:cubicBezTo>
                  <a:cubicBezTo>
                    <a:pt x="640" y="352"/>
                    <a:pt x="642" y="350"/>
                    <a:pt x="644" y="350"/>
                  </a:cubicBezTo>
                  <a:cubicBezTo>
                    <a:pt x="645" y="350"/>
                    <a:pt x="647" y="353"/>
                    <a:pt x="649" y="353"/>
                  </a:cubicBezTo>
                  <a:cubicBezTo>
                    <a:pt x="650" y="353"/>
                    <a:pt x="649" y="352"/>
                    <a:pt x="651" y="352"/>
                  </a:cubicBezTo>
                  <a:cubicBezTo>
                    <a:pt x="651" y="352"/>
                    <a:pt x="654" y="354"/>
                    <a:pt x="655" y="354"/>
                  </a:cubicBezTo>
                  <a:cubicBezTo>
                    <a:pt x="657" y="353"/>
                    <a:pt x="656" y="352"/>
                    <a:pt x="657" y="350"/>
                  </a:cubicBezTo>
                  <a:cubicBezTo>
                    <a:pt x="657" y="348"/>
                    <a:pt x="657" y="348"/>
                    <a:pt x="657" y="348"/>
                  </a:cubicBezTo>
                  <a:cubicBezTo>
                    <a:pt x="658" y="349"/>
                    <a:pt x="657" y="347"/>
                    <a:pt x="657" y="347"/>
                  </a:cubicBezTo>
                  <a:cubicBezTo>
                    <a:pt x="654" y="346"/>
                    <a:pt x="652" y="347"/>
                    <a:pt x="649" y="346"/>
                  </a:cubicBezTo>
                  <a:cubicBezTo>
                    <a:pt x="648" y="345"/>
                    <a:pt x="649" y="344"/>
                    <a:pt x="649" y="343"/>
                  </a:cubicBezTo>
                  <a:cubicBezTo>
                    <a:pt x="647" y="343"/>
                    <a:pt x="647" y="343"/>
                    <a:pt x="647" y="343"/>
                  </a:cubicBezTo>
                  <a:cubicBezTo>
                    <a:pt x="647" y="343"/>
                    <a:pt x="645" y="341"/>
                    <a:pt x="645" y="340"/>
                  </a:cubicBezTo>
                  <a:cubicBezTo>
                    <a:pt x="643" y="340"/>
                    <a:pt x="640" y="341"/>
                    <a:pt x="639" y="340"/>
                  </a:cubicBezTo>
                  <a:cubicBezTo>
                    <a:pt x="639" y="340"/>
                    <a:pt x="639" y="338"/>
                    <a:pt x="639" y="338"/>
                  </a:cubicBezTo>
                  <a:cubicBezTo>
                    <a:pt x="638" y="338"/>
                    <a:pt x="638" y="338"/>
                    <a:pt x="638" y="338"/>
                  </a:cubicBezTo>
                  <a:cubicBezTo>
                    <a:pt x="634" y="336"/>
                    <a:pt x="631" y="333"/>
                    <a:pt x="627" y="330"/>
                  </a:cubicBezTo>
                  <a:cubicBezTo>
                    <a:pt x="627" y="330"/>
                    <a:pt x="627" y="328"/>
                    <a:pt x="627" y="329"/>
                  </a:cubicBezTo>
                  <a:cubicBezTo>
                    <a:pt x="627" y="329"/>
                    <a:pt x="629" y="327"/>
                    <a:pt x="629" y="327"/>
                  </a:cubicBezTo>
                  <a:cubicBezTo>
                    <a:pt x="632" y="326"/>
                    <a:pt x="637" y="331"/>
                    <a:pt x="639" y="331"/>
                  </a:cubicBezTo>
                  <a:cubicBezTo>
                    <a:pt x="639" y="331"/>
                    <a:pt x="639" y="329"/>
                    <a:pt x="639" y="328"/>
                  </a:cubicBezTo>
                  <a:cubicBezTo>
                    <a:pt x="641" y="328"/>
                    <a:pt x="641" y="328"/>
                    <a:pt x="641" y="328"/>
                  </a:cubicBezTo>
                  <a:cubicBezTo>
                    <a:pt x="643" y="329"/>
                    <a:pt x="644" y="332"/>
                    <a:pt x="646" y="332"/>
                  </a:cubicBezTo>
                  <a:cubicBezTo>
                    <a:pt x="647" y="332"/>
                    <a:pt x="647" y="330"/>
                    <a:pt x="647" y="330"/>
                  </a:cubicBezTo>
                  <a:cubicBezTo>
                    <a:pt x="650" y="330"/>
                    <a:pt x="652" y="330"/>
                    <a:pt x="654" y="330"/>
                  </a:cubicBezTo>
                  <a:cubicBezTo>
                    <a:pt x="655" y="331"/>
                    <a:pt x="655" y="332"/>
                    <a:pt x="655" y="333"/>
                  </a:cubicBezTo>
                  <a:cubicBezTo>
                    <a:pt x="656" y="333"/>
                    <a:pt x="656" y="332"/>
                    <a:pt x="657" y="332"/>
                  </a:cubicBezTo>
                  <a:cubicBezTo>
                    <a:pt x="659" y="333"/>
                    <a:pt x="660" y="334"/>
                    <a:pt x="661" y="337"/>
                  </a:cubicBezTo>
                  <a:cubicBezTo>
                    <a:pt x="662" y="337"/>
                    <a:pt x="664" y="336"/>
                    <a:pt x="665" y="336"/>
                  </a:cubicBezTo>
                  <a:cubicBezTo>
                    <a:pt x="664" y="335"/>
                    <a:pt x="664" y="335"/>
                    <a:pt x="664" y="335"/>
                  </a:cubicBezTo>
                  <a:cubicBezTo>
                    <a:pt x="664" y="335"/>
                    <a:pt x="663" y="335"/>
                    <a:pt x="662" y="336"/>
                  </a:cubicBezTo>
                  <a:cubicBezTo>
                    <a:pt x="661" y="334"/>
                    <a:pt x="660" y="332"/>
                    <a:pt x="660" y="330"/>
                  </a:cubicBezTo>
                  <a:cubicBezTo>
                    <a:pt x="659" y="330"/>
                    <a:pt x="658" y="331"/>
                    <a:pt x="657" y="330"/>
                  </a:cubicBezTo>
                  <a:cubicBezTo>
                    <a:pt x="657" y="330"/>
                    <a:pt x="657" y="328"/>
                    <a:pt x="657" y="328"/>
                  </a:cubicBezTo>
                  <a:cubicBezTo>
                    <a:pt x="663" y="328"/>
                    <a:pt x="662" y="330"/>
                    <a:pt x="661" y="324"/>
                  </a:cubicBezTo>
                  <a:cubicBezTo>
                    <a:pt x="660" y="324"/>
                    <a:pt x="659" y="323"/>
                    <a:pt x="661" y="323"/>
                  </a:cubicBezTo>
                  <a:cubicBezTo>
                    <a:pt x="661" y="323"/>
                    <a:pt x="662" y="324"/>
                    <a:pt x="663" y="324"/>
                  </a:cubicBezTo>
                  <a:cubicBezTo>
                    <a:pt x="664" y="324"/>
                    <a:pt x="664" y="323"/>
                    <a:pt x="665" y="322"/>
                  </a:cubicBezTo>
                  <a:cubicBezTo>
                    <a:pt x="663" y="320"/>
                    <a:pt x="663" y="318"/>
                    <a:pt x="661" y="315"/>
                  </a:cubicBezTo>
                  <a:cubicBezTo>
                    <a:pt x="659" y="316"/>
                    <a:pt x="660" y="314"/>
                    <a:pt x="659" y="314"/>
                  </a:cubicBezTo>
                  <a:cubicBezTo>
                    <a:pt x="659" y="314"/>
                    <a:pt x="657" y="316"/>
                    <a:pt x="659" y="316"/>
                  </a:cubicBezTo>
                  <a:cubicBezTo>
                    <a:pt x="659" y="317"/>
                    <a:pt x="659" y="318"/>
                    <a:pt x="660" y="318"/>
                  </a:cubicBezTo>
                  <a:cubicBezTo>
                    <a:pt x="660" y="318"/>
                    <a:pt x="660" y="319"/>
                    <a:pt x="659" y="318"/>
                  </a:cubicBezTo>
                  <a:cubicBezTo>
                    <a:pt x="657" y="318"/>
                    <a:pt x="658" y="317"/>
                    <a:pt x="657" y="315"/>
                  </a:cubicBezTo>
                  <a:cubicBezTo>
                    <a:pt x="656" y="315"/>
                    <a:pt x="656" y="316"/>
                    <a:pt x="655" y="316"/>
                  </a:cubicBezTo>
                  <a:cubicBezTo>
                    <a:pt x="654" y="316"/>
                    <a:pt x="655" y="314"/>
                    <a:pt x="655" y="314"/>
                  </a:cubicBezTo>
                  <a:cubicBezTo>
                    <a:pt x="654" y="313"/>
                    <a:pt x="652" y="312"/>
                    <a:pt x="652" y="312"/>
                  </a:cubicBezTo>
                  <a:cubicBezTo>
                    <a:pt x="651" y="311"/>
                    <a:pt x="649" y="312"/>
                    <a:pt x="649" y="312"/>
                  </a:cubicBezTo>
                  <a:cubicBezTo>
                    <a:pt x="648" y="311"/>
                    <a:pt x="648" y="310"/>
                    <a:pt x="648" y="309"/>
                  </a:cubicBezTo>
                  <a:cubicBezTo>
                    <a:pt x="648" y="308"/>
                    <a:pt x="646" y="308"/>
                    <a:pt x="645" y="308"/>
                  </a:cubicBezTo>
                  <a:cubicBezTo>
                    <a:pt x="644" y="306"/>
                    <a:pt x="644" y="304"/>
                    <a:pt x="643" y="301"/>
                  </a:cubicBezTo>
                  <a:cubicBezTo>
                    <a:pt x="638" y="302"/>
                    <a:pt x="638" y="300"/>
                    <a:pt x="636" y="294"/>
                  </a:cubicBezTo>
                  <a:cubicBezTo>
                    <a:pt x="637" y="295"/>
                    <a:pt x="637" y="294"/>
                    <a:pt x="639" y="294"/>
                  </a:cubicBezTo>
                  <a:cubicBezTo>
                    <a:pt x="639" y="296"/>
                    <a:pt x="639" y="296"/>
                    <a:pt x="639" y="296"/>
                  </a:cubicBezTo>
                  <a:cubicBezTo>
                    <a:pt x="640" y="296"/>
                    <a:pt x="642" y="296"/>
                    <a:pt x="643" y="296"/>
                  </a:cubicBezTo>
                  <a:cubicBezTo>
                    <a:pt x="643" y="296"/>
                    <a:pt x="643" y="294"/>
                    <a:pt x="643" y="294"/>
                  </a:cubicBezTo>
                  <a:cubicBezTo>
                    <a:pt x="643" y="294"/>
                    <a:pt x="641" y="294"/>
                    <a:pt x="642" y="293"/>
                  </a:cubicBezTo>
                  <a:cubicBezTo>
                    <a:pt x="641" y="293"/>
                    <a:pt x="641" y="293"/>
                    <a:pt x="641" y="293"/>
                  </a:cubicBezTo>
                  <a:cubicBezTo>
                    <a:pt x="640" y="291"/>
                    <a:pt x="639" y="290"/>
                    <a:pt x="639" y="286"/>
                  </a:cubicBezTo>
                  <a:cubicBezTo>
                    <a:pt x="639" y="287"/>
                    <a:pt x="640" y="287"/>
                    <a:pt x="641" y="287"/>
                  </a:cubicBezTo>
                  <a:cubicBezTo>
                    <a:pt x="641" y="289"/>
                    <a:pt x="641" y="290"/>
                    <a:pt x="642" y="291"/>
                  </a:cubicBezTo>
                  <a:cubicBezTo>
                    <a:pt x="644" y="290"/>
                    <a:pt x="644" y="290"/>
                    <a:pt x="644" y="290"/>
                  </a:cubicBezTo>
                  <a:cubicBezTo>
                    <a:pt x="644" y="289"/>
                    <a:pt x="644" y="289"/>
                    <a:pt x="644" y="289"/>
                  </a:cubicBezTo>
                  <a:cubicBezTo>
                    <a:pt x="644" y="289"/>
                    <a:pt x="644" y="288"/>
                    <a:pt x="644" y="286"/>
                  </a:cubicBezTo>
                  <a:cubicBezTo>
                    <a:pt x="643" y="285"/>
                    <a:pt x="641" y="284"/>
                    <a:pt x="643" y="284"/>
                  </a:cubicBezTo>
                  <a:cubicBezTo>
                    <a:pt x="645" y="286"/>
                    <a:pt x="645" y="286"/>
                    <a:pt x="645" y="286"/>
                  </a:cubicBezTo>
                  <a:cubicBezTo>
                    <a:pt x="645" y="286"/>
                    <a:pt x="646" y="284"/>
                    <a:pt x="647" y="285"/>
                  </a:cubicBezTo>
                  <a:cubicBezTo>
                    <a:pt x="648" y="286"/>
                    <a:pt x="646" y="287"/>
                    <a:pt x="647" y="288"/>
                  </a:cubicBezTo>
                  <a:cubicBezTo>
                    <a:pt x="647" y="289"/>
                    <a:pt x="648" y="289"/>
                    <a:pt x="649" y="289"/>
                  </a:cubicBezTo>
                  <a:cubicBezTo>
                    <a:pt x="650" y="290"/>
                    <a:pt x="649" y="293"/>
                    <a:pt x="650" y="294"/>
                  </a:cubicBezTo>
                  <a:cubicBezTo>
                    <a:pt x="651" y="295"/>
                    <a:pt x="651" y="294"/>
                    <a:pt x="653" y="294"/>
                  </a:cubicBezTo>
                  <a:cubicBezTo>
                    <a:pt x="653" y="295"/>
                    <a:pt x="655" y="296"/>
                    <a:pt x="655" y="296"/>
                  </a:cubicBezTo>
                  <a:cubicBezTo>
                    <a:pt x="658" y="297"/>
                    <a:pt x="661" y="295"/>
                    <a:pt x="663" y="294"/>
                  </a:cubicBezTo>
                  <a:cubicBezTo>
                    <a:pt x="662" y="295"/>
                    <a:pt x="662" y="297"/>
                    <a:pt x="661" y="297"/>
                  </a:cubicBezTo>
                  <a:cubicBezTo>
                    <a:pt x="660" y="298"/>
                    <a:pt x="660" y="297"/>
                    <a:pt x="659" y="298"/>
                  </a:cubicBezTo>
                  <a:cubicBezTo>
                    <a:pt x="659" y="299"/>
                    <a:pt x="659" y="299"/>
                    <a:pt x="659" y="299"/>
                  </a:cubicBezTo>
                  <a:cubicBezTo>
                    <a:pt x="660" y="299"/>
                    <a:pt x="663" y="298"/>
                    <a:pt x="663" y="298"/>
                  </a:cubicBezTo>
                  <a:cubicBezTo>
                    <a:pt x="663" y="301"/>
                    <a:pt x="663" y="301"/>
                    <a:pt x="663" y="301"/>
                  </a:cubicBezTo>
                  <a:cubicBezTo>
                    <a:pt x="663" y="301"/>
                    <a:pt x="664" y="301"/>
                    <a:pt x="665" y="301"/>
                  </a:cubicBezTo>
                  <a:cubicBezTo>
                    <a:pt x="664" y="301"/>
                    <a:pt x="667" y="300"/>
                    <a:pt x="667" y="300"/>
                  </a:cubicBezTo>
                  <a:cubicBezTo>
                    <a:pt x="666" y="301"/>
                    <a:pt x="666" y="303"/>
                    <a:pt x="665" y="303"/>
                  </a:cubicBezTo>
                  <a:cubicBezTo>
                    <a:pt x="664" y="303"/>
                    <a:pt x="665" y="304"/>
                    <a:pt x="665" y="304"/>
                  </a:cubicBezTo>
                  <a:cubicBezTo>
                    <a:pt x="666" y="304"/>
                    <a:pt x="675" y="302"/>
                    <a:pt x="669" y="306"/>
                  </a:cubicBezTo>
                  <a:cubicBezTo>
                    <a:pt x="667" y="307"/>
                    <a:pt x="668" y="307"/>
                    <a:pt x="670" y="308"/>
                  </a:cubicBezTo>
                  <a:cubicBezTo>
                    <a:pt x="671" y="308"/>
                    <a:pt x="671" y="307"/>
                    <a:pt x="672" y="306"/>
                  </a:cubicBezTo>
                  <a:cubicBezTo>
                    <a:pt x="672" y="307"/>
                    <a:pt x="672" y="308"/>
                    <a:pt x="672" y="308"/>
                  </a:cubicBezTo>
                  <a:cubicBezTo>
                    <a:pt x="673" y="309"/>
                    <a:pt x="673" y="310"/>
                    <a:pt x="674" y="310"/>
                  </a:cubicBezTo>
                  <a:cubicBezTo>
                    <a:pt x="675" y="311"/>
                    <a:pt x="675" y="309"/>
                    <a:pt x="677" y="310"/>
                  </a:cubicBezTo>
                  <a:cubicBezTo>
                    <a:pt x="677" y="311"/>
                    <a:pt x="677" y="311"/>
                    <a:pt x="677" y="311"/>
                  </a:cubicBezTo>
                  <a:cubicBezTo>
                    <a:pt x="681" y="311"/>
                    <a:pt x="678" y="311"/>
                    <a:pt x="679" y="310"/>
                  </a:cubicBezTo>
                  <a:cubicBezTo>
                    <a:pt x="683" y="307"/>
                    <a:pt x="680" y="308"/>
                    <a:pt x="679" y="305"/>
                  </a:cubicBezTo>
                  <a:cubicBezTo>
                    <a:pt x="679" y="304"/>
                    <a:pt x="679" y="303"/>
                    <a:pt x="679" y="302"/>
                  </a:cubicBezTo>
                  <a:cubicBezTo>
                    <a:pt x="679" y="302"/>
                    <a:pt x="677" y="302"/>
                    <a:pt x="677" y="302"/>
                  </a:cubicBezTo>
                  <a:cubicBezTo>
                    <a:pt x="677" y="301"/>
                    <a:pt x="679" y="298"/>
                    <a:pt x="679" y="299"/>
                  </a:cubicBezTo>
                  <a:cubicBezTo>
                    <a:pt x="679" y="299"/>
                    <a:pt x="679" y="300"/>
                    <a:pt x="680" y="301"/>
                  </a:cubicBezTo>
                  <a:cubicBezTo>
                    <a:pt x="680" y="301"/>
                    <a:pt x="684" y="300"/>
                    <a:pt x="683" y="300"/>
                  </a:cubicBezTo>
                  <a:cubicBezTo>
                    <a:pt x="684" y="300"/>
                    <a:pt x="684" y="300"/>
                    <a:pt x="686" y="300"/>
                  </a:cubicBezTo>
                  <a:cubicBezTo>
                    <a:pt x="685" y="300"/>
                    <a:pt x="686" y="299"/>
                    <a:pt x="686" y="298"/>
                  </a:cubicBezTo>
                  <a:cubicBezTo>
                    <a:pt x="686" y="298"/>
                    <a:pt x="685" y="298"/>
                    <a:pt x="684" y="298"/>
                  </a:cubicBezTo>
                  <a:cubicBezTo>
                    <a:pt x="684" y="296"/>
                    <a:pt x="684" y="296"/>
                    <a:pt x="684" y="296"/>
                  </a:cubicBezTo>
                  <a:cubicBezTo>
                    <a:pt x="682" y="295"/>
                    <a:pt x="684" y="296"/>
                    <a:pt x="686" y="296"/>
                  </a:cubicBezTo>
                  <a:cubicBezTo>
                    <a:pt x="686" y="294"/>
                    <a:pt x="686" y="294"/>
                    <a:pt x="686" y="294"/>
                  </a:cubicBezTo>
                  <a:cubicBezTo>
                    <a:pt x="685" y="294"/>
                    <a:pt x="685" y="294"/>
                    <a:pt x="685" y="294"/>
                  </a:cubicBezTo>
                  <a:cubicBezTo>
                    <a:pt x="685" y="294"/>
                    <a:pt x="685" y="291"/>
                    <a:pt x="685" y="291"/>
                  </a:cubicBezTo>
                  <a:cubicBezTo>
                    <a:pt x="686" y="291"/>
                    <a:pt x="687" y="291"/>
                    <a:pt x="688" y="290"/>
                  </a:cubicBezTo>
                  <a:cubicBezTo>
                    <a:pt x="688" y="290"/>
                    <a:pt x="690" y="286"/>
                    <a:pt x="688" y="288"/>
                  </a:cubicBezTo>
                  <a:cubicBezTo>
                    <a:pt x="688" y="287"/>
                    <a:pt x="689" y="286"/>
                    <a:pt x="688" y="286"/>
                  </a:cubicBezTo>
                  <a:cubicBezTo>
                    <a:pt x="689" y="286"/>
                    <a:pt x="691" y="286"/>
                    <a:pt x="691" y="286"/>
                  </a:cubicBezTo>
                  <a:cubicBezTo>
                    <a:pt x="692" y="288"/>
                    <a:pt x="692" y="288"/>
                    <a:pt x="692" y="288"/>
                  </a:cubicBezTo>
                  <a:cubicBezTo>
                    <a:pt x="693" y="289"/>
                    <a:pt x="695" y="289"/>
                    <a:pt x="695" y="288"/>
                  </a:cubicBezTo>
                  <a:cubicBezTo>
                    <a:pt x="695" y="290"/>
                    <a:pt x="696" y="288"/>
                    <a:pt x="696" y="288"/>
                  </a:cubicBezTo>
                  <a:cubicBezTo>
                    <a:pt x="693" y="287"/>
                    <a:pt x="696" y="286"/>
                    <a:pt x="695" y="284"/>
                  </a:cubicBezTo>
                  <a:cubicBezTo>
                    <a:pt x="695" y="283"/>
                    <a:pt x="694" y="283"/>
                    <a:pt x="694" y="283"/>
                  </a:cubicBezTo>
                  <a:cubicBezTo>
                    <a:pt x="695" y="283"/>
                    <a:pt x="695" y="283"/>
                    <a:pt x="696" y="283"/>
                  </a:cubicBezTo>
                  <a:cubicBezTo>
                    <a:pt x="695" y="284"/>
                    <a:pt x="698" y="284"/>
                    <a:pt x="698" y="284"/>
                  </a:cubicBezTo>
                  <a:cubicBezTo>
                    <a:pt x="698" y="283"/>
                    <a:pt x="697" y="282"/>
                    <a:pt x="698" y="282"/>
                  </a:cubicBezTo>
                  <a:cubicBezTo>
                    <a:pt x="698" y="281"/>
                    <a:pt x="698" y="281"/>
                    <a:pt x="698" y="281"/>
                  </a:cubicBezTo>
                  <a:cubicBezTo>
                    <a:pt x="696" y="280"/>
                    <a:pt x="696" y="280"/>
                    <a:pt x="696" y="280"/>
                  </a:cubicBezTo>
                  <a:cubicBezTo>
                    <a:pt x="696" y="279"/>
                    <a:pt x="696" y="276"/>
                    <a:pt x="695" y="276"/>
                  </a:cubicBezTo>
                  <a:cubicBezTo>
                    <a:pt x="694" y="275"/>
                    <a:pt x="692" y="275"/>
                    <a:pt x="691" y="275"/>
                  </a:cubicBezTo>
                  <a:cubicBezTo>
                    <a:pt x="691" y="274"/>
                    <a:pt x="691" y="273"/>
                    <a:pt x="690" y="273"/>
                  </a:cubicBezTo>
                  <a:cubicBezTo>
                    <a:pt x="689" y="272"/>
                    <a:pt x="690" y="277"/>
                    <a:pt x="690" y="278"/>
                  </a:cubicBezTo>
                  <a:cubicBezTo>
                    <a:pt x="689" y="278"/>
                    <a:pt x="690" y="277"/>
                    <a:pt x="689" y="277"/>
                  </a:cubicBezTo>
                  <a:cubicBezTo>
                    <a:pt x="688" y="277"/>
                    <a:pt x="687" y="278"/>
                    <a:pt x="686" y="279"/>
                  </a:cubicBezTo>
                  <a:cubicBezTo>
                    <a:pt x="686" y="277"/>
                    <a:pt x="686" y="277"/>
                    <a:pt x="686" y="277"/>
                  </a:cubicBezTo>
                  <a:cubicBezTo>
                    <a:pt x="685" y="277"/>
                    <a:pt x="685" y="277"/>
                    <a:pt x="685" y="277"/>
                  </a:cubicBezTo>
                  <a:cubicBezTo>
                    <a:pt x="687" y="276"/>
                    <a:pt x="682" y="278"/>
                    <a:pt x="684" y="278"/>
                  </a:cubicBezTo>
                  <a:cubicBezTo>
                    <a:pt x="684" y="278"/>
                    <a:pt x="683" y="281"/>
                    <a:pt x="683" y="281"/>
                  </a:cubicBezTo>
                  <a:cubicBezTo>
                    <a:pt x="683" y="281"/>
                    <a:pt x="681" y="281"/>
                    <a:pt x="681" y="281"/>
                  </a:cubicBezTo>
                  <a:cubicBezTo>
                    <a:pt x="681" y="280"/>
                    <a:pt x="681" y="278"/>
                    <a:pt x="681" y="277"/>
                  </a:cubicBezTo>
                  <a:cubicBezTo>
                    <a:pt x="681" y="277"/>
                    <a:pt x="683" y="275"/>
                    <a:pt x="683" y="275"/>
                  </a:cubicBezTo>
                  <a:cubicBezTo>
                    <a:pt x="683" y="274"/>
                    <a:pt x="684" y="273"/>
                    <a:pt x="683" y="274"/>
                  </a:cubicBezTo>
                  <a:cubicBezTo>
                    <a:pt x="683" y="275"/>
                    <a:pt x="683" y="275"/>
                    <a:pt x="683" y="275"/>
                  </a:cubicBezTo>
                  <a:cubicBezTo>
                    <a:pt x="682" y="275"/>
                    <a:pt x="680" y="274"/>
                    <a:pt x="680" y="273"/>
                  </a:cubicBezTo>
                  <a:cubicBezTo>
                    <a:pt x="680" y="275"/>
                    <a:pt x="680" y="275"/>
                    <a:pt x="680" y="275"/>
                  </a:cubicBezTo>
                  <a:cubicBezTo>
                    <a:pt x="679" y="275"/>
                    <a:pt x="679" y="275"/>
                    <a:pt x="679" y="275"/>
                  </a:cubicBezTo>
                  <a:cubicBezTo>
                    <a:pt x="679" y="276"/>
                    <a:pt x="679" y="277"/>
                    <a:pt x="679" y="279"/>
                  </a:cubicBezTo>
                  <a:cubicBezTo>
                    <a:pt x="674" y="275"/>
                    <a:pt x="678" y="277"/>
                    <a:pt x="672" y="277"/>
                  </a:cubicBezTo>
                  <a:cubicBezTo>
                    <a:pt x="672" y="275"/>
                    <a:pt x="672" y="275"/>
                    <a:pt x="672" y="275"/>
                  </a:cubicBezTo>
                  <a:cubicBezTo>
                    <a:pt x="671" y="275"/>
                    <a:pt x="670" y="275"/>
                    <a:pt x="669" y="276"/>
                  </a:cubicBezTo>
                  <a:cubicBezTo>
                    <a:pt x="669" y="275"/>
                    <a:pt x="669" y="275"/>
                    <a:pt x="669" y="275"/>
                  </a:cubicBezTo>
                  <a:cubicBezTo>
                    <a:pt x="669" y="274"/>
                    <a:pt x="671" y="274"/>
                    <a:pt x="672" y="273"/>
                  </a:cubicBezTo>
                  <a:cubicBezTo>
                    <a:pt x="672" y="273"/>
                    <a:pt x="671" y="272"/>
                    <a:pt x="671" y="272"/>
                  </a:cubicBezTo>
                  <a:cubicBezTo>
                    <a:pt x="671" y="272"/>
                    <a:pt x="671" y="270"/>
                    <a:pt x="671" y="269"/>
                  </a:cubicBezTo>
                  <a:cubicBezTo>
                    <a:pt x="669" y="269"/>
                    <a:pt x="668" y="268"/>
                    <a:pt x="666" y="267"/>
                  </a:cubicBezTo>
                  <a:cubicBezTo>
                    <a:pt x="666" y="267"/>
                    <a:pt x="666" y="269"/>
                    <a:pt x="666" y="270"/>
                  </a:cubicBezTo>
                  <a:cubicBezTo>
                    <a:pt x="666" y="270"/>
                    <a:pt x="663" y="270"/>
                    <a:pt x="663" y="271"/>
                  </a:cubicBezTo>
                  <a:cubicBezTo>
                    <a:pt x="663" y="271"/>
                    <a:pt x="664" y="265"/>
                    <a:pt x="665" y="263"/>
                  </a:cubicBezTo>
                  <a:cubicBezTo>
                    <a:pt x="663" y="264"/>
                    <a:pt x="664" y="262"/>
                    <a:pt x="663" y="263"/>
                  </a:cubicBezTo>
                  <a:cubicBezTo>
                    <a:pt x="662" y="263"/>
                    <a:pt x="660" y="266"/>
                    <a:pt x="661" y="265"/>
                  </a:cubicBezTo>
                  <a:cubicBezTo>
                    <a:pt x="660" y="266"/>
                    <a:pt x="660" y="267"/>
                    <a:pt x="660" y="268"/>
                  </a:cubicBezTo>
                  <a:cubicBezTo>
                    <a:pt x="660" y="268"/>
                    <a:pt x="659" y="268"/>
                    <a:pt x="659" y="269"/>
                  </a:cubicBezTo>
                  <a:cubicBezTo>
                    <a:pt x="658" y="268"/>
                    <a:pt x="659" y="266"/>
                    <a:pt x="659" y="265"/>
                  </a:cubicBezTo>
                  <a:cubicBezTo>
                    <a:pt x="658" y="265"/>
                    <a:pt x="658" y="265"/>
                    <a:pt x="657" y="265"/>
                  </a:cubicBezTo>
                  <a:cubicBezTo>
                    <a:pt x="657" y="265"/>
                    <a:pt x="657" y="266"/>
                    <a:pt x="656" y="267"/>
                  </a:cubicBezTo>
                  <a:cubicBezTo>
                    <a:pt x="657" y="267"/>
                    <a:pt x="655" y="269"/>
                    <a:pt x="655" y="269"/>
                  </a:cubicBezTo>
                  <a:cubicBezTo>
                    <a:pt x="655" y="269"/>
                    <a:pt x="655" y="267"/>
                    <a:pt x="655" y="267"/>
                  </a:cubicBezTo>
                  <a:cubicBezTo>
                    <a:pt x="653" y="267"/>
                    <a:pt x="653" y="267"/>
                    <a:pt x="653" y="267"/>
                  </a:cubicBezTo>
                  <a:cubicBezTo>
                    <a:pt x="652" y="268"/>
                    <a:pt x="653" y="268"/>
                    <a:pt x="652" y="270"/>
                  </a:cubicBezTo>
                  <a:cubicBezTo>
                    <a:pt x="651" y="270"/>
                    <a:pt x="650" y="270"/>
                    <a:pt x="650" y="270"/>
                  </a:cubicBezTo>
                  <a:cubicBezTo>
                    <a:pt x="651" y="268"/>
                    <a:pt x="651" y="266"/>
                    <a:pt x="651" y="265"/>
                  </a:cubicBezTo>
                  <a:cubicBezTo>
                    <a:pt x="653" y="264"/>
                    <a:pt x="650" y="263"/>
                    <a:pt x="650" y="263"/>
                  </a:cubicBezTo>
                  <a:cubicBezTo>
                    <a:pt x="650" y="264"/>
                    <a:pt x="651" y="265"/>
                    <a:pt x="649" y="265"/>
                  </a:cubicBezTo>
                  <a:cubicBezTo>
                    <a:pt x="649" y="265"/>
                    <a:pt x="649" y="263"/>
                    <a:pt x="649" y="263"/>
                  </a:cubicBezTo>
                  <a:cubicBezTo>
                    <a:pt x="649" y="263"/>
                    <a:pt x="648" y="264"/>
                    <a:pt x="647" y="263"/>
                  </a:cubicBezTo>
                  <a:cubicBezTo>
                    <a:pt x="647" y="263"/>
                    <a:pt x="647" y="261"/>
                    <a:pt x="647" y="261"/>
                  </a:cubicBezTo>
                  <a:cubicBezTo>
                    <a:pt x="646" y="262"/>
                    <a:pt x="644" y="262"/>
                    <a:pt x="643" y="262"/>
                  </a:cubicBezTo>
                  <a:cubicBezTo>
                    <a:pt x="647" y="258"/>
                    <a:pt x="646" y="260"/>
                    <a:pt x="643" y="257"/>
                  </a:cubicBezTo>
                  <a:cubicBezTo>
                    <a:pt x="642" y="258"/>
                    <a:pt x="642" y="259"/>
                    <a:pt x="641" y="259"/>
                  </a:cubicBezTo>
                  <a:cubicBezTo>
                    <a:pt x="641" y="258"/>
                    <a:pt x="641" y="257"/>
                    <a:pt x="641" y="256"/>
                  </a:cubicBezTo>
                  <a:cubicBezTo>
                    <a:pt x="640" y="256"/>
                    <a:pt x="636" y="256"/>
                    <a:pt x="634" y="255"/>
                  </a:cubicBezTo>
                  <a:cubicBezTo>
                    <a:pt x="633" y="255"/>
                    <a:pt x="634" y="253"/>
                    <a:pt x="634" y="253"/>
                  </a:cubicBezTo>
                  <a:cubicBezTo>
                    <a:pt x="633" y="252"/>
                    <a:pt x="632" y="253"/>
                    <a:pt x="631" y="253"/>
                  </a:cubicBezTo>
                  <a:cubicBezTo>
                    <a:pt x="631" y="251"/>
                    <a:pt x="631" y="251"/>
                    <a:pt x="631" y="251"/>
                  </a:cubicBezTo>
                  <a:cubicBezTo>
                    <a:pt x="633" y="251"/>
                    <a:pt x="636" y="251"/>
                    <a:pt x="637" y="251"/>
                  </a:cubicBezTo>
                  <a:cubicBezTo>
                    <a:pt x="637" y="250"/>
                    <a:pt x="637" y="249"/>
                    <a:pt x="637" y="249"/>
                  </a:cubicBezTo>
                  <a:cubicBezTo>
                    <a:pt x="638" y="248"/>
                    <a:pt x="639" y="248"/>
                    <a:pt x="639" y="248"/>
                  </a:cubicBezTo>
                  <a:cubicBezTo>
                    <a:pt x="639" y="247"/>
                    <a:pt x="639" y="247"/>
                    <a:pt x="639" y="247"/>
                  </a:cubicBezTo>
                  <a:cubicBezTo>
                    <a:pt x="639" y="246"/>
                    <a:pt x="636" y="244"/>
                    <a:pt x="635" y="244"/>
                  </a:cubicBezTo>
                  <a:cubicBezTo>
                    <a:pt x="635" y="242"/>
                    <a:pt x="635" y="242"/>
                    <a:pt x="635" y="242"/>
                  </a:cubicBezTo>
                  <a:cubicBezTo>
                    <a:pt x="634" y="242"/>
                    <a:pt x="635" y="241"/>
                    <a:pt x="636" y="241"/>
                  </a:cubicBezTo>
                  <a:cubicBezTo>
                    <a:pt x="637" y="243"/>
                    <a:pt x="637" y="243"/>
                    <a:pt x="637" y="243"/>
                  </a:cubicBezTo>
                  <a:cubicBezTo>
                    <a:pt x="639" y="243"/>
                    <a:pt x="642" y="243"/>
                    <a:pt x="644" y="243"/>
                  </a:cubicBezTo>
                  <a:cubicBezTo>
                    <a:pt x="648" y="242"/>
                    <a:pt x="640" y="238"/>
                    <a:pt x="638" y="237"/>
                  </a:cubicBezTo>
                  <a:cubicBezTo>
                    <a:pt x="637" y="237"/>
                    <a:pt x="634" y="238"/>
                    <a:pt x="634" y="238"/>
                  </a:cubicBezTo>
                  <a:cubicBezTo>
                    <a:pt x="634" y="237"/>
                    <a:pt x="634" y="237"/>
                    <a:pt x="634" y="237"/>
                  </a:cubicBezTo>
                  <a:cubicBezTo>
                    <a:pt x="634" y="236"/>
                    <a:pt x="631" y="234"/>
                    <a:pt x="631" y="234"/>
                  </a:cubicBezTo>
                  <a:cubicBezTo>
                    <a:pt x="632" y="234"/>
                    <a:pt x="634" y="234"/>
                    <a:pt x="636" y="234"/>
                  </a:cubicBezTo>
                  <a:cubicBezTo>
                    <a:pt x="636" y="234"/>
                    <a:pt x="637" y="232"/>
                    <a:pt x="637" y="232"/>
                  </a:cubicBezTo>
                  <a:cubicBezTo>
                    <a:pt x="638" y="232"/>
                    <a:pt x="640" y="232"/>
                    <a:pt x="641" y="232"/>
                  </a:cubicBezTo>
                  <a:cubicBezTo>
                    <a:pt x="641" y="230"/>
                    <a:pt x="642" y="229"/>
                    <a:pt x="641" y="227"/>
                  </a:cubicBezTo>
                  <a:cubicBezTo>
                    <a:pt x="641" y="226"/>
                    <a:pt x="639" y="225"/>
                    <a:pt x="639" y="225"/>
                  </a:cubicBezTo>
                  <a:cubicBezTo>
                    <a:pt x="638" y="224"/>
                    <a:pt x="638" y="223"/>
                    <a:pt x="637" y="223"/>
                  </a:cubicBezTo>
                  <a:cubicBezTo>
                    <a:pt x="637" y="223"/>
                    <a:pt x="635" y="223"/>
                    <a:pt x="636" y="223"/>
                  </a:cubicBezTo>
                  <a:cubicBezTo>
                    <a:pt x="636" y="224"/>
                    <a:pt x="633" y="228"/>
                    <a:pt x="632" y="228"/>
                  </a:cubicBezTo>
                  <a:cubicBezTo>
                    <a:pt x="629" y="229"/>
                    <a:pt x="632" y="227"/>
                    <a:pt x="630" y="225"/>
                  </a:cubicBezTo>
                  <a:cubicBezTo>
                    <a:pt x="629" y="225"/>
                    <a:pt x="627" y="225"/>
                    <a:pt x="626" y="225"/>
                  </a:cubicBezTo>
                  <a:cubicBezTo>
                    <a:pt x="626" y="225"/>
                    <a:pt x="627" y="224"/>
                    <a:pt x="627" y="224"/>
                  </a:cubicBezTo>
                  <a:cubicBezTo>
                    <a:pt x="628" y="224"/>
                    <a:pt x="628" y="224"/>
                    <a:pt x="629" y="223"/>
                  </a:cubicBezTo>
                  <a:cubicBezTo>
                    <a:pt x="630" y="223"/>
                    <a:pt x="630" y="222"/>
                    <a:pt x="630" y="221"/>
                  </a:cubicBezTo>
                  <a:cubicBezTo>
                    <a:pt x="631" y="221"/>
                    <a:pt x="632" y="222"/>
                    <a:pt x="633" y="222"/>
                  </a:cubicBezTo>
                  <a:cubicBezTo>
                    <a:pt x="633" y="222"/>
                    <a:pt x="633" y="220"/>
                    <a:pt x="633" y="220"/>
                  </a:cubicBezTo>
                  <a:cubicBezTo>
                    <a:pt x="631" y="219"/>
                    <a:pt x="630" y="220"/>
                    <a:pt x="629" y="219"/>
                  </a:cubicBezTo>
                  <a:cubicBezTo>
                    <a:pt x="628" y="219"/>
                    <a:pt x="627" y="216"/>
                    <a:pt x="627" y="216"/>
                  </a:cubicBezTo>
                  <a:cubicBezTo>
                    <a:pt x="626" y="216"/>
                    <a:pt x="624" y="216"/>
                    <a:pt x="623" y="216"/>
                  </a:cubicBezTo>
                  <a:cubicBezTo>
                    <a:pt x="622" y="217"/>
                    <a:pt x="621" y="218"/>
                    <a:pt x="621" y="219"/>
                  </a:cubicBezTo>
                  <a:cubicBezTo>
                    <a:pt x="620" y="219"/>
                    <a:pt x="619" y="218"/>
                    <a:pt x="620" y="218"/>
                  </a:cubicBezTo>
                  <a:cubicBezTo>
                    <a:pt x="620" y="218"/>
                    <a:pt x="621" y="216"/>
                    <a:pt x="621" y="216"/>
                  </a:cubicBezTo>
                  <a:cubicBezTo>
                    <a:pt x="619" y="216"/>
                    <a:pt x="616" y="215"/>
                    <a:pt x="615" y="218"/>
                  </a:cubicBezTo>
                  <a:cubicBezTo>
                    <a:pt x="615" y="219"/>
                    <a:pt x="615" y="219"/>
                    <a:pt x="615" y="219"/>
                  </a:cubicBezTo>
                  <a:cubicBezTo>
                    <a:pt x="613" y="219"/>
                    <a:pt x="613" y="219"/>
                    <a:pt x="613" y="219"/>
                  </a:cubicBezTo>
                  <a:cubicBezTo>
                    <a:pt x="614" y="219"/>
                    <a:pt x="613" y="216"/>
                    <a:pt x="613" y="216"/>
                  </a:cubicBezTo>
                  <a:cubicBezTo>
                    <a:pt x="614" y="216"/>
                    <a:pt x="615" y="216"/>
                    <a:pt x="615" y="216"/>
                  </a:cubicBezTo>
                  <a:cubicBezTo>
                    <a:pt x="616" y="216"/>
                    <a:pt x="617" y="214"/>
                    <a:pt x="617" y="214"/>
                  </a:cubicBezTo>
                  <a:cubicBezTo>
                    <a:pt x="617" y="211"/>
                    <a:pt x="617" y="211"/>
                    <a:pt x="617" y="211"/>
                  </a:cubicBezTo>
                  <a:cubicBezTo>
                    <a:pt x="617" y="211"/>
                    <a:pt x="614" y="213"/>
                    <a:pt x="615" y="213"/>
                  </a:cubicBezTo>
                  <a:cubicBezTo>
                    <a:pt x="614" y="212"/>
                    <a:pt x="613" y="213"/>
                    <a:pt x="613" y="213"/>
                  </a:cubicBezTo>
                  <a:cubicBezTo>
                    <a:pt x="613" y="213"/>
                    <a:pt x="613" y="211"/>
                    <a:pt x="613" y="211"/>
                  </a:cubicBezTo>
                  <a:cubicBezTo>
                    <a:pt x="613" y="211"/>
                    <a:pt x="611" y="211"/>
                    <a:pt x="612" y="211"/>
                  </a:cubicBezTo>
                  <a:cubicBezTo>
                    <a:pt x="611" y="211"/>
                    <a:pt x="611" y="211"/>
                    <a:pt x="611" y="211"/>
                  </a:cubicBezTo>
                  <a:cubicBezTo>
                    <a:pt x="612" y="212"/>
                    <a:pt x="612" y="213"/>
                    <a:pt x="612" y="213"/>
                  </a:cubicBezTo>
                  <a:cubicBezTo>
                    <a:pt x="612" y="214"/>
                    <a:pt x="610" y="214"/>
                    <a:pt x="610" y="215"/>
                  </a:cubicBezTo>
                  <a:cubicBezTo>
                    <a:pt x="606" y="214"/>
                    <a:pt x="605" y="215"/>
                    <a:pt x="608" y="212"/>
                  </a:cubicBezTo>
                  <a:cubicBezTo>
                    <a:pt x="609" y="211"/>
                    <a:pt x="610" y="211"/>
                    <a:pt x="611" y="211"/>
                  </a:cubicBezTo>
                  <a:cubicBezTo>
                    <a:pt x="611" y="210"/>
                    <a:pt x="611" y="209"/>
                    <a:pt x="610" y="209"/>
                  </a:cubicBezTo>
                  <a:cubicBezTo>
                    <a:pt x="610" y="209"/>
                    <a:pt x="606" y="209"/>
                    <a:pt x="606" y="209"/>
                  </a:cubicBezTo>
                  <a:cubicBezTo>
                    <a:pt x="605" y="208"/>
                    <a:pt x="605" y="206"/>
                    <a:pt x="604" y="205"/>
                  </a:cubicBezTo>
                  <a:cubicBezTo>
                    <a:pt x="603" y="205"/>
                    <a:pt x="603" y="204"/>
                    <a:pt x="602" y="204"/>
                  </a:cubicBezTo>
                  <a:cubicBezTo>
                    <a:pt x="598" y="204"/>
                    <a:pt x="599" y="208"/>
                    <a:pt x="599" y="211"/>
                  </a:cubicBezTo>
                  <a:cubicBezTo>
                    <a:pt x="599" y="211"/>
                    <a:pt x="599" y="211"/>
                    <a:pt x="598" y="211"/>
                  </a:cubicBezTo>
                  <a:cubicBezTo>
                    <a:pt x="598" y="211"/>
                    <a:pt x="598" y="209"/>
                    <a:pt x="598" y="209"/>
                  </a:cubicBezTo>
                  <a:cubicBezTo>
                    <a:pt x="596" y="210"/>
                    <a:pt x="597" y="209"/>
                    <a:pt x="596" y="209"/>
                  </a:cubicBezTo>
                  <a:cubicBezTo>
                    <a:pt x="596" y="209"/>
                    <a:pt x="595" y="211"/>
                    <a:pt x="594" y="211"/>
                  </a:cubicBezTo>
                  <a:cubicBezTo>
                    <a:pt x="593" y="208"/>
                    <a:pt x="593" y="199"/>
                    <a:pt x="590" y="206"/>
                  </a:cubicBezTo>
                  <a:cubicBezTo>
                    <a:pt x="590" y="207"/>
                    <a:pt x="590" y="208"/>
                    <a:pt x="589" y="209"/>
                  </a:cubicBezTo>
                  <a:cubicBezTo>
                    <a:pt x="589" y="210"/>
                    <a:pt x="588" y="210"/>
                    <a:pt x="587" y="210"/>
                  </a:cubicBezTo>
                  <a:cubicBezTo>
                    <a:pt x="588" y="210"/>
                    <a:pt x="586" y="209"/>
                    <a:pt x="586" y="209"/>
                  </a:cubicBezTo>
                  <a:cubicBezTo>
                    <a:pt x="587" y="209"/>
                    <a:pt x="587" y="207"/>
                    <a:pt x="587" y="207"/>
                  </a:cubicBezTo>
                  <a:cubicBezTo>
                    <a:pt x="588" y="207"/>
                    <a:pt x="587" y="205"/>
                    <a:pt x="587" y="205"/>
                  </a:cubicBezTo>
                  <a:cubicBezTo>
                    <a:pt x="586" y="205"/>
                    <a:pt x="586" y="206"/>
                    <a:pt x="585" y="205"/>
                  </a:cubicBezTo>
                  <a:cubicBezTo>
                    <a:pt x="585" y="205"/>
                    <a:pt x="584" y="203"/>
                    <a:pt x="584" y="203"/>
                  </a:cubicBezTo>
                  <a:cubicBezTo>
                    <a:pt x="586" y="203"/>
                    <a:pt x="588" y="203"/>
                    <a:pt x="589" y="202"/>
                  </a:cubicBezTo>
                  <a:cubicBezTo>
                    <a:pt x="589" y="196"/>
                    <a:pt x="589" y="194"/>
                    <a:pt x="583" y="194"/>
                  </a:cubicBezTo>
                  <a:cubicBezTo>
                    <a:pt x="584" y="194"/>
                    <a:pt x="585" y="194"/>
                    <a:pt x="586" y="193"/>
                  </a:cubicBezTo>
                  <a:cubicBezTo>
                    <a:pt x="586" y="193"/>
                    <a:pt x="586" y="191"/>
                    <a:pt x="586" y="191"/>
                  </a:cubicBezTo>
                  <a:cubicBezTo>
                    <a:pt x="585" y="191"/>
                    <a:pt x="585" y="191"/>
                    <a:pt x="585" y="191"/>
                  </a:cubicBezTo>
                  <a:cubicBezTo>
                    <a:pt x="585" y="191"/>
                    <a:pt x="583" y="187"/>
                    <a:pt x="583" y="186"/>
                  </a:cubicBezTo>
                  <a:cubicBezTo>
                    <a:pt x="582" y="187"/>
                    <a:pt x="579" y="187"/>
                    <a:pt x="578" y="187"/>
                  </a:cubicBezTo>
                  <a:cubicBezTo>
                    <a:pt x="576" y="187"/>
                    <a:pt x="576" y="186"/>
                    <a:pt x="575" y="187"/>
                  </a:cubicBezTo>
                  <a:cubicBezTo>
                    <a:pt x="574" y="187"/>
                    <a:pt x="573" y="189"/>
                    <a:pt x="570" y="189"/>
                  </a:cubicBezTo>
                  <a:cubicBezTo>
                    <a:pt x="569" y="189"/>
                    <a:pt x="567" y="187"/>
                    <a:pt x="566" y="186"/>
                  </a:cubicBezTo>
                  <a:close/>
                  <a:moveTo>
                    <a:pt x="474" y="30"/>
                  </a:moveTo>
                  <a:cubicBezTo>
                    <a:pt x="471" y="29"/>
                    <a:pt x="467" y="22"/>
                    <a:pt x="464" y="22"/>
                  </a:cubicBezTo>
                  <a:cubicBezTo>
                    <a:pt x="463" y="23"/>
                    <a:pt x="463" y="23"/>
                    <a:pt x="463" y="23"/>
                  </a:cubicBezTo>
                  <a:cubicBezTo>
                    <a:pt x="462" y="23"/>
                    <a:pt x="460" y="23"/>
                    <a:pt x="459" y="24"/>
                  </a:cubicBezTo>
                  <a:cubicBezTo>
                    <a:pt x="456" y="25"/>
                    <a:pt x="453" y="29"/>
                    <a:pt x="451" y="31"/>
                  </a:cubicBezTo>
                  <a:cubicBezTo>
                    <a:pt x="449" y="30"/>
                    <a:pt x="443" y="27"/>
                    <a:pt x="439" y="28"/>
                  </a:cubicBezTo>
                  <a:cubicBezTo>
                    <a:pt x="439" y="28"/>
                    <a:pt x="437" y="30"/>
                    <a:pt x="437" y="30"/>
                  </a:cubicBezTo>
                  <a:cubicBezTo>
                    <a:pt x="436" y="30"/>
                    <a:pt x="434" y="29"/>
                    <a:pt x="433" y="30"/>
                  </a:cubicBezTo>
                  <a:cubicBezTo>
                    <a:pt x="433" y="30"/>
                    <a:pt x="433" y="32"/>
                    <a:pt x="433" y="33"/>
                  </a:cubicBezTo>
                  <a:cubicBezTo>
                    <a:pt x="436" y="32"/>
                    <a:pt x="439" y="31"/>
                    <a:pt x="444" y="31"/>
                  </a:cubicBezTo>
                  <a:cubicBezTo>
                    <a:pt x="443" y="32"/>
                    <a:pt x="440" y="33"/>
                    <a:pt x="438" y="33"/>
                  </a:cubicBezTo>
                  <a:cubicBezTo>
                    <a:pt x="438" y="33"/>
                    <a:pt x="437" y="36"/>
                    <a:pt x="439" y="36"/>
                  </a:cubicBezTo>
                  <a:cubicBezTo>
                    <a:pt x="441" y="36"/>
                    <a:pt x="446" y="34"/>
                    <a:pt x="449" y="34"/>
                  </a:cubicBezTo>
                  <a:cubicBezTo>
                    <a:pt x="452" y="34"/>
                    <a:pt x="455" y="35"/>
                    <a:pt x="457" y="35"/>
                  </a:cubicBezTo>
                  <a:cubicBezTo>
                    <a:pt x="451" y="36"/>
                    <a:pt x="446" y="37"/>
                    <a:pt x="439" y="39"/>
                  </a:cubicBezTo>
                  <a:cubicBezTo>
                    <a:pt x="439" y="39"/>
                    <a:pt x="439" y="41"/>
                    <a:pt x="439" y="43"/>
                  </a:cubicBezTo>
                  <a:cubicBezTo>
                    <a:pt x="440" y="42"/>
                    <a:pt x="441" y="43"/>
                    <a:pt x="441" y="42"/>
                  </a:cubicBezTo>
                  <a:cubicBezTo>
                    <a:pt x="442" y="41"/>
                    <a:pt x="442" y="41"/>
                    <a:pt x="444" y="41"/>
                  </a:cubicBezTo>
                  <a:cubicBezTo>
                    <a:pt x="450" y="38"/>
                    <a:pt x="457" y="38"/>
                    <a:pt x="463" y="36"/>
                  </a:cubicBezTo>
                  <a:cubicBezTo>
                    <a:pt x="463" y="37"/>
                    <a:pt x="463" y="37"/>
                    <a:pt x="463" y="37"/>
                  </a:cubicBezTo>
                  <a:cubicBezTo>
                    <a:pt x="462" y="38"/>
                    <a:pt x="461" y="38"/>
                    <a:pt x="461" y="39"/>
                  </a:cubicBezTo>
                  <a:cubicBezTo>
                    <a:pt x="458" y="40"/>
                    <a:pt x="457" y="38"/>
                    <a:pt x="454" y="39"/>
                  </a:cubicBezTo>
                  <a:cubicBezTo>
                    <a:pt x="452" y="39"/>
                    <a:pt x="451" y="41"/>
                    <a:pt x="450" y="41"/>
                  </a:cubicBezTo>
                  <a:cubicBezTo>
                    <a:pt x="449" y="42"/>
                    <a:pt x="447" y="41"/>
                    <a:pt x="446" y="41"/>
                  </a:cubicBezTo>
                  <a:cubicBezTo>
                    <a:pt x="445" y="41"/>
                    <a:pt x="443" y="44"/>
                    <a:pt x="442" y="45"/>
                  </a:cubicBezTo>
                  <a:cubicBezTo>
                    <a:pt x="443" y="45"/>
                    <a:pt x="444" y="47"/>
                    <a:pt x="445" y="47"/>
                  </a:cubicBezTo>
                  <a:cubicBezTo>
                    <a:pt x="447" y="47"/>
                    <a:pt x="448" y="45"/>
                    <a:pt x="449" y="45"/>
                  </a:cubicBezTo>
                  <a:cubicBezTo>
                    <a:pt x="452" y="45"/>
                    <a:pt x="458" y="47"/>
                    <a:pt x="461" y="47"/>
                  </a:cubicBezTo>
                  <a:cubicBezTo>
                    <a:pt x="463" y="45"/>
                    <a:pt x="463" y="45"/>
                    <a:pt x="463" y="45"/>
                  </a:cubicBezTo>
                  <a:cubicBezTo>
                    <a:pt x="464" y="45"/>
                    <a:pt x="465" y="46"/>
                    <a:pt x="466" y="46"/>
                  </a:cubicBezTo>
                  <a:cubicBezTo>
                    <a:pt x="467" y="46"/>
                    <a:pt x="466" y="44"/>
                    <a:pt x="468" y="45"/>
                  </a:cubicBezTo>
                  <a:cubicBezTo>
                    <a:pt x="469" y="45"/>
                    <a:pt x="469" y="46"/>
                    <a:pt x="469" y="47"/>
                  </a:cubicBezTo>
                  <a:cubicBezTo>
                    <a:pt x="471" y="47"/>
                    <a:pt x="472" y="47"/>
                    <a:pt x="474" y="47"/>
                  </a:cubicBezTo>
                  <a:cubicBezTo>
                    <a:pt x="475" y="47"/>
                    <a:pt x="478" y="44"/>
                    <a:pt x="480" y="43"/>
                  </a:cubicBezTo>
                  <a:cubicBezTo>
                    <a:pt x="480" y="43"/>
                    <a:pt x="479" y="47"/>
                    <a:pt x="479" y="48"/>
                  </a:cubicBezTo>
                  <a:cubicBezTo>
                    <a:pt x="481" y="48"/>
                    <a:pt x="483" y="49"/>
                    <a:pt x="485" y="49"/>
                  </a:cubicBezTo>
                  <a:cubicBezTo>
                    <a:pt x="486" y="49"/>
                    <a:pt x="489" y="48"/>
                    <a:pt x="490" y="49"/>
                  </a:cubicBezTo>
                  <a:cubicBezTo>
                    <a:pt x="491" y="49"/>
                    <a:pt x="492" y="50"/>
                    <a:pt x="492" y="50"/>
                  </a:cubicBezTo>
                  <a:cubicBezTo>
                    <a:pt x="494" y="47"/>
                    <a:pt x="494" y="47"/>
                    <a:pt x="497" y="45"/>
                  </a:cubicBezTo>
                  <a:cubicBezTo>
                    <a:pt x="497" y="44"/>
                    <a:pt x="496" y="42"/>
                    <a:pt x="496" y="42"/>
                  </a:cubicBezTo>
                  <a:cubicBezTo>
                    <a:pt x="497" y="42"/>
                    <a:pt x="498" y="42"/>
                    <a:pt x="498" y="41"/>
                  </a:cubicBezTo>
                  <a:cubicBezTo>
                    <a:pt x="498" y="41"/>
                    <a:pt x="499" y="41"/>
                    <a:pt x="500" y="41"/>
                  </a:cubicBezTo>
                  <a:cubicBezTo>
                    <a:pt x="500" y="43"/>
                    <a:pt x="500" y="43"/>
                    <a:pt x="500" y="43"/>
                  </a:cubicBezTo>
                  <a:cubicBezTo>
                    <a:pt x="500" y="42"/>
                    <a:pt x="499" y="45"/>
                    <a:pt x="499" y="46"/>
                  </a:cubicBezTo>
                  <a:cubicBezTo>
                    <a:pt x="500" y="46"/>
                    <a:pt x="500" y="45"/>
                    <a:pt x="500" y="47"/>
                  </a:cubicBezTo>
                  <a:cubicBezTo>
                    <a:pt x="507" y="45"/>
                    <a:pt x="515" y="43"/>
                    <a:pt x="522" y="43"/>
                  </a:cubicBezTo>
                  <a:cubicBezTo>
                    <a:pt x="529" y="42"/>
                    <a:pt x="532" y="43"/>
                    <a:pt x="538" y="43"/>
                  </a:cubicBezTo>
                  <a:cubicBezTo>
                    <a:pt x="544" y="42"/>
                    <a:pt x="550" y="40"/>
                    <a:pt x="555" y="38"/>
                  </a:cubicBezTo>
                  <a:cubicBezTo>
                    <a:pt x="556" y="37"/>
                    <a:pt x="556" y="37"/>
                    <a:pt x="556" y="37"/>
                  </a:cubicBezTo>
                  <a:cubicBezTo>
                    <a:pt x="556" y="36"/>
                    <a:pt x="559" y="37"/>
                    <a:pt x="560" y="37"/>
                  </a:cubicBezTo>
                  <a:cubicBezTo>
                    <a:pt x="563" y="37"/>
                    <a:pt x="566" y="36"/>
                    <a:pt x="569" y="35"/>
                  </a:cubicBezTo>
                  <a:cubicBezTo>
                    <a:pt x="568" y="35"/>
                    <a:pt x="566" y="37"/>
                    <a:pt x="565" y="37"/>
                  </a:cubicBezTo>
                  <a:cubicBezTo>
                    <a:pt x="562" y="38"/>
                    <a:pt x="561" y="37"/>
                    <a:pt x="558" y="38"/>
                  </a:cubicBezTo>
                  <a:cubicBezTo>
                    <a:pt x="558" y="38"/>
                    <a:pt x="556" y="40"/>
                    <a:pt x="556" y="40"/>
                  </a:cubicBezTo>
                  <a:cubicBezTo>
                    <a:pt x="556" y="40"/>
                    <a:pt x="556" y="40"/>
                    <a:pt x="557" y="41"/>
                  </a:cubicBezTo>
                  <a:cubicBezTo>
                    <a:pt x="559" y="41"/>
                    <a:pt x="562" y="41"/>
                    <a:pt x="565" y="41"/>
                  </a:cubicBezTo>
                  <a:cubicBezTo>
                    <a:pt x="565" y="43"/>
                    <a:pt x="565" y="43"/>
                    <a:pt x="565" y="43"/>
                  </a:cubicBezTo>
                  <a:cubicBezTo>
                    <a:pt x="561" y="43"/>
                    <a:pt x="557" y="42"/>
                    <a:pt x="556" y="43"/>
                  </a:cubicBezTo>
                  <a:cubicBezTo>
                    <a:pt x="555" y="43"/>
                    <a:pt x="553" y="44"/>
                    <a:pt x="553" y="45"/>
                  </a:cubicBezTo>
                  <a:cubicBezTo>
                    <a:pt x="550" y="45"/>
                    <a:pt x="548" y="44"/>
                    <a:pt x="546" y="45"/>
                  </a:cubicBezTo>
                  <a:cubicBezTo>
                    <a:pt x="536" y="48"/>
                    <a:pt x="557" y="48"/>
                    <a:pt x="559" y="48"/>
                  </a:cubicBezTo>
                  <a:cubicBezTo>
                    <a:pt x="555" y="49"/>
                    <a:pt x="549" y="51"/>
                    <a:pt x="544" y="51"/>
                  </a:cubicBezTo>
                  <a:cubicBezTo>
                    <a:pt x="543" y="51"/>
                    <a:pt x="541" y="50"/>
                    <a:pt x="540" y="50"/>
                  </a:cubicBezTo>
                  <a:cubicBezTo>
                    <a:pt x="539" y="50"/>
                    <a:pt x="539" y="51"/>
                    <a:pt x="539" y="52"/>
                  </a:cubicBezTo>
                  <a:cubicBezTo>
                    <a:pt x="531" y="51"/>
                    <a:pt x="525" y="52"/>
                    <a:pt x="516" y="53"/>
                  </a:cubicBezTo>
                  <a:cubicBezTo>
                    <a:pt x="517" y="54"/>
                    <a:pt x="516" y="55"/>
                    <a:pt x="516" y="55"/>
                  </a:cubicBezTo>
                  <a:cubicBezTo>
                    <a:pt x="517" y="56"/>
                    <a:pt x="519" y="56"/>
                    <a:pt x="518" y="59"/>
                  </a:cubicBezTo>
                  <a:cubicBezTo>
                    <a:pt x="518" y="59"/>
                    <a:pt x="517" y="60"/>
                    <a:pt x="518" y="61"/>
                  </a:cubicBezTo>
                  <a:cubicBezTo>
                    <a:pt x="518" y="62"/>
                    <a:pt x="519" y="62"/>
                    <a:pt x="519" y="62"/>
                  </a:cubicBezTo>
                  <a:cubicBezTo>
                    <a:pt x="522" y="63"/>
                    <a:pt x="532" y="63"/>
                    <a:pt x="528" y="63"/>
                  </a:cubicBezTo>
                  <a:cubicBezTo>
                    <a:pt x="530" y="64"/>
                    <a:pt x="531" y="63"/>
                    <a:pt x="532" y="64"/>
                  </a:cubicBezTo>
                  <a:cubicBezTo>
                    <a:pt x="532" y="65"/>
                    <a:pt x="532" y="65"/>
                    <a:pt x="532" y="65"/>
                  </a:cubicBezTo>
                  <a:cubicBezTo>
                    <a:pt x="531" y="65"/>
                    <a:pt x="530" y="64"/>
                    <a:pt x="530" y="64"/>
                  </a:cubicBezTo>
                  <a:cubicBezTo>
                    <a:pt x="529" y="66"/>
                    <a:pt x="530" y="65"/>
                    <a:pt x="528" y="65"/>
                  </a:cubicBezTo>
                  <a:cubicBezTo>
                    <a:pt x="528" y="67"/>
                    <a:pt x="528" y="67"/>
                    <a:pt x="528" y="67"/>
                  </a:cubicBezTo>
                  <a:cubicBezTo>
                    <a:pt x="527" y="67"/>
                    <a:pt x="526" y="66"/>
                    <a:pt x="525" y="66"/>
                  </a:cubicBezTo>
                  <a:cubicBezTo>
                    <a:pt x="523" y="66"/>
                    <a:pt x="522" y="67"/>
                    <a:pt x="521" y="66"/>
                  </a:cubicBezTo>
                  <a:cubicBezTo>
                    <a:pt x="520" y="65"/>
                    <a:pt x="520" y="65"/>
                    <a:pt x="520" y="65"/>
                  </a:cubicBezTo>
                  <a:cubicBezTo>
                    <a:pt x="520" y="65"/>
                    <a:pt x="518" y="65"/>
                    <a:pt x="518" y="65"/>
                  </a:cubicBezTo>
                  <a:cubicBezTo>
                    <a:pt x="514" y="64"/>
                    <a:pt x="516" y="60"/>
                    <a:pt x="515" y="57"/>
                  </a:cubicBezTo>
                  <a:cubicBezTo>
                    <a:pt x="510" y="53"/>
                    <a:pt x="510" y="53"/>
                    <a:pt x="510" y="53"/>
                  </a:cubicBezTo>
                  <a:cubicBezTo>
                    <a:pt x="510" y="52"/>
                    <a:pt x="510" y="52"/>
                    <a:pt x="510" y="52"/>
                  </a:cubicBezTo>
                  <a:cubicBezTo>
                    <a:pt x="506" y="50"/>
                    <a:pt x="489" y="52"/>
                    <a:pt x="483" y="52"/>
                  </a:cubicBezTo>
                  <a:cubicBezTo>
                    <a:pt x="482" y="56"/>
                    <a:pt x="482" y="56"/>
                    <a:pt x="482" y="56"/>
                  </a:cubicBezTo>
                  <a:cubicBezTo>
                    <a:pt x="483" y="55"/>
                    <a:pt x="483" y="57"/>
                    <a:pt x="483" y="57"/>
                  </a:cubicBezTo>
                  <a:cubicBezTo>
                    <a:pt x="483" y="56"/>
                    <a:pt x="482" y="60"/>
                    <a:pt x="482" y="60"/>
                  </a:cubicBezTo>
                  <a:cubicBezTo>
                    <a:pt x="481" y="61"/>
                    <a:pt x="480" y="60"/>
                    <a:pt x="478" y="61"/>
                  </a:cubicBezTo>
                  <a:cubicBezTo>
                    <a:pt x="478" y="61"/>
                    <a:pt x="477" y="64"/>
                    <a:pt x="476" y="64"/>
                  </a:cubicBezTo>
                  <a:cubicBezTo>
                    <a:pt x="476" y="64"/>
                    <a:pt x="475" y="63"/>
                    <a:pt x="475" y="62"/>
                  </a:cubicBezTo>
                  <a:cubicBezTo>
                    <a:pt x="476" y="61"/>
                    <a:pt x="477" y="60"/>
                    <a:pt x="477" y="58"/>
                  </a:cubicBezTo>
                  <a:cubicBezTo>
                    <a:pt x="477" y="58"/>
                    <a:pt x="475" y="56"/>
                    <a:pt x="475" y="55"/>
                  </a:cubicBezTo>
                  <a:cubicBezTo>
                    <a:pt x="475" y="55"/>
                    <a:pt x="473" y="55"/>
                    <a:pt x="473" y="55"/>
                  </a:cubicBezTo>
                  <a:cubicBezTo>
                    <a:pt x="473" y="54"/>
                    <a:pt x="473" y="53"/>
                    <a:pt x="473" y="51"/>
                  </a:cubicBezTo>
                  <a:cubicBezTo>
                    <a:pt x="472" y="51"/>
                    <a:pt x="472" y="51"/>
                    <a:pt x="472" y="51"/>
                  </a:cubicBezTo>
                  <a:cubicBezTo>
                    <a:pt x="471" y="51"/>
                    <a:pt x="471" y="53"/>
                    <a:pt x="471" y="54"/>
                  </a:cubicBezTo>
                  <a:cubicBezTo>
                    <a:pt x="470" y="53"/>
                    <a:pt x="468" y="54"/>
                    <a:pt x="467" y="54"/>
                  </a:cubicBezTo>
                  <a:cubicBezTo>
                    <a:pt x="467" y="52"/>
                    <a:pt x="467" y="51"/>
                    <a:pt x="466" y="51"/>
                  </a:cubicBezTo>
                  <a:cubicBezTo>
                    <a:pt x="466" y="51"/>
                    <a:pt x="465" y="52"/>
                    <a:pt x="464" y="52"/>
                  </a:cubicBezTo>
                  <a:cubicBezTo>
                    <a:pt x="464" y="53"/>
                    <a:pt x="464" y="53"/>
                    <a:pt x="464" y="53"/>
                  </a:cubicBezTo>
                  <a:cubicBezTo>
                    <a:pt x="464" y="53"/>
                    <a:pt x="444" y="53"/>
                    <a:pt x="443" y="53"/>
                  </a:cubicBezTo>
                  <a:cubicBezTo>
                    <a:pt x="442" y="53"/>
                    <a:pt x="438" y="51"/>
                    <a:pt x="436" y="50"/>
                  </a:cubicBezTo>
                  <a:cubicBezTo>
                    <a:pt x="436" y="48"/>
                    <a:pt x="437" y="47"/>
                    <a:pt x="437" y="45"/>
                  </a:cubicBezTo>
                  <a:cubicBezTo>
                    <a:pt x="431" y="38"/>
                    <a:pt x="431" y="38"/>
                    <a:pt x="431" y="38"/>
                  </a:cubicBezTo>
                  <a:cubicBezTo>
                    <a:pt x="428" y="35"/>
                    <a:pt x="422" y="37"/>
                    <a:pt x="417" y="36"/>
                  </a:cubicBezTo>
                  <a:cubicBezTo>
                    <a:pt x="416" y="36"/>
                    <a:pt x="414" y="34"/>
                    <a:pt x="414" y="34"/>
                  </a:cubicBezTo>
                  <a:cubicBezTo>
                    <a:pt x="409" y="32"/>
                    <a:pt x="401" y="33"/>
                    <a:pt x="397" y="33"/>
                  </a:cubicBezTo>
                  <a:cubicBezTo>
                    <a:pt x="397" y="33"/>
                    <a:pt x="397" y="36"/>
                    <a:pt x="397" y="36"/>
                  </a:cubicBezTo>
                  <a:cubicBezTo>
                    <a:pt x="401" y="35"/>
                    <a:pt x="402" y="35"/>
                    <a:pt x="406" y="36"/>
                  </a:cubicBezTo>
                  <a:cubicBezTo>
                    <a:pt x="406" y="36"/>
                    <a:pt x="408" y="35"/>
                    <a:pt x="409" y="36"/>
                  </a:cubicBezTo>
                  <a:cubicBezTo>
                    <a:pt x="409" y="36"/>
                    <a:pt x="410" y="37"/>
                    <a:pt x="410" y="37"/>
                  </a:cubicBezTo>
                  <a:cubicBezTo>
                    <a:pt x="411" y="36"/>
                    <a:pt x="411" y="39"/>
                    <a:pt x="411" y="39"/>
                  </a:cubicBezTo>
                  <a:cubicBezTo>
                    <a:pt x="410" y="39"/>
                    <a:pt x="410" y="39"/>
                    <a:pt x="410" y="39"/>
                  </a:cubicBezTo>
                  <a:cubicBezTo>
                    <a:pt x="411" y="41"/>
                    <a:pt x="411" y="41"/>
                    <a:pt x="411" y="43"/>
                  </a:cubicBezTo>
                  <a:cubicBezTo>
                    <a:pt x="407" y="42"/>
                    <a:pt x="405" y="42"/>
                    <a:pt x="401" y="41"/>
                  </a:cubicBezTo>
                  <a:cubicBezTo>
                    <a:pt x="399" y="40"/>
                    <a:pt x="399" y="40"/>
                    <a:pt x="399" y="40"/>
                  </a:cubicBezTo>
                  <a:cubicBezTo>
                    <a:pt x="397" y="40"/>
                    <a:pt x="397" y="41"/>
                    <a:pt x="396" y="41"/>
                  </a:cubicBezTo>
                  <a:cubicBezTo>
                    <a:pt x="396" y="42"/>
                    <a:pt x="397" y="44"/>
                    <a:pt x="397" y="45"/>
                  </a:cubicBezTo>
                  <a:cubicBezTo>
                    <a:pt x="398" y="45"/>
                    <a:pt x="399" y="45"/>
                    <a:pt x="400" y="45"/>
                  </a:cubicBezTo>
                  <a:cubicBezTo>
                    <a:pt x="400" y="45"/>
                    <a:pt x="400" y="46"/>
                    <a:pt x="400" y="47"/>
                  </a:cubicBezTo>
                  <a:cubicBezTo>
                    <a:pt x="404" y="47"/>
                    <a:pt x="404" y="45"/>
                    <a:pt x="405" y="44"/>
                  </a:cubicBezTo>
                  <a:cubicBezTo>
                    <a:pt x="409" y="46"/>
                    <a:pt x="409" y="47"/>
                    <a:pt x="415" y="47"/>
                  </a:cubicBezTo>
                  <a:cubicBezTo>
                    <a:pt x="415" y="45"/>
                    <a:pt x="415" y="45"/>
                    <a:pt x="416" y="44"/>
                  </a:cubicBezTo>
                  <a:cubicBezTo>
                    <a:pt x="416" y="45"/>
                    <a:pt x="416" y="46"/>
                    <a:pt x="417" y="47"/>
                  </a:cubicBezTo>
                  <a:cubicBezTo>
                    <a:pt x="417" y="48"/>
                    <a:pt x="418" y="48"/>
                    <a:pt x="419" y="49"/>
                  </a:cubicBezTo>
                  <a:cubicBezTo>
                    <a:pt x="419" y="49"/>
                    <a:pt x="418" y="50"/>
                    <a:pt x="419" y="51"/>
                  </a:cubicBezTo>
                  <a:cubicBezTo>
                    <a:pt x="413" y="51"/>
                    <a:pt x="408" y="51"/>
                    <a:pt x="404" y="52"/>
                  </a:cubicBezTo>
                  <a:cubicBezTo>
                    <a:pt x="404" y="53"/>
                    <a:pt x="406" y="55"/>
                    <a:pt x="406" y="55"/>
                  </a:cubicBezTo>
                  <a:cubicBezTo>
                    <a:pt x="405" y="56"/>
                    <a:pt x="405" y="56"/>
                    <a:pt x="405" y="56"/>
                  </a:cubicBezTo>
                  <a:cubicBezTo>
                    <a:pt x="404" y="57"/>
                    <a:pt x="405" y="56"/>
                    <a:pt x="403" y="56"/>
                  </a:cubicBezTo>
                  <a:cubicBezTo>
                    <a:pt x="402" y="57"/>
                    <a:pt x="402" y="57"/>
                    <a:pt x="402" y="57"/>
                  </a:cubicBezTo>
                  <a:cubicBezTo>
                    <a:pt x="398" y="58"/>
                    <a:pt x="410" y="60"/>
                    <a:pt x="412" y="60"/>
                  </a:cubicBezTo>
                  <a:cubicBezTo>
                    <a:pt x="412" y="60"/>
                    <a:pt x="413" y="58"/>
                    <a:pt x="414" y="57"/>
                  </a:cubicBezTo>
                  <a:cubicBezTo>
                    <a:pt x="414" y="58"/>
                    <a:pt x="414" y="60"/>
                    <a:pt x="414" y="60"/>
                  </a:cubicBezTo>
                  <a:cubicBezTo>
                    <a:pt x="416" y="60"/>
                    <a:pt x="415" y="61"/>
                    <a:pt x="417" y="61"/>
                  </a:cubicBezTo>
                  <a:cubicBezTo>
                    <a:pt x="419" y="60"/>
                    <a:pt x="419" y="60"/>
                    <a:pt x="419" y="60"/>
                  </a:cubicBezTo>
                  <a:cubicBezTo>
                    <a:pt x="419" y="60"/>
                    <a:pt x="421" y="61"/>
                    <a:pt x="420" y="61"/>
                  </a:cubicBezTo>
                  <a:cubicBezTo>
                    <a:pt x="421" y="61"/>
                    <a:pt x="421" y="63"/>
                    <a:pt x="421" y="63"/>
                  </a:cubicBezTo>
                  <a:cubicBezTo>
                    <a:pt x="418" y="63"/>
                    <a:pt x="415" y="63"/>
                    <a:pt x="412" y="62"/>
                  </a:cubicBezTo>
                  <a:cubicBezTo>
                    <a:pt x="411" y="62"/>
                    <a:pt x="409" y="61"/>
                    <a:pt x="409" y="60"/>
                  </a:cubicBezTo>
                  <a:cubicBezTo>
                    <a:pt x="402" y="60"/>
                    <a:pt x="404" y="65"/>
                    <a:pt x="405" y="64"/>
                  </a:cubicBezTo>
                  <a:cubicBezTo>
                    <a:pt x="405" y="64"/>
                    <a:pt x="405" y="68"/>
                    <a:pt x="405" y="67"/>
                  </a:cubicBezTo>
                  <a:cubicBezTo>
                    <a:pt x="406" y="67"/>
                    <a:pt x="406" y="68"/>
                    <a:pt x="407" y="68"/>
                  </a:cubicBezTo>
                  <a:cubicBezTo>
                    <a:pt x="411" y="72"/>
                    <a:pt x="416" y="74"/>
                    <a:pt x="423" y="72"/>
                  </a:cubicBezTo>
                  <a:cubicBezTo>
                    <a:pt x="423" y="74"/>
                    <a:pt x="423" y="74"/>
                    <a:pt x="423" y="74"/>
                  </a:cubicBezTo>
                  <a:cubicBezTo>
                    <a:pt x="422" y="74"/>
                    <a:pt x="421" y="74"/>
                    <a:pt x="421" y="74"/>
                  </a:cubicBezTo>
                  <a:cubicBezTo>
                    <a:pt x="419" y="75"/>
                    <a:pt x="415" y="73"/>
                    <a:pt x="413" y="74"/>
                  </a:cubicBezTo>
                  <a:cubicBezTo>
                    <a:pt x="412" y="75"/>
                    <a:pt x="412" y="78"/>
                    <a:pt x="413" y="77"/>
                  </a:cubicBezTo>
                  <a:cubicBezTo>
                    <a:pt x="413" y="78"/>
                    <a:pt x="413" y="78"/>
                    <a:pt x="413" y="78"/>
                  </a:cubicBezTo>
                  <a:cubicBezTo>
                    <a:pt x="414" y="79"/>
                    <a:pt x="424" y="78"/>
                    <a:pt x="425" y="78"/>
                  </a:cubicBezTo>
                  <a:cubicBezTo>
                    <a:pt x="426" y="77"/>
                    <a:pt x="427" y="75"/>
                    <a:pt x="427" y="75"/>
                  </a:cubicBezTo>
                  <a:cubicBezTo>
                    <a:pt x="430" y="74"/>
                    <a:pt x="433" y="75"/>
                    <a:pt x="436" y="76"/>
                  </a:cubicBezTo>
                  <a:cubicBezTo>
                    <a:pt x="436" y="76"/>
                    <a:pt x="436" y="78"/>
                    <a:pt x="436" y="78"/>
                  </a:cubicBezTo>
                  <a:cubicBezTo>
                    <a:pt x="430" y="78"/>
                    <a:pt x="428" y="79"/>
                    <a:pt x="423" y="80"/>
                  </a:cubicBezTo>
                  <a:cubicBezTo>
                    <a:pt x="423" y="81"/>
                    <a:pt x="423" y="82"/>
                    <a:pt x="423" y="82"/>
                  </a:cubicBezTo>
                  <a:cubicBezTo>
                    <a:pt x="423" y="83"/>
                    <a:pt x="424" y="84"/>
                    <a:pt x="425" y="86"/>
                  </a:cubicBezTo>
                  <a:cubicBezTo>
                    <a:pt x="425" y="86"/>
                    <a:pt x="427" y="86"/>
                    <a:pt x="427" y="86"/>
                  </a:cubicBezTo>
                  <a:cubicBezTo>
                    <a:pt x="427" y="86"/>
                    <a:pt x="427" y="90"/>
                    <a:pt x="427" y="90"/>
                  </a:cubicBezTo>
                  <a:cubicBezTo>
                    <a:pt x="428" y="90"/>
                    <a:pt x="429" y="90"/>
                    <a:pt x="430" y="90"/>
                  </a:cubicBezTo>
                  <a:cubicBezTo>
                    <a:pt x="430" y="92"/>
                    <a:pt x="430" y="92"/>
                    <a:pt x="430" y="92"/>
                  </a:cubicBezTo>
                  <a:cubicBezTo>
                    <a:pt x="428" y="92"/>
                    <a:pt x="428" y="92"/>
                    <a:pt x="427" y="92"/>
                  </a:cubicBezTo>
                  <a:cubicBezTo>
                    <a:pt x="427" y="93"/>
                    <a:pt x="428" y="95"/>
                    <a:pt x="427" y="95"/>
                  </a:cubicBezTo>
                  <a:cubicBezTo>
                    <a:pt x="434" y="95"/>
                    <a:pt x="436" y="96"/>
                    <a:pt x="441" y="94"/>
                  </a:cubicBezTo>
                  <a:cubicBezTo>
                    <a:pt x="441" y="93"/>
                    <a:pt x="440" y="92"/>
                    <a:pt x="441" y="91"/>
                  </a:cubicBezTo>
                  <a:cubicBezTo>
                    <a:pt x="441" y="91"/>
                    <a:pt x="442" y="91"/>
                    <a:pt x="443" y="91"/>
                  </a:cubicBezTo>
                  <a:cubicBezTo>
                    <a:pt x="443" y="91"/>
                    <a:pt x="443" y="93"/>
                    <a:pt x="444" y="94"/>
                  </a:cubicBezTo>
                  <a:cubicBezTo>
                    <a:pt x="445" y="94"/>
                    <a:pt x="446" y="94"/>
                    <a:pt x="447" y="94"/>
                  </a:cubicBezTo>
                  <a:cubicBezTo>
                    <a:pt x="446" y="95"/>
                    <a:pt x="449" y="95"/>
                    <a:pt x="449" y="95"/>
                  </a:cubicBezTo>
                  <a:cubicBezTo>
                    <a:pt x="449" y="95"/>
                    <a:pt x="449" y="93"/>
                    <a:pt x="449" y="93"/>
                  </a:cubicBezTo>
                  <a:cubicBezTo>
                    <a:pt x="450" y="93"/>
                    <a:pt x="451" y="95"/>
                    <a:pt x="452" y="94"/>
                  </a:cubicBezTo>
                  <a:cubicBezTo>
                    <a:pt x="454" y="88"/>
                    <a:pt x="454" y="88"/>
                    <a:pt x="454" y="88"/>
                  </a:cubicBezTo>
                  <a:cubicBezTo>
                    <a:pt x="454" y="88"/>
                    <a:pt x="457" y="89"/>
                    <a:pt x="458" y="88"/>
                  </a:cubicBezTo>
                  <a:cubicBezTo>
                    <a:pt x="459" y="88"/>
                    <a:pt x="461" y="87"/>
                    <a:pt x="463" y="86"/>
                  </a:cubicBezTo>
                  <a:cubicBezTo>
                    <a:pt x="461" y="85"/>
                    <a:pt x="462" y="80"/>
                    <a:pt x="464" y="79"/>
                  </a:cubicBezTo>
                  <a:cubicBezTo>
                    <a:pt x="464" y="79"/>
                    <a:pt x="464" y="82"/>
                    <a:pt x="464" y="84"/>
                  </a:cubicBezTo>
                  <a:cubicBezTo>
                    <a:pt x="465" y="83"/>
                    <a:pt x="466" y="84"/>
                    <a:pt x="467" y="84"/>
                  </a:cubicBezTo>
                  <a:cubicBezTo>
                    <a:pt x="467" y="83"/>
                    <a:pt x="467" y="83"/>
                    <a:pt x="467" y="83"/>
                  </a:cubicBezTo>
                  <a:cubicBezTo>
                    <a:pt x="468" y="83"/>
                    <a:pt x="472" y="78"/>
                    <a:pt x="472" y="78"/>
                  </a:cubicBezTo>
                  <a:cubicBezTo>
                    <a:pt x="474" y="78"/>
                    <a:pt x="474" y="80"/>
                    <a:pt x="474" y="80"/>
                  </a:cubicBezTo>
                  <a:cubicBezTo>
                    <a:pt x="475" y="80"/>
                    <a:pt x="478" y="79"/>
                    <a:pt x="479" y="79"/>
                  </a:cubicBezTo>
                  <a:cubicBezTo>
                    <a:pt x="479" y="79"/>
                    <a:pt x="477" y="82"/>
                    <a:pt x="478" y="82"/>
                  </a:cubicBezTo>
                  <a:cubicBezTo>
                    <a:pt x="481" y="82"/>
                    <a:pt x="482" y="79"/>
                    <a:pt x="479" y="78"/>
                  </a:cubicBezTo>
                  <a:cubicBezTo>
                    <a:pt x="480" y="79"/>
                    <a:pt x="483" y="80"/>
                    <a:pt x="483" y="80"/>
                  </a:cubicBezTo>
                  <a:cubicBezTo>
                    <a:pt x="483" y="78"/>
                    <a:pt x="483" y="78"/>
                    <a:pt x="483" y="78"/>
                  </a:cubicBezTo>
                  <a:cubicBezTo>
                    <a:pt x="486" y="78"/>
                    <a:pt x="491" y="77"/>
                    <a:pt x="492" y="75"/>
                  </a:cubicBezTo>
                  <a:cubicBezTo>
                    <a:pt x="493" y="75"/>
                    <a:pt x="493" y="72"/>
                    <a:pt x="493" y="72"/>
                  </a:cubicBezTo>
                  <a:cubicBezTo>
                    <a:pt x="493" y="72"/>
                    <a:pt x="489" y="66"/>
                    <a:pt x="489" y="65"/>
                  </a:cubicBezTo>
                  <a:cubicBezTo>
                    <a:pt x="489" y="65"/>
                    <a:pt x="491" y="65"/>
                    <a:pt x="491" y="65"/>
                  </a:cubicBezTo>
                  <a:cubicBezTo>
                    <a:pt x="492" y="68"/>
                    <a:pt x="494" y="70"/>
                    <a:pt x="495" y="73"/>
                  </a:cubicBezTo>
                  <a:cubicBezTo>
                    <a:pt x="497" y="72"/>
                    <a:pt x="496" y="74"/>
                    <a:pt x="497" y="74"/>
                  </a:cubicBezTo>
                  <a:cubicBezTo>
                    <a:pt x="497" y="74"/>
                    <a:pt x="499" y="72"/>
                    <a:pt x="500" y="72"/>
                  </a:cubicBezTo>
                  <a:cubicBezTo>
                    <a:pt x="500" y="73"/>
                    <a:pt x="500" y="73"/>
                    <a:pt x="500" y="73"/>
                  </a:cubicBezTo>
                  <a:cubicBezTo>
                    <a:pt x="500" y="73"/>
                    <a:pt x="500" y="73"/>
                    <a:pt x="500" y="73"/>
                  </a:cubicBezTo>
                  <a:cubicBezTo>
                    <a:pt x="501" y="74"/>
                    <a:pt x="502" y="75"/>
                    <a:pt x="502" y="76"/>
                  </a:cubicBezTo>
                  <a:cubicBezTo>
                    <a:pt x="501" y="76"/>
                    <a:pt x="491" y="77"/>
                    <a:pt x="495" y="78"/>
                  </a:cubicBezTo>
                  <a:cubicBezTo>
                    <a:pt x="501" y="79"/>
                    <a:pt x="508" y="79"/>
                    <a:pt x="513" y="80"/>
                  </a:cubicBezTo>
                  <a:cubicBezTo>
                    <a:pt x="512" y="81"/>
                    <a:pt x="514" y="83"/>
                    <a:pt x="512" y="83"/>
                  </a:cubicBezTo>
                  <a:cubicBezTo>
                    <a:pt x="510" y="82"/>
                    <a:pt x="510" y="82"/>
                    <a:pt x="510" y="82"/>
                  </a:cubicBezTo>
                  <a:cubicBezTo>
                    <a:pt x="505" y="81"/>
                    <a:pt x="500" y="81"/>
                    <a:pt x="495" y="81"/>
                  </a:cubicBezTo>
                  <a:cubicBezTo>
                    <a:pt x="494" y="81"/>
                    <a:pt x="491" y="82"/>
                    <a:pt x="488" y="82"/>
                  </a:cubicBezTo>
                  <a:cubicBezTo>
                    <a:pt x="488" y="82"/>
                    <a:pt x="487" y="80"/>
                    <a:pt x="486" y="80"/>
                  </a:cubicBezTo>
                  <a:cubicBezTo>
                    <a:pt x="485" y="80"/>
                    <a:pt x="475" y="84"/>
                    <a:pt x="474" y="84"/>
                  </a:cubicBezTo>
                  <a:cubicBezTo>
                    <a:pt x="474" y="84"/>
                    <a:pt x="473" y="86"/>
                    <a:pt x="473" y="86"/>
                  </a:cubicBezTo>
                  <a:cubicBezTo>
                    <a:pt x="472" y="86"/>
                    <a:pt x="471" y="85"/>
                    <a:pt x="470" y="86"/>
                  </a:cubicBezTo>
                  <a:cubicBezTo>
                    <a:pt x="472" y="85"/>
                    <a:pt x="468" y="85"/>
                    <a:pt x="468" y="85"/>
                  </a:cubicBezTo>
                  <a:cubicBezTo>
                    <a:pt x="467" y="89"/>
                    <a:pt x="466" y="91"/>
                    <a:pt x="466" y="95"/>
                  </a:cubicBezTo>
                  <a:cubicBezTo>
                    <a:pt x="468" y="95"/>
                    <a:pt x="467" y="95"/>
                    <a:pt x="468" y="96"/>
                  </a:cubicBezTo>
                  <a:cubicBezTo>
                    <a:pt x="469" y="95"/>
                    <a:pt x="470" y="96"/>
                    <a:pt x="470" y="96"/>
                  </a:cubicBezTo>
                  <a:cubicBezTo>
                    <a:pt x="473" y="95"/>
                    <a:pt x="476" y="92"/>
                    <a:pt x="478" y="92"/>
                  </a:cubicBezTo>
                  <a:cubicBezTo>
                    <a:pt x="481" y="92"/>
                    <a:pt x="478" y="93"/>
                    <a:pt x="480" y="94"/>
                  </a:cubicBezTo>
                  <a:cubicBezTo>
                    <a:pt x="484" y="95"/>
                    <a:pt x="487" y="93"/>
                    <a:pt x="489" y="92"/>
                  </a:cubicBezTo>
                  <a:cubicBezTo>
                    <a:pt x="491" y="90"/>
                    <a:pt x="493" y="89"/>
                    <a:pt x="494" y="87"/>
                  </a:cubicBezTo>
                  <a:cubicBezTo>
                    <a:pt x="494" y="92"/>
                    <a:pt x="494" y="92"/>
                    <a:pt x="491" y="96"/>
                  </a:cubicBezTo>
                  <a:cubicBezTo>
                    <a:pt x="492" y="96"/>
                    <a:pt x="492" y="96"/>
                    <a:pt x="494" y="96"/>
                  </a:cubicBezTo>
                  <a:cubicBezTo>
                    <a:pt x="494" y="98"/>
                    <a:pt x="495" y="99"/>
                    <a:pt x="495" y="100"/>
                  </a:cubicBezTo>
                  <a:cubicBezTo>
                    <a:pt x="494" y="101"/>
                    <a:pt x="496" y="102"/>
                    <a:pt x="496" y="102"/>
                  </a:cubicBezTo>
                  <a:cubicBezTo>
                    <a:pt x="497" y="101"/>
                    <a:pt x="497" y="100"/>
                    <a:pt x="498" y="99"/>
                  </a:cubicBezTo>
                  <a:cubicBezTo>
                    <a:pt x="499" y="99"/>
                    <a:pt x="499" y="99"/>
                    <a:pt x="499" y="99"/>
                  </a:cubicBezTo>
                  <a:cubicBezTo>
                    <a:pt x="500" y="102"/>
                    <a:pt x="500" y="102"/>
                    <a:pt x="500" y="102"/>
                  </a:cubicBezTo>
                  <a:cubicBezTo>
                    <a:pt x="503" y="103"/>
                    <a:pt x="509" y="100"/>
                    <a:pt x="508" y="101"/>
                  </a:cubicBezTo>
                  <a:cubicBezTo>
                    <a:pt x="507" y="101"/>
                    <a:pt x="506" y="103"/>
                    <a:pt x="506" y="103"/>
                  </a:cubicBezTo>
                  <a:cubicBezTo>
                    <a:pt x="506" y="104"/>
                    <a:pt x="507" y="105"/>
                    <a:pt x="506" y="106"/>
                  </a:cubicBezTo>
                  <a:cubicBezTo>
                    <a:pt x="506" y="106"/>
                    <a:pt x="504" y="106"/>
                    <a:pt x="504" y="106"/>
                  </a:cubicBezTo>
                  <a:cubicBezTo>
                    <a:pt x="503" y="108"/>
                    <a:pt x="503" y="108"/>
                    <a:pt x="503" y="108"/>
                  </a:cubicBezTo>
                  <a:cubicBezTo>
                    <a:pt x="501" y="109"/>
                    <a:pt x="501" y="107"/>
                    <a:pt x="500" y="106"/>
                  </a:cubicBezTo>
                  <a:cubicBezTo>
                    <a:pt x="497" y="106"/>
                    <a:pt x="492" y="108"/>
                    <a:pt x="491" y="107"/>
                  </a:cubicBezTo>
                  <a:cubicBezTo>
                    <a:pt x="491" y="107"/>
                    <a:pt x="489" y="102"/>
                    <a:pt x="488" y="102"/>
                  </a:cubicBezTo>
                  <a:cubicBezTo>
                    <a:pt x="488" y="101"/>
                    <a:pt x="485" y="102"/>
                    <a:pt x="484" y="102"/>
                  </a:cubicBezTo>
                  <a:cubicBezTo>
                    <a:pt x="483" y="101"/>
                    <a:pt x="482" y="98"/>
                    <a:pt x="480" y="98"/>
                  </a:cubicBezTo>
                  <a:cubicBezTo>
                    <a:pt x="476" y="97"/>
                    <a:pt x="468" y="98"/>
                    <a:pt x="464" y="99"/>
                  </a:cubicBezTo>
                  <a:cubicBezTo>
                    <a:pt x="464" y="99"/>
                    <a:pt x="465" y="103"/>
                    <a:pt x="464" y="103"/>
                  </a:cubicBezTo>
                  <a:cubicBezTo>
                    <a:pt x="465" y="103"/>
                    <a:pt x="466" y="105"/>
                    <a:pt x="466" y="105"/>
                  </a:cubicBezTo>
                  <a:cubicBezTo>
                    <a:pt x="467" y="105"/>
                    <a:pt x="469" y="105"/>
                    <a:pt x="470" y="105"/>
                  </a:cubicBezTo>
                  <a:cubicBezTo>
                    <a:pt x="470" y="105"/>
                    <a:pt x="470" y="106"/>
                    <a:pt x="470" y="106"/>
                  </a:cubicBezTo>
                  <a:cubicBezTo>
                    <a:pt x="471" y="107"/>
                    <a:pt x="471" y="109"/>
                    <a:pt x="471" y="110"/>
                  </a:cubicBezTo>
                  <a:cubicBezTo>
                    <a:pt x="461" y="112"/>
                    <a:pt x="457" y="111"/>
                    <a:pt x="451" y="117"/>
                  </a:cubicBezTo>
                  <a:cubicBezTo>
                    <a:pt x="450" y="117"/>
                    <a:pt x="449" y="118"/>
                    <a:pt x="449" y="118"/>
                  </a:cubicBezTo>
                  <a:cubicBezTo>
                    <a:pt x="450" y="121"/>
                    <a:pt x="451" y="123"/>
                    <a:pt x="452" y="126"/>
                  </a:cubicBezTo>
                  <a:cubicBezTo>
                    <a:pt x="452" y="125"/>
                    <a:pt x="454" y="126"/>
                    <a:pt x="454" y="126"/>
                  </a:cubicBezTo>
                  <a:cubicBezTo>
                    <a:pt x="454" y="126"/>
                    <a:pt x="454" y="124"/>
                    <a:pt x="454" y="124"/>
                  </a:cubicBezTo>
                  <a:cubicBezTo>
                    <a:pt x="455" y="124"/>
                    <a:pt x="455" y="124"/>
                    <a:pt x="455" y="124"/>
                  </a:cubicBezTo>
                  <a:cubicBezTo>
                    <a:pt x="455" y="122"/>
                    <a:pt x="455" y="122"/>
                    <a:pt x="455" y="122"/>
                  </a:cubicBezTo>
                  <a:cubicBezTo>
                    <a:pt x="455" y="122"/>
                    <a:pt x="457" y="122"/>
                    <a:pt x="455" y="123"/>
                  </a:cubicBezTo>
                  <a:cubicBezTo>
                    <a:pt x="456" y="123"/>
                    <a:pt x="457" y="123"/>
                    <a:pt x="457" y="123"/>
                  </a:cubicBezTo>
                  <a:cubicBezTo>
                    <a:pt x="458" y="126"/>
                    <a:pt x="458" y="126"/>
                    <a:pt x="458" y="126"/>
                  </a:cubicBezTo>
                  <a:cubicBezTo>
                    <a:pt x="461" y="127"/>
                    <a:pt x="464" y="125"/>
                    <a:pt x="466" y="125"/>
                  </a:cubicBezTo>
                  <a:cubicBezTo>
                    <a:pt x="466" y="125"/>
                    <a:pt x="467" y="122"/>
                    <a:pt x="465" y="124"/>
                  </a:cubicBezTo>
                  <a:cubicBezTo>
                    <a:pt x="465" y="122"/>
                    <a:pt x="465" y="122"/>
                    <a:pt x="465" y="122"/>
                  </a:cubicBezTo>
                  <a:cubicBezTo>
                    <a:pt x="466" y="122"/>
                    <a:pt x="467" y="121"/>
                    <a:pt x="467" y="120"/>
                  </a:cubicBezTo>
                  <a:cubicBezTo>
                    <a:pt x="468" y="121"/>
                    <a:pt x="469" y="122"/>
                    <a:pt x="470" y="122"/>
                  </a:cubicBezTo>
                  <a:cubicBezTo>
                    <a:pt x="470" y="123"/>
                    <a:pt x="470" y="124"/>
                    <a:pt x="470" y="124"/>
                  </a:cubicBezTo>
                  <a:cubicBezTo>
                    <a:pt x="472" y="124"/>
                    <a:pt x="472" y="126"/>
                    <a:pt x="472" y="126"/>
                  </a:cubicBezTo>
                  <a:cubicBezTo>
                    <a:pt x="472" y="126"/>
                    <a:pt x="472" y="125"/>
                    <a:pt x="473" y="122"/>
                  </a:cubicBezTo>
                  <a:cubicBezTo>
                    <a:pt x="474" y="121"/>
                    <a:pt x="474" y="121"/>
                    <a:pt x="474" y="121"/>
                  </a:cubicBezTo>
                  <a:cubicBezTo>
                    <a:pt x="475" y="121"/>
                    <a:pt x="474" y="123"/>
                    <a:pt x="474" y="124"/>
                  </a:cubicBezTo>
                  <a:cubicBezTo>
                    <a:pt x="476" y="124"/>
                    <a:pt x="478" y="125"/>
                    <a:pt x="480" y="126"/>
                  </a:cubicBezTo>
                  <a:cubicBezTo>
                    <a:pt x="483" y="126"/>
                    <a:pt x="484" y="125"/>
                    <a:pt x="487" y="126"/>
                  </a:cubicBezTo>
                  <a:cubicBezTo>
                    <a:pt x="488" y="127"/>
                    <a:pt x="488" y="128"/>
                    <a:pt x="488" y="128"/>
                  </a:cubicBezTo>
                  <a:cubicBezTo>
                    <a:pt x="489" y="128"/>
                    <a:pt x="488" y="126"/>
                    <a:pt x="488" y="126"/>
                  </a:cubicBezTo>
                  <a:cubicBezTo>
                    <a:pt x="494" y="123"/>
                    <a:pt x="494" y="124"/>
                    <a:pt x="490" y="119"/>
                  </a:cubicBezTo>
                  <a:cubicBezTo>
                    <a:pt x="496" y="121"/>
                    <a:pt x="494" y="121"/>
                    <a:pt x="497" y="118"/>
                  </a:cubicBezTo>
                  <a:cubicBezTo>
                    <a:pt x="497" y="117"/>
                    <a:pt x="498" y="117"/>
                    <a:pt x="498" y="117"/>
                  </a:cubicBezTo>
                  <a:cubicBezTo>
                    <a:pt x="498" y="116"/>
                    <a:pt x="498" y="116"/>
                    <a:pt x="498" y="116"/>
                  </a:cubicBezTo>
                  <a:cubicBezTo>
                    <a:pt x="500" y="115"/>
                    <a:pt x="499" y="121"/>
                    <a:pt x="499" y="120"/>
                  </a:cubicBezTo>
                  <a:cubicBezTo>
                    <a:pt x="499" y="121"/>
                    <a:pt x="499" y="122"/>
                    <a:pt x="499" y="122"/>
                  </a:cubicBezTo>
                  <a:cubicBezTo>
                    <a:pt x="502" y="122"/>
                    <a:pt x="506" y="121"/>
                    <a:pt x="507" y="121"/>
                  </a:cubicBezTo>
                  <a:cubicBezTo>
                    <a:pt x="507" y="121"/>
                    <a:pt x="510" y="122"/>
                    <a:pt x="510" y="122"/>
                  </a:cubicBezTo>
                  <a:cubicBezTo>
                    <a:pt x="512" y="122"/>
                    <a:pt x="513" y="121"/>
                    <a:pt x="514" y="121"/>
                  </a:cubicBezTo>
                  <a:cubicBezTo>
                    <a:pt x="514" y="121"/>
                    <a:pt x="515" y="121"/>
                    <a:pt x="515" y="122"/>
                  </a:cubicBezTo>
                  <a:cubicBezTo>
                    <a:pt x="515" y="121"/>
                    <a:pt x="516" y="121"/>
                    <a:pt x="516" y="120"/>
                  </a:cubicBezTo>
                  <a:cubicBezTo>
                    <a:pt x="516" y="117"/>
                    <a:pt x="516" y="116"/>
                    <a:pt x="515" y="114"/>
                  </a:cubicBezTo>
                  <a:cubicBezTo>
                    <a:pt x="516" y="115"/>
                    <a:pt x="517" y="115"/>
                    <a:pt x="518" y="116"/>
                  </a:cubicBezTo>
                  <a:cubicBezTo>
                    <a:pt x="518" y="117"/>
                    <a:pt x="517" y="118"/>
                    <a:pt x="518" y="119"/>
                  </a:cubicBezTo>
                  <a:cubicBezTo>
                    <a:pt x="520" y="122"/>
                    <a:pt x="521" y="120"/>
                    <a:pt x="523" y="120"/>
                  </a:cubicBezTo>
                  <a:cubicBezTo>
                    <a:pt x="522" y="119"/>
                    <a:pt x="524" y="119"/>
                    <a:pt x="524" y="119"/>
                  </a:cubicBezTo>
                  <a:cubicBezTo>
                    <a:pt x="525" y="119"/>
                    <a:pt x="525" y="121"/>
                    <a:pt x="526" y="121"/>
                  </a:cubicBezTo>
                  <a:cubicBezTo>
                    <a:pt x="526" y="124"/>
                    <a:pt x="526" y="125"/>
                    <a:pt x="526" y="129"/>
                  </a:cubicBezTo>
                  <a:cubicBezTo>
                    <a:pt x="526" y="129"/>
                    <a:pt x="529" y="129"/>
                    <a:pt x="528" y="128"/>
                  </a:cubicBezTo>
                  <a:cubicBezTo>
                    <a:pt x="529" y="128"/>
                    <a:pt x="531" y="129"/>
                    <a:pt x="531" y="129"/>
                  </a:cubicBezTo>
                  <a:cubicBezTo>
                    <a:pt x="532" y="129"/>
                    <a:pt x="532" y="126"/>
                    <a:pt x="533" y="126"/>
                  </a:cubicBezTo>
                  <a:cubicBezTo>
                    <a:pt x="534" y="124"/>
                    <a:pt x="537" y="124"/>
                    <a:pt x="538" y="122"/>
                  </a:cubicBezTo>
                  <a:cubicBezTo>
                    <a:pt x="539" y="122"/>
                    <a:pt x="539" y="122"/>
                    <a:pt x="539" y="122"/>
                  </a:cubicBezTo>
                  <a:cubicBezTo>
                    <a:pt x="539" y="120"/>
                    <a:pt x="539" y="120"/>
                    <a:pt x="539" y="120"/>
                  </a:cubicBezTo>
                  <a:cubicBezTo>
                    <a:pt x="540" y="121"/>
                    <a:pt x="540" y="122"/>
                    <a:pt x="541" y="123"/>
                  </a:cubicBezTo>
                  <a:cubicBezTo>
                    <a:pt x="542" y="123"/>
                    <a:pt x="543" y="123"/>
                    <a:pt x="544" y="123"/>
                  </a:cubicBezTo>
                  <a:cubicBezTo>
                    <a:pt x="544" y="123"/>
                    <a:pt x="545" y="121"/>
                    <a:pt x="545" y="121"/>
                  </a:cubicBezTo>
                  <a:cubicBezTo>
                    <a:pt x="547" y="119"/>
                    <a:pt x="550" y="118"/>
                    <a:pt x="552" y="116"/>
                  </a:cubicBezTo>
                  <a:cubicBezTo>
                    <a:pt x="551" y="116"/>
                    <a:pt x="551" y="114"/>
                    <a:pt x="550" y="114"/>
                  </a:cubicBezTo>
                  <a:cubicBezTo>
                    <a:pt x="549" y="114"/>
                    <a:pt x="547" y="115"/>
                    <a:pt x="546" y="114"/>
                  </a:cubicBezTo>
                  <a:cubicBezTo>
                    <a:pt x="545" y="114"/>
                    <a:pt x="543" y="110"/>
                    <a:pt x="542" y="109"/>
                  </a:cubicBezTo>
                  <a:cubicBezTo>
                    <a:pt x="539" y="108"/>
                    <a:pt x="536" y="108"/>
                    <a:pt x="532" y="108"/>
                  </a:cubicBezTo>
                  <a:cubicBezTo>
                    <a:pt x="539" y="106"/>
                    <a:pt x="545" y="106"/>
                    <a:pt x="552" y="104"/>
                  </a:cubicBezTo>
                  <a:cubicBezTo>
                    <a:pt x="551" y="101"/>
                    <a:pt x="551" y="99"/>
                    <a:pt x="551" y="97"/>
                  </a:cubicBezTo>
                  <a:cubicBezTo>
                    <a:pt x="554" y="97"/>
                    <a:pt x="559" y="100"/>
                    <a:pt x="564" y="98"/>
                  </a:cubicBezTo>
                  <a:cubicBezTo>
                    <a:pt x="565" y="97"/>
                    <a:pt x="565" y="97"/>
                    <a:pt x="565" y="97"/>
                  </a:cubicBezTo>
                  <a:cubicBezTo>
                    <a:pt x="566" y="97"/>
                    <a:pt x="568" y="98"/>
                    <a:pt x="569" y="97"/>
                  </a:cubicBezTo>
                  <a:cubicBezTo>
                    <a:pt x="569" y="97"/>
                    <a:pt x="569" y="96"/>
                    <a:pt x="570" y="96"/>
                  </a:cubicBezTo>
                  <a:cubicBezTo>
                    <a:pt x="571" y="96"/>
                    <a:pt x="570" y="94"/>
                    <a:pt x="571" y="94"/>
                  </a:cubicBezTo>
                  <a:cubicBezTo>
                    <a:pt x="568" y="93"/>
                    <a:pt x="563" y="92"/>
                    <a:pt x="569" y="92"/>
                  </a:cubicBezTo>
                  <a:cubicBezTo>
                    <a:pt x="572" y="91"/>
                    <a:pt x="580" y="93"/>
                    <a:pt x="574" y="89"/>
                  </a:cubicBezTo>
                  <a:cubicBezTo>
                    <a:pt x="574" y="88"/>
                    <a:pt x="574" y="88"/>
                    <a:pt x="574" y="88"/>
                  </a:cubicBezTo>
                  <a:cubicBezTo>
                    <a:pt x="580" y="88"/>
                    <a:pt x="580" y="87"/>
                    <a:pt x="584" y="85"/>
                  </a:cubicBezTo>
                  <a:cubicBezTo>
                    <a:pt x="584" y="84"/>
                    <a:pt x="584" y="84"/>
                    <a:pt x="584" y="84"/>
                  </a:cubicBezTo>
                  <a:cubicBezTo>
                    <a:pt x="583" y="83"/>
                    <a:pt x="584" y="83"/>
                    <a:pt x="583" y="81"/>
                  </a:cubicBezTo>
                  <a:cubicBezTo>
                    <a:pt x="580" y="81"/>
                    <a:pt x="579" y="82"/>
                    <a:pt x="576" y="82"/>
                  </a:cubicBezTo>
                  <a:cubicBezTo>
                    <a:pt x="576" y="82"/>
                    <a:pt x="576" y="80"/>
                    <a:pt x="576" y="80"/>
                  </a:cubicBezTo>
                  <a:cubicBezTo>
                    <a:pt x="574" y="80"/>
                    <a:pt x="570" y="78"/>
                    <a:pt x="570" y="78"/>
                  </a:cubicBezTo>
                  <a:cubicBezTo>
                    <a:pt x="569" y="78"/>
                    <a:pt x="568" y="80"/>
                    <a:pt x="568" y="80"/>
                  </a:cubicBezTo>
                  <a:cubicBezTo>
                    <a:pt x="566" y="80"/>
                    <a:pt x="565" y="79"/>
                    <a:pt x="564" y="80"/>
                  </a:cubicBezTo>
                  <a:cubicBezTo>
                    <a:pt x="562" y="81"/>
                    <a:pt x="562" y="81"/>
                    <a:pt x="562" y="81"/>
                  </a:cubicBezTo>
                  <a:cubicBezTo>
                    <a:pt x="558" y="82"/>
                    <a:pt x="556" y="83"/>
                    <a:pt x="552" y="84"/>
                  </a:cubicBezTo>
                  <a:cubicBezTo>
                    <a:pt x="553" y="83"/>
                    <a:pt x="552" y="82"/>
                    <a:pt x="553" y="81"/>
                  </a:cubicBezTo>
                  <a:cubicBezTo>
                    <a:pt x="554" y="80"/>
                    <a:pt x="556" y="79"/>
                    <a:pt x="557" y="79"/>
                  </a:cubicBezTo>
                  <a:cubicBezTo>
                    <a:pt x="558" y="80"/>
                    <a:pt x="556" y="77"/>
                    <a:pt x="556" y="77"/>
                  </a:cubicBezTo>
                  <a:cubicBezTo>
                    <a:pt x="553" y="76"/>
                    <a:pt x="551" y="76"/>
                    <a:pt x="548" y="76"/>
                  </a:cubicBezTo>
                  <a:cubicBezTo>
                    <a:pt x="548" y="76"/>
                    <a:pt x="549" y="74"/>
                    <a:pt x="550" y="74"/>
                  </a:cubicBezTo>
                  <a:cubicBezTo>
                    <a:pt x="550" y="74"/>
                    <a:pt x="558" y="76"/>
                    <a:pt x="559" y="76"/>
                  </a:cubicBezTo>
                  <a:cubicBezTo>
                    <a:pt x="559" y="76"/>
                    <a:pt x="561" y="78"/>
                    <a:pt x="561" y="78"/>
                  </a:cubicBezTo>
                  <a:cubicBezTo>
                    <a:pt x="562" y="78"/>
                    <a:pt x="564" y="77"/>
                    <a:pt x="566" y="77"/>
                  </a:cubicBezTo>
                  <a:cubicBezTo>
                    <a:pt x="567" y="77"/>
                    <a:pt x="574" y="76"/>
                    <a:pt x="569" y="74"/>
                  </a:cubicBezTo>
                  <a:cubicBezTo>
                    <a:pt x="566" y="73"/>
                    <a:pt x="565" y="73"/>
                    <a:pt x="562" y="72"/>
                  </a:cubicBezTo>
                  <a:cubicBezTo>
                    <a:pt x="563" y="72"/>
                    <a:pt x="560" y="71"/>
                    <a:pt x="560" y="71"/>
                  </a:cubicBezTo>
                  <a:cubicBezTo>
                    <a:pt x="564" y="72"/>
                    <a:pt x="567" y="71"/>
                    <a:pt x="571" y="72"/>
                  </a:cubicBezTo>
                  <a:cubicBezTo>
                    <a:pt x="571" y="73"/>
                    <a:pt x="573" y="74"/>
                    <a:pt x="574" y="74"/>
                  </a:cubicBezTo>
                  <a:cubicBezTo>
                    <a:pt x="574" y="74"/>
                    <a:pt x="576" y="73"/>
                    <a:pt x="576" y="72"/>
                  </a:cubicBezTo>
                  <a:cubicBezTo>
                    <a:pt x="575" y="70"/>
                    <a:pt x="575" y="70"/>
                    <a:pt x="575" y="70"/>
                  </a:cubicBezTo>
                  <a:cubicBezTo>
                    <a:pt x="570" y="69"/>
                    <a:pt x="565" y="69"/>
                    <a:pt x="560" y="69"/>
                  </a:cubicBezTo>
                  <a:cubicBezTo>
                    <a:pt x="560" y="69"/>
                    <a:pt x="560" y="67"/>
                    <a:pt x="560" y="66"/>
                  </a:cubicBezTo>
                  <a:cubicBezTo>
                    <a:pt x="562" y="67"/>
                    <a:pt x="564" y="67"/>
                    <a:pt x="566" y="68"/>
                  </a:cubicBezTo>
                  <a:cubicBezTo>
                    <a:pt x="566" y="67"/>
                    <a:pt x="567" y="65"/>
                    <a:pt x="568" y="65"/>
                  </a:cubicBezTo>
                  <a:cubicBezTo>
                    <a:pt x="568" y="65"/>
                    <a:pt x="569" y="66"/>
                    <a:pt x="570" y="65"/>
                  </a:cubicBezTo>
                  <a:cubicBezTo>
                    <a:pt x="570" y="65"/>
                    <a:pt x="570" y="67"/>
                    <a:pt x="570" y="67"/>
                  </a:cubicBezTo>
                  <a:cubicBezTo>
                    <a:pt x="572" y="69"/>
                    <a:pt x="576" y="70"/>
                    <a:pt x="577" y="69"/>
                  </a:cubicBezTo>
                  <a:cubicBezTo>
                    <a:pt x="577" y="69"/>
                    <a:pt x="575" y="66"/>
                    <a:pt x="579" y="67"/>
                  </a:cubicBezTo>
                  <a:cubicBezTo>
                    <a:pt x="579" y="67"/>
                    <a:pt x="582" y="69"/>
                    <a:pt x="583" y="70"/>
                  </a:cubicBezTo>
                  <a:cubicBezTo>
                    <a:pt x="584" y="69"/>
                    <a:pt x="586" y="67"/>
                    <a:pt x="586" y="66"/>
                  </a:cubicBezTo>
                  <a:cubicBezTo>
                    <a:pt x="587" y="67"/>
                    <a:pt x="588" y="68"/>
                    <a:pt x="588" y="68"/>
                  </a:cubicBezTo>
                  <a:cubicBezTo>
                    <a:pt x="593" y="70"/>
                    <a:pt x="596" y="68"/>
                    <a:pt x="600" y="68"/>
                  </a:cubicBezTo>
                  <a:cubicBezTo>
                    <a:pt x="600" y="68"/>
                    <a:pt x="601" y="66"/>
                    <a:pt x="601" y="65"/>
                  </a:cubicBezTo>
                  <a:cubicBezTo>
                    <a:pt x="600" y="65"/>
                    <a:pt x="600" y="65"/>
                    <a:pt x="599" y="64"/>
                  </a:cubicBezTo>
                  <a:cubicBezTo>
                    <a:pt x="596" y="63"/>
                    <a:pt x="603" y="64"/>
                    <a:pt x="603" y="64"/>
                  </a:cubicBezTo>
                  <a:cubicBezTo>
                    <a:pt x="604" y="64"/>
                    <a:pt x="605" y="61"/>
                    <a:pt x="605" y="61"/>
                  </a:cubicBezTo>
                  <a:cubicBezTo>
                    <a:pt x="605" y="61"/>
                    <a:pt x="615" y="60"/>
                    <a:pt x="611" y="59"/>
                  </a:cubicBezTo>
                  <a:cubicBezTo>
                    <a:pt x="610" y="59"/>
                    <a:pt x="608" y="58"/>
                    <a:pt x="607" y="58"/>
                  </a:cubicBezTo>
                  <a:cubicBezTo>
                    <a:pt x="607" y="58"/>
                    <a:pt x="608" y="57"/>
                    <a:pt x="607" y="56"/>
                  </a:cubicBezTo>
                  <a:cubicBezTo>
                    <a:pt x="609" y="55"/>
                    <a:pt x="609" y="55"/>
                    <a:pt x="609" y="55"/>
                  </a:cubicBezTo>
                  <a:cubicBezTo>
                    <a:pt x="610" y="55"/>
                    <a:pt x="611" y="57"/>
                    <a:pt x="612" y="57"/>
                  </a:cubicBezTo>
                  <a:cubicBezTo>
                    <a:pt x="616" y="59"/>
                    <a:pt x="616" y="57"/>
                    <a:pt x="619" y="56"/>
                  </a:cubicBezTo>
                  <a:cubicBezTo>
                    <a:pt x="619" y="54"/>
                    <a:pt x="619" y="54"/>
                    <a:pt x="619" y="54"/>
                  </a:cubicBezTo>
                  <a:cubicBezTo>
                    <a:pt x="620" y="54"/>
                    <a:pt x="621" y="55"/>
                    <a:pt x="622" y="54"/>
                  </a:cubicBezTo>
                  <a:cubicBezTo>
                    <a:pt x="623" y="53"/>
                    <a:pt x="621" y="52"/>
                    <a:pt x="621" y="51"/>
                  </a:cubicBezTo>
                  <a:cubicBezTo>
                    <a:pt x="622" y="50"/>
                    <a:pt x="623" y="50"/>
                    <a:pt x="623" y="49"/>
                  </a:cubicBezTo>
                  <a:cubicBezTo>
                    <a:pt x="627" y="55"/>
                    <a:pt x="628" y="51"/>
                    <a:pt x="627" y="51"/>
                  </a:cubicBezTo>
                  <a:cubicBezTo>
                    <a:pt x="628" y="51"/>
                    <a:pt x="628" y="52"/>
                    <a:pt x="629" y="52"/>
                  </a:cubicBezTo>
                  <a:cubicBezTo>
                    <a:pt x="630" y="52"/>
                    <a:pt x="630" y="49"/>
                    <a:pt x="631" y="49"/>
                  </a:cubicBezTo>
                  <a:cubicBezTo>
                    <a:pt x="633" y="48"/>
                    <a:pt x="635" y="48"/>
                    <a:pt x="637" y="47"/>
                  </a:cubicBezTo>
                  <a:cubicBezTo>
                    <a:pt x="638" y="47"/>
                    <a:pt x="639" y="45"/>
                    <a:pt x="639" y="45"/>
                  </a:cubicBezTo>
                  <a:cubicBezTo>
                    <a:pt x="640" y="44"/>
                    <a:pt x="642" y="44"/>
                    <a:pt x="643" y="43"/>
                  </a:cubicBezTo>
                  <a:cubicBezTo>
                    <a:pt x="644" y="43"/>
                    <a:pt x="643" y="41"/>
                    <a:pt x="644" y="41"/>
                  </a:cubicBezTo>
                  <a:cubicBezTo>
                    <a:pt x="646" y="41"/>
                    <a:pt x="647" y="42"/>
                    <a:pt x="650" y="42"/>
                  </a:cubicBezTo>
                  <a:cubicBezTo>
                    <a:pt x="651" y="42"/>
                    <a:pt x="655" y="40"/>
                    <a:pt x="656" y="40"/>
                  </a:cubicBezTo>
                  <a:cubicBezTo>
                    <a:pt x="663" y="38"/>
                    <a:pt x="667" y="38"/>
                    <a:pt x="673" y="35"/>
                  </a:cubicBezTo>
                  <a:cubicBezTo>
                    <a:pt x="674" y="34"/>
                    <a:pt x="674" y="32"/>
                    <a:pt x="675" y="31"/>
                  </a:cubicBezTo>
                  <a:cubicBezTo>
                    <a:pt x="673" y="31"/>
                    <a:pt x="672" y="31"/>
                    <a:pt x="670" y="31"/>
                  </a:cubicBezTo>
                  <a:cubicBezTo>
                    <a:pt x="668" y="32"/>
                    <a:pt x="664" y="34"/>
                    <a:pt x="662" y="35"/>
                  </a:cubicBezTo>
                  <a:cubicBezTo>
                    <a:pt x="659" y="35"/>
                    <a:pt x="652" y="35"/>
                    <a:pt x="653" y="35"/>
                  </a:cubicBezTo>
                  <a:cubicBezTo>
                    <a:pt x="655" y="33"/>
                    <a:pt x="655" y="33"/>
                    <a:pt x="655" y="33"/>
                  </a:cubicBezTo>
                  <a:cubicBezTo>
                    <a:pt x="658" y="32"/>
                    <a:pt x="661" y="33"/>
                    <a:pt x="665" y="32"/>
                  </a:cubicBezTo>
                  <a:cubicBezTo>
                    <a:pt x="664" y="31"/>
                    <a:pt x="665" y="31"/>
                    <a:pt x="665" y="31"/>
                  </a:cubicBezTo>
                  <a:cubicBezTo>
                    <a:pt x="665" y="31"/>
                    <a:pt x="663" y="29"/>
                    <a:pt x="664" y="29"/>
                  </a:cubicBezTo>
                  <a:cubicBezTo>
                    <a:pt x="665" y="29"/>
                    <a:pt x="667" y="30"/>
                    <a:pt x="667" y="31"/>
                  </a:cubicBezTo>
                  <a:cubicBezTo>
                    <a:pt x="668" y="31"/>
                    <a:pt x="674" y="30"/>
                    <a:pt x="675" y="29"/>
                  </a:cubicBezTo>
                  <a:cubicBezTo>
                    <a:pt x="676" y="29"/>
                    <a:pt x="677" y="26"/>
                    <a:pt x="678" y="25"/>
                  </a:cubicBezTo>
                  <a:cubicBezTo>
                    <a:pt x="679" y="25"/>
                    <a:pt x="682" y="26"/>
                    <a:pt x="683" y="25"/>
                  </a:cubicBezTo>
                  <a:cubicBezTo>
                    <a:pt x="683" y="24"/>
                    <a:pt x="683" y="24"/>
                    <a:pt x="683" y="24"/>
                  </a:cubicBezTo>
                  <a:cubicBezTo>
                    <a:pt x="684" y="24"/>
                    <a:pt x="686" y="24"/>
                    <a:pt x="687" y="23"/>
                  </a:cubicBezTo>
                  <a:cubicBezTo>
                    <a:pt x="688" y="23"/>
                    <a:pt x="689" y="21"/>
                    <a:pt x="689" y="21"/>
                  </a:cubicBezTo>
                  <a:cubicBezTo>
                    <a:pt x="690" y="20"/>
                    <a:pt x="692" y="21"/>
                    <a:pt x="693" y="21"/>
                  </a:cubicBezTo>
                  <a:cubicBezTo>
                    <a:pt x="694" y="19"/>
                    <a:pt x="694" y="19"/>
                    <a:pt x="694" y="19"/>
                  </a:cubicBezTo>
                  <a:cubicBezTo>
                    <a:pt x="695" y="19"/>
                    <a:pt x="696" y="20"/>
                    <a:pt x="696" y="19"/>
                  </a:cubicBezTo>
                  <a:cubicBezTo>
                    <a:pt x="696" y="19"/>
                    <a:pt x="696" y="19"/>
                    <a:pt x="696" y="19"/>
                  </a:cubicBezTo>
                  <a:cubicBezTo>
                    <a:pt x="696" y="18"/>
                    <a:pt x="698" y="17"/>
                    <a:pt x="698" y="17"/>
                  </a:cubicBezTo>
                  <a:cubicBezTo>
                    <a:pt x="698" y="14"/>
                    <a:pt x="698" y="14"/>
                    <a:pt x="698" y="14"/>
                  </a:cubicBezTo>
                  <a:cubicBezTo>
                    <a:pt x="695" y="14"/>
                    <a:pt x="693" y="14"/>
                    <a:pt x="690" y="13"/>
                  </a:cubicBezTo>
                  <a:cubicBezTo>
                    <a:pt x="690" y="12"/>
                    <a:pt x="690" y="12"/>
                    <a:pt x="690" y="12"/>
                  </a:cubicBezTo>
                  <a:cubicBezTo>
                    <a:pt x="690" y="12"/>
                    <a:pt x="686" y="11"/>
                    <a:pt x="686" y="11"/>
                  </a:cubicBezTo>
                  <a:cubicBezTo>
                    <a:pt x="685" y="11"/>
                    <a:pt x="684" y="13"/>
                    <a:pt x="683" y="12"/>
                  </a:cubicBezTo>
                  <a:cubicBezTo>
                    <a:pt x="683" y="11"/>
                    <a:pt x="683" y="11"/>
                    <a:pt x="683" y="11"/>
                  </a:cubicBezTo>
                  <a:cubicBezTo>
                    <a:pt x="681" y="11"/>
                    <a:pt x="682" y="10"/>
                    <a:pt x="681" y="9"/>
                  </a:cubicBezTo>
                  <a:cubicBezTo>
                    <a:pt x="680" y="9"/>
                    <a:pt x="679" y="9"/>
                    <a:pt x="678" y="9"/>
                  </a:cubicBezTo>
                  <a:cubicBezTo>
                    <a:pt x="678" y="7"/>
                    <a:pt x="678" y="7"/>
                    <a:pt x="678" y="7"/>
                  </a:cubicBezTo>
                  <a:cubicBezTo>
                    <a:pt x="675" y="6"/>
                    <a:pt x="673" y="7"/>
                    <a:pt x="669" y="6"/>
                  </a:cubicBezTo>
                  <a:cubicBezTo>
                    <a:pt x="669" y="6"/>
                    <a:pt x="667" y="4"/>
                    <a:pt x="666" y="4"/>
                  </a:cubicBezTo>
                  <a:cubicBezTo>
                    <a:pt x="662" y="3"/>
                    <a:pt x="654" y="3"/>
                    <a:pt x="653" y="3"/>
                  </a:cubicBezTo>
                  <a:cubicBezTo>
                    <a:pt x="651" y="4"/>
                    <a:pt x="650" y="8"/>
                    <a:pt x="648" y="9"/>
                  </a:cubicBezTo>
                  <a:cubicBezTo>
                    <a:pt x="646" y="10"/>
                    <a:pt x="644" y="10"/>
                    <a:pt x="643" y="11"/>
                  </a:cubicBezTo>
                  <a:cubicBezTo>
                    <a:pt x="642" y="11"/>
                    <a:pt x="641" y="13"/>
                    <a:pt x="640" y="13"/>
                  </a:cubicBezTo>
                  <a:cubicBezTo>
                    <a:pt x="638" y="14"/>
                    <a:pt x="638" y="12"/>
                    <a:pt x="637" y="13"/>
                  </a:cubicBezTo>
                  <a:cubicBezTo>
                    <a:pt x="637" y="13"/>
                    <a:pt x="635" y="14"/>
                    <a:pt x="635" y="15"/>
                  </a:cubicBezTo>
                  <a:cubicBezTo>
                    <a:pt x="631" y="16"/>
                    <a:pt x="630" y="15"/>
                    <a:pt x="627" y="17"/>
                  </a:cubicBezTo>
                  <a:cubicBezTo>
                    <a:pt x="628" y="16"/>
                    <a:pt x="627" y="15"/>
                    <a:pt x="627" y="15"/>
                  </a:cubicBezTo>
                  <a:cubicBezTo>
                    <a:pt x="628" y="14"/>
                    <a:pt x="631" y="12"/>
                    <a:pt x="633" y="11"/>
                  </a:cubicBezTo>
                  <a:cubicBezTo>
                    <a:pt x="634" y="11"/>
                    <a:pt x="636" y="12"/>
                    <a:pt x="638" y="11"/>
                  </a:cubicBezTo>
                  <a:cubicBezTo>
                    <a:pt x="639" y="11"/>
                    <a:pt x="647" y="7"/>
                    <a:pt x="647" y="6"/>
                  </a:cubicBezTo>
                  <a:cubicBezTo>
                    <a:pt x="648" y="5"/>
                    <a:pt x="647" y="4"/>
                    <a:pt x="648" y="3"/>
                  </a:cubicBezTo>
                  <a:cubicBezTo>
                    <a:pt x="647" y="3"/>
                    <a:pt x="645" y="2"/>
                    <a:pt x="644" y="2"/>
                  </a:cubicBezTo>
                  <a:cubicBezTo>
                    <a:pt x="639" y="0"/>
                    <a:pt x="637" y="2"/>
                    <a:pt x="632" y="3"/>
                  </a:cubicBezTo>
                  <a:cubicBezTo>
                    <a:pt x="631" y="3"/>
                    <a:pt x="628" y="2"/>
                    <a:pt x="629" y="2"/>
                  </a:cubicBezTo>
                  <a:cubicBezTo>
                    <a:pt x="628" y="3"/>
                    <a:pt x="628" y="3"/>
                    <a:pt x="628" y="3"/>
                  </a:cubicBezTo>
                  <a:cubicBezTo>
                    <a:pt x="627" y="3"/>
                    <a:pt x="623" y="3"/>
                    <a:pt x="622" y="2"/>
                  </a:cubicBezTo>
                  <a:cubicBezTo>
                    <a:pt x="621" y="1"/>
                    <a:pt x="621" y="1"/>
                    <a:pt x="621" y="1"/>
                  </a:cubicBezTo>
                  <a:cubicBezTo>
                    <a:pt x="621" y="0"/>
                    <a:pt x="620" y="1"/>
                    <a:pt x="618" y="1"/>
                  </a:cubicBezTo>
                  <a:cubicBezTo>
                    <a:pt x="616" y="1"/>
                    <a:pt x="613" y="0"/>
                    <a:pt x="611" y="0"/>
                  </a:cubicBezTo>
                  <a:cubicBezTo>
                    <a:pt x="610" y="0"/>
                    <a:pt x="606" y="3"/>
                    <a:pt x="606" y="3"/>
                  </a:cubicBezTo>
                  <a:cubicBezTo>
                    <a:pt x="606" y="4"/>
                    <a:pt x="606" y="6"/>
                    <a:pt x="606" y="7"/>
                  </a:cubicBezTo>
                  <a:cubicBezTo>
                    <a:pt x="605" y="6"/>
                    <a:pt x="605" y="5"/>
                    <a:pt x="605" y="5"/>
                  </a:cubicBezTo>
                  <a:cubicBezTo>
                    <a:pt x="602" y="4"/>
                    <a:pt x="589" y="7"/>
                    <a:pt x="594" y="12"/>
                  </a:cubicBezTo>
                  <a:cubicBezTo>
                    <a:pt x="592" y="11"/>
                    <a:pt x="590" y="11"/>
                    <a:pt x="588" y="9"/>
                  </a:cubicBezTo>
                  <a:cubicBezTo>
                    <a:pt x="587" y="9"/>
                    <a:pt x="587" y="7"/>
                    <a:pt x="585" y="7"/>
                  </a:cubicBezTo>
                  <a:cubicBezTo>
                    <a:pt x="584" y="6"/>
                    <a:pt x="582" y="7"/>
                    <a:pt x="582" y="7"/>
                  </a:cubicBezTo>
                  <a:cubicBezTo>
                    <a:pt x="575" y="8"/>
                    <a:pt x="566" y="6"/>
                    <a:pt x="561" y="7"/>
                  </a:cubicBezTo>
                  <a:cubicBezTo>
                    <a:pt x="559" y="7"/>
                    <a:pt x="557" y="9"/>
                    <a:pt x="556" y="9"/>
                  </a:cubicBezTo>
                  <a:cubicBezTo>
                    <a:pt x="556" y="11"/>
                    <a:pt x="556" y="11"/>
                    <a:pt x="556" y="11"/>
                  </a:cubicBezTo>
                  <a:cubicBezTo>
                    <a:pt x="556" y="11"/>
                    <a:pt x="557" y="11"/>
                    <a:pt x="558" y="11"/>
                  </a:cubicBezTo>
                  <a:cubicBezTo>
                    <a:pt x="558" y="12"/>
                    <a:pt x="557" y="13"/>
                    <a:pt x="558" y="13"/>
                  </a:cubicBezTo>
                  <a:cubicBezTo>
                    <a:pt x="559" y="14"/>
                    <a:pt x="561" y="13"/>
                    <a:pt x="562" y="13"/>
                  </a:cubicBezTo>
                  <a:cubicBezTo>
                    <a:pt x="562" y="13"/>
                    <a:pt x="563" y="15"/>
                    <a:pt x="563" y="15"/>
                  </a:cubicBezTo>
                  <a:cubicBezTo>
                    <a:pt x="564" y="15"/>
                    <a:pt x="566" y="16"/>
                    <a:pt x="567" y="17"/>
                  </a:cubicBezTo>
                  <a:cubicBezTo>
                    <a:pt x="567" y="18"/>
                    <a:pt x="566" y="20"/>
                    <a:pt x="566" y="20"/>
                  </a:cubicBezTo>
                  <a:cubicBezTo>
                    <a:pt x="564" y="17"/>
                    <a:pt x="563" y="15"/>
                    <a:pt x="560" y="15"/>
                  </a:cubicBezTo>
                  <a:cubicBezTo>
                    <a:pt x="559" y="14"/>
                    <a:pt x="557" y="15"/>
                    <a:pt x="557" y="15"/>
                  </a:cubicBezTo>
                  <a:cubicBezTo>
                    <a:pt x="556" y="14"/>
                    <a:pt x="555" y="12"/>
                    <a:pt x="554" y="11"/>
                  </a:cubicBezTo>
                  <a:cubicBezTo>
                    <a:pt x="554" y="12"/>
                    <a:pt x="553" y="11"/>
                    <a:pt x="552" y="11"/>
                  </a:cubicBezTo>
                  <a:cubicBezTo>
                    <a:pt x="552" y="11"/>
                    <a:pt x="551" y="13"/>
                    <a:pt x="551" y="13"/>
                  </a:cubicBezTo>
                  <a:cubicBezTo>
                    <a:pt x="549" y="14"/>
                    <a:pt x="547" y="13"/>
                    <a:pt x="545" y="13"/>
                  </a:cubicBezTo>
                  <a:cubicBezTo>
                    <a:pt x="544" y="12"/>
                    <a:pt x="544" y="11"/>
                    <a:pt x="543" y="11"/>
                  </a:cubicBezTo>
                  <a:cubicBezTo>
                    <a:pt x="543" y="11"/>
                    <a:pt x="543" y="13"/>
                    <a:pt x="543" y="13"/>
                  </a:cubicBezTo>
                  <a:cubicBezTo>
                    <a:pt x="543" y="14"/>
                    <a:pt x="540" y="17"/>
                    <a:pt x="539" y="17"/>
                  </a:cubicBezTo>
                  <a:cubicBezTo>
                    <a:pt x="538" y="17"/>
                    <a:pt x="537" y="18"/>
                    <a:pt x="536" y="17"/>
                  </a:cubicBezTo>
                  <a:cubicBezTo>
                    <a:pt x="535" y="17"/>
                    <a:pt x="535" y="15"/>
                    <a:pt x="535" y="15"/>
                  </a:cubicBezTo>
                  <a:cubicBezTo>
                    <a:pt x="534" y="15"/>
                    <a:pt x="533" y="15"/>
                    <a:pt x="532" y="15"/>
                  </a:cubicBezTo>
                  <a:cubicBezTo>
                    <a:pt x="532" y="15"/>
                    <a:pt x="531" y="16"/>
                    <a:pt x="531" y="17"/>
                  </a:cubicBezTo>
                  <a:cubicBezTo>
                    <a:pt x="532" y="18"/>
                    <a:pt x="533" y="19"/>
                    <a:pt x="533" y="19"/>
                  </a:cubicBezTo>
                  <a:cubicBezTo>
                    <a:pt x="534" y="20"/>
                    <a:pt x="535" y="19"/>
                    <a:pt x="536" y="19"/>
                  </a:cubicBezTo>
                  <a:cubicBezTo>
                    <a:pt x="536" y="21"/>
                    <a:pt x="536" y="21"/>
                    <a:pt x="536" y="21"/>
                  </a:cubicBezTo>
                  <a:cubicBezTo>
                    <a:pt x="532" y="19"/>
                    <a:pt x="529" y="17"/>
                    <a:pt x="526" y="17"/>
                  </a:cubicBezTo>
                  <a:cubicBezTo>
                    <a:pt x="526" y="16"/>
                    <a:pt x="524" y="17"/>
                    <a:pt x="524" y="17"/>
                  </a:cubicBezTo>
                  <a:cubicBezTo>
                    <a:pt x="523" y="16"/>
                    <a:pt x="522" y="14"/>
                    <a:pt x="521" y="14"/>
                  </a:cubicBezTo>
                  <a:cubicBezTo>
                    <a:pt x="520" y="14"/>
                    <a:pt x="518" y="14"/>
                    <a:pt x="517" y="14"/>
                  </a:cubicBezTo>
                  <a:cubicBezTo>
                    <a:pt x="517" y="16"/>
                    <a:pt x="517" y="21"/>
                    <a:pt x="518" y="23"/>
                  </a:cubicBezTo>
                  <a:cubicBezTo>
                    <a:pt x="519" y="24"/>
                    <a:pt x="521" y="24"/>
                    <a:pt x="521" y="25"/>
                  </a:cubicBezTo>
                  <a:cubicBezTo>
                    <a:pt x="521" y="25"/>
                    <a:pt x="521" y="26"/>
                    <a:pt x="521" y="27"/>
                  </a:cubicBezTo>
                  <a:cubicBezTo>
                    <a:pt x="520" y="26"/>
                    <a:pt x="519" y="24"/>
                    <a:pt x="518" y="23"/>
                  </a:cubicBezTo>
                  <a:cubicBezTo>
                    <a:pt x="517" y="23"/>
                    <a:pt x="517" y="22"/>
                    <a:pt x="516" y="22"/>
                  </a:cubicBezTo>
                  <a:cubicBezTo>
                    <a:pt x="516" y="23"/>
                    <a:pt x="515" y="21"/>
                    <a:pt x="514" y="21"/>
                  </a:cubicBezTo>
                  <a:cubicBezTo>
                    <a:pt x="514" y="22"/>
                    <a:pt x="515" y="25"/>
                    <a:pt x="514" y="25"/>
                  </a:cubicBezTo>
                  <a:cubicBezTo>
                    <a:pt x="513" y="25"/>
                    <a:pt x="513" y="25"/>
                    <a:pt x="513" y="25"/>
                  </a:cubicBezTo>
                  <a:cubicBezTo>
                    <a:pt x="510" y="21"/>
                    <a:pt x="510" y="19"/>
                    <a:pt x="504" y="18"/>
                  </a:cubicBezTo>
                  <a:cubicBezTo>
                    <a:pt x="503" y="17"/>
                    <a:pt x="503" y="17"/>
                    <a:pt x="503" y="17"/>
                  </a:cubicBezTo>
                  <a:cubicBezTo>
                    <a:pt x="500" y="16"/>
                    <a:pt x="498" y="17"/>
                    <a:pt x="495" y="16"/>
                  </a:cubicBezTo>
                  <a:cubicBezTo>
                    <a:pt x="491" y="15"/>
                    <a:pt x="491" y="15"/>
                    <a:pt x="491" y="15"/>
                  </a:cubicBezTo>
                  <a:cubicBezTo>
                    <a:pt x="491" y="14"/>
                    <a:pt x="490" y="13"/>
                    <a:pt x="490" y="13"/>
                  </a:cubicBezTo>
                  <a:cubicBezTo>
                    <a:pt x="490" y="12"/>
                    <a:pt x="490" y="12"/>
                    <a:pt x="490" y="12"/>
                  </a:cubicBezTo>
                  <a:cubicBezTo>
                    <a:pt x="488" y="11"/>
                    <a:pt x="484" y="12"/>
                    <a:pt x="482" y="12"/>
                  </a:cubicBezTo>
                  <a:cubicBezTo>
                    <a:pt x="483" y="13"/>
                    <a:pt x="482" y="13"/>
                    <a:pt x="482" y="14"/>
                  </a:cubicBezTo>
                  <a:cubicBezTo>
                    <a:pt x="482" y="14"/>
                    <a:pt x="485" y="18"/>
                    <a:pt x="486" y="19"/>
                  </a:cubicBezTo>
                  <a:cubicBezTo>
                    <a:pt x="480" y="17"/>
                    <a:pt x="476" y="19"/>
                    <a:pt x="470" y="18"/>
                  </a:cubicBezTo>
                  <a:cubicBezTo>
                    <a:pt x="471" y="20"/>
                    <a:pt x="471" y="21"/>
                    <a:pt x="472" y="23"/>
                  </a:cubicBezTo>
                  <a:cubicBezTo>
                    <a:pt x="474" y="23"/>
                    <a:pt x="474" y="22"/>
                    <a:pt x="476" y="23"/>
                  </a:cubicBezTo>
                  <a:cubicBezTo>
                    <a:pt x="477" y="23"/>
                    <a:pt x="478" y="25"/>
                    <a:pt x="478" y="25"/>
                  </a:cubicBezTo>
                  <a:cubicBezTo>
                    <a:pt x="481" y="25"/>
                    <a:pt x="482" y="23"/>
                    <a:pt x="484" y="23"/>
                  </a:cubicBezTo>
                  <a:cubicBezTo>
                    <a:pt x="485" y="23"/>
                    <a:pt x="487" y="24"/>
                    <a:pt x="489" y="24"/>
                  </a:cubicBezTo>
                  <a:cubicBezTo>
                    <a:pt x="490" y="24"/>
                    <a:pt x="491" y="22"/>
                    <a:pt x="493" y="23"/>
                  </a:cubicBezTo>
                  <a:cubicBezTo>
                    <a:pt x="493" y="23"/>
                    <a:pt x="494" y="24"/>
                    <a:pt x="494" y="24"/>
                  </a:cubicBezTo>
                  <a:cubicBezTo>
                    <a:pt x="494" y="25"/>
                    <a:pt x="494" y="25"/>
                    <a:pt x="494" y="25"/>
                  </a:cubicBezTo>
                  <a:cubicBezTo>
                    <a:pt x="494" y="26"/>
                    <a:pt x="492" y="25"/>
                    <a:pt x="492" y="25"/>
                  </a:cubicBezTo>
                  <a:cubicBezTo>
                    <a:pt x="492" y="25"/>
                    <a:pt x="492" y="31"/>
                    <a:pt x="492" y="31"/>
                  </a:cubicBezTo>
                  <a:cubicBezTo>
                    <a:pt x="491" y="31"/>
                    <a:pt x="491" y="31"/>
                    <a:pt x="490" y="31"/>
                  </a:cubicBezTo>
                  <a:cubicBezTo>
                    <a:pt x="490" y="29"/>
                    <a:pt x="490" y="28"/>
                    <a:pt x="489" y="26"/>
                  </a:cubicBezTo>
                  <a:cubicBezTo>
                    <a:pt x="487" y="26"/>
                    <a:pt x="486" y="26"/>
                    <a:pt x="484" y="27"/>
                  </a:cubicBezTo>
                  <a:cubicBezTo>
                    <a:pt x="483" y="29"/>
                    <a:pt x="483" y="29"/>
                    <a:pt x="483" y="29"/>
                  </a:cubicBezTo>
                  <a:cubicBezTo>
                    <a:pt x="483" y="29"/>
                    <a:pt x="476" y="26"/>
                    <a:pt x="474" y="25"/>
                  </a:cubicBezTo>
                  <a:cubicBezTo>
                    <a:pt x="475" y="25"/>
                    <a:pt x="473" y="27"/>
                    <a:pt x="473" y="27"/>
                  </a:cubicBezTo>
                  <a:cubicBezTo>
                    <a:pt x="474" y="27"/>
                    <a:pt x="475" y="30"/>
                    <a:pt x="474" y="30"/>
                  </a:cubicBezTo>
                  <a:close/>
                  <a:moveTo>
                    <a:pt x="101" y="453"/>
                  </a:moveTo>
                  <a:cubicBezTo>
                    <a:pt x="102" y="453"/>
                    <a:pt x="102" y="453"/>
                    <a:pt x="102" y="453"/>
                  </a:cubicBezTo>
                  <a:cubicBezTo>
                    <a:pt x="102" y="452"/>
                    <a:pt x="102" y="452"/>
                    <a:pt x="102" y="452"/>
                  </a:cubicBezTo>
                  <a:cubicBezTo>
                    <a:pt x="102" y="452"/>
                    <a:pt x="103" y="453"/>
                    <a:pt x="104" y="453"/>
                  </a:cubicBezTo>
                  <a:cubicBezTo>
                    <a:pt x="103" y="453"/>
                    <a:pt x="104" y="455"/>
                    <a:pt x="104" y="455"/>
                  </a:cubicBezTo>
                  <a:cubicBezTo>
                    <a:pt x="103" y="456"/>
                    <a:pt x="102" y="455"/>
                    <a:pt x="102" y="455"/>
                  </a:cubicBezTo>
                  <a:cubicBezTo>
                    <a:pt x="100" y="456"/>
                    <a:pt x="97" y="462"/>
                    <a:pt x="96" y="464"/>
                  </a:cubicBezTo>
                  <a:cubicBezTo>
                    <a:pt x="97" y="465"/>
                    <a:pt x="99" y="465"/>
                    <a:pt x="100" y="466"/>
                  </a:cubicBezTo>
                  <a:cubicBezTo>
                    <a:pt x="100" y="467"/>
                    <a:pt x="99" y="467"/>
                    <a:pt x="99" y="467"/>
                  </a:cubicBezTo>
                  <a:cubicBezTo>
                    <a:pt x="99" y="467"/>
                    <a:pt x="99" y="469"/>
                    <a:pt x="99" y="469"/>
                  </a:cubicBezTo>
                  <a:cubicBezTo>
                    <a:pt x="99" y="469"/>
                    <a:pt x="101" y="470"/>
                    <a:pt x="101" y="470"/>
                  </a:cubicBezTo>
                  <a:cubicBezTo>
                    <a:pt x="101" y="471"/>
                    <a:pt x="101" y="471"/>
                    <a:pt x="101" y="471"/>
                  </a:cubicBezTo>
                  <a:cubicBezTo>
                    <a:pt x="98" y="470"/>
                    <a:pt x="100" y="476"/>
                    <a:pt x="101" y="477"/>
                  </a:cubicBezTo>
                  <a:cubicBezTo>
                    <a:pt x="104" y="480"/>
                    <a:pt x="104" y="480"/>
                    <a:pt x="104" y="480"/>
                  </a:cubicBezTo>
                  <a:cubicBezTo>
                    <a:pt x="104" y="479"/>
                    <a:pt x="106" y="480"/>
                    <a:pt x="106" y="479"/>
                  </a:cubicBezTo>
                  <a:cubicBezTo>
                    <a:pt x="107" y="479"/>
                    <a:pt x="106" y="478"/>
                    <a:pt x="106" y="478"/>
                  </a:cubicBezTo>
                  <a:cubicBezTo>
                    <a:pt x="108" y="475"/>
                    <a:pt x="108" y="475"/>
                    <a:pt x="108" y="475"/>
                  </a:cubicBezTo>
                  <a:cubicBezTo>
                    <a:pt x="109" y="474"/>
                    <a:pt x="110" y="476"/>
                    <a:pt x="111" y="475"/>
                  </a:cubicBezTo>
                  <a:cubicBezTo>
                    <a:pt x="110" y="477"/>
                    <a:pt x="110" y="476"/>
                    <a:pt x="109" y="477"/>
                  </a:cubicBezTo>
                  <a:cubicBezTo>
                    <a:pt x="109" y="478"/>
                    <a:pt x="110" y="481"/>
                    <a:pt x="110" y="481"/>
                  </a:cubicBezTo>
                  <a:cubicBezTo>
                    <a:pt x="110" y="481"/>
                    <a:pt x="108" y="481"/>
                    <a:pt x="108" y="481"/>
                  </a:cubicBezTo>
                  <a:cubicBezTo>
                    <a:pt x="108" y="481"/>
                    <a:pt x="107" y="483"/>
                    <a:pt x="107" y="484"/>
                  </a:cubicBezTo>
                  <a:cubicBezTo>
                    <a:pt x="108" y="484"/>
                    <a:pt x="109" y="485"/>
                    <a:pt x="110" y="486"/>
                  </a:cubicBezTo>
                  <a:cubicBezTo>
                    <a:pt x="110" y="489"/>
                    <a:pt x="110" y="489"/>
                    <a:pt x="110" y="489"/>
                  </a:cubicBezTo>
                  <a:cubicBezTo>
                    <a:pt x="110" y="489"/>
                    <a:pt x="112" y="487"/>
                    <a:pt x="110" y="487"/>
                  </a:cubicBezTo>
                  <a:cubicBezTo>
                    <a:pt x="111" y="487"/>
                    <a:pt x="112" y="487"/>
                    <a:pt x="113" y="487"/>
                  </a:cubicBezTo>
                  <a:cubicBezTo>
                    <a:pt x="114" y="487"/>
                    <a:pt x="112" y="486"/>
                    <a:pt x="114" y="485"/>
                  </a:cubicBezTo>
                  <a:cubicBezTo>
                    <a:pt x="114" y="487"/>
                    <a:pt x="114" y="490"/>
                    <a:pt x="116" y="491"/>
                  </a:cubicBezTo>
                  <a:cubicBezTo>
                    <a:pt x="116" y="492"/>
                    <a:pt x="118" y="491"/>
                    <a:pt x="120" y="493"/>
                  </a:cubicBezTo>
                  <a:cubicBezTo>
                    <a:pt x="119" y="495"/>
                    <a:pt x="119" y="495"/>
                    <a:pt x="119" y="495"/>
                  </a:cubicBezTo>
                  <a:cubicBezTo>
                    <a:pt x="118" y="494"/>
                    <a:pt x="119" y="495"/>
                    <a:pt x="121" y="495"/>
                  </a:cubicBezTo>
                  <a:cubicBezTo>
                    <a:pt x="120" y="497"/>
                    <a:pt x="121" y="496"/>
                    <a:pt x="120" y="497"/>
                  </a:cubicBezTo>
                  <a:cubicBezTo>
                    <a:pt x="120" y="498"/>
                    <a:pt x="120" y="499"/>
                    <a:pt x="120" y="500"/>
                  </a:cubicBezTo>
                  <a:cubicBezTo>
                    <a:pt x="120" y="500"/>
                    <a:pt x="122" y="501"/>
                    <a:pt x="122" y="501"/>
                  </a:cubicBezTo>
                  <a:cubicBezTo>
                    <a:pt x="122" y="501"/>
                    <a:pt x="121" y="502"/>
                    <a:pt x="120" y="502"/>
                  </a:cubicBezTo>
                  <a:cubicBezTo>
                    <a:pt x="118" y="502"/>
                    <a:pt x="122" y="502"/>
                    <a:pt x="121" y="503"/>
                  </a:cubicBezTo>
                  <a:cubicBezTo>
                    <a:pt x="120" y="504"/>
                    <a:pt x="119" y="503"/>
                    <a:pt x="118" y="504"/>
                  </a:cubicBezTo>
                  <a:cubicBezTo>
                    <a:pt x="117" y="505"/>
                    <a:pt x="119" y="509"/>
                    <a:pt x="119" y="510"/>
                  </a:cubicBezTo>
                  <a:cubicBezTo>
                    <a:pt x="117" y="510"/>
                    <a:pt x="116" y="510"/>
                    <a:pt x="114" y="509"/>
                  </a:cubicBezTo>
                  <a:cubicBezTo>
                    <a:pt x="114" y="509"/>
                    <a:pt x="114" y="512"/>
                    <a:pt x="114" y="513"/>
                  </a:cubicBezTo>
                  <a:cubicBezTo>
                    <a:pt x="116" y="514"/>
                    <a:pt x="116" y="514"/>
                    <a:pt x="116" y="514"/>
                  </a:cubicBezTo>
                  <a:cubicBezTo>
                    <a:pt x="116" y="515"/>
                    <a:pt x="116" y="517"/>
                    <a:pt x="116" y="520"/>
                  </a:cubicBezTo>
                  <a:cubicBezTo>
                    <a:pt x="117" y="520"/>
                    <a:pt x="117" y="521"/>
                    <a:pt x="118" y="520"/>
                  </a:cubicBezTo>
                  <a:cubicBezTo>
                    <a:pt x="119" y="520"/>
                    <a:pt x="120" y="518"/>
                    <a:pt x="121" y="518"/>
                  </a:cubicBezTo>
                  <a:cubicBezTo>
                    <a:pt x="122" y="520"/>
                    <a:pt x="122" y="520"/>
                    <a:pt x="122" y="520"/>
                  </a:cubicBezTo>
                  <a:cubicBezTo>
                    <a:pt x="124" y="520"/>
                    <a:pt x="127" y="520"/>
                    <a:pt x="130" y="520"/>
                  </a:cubicBezTo>
                  <a:cubicBezTo>
                    <a:pt x="129" y="523"/>
                    <a:pt x="129" y="525"/>
                    <a:pt x="129" y="526"/>
                  </a:cubicBezTo>
                  <a:cubicBezTo>
                    <a:pt x="131" y="525"/>
                    <a:pt x="132" y="525"/>
                    <a:pt x="135" y="525"/>
                  </a:cubicBezTo>
                  <a:cubicBezTo>
                    <a:pt x="135" y="525"/>
                    <a:pt x="135" y="526"/>
                    <a:pt x="135" y="526"/>
                  </a:cubicBezTo>
                  <a:cubicBezTo>
                    <a:pt x="136" y="527"/>
                    <a:pt x="137" y="526"/>
                    <a:pt x="137" y="526"/>
                  </a:cubicBezTo>
                  <a:cubicBezTo>
                    <a:pt x="137" y="526"/>
                    <a:pt x="137" y="529"/>
                    <a:pt x="137" y="529"/>
                  </a:cubicBezTo>
                  <a:cubicBezTo>
                    <a:pt x="139" y="530"/>
                    <a:pt x="141" y="530"/>
                    <a:pt x="143" y="530"/>
                  </a:cubicBezTo>
                  <a:cubicBezTo>
                    <a:pt x="143" y="534"/>
                    <a:pt x="142" y="535"/>
                    <a:pt x="146" y="537"/>
                  </a:cubicBezTo>
                  <a:cubicBezTo>
                    <a:pt x="147" y="537"/>
                    <a:pt x="148" y="537"/>
                    <a:pt x="149" y="537"/>
                  </a:cubicBezTo>
                  <a:cubicBezTo>
                    <a:pt x="149" y="537"/>
                    <a:pt x="149" y="538"/>
                    <a:pt x="149" y="538"/>
                  </a:cubicBezTo>
                  <a:cubicBezTo>
                    <a:pt x="156" y="538"/>
                    <a:pt x="158" y="539"/>
                    <a:pt x="162" y="540"/>
                  </a:cubicBezTo>
                  <a:cubicBezTo>
                    <a:pt x="162" y="539"/>
                    <a:pt x="162" y="537"/>
                    <a:pt x="162" y="536"/>
                  </a:cubicBezTo>
                  <a:cubicBezTo>
                    <a:pt x="162" y="536"/>
                    <a:pt x="160" y="536"/>
                    <a:pt x="159" y="535"/>
                  </a:cubicBezTo>
                  <a:cubicBezTo>
                    <a:pt x="159" y="535"/>
                    <a:pt x="157" y="532"/>
                    <a:pt x="157" y="532"/>
                  </a:cubicBezTo>
                  <a:cubicBezTo>
                    <a:pt x="157" y="531"/>
                    <a:pt x="158" y="531"/>
                    <a:pt x="157" y="530"/>
                  </a:cubicBezTo>
                  <a:cubicBezTo>
                    <a:pt x="156" y="529"/>
                    <a:pt x="151" y="526"/>
                    <a:pt x="149" y="525"/>
                  </a:cubicBezTo>
                  <a:cubicBezTo>
                    <a:pt x="147" y="524"/>
                    <a:pt x="144" y="525"/>
                    <a:pt x="143" y="523"/>
                  </a:cubicBezTo>
                  <a:cubicBezTo>
                    <a:pt x="142" y="523"/>
                    <a:pt x="143" y="520"/>
                    <a:pt x="143" y="520"/>
                  </a:cubicBezTo>
                  <a:cubicBezTo>
                    <a:pt x="143" y="519"/>
                    <a:pt x="141" y="519"/>
                    <a:pt x="140" y="519"/>
                  </a:cubicBezTo>
                  <a:cubicBezTo>
                    <a:pt x="139" y="519"/>
                    <a:pt x="139" y="515"/>
                    <a:pt x="139" y="517"/>
                  </a:cubicBezTo>
                  <a:cubicBezTo>
                    <a:pt x="140" y="515"/>
                    <a:pt x="140" y="515"/>
                    <a:pt x="140" y="515"/>
                  </a:cubicBezTo>
                  <a:cubicBezTo>
                    <a:pt x="139" y="515"/>
                    <a:pt x="139" y="516"/>
                    <a:pt x="138" y="516"/>
                  </a:cubicBezTo>
                  <a:cubicBezTo>
                    <a:pt x="138" y="516"/>
                    <a:pt x="136" y="514"/>
                    <a:pt x="135" y="514"/>
                  </a:cubicBezTo>
                  <a:cubicBezTo>
                    <a:pt x="133" y="513"/>
                    <a:pt x="130" y="514"/>
                    <a:pt x="128" y="514"/>
                  </a:cubicBezTo>
                  <a:cubicBezTo>
                    <a:pt x="125" y="513"/>
                    <a:pt x="121" y="511"/>
                    <a:pt x="119" y="511"/>
                  </a:cubicBezTo>
                  <a:cubicBezTo>
                    <a:pt x="121" y="510"/>
                    <a:pt x="123" y="508"/>
                    <a:pt x="127" y="508"/>
                  </a:cubicBezTo>
                  <a:cubicBezTo>
                    <a:pt x="131" y="508"/>
                    <a:pt x="130" y="510"/>
                    <a:pt x="128" y="512"/>
                  </a:cubicBezTo>
                  <a:cubicBezTo>
                    <a:pt x="129" y="512"/>
                    <a:pt x="129" y="513"/>
                    <a:pt x="130" y="513"/>
                  </a:cubicBezTo>
                  <a:cubicBezTo>
                    <a:pt x="132" y="514"/>
                    <a:pt x="137" y="512"/>
                    <a:pt x="139" y="511"/>
                  </a:cubicBezTo>
                  <a:cubicBezTo>
                    <a:pt x="140" y="511"/>
                    <a:pt x="141" y="510"/>
                    <a:pt x="142" y="510"/>
                  </a:cubicBezTo>
                  <a:cubicBezTo>
                    <a:pt x="143" y="510"/>
                    <a:pt x="142" y="512"/>
                    <a:pt x="142" y="513"/>
                  </a:cubicBezTo>
                  <a:cubicBezTo>
                    <a:pt x="142" y="513"/>
                    <a:pt x="144" y="513"/>
                    <a:pt x="145" y="514"/>
                  </a:cubicBezTo>
                  <a:cubicBezTo>
                    <a:pt x="145" y="515"/>
                    <a:pt x="144" y="515"/>
                    <a:pt x="144" y="516"/>
                  </a:cubicBezTo>
                  <a:cubicBezTo>
                    <a:pt x="147" y="517"/>
                    <a:pt x="148" y="517"/>
                    <a:pt x="151" y="517"/>
                  </a:cubicBezTo>
                  <a:cubicBezTo>
                    <a:pt x="151" y="518"/>
                    <a:pt x="151" y="518"/>
                    <a:pt x="151" y="518"/>
                  </a:cubicBezTo>
                  <a:cubicBezTo>
                    <a:pt x="155" y="520"/>
                    <a:pt x="149" y="524"/>
                    <a:pt x="153" y="523"/>
                  </a:cubicBezTo>
                  <a:cubicBezTo>
                    <a:pt x="154" y="523"/>
                    <a:pt x="155" y="521"/>
                    <a:pt x="155" y="520"/>
                  </a:cubicBezTo>
                  <a:cubicBezTo>
                    <a:pt x="156" y="520"/>
                    <a:pt x="157" y="521"/>
                    <a:pt x="157" y="520"/>
                  </a:cubicBezTo>
                  <a:cubicBezTo>
                    <a:pt x="157" y="521"/>
                    <a:pt x="158" y="522"/>
                    <a:pt x="158" y="522"/>
                  </a:cubicBezTo>
                  <a:cubicBezTo>
                    <a:pt x="157" y="522"/>
                    <a:pt x="157" y="524"/>
                    <a:pt x="157" y="524"/>
                  </a:cubicBezTo>
                  <a:cubicBezTo>
                    <a:pt x="158" y="525"/>
                    <a:pt x="159" y="525"/>
                    <a:pt x="160" y="526"/>
                  </a:cubicBezTo>
                  <a:cubicBezTo>
                    <a:pt x="160" y="527"/>
                    <a:pt x="160" y="527"/>
                    <a:pt x="160" y="527"/>
                  </a:cubicBezTo>
                  <a:cubicBezTo>
                    <a:pt x="161" y="527"/>
                    <a:pt x="161" y="527"/>
                    <a:pt x="162" y="527"/>
                  </a:cubicBezTo>
                  <a:cubicBezTo>
                    <a:pt x="162" y="528"/>
                    <a:pt x="162" y="529"/>
                    <a:pt x="162" y="530"/>
                  </a:cubicBezTo>
                  <a:cubicBezTo>
                    <a:pt x="163" y="531"/>
                    <a:pt x="165" y="531"/>
                    <a:pt x="165" y="532"/>
                  </a:cubicBezTo>
                  <a:cubicBezTo>
                    <a:pt x="403" y="536"/>
                    <a:pt x="403" y="536"/>
                    <a:pt x="403" y="536"/>
                  </a:cubicBezTo>
                  <a:cubicBezTo>
                    <a:pt x="403" y="536"/>
                    <a:pt x="403" y="531"/>
                    <a:pt x="405" y="531"/>
                  </a:cubicBezTo>
                  <a:cubicBezTo>
                    <a:pt x="407" y="531"/>
                    <a:pt x="409" y="539"/>
                    <a:pt x="409" y="539"/>
                  </a:cubicBezTo>
                  <a:cubicBezTo>
                    <a:pt x="409" y="539"/>
                    <a:pt x="410" y="540"/>
                    <a:pt x="413" y="540"/>
                  </a:cubicBezTo>
                  <a:cubicBezTo>
                    <a:pt x="416" y="540"/>
                    <a:pt x="418" y="544"/>
                    <a:pt x="419" y="542"/>
                  </a:cubicBezTo>
                  <a:cubicBezTo>
                    <a:pt x="419" y="540"/>
                    <a:pt x="422" y="539"/>
                    <a:pt x="423" y="540"/>
                  </a:cubicBezTo>
                  <a:cubicBezTo>
                    <a:pt x="425" y="541"/>
                    <a:pt x="427" y="543"/>
                    <a:pt x="430" y="543"/>
                  </a:cubicBezTo>
                  <a:cubicBezTo>
                    <a:pt x="432" y="543"/>
                    <a:pt x="433" y="544"/>
                    <a:pt x="435" y="544"/>
                  </a:cubicBezTo>
                  <a:cubicBezTo>
                    <a:pt x="437" y="543"/>
                    <a:pt x="438" y="544"/>
                    <a:pt x="440" y="544"/>
                  </a:cubicBezTo>
                  <a:cubicBezTo>
                    <a:pt x="442" y="545"/>
                    <a:pt x="443" y="543"/>
                    <a:pt x="445" y="545"/>
                  </a:cubicBezTo>
                  <a:cubicBezTo>
                    <a:pt x="446" y="546"/>
                    <a:pt x="448" y="546"/>
                    <a:pt x="449" y="547"/>
                  </a:cubicBezTo>
                  <a:cubicBezTo>
                    <a:pt x="451" y="546"/>
                    <a:pt x="451" y="545"/>
                    <a:pt x="453" y="540"/>
                  </a:cubicBezTo>
                  <a:cubicBezTo>
                    <a:pt x="454" y="540"/>
                    <a:pt x="454" y="541"/>
                    <a:pt x="456" y="541"/>
                  </a:cubicBezTo>
                  <a:cubicBezTo>
                    <a:pt x="456" y="541"/>
                    <a:pt x="457" y="539"/>
                    <a:pt x="457" y="539"/>
                  </a:cubicBezTo>
                  <a:cubicBezTo>
                    <a:pt x="459" y="539"/>
                    <a:pt x="459" y="539"/>
                    <a:pt x="459" y="539"/>
                  </a:cubicBezTo>
                  <a:cubicBezTo>
                    <a:pt x="459" y="538"/>
                    <a:pt x="458" y="537"/>
                    <a:pt x="459" y="536"/>
                  </a:cubicBezTo>
                  <a:cubicBezTo>
                    <a:pt x="461" y="536"/>
                    <a:pt x="461" y="536"/>
                    <a:pt x="461" y="536"/>
                  </a:cubicBezTo>
                  <a:cubicBezTo>
                    <a:pt x="459" y="537"/>
                    <a:pt x="460" y="539"/>
                    <a:pt x="461" y="539"/>
                  </a:cubicBezTo>
                  <a:cubicBezTo>
                    <a:pt x="461" y="539"/>
                    <a:pt x="462" y="539"/>
                    <a:pt x="462" y="538"/>
                  </a:cubicBezTo>
                  <a:cubicBezTo>
                    <a:pt x="462" y="537"/>
                    <a:pt x="462" y="537"/>
                    <a:pt x="462" y="537"/>
                  </a:cubicBezTo>
                  <a:cubicBezTo>
                    <a:pt x="462" y="538"/>
                    <a:pt x="461" y="536"/>
                    <a:pt x="461" y="535"/>
                  </a:cubicBezTo>
                  <a:cubicBezTo>
                    <a:pt x="463" y="534"/>
                    <a:pt x="463" y="534"/>
                    <a:pt x="463" y="534"/>
                  </a:cubicBezTo>
                  <a:cubicBezTo>
                    <a:pt x="464" y="534"/>
                    <a:pt x="465" y="535"/>
                    <a:pt x="466" y="535"/>
                  </a:cubicBezTo>
                  <a:cubicBezTo>
                    <a:pt x="467" y="535"/>
                    <a:pt x="469" y="534"/>
                    <a:pt x="470" y="534"/>
                  </a:cubicBezTo>
                  <a:cubicBezTo>
                    <a:pt x="471" y="534"/>
                    <a:pt x="470" y="536"/>
                    <a:pt x="472" y="536"/>
                  </a:cubicBezTo>
                  <a:cubicBezTo>
                    <a:pt x="473" y="536"/>
                    <a:pt x="473" y="535"/>
                    <a:pt x="474" y="534"/>
                  </a:cubicBezTo>
                  <a:cubicBezTo>
                    <a:pt x="476" y="538"/>
                    <a:pt x="479" y="547"/>
                    <a:pt x="483" y="548"/>
                  </a:cubicBezTo>
                  <a:cubicBezTo>
                    <a:pt x="485" y="548"/>
                    <a:pt x="486" y="546"/>
                    <a:pt x="488" y="547"/>
                  </a:cubicBezTo>
                  <a:cubicBezTo>
                    <a:pt x="488" y="547"/>
                    <a:pt x="488" y="548"/>
                    <a:pt x="489" y="548"/>
                  </a:cubicBezTo>
                  <a:cubicBezTo>
                    <a:pt x="490" y="554"/>
                    <a:pt x="488" y="552"/>
                    <a:pt x="492" y="555"/>
                  </a:cubicBezTo>
                  <a:cubicBezTo>
                    <a:pt x="492" y="556"/>
                    <a:pt x="492" y="556"/>
                    <a:pt x="491" y="556"/>
                  </a:cubicBezTo>
                  <a:cubicBezTo>
                    <a:pt x="492" y="560"/>
                    <a:pt x="492" y="562"/>
                    <a:pt x="493" y="566"/>
                  </a:cubicBezTo>
                  <a:cubicBezTo>
                    <a:pt x="494" y="566"/>
                    <a:pt x="496" y="566"/>
                    <a:pt x="497" y="566"/>
                  </a:cubicBezTo>
                  <a:cubicBezTo>
                    <a:pt x="498" y="567"/>
                    <a:pt x="500" y="570"/>
                    <a:pt x="502" y="570"/>
                  </a:cubicBezTo>
                  <a:cubicBezTo>
                    <a:pt x="503" y="571"/>
                    <a:pt x="502" y="570"/>
                    <a:pt x="503" y="570"/>
                  </a:cubicBezTo>
                  <a:cubicBezTo>
                    <a:pt x="503" y="570"/>
                    <a:pt x="508" y="570"/>
                    <a:pt x="509" y="570"/>
                  </a:cubicBezTo>
                  <a:cubicBezTo>
                    <a:pt x="510" y="572"/>
                    <a:pt x="510" y="572"/>
                    <a:pt x="510" y="572"/>
                  </a:cubicBezTo>
                  <a:cubicBezTo>
                    <a:pt x="512" y="572"/>
                    <a:pt x="514" y="571"/>
                    <a:pt x="516" y="572"/>
                  </a:cubicBezTo>
                  <a:cubicBezTo>
                    <a:pt x="516" y="572"/>
                    <a:pt x="517" y="574"/>
                    <a:pt x="517" y="574"/>
                  </a:cubicBezTo>
                  <a:cubicBezTo>
                    <a:pt x="521" y="574"/>
                    <a:pt x="522" y="572"/>
                    <a:pt x="525" y="572"/>
                  </a:cubicBezTo>
                  <a:cubicBezTo>
                    <a:pt x="525" y="574"/>
                    <a:pt x="525" y="574"/>
                    <a:pt x="525" y="574"/>
                  </a:cubicBezTo>
                  <a:cubicBezTo>
                    <a:pt x="525" y="575"/>
                    <a:pt x="529" y="575"/>
                    <a:pt x="529" y="576"/>
                  </a:cubicBezTo>
                  <a:cubicBezTo>
                    <a:pt x="529" y="578"/>
                    <a:pt x="529" y="578"/>
                    <a:pt x="529" y="578"/>
                  </a:cubicBezTo>
                  <a:cubicBezTo>
                    <a:pt x="530" y="578"/>
                    <a:pt x="531" y="577"/>
                    <a:pt x="532" y="578"/>
                  </a:cubicBezTo>
                  <a:cubicBezTo>
                    <a:pt x="532" y="584"/>
                    <a:pt x="532" y="583"/>
                    <a:pt x="536" y="586"/>
                  </a:cubicBezTo>
                  <a:cubicBezTo>
                    <a:pt x="536" y="587"/>
                    <a:pt x="536" y="588"/>
                    <a:pt x="536" y="588"/>
                  </a:cubicBezTo>
                  <a:cubicBezTo>
                    <a:pt x="536" y="588"/>
                    <a:pt x="535" y="590"/>
                    <a:pt x="535" y="590"/>
                  </a:cubicBezTo>
                  <a:cubicBezTo>
                    <a:pt x="535" y="590"/>
                    <a:pt x="532" y="590"/>
                    <a:pt x="532" y="590"/>
                  </a:cubicBezTo>
                  <a:cubicBezTo>
                    <a:pt x="533" y="590"/>
                    <a:pt x="532" y="590"/>
                    <a:pt x="532" y="590"/>
                  </a:cubicBezTo>
                  <a:cubicBezTo>
                    <a:pt x="532" y="591"/>
                    <a:pt x="532" y="592"/>
                    <a:pt x="533" y="592"/>
                  </a:cubicBezTo>
                  <a:cubicBezTo>
                    <a:pt x="533" y="592"/>
                    <a:pt x="532" y="592"/>
                    <a:pt x="532" y="594"/>
                  </a:cubicBezTo>
                  <a:cubicBezTo>
                    <a:pt x="532" y="593"/>
                    <a:pt x="530" y="594"/>
                    <a:pt x="530" y="594"/>
                  </a:cubicBezTo>
                  <a:cubicBezTo>
                    <a:pt x="529" y="593"/>
                    <a:pt x="529" y="592"/>
                    <a:pt x="529" y="592"/>
                  </a:cubicBezTo>
                  <a:cubicBezTo>
                    <a:pt x="528" y="591"/>
                    <a:pt x="524" y="591"/>
                    <a:pt x="524" y="591"/>
                  </a:cubicBezTo>
                  <a:cubicBezTo>
                    <a:pt x="524" y="591"/>
                    <a:pt x="524" y="589"/>
                    <a:pt x="524" y="589"/>
                  </a:cubicBezTo>
                  <a:cubicBezTo>
                    <a:pt x="523" y="589"/>
                    <a:pt x="522" y="588"/>
                    <a:pt x="522" y="588"/>
                  </a:cubicBezTo>
                  <a:cubicBezTo>
                    <a:pt x="520" y="590"/>
                    <a:pt x="517" y="593"/>
                    <a:pt x="516" y="594"/>
                  </a:cubicBezTo>
                  <a:cubicBezTo>
                    <a:pt x="514" y="598"/>
                    <a:pt x="517" y="601"/>
                    <a:pt x="516" y="605"/>
                  </a:cubicBezTo>
                  <a:cubicBezTo>
                    <a:pt x="516" y="605"/>
                    <a:pt x="515" y="607"/>
                    <a:pt x="515" y="608"/>
                  </a:cubicBezTo>
                  <a:cubicBezTo>
                    <a:pt x="513" y="608"/>
                    <a:pt x="512" y="608"/>
                    <a:pt x="511" y="609"/>
                  </a:cubicBezTo>
                  <a:cubicBezTo>
                    <a:pt x="511" y="609"/>
                    <a:pt x="510" y="612"/>
                    <a:pt x="510" y="615"/>
                  </a:cubicBezTo>
                  <a:cubicBezTo>
                    <a:pt x="510" y="617"/>
                    <a:pt x="508" y="618"/>
                    <a:pt x="506" y="619"/>
                  </a:cubicBezTo>
                  <a:cubicBezTo>
                    <a:pt x="506" y="619"/>
                    <a:pt x="506" y="620"/>
                    <a:pt x="506" y="622"/>
                  </a:cubicBezTo>
                  <a:cubicBezTo>
                    <a:pt x="511" y="621"/>
                    <a:pt x="511" y="621"/>
                    <a:pt x="514" y="620"/>
                  </a:cubicBezTo>
                  <a:cubicBezTo>
                    <a:pt x="515" y="619"/>
                    <a:pt x="515" y="617"/>
                    <a:pt x="516" y="617"/>
                  </a:cubicBezTo>
                  <a:cubicBezTo>
                    <a:pt x="517" y="616"/>
                    <a:pt x="518" y="617"/>
                    <a:pt x="519" y="616"/>
                  </a:cubicBezTo>
                  <a:cubicBezTo>
                    <a:pt x="519" y="616"/>
                    <a:pt x="520" y="614"/>
                    <a:pt x="521" y="614"/>
                  </a:cubicBezTo>
                  <a:cubicBezTo>
                    <a:pt x="523" y="613"/>
                    <a:pt x="525" y="614"/>
                    <a:pt x="528" y="613"/>
                  </a:cubicBezTo>
                  <a:cubicBezTo>
                    <a:pt x="528" y="613"/>
                    <a:pt x="528" y="611"/>
                    <a:pt x="528" y="611"/>
                  </a:cubicBezTo>
                  <a:cubicBezTo>
                    <a:pt x="531" y="609"/>
                    <a:pt x="534" y="610"/>
                    <a:pt x="537" y="610"/>
                  </a:cubicBezTo>
                  <a:cubicBezTo>
                    <a:pt x="537" y="610"/>
                    <a:pt x="539" y="607"/>
                    <a:pt x="537" y="606"/>
                  </a:cubicBezTo>
                  <a:cubicBezTo>
                    <a:pt x="536" y="606"/>
                    <a:pt x="535" y="607"/>
                    <a:pt x="534" y="606"/>
                  </a:cubicBezTo>
                  <a:cubicBezTo>
                    <a:pt x="534" y="605"/>
                    <a:pt x="534" y="605"/>
                    <a:pt x="534" y="605"/>
                  </a:cubicBezTo>
                  <a:cubicBezTo>
                    <a:pt x="537" y="603"/>
                    <a:pt x="545" y="598"/>
                    <a:pt x="552" y="600"/>
                  </a:cubicBezTo>
                  <a:cubicBezTo>
                    <a:pt x="553" y="600"/>
                    <a:pt x="553" y="602"/>
                    <a:pt x="554" y="602"/>
                  </a:cubicBezTo>
                  <a:cubicBezTo>
                    <a:pt x="554" y="603"/>
                    <a:pt x="556" y="602"/>
                    <a:pt x="556" y="602"/>
                  </a:cubicBezTo>
                  <a:cubicBezTo>
                    <a:pt x="557" y="601"/>
                    <a:pt x="557" y="600"/>
                    <a:pt x="559" y="600"/>
                  </a:cubicBezTo>
                  <a:cubicBezTo>
                    <a:pt x="560" y="599"/>
                    <a:pt x="557" y="599"/>
                    <a:pt x="557" y="599"/>
                  </a:cubicBezTo>
                  <a:cubicBezTo>
                    <a:pt x="556" y="600"/>
                    <a:pt x="556" y="599"/>
                    <a:pt x="555" y="600"/>
                  </a:cubicBezTo>
                  <a:cubicBezTo>
                    <a:pt x="554" y="600"/>
                    <a:pt x="555" y="598"/>
                    <a:pt x="554" y="598"/>
                  </a:cubicBezTo>
                  <a:cubicBezTo>
                    <a:pt x="553" y="597"/>
                    <a:pt x="552" y="598"/>
                    <a:pt x="551" y="597"/>
                  </a:cubicBezTo>
                  <a:cubicBezTo>
                    <a:pt x="551" y="597"/>
                    <a:pt x="550" y="596"/>
                    <a:pt x="550" y="596"/>
                  </a:cubicBezTo>
                  <a:cubicBezTo>
                    <a:pt x="553" y="595"/>
                    <a:pt x="554" y="595"/>
                    <a:pt x="556" y="595"/>
                  </a:cubicBezTo>
                  <a:cubicBezTo>
                    <a:pt x="557" y="595"/>
                    <a:pt x="560" y="597"/>
                    <a:pt x="563" y="596"/>
                  </a:cubicBezTo>
                  <a:cubicBezTo>
                    <a:pt x="564" y="596"/>
                    <a:pt x="565" y="595"/>
                    <a:pt x="566" y="594"/>
                  </a:cubicBezTo>
                  <a:cubicBezTo>
                    <a:pt x="566" y="594"/>
                    <a:pt x="566" y="593"/>
                    <a:pt x="566" y="593"/>
                  </a:cubicBezTo>
                  <a:cubicBezTo>
                    <a:pt x="566" y="593"/>
                    <a:pt x="567" y="591"/>
                    <a:pt x="574" y="587"/>
                  </a:cubicBezTo>
                  <a:cubicBezTo>
                    <a:pt x="578" y="585"/>
                    <a:pt x="579" y="584"/>
                    <a:pt x="581" y="584"/>
                  </a:cubicBezTo>
                  <a:cubicBezTo>
                    <a:pt x="581" y="583"/>
                    <a:pt x="582" y="582"/>
                    <a:pt x="583" y="582"/>
                  </a:cubicBezTo>
                  <a:cubicBezTo>
                    <a:pt x="584" y="582"/>
                    <a:pt x="582" y="583"/>
                    <a:pt x="582" y="584"/>
                  </a:cubicBezTo>
                  <a:cubicBezTo>
                    <a:pt x="582" y="584"/>
                    <a:pt x="583" y="584"/>
                    <a:pt x="583" y="585"/>
                  </a:cubicBezTo>
                  <a:cubicBezTo>
                    <a:pt x="586" y="585"/>
                    <a:pt x="608" y="582"/>
                    <a:pt x="608" y="582"/>
                  </a:cubicBezTo>
                  <a:cubicBezTo>
                    <a:pt x="608" y="582"/>
                    <a:pt x="609" y="579"/>
                    <a:pt x="611" y="578"/>
                  </a:cubicBezTo>
                  <a:cubicBezTo>
                    <a:pt x="613" y="578"/>
                    <a:pt x="619" y="572"/>
                    <a:pt x="619" y="571"/>
                  </a:cubicBezTo>
                  <a:cubicBezTo>
                    <a:pt x="618" y="569"/>
                    <a:pt x="621" y="564"/>
                    <a:pt x="621" y="564"/>
                  </a:cubicBezTo>
                  <a:cubicBezTo>
                    <a:pt x="624" y="559"/>
                    <a:pt x="624" y="559"/>
                    <a:pt x="624" y="559"/>
                  </a:cubicBezTo>
                  <a:cubicBezTo>
                    <a:pt x="624" y="559"/>
                    <a:pt x="626" y="556"/>
                    <a:pt x="627" y="560"/>
                  </a:cubicBezTo>
                  <a:cubicBezTo>
                    <a:pt x="627" y="564"/>
                    <a:pt x="628" y="557"/>
                    <a:pt x="631" y="558"/>
                  </a:cubicBezTo>
                  <a:cubicBezTo>
                    <a:pt x="635" y="559"/>
                    <a:pt x="638" y="560"/>
                    <a:pt x="637" y="565"/>
                  </a:cubicBezTo>
                  <a:cubicBezTo>
                    <a:pt x="637" y="570"/>
                    <a:pt x="637" y="577"/>
                    <a:pt x="637" y="577"/>
                  </a:cubicBezTo>
                  <a:cubicBezTo>
                    <a:pt x="637" y="577"/>
                    <a:pt x="641" y="576"/>
                    <a:pt x="641" y="578"/>
                  </a:cubicBezTo>
                  <a:cubicBezTo>
                    <a:pt x="641" y="581"/>
                    <a:pt x="640" y="583"/>
                    <a:pt x="641" y="583"/>
                  </a:cubicBezTo>
                  <a:cubicBezTo>
                    <a:pt x="642" y="583"/>
                    <a:pt x="643" y="584"/>
                    <a:pt x="643" y="584"/>
                  </a:cubicBezTo>
                  <a:cubicBezTo>
                    <a:pt x="643" y="584"/>
                    <a:pt x="644" y="584"/>
                    <a:pt x="645" y="584"/>
                  </a:cubicBezTo>
                  <a:cubicBezTo>
                    <a:pt x="646" y="584"/>
                    <a:pt x="647" y="586"/>
                    <a:pt x="649" y="586"/>
                  </a:cubicBezTo>
                  <a:cubicBezTo>
                    <a:pt x="649" y="586"/>
                    <a:pt x="651" y="586"/>
                    <a:pt x="650" y="586"/>
                  </a:cubicBezTo>
                  <a:cubicBezTo>
                    <a:pt x="651" y="585"/>
                    <a:pt x="655" y="585"/>
                    <a:pt x="653" y="584"/>
                  </a:cubicBezTo>
                  <a:cubicBezTo>
                    <a:pt x="652" y="583"/>
                    <a:pt x="652" y="583"/>
                    <a:pt x="651" y="583"/>
                  </a:cubicBezTo>
                  <a:cubicBezTo>
                    <a:pt x="651" y="582"/>
                    <a:pt x="651" y="582"/>
                    <a:pt x="651" y="582"/>
                  </a:cubicBezTo>
                  <a:cubicBezTo>
                    <a:pt x="651" y="581"/>
                    <a:pt x="652" y="581"/>
                    <a:pt x="653" y="581"/>
                  </a:cubicBezTo>
                  <a:cubicBezTo>
                    <a:pt x="653" y="580"/>
                    <a:pt x="653" y="579"/>
                    <a:pt x="653" y="578"/>
                  </a:cubicBezTo>
                  <a:cubicBezTo>
                    <a:pt x="653" y="578"/>
                    <a:pt x="654" y="579"/>
                    <a:pt x="655" y="579"/>
                  </a:cubicBezTo>
                  <a:cubicBezTo>
                    <a:pt x="655" y="580"/>
                    <a:pt x="655" y="580"/>
                    <a:pt x="655" y="580"/>
                  </a:cubicBezTo>
                  <a:cubicBezTo>
                    <a:pt x="655" y="580"/>
                    <a:pt x="653" y="581"/>
                    <a:pt x="654" y="581"/>
                  </a:cubicBezTo>
                  <a:cubicBezTo>
                    <a:pt x="653" y="580"/>
                    <a:pt x="654" y="583"/>
                    <a:pt x="655" y="584"/>
                  </a:cubicBezTo>
                  <a:cubicBezTo>
                    <a:pt x="656" y="584"/>
                    <a:pt x="656" y="584"/>
                    <a:pt x="656" y="584"/>
                  </a:cubicBezTo>
                  <a:cubicBezTo>
                    <a:pt x="657" y="583"/>
                    <a:pt x="657" y="580"/>
                    <a:pt x="661" y="579"/>
                  </a:cubicBezTo>
                  <a:cubicBezTo>
                    <a:pt x="661" y="578"/>
                    <a:pt x="661" y="578"/>
                    <a:pt x="661" y="578"/>
                  </a:cubicBezTo>
                  <a:cubicBezTo>
                    <a:pt x="661" y="578"/>
                    <a:pt x="661" y="576"/>
                    <a:pt x="661" y="576"/>
                  </a:cubicBezTo>
                  <a:cubicBezTo>
                    <a:pt x="662" y="576"/>
                    <a:pt x="662" y="576"/>
                    <a:pt x="662" y="576"/>
                  </a:cubicBezTo>
                  <a:cubicBezTo>
                    <a:pt x="662" y="574"/>
                    <a:pt x="662" y="574"/>
                    <a:pt x="662" y="572"/>
                  </a:cubicBezTo>
                  <a:cubicBezTo>
                    <a:pt x="663" y="572"/>
                    <a:pt x="663" y="574"/>
                    <a:pt x="663" y="574"/>
                  </a:cubicBezTo>
                  <a:cubicBezTo>
                    <a:pt x="664" y="574"/>
                    <a:pt x="665" y="573"/>
                    <a:pt x="666" y="573"/>
                  </a:cubicBezTo>
                  <a:cubicBezTo>
                    <a:pt x="666" y="573"/>
                    <a:pt x="666" y="575"/>
                    <a:pt x="666" y="575"/>
                  </a:cubicBezTo>
                  <a:cubicBezTo>
                    <a:pt x="666" y="575"/>
                    <a:pt x="664" y="576"/>
                    <a:pt x="664" y="576"/>
                  </a:cubicBezTo>
                  <a:cubicBezTo>
                    <a:pt x="664" y="577"/>
                    <a:pt x="665" y="577"/>
                    <a:pt x="665" y="578"/>
                  </a:cubicBezTo>
                  <a:cubicBezTo>
                    <a:pt x="664" y="578"/>
                    <a:pt x="663" y="579"/>
                    <a:pt x="663" y="580"/>
                  </a:cubicBezTo>
                  <a:cubicBezTo>
                    <a:pt x="662" y="581"/>
                    <a:pt x="663" y="582"/>
                    <a:pt x="663" y="582"/>
                  </a:cubicBezTo>
                  <a:cubicBezTo>
                    <a:pt x="663" y="582"/>
                    <a:pt x="663" y="581"/>
                    <a:pt x="663" y="581"/>
                  </a:cubicBezTo>
                  <a:cubicBezTo>
                    <a:pt x="667" y="580"/>
                    <a:pt x="673" y="581"/>
                    <a:pt x="676" y="581"/>
                  </a:cubicBezTo>
                  <a:cubicBezTo>
                    <a:pt x="675" y="581"/>
                    <a:pt x="674" y="581"/>
                    <a:pt x="673" y="582"/>
                  </a:cubicBezTo>
                  <a:cubicBezTo>
                    <a:pt x="672" y="583"/>
                    <a:pt x="671" y="585"/>
                    <a:pt x="670" y="586"/>
                  </a:cubicBezTo>
                  <a:cubicBezTo>
                    <a:pt x="669" y="586"/>
                    <a:pt x="668" y="586"/>
                    <a:pt x="667" y="586"/>
                  </a:cubicBezTo>
                  <a:cubicBezTo>
                    <a:pt x="667" y="586"/>
                    <a:pt x="667" y="584"/>
                    <a:pt x="667" y="584"/>
                  </a:cubicBezTo>
                  <a:cubicBezTo>
                    <a:pt x="665" y="583"/>
                    <a:pt x="659" y="586"/>
                    <a:pt x="659" y="587"/>
                  </a:cubicBezTo>
                  <a:cubicBezTo>
                    <a:pt x="658" y="588"/>
                    <a:pt x="659" y="589"/>
                    <a:pt x="658" y="590"/>
                  </a:cubicBezTo>
                  <a:cubicBezTo>
                    <a:pt x="657" y="591"/>
                    <a:pt x="655" y="590"/>
                    <a:pt x="654" y="591"/>
                  </a:cubicBezTo>
                  <a:cubicBezTo>
                    <a:pt x="654" y="591"/>
                    <a:pt x="653" y="593"/>
                    <a:pt x="653" y="594"/>
                  </a:cubicBezTo>
                  <a:cubicBezTo>
                    <a:pt x="649" y="597"/>
                    <a:pt x="650" y="597"/>
                    <a:pt x="651" y="602"/>
                  </a:cubicBezTo>
                  <a:cubicBezTo>
                    <a:pt x="652" y="602"/>
                    <a:pt x="654" y="601"/>
                    <a:pt x="655" y="602"/>
                  </a:cubicBezTo>
                  <a:cubicBezTo>
                    <a:pt x="655" y="602"/>
                    <a:pt x="655" y="603"/>
                    <a:pt x="656" y="604"/>
                  </a:cubicBezTo>
                  <a:cubicBezTo>
                    <a:pt x="657" y="604"/>
                    <a:pt x="657" y="604"/>
                    <a:pt x="657" y="605"/>
                  </a:cubicBezTo>
                  <a:cubicBezTo>
                    <a:pt x="658" y="605"/>
                    <a:pt x="658" y="605"/>
                    <a:pt x="659" y="606"/>
                  </a:cubicBezTo>
                  <a:cubicBezTo>
                    <a:pt x="659" y="605"/>
                    <a:pt x="659" y="603"/>
                    <a:pt x="660" y="603"/>
                  </a:cubicBezTo>
                  <a:cubicBezTo>
                    <a:pt x="661" y="603"/>
                    <a:pt x="661" y="603"/>
                    <a:pt x="661" y="603"/>
                  </a:cubicBezTo>
                  <a:cubicBezTo>
                    <a:pt x="661" y="605"/>
                    <a:pt x="661" y="605"/>
                    <a:pt x="661" y="605"/>
                  </a:cubicBezTo>
                  <a:cubicBezTo>
                    <a:pt x="661" y="605"/>
                    <a:pt x="662" y="605"/>
                    <a:pt x="662" y="606"/>
                  </a:cubicBezTo>
                  <a:cubicBezTo>
                    <a:pt x="663" y="605"/>
                    <a:pt x="663" y="604"/>
                    <a:pt x="665" y="603"/>
                  </a:cubicBezTo>
                  <a:cubicBezTo>
                    <a:pt x="665" y="603"/>
                    <a:pt x="665" y="601"/>
                    <a:pt x="666" y="601"/>
                  </a:cubicBezTo>
                  <a:cubicBezTo>
                    <a:pt x="666" y="601"/>
                    <a:pt x="668" y="601"/>
                    <a:pt x="667" y="602"/>
                  </a:cubicBezTo>
                  <a:cubicBezTo>
                    <a:pt x="669" y="602"/>
                    <a:pt x="669" y="602"/>
                    <a:pt x="669" y="602"/>
                  </a:cubicBezTo>
                  <a:cubicBezTo>
                    <a:pt x="669" y="601"/>
                    <a:pt x="668" y="600"/>
                    <a:pt x="668" y="600"/>
                  </a:cubicBezTo>
                  <a:cubicBezTo>
                    <a:pt x="667" y="598"/>
                    <a:pt x="668" y="596"/>
                    <a:pt x="669" y="594"/>
                  </a:cubicBezTo>
                  <a:cubicBezTo>
                    <a:pt x="669" y="594"/>
                    <a:pt x="670" y="596"/>
                    <a:pt x="671" y="595"/>
                  </a:cubicBezTo>
                  <a:cubicBezTo>
                    <a:pt x="671" y="595"/>
                    <a:pt x="671" y="593"/>
                    <a:pt x="671" y="592"/>
                  </a:cubicBezTo>
                  <a:cubicBezTo>
                    <a:pt x="672" y="593"/>
                    <a:pt x="674" y="595"/>
                    <a:pt x="675" y="596"/>
                  </a:cubicBezTo>
                  <a:cubicBezTo>
                    <a:pt x="675" y="596"/>
                    <a:pt x="676" y="594"/>
                    <a:pt x="675" y="593"/>
                  </a:cubicBezTo>
                  <a:cubicBezTo>
                    <a:pt x="675" y="593"/>
                    <a:pt x="676" y="592"/>
                    <a:pt x="676" y="592"/>
                  </a:cubicBezTo>
                  <a:cubicBezTo>
                    <a:pt x="685" y="591"/>
                    <a:pt x="688" y="588"/>
                    <a:pt x="691" y="582"/>
                  </a:cubicBezTo>
                  <a:cubicBezTo>
                    <a:pt x="692" y="582"/>
                    <a:pt x="693" y="582"/>
                    <a:pt x="693" y="582"/>
                  </a:cubicBezTo>
                  <a:cubicBezTo>
                    <a:pt x="693" y="581"/>
                    <a:pt x="693" y="580"/>
                    <a:pt x="692" y="580"/>
                  </a:cubicBezTo>
                  <a:cubicBezTo>
                    <a:pt x="692" y="579"/>
                    <a:pt x="690" y="580"/>
                    <a:pt x="690" y="580"/>
                  </a:cubicBezTo>
                  <a:cubicBezTo>
                    <a:pt x="690" y="577"/>
                    <a:pt x="690" y="577"/>
                    <a:pt x="690" y="574"/>
                  </a:cubicBezTo>
                  <a:cubicBezTo>
                    <a:pt x="690" y="575"/>
                    <a:pt x="689" y="574"/>
                    <a:pt x="688" y="574"/>
                  </a:cubicBezTo>
                  <a:cubicBezTo>
                    <a:pt x="687" y="575"/>
                    <a:pt x="685" y="579"/>
                    <a:pt x="683" y="580"/>
                  </a:cubicBezTo>
                  <a:cubicBezTo>
                    <a:pt x="683" y="580"/>
                    <a:pt x="681" y="580"/>
                    <a:pt x="681" y="580"/>
                  </a:cubicBezTo>
                  <a:cubicBezTo>
                    <a:pt x="681" y="579"/>
                    <a:pt x="681" y="578"/>
                    <a:pt x="681" y="578"/>
                  </a:cubicBezTo>
                  <a:cubicBezTo>
                    <a:pt x="681" y="577"/>
                    <a:pt x="679" y="578"/>
                    <a:pt x="679" y="578"/>
                  </a:cubicBezTo>
                  <a:cubicBezTo>
                    <a:pt x="678" y="577"/>
                    <a:pt x="676" y="575"/>
                    <a:pt x="675" y="575"/>
                  </a:cubicBezTo>
                  <a:cubicBezTo>
                    <a:pt x="674" y="575"/>
                    <a:pt x="674" y="575"/>
                    <a:pt x="674" y="575"/>
                  </a:cubicBezTo>
                  <a:cubicBezTo>
                    <a:pt x="673" y="575"/>
                    <a:pt x="673" y="576"/>
                    <a:pt x="672" y="576"/>
                  </a:cubicBezTo>
                  <a:cubicBezTo>
                    <a:pt x="671" y="574"/>
                    <a:pt x="671" y="574"/>
                    <a:pt x="671" y="574"/>
                  </a:cubicBezTo>
                  <a:cubicBezTo>
                    <a:pt x="672" y="574"/>
                    <a:pt x="673" y="574"/>
                    <a:pt x="674" y="574"/>
                  </a:cubicBezTo>
                  <a:cubicBezTo>
                    <a:pt x="674" y="573"/>
                    <a:pt x="674" y="572"/>
                    <a:pt x="675" y="572"/>
                  </a:cubicBezTo>
                  <a:cubicBezTo>
                    <a:pt x="672" y="572"/>
                    <a:pt x="670" y="571"/>
                    <a:pt x="667" y="570"/>
                  </a:cubicBezTo>
                  <a:cubicBezTo>
                    <a:pt x="667" y="570"/>
                    <a:pt x="667" y="568"/>
                    <a:pt x="667" y="568"/>
                  </a:cubicBezTo>
                  <a:cubicBezTo>
                    <a:pt x="666" y="568"/>
                    <a:pt x="666" y="569"/>
                    <a:pt x="665" y="568"/>
                  </a:cubicBezTo>
                  <a:cubicBezTo>
                    <a:pt x="666" y="568"/>
                    <a:pt x="666" y="563"/>
                    <a:pt x="665" y="562"/>
                  </a:cubicBezTo>
                  <a:cubicBezTo>
                    <a:pt x="667" y="562"/>
                    <a:pt x="667" y="562"/>
                    <a:pt x="667" y="562"/>
                  </a:cubicBezTo>
                  <a:cubicBezTo>
                    <a:pt x="668" y="561"/>
                    <a:pt x="667" y="560"/>
                    <a:pt x="667" y="559"/>
                  </a:cubicBezTo>
                  <a:cubicBezTo>
                    <a:pt x="666" y="559"/>
                    <a:pt x="663" y="560"/>
                    <a:pt x="663" y="560"/>
                  </a:cubicBezTo>
                  <a:cubicBezTo>
                    <a:pt x="663" y="560"/>
                    <a:pt x="660" y="559"/>
                    <a:pt x="662" y="559"/>
                  </a:cubicBezTo>
                  <a:cubicBezTo>
                    <a:pt x="663" y="557"/>
                    <a:pt x="663" y="557"/>
                    <a:pt x="663" y="557"/>
                  </a:cubicBezTo>
                  <a:cubicBezTo>
                    <a:pt x="663" y="557"/>
                    <a:pt x="664" y="557"/>
                    <a:pt x="665" y="557"/>
                  </a:cubicBezTo>
                  <a:cubicBezTo>
                    <a:pt x="665" y="556"/>
                    <a:pt x="665" y="556"/>
                    <a:pt x="665" y="556"/>
                  </a:cubicBezTo>
                  <a:cubicBezTo>
                    <a:pt x="664" y="556"/>
                    <a:pt x="664" y="553"/>
                    <a:pt x="664" y="552"/>
                  </a:cubicBezTo>
                  <a:cubicBezTo>
                    <a:pt x="666" y="552"/>
                    <a:pt x="666" y="552"/>
                    <a:pt x="666" y="552"/>
                  </a:cubicBezTo>
                  <a:cubicBezTo>
                    <a:pt x="666" y="550"/>
                    <a:pt x="665" y="551"/>
                    <a:pt x="665" y="549"/>
                  </a:cubicBezTo>
                  <a:cubicBezTo>
                    <a:pt x="664" y="549"/>
                    <a:pt x="662" y="548"/>
                    <a:pt x="660" y="549"/>
                  </a:cubicBezTo>
                  <a:cubicBezTo>
                    <a:pt x="659" y="549"/>
                    <a:pt x="659" y="551"/>
                    <a:pt x="658" y="551"/>
                  </a:cubicBezTo>
                  <a:cubicBezTo>
                    <a:pt x="652" y="553"/>
                    <a:pt x="653" y="549"/>
                    <a:pt x="655" y="549"/>
                  </a:cubicBezTo>
                  <a:cubicBezTo>
                    <a:pt x="655" y="548"/>
                    <a:pt x="655" y="548"/>
                    <a:pt x="655" y="548"/>
                  </a:cubicBezTo>
                  <a:cubicBezTo>
                    <a:pt x="654" y="547"/>
                    <a:pt x="654" y="547"/>
                    <a:pt x="653" y="546"/>
                  </a:cubicBezTo>
                  <a:cubicBezTo>
                    <a:pt x="653" y="545"/>
                    <a:pt x="653" y="545"/>
                    <a:pt x="653" y="545"/>
                  </a:cubicBezTo>
                  <a:cubicBezTo>
                    <a:pt x="654" y="545"/>
                    <a:pt x="654" y="543"/>
                    <a:pt x="655" y="543"/>
                  </a:cubicBezTo>
                  <a:cubicBezTo>
                    <a:pt x="655" y="543"/>
                    <a:pt x="656" y="544"/>
                    <a:pt x="656" y="544"/>
                  </a:cubicBezTo>
                  <a:cubicBezTo>
                    <a:pt x="656" y="545"/>
                    <a:pt x="656" y="546"/>
                    <a:pt x="657" y="547"/>
                  </a:cubicBezTo>
                  <a:cubicBezTo>
                    <a:pt x="657" y="547"/>
                    <a:pt x="659" y="548"/>
                    <a:pt x="659" y="548"/>
                  </a:cubicBezTo>
                  <a:cubicBezTo>
                    <a:pt x="659" y="546"/>
                    <a:pt x="659" y="546"/>
                    <a:pt x="659" y="546"/>
                  </a:cubicBezTo>
                  <a:cubicBezTo>
                    <a:pt x="660" y="546"/>
                    <a:pt x="662" y="546"/>
                    <a:pt x="663" y="546"/>
                  </a:cubicBezTo>
                  <a:cubicBezTo>
                    <a:pt x="663" y="544"/>
                    <a:pt x="663" y="543"/>
                    <a:pt x="663" y="540"/>
                  </a:cubicBezTo>
                  <a:cubicBezTo>
                    <a:pt x="664" y="540"/>
                    <a:pt x="666" y="541"/>
                    <a:pt x="667" y="541"/>
                  </a:cubicBezTo>
                  <a:cubicBezTo>
                    <a:pt x="668" y="538"/>
                    <a:pt x="668" y="537"/>
                    <a:pt x="667" y="533"/>
                  </a:cubicBezTo>
                  <a:cubicBezTo>
                    <a:pt x="668" y="533"/>
                    <a:pt x="669" y="534"/>
                    <a:pt x="670" y="534"/>
                  </a:cubicBezTo>
                  <a:cubicBezTo>
                    <a:pt x="670" y="534"/>
                    <a:pt x="670" y="532"/>
                    <a:pt x="670" y="532"/>
                  </a:cubicBezTo>
                  <a:cubicBezTo>
                    <a:pt x="669" y="531"/>
                    <a:pt x="669" y="531"/>
                    <a:pt x="669" y="530"/>
                  </a:cubicBezTo>
                  <a:cubicBezTo>
                    <a:pt x="667" y="530"/>
                    <a:pt x="667" y="530"/>
                    <a:pt x="667" y="530"/>
                  </a:cubicBezTo>
                  <a:cubicBezTo>
                    <a:pt x="667" y="528"/>
                    <a:pt x="667" y="528"/>
                    <a:pt x="667" y="528"/>
                  </a:cubicBezTo>
                  <a:cubicBezTo>
                    <a:pt x="666" y="528"/>
                    <a:pt x="666" y="528"/>
                    <a:pt x="666" y="528"/>
                  </a:cubicBezTo>
                  <a:cubicBezTo>
                    <a:pt x="666" y="528"/>
                    <a:pt x="666" y="528"/>
                    <a:pt x="666" y="528"/>
                  </a:cubicBezTo>
                  <a:cubicBezTo>
                    <a:pt x="663" y="527"/>
                    <a:pt x="660" y="529"/>
                    <a:pt x="658" y="528"/>
                  </a:cubicBezTo>
                  <a:cubicBezTo>
                    <a:pt x="657" y="528"/>
                    <a:pt x="658" y="526"/>
                    <a:pt x="656" y="526"/>
                  </a:cubicBezTo>
                  <a:cubicBezTo>
                    <a:pt x="655" y="528"/>
                    <a:pt x="655" y="528"/>
                    <a:pt x="655" y="528"/>
                  </a:cubicBezTo>
                  <a:cubicBezTo>
                    <a:pt x="651" y="529"/>
                    <a:pt x="648" y="529"/>
                    <a:pt x="645" y="531"/>
                  </a:cubicBezTo>
                  <a:cubicBezTo>
                    <a:pt x="644" y="531"/>
                    <a:pt x="644" y="533"/>
                    <a:pt x="643" y="533"/>
                  </a:cubicBezTo>
                  <a:cubicBezTo>
                    <a:pt x="642" y="534"/>
                    <a:pt x="641" y="533"/>
                    <a:pt x="640" y="534"/>
                  </a:cubicBezTo>
                  <a:cubicBezTo>
                    <a:pt x="640" y="534"/>
                    <a:pt x="639" y="536"/>
                    <a:pt x="639" y="536"/>
                  </a:cubicBezTo>
                  <a:cubicBezTo>
                    <a:pt x="638" y="536"/>
                    <a:pt x="637" y="535"/>
                    <a:pt x="637" y="536"/>
                  </a:cubicBezTo>
                  <a:cubicBezTo>
                    <a:pt x="635" y="537"/>
                    <a:pt x="635" y="539"/>
                    <a:pt x="634" y="540"/>
                  </a:cubicBezTo>
                  <a:cubicBezTo>
                    <a:pt x="633" y="541"/>
                    <a:pt x="629" y="541"/>
                    <a:pt x="628" y="542"/>
                  </a:cubicBezTo>
                  <a:cubicBezTo>
                    <a:pt x="627" y="543"/>
                    <a:pt x="628" y="546"/>
                    <a:pt x="628" y="546"/>
                  </a:cubicBezTo>
                  <a:cubicBezTo>
                    <a:pt x="627" y="547"/>
                    <a:pt x="623" y="547"/>
                    <a:pt x="623" y="547"/>
                  </a:cubicBezTo>
                  <a:cubicBezTo>
                    <a:pt x="622" y="548"/>
                    <a:pt x="622" y="551"/>
                    <a:pt x="622" y="552"/>
                  </a:cubicBezTo>
                  <a:cubicBezTo>
                    <a:pt x="622" y="552"/>
                    <a:pt x="618" y="557"/>
                    <a:pt x="617" y="557"/>
                  </a:cubicBezTo>
                  <a:cubicBezTo>
                    <a:pt x="617" y="557"/>
                    <a:pt x="617" y="557"/>
                    <a:pt x="617" y="557"/>
                  </a:cubicBezTo>
                  <a:cubicBezTo>
                    <a:pt x="617" y="558"/>
                    <a:pt x="617" y="558"/>
                    <a:pt x="617" y="558"/>
                  </a:cubicBezTo>
                  <a:cubicBezTo>
                    <a:pt x="616" y="558"/>
                    <a:pt x="616" y="557"/>
                    <a:pt x="615" y="558"/>
                  </a:cubicBezTo>
                  <a:cubicBezTo>
                    <a:pt x="618" y="553"/>
                    <a:pt x="620" y="551"/>
                    <a:pt x="622" y="544"/>
                  </a:cubicBezTo>
                  <a:cubicBezTo>
                    <a:pt x="621" y="544"/>
                    <a:pt x="620" y="543"/>
                    <a:pt x="619" y="542"/>
                  </a:cubicBezTo>
                  <a:cubicBezTo>
                    <a:pt x="621" y="542"/>
                    <a:pt x="622" y="543"/>
                    <a:pt x="623" y="542"/>
                  </a:cubicBezTo>
                  <a:cubicBezTo>
                    <a:pt x="625" y="542"/>
                    <a:pt x="625" y="538"/>
                    <a:pt x="627" y="537"/>
                  </a:cubicBezTo>
                  <a:cubicBezTo>
                    <a:pt x="627" y="537"/>
                    <a:pt x="628" y="537"/>
                    <a:pt x="629" y="536"/>
                  </a:cubicBezTo>
                  <a:cubicBezTo>
                    <a:pt x="629" y="536"/>
                    <a:pt x="629" y="535"/>
                    <a:pt x="629" y="534"/>
                  </a:cubicBezTo>
                  <a:cubicBezTo>
                    <a:pt x="631" y="534"/>
                    <a:pt x="632" y="535"/>
                    <a:pt x="633" y="534"/>
                  </a:cubicBezTo>
                  <a:cubicBezTo>
                    <a:pt x="633" y="534"/>
                    <a:pt x="633" y="532"/>
                    <a:pt x="634" y="531"/>
                  </a:cubicBezTo>
                  <a:cubicBezTo>
                    <a:pt x="634" y="530"/>
                    <a:pt x="634" y="530"/>
                    <a:pt x="634" y="530"/>
                  </a:cubicBezTo>
                  <a:cubicBezTo>
                    <a:pt x="635" y="530"/>
                    <a:pt x="637" y="531"/>
                    <a:pt x="637" y="530"/>
                  </a:cubicBezTo>
                  <a:cubicBezTo>
                    <a:pt x="638" y="529"/>
                    <a:pt x="637" y="528"/>
                    <a:pt x="638" y="527"/>
                  </a:cubicBezTo>
                  <a:cubicBezTo>
                    <a:pt x="639" y="526"/>
                    <a:pt x="641" y="527"/>
                    <a:pt x="642" y="526"/>
                  </a:cubicBezTo>
                  <a:cubicBezTo>
                    <a:pt x="643" y="525"/>
                    <a:pt x="643" y="520"/>
                    <a:pt x="643" y="520"/>
                  </a:cubicBezTo>
                  <a:cubicBezTo>
                    <a:pt x="645" y="520"/>
                    <a:pt x="645" y="520"/>
                    <a:pt x="645" y="520"/>
                  </a:cubicBezTo>
                  <a:cubicBezTo>
                    <a:pt x="645" y="518"/>
                    <a:pt x="645" y="518"/>
                    <a:pt x="645" y="518"/>
                  </a:cubicBezTo>
                  <a:cubicBezTo>
                    <a:pt x="645" y="518"/>
                    <a:pt x="646" y="519"/>
                    <a:pt x="646" y="519"/>
                  </a:cubicBezTo>
                  <a:cubicBezTo>
                    <a:pt x="647" y="518"/>
                    <a:pt x="647" y="518"/>
                    <a:pt x="649" y="517"/>
                  </a:cubicBezTo>
                  <a:cubicBezTo>
                    <a:pt x="649" y="516"/>
                    <a:pt x="649" y="516"/>
                    <a:pt x="649" y="516"/>
                  </a:cubicBezTo>
                  <a:cubicBezTo>
                    <a:pt x="650" y="515"/>
                    <a:pt x="655" y="517"/>
                    <a:pt x="658" y="517"/>
                  </a:cubicBezTo>
                  <a:cubicBezTo>
                    <a:pt x="658" y="517"/>
                    <a:pt x="658" y="517"/>
                    <a:pt x="658" y="517"/>
                  </a:cubicBezTo>
                  <a:cubicBezTo>
                    <a:pt x="661" y="517"/>
                    <a:pt x="662" y="517"/>
                    <a:pt x="665" y="517"/>
                  </a:cubicBezTo>
                  <a:cubicBezTo>
                    <a:pt x="665" y="516"/>
                    <a:pt x="665" y="515"/>
                    <a:pt x="665" y="515"/>
                  </a:cubicBezTo>
                  <a:cubicBezTo>
                    <a:pt x="667" y="515"/>
                    <a:pt x="668" y="517"/>
                    <a:pt x="669" y="517"/>
                  </a:cubicBezTo>
                  <a:cubicBezTo>
                    <a:pt x="670" y="517"/>
                    <a:pt x="671" y="516"/>
                    <a:pt x="673" y="516"/>
                  </a:cubicBezTo>
                  <a:cubicBezTo>
                    <a:pt x="675" y="516"/>
                    <a:pt x="676" y="517"/>
                    <a:pt x="677" y="517"/>
                  </a:cubicBezTo>
                  <a:cubicBezTo>
                    <a:pt x="677" y="517"/>
                    <a:pt x="678" y="515"/>
                    <a:pt x="679" y="515"/>
                  </a:cubicBezTo>
                  <a:cubicBezTo>
                    <a:pt x="685" y="514"/>
                    <a:pt x="683" y="518"/>
                    <a:pt x="690" y="515"/>
                  </a:cubicBezTo>
                  <a:cubicBezTo>
                    <a:pt x="691" y="515"/>
                    <a:pt x="691" y="517"/>
                    <a:pt x="691" y="518"/>
                  </a:cubicBezTo>
                  <a:cubicBezTo>
                    <a:pt x="693" y="518"/>
                    <a:pt x="694" y="517"/>
                    <a:pt x="694" y="517"/>
                  </a:cubicBezTo>
                  <a:cubicBezTo>
                    <a:pt x="694" y="519"/>
                    <a:pt x="696" y="517"/>
                    <a:pt x="696" y="517"/>
                  </a:cubicBezTo>
                  <a:cubicBezTo>
                    <a:pt x="696" y="517"/>
                    <a:pt x="696" y="515"/>
                    <a:pt x="696" y="515"/>
                  </a:cubicBezTo>
                  <a:cubicBezTo>
                    <a:pt x="696" y="515"/>
                    <a:pt x="697" y="516"/>
                    <a:pt x="698" y="515"/>
                  </a:cubicBezTo>
                  <a:cubicBezTo>
                    <a:pt x="699" y="516"/>
                    <a:pt x="699" y="518"/>
                    <a:pt x="702" y="517"/>
                  </a:cubicBezTo>
                  <a:cubicBezTo>
                    <a:pt x="702" y="517"/>
                    <a:pt x="703" y="515"/>
                    <a:pt x="703" y="515"/>
                  </a:cubicBezTo>
                  <a:cubicBezTo>
                    <a:pt x="706" y="514"/>
                    <a:pt x="706" y="514"/>
                    <a:pt x="708" y="515"/>
                  </a:cubicBezTo>
                  <a:cubicBezTo>
                    <a:pt x="708" y="514"/>
                    <a:pt x="709" y="513"/>
                    <a:pt x="709" y="513"/>
                  </a:cubicBezTo>
                  <a:cubicBezTo>
                    <a:pt x="709" y="513"/>
                    <a:pt x="709" y="510"/>
                    <a:pt x="709" y="510"/>
                  </a:cubicBezTo>
                  <a:cubicBezTo>
                    <a:pt x="709" y="510"/>
                    <a:pt x="714" y="510"/>
                    <a:pt x="715" y="508"/>
                  </a:cubicBezTo>
                  <a:cubicBezTo>
                    <a:pt x="716" y="506"/>
                    <a:pt x="714" y="506"/>
                    <a:pt x="714" y="505"/>
                  </a:cubicBezTo>
                  <a:cubicBezTo>
                    <a:pt x="715" y="504"/>
                    <a:pt x="717" y="503"/>
                    <a:pt x="717" y="503"/>
                  </a:cubicBezTo>
                  <a:cubicBezTo>
                    <a:pt x="717" y="502"/>
                    <a:pt x="717" y="500"/>
                    <a:pt x="717" y="500"/>
                  </a:cubicBezTo>
                  <a:cubicBezTo>
                    <a:pt x="718" y="499"/>
                    <a:pt x="719" y="500"/>
                    <a:pt x="720" y="499"/>
                  </a:cubicBezTo>
                  <a:cubicBezTo>
                    <a:pt x="721" y="499"/>
                    <a:pt x="720" y="497"/>
                    <a:pt x="720" y="497"/>
                  </a:cubicBezTo>
                  <a:cubicBezTo>
                    <a:pt x="722" y="497"/>
                    <a:pt x="720" y="498"/>
                    <a:pt x="721" y="498"/>
                  </a:cubicBezTo>
                  <a:cubicBezTo>
                    <a:pt x="725" y="499"/>
                    <a:pt x="725" y="495"/>
                    <a:pt x="729" y="496"/>
                  </a:cubicBezTo>
                  <a:cubicBezTo>
                    <a:pt x="729" y="496"/>
                    <a:pt x="730" y="497"/>
                    <a:pt x="732" y="497"/>
                  </a:cubicBezTo>
                  <a:cubicBezTo>
                    <a:pt x="734" y="494"/>
                    <a:pt x="734" y="494"/>
                    <a:pt x="734" y="494"/>
                  </a:cubicBezTo>
                  <a:cubicBezTo>
                    <a:pt x="735" y="493"/>
                    <a:pt x="736" y="494"/>
                    <a:pt x="737" y="493"/>
                  </a:cubicBezTo>
                  <a:cubicBezTo>
                    <a:pt x="738" y="493"/>
                    <a:pt x="737" y="491"/>
                    <a:pt x="738" y="491"/>
                  </a:cubicBezTo>
                  <a:cubicBezTo>
                    <a:pt x="738" y="491"/>
                    <a:pt x="739" y="492"/>
                    <a:pt x="740" y="491"/>
                  </a:cubicBezTo>
                  <a:cubicBezTo>
                    <a:pt x="740" y="490"/>
                    <a:pt x="740" y="490"/>
                    <a:pt x="740" y="490"/>
                  </a:cubicBezTo>
                  <a:cubicBezTo>
                    <a:pt x="741" y="489"/>
                    <a:pt x="741" y="489"/>
                    <a:pt x="741" y="489"/>
                  </a:cubicBezTo>
                  <a:cubicBezTo>
                    <a:pt x="743" y="486"/>
                    <a:pt x="742" y="486"/>
                    <a:pt x="740" y="483"/>
                  </a:cubicBezTo>
                  <a:cubicBezTo>
                    <a:pt x="741" y="483"/>
                    <a:pt x="741" y="483"/>
                    <a:pt x="740" y="483"/>
                  </a:cubicBezTo>
                  <a:cubicBezTo>
                    <a:pt x="740" y="481"/>
                    <a:pt x="740" y="481"/>
                    <a:pt x="740" y="481"/>
                  </a:cubicBezTo>
                  <a:cubicBezTo>
                    <a:pt x="742" y="481"/>
                    <a:pt x="742" y="478"/>
                    <a:pt x="742" y="476"/>
                  </a:cubicBezTo>
                  <a:cubicBezTo>
                    <a:pt x="741" y="476"/>
                    <a:pt x="741" y="475"/>
                    <a:pt x="740" y="475"/>
                  </a:cubicBezTo>
                  <a:cubicBezTo>
                    <a:pt x="740" y="475"/>
                    <a:pt x="738" y="475"/>
                    <a:pt x="738" y="475"/>
                  </a:cubicBezTo>
                  <a:cubicBezTo>
                    <a:pt x="738" y="475"/>
                    <a:pt x="738" y="477"/>
                    <a:pt x="738" y="477"/>
                  </a:cubicBezTo>
                  <a:cubicBezTo>
                    <a:pt x="736" y="477"/>
                    <a:pt x="736" y="477"/>
                    <a:pt x="736" y="477"/>
                  </a:cubicBezTo>
                  <a:cubicBezTo>
                    <a:pt x="736" y="476"/>
                    <a:pt x="736" y="475"/>
                    <a:pt x="736" y="474"/>
                  </a:cubicBezTo>
                  <a:cubicBezTo>
                    <a:pt x="735" y="473"/>
                    <a:pt x="732" y="472"/>
                    <a:pt x="731" y="471"/>
                  </a:cubicBezTo>
                  <a:cubicBezTo>
                    <a:pt x="731" y="471"/>
                    <a:pt x="730" y="469"/>
                    <a:pt x="730" y="469"/>
                  </a:cubicBezTo>
                  <a:cubicBezTo>
                    <a:pt x="727" y="468"/>
                    <a:pt x="725" y="469"/>
                    <a:pt x="723" y="469"/>
                  </a:cubicBezTo>
                  <a:cubicBezTo>
                    <a:pt x="724" y="471"/>
                    <a:pt x="724" y="471"/>
                    <a:pt x="724" y="471"/>
                  </a:cubicBezTo>
                  <a:cubicBezTo>
                    <a:pt x="722" y="472"/>
                    <a:pt x="720" y="471"/>
                    <a:pt x="718" y="471"/>
                  </a:cubicBezTo>
                  <a:cubicBezTo>
                    <a:pt x="716" y="472"/>
                    <a:pt x="713" y="476"/>
                    <a:pt x="710" y="477"/>
                  </a:cubicBezTo>
                  <a:cubicBezTo>
                    <a:pt x="709" y="478"/>
                    <a:pt x="708" y="477"/>
                    <a:pt x="706" y="478"/>
                  </a:cubicBezTo>
                  <a:cubicBezTo>
                    <a:pt x="706" y="478"/>
                    <a:pt x="706" y="481"/>
                    <a:pt x="705" y="481"/>
                  </a:cubicBezTo>
                  <a:cubicBezTo>
                    <a:pt x="704" y="482"/>
                    <a:pt x="703" y="481"/>
                    <a:pt x="702" y="481"/>
                  </a:cubicBezTo>
                  <a:cubicBezTo>
                    <a:pt x="702" y="480"/>
                    <a:pt x="702" y="478"/>
                    <a:pt x="701" y="476"/>
                  </a:cubicBezTo>
                  <a:cubicBezTo>
                    <a:pt x="702" y="476"/>
                    <a:pt x="706" y="476"/>
                    <a:pt x="708" y="476"/>
                  </a:cubicBezTo>
                  <a:cubicBezTo>
                    <a:pt x="709" y="476"/>
                    <a:pt x="713" y="472"/>
                    <a:pt x="714" y="471"/>
                  </a:cubicBezTo>
                  <a:cubicBezTo>
                    <a:pt x="714" y="471"/>
                    <a:pt x="715" y="472"/>
                    <a:pt x="716" y="471"/>
                  </a:cubicBezTo>
                  <a:cubicBezTo>
                    <a:pt x="716" y="471"/>
                    <a:pt x="717" y="470"/>
                    <a:pt x="717" y="469"/>
                  </a:cubicBezTo>
                  <a:cubicBezTo>
                    <a:pt x="719" y="468"/>
                    <a:pt x="719" y="470"/>
                    <a:pt x="721" y="469"/>
                  </a:cubicBezTo>
                  <a:cubicBezTo>
                    <a:pt x="722" y="468"/>
                    <a:pt x="722" y="468"/>
                    <a:pt x="722" y="468"/>
                  </a:cubicBezTo>
                  <a:cubicBezTo>
                    <a:pt x="723" y="467"/>
                    <a:pt x="724" y="468"/>
                    <a:pt x="725" y="467"/>
                  </a:cubicBezTo>
                  <a:cubicBezTo>
                    <a:pt x="726" y="467"/>
                    <a:pt x="727" y="464"/>
                    <a:pt x="728" y="463"/>
                  </a:cubicBezTo>
                  <a:cubicBezTo>
                    <a:pt x="728" y="463"/>
                    <a:pt x="727" y="463"/>
                    <a:pt x="726" y="463"/>
                  </a:cubicBezTo>
                  <a:cubicBezTo>
                    <a:pt x="726" y="463"/>
                    <a:pt x="725" y="462"/>
                    <a:pt x="724" y="462"/>
                  </a:cubicBezTo>
                  <a:cubicBezTo>
                    <a:pt x="724" y="461"/>
                    <a:pt x="724" y="459"/>
                    <a:pt x="724" y="458"/>
                  </a:cubicBezTo>
                  <a:cubicBezTo>
                    <a:pt x="723" y="458"/>
                    <a:pt x="722" y="459"/>
                    <a:pt x="722" y="459"/>
                  </a:cubicBezTo>
                  <a:cubicBezTo>
                    <a:pt x="721" y="460"/>
                    <a:pt x="722" y="461"/>
                    <a:pt x="721" y="462"/>
                  </a:cubicBezTo>
                  <a:cubicBezTo>
                    <a:pt x="718" y="461"/>
                    <a:pt x="718" y="462"/>
                    <a:pt x="716" y="459"/>
                  </a:cubicBezTo>
                  <a:cubicBezTo>
                    <a:pt x="715" y="458"/>
                    <a:pt x="715" y="458"/>
                    <a:pt x="715" y="458"/>
                  </a:cubicBezTo>
                  <a:cubicBezTo>
                    <a:pt x="715" y="457"/>
                    <a:pt x="715" y="456"/>
                    <a:pt x="715" y="455"/>
                  </a:cubicBezTo>
                  <a:cubicBezTo>
                    <a:pt x="714" y="455"/>
                    <a:pt x="713" y="456"/>
                    <a:pt x="713" y="456"/>
                  </a:cubicBezTo>
                  <a:cubicBezTo>
                    <a:pt x="712" y="456"/>
                    <a:pt x="713" y="456"/>
                    <a:pt x="712" y="455"/>
                  </a:cubicBezTo>
                  <a:cubicBezTo>
                    <a:pt x="711" y="456"/>
                    <a:pt x="710" y="456"/>
                    <a:pt x="709" y="457"/>
                  </a:cubicBezTo>
                  <a:cubicBezTo>
                    <a:pt x="709" y="457"/>
                    <a:pt x="709" y="455"/>
                    <a:pt x="709" y="455"/>
                  </a:cubicBezTo>
                  <a:cubicBezTo>
                    <a:pt x="706" y="455"/>
                    <a:pt x="706" y="455"/>
                    <a:pt x="702" y="455"/>
                  </a:cubicBezTo>
                  <a:cubicBezTo>
                    <a:pt x="703" y="454"/>
                    <a:pt x="702" y="451"/>
                    <a:pt x="702" y="451"/>
                  </a:cubicBezTo>
                  <a:cubicBezTo>
                    <a:pt x="701" y="450"/>
                    <a:pt x="702" y="448"/>
                    <a:pt x="702" y="447"/>
                  </a:cubicBezTo>
                  <a:cubicBezTo>
                    <a:pt x="701" y="447"/>
                    <a:pt x="700" y="448"/>
                    <a:pt x="700" y="447"/>
                  </a:cubicBezTo>
                  <a:cubicBezTo>
                    <a:pt x="699" y="447"/>
                    <a:pt x="699" y="445"/>
                    <a:pt x="698" y="445"/>
                  </a:cubicBezTo>
                  <a:cubicBezTo>
                    <a:pt x="696" y="444"/>
                    <a:pt x="694" y="444"/>
                    <a:pt x="692" y="444"/>
                  </a:cubicBezTo>
                  <a:cubicBezTo>
                    <a:pt x="692" y="443"/>
                    <a:pt x="692" y="441"/>
                    <a:pt x="692" y="439"/>
                  </a:cubicBezTo>
                  <a:cubicBezTo>
                    <a:pt x="692" y="439"/>
                    <a:pt x="689" y="440"/>
                    <a:pt x="689" y="439"/>
                  </a:cubicBezTo>
                  <a:cubicBezTo>
                    <a:pt x="688" y="438"/>
                    <a:pt x="690" y="439"/>
                    <a:pt x="690" y="439"/>
                  </a:cubicBezTo>
                  <a:cubicBezTo>
                    <a:pt x="691" y="435"/>
                    <a:pt x="687" y="438"/>
                    <a:pt x="686" y="438"/>
                  </a:cubicBezTo>
                  <a:cubicBezTo>
                    <a:pt x="688" y="434"/>
                    <a:pt x="689" y="434"/>
                    <a:pt x="685" y="433"/>
                  </a:cubicBezTo>
                  <a:cubicBezTo>
                    <a:pt x="685" y="431"/>
                    <a:pt x="685" y="431"/>
                    <a:pt x="685" y="431"/>
                  </a:cubicBezTo>
                  <a:cubicBezTo>
                    <a:pt x="687" y="432"/>
                    <a:pt x="689" y="433"/>
                    <a:pt x="691" y="432"/>
                  </a:cubicBezTo>
                  <a:cubicBezTo>
                    <a:pt x="692" y="432"/>
                    <a:pt x="692" y="431"/>
                    <a:pt x="692" y="431"/>
                  </a:cubicBezTo>
                  <a:cubicBezTo>
                    <a:pt x="693" y="431"/>
                    <a:pt x="693" y="432"/>
                    <a:pt x="694" y="432"/>
                  </a:cubicBezTo>
                  <a:cubicBezTo>
                    <a:pt x="694" y="431"/>
                    <a:pt x="693" y="430"/>
                    <a:pt x="694" y="430"/>
                  </a:cubicBezTo>
                  <a:cubicBezTo>
                    <a:pt x="694" y="429"/>
                    <a:pt x="694" y="427"/>
                    <a:pt x="693" y="427"/>
                  </a:cubicBezTo>
                  <a:cubicBezTo>
                    <a:pt x="693" y="426"/>
                    <a:pt x="691" y="427"/>
                    <a:pt x="690" y="427"/>
                  </a:cubicBezTo>
                  <a:cubicBezTo>
                    <a:pt x="689" y="426"/>
                    <a:pt x="689" y="424"/>
                    <a:pt x="688" y="424"/>
                  </a:cubicBezTo>
                  <a:cubicBezTo>
                    <a:pt x="687" y="424"/>
                    <a:pt x="686" y="425"/>
                    <a:pt x="685" y="424"/>
                  </a:cubicBezTo>
                  <a:cubicBezTo>
                    <a:pt x="687" y="421"/>
                    <a:pt x="687" y="422"/>
                    <a:pt x="688" y="417"/>
                  </a:cubicBezTo>
                  <a:cubicBezTo>
                    <a:pt x="687" y="417"/>
                    <a:pt x="687" y="417"/>
                    <a:pt x="686" y="417"/>
                  </a:cubicBezTo>
                  <a:cubicBezTo>
                    <a:pt x="686" y="417"/>
                    <a:pt x="686" y="415"/>
                    <a:pt x="685" y="415"/>
                  </a:cubicBezTo>
                  <a:cubicBezTo>
                    <a:pt x="684" y="415"/>
                    <a:pt x="683" y="415"/>
                    <a:pt x="683" y="415"/>
                  </a:cubicBezTo>
                  <a:cubicBezTo>
                    <a:pt x="683" y="415"/>
                    <a:pt x="683" y="412"/>
                    <a:pt x="683" y="412"/>
                  </a:cubicBezTo>
                  <a:cubicBezTo>
                    <a:pt x="682" y="412"/>
                    <a:pt x="681" y="412"/>
                    <a:pt x="681" y="412"/>
                  </a:cubicBezTo>
                  <a:cubicBezTo>
                    <a:pt x="681" y="411"/>
                    <a:pt x="682" y="410"/>
                    <a:pt x="683" y="409"/>
                  </a:cubicBezTo>
                  <a:cubicBezTo>
                    <a:pt x="683" y="408"/>
                    <a:pt x="682" y="408"/>
                    <a:pt x="683" y="407"/>
                  </a:cubicBezTo>
                  <a:cubicBezTo>
                    <a:pt x="679" y="408"/>
                    <a:pt x="677" y="407"/>
                    <a:pt x="675" y="407"/>
                  </a:cubicBezTo>
                  <a:cubicBezTo>
                    <a:pt x="675" y="407"/>
                    <a:pt x="675" y="406"/>
                    <a:pt x="675" y="405"/>
                  </a:cubicBezTo>
                  <a:cubicBezTo>
                    <a:pt x="676" y="405"/>
                    <a:pt x="678" y="405"/>
                    <a:pt x="679" y="404"/>
                  </a:cubicBezTo>
                  <a:cubicBezTo>
                    <a:pt x="682" y="401"/>
                    <a:pt x="677" y="402"/>
                    <a:pt x="677" y="400"/>
                  </a:cubicBezTo>
                  <a:cubicBezTo>
                    <a:pt x="676" y="399"/>
                    <a:pt x="678" y="399"/>
                    <a:pt x="678" y="399"/>
                  </a:cubicBezTo>
                  <a:cubicBezTo>
                    <a:pt x="678" y="398"/>
                    <a:pt x="678" y="398"/>
                    <a:pt x="678" y="398"/>
                  </a:cubicBezTo>
                  <a:cubicBezTo>
                    <a:pt x="677" y="397"/>
                    <a:pt x="677" y="398"/>
                    <a:pt x="676" y="398"/>
                  </a:cubicBezTo>
                  <a:cubicBezTo>
                    <a:pt x="676" y="397"/>
                    <a:pt x="676" y="396"/>
                    <a:pt x="676" y="396"/>
                  </a:cubicBezTo>
                  <a:cubicBezTo>
                    <a:pt x="674" y="396"/>
                    <a:pt x="675" y="395"/>
                    <a:pt x="674" y="395"/>
                  </a:cubicBezTo>
                  <a:cubicBezTo>
                    <a:pt x="674" y="395"/>
                    <a:pt x="672" y="396"/>
                    <a:pt x="671" y="396"/>
                  </a:cubicBezTo>
                  <a:cubicBezTo>
                    <a:pt x="671" y="395"/>
                    <a:pt x="671" y="394"/>
                    <a:pt x="671" y="394"/>
                  </a:cubicBezTo>
                  <a:cubicBezTo>
                    <a:pt x="670" y="394"/>
                    <a:pt x="670" y="394"/>
                    <a:pt x="670" y="394"/>
                  </a:cubicBezTo>
                  <a:cubicBezTo>
                    <a:pt x="669" y="391"/>
                    <a:pt x="668" y="389"/>
                    <a:pt x="669" y="386"/>
                  </a:cubicBezTo>
                  <a:cubicBezTo>
                    <a:pt x="669" y="386"/>
                    <a:pt x="670" y="385"/>
                    <a:pt x="670" y="383"/>
                  </a:cubicBezTo>
                  <a:cubicBezTo>
                    <a:pt x="670" y="382"/>
                    <a:pt x="669" y="382"/>
                    <a:pt x="668" y="382"/>
                  </a:cubicBezTo>
                  <a:cubicBezTo>
                    <a:pt x="668" y="379"/>
                    <a:pt x="668" y="379"/>
                    <a:pt x="668" y="376"/>
                  </a:cubicBezTo>
                  <a:cubicBezTo>
                    <a:pt x="666" y="376"/>
                    <a:pt x="666" y="376"/>
                    <a:pt x="664" y="376"/>
                  </a:cubicBezTo>
                  <a:cubicBezTo>
                    <a:pt x="663" y="378"/>
                    <a:pt x="664" y="379"/>
                    <a:pt x="663" y="381"/>
                  </a:cubicBezTo>
                  <a:cubicBezTo>
                    <a:pt x="662" y="381"/>
                    <a:pt x="662" y="381"/>
                    <a:pt x="661" y="382"/>
                  </a:cubicBezTo>
                  <a:cubicBezTo>
                    <a:pt x="661" y="383"/>
                    <a:pt x="662" y="384"/>
                    <a:pt x="661" y="385"/>
                  </a:cubicBezTo>
                  <a:cubicBezTo>
                    <a:pt x="661" y="385"/>
                    <a:pt x="659" y="386"/>
                    <a:pt x="659" y="386"/>
                  </a:cubicBezTo>
                  <a:cubicBezTo>
                    <a:pt x="658" y="389"/>
                    <a:pt x="660" y="389"/>
                    <a:pt x="660" y="390"/>
                  </a:cubicBezTo>
                  <a:cubicBezTo>
                    <a:pt x="659" y="391"/>
                    <a:pt x="659" y="391"/>
                    <a:pt x="659" y="391"/>
                  </a:cubicBezTo>
                  <a:cubicBezTo>
                    <a:pt x="657" y="394"/>
                    <a:pt x="656" y="394"/>
                    <a:pt x="654" y="396"/>
                  </a:cubicBezTo>
                  <a:cubicBezTo>
                    <a:pt x="654" y="397"/>
                    <a:pt x="655" y="400"/>
                    <a:pt x="655" y="400"/>
                  </a:cubicBezTo>
                  <a:cubicBezTo>
                    <a:pt x="654" y="401"/>
                    <a:pt x="652" y="399"/>
                    <a:pt x="651" y="399"/>
                  </a:cubicBezTo>
                  <a:cubicBezTo>
                    <a:pt x="651" y="401"/>
                    <a:pt x="649" y="405"/>
                    <a:pt x="647" y="405"/>
                  </a:cubicBezTo>
                  <a:cubicBezTo>
                    <a:pt x="647" y="406"/>
                    <a:pt x="646" y="405"/>
                    <a:pt x="645" y="405"/>
                  </a:cubicBezTo>
                  <a:cubicBezTo>
                    <a:pt x="645" y="406"/>
                    <a:pt x="644" y="407"/>
                    <a:pt x="644" y="407"/>
                  </a:cubicBezTo>
                  <a:cubicBezTo>
                    <a:pt x="643" y="406"/>
                    <a:pt x="642" y="404"/>
                    <a:pt x="641" y="403"/>
                  </a:cubicBezTo>
                  <a:cubicBezTo>
                    <a:pt x="640" y="403"/>
                    <a:pt x="640" y="403"/>
                    <a:pt x="640" y="403"/>
                  </a:cubicBezTo>
                  <a:cubicBezTo>
                    <a:pt x="640" y="402"/>
                    <a:pt x="640" y="401"/>
                    <a:pt x="640" y="401"/>
                  </a:cubicBezTo>
                  <a:cubicBezTo>
                    <a:pt x="640" y="401"/>
                    <a:pt x="638" y="400"/>
                    <a:pt x="638" y="400"/>
                  </a:cubicBezTo>
                  <a:cubicBezTo>
                    <a:pt x="638" y="401"/>
                    <a:pt x="638" y="401"/>
                    <a:pt x="638" y="401"/>
                  </a:cubicBezTo>
                  <a:cubicBezTo>
                    <a:pt x="637" y="402"/>
                    <a:pt x="636" y="403"/>
                    <a:pt x="636" y="403"/>
                  </a:cubicBezTo>
                  <a:cubicBezTo>
                    <a:pt x="635" y="402"/>
                    <a:pt x="634" y="399"/>
                    <a:pt x="634" y="397"/>
                  </a:cubicBezTo>
                  <a:cubicBezTo>
                    <a:pt x="633" y="397"/>
                    <a:pt x="630" y="396"/>
                    <a:pt x="629" y="396"/>
                  </a:cubicBezTo>
                  <a:cubicBezTo>
                    <a:pt x="629" y="395"/>
                    <a:pt x="629" y="395"/>
                    <a:pt x="629" y="395"/>
                  </a:cubicBezTo>
                  <a:cubicBezTo>
                    <a:pt x="627" y="394"/>
                    <a:pt x="627" y="396"/>
                    <a:pt x="626" y="396"/>
                  </a:cubicBezTo>
                  <a:cubicBezTo>
                    <a:pt x="625" y="395"/>
                    <a:pt x="623" y="393"/>
                    <a:pt x="622" y="393"/>
                  </a:cubicBezTo>
                  <a:cubicBezTo>
                    <a:pt x="622" y="391"/>
                    <a:pt x="621" y="392"/>
                    <a:pt x="621" y="390"/>
                  </a:cubicBezTo>
                  <a:cubicBezTo>
                    <a:pt x="621" y="390"/>
                    <a:pt x="623" y="390"/>
                    <a:pt x="623" y="390"/>
                  </a:cubicBezTo>
                  <a:cubicBezTo>
                    <a:pt x="623" y="388"/>
                    <a:pt x="623" y="385"/>
                    <a:pt x="623" y="384"/>
                  </a:cubicBezTo>
                  <a:cubicBezTo>
                    <a:pt x="623" y="383"/>
                    <a:pt x="621" y="383"/>
                    <a:pt x="621" y="382"/>
                  </a:cubicBezTo>
                  <a:cubicBezTo>
                    <a:pt x="621" y="382"/>
                    <a:pt x="620" y="379"/>
                    <a:pt x="621" y="378"/>
                  </a:cubicBezTo>
                  <a:cubicBezTo>
                    <a:pt x="621" y="378"/>
                    <a:pt x="624" y="378"/>
                    <a:pt x="624" y="378"/>
                  </a:cubicBezTo>
                  <a:cubicBezTo>
                    <a:pt x="624" y="377"/>
                    <a:pt x="624" y="376"/>
                    <a:pt x="624" y="376"/>
                  </a:cubicBezTo>
                  <a:cubicBezTo>
                    <a:pt x="619" y="378"/>
                    <a:pt x="626" y="368"/>
                    <a:pt x="627" y="368"/>
                  </a:cubicBezTo>
                  <a:cubicBezTo>
                    <a:pt x="626" y="368"/>
                    <a:pt x="625" y="367"/>
                    <a:pt x="625" y="368"/>
                  </a:cubicBezTo>
                  <a:cubicBezTo>
                    <a:pt x="624" y="368"/>
                    <a:pt x="623" y="370"/>
                    <a:pt x="623" y="370"/>
                  </a:cubicBezTo>
                  <a:cubicBezTo>
                    <a:pt x="623" y="370"/>
                    <a:pt x="622" y="368"/>
                    <a:pt x="621" y="368"/>
                  </a:cubicBezTo>
                  <a:cubicBezTo>
                    <a:pt x="617" y="367"/>
                    <a:pt x="613" y="369"/>
                    <a:pt x="619" y="365"/>
                  </a:cubicBezTo>
                  <a:cubicBezTo>
                    <a:pt x="619" y="364"/>
                    <a:pt x="619" y="364"/>
                    <a:pt x="619" y="364"/>
                  </a:cubicBezTo>
                  <a:cubicBezTo>
                    <a:pt x="615" y="363"/>
                    <a:pt x="611" y="364"/>
                    <a:pt x="606" y="363"/>
                  </a:cubicBezTo>
                  <a:cubicBezTo>
                    <a:pt x="606" y="363"/>
                    <a:pt x="606" y="360"/>
                    <a:pt x="605" y="359"/>
                  </a:cubicBezTo>
                  <a:cubicBezTo>
                    <a:pt x="605" y="359"/>
                    <a:pt x="604" y="359"/>
                    <a:pt x="603" y="360"/>
                  </a:cubicBezTo>
                  <a:cubicBezTo>
                    <a:pt x="603" y="359"/>
                    <a:pt x="603" y="357"/>
                    <a:pt x="603" y="356"/>
                  </a:cubicBezTo>
                  <a:cubicBezTo>
                    <a:pt x="602" y="355"/>
                    <a:pt x="599" y="355"/>
                    <a:pt x="599" y="354"/>
                  </a:cubicBezTo>
                  <a:cubicBezTo>
                    <a:pt x="598" y="354"/>
                    <a:pt x="599" y="352"/>
                    <a:pt x="599" y="352"/>
                  </a:cubicBezTo>
                  <a:cubicBezTo>
                    <a:pt x="598" y="351"/>
                    <a:pt x="597" y="351"/>
                    <a:pt x="597" y="351"/>
                  </a:cubicBezTo>
                  <a:cubicBezTo>
                    <a:pt x="596" y="351"/>
                    <a:pt x="595" y="349"/>
                    <a:pt x="595" y="348"/>
                  </a:cubicBezTo>
                  <a:cubicBezTo>
                    <a:pt x="593" y="347"/>
                    <a:pt x="591" y="348"/>
                    <a:pt x="589" y="347"/>
                  </a:cubicBezTo>
                  <a:cubicBezTo>
                    <a:pt x="589" y="346"/>
                    <a:pt x="589" y="346"/>
                    <a:pt x="589" y="346"/>
                  </a:cubicBezTo>
                  <a:cubicBezTo>
                    <a:pt x="587" y="346"/>
                    <a:pt x="581" y="352"/>
                    <a:pt x="581" y="352"/>
                  </a:cubicBezTo>
                  <a:cubicBezTo>
                    <a:pt x="578" y="352"/>
                    <a:pt x="576" y="350"/>
                    <a:pt x="574" y="350"/>
                  </a:cubicBezTo>
                  <a:cubicBezTo>
                    <a:pt x="571" y="350"/>
                    <a:pt x="569" y="351"/>
                    <a:pt x="566" y="351"/>
                  </a:cubicBezTo>
                  <a:cubicBezTo>
                    <a:pt x="566" y="351"/>
                    <a:pt x="564" y="349"/>
                    <a:pt x="564" y="349"/>
                  </a:cubicBezTo>
                  <a:cubicBezTo>
                    <a:pt x="563" y="349"/>
                    <a:pt x="562" y="350"/>
                    <a:pt x="561" y="350"/>
                  </a:cubicBezTo>
                  <a:cubicBezTo>
                    <a:pt x="558" y="348"/>
                    <a:pt x="558" y="348"/>
                    <a:pt x="558" y="348"/>
                  </a:cubicBezTo>
                  <a:cubicBezTo>
                    <a:pt x="555" y="348"/>
                    <a:pt x="555" y="350"/>
                    <a:pt x="554" y="350"/>
                  </a:cubicBezTo>
                  <a:cubicBezTo>
                    <a:pt x="553" y="351"/>
                    <a:pt x="552" y="350"/>
                    <a:pt x="551" y="350"/>
                  </a:cubicBezTo>
                  <a:cubicBezTo>
                    <a:pt x="551" y="351"/>
                    <a:pt x="550" y="352"/>
                    <a:pt x="550" y="353"/>
                  </a:cubicBezTo>
                  <a:cubicBezTo>
                    <a:pt x="550" y="354"/>
                    <a:pt x="552" y="355"/>
                    <a:pt x="552" y="356"/>
                  </a:cubicBezTo>
                  <a:cubicBezTo>
                    <a:pt x="553" y="355"/>
                    <a:pt x="555" y="355"/>
                    <a:pt x="555" y="355"/>
                  </a:cubicBezTo>
                  <a:cubicBezTo>
                    <a:pt x="555" y="355"/>
                    <a:pt x="555" y="358"/>
                    <a:pt x="555" y="358"/>
                  </a:cubicBezTo>
                  <a:cubicBezTo>
                    <a:pt x="553" y="358"/>
                    <a:pt x="553" y="358"/>
                    <a:pt x="553" y="358"/>
                  </a:cubicBezTo>
                  <a:cubicBezTo>
                    <a:pt x="553" y="358"/>
                    <a:pt x="554" y="360"/>
                    <a:pt x="554" y="361"/>
                  </a:cubicBezTo>
                  <a:cubicBezTo>
                    <a:pt x="553" y="362"/>
                    <a:pt x="550" y="366"/>
                    <a:pt x="549" y="368"/>
                  </a:cubicBezTo>
                  <a:cubicBezTo>
                    <a:pt x="549" y="368"/>
                    <a:pt x="550" y="369"/>
                    <a:pt x="550" y="370"/>
                  </a:cubicBezTo>
                  <a:cubicBezTo>
                    <a:pt x="551" y="370"/>
                    <a:pt x="553" y="369"/>
                    <a:pt x="554" y="370"/>
                  </a:cubicBezTo>
                  <a:cubicBezTo>
                    <a:pt x="553" y="370"/>
                    <a:pt x="552" y="371"/>
                    <a:pt x="551" y="372"/>
                  </a:cubicBezTo>
                  <a:cubicBezTo>
                    <a:pt x="551" y="373"/>
                    <a:pt x="552" y="378"/>
                    <a:pt x="553" y="378"/>
                  </a:cubicBezTo>
                  <a:cubicBezTo>
                    <a:pt x="553" y="378"/>
                    <a:pt x="552" y="379"/>
                    <a:pt x="552" y="380"/>
                  </a:cubicBezTo>
                  <a:cubicBezTo>
                    <a:pt x="552" y="380"/>
                    <a:pt x="555" y="381"/>
                    <a:pt x="555" y="381"/>
                  </a:cubicBezTo>
                  <a:cubicBezTo>
                    <a:pt x="555" y="381"/>
                    <a:pt x="554" y="383"/>
                    <a:pt x="555" y="384"/>
                  </a:cubicBezTo>
                  <a:cubicBezTo>
                    <a:pt x="554" y="384"/>
                    <a:pt x="554" y="384"/>
                    <a:pt x="554" y="384"/>
                  </a:cubicBezTo>
                  <a:cubicBezTo>
                    <a:pt x="553" y="385"/>
                    <a:pt x="554" y="386"/>
                    <a:pt x="553" y="386"/>
                  </a:cubicBezTo>
                  <a:cubicBezTo>
                    <a:pt x="550" y="386"/>
                    <a:pt x="550" y="386"/>
                    <a:pt x="550" y="386"/>
                  </a:cubicBezTo>
                  <a:cubicBezTo>
                    <a:pt x="550" y="386"/>
                    <a:pt x="550" y="388"/>
                    <a:pt x="551" y="388"/>
                  </a:cubicBezTo>
                  <a:cubicBezTo>
                    <a:pt x="551" y="389"/>
                    <a:pt x="551" y="390"/>
                    <a:pt x="551" y="391"/>
                  </a:cubicBezTo>
                  <a:cubicBezTo>
                    <a:pt x="544" y="392"/>
                    <a:pt x="544" y="393"/>
                    <a:pt x="542" y="399"/>
                  </a:cubicBezTo>
                  <a:cubicBezTo>
                    <a:pt x="543" y="399"/>
                    <a:pt x="542" y="400"/>
                    <a:pt x="543" y="400"/>
                  </a:cubicBezTo>
                  <a:cubicBezTo>
                    <a:pt x="545" y="401"/>
                    <a:pt x="546" y="400"/>
                    <a:pt x="547" y="401"/>
                  </a:cubicBezTo>
                  <a:cubicBezTo>
                    <a:pt x="548" y="402"/>
                    <a:pt x="548" y="404"/>
                    <a:pt x="549" y="405"/>
                  </a:cubicBezTo>
                  <a:cubicBezTo>
                    <a:pt x="550" y="405"/>
                    <a:pt x="551" y="405"/>
                    <a:pt x="552" y="405"/>
                  </a:cubicBezTo>
                  <a:cubicBezTo>
                    <a:pt x="553" y="406"/>
                    <a:pt x="553" y="408"/>
                    <a:pt x="553" y="409"/>
                  </a:cubicBezTo>
                  <a:cubicBezTo>
                    <a:pt x="553" y="409"/>
                    <a:pt x="554" y="409"/>
                    <a:pt x="554" y="409"/>
                  </a:cubicBezTo>
                  <a:cubicBezTo>
                    <a:pt x="555" y="411"/>
                    <a:pt x="554" y="412"/>
                    <a:pt x="555" y="413"/>
                  </a:cubicBezTo>
                  <a:cubicBezTo>
                    <a:pt x="555" y="414"/>
                    <a:pt x="557" y="414"/>
                    <a:pt x="557" y="415"/>
                  </a:cubicBezTo>
                  <a:cubicBezTo>
                    <a:pt x="558" y="417"/>
                    <a:pt x="557" y="420"/>
                    <a:pt x="559" y="422"/>
                  </a:cubicBezTo>
                  <a:cubicBezTo>
                    <a:pt x="560" y="423"/>
                    <a:pt x="562" y="424"/>
                    <a:pt x="563" y="425"/>
                  </a:cubicBezTo>
                  <a:cubicBezTo>
                    <a:pt x="561" y="429"/>
                    <a:pt x="560" y="431"/>
                    <a:pt x="560" y="437"/>
                  </a:cubicBezTo>
                  <a:cubicBezTo>
                    <a:pt x="562" y="437"/>
                    <a:pt x="562" y="437"/>
                    <a:pt x="562" y="437"/>
                  </a:cubicBezTo>
                  <a:cubicBezTo>
                    <a:pt x="562" y="430"/>
                    <a:pt x="563" y="434"/>
                    <a:pt x="564" y="438"/>
                  </a:cubicBezTo>
                  <a:cubicBezTo>
                    <a:pt x="563" y="438"/>
                    <a:pt x="562" y="438"/>
                    <a:pt x="560" y="439"/>
                  </a:cubicBezTo>
                  <a:cubicBezTo>
                    <a:pt x="559" y="440"/>
                    <a:pt x="559" y="441"/>
                    <a:pt x="559" y="442"/>
                  </a:cubicBezTo>
                  <a:cubicBezTo>
                    <a:pt x="558" y="443"/>
                    <a:pt x="556" y="444"/>
                    <a:pt x="555" y="445"/>
                  </a:cubicBezTo>
                  <a:cubicBezTo>
                    <a:pt x="554" y="447"/>
                    <a:pt x="554" y="448"/>
                    <a:pt x="554" y="449"/>
                  </a:cubicBezTo>
                  <a:cubicBezTo>
                    <a:pt x="553" y="450"/>
                    <a:pt x="550" y="451"/>
                    <a:pt x="549" y="452"/>
                  </a:cubicBezTo>
                  <a:cubicBezTo>
                    <a:pt x="549" y="452"/>
                    <a:pt x="548" y="454"/>
                    <a:pt x="548" y="454"/>
                  </a:cubicBezTo>
                  <a:cubicBezTo>
                    <a:pt x="547" y="455"/>
                    <a:pt x="546" y="454"/>
                    <a:pt x="545" y="455"/>
                  </a:cubicBezTo>
                  <a:cubicBezTo>
                    <a:pt x="544" y="455"/>
                    <a:pt x="544" y="456"/>
                    <a:pt x="544" y="457"/>
                  </a:cubicBezTo>
                  <a:cubicBezTo>
                    <a:pt x="542" y="458"/>
                    <a:pt x="540" y="457"/>
                    <a:pt x="538" y="459"/>
                  </a:cubicBezTo>
                  <a:cubicBezTo>
                    <a:pt x="538" y="459"/>
                    <a:pt x="538" y="459"/>
                    <a:pt x="538" y="459"/>
                  </a:cubicBezTo>
                  <a:cubicBezTo>
                    <a:pt x="537" y="461"/>
                    <a:pt x="537" y="467"/>
                    <a:pt x="538" y="468"/>
                  </a:cubicBezTo>
                  <a:cubicBezTo>
                    <a:pt x="542" y="471"/>
                    <a:pt x="542" y="471"/>
                    <a:pt x="542" y="471"/>
                  </a:cubicBezTo>
                  <a:cubicBezTo>
                    <a:pt x="543" y="475"/>
                    <a:pt x="541" y="480"/>
                    <a:pt x="542" y="484"/>
                  </a:cubicBezTo>
                  <a:cubicBezTo>
                    <a:pt x="542" y="484"/>
                    <a:pt x="543" y="485"/>
                    <a:pt x="543" y="485"/>
                  </a:cubicBezTo>
                  <a:cubicBezTo>
                    <a:pt x="544" y="487"/>
                    <a:pt x="541" y="487"/>
                    <a:pt x="544" y="489"/>
                  </a:cubicBezTo>
                  <a:cubicBezTo>
                    <a:pt x="544" y="489"/>
                    <a:pt x="546" y="490"/>
                    <a:pt x="544" y="490"/>
                  </a:cubicBezTo>
                  <a:cubicBezTo>
                    <a:pt x="541" y="496"/>
                    <a:pt x="541" y="496"/>
                    <a:pt x="541" y="496"/>
                  </a:cubicBezTo>
                  <a:cubicBezTo>
                    <a:pt x="541" y="497"/>
                    <a:pt x="541" y="499"/>
                    <a:pt x="542" y="499"/>
                  </a:cubicBezTo>
                  <a:cubicBezTo>
                    <a:pt x="542" y="500"/>
                    <a:pt x="542" y="500"/>
                    <a:pt x="542" y="500"/>
                  </a:cubicBezTo>
                  <a:cubicBezTo>
                    <a:pt x="540" y="501"/>
                    <a:pt x="539" y="499"/>
                    <a:pt x="538" y="500"/>
                  </a:cubicBezTo>
                  <a:cubicBezTo>
                    <a:pt x="537" y="500"/>
                    <a:pt x="537" y="502"/>
                    <a:pt x="536" y="502"/>
                  </a:cubicBezTo>
                  <a:cubicBezTo>
                    <a:pt x="535" y="503"/>
                    <a:pt x="536" y="502"/>
                    <a:pt x="536" y="504"/>
                  </a:cubicBezTo>
                  <a:cubicBezTo>
                    <a:pt x="532" y="503"/>
                    <a:pt x="530" y="504"/>
                    <a:pt x="527" y="503"/>
                  </a:cubicBezTo>
                  <a:cubicBezTo>
                    <a:pt x="527" y="502"/>
                    <a:pt x="527" y="502"/>
                    <a:pt x="528" y="502"/>
                  </a:cubicBezTo>
                  <a:cubicBezTo>
                    <a:pt x="528" y="501"/>
                    <a:pt x="525" y="498"/>
                    <a:pt x="524" y="498"/>
                  </a:cubicBezTo>
                  <a:cubicBezTo>
                    <a:pt x="524" y="498"/>
                    <a:pt x="518" y="493"/>
                    <a:pt x="518" y="493"/>
                  </a:cubicBezTo>
                  <a:cubicBezTo>
                    <a:pt x="518" y="492"/>
                    <a:pt x="520" y="492"/>
                    <a:pt x="520" y="491"/>
                  </a:cubicBezTo>
                  <a:cubicBezTo>
                    <a:pt x="520" y="490"/>
                    <a:pt x="517" y="484"/>
                    <a:pt x="516" y="484"/>
                  </a:cubicBezTo>
                  <a:cubicBezTo>
                    <a:pt x="515" y="484"/>
                    <a:pt x="514" y="484"/>
                    <a:pt x="514" y="484"/>
                  </a:cubicBezTo>
                  <a:cubicBezTo>
                    <a:pt x="514" y="482"/>
                    <a:pt x="515" y="471"/>
                    <a:pt x="514" y="469"/>
                  </a:cubicBezTo>
                  <a:cubicBezTo>
                    <a:pt x="514" y="468"/>
                    <a:pt x="512" y="467"/>
                    <a:pt x="512" y="467"/>
                  </a:cubicBezTo>
                  <a:cubicBezTo>
                    <a:pt x="512" y="465"/>
                    <a:pt x="514" y="462"/>
                    <a:pt x="514" y="461"/>
                  </a:cubicBezTo>
                  <a:cubicBezTo>
                    <a:pt x="515" y="459"/>
                    <a:pt x="514" y="457"/>
                    <a:pt x="514" y="455"/>
                  </a:cubicBezTo>
                  <a:cubicBezTo>
                    <a:pt x="513" y="454"/>
                    <a:pt x="508" y="452"/>
                    <a:pt x="508" y="452"/>
                  </a:cubicBezTo>
                  <a:cubicBezTo>
                    <a:pt x="506" y="452"/>
                    <a:pt x="506" y="453"/>
                    <a:pt x="504" y="453"/>
                  </a:cubicBezTo>
                  <a:cubicBezTo>
                    <a:pt x="504" y="453"/>
                    <a:pt x="502" y="451"/>
                    <a:pt x="502" y="451"/>
                  </a:cubicBezTo>
                  <a:cubicBezTo>
                    <a:pt x="498" y="450"/>
                    <a:pt x="495" y="452"/>
                    <a:pt x="491" y="451"/>
                  </a:cubicBezTo>
                  <a:cubicBezTo>
                    <a:pt x="491" y="451"/>
                    <a:pt x="489" y="450"/>
                    <a:pt x="488" y="449"/>
                  </a:cubicBezTo>
                  <a:cubicBezTo>
                    <a:pt x="488" y="448"/>
                    <a:pt x="488" y="448"/>
                    <a:pt x="488" y="448"/>
                  </a:cubicBezTo>
                  <a:cubicBezTo>
                    <a:pt x="486" y="447"/>
                    <a:pt x="485" y="448"/>
                    <a:pt x="483" y="447"/>
                  </a:cubicBezTo>
                  <a:cubicBezTo>
                    <a:pt x="483" y="447"/>
                    <a:pt x="482" y="445"/>
                    <a:pt x="482" y="445"/>
                  </a:cubicBezTo>
                  <a:cubicBezTo>
                    <a:pt x="480" y="444"/>
                    <a:pt x="479" y="446"/>
                    <a:pt x="476" y="445"/>
                  </a:cubicBezTo>
                  <a:cubicBezTo>
                    <a:pt x="474" y="444"/>
                    <a:pt x="473" y="441"/>
                    <a:pt x="472" y="441"/>
                  </a:cubicBezTo>
                  <a:cubicBezTo>
                    <a:pt x="470" y="440"/>
                    <a:pt x="469" y="441"/>
                    <a:pt x="466" y="441"/>
                  </a:cubicBezTo>
                  <a:cubicBezTo>
                    <a:pt x="466" y="439"/>
                    <a:pt x="467" y="438"/>
                    <a:pt x="466" y="437"/>
                  </a:cubicBezTo>
                  <a:cubicBezTo>
                    <a:pt x="466" y="436"/>
                    <a:pt x="464" y="435"/>
                    <a:pt x="464" y="433"/>
                  </a:cubicBezTo>
                  <a:cubicBezTo>
                    <a:pt x="464" y="433"/>
                    <a:pt x="464" y="432"/>
                    <a:pt x="464" y="431"/>
                  </a:cubicBezTo>
                  <a:cubicBezTo>
                    <a:pt x="463" y="430"/>
                    <a:pt x="460" y="431"/>
                    <a:pt x="459" y="431"/>
                  </a:cubicBezTo>
                  <a:cubicBezTo>
                    <a:pt x="458" y="430"/>
                    <a:pt x="457" y="428"/>
                    <a:pt x="456" y="427"/>
                  </a:cubicBezTo>
                  <a:cubicBezTo>
                    <a:pt x="455" y="427"/>
                    <a:pt x="454" y="428"/>
                    <a:pt x="453" y="427"/>
                  </a:cubicBezTo>
                  <a:cubicBezTo>
                    <a:pt x="451" y="427"/>
                    <a:pt x="449" y="425"/>
                    <a:pt x="448" y="424"/>
                  </a:cubicBezTo>
                  <a:cubicBezTo>
                    <a:pt x="447" y="424"/>
                    <a:pt x="445" y="424"/>
                    <a:pt x="445" y="424"/>
                  </a:cubicBezTo>
                  <a:cubicBezTo>
                    <a:pt x="443" y="424"/>
                    <a:pt x="441" y="420"/>
                    <a:pt x="440" y="420"/>
                  </a:cubicBezTo>
                  <a:cubicBezTo>
                    <a:pt x="436" y="419"/>
                    <a:pt x="430" y="423"/>
                    <a:pt x="427" y="423"/>
                  </a:cubicBezTo>
                  <a:cubicBezTo>
                    <a:pt x="427" y="421"/>
                    <a:pt x="427" y="418"/>
                    <a:pt x="426" y="415"/>
                  </a:cubicBezTo>
                  <a:cubicBezTo>
                    <a:pt x="426" y="415"/>
                    <a:pt x="424" y="413"/>
                    <a:pt x="423" y="412"/>
                  </a:cubicBezTo>
                  <a:cubicBezTo>
                    <a:pt x="423" y="411"/>
                    <a:pt x="424" y="409"/>
                    <a:pt x="423" y="408"/>
                  </a:cubicBezTo>
                  <a:cubicBezTo>
                    <a:pt x="423" y="408"/>
                    <a:pt x="421" y="407"/>
                    <a:pt x="421" y="407"/>
                  </a:cubicBezTo>
                  <a:cubicBezTo>
                    <a:pt x="421" y="406"/>
                    <a:pt x="421" y="405"/>
                    <a:pt x="421" y="405"/>
                  </a:cubicBezTo>
                  <a:cubicBezTo>
                    <a:pt x="421" y="403"/>
                    <a:pt x="419" y="401"/>
                    <a:pt x="418" y="399"/>
                  </a:cubicBezTo>
                  <a:cubicBezTo>
                    <a:pt x="413" y="400"/>
                    <a:pt x="406" y="401"/>
                    <a:pt x="405" y="398"/>
                  </a:cubicBezTo>
                  <a:cubicBezTo>
                    <a:pt x="404" y="396"/>
                    <a:pt x="405" y="393"/>
                    <a:pt x="404" y="391"/>
                  </a:cubicBezTo>
                  <a:cubicBezTo>
                    <a:pt x="404" y="391"/>
                    <a:pt x="401" y="388"/>
                    <a:pt x="401" y="388"/>
                  </a:cubicBezTo>
                  <a:cubicBezTo>
                    <a:pt x="402" y="388"/>
                    <a:pt x="403" y="387"/>
                    <a:pt x="403" y="387"/>
                  </a:cubicBezTo>
                  <a:cubicBezTo>
                    <a:pt x="404" y="385"/>
                    <a:pt x="403" y="383"/>
                    <a:pt x="403" y="381"/>
                  </a:cubicBezTo>
                  <a:cubicBezTo>
                    <a:pt x="404" y="380"/>
                    <a:pt x="407" y="377"/>
                    <a:pt x="407" y="377"/>
                  </a:cubicBezTo>
                  <a:cubicBezTo>
                    <a:pt x="408" y="376"/>
                    <a:pt x="407" y="375"/>
                    <a:pt x="407" y="374"/>
                  </a:cubicBezTo>
                  <a:cubicBezTo>
                    <a:pt x="406" y="374"/>
                    <a:pt x="406" y="374"/>
                    <a:pt x="405" y="374"/>
                  </a:cubicBezTo>
                  <a:cubicBezTo>
                    <a:pt x="406" y="373"/>
                    <a:pt x="406" y="372"/>
                    <a:pt x="406" y="372"/>
                  </a:cubicBezTo>
                  <a:cubicBezTo>
                    <a:pt x="408" y="372"/>
                    <a:pt x="410" y="372"/>
                    <a:pt x="412" y="372"/>
                  </a:cubicBezTo>
                  <a:cubicBezTo>
                    <a:pt x="412" y="370"/>
                    <a:pt x="410" y="369"/>
                    <a:pt x="411" y="367"/>
                  </a:cubicBezTo>
                  <a:cubicBezTo>
                    <a:pt x="411" y="366"/>
                    <a:pt x="417" y="362"/>
                    <a:pt x="417" y="362"/>
                  </a:cubicBezTo>
                  <a:cubicBezTo>
                    <a:pt x="417" y="362"/>
                    <a:pt x="416" y="360"/>
                    <a:pt x="417" y="360"/>
                  </a:cubicBezTo>
                  <a:cubicBezTo>
                    <a:pt x="417" y="359"/>
                    <a:pt x="421" y="359"/>
                    <a:pt x="421" y="359"/>
                  </a:cubicBezTo>
                  <a:cubicBezTo>
                    <a:pt x="421" y="357"/>
                    <a:pt x="422" y="356"/>
                    <a:pt x="422" y="353"/>
                  </a:cubicBezTo>
                  <a:cubicBezTo>
                    <a:pt x="422" y="353"/>
                    <a:pt x="424" y="353"/>
                    <a:pt x="425" y="353"/>
                  </a:cubicBezTo>
                  <a:cubicBezTo>
                    <a:pt x="425" y="353"/>
                    <a:pt x="425" y="351"/>
                    <a:pt x="425" y="350"/>
                  </a:cubicBezTo>
                  <a:cubicBezTo>
                    <a:pt x="425" y="350"/>
                    <a:pt x="427" y="350"/>
                    <a:pt x="426" y="351"/>
                  </a:cubicBezTo>
                  <a:cubicBezTo>
                    <a:pt x="427" y="351"/>
                    <a:pt x="429" y="351"/>
                    <a:pt x="430" y="351"/>
                  </a:cubicBezTo>
                  <a:cubicBezTo>
                    <a:pt x="429" y="351"/>
                    <a:pt x="430" y="349"/>
                    <a:pt x="428" y="350"/>
                  </a:cubicBezTo>
                  <a:cubicBezTo>
                    <a:pt x="428" y="349"/>
                    <a:pt x="427" y="348"/>
                    <a:pt x="427" y="348"/>
                  </a:cubicBezTo>
                  <a:cubicBezTo>
                    <a:pt x="428" y="348"/>
                    <a:pt x="430" y="348"/>
                    <a:pt x="431" y="348"/>
                  </a:cubicBezTo>
                  <a:cubicBezTo>
                    <a:pt x="431" y="348"/>
                    <a:pt x="433" y="345"/>
                    <a:pt x="430" y="346"/>
                  </a:cubicBezTo>
                  <a:cubicBezTo>
                    <a:pt x="430" y="344"/>
                    <a:pt x="430" y="344"/>
                    <a:pt x="430" y="344"/>
                  </a:cubicBezTo>
                  <a:cubicBezTo>
                    <a:pt x="435" y="346"/>
                    <a:pt x="436" y="346"/>
                    <a:pt x="441" y="344"/>
                  </a:cubicBezTo>
                  <a:cubicBezTo>
                    <a:pt x="441" y="343"/>
                    <a:pt x="442" y="344"/>
                    <a:pt x="443" y="343"/>
                  </a:cubicBezTo>
                  <a:cubicBezTo>
                    <a:pt x="443" y="343"/>
                    <a:pt x="443" y="341"/>
                    <a:pt x="443" y="341"/>
                  </a:cubicBezTo>
                  <a:cubicBezTo>
                    <a:pt x="443" y="341"/>
                    <a:pt x="443" y="339"/>
                    <a:pt x="443" y="338"/>
                  </a:cubicBezTo>
                  <a:cubicBezTo>
                    <a:pt x="442" y="338"/>
                    <a:pt x="440" y="338"/>
                    <a:pt x="440" y="338"/>
                  </a:cubicBezTo>
                  <a:cubicBezTo>
                    <a:pt x="439" y="337"/>
                    <a:pt x="440" y="335"/>
                    <a:pt x="440" y="334"/>
                  </a:cubicBezTo>
                  <a:cubicBezTo>
                    <a:pt x="438" y="333"/>
                    <a:pt x="443" y="334"/>
                    <a:pt x="444" y="334"/>
                  </a:cubicBezTo>
                  <a:cubicBezTo>
                    <a:pt x="445" y="332"/>
                    <a:pt x="445" y="332"/>
                    <a:pt x="445" y="332"/>
                  </a:cubicBezTo>
                  <a:cubicBezTo>
                    <a:pt x="446" y="332"/>
                    <a:pt x="446" y="332"/>
                    <a:pt x="446" y="332"/>
                  </a:cubicBezTo>
                  <a:cubicBezTo>
                    <a:pt x="446" y="331"/>
                    <a:pt x="446" y="330"/>
                    <a:pt x="447" y="329"/>
                  </a:cubicBezTo>
                  <a:cubicBezTo>
                    <a:pt x="444" y="328"/>
                    <a:pt x="445" y="327"/>
                    <a:pt x="446" y="324"/>
                  </a:cubicBezTo>
                  <a:cubicBezTo>
                    <a:pt x="447" y="324"/>
                    <a:pt x="448" y="324"/>
                    <a:pt x="451" y="324"/>
                  </a:cubicBezTo>
                  <a:cubicBezTo>
                    <a:pt x="451" y="323"/>
                    <a:pt x="450" y="321"/>
                    <a:pt x="451" y="321"/>
                  </a:cubicBezTo>
                  <a:cubicBezTo>
                    <a:pt x="452" y="321"/>
                    <a:pt x="459" y="323"/>
                    <a:pt x="459" y="323"/>
                  </a:cubicBezTo>
                  <a:cubicBezTo>
                    <a:pt x="460" y="323"/>
                    <a:pt x="459" y="325"/>
                    <a:pt x="461" y="325"/>
                  </a:cubicBezTo>
                  <a:cubicBezTo>
                    <a:pt x="461" y="323"/>
                    <a:pt x="461" y="323"/>
                    <a:pt x="461" y="323"/>
                  </a:cubicBezTo>
                  <a:cubicBezTo>
                    <a:pt x="462" y="322"/>
                    <a:pt x="464" y="323"/>
                    <a:pt x="465" y="322"/>
                  </a:cubicBezTo>
                  <a:cubicBezTo>
                    <a:pt x="466" y="322"/>
                    <a:pt x="468" y="320"/>
                    <a:pt x="469" y="320"/>
                  </a:cubicBezTo>
                  <a:cubicBezTo>
                    <a:pt x="468" y="314"/>
                    <a:pt x="469" y="312"/>
                    <a:pt x="472" y="310"/>
                  </a:cubicBezTo>
                  <a:cubicBezTo>
                    <a:pt x="468" y="309"/>
                    <a:pt x="465" y="307"/>
                    <a:pt x="461" y="307"/>
                  </a:cubicBezTo>
                  <a:cubicBezTo>
                    <a:pt x="455" y="307"/>
                    <a:pt x="447" y="308"/>
                    <a:pt x="443" y="308"/>
                  </a:cubicBezTo>
                  <a:cubicBezTo>
                    <a:pt x="443" y="308"/>
                    <a:pt x="443" y="306"/>
                    <a:pt x="443" y="306"/>
                  </a:cubicBezTo>
                  <a:cubicBezTo>
                    <a:pt x="445" y="306"/>
                    <a:pt x="446" y="307"/>
                    <a:pt x="447" y="306"/>
                  </a:cubicBezTo>
                  <a:cubicBezTo>
                    <a:pt x="448" y="306"/>
                    <a:pt x="451" y="305"/>
                    <a:pt x="452" y="305"/>
                  </a:cubicBezTo>
                  <a:cubicBezTo>
                    <a:pt x="452" y="304"/>
                    <a:pt x="452" y="304"/>
                    <a:pt x="452" y="304"/>
                  </a:cubicBezTo>
                  <a:cubicBezTo>
                    <a:pt x="451" y="304"/>
                    <a:pt x="449" y="303"/>
                    <a:pt x="451" y="303"/>
                  </a:cubicBezTo>
                  <a:cubicBezTo>
                    <a:pt x="451" y="302"/>
                    <a:pt x="451" y="301"/>
                    <a:pt x="451" y="300"/>
                  </a:cubicBezTo>
                  <a:cubicBezTo>
                    <a:pt x="453" y="301"/>
                    <a:pt x="455" y="303"/>
                    <a:pt x="458" y="302"/>
                  </a:cubicBezTo>
                  <a:cubicBezTo>
                    <a:pt x="459" y="302"/>
                    <a:pt x="458" y="301"/>
                    <a:pt x="461" y="301"/>
                  </a:cubicBezTo>
                  <a:cubicBezTo>
                    <a:pt x="461" y="301"/>
                    <a:pt x="463" y="303"/>
                    <a:pt x="464" y="303"/>
                  </a:cubicBezTo>
                  <a:cubicBezTo>
                    <a:pt x="465" y="303"/>
                    <a:pt x="466" y="302"/>
                    <a:pt x="467" y="302"/>
                  </a:cubicBezTo>
                  <a:cubicBezTo>
                    <a:pt x="468" y="303"/>
                    <a:pt x="472" y="307"/>
                    <a:pt x="474" y="308"/>
                  </a:cubicBezTo>
                  <a:cubicBezTo>
                    <a:pt x="474" y="308"/>
                    <a:pt x="475" y="307"/>
                    <a:pt x="476" y="307"/>
                  </a:cubicBezTo>
                  <a:cubicBezTo>
                    <a:pt x="476" y="306"/>
                    <a:pt x="475" y="306"/>
                    <a:pt x="476" y="304"/>
                  </a:cubicBezTo>
                  <a:cubicBezTo>
                    <a:pt x="477" y="302"/>
                    <a:pt x="480" y="302"/>
                    <a:pt x="479" y="297"/>
                  </a:cubicBezTo>
                  <a:cubicBezTo>
                    <a:pt x="479" y="296"/>
                    <a:pt x="476" y="294"/>
                    <a:pt x="476" y="294"/>
                  </a:cubicBezTo>
                  <a:cubicBezTo>
                    <a:pt x="477" y="294"/>
                    <a:pt x="484" y="292"/>
                    <a:pt x="484" y="292"/>
                  </a:cubicBezTo>
                  <a:cubicBezTo>
                    <a:pt x="484" y="292"/>
                    <a:pt x="490" y="297"/>
                    <a:pt x="490" y="298"/>
                  </a:cubicBezTo>
                  <a:cubicBezTo>
                    <a:pt x="490" y="298"/>
                    <a:pt x="493" y="298"/>
                    <a:pt x="494" y="298"/>
                  </a:cubicBezTo>
                  <a:cubicBezTo>
                    <a:pt x="494" y="297"/>
                    <a:pt x="494" y="297"/>
                    <a:pt x="494" y="297"/>
                  </a:cubicBezTo>
                  <a:cubicBezTo>
                    <a:pt x="496" y="297"/>
                    <a:pt x="497" y="296"/>
                    <a:pt x="499" y="296"/>
                  </a:cubicBezTo>
                  <a:cubicBezTo>
                    <a:pt x="499" y="296"/>
                    <a:pt x="498" y="295"/>
                    <a:pt x="498" y="294"/>
                  </a:cubicBezTo>
                  <a:cubicBezTo>
                    <a:pt x="498" y="294"/>
                    <a:pt x="497" y="295"/>
                    <a:pt x="496" y="294"/>
                  </a:cubicBezTo>
                  <a:cubicBezTo>
                    <a:pt x="496" y="293"/>
                    <a:pt x="496" y="293"/>
                    <a:pt x="496" y="293"/>
                  </a:cubicBezTo>
                  <a:cubicBezTo>
                    <a:pt x="496" y="292"/>
                    <a:pt x="495" y="293"/>
                    <a:pt x="494" y="292"/>
                  </a:cubicBezTo>
                  <a:cubicBezTo>
                    <a:pt x="494" y="292"/>
                    <a:pt x="493" y="291"/>
                    <a:pt x="493" y="290"/>
                  </a:cubicBezTo>
                  <a:cubicBezTo>
                    <a:pt x="492" y="289"/>
                    <a:pt x="492" y="290"/>
                    <a:pt x="492" y="288"/>
                  </a:cubicBezTo>
                  <a:cubicBezTo>
                    <a:pt x="491" y="288"/>
                    <a:pt x="490" y="289"/>
                    <a:pt x="489" y="288"/>
                  </a:cubicBezTo>
                  <a:cubicBezTo>
                    <a:pt x="490" y="288"/>
                    <a:pt x="488" y="289"/>
                    <a:pt x="491" y="286"/>
                  </a:cubicBezTo>
                  <a:cubicBezTo>
                    <a:pt x="490" y="286"/>
                    <a:pt x="492" y="286"/>
                    <a:pt x="492" y="286"/>
                  </a:cubicBezTo>
                  <a:cubicBezTo>
                    <a:pt x="493" y="286"/>
                    <a:pt x="493" y="288"/>
                    <a:pt x="494" y="288"/>
                  </a:cubicBezTo>
                  <a:cubicBezTo>
                    <a:pt x="495" y="288"/>
                    <a:pt x="495" y="287"/>
                    <a:pt x="496" y="287"/>
                  </a:cubicBezTo>
                  <a:cubicBezTo>
                    <a:pt x="497" y="288"/>
                    <a:pt x="496" y="290"/>
                    <a:pt x="497" y="291"/>
                  </a:cubicBezTo>
                  <a:cubicBezTo>
                    <a:pt x="498" y="292"/>
                    <a:pt x="499" y="291"/>
                    <a:pt x="500" y="292"/>
                  </a:cubicBezTo>
                  <a:cubicBezTo>
                    <a:pt x="501" y="292"/>
                    <a:pt x="501" y="294"/>
                    <a:pt x="502" y="294"/>
                  </a:cubicBezTo>
                  <a:cubicBezTo>
                    <a:pt x="503" y="294"/>
                    <a:pt x="503" y="294"/>
                    <a:pt x="503" y="294"/>
                  </a:cubicBezTo>
                  <a:cubicBezTo>
                    <a:pt x="503" y="294"/>
                    <a:pt x="507" y="289"/>
                    <a:pt x="508" y="288"/>
                  </a:cubicBezTo>
                  <a:cubicBezTo>
                    <a:pt x="508" y="288"/>
                    <a:pt x="508" y="288"/>
                    <a:pt x="508" y="288"/>
                  </a:cubicBezTo>
                  <a:cubicBezTo>
                    <a:pt x="509" y="287"/>
                    <a:pt x="511" y="288"/>
                    <a:pt x="512" y="287"/>
                  </a:cubicBezTo>
                  <a:cubicBezTo>
                    <a:pt x="513" y="287"/>
                    <a:pt x="516" y="284"/>
                    <a:pt x="518" y="283"/>
                  </a:cubicBezTo>
                  <a:cubicBezTo>
                    <a:pt x="520" y="282"/>
                    <a:pt x="520" y="284"/>
                    <a:pt x="522" y="283"/>
                  </a:cubicBezTo>
                  <a:cubicBezTo>
                    <a:pt x="524" y="282"/>
                    <a:pt x="527" y="278"/>
                    <a:pt x="526" y="275"/>
                  </a:cubicBezTo>
                  <a:cubicBezTo>
                    <a:pt x="525" y="273"/>
                    <a:pt x="525" y="273"/>
                    <a:pt x="525" y="273"/>
                  </a:cubicBezTo>
                  <a:cubicBezTo>
                    <a:pt x="523" y="269"/>
                    <a:pt x="523" y="272"/>
                    <a:pt x="520" y="271"/>
                  </a:cubicBezTo>
                  <a:cubicBezTo>
                    <a:pt x="519" y="270"/>
                    <a:pt x="516" y="265"/>
                    <a:pt x="516" y="264"/>
                  </a:cubicBezTo>
                  <a:cubicBezTo>
                    <a:pt x="517" y="263"/>
                    <a:pt x="514" y="260"/>
                    <a:pt x="516" y="258"/>
                  </a:cubicBezTo>
                  <a:cubicBezTo>
                    <a:pt x="517" y="257"/>
                    <a:pt x="519" y="257"/>
                    <a:pt x="520" y="257"/>
                  </a:cubicBezTo>
                  <a:cubicBezTo>
                    <a:pt x="521" y="254"/>
                    <a:pt x="521" y="254"/>
                    <a:pt x="521" y="254"/>
                  </a:cubicBezTo>
                  <a:cubicBezTo>
                    <a:pt x="520" y="254"/>
                    <a:pt x="518" y="254"/>
                    <a:pt x="518" y="254"/>
                  </a:cubicBezTo>
                  <a:cubicBezTo>
                    <a:pt x="518" y="253"/>
                    <a:pt x="517" y="254"/>
                    <a:pt x="517" y="252"/>
                  </a:cubicBezTo>
                  <a:cubicBezTo>
                    <a:pt x="517" y="252"/>
                    <a:pt x="526" y="244"/>
                    <a:pt x="521" y="243"/>
                  </a:cubicBezTo>
                  <a:cubicBezTo>
                    <a:pt x="520" y="242"/>
                    <a:pt x="516" y="244"/>
                    <a:pt x="514" y="244"/>
                  </a:cubicBezTo>
                  <a:cubicBezTo>
                    <a:pt x="513" y="242"/>
                    <a:pt x="511" y="239"/>
                    <a:pt x="514" y="239"/>
                  </a:cubicBezTo>
                  <a:cubicBezTo>
                    <a:pt x="512" y="238"/>
                    <a:pt x="511" y="238"/>
                    <a:pt x="510" y="237"/>
                  </a:cubicBezTo>
                  <a:cubicBezTo>
                    <a:pt x="510" y="236"/>
                    <a:pt x="511" y="236"/>
                    <a:pt x="510" y="235"/>
                  </a:cubicBezTo>
                  <a:cubicBezTo>
                    <a:pt x="508" y="234"/>
                    <a:pt x="506" y="234"/>
                    <a:pt x="504" y="234"/>
                  </a:cubicBezTo>
                  <a:cubicBezTo>
                    <a:pt x="503" y="235"/>
                    <a:pt x="503" y="236"/>
                    <a:pt x="502" y="236"/>
                  </a:cubicBezTo>
                  <a:cubicBezTo>
                    <a:pt x="502" y="236"/>
                    <a:pt x="500" y="234"/>
                    <a:pt x="500" y="234"/>
                  </a:cubicBezTo>
                  <a:cubicBezTo>
                    <a:pt x="496" y="232"/>
                    <a:pt x="493" y="233"/>
                    <a:pt x="488" y="233"/>
                  </a:cubicBezTo>
                  <a:cubicBezTo>
                    <a:pt x="488" y="234"/>
                    <a:pt x="490" y="234"/>
                    <a:pt x="490" y="235"/>
                  </a:cubicBezTo>
                  <a:cubicBezTo>
                    <a:pt x="490" y="235"/>
                    <a:pt x="489" y="241"/>
                    <a:pt x="490" y="244"/>
                  </a:cubicBezTo>
                  <a:cubicBezTo>
                    <a:pt x="492" y="245"/>
                    <a:pt x="492" y="245"/>
                    <a:pt x="492" y="245"/>
                  </a:cubicBezTo>
                  <a:cubicBezTo>
                    <a:pt x="493" y="246"/>
                    <a:pt x="494" y="247"/>
                    <a:pt x="494" y="247"/>
                  </a:cubicBezTo>
                  <a:cubicBezTo>
                    <a:pt x="493" y="247"/>
                    <a:pt x="493" y="249"/>
                    <a:pt x="493" y="249"/>
                  </a:cubicBezTo>
                  <a:cubicBezTo>
                    <a:pt x="493" y="250"/>
                    <a:pt x="494" y="250"/>
                    <a:pt x="494" y="251"/>
                  </a:cubicBezTo>
                  <a:cubicBezTo>
                    <a:pt x="494" y="251"/>
                    <a:pt x="493" y="250"/>
                    <a:pt x="492" y="251"/>
                  </a:cubicBezTo>
                  <a:cubicBezTo>
                    <a:pt x="492" y="252"/>
                    <a:pt x="492" y="252"/>
                    <a:pt x="492" y="252"/>
                  </a:cubicBezTo>
                  <a:cubicBezTo>
                    <a:pt x="494" y="252"/>
                    <a:pt x="492" y="253"/>
                    <a:pt x="492" y="253"/>
                  </a:cubicBezTo>
                  <a:cubicBezTo>
                    <a:pt x="492" y="253"/>
                    <a:pt x="489" y="253"/>
                    <a:pt x="488" y="253"/>
                  </a:cubicBezTo>
                  <a:cubicBezTo>
                    <a:pt x="487" y="255"/>
                    <a:pt x="487" y="258"/>
                    <a:pt x="486" y="260"/>
                  </a:cubicBezTo>
                  <a:cubicBezTo>
                    <a:pt x="486" y="260"/>
                    <a:pt x="485" y="261"/>
                    <a:pt x="485" y="261"/>
                  </a:cubicBezTo>
                  <a:cubicBezTo>
                    <a:pt x="485" y="262"/>
                    <a:pt x="486" y="262"/>
                    <a:pt x="486" y="263"/>
                  </a:cubicBezTo>
                  <a:cubicBezTo>
                    <a:pt x="486" y="263"/>
                    <a:pt x="484" y="264"/>
                    <a:pt x="484" y="264"/>
                  </a:cubicBezTo>
                  <a:cubicBezTo>
                    <a:pt x="483" y="264"/>
                    <a:pt x="483" y="266"/>
                    <a:pt x="483" y="267"/>
                  </a:cubicBezTo>
                  <a:cubicBezTo>
                    <a:pt x="482" y="268"/>
                    <a:pt x="478" y="270"/>
                    <a:pt x="479" y="274"/>
                  </a:cubicBezTo>
                  <a:cubicBezTo>
                    <a:pt x="479" y="274"/>
                    <a:pt x="480" y="275"/>
                    <a:pt x="480" y="276"/>
                  </a:cubicBezTo>
                  <a:cubicBezTo>
                    <a:pt x="478" y="277"/>
                    <a:pt x="477" y="277"/>
                    <a:pt x="474" y="278"/>
                  </a:cubicBezTo>
                  <a:cubicBezTo>
                    <a:pt x="475" y="278"/>
                    <a:pt x="475" y="280"/>
                    <a:pt x="475" y="281"/>
                  </a:cubicBezTo>
                  <a:cubicBezTo>
                    <a:pt x="473" y="281"/>
                    <a:pt x="473" y="279"/>
                    <a:pt x="472" y="279"/>
                  </a:cubicBezTo>
                  <a:cubicBezTo>
                    <a:pt x="471" y="279"/>
                    <a:pt x="471" y="279"/>
                    <a:pt x="469" y="280"/>
                  </a:cubicBezTo>
                  <a:cubicBezTo>
                    <a:pt x="468" y="278"/>
                    <a:pt x="467" y="274"/>
                    <a:pt x="466" y="273"/>
                  </a:cubicBezTo>
                  <a:cubicBezTo>
                    <a:pt x="465" y="272"/>
                    <a:pt x="463" y="272"/>
                    <a:pt x="463" y="272"/>
                  </a:cubicBezTo>
                  <a:cubicBezTo>
                    <a:pt x="462" y="271"/>
                    <a:pt x="459" y="265"/>
                    <a:pt x="459" y="264"/>
                  </a:cubicBezTo>
                  <a:cubicBezTo>
                    <a:pt x="460" y="263"/>
                    <a:pt x="460" y="261"/>
                    <a:pt x="462" y="261"/>
                  </a:cubicBezTo>
                  <a:cubicBezTo>
                    <a:pt x="463" y="261"/>
                    <a:pt x="463" y="261"/>
                    <a:pt x="463" y="261"/>
                  </a:cubicBezTo>
                  <a:cubicBezTo>
                    <a:pt x="463" y="259"/>
                    <a:pt x="462" y="257"/>
                    <a:pt x="463" y="255"/>
                  </a:cubicBezTo>
                  <a:cubicBezTo>
                    <a:pt x="463" y="255"/>
                    <a:pt x="464" y="254"/>
                    <a:pt x="464" y="253"/>
                  </a:cubicBezTo>
                  <a:cubicBezTo>
                    <a:pt x="466" y="251"/>
                    <a:pt x="466" y="251"/>
                    <a:pt x="466" y="251"/>
                  </a:cubicBezTo>
                  <a:cubicBezTo>
                    <a:pt x="466" y="250"/>
                    <a:pt x="465" y="248"/>
                    <a:pt x="465" y="248"/>
                  </a:cubicBezTo>
                  <a:cubicBezTo>
                    <a:pt x="464" y="246"/>
                    <a:pt x="463" y="243"/>
                    <a:pt x="462" y="241"/>
                  </a:cubicBezTo>
                  <a:cubicBezTo>
                    <a:pt x="460" y="242"/>
                    <a:pt x="455" y="243"/>
                    <a:pt x="454" y="245"/>
                  </a:cubicBezTo>
                  <a:cubicBezTo>
                    <a:pt x="453" y="246"/>
                    <a:pt x="453" y="250"/>
                    <a:pt x="453" y="251"/>
                  </a:cubicBezTo>
                  <a:cubicBezTo>
                    <a:pt x="454" y="251"/>
                    <a:pt x="453" y="255"/>
                    <a:pt x="453" y="257"/>
                  </a:cubicBezTo>
                  <a:cubicBezTo>
                    <a:pt x="452" y="257"/>
                    <a:pt x="452" y="256"/>
                    <a:pt x="451" y="257"/>
                  </a:cubicBezTo>
                  <a:cubicBezTo>
                    <a:pt x="449" y="258"/>
                    <a:pt x="449" y="258"/>
                    <a:pt x="449" y="258"/>
                  </a:cubicBezTo>
                  <a:cubicBezTo>
                    <a:pt x="448" y="264"/>
                    <a:pt x="451" y="262"/>
                    <a:pt x="445" y="262"/>
                  </a:cubicBezTo>
                  <a:cubicBezTo>
                    <a:pt x="445" y="261"/>
                    <a:pt x="445" y="261"/>
                    <a:pt x="445" y="261"/>
                  </a:cubicBezTo>
                  <a:cubicBezTo>
                    <a:pt x="445" y="261"/>
                    <a:pt x="446" y="259"/>
                    <a:pt x="446" y="258"/>
                  </a:cubicBezTo>
                  <a:cubicBezTo>
                    <a:pt x="446" y="257"/>
                    <a:pt x="444" y="254"/>
                    <a:pt x="444" y="253"/>
                  </a:cubicBezTo>
                  <a:cubicBezTo>
                    <a:pt x="443" y="252"/>
                    <a:pt x="443" y="252"/>
                    <a:pt x="442" y="251"/>
                  </a:cubicBezTo>
                  <a:cubicBezTo>
                    <a:pt x="445" y="251"/>
                    <a:pt x="441" y="246"/>
                    <a:pt x="441" y="246"/>
                  </a:cubicBezTo>
                  <a:cubicBezTo>
                    <a:pt x="440" y="246"/>
                    <a:pt x="440" y="244"/>
                    <a:pt x="440" y="242"/>
                  </a:cubicBezTo>
                  <a:cubicBezTo>
                    <a:pt x="437" y="242"/>
                    <a:pt x="434" y="242"/>
                    <a:pt x="431" y="241"/>
                  </a:cubicBezTo>
                  <a:cubicBezTo>
                    <a:pt x="431" y="240"/>
                    <a:pt x="430" y="238"/>
                    <a:pt x="429" y="238"/>
                  </a:cubicBezTo>
                  <a:cubicBezTo>
                    <a:pt x="429" y="238"/>
                    <a:pt x="427" y="238"/>
                    <a:pt x="427" y="237"/>
                  </a:cubicBezTo>
                  <a:cubicBezTo>
                    <a:pt x="426" y="237"/>
                    <a:pt x="426" y="236"/>
                    <a:pt x="426" y="235"/>
                  </a:cubicBezTo>
                  <a:cubicBezTo>
                    <a:pt x="425" y="235"/>
                    <a:pt x="425" y="235"/>
                    <a:pt x="425" y="235"/>
                  </a:cubicBezTo>
                  <a:cubicBezTo>
                    <a:pt x="426" y="235"/>
                    <a:pt x="427" y="233"/>
                    <a:pt x="427" y="233"/>
                  </a:cubicBezTo>
                  <a:cubicBezTo>
                    <a:pt x="428" y="232"/>
                    <a:pt x="429" y="233"/>
                    <a:pt x="429" y="233"/>
                  </a:cubicBezTo>
                  <a:cubicBezTo>
                    <a:pt x="429" y="233"/>
                    <a:pt x="432" y="230"/>
                    <a:pt x="433" y="230"/>
                  </a:cubicBezTo>
                  <a:cubicBezTo>
                    <a:pt x="433" y="230"/>
                    <a:pt x="433" y="227"/>
                    <a:pt x="433" y="227"/>
                  </a:cubicBezTo>
                  <a:cubicBezTo>
                    <a:pt x="433" y="227"/>
                    <a:pt x="430" y="227"/>
                    <a:pt x="431" y="227"/>
                  </a:cubicBezTo>
                  <a:cubicBezTo>
                    <a:pt x="430" y="228"/>
                    <a:pt x="429" y="228"/>
                    <a:pt x="428" y="229"/>
                  </a:cubicBezTo>
                  <a:cubicBezTo>
                    <a:pt x="429" y="227"/>
                    <a:pt x="429" y="225"/>
                    <a:pt x="430" y="223"/>
                  </a:cubicBezTo>
                  <a:cubicBezTo>
                    <a:pt x="430" y="223"/>
                    <a:pt x="431" y="223"/>
                    <a:pt x="431" y="223"/>
                  </a:cubicBezTo>
                  <a:cubicBezTo>
                    <a:pt x="433" y="225"/>
                    <a:pt x="433" y="225"/>
                    <a:pt x="433" y="225"/>
                  </a:cubicBezTo>
                  <a:cubicBezTo>
                    <a:pt x="434" y="225"/>
                    <a:pt x="436" y="225"/>
                    <a:pt x="437" y="225"/>
                  </a:cubicBezTo>
                  <a:cubicBezTo>
                    <a:pt x="437" y="220"/>
                    <a:pt x="437" y="220"/>
                    <a:pt x="437" y="220"/>
                  </a:cubicBezTo>
                  <a:cubicBezTo>
                    <a:pt x="436" y="220"/>
                    <a:pt x="435" y="220"/>
                    <a:pt x="435" y="221"/>
                  </a:cubicBezTo>
                  <a:cubicBezTo>
                    <a:pt x="433" y="217"/>
                    <a:pt x="433" y="217"/>
                    <a:pt x="433" y="217"/>
                  </a:cubicBezTo>
                  <a:cubicBezTo>
                    <a:pt x="431" y="216"/>
                    <a:pt x="430" y="217"/>
                    <a:pt x="429" y="217"/>
                  </a:cubicBezTo>
                  <a:cubicBezTo>
                    <a:pt x="428" y="216"/>
                    <a:pt x="426" y="213"/>
                    <a:pt x="425" y="212"/>
                  </a:cubicBezTo>
                  <a:cubicBezTo>
                    <a:pt x="423" y="212"/>
                    <a:pt x="422" y="212"/>
                    <a:pt x="421" y="212"/>
                  </a:cubicBezTo>
                  <a:cubicBezTo>
                    <a:pt x="421" y="211"/>
                    <a:pt x="421" y="211"/>
                    <a:pt x="421" y="211"/>
                  </a:cubicBezTo>
                  <a:cubicBezTo>
                    <a:pt x="419" y="211"/>
                    <a:pt x="418" y="209"/>
                    <a:pt x="417" y="209"/>
                  </a:cubicBezTo>
                  <a:cubicBezTo>
                    <a:pt x="417" y="209"/>
                    <a:pt x="416" y="209"/>
                    <a:pt x="415" y="209"/>
                  </a:cubicBezTo>
                  <a:cubicBezTo>
                    <a:pt x="415" y="207"/>
                    <a:pt x="415" y="207"/>
                    <a:pt x="415" y="207"/>
                  </a:cubicBezTo>
                  <a:cubicBezTo>
                    <a:pt x="411" y="203"/>
                    <a:pt x="411" y="203"/>
                    <a:pt x="411" y="203"/>
                  </a:cubicBezTo>
                  <a:cubicBezTo>
                    <a:pt x="410" y="204"/>
                    <a:pt x="410" y="204"/>
                    <a:pt x="409" y="204"/>
                  </a:cubicBezTo>
                  <a:cubicBezTo>
                    <a:pt x="409" y="204"/>
                    <a:pt x="409" y="202"/>
                    <a:pt x="409" y="201"/>
                  </a:cubicBezTo>
                  <a:cubicBezTo>
                    <a:pt x="407" y="201"/>
                    <a:pt x="408" y="203"/>
                    <a:pt x="406" y="202"/>
                  </a:cubicBezTo>
                  <a:cubicBezTo>
                    <a:pt x="406" y="202"/>
                    <a:pt x="406" y="200"/>
                    <a:pt x="406" y="199"/>
                  </a:cubicBezTo>
                  <a:cubicBezTo>
                    <a:pt x="407" y="199"/>
                    <a:pt x="408" y="199"/>
                    <a:pt x="409" y="199"/>
                  </a:cubicBezTo>
                  <a:cubicBezTo>
                    <a:pt x="408" y="199"/>
                    <a:pt x="409" y="198"/>
                    <a:pt x="409" y="198"/>
                  </a:cubicBezTo>
                  <a:cubicBezTo>
                    <a:pt x="410" y="198"/>
                    <a:pt x="408" y="197"/>
                    <a:pt x="408" y="197"/>
                  </a:cubicBezTo>
                  <a:cubicBezTo>
                    <a:pt x="408" y="197"/>
                    <a:pt x="409" y="195"/>
                    <a:pt x="409" y="195"/>
                  </a:cubicBezTo>
                  <a:cubicBezTo>
                    <a:pt x="410" y="194"/>
                    <a:pt x="411" y="194"/>
                    <a:pt x="413" y="193"/>
                  </a:cubicBezTo>
                  <a:cubicBezTo>
                    <a:pt x="413" y="193"/>
                    <a:pt x="413" y="193"/>
                    <a:pt x="413" y="193"/>
                  </a:cubicBezTo>
                  <a:cubicBezTo>
                    <a:pt x="414" y="192"/>
                    <a:pt x="410" y="190"/>
                    <a:pt x="409" y="189"/>
                  </a:cubicBezTo>
                  <a:cubicBezTo>
                    <a:pt x="410" y="189"/>
                    <a:pt x="409" y="187"/>
                    <a:pt x="409" y="187"/>
                  </a:cubicBezTo>
                  <a:cubicBezTo>
                    <a:pt x="409" y="187"/>
                    <a:pt x="411" y="187"/>
                    <a:pt x="410" y="186"/>
                  </a:cubicBezTo>
                  <a:cubicBezTo>
                    <a:pt x="411" y="186"/>
                    <a:pt x="411" y="185"/>
                    <a:pt x="411" y="185"/>
                  </a:cubicBezTo>
                  <a:cubicBezTo>
                    <a:pt x="414" y="184"/>
                    <a:pt x="417" y="185"/>
                    <a:pt x="420" y="185"/>
                  </a:cubicBezTo>
                  <a:cubicBezTo>
                    <a:pt x="423" y="185"/>
                    <a:pt x="431" y="183"/>
                    <a:pt x="434" y="182"/>
                  </a:cubicBezTo>
                  <a:cubicBezTo>
                    <a:pt x="436" y="181"/>
                    <a:pt x="436" y="178"/>
                    <a:pt x="438" y="177"/>
                  </a:cubicBezTo>
                  <a:cubicBezTo>
                    <a:pt x="439" y="176"/>
                    <a:pt x="440" y="176"/>
                    <a:pt x="441" y="175"/>
                  </a:cubicBezTo>
                  <a:cubicBezTo>
                    <a:pt x="441" y="174"/>
                    <a:pt x="440" y="173"/>
                    <a:pt x="441" y="172"/>
                  </a:cubicBezTo>
                  <a:cubicBezTo>
                    <a:pt x="441" y="172"/>
                    <a:pt x="442" y="172"/>
                    <a:pt x="442" y="171"/>
                  </a:cubicBezTo>
                  <a:cubicBezTo>
                    <a:pt x="443" y="170"/>
                    <a:pt x="443" y="168"/>
                    <a:pt x="444" y="166"/>
                  </a:cubicBezTo>
                  <a:cubicBezTo>
                    <a:pt x="438" y="165"/>
                    <a:pt x="436" y="164"/>
                    <a:pt x="430" y="164"/>
                  </a:cubicBezTo>
                  <a:cubicBezTo>
                    <a:pt x="429" y="165"/>
                    <a:pt x="430" y="165"/>
                    <a:pt x="429" y="166"/>
                  </a:cubicBezTo>
                  <a:cubicBezTo>
                    <a:pt x="428" y="165"/>
                    <a:pt x="428" y="163"/>
                    <a:pt x="427" y="163"/>
                  </a:cubicBezTo>
                  <a:cubicBezTo>
                    <a:pt x="425" y="161"/>
                    <a:pt x="416" y="160"/>
                    <a:pt x="412" y="160"/>
                  </a:cubicBezTo>
                  <a:cubicBezTo>
                    <a:pt x="411" y="161"/>
                    <a:pt x="410" y="163"/>
                    <a:pt x="409" y="165"/>
                  </a:cubicBezTo>
                  <a:cubicBezTo>
                    <a:pt x="408" y="164"/>
                    <a:pt x="408" y="164"/>
                    <a:pt x="407" y="163"/>
                  </a:cubicBezTo>
                  <a:cubicBezTo>
                    <a:pt x="404" y="163"/>
                    <a:pt x="402" y="163"/>
                    <a:pt x="399" y="164"/>
                  </a:cubicBezTo>
                  <a:cubicBezTo>
                    <a:pt x="401" y="170"/>
                    <a:pt x="401" y="168"/>
                    <a:pt x="397" y="168"/>
                  </a:cubicBezTo>
                  <a:cubicBezTo>
                    <a:pt x="397" y="168"/>
                    <a:pt x="397" y="171"/>
                    <a:pt x="397" y="171"/>
                  </a:cubicBezTo>
                  <a:cubicBezTo>
                    <a:pt x="398" y="172"/>
                    <a:pt x="398" y="172"/>
                    <a:pt x="398" y="172"/>
                  </a:cubicBezTo>
                  <a:cubicBezTo>
                    <a:pt x="398" y="172"/>
                    <a:pt x="397" y="173"/>
                    <a:pt x="397" y="174"/>
                  </a:cubicBezTo>
                  <a:cubicBezTo>
                    <a:pt x="397" y="175"/>
                    <a:pt x="399" y="177"/>
                    <a:pt x="399" y="177"/>
                  </a:cubicBezTo>
                  <a:cubicBezTo>
                    <a:pt x="400" y="179"/>
                    <a:pt x="399" y="180"/>
                    <a:pt x="400" y="183"/>
                  </a:cubicBezTo>
                  <a:cubicBezTo>
                    <a:pt x="401" y="183"/>
                    <a:pt x="401" y="183"/>
                    <a:pt x="401" y="183"/>
                  </a:cubicBezTo>
                  <a:cubicBezTo>
                    <a:pt x="402" y="184"/>
                    <a:pt x="401" y="185"/>
                    <a:pt x="401" y="186"/>
                  </a:cubicBezTo>
                  <a:cubicBezTo>
                    <a:pt x="400" y="187"/>
                    <a:pt x="400" y="187"/>
                    <a:pt x="399" y="188"/>
                  </a:cubicBezTo>
                  <a:cubicBezTo>
                    <a:pt x="400" y="189"/>
                    <a:pt x="402" y="190"/>
                    <a:pt x="403" y="191"/>
                  </a:cubicBezTo>
                  <a:cubicBezTo>
                    <a:pt x="403" y="192"/>
                    <a:pt x="401" y="199"/>
                    <a:pt x="403" y="199"/>
                  </a:cubicBezTo>
                  <a:cubicBezTo>
                    <a:pt x="403" y="199"/>
                    <a:pt x="401" y="200"/>
                    <a:pt x="402" y="201"/>
                  </a:cubicBezTo>
                  <a:cubicBezTo>
                    <a:pt x="401" y="201"/>
                    <a:pt x="400" y="201"/>
                    <a:pt x="399" y="201"/>
                  </a:cubicBezTo>
                  <a:cubicBezTo>
                    <a:pt x="398" y="202"/>
                    <a:pt x="397" y="204"/>
                    <a:pt x="397" y="205"/>
                  </a:cubicBezTo>
                  <a:cubicBezTo>
                    <a:pt x="399" y="206"/>
                    <a:pt x="400" y="207"/>
                    <a:pt x="401" y="209"/>
                  </a:cubicBezTo>
                  <a:cubicBezTo>
                    <a:pt x="401" y="209"/>
                    <a:pt x="400" y="210"/>
                    <a:pt x="399" y="209"/>
                  </a:cubicBezTo>
                  <a:cubicBezTo>
                    <a:pt x="399" y="209"/>
                    <a:pt x="397" y="208"/>
                    <a:pt x="397" y="207"/>
                  </a:cubicBezTo>
                  <a:cubicBezTo>
                    <a:pt x="397" y="207"/>
                    <a:pt x="395" y="207"/>
                    <a:pt x="395" y="207"/>
                  </a:cubicBezTo>
                  <a:cubicBezTo>
                    <a:pt x="394" y="208"/>
                    <a:pt x="395" y="209"/>
                    <a:pt x="395" y="210"/>
                  </a:cubicBezTo>
                  <a:cubicBezTo>
                    <a:pt x="395" y="210"/>
                    <a:pt x="393" y="211"/>
                    <a:pt x="393" y="211"/>
                  </a:cubicBezTo>
                  <a:cubicBezTo>
                    <a:pt x="392" y="211"/>
                    <a:pt x="393" y="213"/>
                    <a:pt x="392" y="213"/>
                  </a:cubicBezTo>
                  <a:cubicBezTo>
                    <a:pt x="392" y="212"/>
                    <a:pt x="393" y="215"/>
                    <a:pt x="393" y="215"/>
                  </a:cubicBezTo>
                  <a:cubicBezTo>
                    <a:pt x="392" y="215"/>
                    <a:pt x="392" y="215"/>
                    <a:pt x="392" y="215"/>
                  </a:cubicBezTo>
                  <a:cubicBezTo>
                    <a:pt x="393" y="220"/>
                    <a:pt x="392" y="219"/>
                    <a:pt x="395" y="222"/>
                  </a:cubicBezTo>
                  <a:cubicBezTo>
                    <a:pt x="393" y="222"/>
                    <a:pt x="392" y="222"/>
                    <a:pt x="389" y="223"/>
                  </a:cubicBezTo>
                  <a:cubicBezTo>
                    <a:pt x="390" y="224"/>
                    <a:pt x="389" y="226"/>
                    <a:pt x="391" y="225"/>
                  </a:cubicBezTo>
                  <a:cubicBezTo>
                    <a:pt x="390" y="227"/>
                    <a:pt x="390" y="227"/>
                    <a:pt x="390" y="227"/>
                  </a:cubicBezTo>
                  <a:cubicBezTo>
                    <a:pt x="393" y="230"/>
                    <a:pt x="393" y="230"/>
                    <a:pt x="393" y="230"/>
                  </a:cubicBezTo>
                  <a:cubicBezTo>
                    <a:pt x="394" y="230"/>
                    <a:pt x="395" y="230"/>
                    <a:pt x="396" y="230"/>
                  </a:cubicBezTo>
                  <a:cubicBezTo>
                    <a:pt x="397" y="230"/>
                    <a:pt x="396" y="232"/>
                    <a:pt x="396" y="232"/>
                  </a:cubicBezTo>
                  <a:cubicBezTo>
                    <a:pt x="396" y="232"/>
                    <a:pt x="394" y="233"/>
                    <a:pt x="394" y="233"/>
                  </a:cubicBezTo>
                  <a:cubicBezTo>
                    <a:pt x="394" y="235"/>
                    <a:pt x="393" y="238"/>
                    <a:pt x="395" y="237"/>
                  </a:cubicBezTo>
                  <a:cubicBezTo>
                    <a:pt x="395" y="237"/>
                    <a:pt x="397" y="235"/>
                    <a:pt x="396" y="235"/>
                  </a:cubicBezTo>
                  <a:cubicBezTo>
                    <a:pt x="398" y="236"/>
                    <a:pt x="396" y="236"/>
                    <a:pt x="397" y="237"/>
                  </a:cubicBezTo>
                  <a:cubicBezTo>
                    <a:pt x="397" y="237"/>
                    <a:pt x="400" y="236"/>
                    <a:pt x="399" y="235"/>
                  </a:cubicBezTo>
                  <a:cubicBezTo>
                    <a:pt x="399" y="234"/>
                    <a:pt x="398" y="233"/>
                    <a:pt x="399" y="232"/>
                  </a:cubicBezTo>
                  <a:cubicBezTo>
                    <a:pt x="400" y="231"/>
                    <a:pt x="400" y="231"/>
                    <a:pt x="400" y="231"/>
                  </a:cubicBezTo>
                  <a:cubicBezTo>
                    <a:pt x="405" y="233"/>
                    <a:pt x="407" y="236"/>
                    <a:pt x="409" y="240"/>
                  </a:cubicBezTo>
                  <a:cubicBezTo>
                    <a:pt x="411" y="239"/>
                    <a:pt x="412" y="240"/>
                    <a:pt x="414" y="239"/>
                  </a:cubicBezTo>
                  <a:cubicBezTo>
                    <a:pt x="416" y="238"/>
                    <a:pt x="418" y="235"/>
                    <a:pt x="421" y="235"/>
                  </a:cubicBezTo>
                  <a:cubicBezTo>
                    <a:pt x="422" y="234"/>
                    <a:pt x="422" y="235"/>
                    <a:pt x="423" y="235"/>
                  </a:cubicBezTo>
                  <a:cubicBezTo>
                    <a:pt x="423" y="235"/>
                    <a:pt x="423" y="237"/>
                    <a:pt x="423" y="237"/>
                  </a:cubicBezTo>
                  <a:cubicBezTo>
                    <a:pt x="422" y="237"/>
                    <a:pt x="420" y="237"/>
                    <a:pt x="419" y="237"/>
                  </a:cubicBezTo>
                  <a:cubicBezTo>
                    <a:pt x="418" y="237"/>
                    <a:pt x="417" y="238"/>
                    <a:pt x="417" y="239"/>
                  </a:cubicBezTo>
                  <a:cubicBezTo>
                    <a:pt x="416" y="241"/>
                    <a:pt x="417" y="243"/>
                    <a:pt x="417" y="245"/>
                  </a:cubicBezTo>
                  <a:cubicBezTo>
                    <a:pt x="415" y="245"/>
                    <a:pt x="411" y="243"/>
                    <a:pt x="410" y="243"/>
                  </a:cubicBezTo>
                  <a:cubicBezTo>
                    <a:pt x="409" y="243"/>
                    <a:pt x="408" y="245"/>
                    <a:pt x="407" y="245"/>
                  </a:cubicBezTo>
                  <a:cubicBezTo>
                    <a:pt x="407" y="246"/>
                    <a:pt x="408" y="247"/>
                    <a:pt x="407" y="247"/>
                  </a:cubicBezTo>
                  <a:cubicBezTo>
                    <a:pt x="407" y="247"/>
                    <a:pt x="409" y="250"/>
                    <a:pt x="409" y="250"/>
                  </a:cubicBezTo>
                  <a:cubicBezTo>
                    <a:pt x="407" y="251"/>
                    <a:pt x="406" y="256"/>
                    <a:pt x="411" y="255"/>
                  </a:cubicBezTo>
                  <a:cubicBezTo>
                    <a:pt x="412" y="255"/>
                    <a:pt x="414" y="252"/>
                    <a:pt x="415" y="252"/>
                  </a:cubicBezTo>
                  <a:cubicBezTo>
                    <a:pt x="414" y="254"/>
                    <a:pt x="414" y="254"/>
                    <a:pt x="415" y="255"/>
                  </a:cubicBezTo>
                  <a:cubicBezTo>
                    <a:pt x="415" y="256"/>
                    <a:pt x="415" y="255"/>
                    <a:pt x="415" y="257"/>
                  </a:cubicBezTo>
                  <a:cubicBezTo>
                    <a:pt x="414" y="257"/>
                    <a:pt x="411" y="259"/>
                    <a:pt x="409" y="259"/>
                  </a:cubicBezTo>
                  <a:cubicBezTo>
                    <a:pt x="409" y="259"/>
                    <a:pt x="407" y="259"/>
                    <a:pt x="407" y="259"/>
                  </a:cubicBezTo>
                  <a:cubicBezTo>
                    <a:pt x="404" y="260"/>
                    <a:pt x="404" y="265"/>
                    <a:pt x="401" y="267"/>
                  </a:cubicBezTo>
                  <a:cubicBezTo>
                    <a:pt x="401" y="267"/>
                    <a:pt x="398" y="266"/>
                    <a:pt x="397" y="266"/>
                  </a:cubicBezTo>
                  <a:cubicBezTo>
                    <a:pt x="397" y="267"/>
                    <a:pt x="397" y="267"/>
                    <a:pt x="397" y="267"/>
                  </a:cubicBezTo>
                  <a:cubicBezTo>
                    <a:pt x="398" y="267"/>
                    <a:pt x="398" y="267"/>
                    <a:pt x="398" y="268"/>
                  </a:cubicBezTo>
                  <a:cubicBezTo>
                    <a:pt x="398" y="268"/>
                    <a:pt x="396" y="269"/>
                    <a:pt x="396" y="269"/>
                  </a:cubicBezTo>
                  <a:cubicBezTo>
                    <a:pt x="396" y="270"/>
                    <a:pt x="396" y="271"/>
                    <a:pt x="396" y="272"/>
                  </a:cubicBezTo>
                  <a:cubicBezTo>
                    <a:pt x="396" y="272"/>
                    <a:pt x="393" y="273"/>
                    <a:pt x="393" y="273"/>
                  </a:cubicBezTo>
                  <a:cubicBezTo>
                    <a:pt x="393" y="275"/>
                    <a:pt x="393" y="275"/>
                    <a:pt x="393" y="275"/>
                  </a:cubicBezTo>
                  <a:cubicBezTo>
                    <a:pt x="394" y="275"/>
                    <a:pt x="396" y="275"/>
                    <a:pt x="397" y="276"/>
                  </a:cubicBezTo>
                  <a:cubicBezTo>
                    <a:pt x="397" y="277"/>
                    <a:pt x="396" y="278"/>
                    <a:pt x="396" y="279"/>
                  </a:cubicBezTo>
                  <a:cubicBezTo>
                    <a:pt x="397" y="280"/>
                    <a:pt x="398" y="280"/>
                    <a:pt x="400" y="281"/>
                  </a:cubicBezTo>
                  <a:cubicBezTo>
                    <a:pt x="400" y="282"/>
                    <a:pt x="400" y="282"/>
                    <a:pt x="400" y="282"/>
                  </a:cubicBezTo>
                  <a:cubicBezTo>
                    <a:pt x="399" y="282"/>
                    <a:pt x="399" y="282"/>
                    <a:pt x="399" y="282"/>
                  </a:cubicBezTo>
                  <a:cubicBezTo>
                    <a:pt x="398" y="283"/>
                    <a:pt x="398" y="283"/>
                    <a:pt x="398" y="283"/>
                  </a:cubicBezTo>
                  <a:cubicBezTo>
                    <a:pt x="397" y="283"/>
                    <a:pt x="393" y="280"/>
                    <a:pt x="391" y="280"/>
                  </a:cubicBezTo>
                  <a:cubicBezTo>
                    <a:pt x="392" y="280"/>
                    <a:pt x="392" y="278"/>
                    <a:pt x="391" y="278"/>
                  </a:cubicBezTo>
                  <a:cubicBezTo>
                    <a:pt x="391" y="278"/>
                    <a:pt x="390" y="278"/>
                    <a:pt x="389" y="278"/>
                  </a:cubicBezTo>
                  <a:cubicBezTo>
                    <a:pt x="388" y="277"/>
                    <a:pt x="386" y="275"/>
                    <a:pt x="385" y="274"/>
                  </a:cubicBezTo>
                  <a:cubicBezTo>
                    <a:pt x="387" y="271"/>
                    <a:pt x="387" y="268"/>
                    <a:pt x="388" y="263"/>
                  </a:cubicBezTo>
                  <a:cubicBezTo>
                    <a:pt x="388" y="263"/>
                    <a:pt x="386" y="264"/>
                    <a:pt x="387" y="265"/>
                  </a:cubicBezTo>
                  <a:cubicBezTo>
                    <a:pt x="386" y="265"/>
                    <a:pt x="386" y="263"/>
                    <a:pt x="387" y="263"/>
                  </a:cubicBezTo>
                  <a:cubicBezTo>
                    <a:pt x="386" y="260"/>
                    <a:pt x="386" y="260"/>
                    <a:pt x="386" y="260"/>
                  </a:cubicBezTo>
                  <a:cubicBezTo>
                    <a:pt x="386" y="261"/>
                    <a:pt x="384" y="261"/>
                    <a:pt x="384" y="262"/>
                  </a:cubicBezTo>
                  <a:cubicBezTo>
                    <a:pt x="384" y="263"/>
                    <a:pt x="384" y="263"/>
                    <a:pt x="384" y="263"/>
                  </a:cubicBezTo>
                  <a:cubicBezTo>
                    <a:pt x="384" y="263"/>
                    <a:pt x="379" y="262"/>
                    <a:pt x="381" y="262"/>
                  </a:cubicBezTo>
                  <a:cubicBezTo>
                    <a:pt x="381" y="262"/>
                    <a:pt x="380" y="261"/>
                    <a:pt x="379" y="261"/>
                  </a:cubicBezTo>
                  <a:cubicBezTo>
                    <a:pt x="379" y="259"/>
                    <a:pt x="379" y="259"/>
                    <a:pt x="379" y="259"/>
                  </a:cubicBezTo>
                  <a:cubicBezTo>
                    <a:pt x="379" y="259"/>
                    <a:pt x="378" y="259"/>
                    <a:pt x="377" y="259"/>
                  </a:cubicBezTo>
                  <a:cubicBezTo>
                    <a:pt x="376" y="259"/>
                    <a:pt x="374" y="257"/>
                    <a:pt x="373" y="256"/>
                  </a:cubicBezTo>
                  <a:cubicBezTo>
                    <a:pt x="372" y="256"/>
                    <a:pt x="372" y="259"/>
                    <a:pt x="373" y="259"/>
                  </a:cubicBezTo>
                  <a:cubicBezTo>
                    <a:pt x="373" y="259"/>
                    <a:pt x="371" y="259"/>
                    <a:pt x="371" y="259"/>
                  </a:cubicBezTo>
                  <a:cubicBezTo>
                    <a:pt x="371" y="261"/>
                    <a:pt x="371" y="266"/>
                    <a:pt x="373" y="267"/>
                  </a:cubicBezTo>
                  <a:cubicBezTo>
                    <a:pt x="373" y="268"/>
                    <a:pt x="372" y="268"/>
                    <a:pt x="372" y="269"/>
                  </a:cubicBezTo>
                  <a:cubicBezTo>
                    <a:pt x="371" y="269"/>
                    <a:pt x="371" y="268"/>
                    <a:pt x="369" y="268"/>
                  </a:cubicBezTo>
                  <a:cubicBezTo>
                    <a:pt x="368" y="268"/>
                    <a:pt x="368" y="270"/>
                    <a:pt x="367" y="271"/>
                  </a:cubicBezTo>
                  <a:cubicBezTo>
                    <a:pt x="366" y="271"/>
                    <a:pt x="364" y="269"/>
                    <a:pt x="363" y="269"/>
                  </a:cubicBezTo>
                  <a:cubicBezTo>
                    <a:pt x="353" y="268"/>
                    <a:pt x="351" y="266"/>
                    <a:pt x="344" y="272"/>
                  </a:cubicBezTo>
                  <a:cubicBezTo>
                    <a:pt x="344" y="271"/>
                    <a:pt x="344" y="271"/>
                    <a:pt x="344" y="271"/>
                  </a:cubicBezTo>
                  <a:cubicBezTo>
                    <a:pt x="343" y="271"/>
                    <a:pt x="342" y="269"/>
                    <a:pt x="342" y="269"/>
                  </a:cubicBezTo>
                  <a:cubicBezTo>
                    <a:pt x="341" y="268"/>
                    <a:pt x="341" y="269"/>
                    <a:pt x="340" y="270"/>
                  </a:cubicBezTo>
                  <a:cubicBezTo>
                    <a:pt x="340" y="270"/>
                    <a:pt x="339" y="270"/>
                    <a:pt x="338" y="270"/>
                  </a:cubicBezTo>
                  <a:cubicBezTo>
                    <a:pt x="338" y="268"/>
                    <a:pt x="338" y="268"/>
                    <a:pt x="338" y="268"/>
                  </a:cubicBezTo>
                  <a:cubicBezTo>
                    <a:pt x="336" y="267"/>
                    <a:pt x="334" y="268"/>
                    <a:pt x="333" y="268"/>
                  </a:cubicBezTo>
                  <a:cubicBezTo>
                    <a:pt x="332" y="268"/>
                    <a:pt x="333" y="266"/>
                    <a:pt x="332" y="266"/>
                  </a:cubicBezTo>
                  <a:cubicBezTo>
                    <a:pt x="332" y="265"/>
                    <a:pt x="331" y="266"/>
                    <a:pt x="330" y="266"/>
                  </a:cubicBezTo>
                  <a:cubicBezTo>
                    <a:pt x="329" y="266"/>
                    <a:pt x="330" y="264"/>
                    <a:pt x="330" y="263"/>
                  </a:cubicBezTo>
                  <a:cubicBezTo>
                    <a:pt x="328" y="263"/>
                    <a:pt x="329" y="264"/>
                    <a:pt x="328" y="264"/>
                  </a:cubicBezTo>
                  <a:cubicBezTo>
                    <a:pt x="327" y="263"/>
                    <a:pt x="327" y="263"/>
                    <a:pt x="327" y="263"/>
                  </a:cubicBezTo>
                  <a:cubicBezTo>
                    <a:pt x="325" y="263"/>
                    <a:pt x="326" y="264"/>
                    <a:pt x="326" y="265"/>
                  </a:cubicBezTo>
                  <a:cubicBezTo>
                    <a:pt x="324" y="265"/>
                    <a:pt x="321" y="265"/>
                    <a:pt x="319" y="265"/>
                  </a:cubicBezTo>
                  <a:cubicBezTo>
                    <a:pt x="321" y="261"/>
                    <a:pt x="321" y="263"/>
                    <a:pt x="319" y="259"/>
                  </a:cubicBezTo>
                  <a:cubicBezTo>
                    <a:pt x="317" y="261"/>
                    <a:pt x="314" y="264"/>
                    <a:pt x="312" y="261"/>
                  </a:cubicBezTo>
                  <a:cubicBezTo>
                    <a:pt x="310" y="260"/>
                    <a:pt x="312" y="252"/>
                    <a:pt x="308" y="251"/>
                  </a:cubicBezTo>
                  <a:cubicBezTo>
                    <a:pt x="304" y="248"/>
                    <a:pt x="302" y="251"/>
                    <a:pt x="298" y="251"/>
                  </a:cubicBezTo>
                  <a:cubicBezTo>
                    <a:pt x="298" y="251"/>
                    <a:pt x="296" y="250"/>
                    <a:pt x="295" y="250"/>
                  </a:cubicBezTo>
                  <a:cubicBezTo>
                    <a:pt x="294" y="250"/>
                    <a:pt x="293" y="252"/>
                    <a:pt x="292" y="252"/>
                  </a:cubicBezTo>
                  <a:cubicBezTo>
                    <a:pt x="291" y="252"/>
                    <a:pt x="287" y="251"/>
                    <a:pt x="285" y="251"/>
                  </a:cubicBezTo>
                  <a:cubicBezTo>
                    <a:pt x="285" y="252"/>
                    <a:pt x="284" y="258"/>
                    <a:pt x="283" y="259"/>
                  </a:cubicBezTo>
                  <a:cubicBezTo>
                    <a:pt x="283" y="260"/>
                    <a:pt x="281" y="260"/>
                    <a:pt x="281" y="260"/>
                  </a:cubicBezTo>
                  <a:cubicBezTo>
                    <a:pt x="280" y="261"/>
                    <a:pt x="281" y="262"/>
                    <a:pt x="280" y="263"/>
                  </a:cubicBezTo>
                  <a:cubicBezTo>
                    <a:pt x="282" y="262"/>
                    <a:pt x="281" y="263"/>
                    <a:pt x="282" y="263"/>
                  </a:cubicBezTo>
                  <a:cubicBezTo>
                    <a:pt x="283" y="263"/>
                    <a:pt x="283" y="262"/>
                    <a:pt x="284" y="262"/>
                  </a:cubicBezTo>
                  <a:cubicBezTo>
                    <a:pt x="285" y="262"/>
                    <a:pt x="286" y="263"/>
                    <a:pt x="286" y="263"/>
                  </a:cubicBezTo>
                  <a:cubicBezTo>
                    <a:pt x="286" y="263"/>
                    <a:pt x="287" y="262"/>
                    <a:pt x="287" y="261"/>
                  </a:cubicBezTo>
                  <a:cubicBezTo>
                    <a:pt x="286" y="262"/>
                    <a:pt x="286" y="260"/>
                    <a:pt x="286" y="260"/>
                  </a:cubicBezTo>
                  <a:cubicBezTo>
                    <a:pt x="286" y="260"/>
                    <a:pt x="288" y="259"/>
                    <a:pt x="288" y="259"/>
                  </a:cubicBezTo>
                  <a:cubicBezTo>
                    <a:pt x="289" y="260"/>
                    <a:pt x="290" y="260"/>
                    <a:pt x="291" y="261"/>
                  </a:cubicBezTo>
                  <a:cubicBezTo>
                    <a:pt x="295" y="256"/>
                    <a:pt x="294" y="258"/>
                    <a:pt x="301" y="257"/>
                  </a:cubicBezTo>
                  <a:cubicBezTo>
                    <a:pt x="301" y="257"/>
                    <a:pt x="301" y="255"/>
                    <a:pt x="302" y="255"/>
                  </a:cubicBezTo>
                  <a:cubicBezTo>
                    <a:pt x="300" y="255"/>
                    <a:pt x="300" y="252"/>
                    <a:pt x="303" y="253"/>
                  </a:cubicBezTo>
                  <a:cubicBezTo>
                    <a:pt x="303" y="253"/>
                    <a:pt x="305" y="255"/>
                    <a:pt x="305" y="255"/>
                  </a:cubicBezTo>
                  <a:cubicBezTo>
                    <a:pt x="308" y="258"/>
                    <a:pt x="304" y="257"/>
                    <a:pt x="302" y="257"/>
                  </a:cubicBezTo>
                  <a:cubicBezTo>
                    <a:pt x="301" y="258"/>
                    <a:pt x="301" y="259"/>
                    <a:pt x="301" y="259"/>
                  </a:cubicBezTo>
                  <a:cubicBezTo>
                    <a:pt x="300" y="260"/>
                    <a:pt x="299" y="259"/>
                    <a:pt x="298" y="259"/>
                  </a:cubicBezTo>
                  <a:cubicBezTo>
                    <a:pt x="297" y="259"/>
                    <a:pt x="296" y="261"/>
                    <a:pt x="295" y="262"/>
                  </a:cubicBezTo>
                  <a:cubicBezTo>
                    <a:pt x="295" y="263"/>
                    <a:pt x="295" y="263"/>
                    <a:pt x="295" y="263"/>
                  </a:cubicBezTo>
                  <a:cubicBezTo>
                    <a:pt x="294" y="264"/>
                    <a:pt x="292" y="263"/>
                    <a:pt x="291" y="264"/>
                  </a:cubicBezTo>
                  <a:cubicBezTo>
                    <a:pt x="290" y="264"/>
                    <a:pt x="290" y="266"/>
                    <a:pt x="289" y="267"/>
                  </a:cubicBezTo>
                  <a:cubicBezTo>
                    <a:pt x="288" y="267"/>
                    <a:pt x="287" y="266"/>
                    <a:pt x="286" y="267"/>
                  </a:cubicBezTo>
                  <a:cubicBezTo>
                    <a:pt x="286" y="267"/>
                    <a:pt x="286" y="268"/>
                    <a:pt x="286" y="269"/>
                  </a:cubicBezTo>
                  <a:cubicBezTo>
                    <a:pt x="286" y="269"/>
                    <a:pt x="284" y="269"/>
                    <a:pt x="284" y="270"/>
                  </a:cubicBezTo>
                  <a:cubicBezTo>
                    <a:pt x="284" y="272"/>
                    <a:pt x="285" y="274"/>
                    <a:pt x="286" y="275"/>
                  </a:cubicBezTo>
                  <a:cubicBezTo>
                    <a:pt x="286" y="275"/>
                    <a:pt x="286" y="275"/>
                    <a:pt x="286" y="275"/>
                  </a:cubicBezTo>
                  <a:cubicBezTo>
                    <a:pt x="287" y="277"/>
                    <a:pt x="285" y="278"/>
                    <a:pt x="285" y="279"/>
                  </a:cubicBezTo>
                  <a:cubicBezTo>
                    <a:pt x="286" y="280"/>
                    <a:pt x="288" y="280"/>
                    <a:pt x="288" y="281"/>
                  </a:cubicBezTo>
                  <a:cubicBezTo>
                    <a:pt x="289" y="282"/>
                    <a:pt x="288" y="283"/>
                    <a:pt x="288" y="283"/>
                  </a:cubicBezTo>
                  <a:cubicBezTo>
                    <a:pt x="288" y="283"/>
                    <a:pt x="286" y="283"/>
                    <a:pt x="286" y="283"/>
                  </a:cubicBezTo>
                  <a:cubicBezTo>
                    <a:pt x="286" y="284"/>
                    <a:pt x="285" y="286"/>
                    <a:pt x="285" y="287"/>
                  </a:cubicBezTo>
                  <a:cubicBezTo>
                    <a:pt x="280" y="283"/>
                    <a:pt x="280" y="279"/>
                    <a:pt x="279" y="271"/>
                  </a:cubicBezTo>
                  <a:cubicBezTo>
                    <a:pt x="279" y="273"/>
                    <a:pt x="278" y="275"/>
                    <a:pt x="278" y="278"/>
                  </a:cubicBezTo>
                  <a:cubicBezTo>
                    <a:pt x="276" y="279"/>
                    <a:pt x="276" y="279"/>
                    <a:pt x="276" y="279"/>
                  </a:cubicBezTo>
                  <a:cubicBezTo>
                    <a:pt x="276" y="279"/>
                    <a:pt x="275" y="275"/>
                    <a:pt x="275" y="275"/>
                  </a:cubicBezTo>
                  <a:cubicBezTo>
                    <a:pt x="276" y="275"/>
                    <a:pt x="276" y="273"/>
                    <a:pt x="276" y="273"/>
                  </a:cubicBezTo>
                  <a:cubicBezTo>
                    <a:pt x="276" y="273"/>
                    <a:pt x="275" y="271"/>
                    <a:pt x="274" y="269"/>
                  </a:cubicBezTo>
                  <a:cubicBezTo>
                    <a:pt x="274" y="269"/>
                    <a:pt x="272" y="269"/>
                    <a:pt x="272" y="269"/>
                  </a:cubicBezTo>
                  <a:cubicBezTo>
                    <a:pt x="269" y="268"/>
                    <a:pt x="268" y="267"/>
                    <a:pt x="266" y="264"/>
                  </a:cubicBezTo>
                  <a:cubicBezTo>
                    <a:pt x="265" y="265"/>
                    <a:pt x="264" y="264"/>
                    <a:pt x="262" y="265"/>
                  </a:cubicBezTo>
                  <a:cubicBezTo>
                    <a:pt x="262" y="266"/>
                    <a:pt x="261" y="268"/>
                    <a:pt x="260" y="268"/>
                  </a:cubicBezTo>
                  <a:cubicBezTo>
                    <a:pt x="259" y="268"/>
                    <a:pt x="257" y="268"/>
                    <a:pt x="256" y="268"/>
                  </a:cubicBezTo>
                  <a:cubicBezTo>
                    <a:pt x="255" y="268"/>
                    <a:pt x="252" y="270"/>
                    <a:pt x="251" y="270"/>
                  </a:cubicBezTo>
                  <a:cubicBezTo>
                    <a:pt x="250" y="270"/>
                    <a:pt x="250" y="269"/>
                    <a:pt x="249" y="269"/>
                  </a:cubicBezTo>
                  <a:cubicBezTo>
                    <a:pt x="247" y="271"/>
                    <a:pt x="247" y="271"/>
                    <a:pt x="247" y="271"/>
                  </a:cubicBezTo>
                  <a:cubicBezTo>
                    <a:pt x="241" y="272"/>
                    <a:pt x="234" y="272"/>
                    <a:pt x="229" y="270"/>
                  </a:cubicBezTo>
                  <a:cubicBezTo>
                    <a:pt x="229" y="265"/>
                    <a:pt x="228" y="265"/>
                    <a:pt x="231" y="263"/>
                  </a:cubicBezTo>
                  <a:cubicBezTo>
                    <a:pt x="231" y="263"/>
                    <a:pt x="231" y="261"/>
                    <a:pt x="231" y="261"/>
                  </a:cubicBezTo>
                  <a:cubicBezTo>
                    <a:pt x="233" y="261"/>
                    <a:pt x="235" y="261"/>
                    <a:pt x="237" y="261"/>
                  </a:cubicBezTo>
                  <a:cubicBezTo>
                    <a:pt x="238" y="259"/>
                    <a:pt x="238" y="259"/>
                    <a:pt x="238" y="259"/>
                  </a:cubicBezTo>
                  <a:cubicBezTo>
                    <a:pt x="237" y="259"/>
                    <a:pt x="237" y="259"/>
                    <a:pt x="237" y="259"/>
                  </a:cubicBezTo>
                  <a:cubicBezTo>
                    <a:pt x="235" y="258"/>
                    <a:pt x="236" y="257"/>
                    <a:pt x="235" y="255"/>
                  </a:cubicBezTo>
                  <a:cubicBezTo>
                    <a:pt x="231" y="252"/>
                    <a:pt x="231" y="252"/>
                    <a:pt x="231" y="252"/>
                  </a:cubicBezTo>
                  <a:cubicBezTo>
                    <a:pt x="230" y="252"/>
                    <a:pt x="230" y="253"/>
                    <a:pt x="229" y="253"/>
                  </a:cubicBezTo>
                  <a:cubicBezTo>
                    <a:pt x="228" y="252"/>
                    <a:pt x="227" y="250"/>
                    <a:pt x="227" y="250"/>
                  </a:cubicBezTo>
                  <a:cubicBezTo>
                    <a:pt x="225" y="250"/>
                    <a:pt x="224" y="250"/>
                    <a:pt x="224" y="251"/>
                  </a:cubicBezTo>
                  <a:cubicBezTo>
                    <a:pt x="222" y="251"/>
                    <a:pt x="222" y="251"/>
                    <a:pt x="220" y="251"/>
                  </a:cubicBezTo>
                  <a:cubicBezTo>
                    <a:pt x="220" y="251"/>
                    <a:pt x="221" y="253"/>
                    <a:pt x="222" y="253"/>
                  </a:cubicBezTo>
                  <a:cubicBezTo>
                    <a:pt x="222" y="253"/>
                    <a:pt x="224" y="254"/>
                    <a:pt x="221" y="255"/>
                  </a:cubicBezTo>
                  <a:cubicBezTo>
                    <a:pt x="221" y="255"/>
                    <a:pt x="218" y="254"/>
                    <a:pt x="217" y="254"/>
                  </a:cubicBezTo>
                  <a:cubicBezTo>
                    <a:pt x="217" y="253"/>
                    <a:pt x="217" y="253"/>
                    <a:pt x="217" y="253"/>
                  </a:cubicBezTo>
                  <a:cubicBezTo>
                    <a:pt x="215" y="252"/>
                    <a:pt x="213" y="253"/>
                    <a:pt x="211" y="252"/>
                  </a:cubicBezTo>
                  <a:cubicBezTo>
                    <a:pt x="210" y="252"/>
                    <a:pt x="208" y="249"/>
                    <a:pt x="207" y="249"/>
                  </a:cubicBezTo>
                  <a:cubicBezTo>
                    <a:pt x="207" y="248"/>
                    <a:pt x="202" y="249"/>
                    <a:pt x="200" y="248"/>
                  </a:cubicBezTo>
                  <a:cubicBezTo>
                    <a:pt x="199" y="245"/>
                    <a:pt x="199" y="245"/>
                    <a:pt x="199" y="245"/>
                  </a:cubicBezTo>
                  <a:cubicBezTo>
                    <a:pt x="194" y="245"/>
                    <a:pt x="188" y="243"/>
                    <a:pt x="185" y="241"/>
                  </a:cubicBezTo>
                  <a:cubicBezTo>
                    <a:pt x="184" y="240"/>
                    <a:pt x="184" y="238"/>
                    <a:pt x="183" y="238"/>
                  </a:cubicBezTo>
                  <a:cubicBezTo>
                    <a:pt x="182" y="238"/>
                    <a:pt x="181" y="238"/>
                    <a:pt x="180" y="238"/>
                  </a:cubicBezTo>
                  <a:cubicBezTo>
                    <a:pt x="178" y="238"/>
                    <a:pt x="175" y="235"/>
                    <a:pt x="173" y="235"/>
                  </a:cubicBezTo>
                  <a:cubicBezTo>
                    <a:pt x="169" y="234"/>
                    <a:pt x="167" y="235"/>
                    <a:pt x="163" y="235"/>
                  </a:cubicBezTo>
                  <a:cubicBezTo>
                    <a:pt x="163" y="235"/>
                    <a:pt x="163" y="237"/>
                    <a:pt x="163" y="237"/>
                  </a:cubicBezTo>
                  <a:cubicBezTo>
                    <a:pt x="161" y="239"/>
                    <a:pt x="159" y="240"/>
                    <a:pt x="157" y="241"/>
                  </a:cubicBezTo>
                  <a:cubicBezTo>
                    <a:pt x="155" y="237"/>
                    <a:pt x="154" y="236"/>
                    <a:pt x="153" y="231"/>
                  </a:cubicBezTo>
                  <a:cubicBezTo>
                    <a:pt x="155" y="230"/>
                    <a:pt x="154" y="231"/>
                    <a:pt x="155" y="229"/>
                  </a:cubicBezTo>
                  <a:cubicBezTo>
                    <a:pt x="155" y="229"/>
                    <a:pt x="153" y="229"/>
                    <a:pt x="153" y="229"/>
                  </a:cubicBezTo>
                  <a:cubicBezTo>
                    <a:pt x="152" y="231"/>
                    <a:pt x="150" y="232"/>
                    <a:pt x="152" y="234"/>
                  </a:cubicBezTo>
                  <a:cubicBezTo>
                    <a:pt x="149" y="234"/>
                    <a:pt x="151" y="236"/>
                    <a:pt x="151" y="239"/>
                  </a:cubicBezTo>
                  <a:cubicBezTo>
                    <a:pt x="151" y="239"/>
                    <a:pt x="149" y="240"/>
                    <a:pt x="149" y="240"/>
                  </a:cubicBezTo>
                  <a:cubicBezTo>
                    <a:pt x="149" y="241"/>
                    <a:pt x="151" y="241"/>
                    <a:pt x="150" y="243"/>
                  </a:cubicBezTo>
                  <a:cubicBezTo>
                    <a:pt x="150" y="243"/>
                    <a:pt x="148" y="243"/>
                    <a:pt x="147" y="243"/>
                  </a:cubicBezTo>
                  <a:cubicBezTo>
                    <a:pt x="144" y="239"/>
                    <a:pt x="141" y="237"/>
                    <a:pt x="137" y="233"/>
                  </a:cubicBezTo>
                  <a:cubicBezTo>
                    <a:pt x="136" y="233"/>
                    <a:pt x="136" y="231"/>
                    <a:pt x="135" y="231"/>
                  </a:cubicBezTo>
                  <a:cubicBezTo>
                    <a:pt x="135" y="231"/>
                    <a:pt x="134" y="232"/>
                    <a:pt x="134" y="231"/>
                  </a:cubicBezTo>
                  <a:cubicBezTo>
                    <a:pt x="133" y="230"/>
                    <a:pt x="133" y="228"/>
                    <a:pt x="132" y="227"/>
                  </a:cubicBezTo>
                  <a:cubicBezTo>
                    <a:pt x="131" y="227"/>
                    <a:pt x="130" y="227"/>
                    <a:pt x="129" y="227"/>
                  </a:cubicBezTo>
                  <a:cubicBezTo>
                    <a:pt x="122" y="221"/>
                    <a:pt x="122" y="221"/>
                    <a:pt x="122" y="221"/>
                  </a:cubicBezTo>
                  <a:cubicBezTo>
                    <a:pt x="121" y="220"/>
                    <a:pt x="121" y="218"/>
                    <a:pt x="120" y="217"/>
                  </a:cubicBezTo>
                  <a:cubicBezTo>
                    <a:pt x="119" y="215"/>
                    <a:pt x="116" y="214"/>
                    <a:pt x="114" y="213"/>
                  </a:cubicBezTo>
                  <a:cubicBezTo>
                    <a:pt x="112" y="215"/>
                    <a:pt x="111" y="215"/>
                    <a:pt x="112" y="219"/>
                  </a:cubicBezTo>
                  <a:cubicBezTo>
                    <a:pt x="112" y="220"/>
                    <a:pt x="114" y="219"/>
                    <a:pt x="114" y="221"/>
                  </a:cubicBezTo>
                  <a:cubicBezTo>
                    <a:pt x="113" y="223"/>
                    <a:pt x="109" y="229"/>
                    <a:pt x="108" y="231"/>
                  </a:cubicBezTo>
                  <a:cubicBezTo>
                    <a:pt x="106" y="231"/>
                    <a:pt x="98" y="232"/>
                    <a:pt x="96" y="234"/>
                  </a:cubicBezTo>
                  <a:cubicBezTo>
                    <a:pt x="95" y="236"/>
                    <a:pt x="96" y="238"/>
                    <a:pt x="95" y="239"/>
                  </a:cubicBezTo>
                  <a:cubicBezTo>
                    <a:pt x="95" y="240"/>
                    <a:pt x="89" y="242"/>
                    <a:pt x="88" y="242"/>
                  </a:cubicBezTo>
                  <a:cubicBezTo>
                    <a:pt x="88" y="241"/>
                    <a:pt x="88" y="239"/>
                    <a:pt x="88" y="239"/>
                  </a:cubicBezTo>
                  <a:cubicBezTo>
                    <a:pt x="87" y="239"/>
                    <a:pt x="86" y="240"/>
                    <a:pt x="86" y="239"/>
                  </a:cubicBezTo>
                  <a:cubicBezTo>
                    <a:pt x="85" y="241"/>
                    <a:pt x="85" y="239"/>
                    <a:pt x="84" y="240"/>
                  </a:cubicBezTo>
                  <a:cubicBezTo>
                    <a:pt x="84" y="241"/>
                    <a:pt x="84" y="241"/>
                    <a:pt x="84" y="241"/>
                  </a:cubicBezTo>
                  <a:cubicBezTo>
                    <a:pt x="85" y="241"/>
                    <a:pt x="85" y="242"/>
                    <a:pt x="85" y="243"/>
                  </a:cubicBezTo>
                  <a:cubicBezTo>
                    <a:pt x="84" y="243"/>
                    <a:pt x="83" y="243"/>
                    <a:pt x="82" y="243"/>
                  </a:cubicBezTo>
                  <a:cubicBezTo>
                    <a:pt x="82" y="243"/>
                    <a:pt x="82" y="244"/>
                    <a:pt x="82" y="245"/>
                  </a:cubicBezTo>
                  <a:cubicBezTo>
                    <a:pt x="82" y="245"/>
                    <a:pt x="80" y="245"/>
                    <a:pt x="81" y="244"/>
                  </a:cubicBezTo>
                  <a:cubicBezTo>
                    <a:pt x="80" y="244"/>
                    <a:pt x="80" y="244"/>
                    <a:pt x="80" y="244"/>
                  </a:cubicBezTo>
                  <a:cubicBezTo>
                    <a:pt x="79" y="244"/>
                    <a:pt x="79" y="247"/>
                    <a:pt x="79" y="247"/>
                  </a:cubicBezTo>
                  <a:cubicBezTo>
                    <a:pt x="79" y="248"/>
                    <a:pt x="77" y="248"/>
                    <a:pt x="77" y="249"/>
                  </a:cubicBezTo>
                  <a:cubicBezTo>
                    <a:pt x="76" y="250"/>
                    <a:pt x="77" y="251"/>
                    <a:pt x="78" y="252"/>
                  </a:cubicBezTo>
                  <a:cubicBezTo>
                    <a:pt x="75" y="253"/>
                    <a:pt x="74" y="253"/>
                    <a:pt x="72" y="253"/>
                  </a:cubicBezTo>
                  <a:cubicBezTo>
                    <a:pt x="73" y="248"/>
                    <a:pt x="71" y="250"/>
                    <a:pt x="76" y="247"/>
                  </a:cubicBezTo>
                  <a:cubicBezTo>
                    <a:pt x="75" y="246"/>
                    <a:pt x="75" y="244"/>
                    <a:pt x="75" y="243"/>
                  </a:cubicBezTo>
                  <a:cubicBezTo>
                    <a:pt x="76" y="242"/>
                    <a:pt x="78" y="242"/>
                    <a:pt x="79" y="241"/>
                  </a:cubicBezTo>
                  <a:cubicBezTo>
                    <a:pt x="79" y="240"/>
                    <a:pt x="80" y="237"/>
                    <a:pt x="80" y="237"/>
                  </a:cubicBezTo>
                  <a:cubicBezTo>
                    <a:pt x="84" y="236"/>
                    <a:pt x="88" y="234"/>
                    <a:pt x="91" y="234"/>
                  </a:cubicBezTo>
                  <a:cubicBezTo>
                    <a:pt x="93" y="234"/>
                    <a:pt x="93" y="235"/>
                    <a:pt x="95" y="234"/>
                  </a:cubicBezTo>
                  <a:cubicBezTo>
                    <a:pt x="95" y="234"/>
                    <a:pt x="98" y="230"/>
                    <a:pt x="98" y="229"/>
                  </a:cubicBezTo>
                  <a:cubicBezTo>
                    <a:pt x="102" y="227"/>
                    <a:pt x="102" y="227"/>
                    <a:pt x="102" y="227"/>
                  </a:cubicBezTo>
                  <a:cubicBezTo>
                    <a:pt x="102" y="226"/>
                    <a:pt x="101" y="225"/>
                    <a:pt x="102" y="224"/>
                  </a:cubicBezTo>
                  <a:cubicBezTo>
                    <a:pt x="97" y="224"/>
                    <a:pt x="95" y="224"/>
                    <a:pt x="91" y="223"/>
                  </a:cubicBezTo>
                  <a:cubicBezTo>
                    <a:pt x="90" y="226"/>
                    <a:pt x="89" y="228"/>
                    <a:pt x="88" y="231"/>
                  </a:cubicBezTo>
                  <a:cubicBezTo>
                    <a:pt x="85" y="230"/>
                    <a:pt x="84" y="230"/>
                    <a:pt x="82" y="230"/>
                  </a:cubicBezTo>
                  <a:cubicBezTo>
                    <a:pt x="82" y="230"/>
                    <a:pt x="81" y="231"/>
                    <a:pt x="81" y="231"/>
                  </a:cubicBezTo>
                  <a:cubicBezTo>
                    <a:pt x="80" y="232"/>
                    <a:pt x="78" y="231"/>
                    <a:pt x="77" y="231"/>
                  </a:cubicBezTo>
                  <a:cubicBezTo>
                    <a:pt x="76" y="233"/>
                    <a:pt x="76" y="233"/>
                    <a:pt x="76" y="233"/>
                  </a:cubicBezTo>
                  <a:cubicBezTo>
                    <a:pt x="75" y="233"/>
                    <a:pt x="74" y="232"/>
                    <a:pt x="73" y="233"/>
                  </a:cubicBezTo>
                  <a:cubicBezTo>
                    <a:pt x="72" y="234"/>
                    <a:pt x="72" y="237"/>
                    <a:pt x="72" y="238"/>
                  </a:cubicBezTo>
                  <a:cubicBezTo>
                    <a:pt x="70" y="239"/>
                    <a:pt x="68" y="239"/>
                    <a:pt x="66" y="239"/>
                  </a:cubicBezTo>
                  <a:cubicBezTo>
                    <a:pt x="65" y="239"/>
                    <a:pt x="66" y="237"/>
                    <a:pt x="66" y="237"/>
                  </a:cubicBezTo>
                  <a:cubicBezTo>
                    <a:pt x="65" y="236"/>
                    <a:pt x="61" y="235"/>
                    <a:pt x="61" y="235"/>
                  </a:cubicBezTo>
                  <a:cubicBezTo>
                    <a:pt x="60" y="233"/>
                    <a:pt x="61" y="233"/>
                    <a:pt x="60" y="233"/>
                  </a:cubicBezTo>
                  <a:cubicBezTo>
                    <a:pt x="60" y="234"/>
                    <a:pt x="61" y="237"/>
                    <a:pt x="60" y="237"/>
                  </a:cubicBezTo>
                  <a:cubicBezTo>
                    <a:pt x="60" y="238"/>
                    <a:pt x="59" y="238"/>
                    <a:pt x="58" y="239"/>
                  </a:cubicBezTo>
                  <a:cubicBezTo>
                    <a:pt x="58" y="239"/>
                    <a:pt x="59" y="240"/>
                    <a:pt x="58" y="241"/>
                  </a:cubicBezTo>
                  <a:cubicBezTo>
                    <a:pt x="57" y="240"/>
                    <a:pt x="57" y="240"/>
                    <a:pt x="55" y="240"/>
                  </a:cubicBezTo>
                  <a:cubicBezTo>
                    <a:pt x="55" y="241"/>
                    <a:pt x="55" y="244"/>
                    <a:pt x="55" y="244"/>
                  </a:cubicBezTo>
                  <a:cubicBezTo>
                    <a:pt x="54" y="244"/>
                    <a:pt x="54" y="244"/>
                    <a:pt x="53" y="244"/>
                  </a:cubicBezTo>
                  <a:cubicBezTo>
                    <a:pt x="52" y="244"/>
                    <a:pt x="53" y="243"/>
                    <a:pt x="52" y="242"/>
                  </a:cubicBezTo>
                  <a:cubicBezTo>
                    <a:pt x="47" y="242"/>
                    <a:pt x="47" y="242"/>
                    <a:pt x="47" y="242"/>
                  </a:cubicBezTo>
                  <a:cubicBezTo>
                    <a:pt x="47" y="243"/>
                    <a:pt x="47" y="244"/>
                    <a:pt x="47" y="245"/>
                  </a:cubicBezTo>
                  <a:cubicBezTo>
                    <a:pt x="52" y="247"/>
                    <a:pt x="53" y="248"/>
                    <a:pt x="53" y="253"/>
                  </a:cubicBezTo>
                  <a:cubicBezTo>
                    <a:pt x="52" y="253"/>
                    <a:pt x="52" y="253"/>
                    <a:pt x="52" y="253"/>
                  </a:cubicBezTo>
                  <a:cubicBezTo>
                    <a:pt x="50" y="251"/>
                    <a:pt x="50" y="249"/>
                    <a:pt x="48" y="247"/>
                  </a:cubicBezTo>
                  <a:cubicBezTo>
                    <a:pt x="47" y="247"/>
                    <a:pt x="38" y="243"/>
                    <a:pt x="38" y="243"/>
                  </a:cubicBezTo>
                  <a:cubicBezTo>
                    <a:pt x="37" y="242"/>
                    <a:pt x="36" y="243"/>
                    <a:pt x="35" y="243"/>
                  </a:cubicBezTo>
                  <a:cubicBezTo>
                    <a:pt x="34" y="242"/>
                    <a:pt x="33" y="240"/>
                    <a:pt x="32" y="239"/>
                  </a:cubicBezTo>
                  <a:cubicBezTo>
                    <a:pt x="31" y="239"/>
                    <a:pt x="30" y="240"/>
                    <a:pt x="28" y="239"/>
                  </a:cubicBezTo>
                  <a:cubicBezTo>
                    <a:pt x="28" y="239"/>
                    <a:pt x="26" y="236"/>
                    <a:pt x="25" y="236"/>
                  </a:cubicBezTo>
                  <a:cubicBezTo>
                    <a:pt x="24" y="236"/>
                    <a:pt x="23" y="236"/>
                    <a:pt x="22" y="236"/>
                  </a:cubicBezTo>
                  <a:cubicBezTo>
                    <a:pt x="21" y="235"/>
                    <a:pt x="20" y="232"/>
                    <a:pt x="18" y="232"/>
                  </a:cubicBezTo>
                  <a:cubicBezTo>
                    <a:pt x="14" y="231"/>
                    <a:pt x="10" y="234"/>
                    <a:pt x="7" y="233"/>
                  </a:cubicBezTo>
                  <a:cubicBezTo>
                    <a:pt x="7" y="232"/>
                    <a:pt x="7" y="232"/>
                    <a:pt x="7" y="232"/>
                  </a:cubicBezTo>
                  <a:cubicBezTo>
                    <a:pt x="4" y="231"/>
                    <a:pt x="2" y="232"/>
                    <a:pt x="0" y="231"/>
                  </a:cubicBezTo>
                  <a:cubicBezTo>
                    <a:pt x="3" y="370"/>
                    <a:pt x="3" y="370"/>
                    <a:pt x="3" y="370"/>
                  </a:cubicBezTo>
                  <a:cubicBezTo>
                    <a:pt x="3" y="370"/>
                    <a:pt x="9" y="367"/>
                    <a:pt x="11" y="368"/>
                  </a:cubicBezTo>
                  <a:cubicBezTo>
                    <a:pt x="12" y="369"/>
                    <a:pt x="15" y="371"/>
                    <a:pt x="16" y="370"/>
                  </a:cubicBezTo>
                  <a:cubicBezTo>
                    <a:pt x="22" y="364"/>
                    <a:pt x="19" y="370"/>
                    <a:pt x="20" y="373"/>
                  </a:cubicBezTo>
                  <a:cubicBezTo>
                    <a:pt x="21" y="376"/>
                    <a:pt x="21" y="376"/>
                    <a:pt x="23" y="379"/>
                  </a:cubicBezTo>
                  <a:cubicBezTo>
                    <a:pt x="25" y="382"/>
                    <a:pt x="31" y="385"/>
                    <a:pt x="33" y="388"/>
                  </a:cubicBezTo>
                  <a:cubicBezTo>
                    <a:pt x="35" y="391"/>
                    <a:pt x="32" y="395"/>
                    <a:pt x="37" y="390"/>
                  </a:cubicBezTo>
                  <a:cubicBezTo>
                    <a:pt x="40" y="388"/>
                    <a:pt x="43" y="389"/>
                    <a:pt x="44" y="386"/>
                  </a:cubicBezTo>
                  <a:cubicBezTo>
                    <a:pt x="45" y="383"/>
                    <a:pt x="42" y="381"/>
                    <a:pt x="44" y="381"/>
                  </a:cubicBezTo>
                  <a:cubicBezTo>
                    <a:pt x="47" y="381"/>
                    <a:pt x="50" y="378"/>
                    <a:pt x="52" y="381"/>
                  </a:cubicBezTo>
                  <a:cubicBezTo>
                    <a:pt x="53" y="384"/>
                    <a:pt x="58" y="383"/>
                    <a:pt x="58" y="386"/>
                  </a:cubicBezTo>
                  <a:cubicBezTo>
                    <a:pt x="58" y="388"/>
                    <a:pt x="58" y="390"/>
                    <a:pt x="61" y="390"/>
                  </a:cubicBezTo>
                  <a:cubicBezTo>
                    <a:pt x="65" y="391"/>
                    <a:pt x="67" y="395"/>
                    <a:pt x="69" y="397"/>
                  </a:cubicBezTo>
                  <a:cubicBezTo>
                    <a:pt x="70" y="400"/>
                    <a:pt x="77" y="406"/>
                    <a:pt x="79" y="409"/>
                  </a:cubicBezTo>
                  <a:cubicBezTo>
                    <a:pt x="81" y="412"/>
                    <a:pt x="81" y="416"/>
                    <a:pt x="85" y="418"/>
                  </a:cubicBezTo>
                  <a:cubicBezTo>
                    <a:pt x="88" y="420"/>
                    <a:pt x="87" y="423"/>
                    <a:pt x="91" y="425"/>
                  </a:cubicBezTo>
                  <a:cubicBezTo>
                    <a:pt x="94" y="427"/>
                    <a:pt x="97" y="422"/>
                    <a:pt x="97" y="425"/>
                  </a:cubicBezTo>
                  <a:cubicBezTo>
                    <a:pt x="97" y="428"/>
                    <a:pt x="98" y="430"/>
                    <a:pt x="99" y="433"/>
                  </a:cubicBezTo>
                  <a:cubicBezTo>
                    <a:pt x="100" y="436"/>
                    <a:pt x="100" y="434"/>
                    <a:pt x="102" y="435"/>
                  </a:cubicBezTo>
                  <a:cubicBezTo>
                    <a:pt x="104" y="437"/>
                    <a:pt x="103" y="441"/>
                    <a:pt x="105" y="441"/>
                  </a:cubicBezTo>
                  <a:cubicBezTo>
                    <a:pt x="107" y="441"/>
                    <a:pt x="103" y="443"/>
                    <a:pt x="104" y="445"/>
                  </a:cubicBezTo>
                  <a:cubicBezTo>
                    <a:pt x="104" y="447"/>
                    <a:pt x="104" y="448"/>
                    <a:pt x="104" y="449"/>
                  </a:cubicBezTo>
                  <a:cubicBezTo>
                    <a:pt x="103" y="450"/>
                    <a:pt x="101" y="453"/>
                    <a:pt x="101" y="453"/>
                  </a:cubicBezTo>
                  <a:close/>
                  <a:moveTo>
                    <a:pt x="506" y="620"/>
                  </a:moveTo>
                  <a:cubicBezTo>
                    <a:pt x="506" y="620"/>
                    <a:pt x="506" y="620"/>
                    <a:pt x="506" y="619"/>
                  </a:cubicBezTo>
                  <a:cubicBezTo>
                    <a:pt x="505" y="620"/>
                    <a:pt x="505" y="621"/>
                    <a:pt x="505" y="621"/>
                  </a:cubicBezTo>
                  <a:lnTo>
                    <a:pt x="506" y="620"/>
                  </a:lnTo>
                  <a:close/>
                  <a:moveTo>
                    <a:pt x="656" y="29"/>
                  </a:moveTo>
                  <a:cubicBezTo>
                    <a:pt x="657" y="29"/>
                    <a:pt x="657" y="30"/>
                    <a:pt x="657" y="31"/>
                  </a:cubicBezTo>
                  <a:cubicBezTo>
                    <a:pt x="653" y="30"/>
                    <a:pt x="653" y="29"/>
                    <a:pt x="656" y="29"/>
                  </a:cubicBezTo>
                  <a:close/>
                  <a:moveTo>
                    <a:pt x="386" y="265"/>
                  </a:moveTo>
                  <a:cubicBezTo>
                    <a:pt x="386" y="266"/>
                    <a:pt x="386" y="266"/>
                    <a:pt x="386" y="266"/>
                  </a:cubicBezTo>
                  <a:cubicBezTo>
                    <a:pt x="384" y="266"/>
                    <a:pt x="385" y="265"/>
                    <a:pt x="386" y="265"/>
                  </a:cubicBezTo>
                  <a:close/>
                  <a:moveTo>
                    <a:pt x="94" y="241"/>
                  </a:moveTo>
                  <a:cubicBezTo>
                    <a:pt x="95" y="241"/>
                    <a:pt x="94" y="242"/>
                    <a:pt x="94" y="242"/>
                  </a:cubicBezTo>
                  <a:cubicBezTo>
                    <a:pt x="94" y="241"/>
                    <a:pt x="93" y="240"/>
                    <a:pt x="94" y="241"/>
                  </a:cubicBezTo>
                  <a:close/>
                  <a:moveTo>
                    <a:pt x="147" y="518"/>
                  </a:moveTo>
                  <a:cubicBezTo>
                    <a:pt x="147" y="520"/>
                    <a:pt x="147" y="521"/>
                    <a:pt x="147" y="522"/>
                  </a:cubicBezTo>
                  <a:cubicBezTo>
                    <a:pt x="148" y="522"/>
                    <a:pt x="148" y="523"/>
                    <a:pt x="149" y="523"/>
                  </a:cubicBezTo>
                  <a:cubicBezTo>
                    <a:pt x="155" y="525"/>
                    <a:pt x="147" y="518"/>
                    <a:pt x="147" y="518"/>
                  </a:cubicBezTo>
                  <a:close/>
                  <a:moveTo>
                    <a:pt x="113" y="492"/>
                  </a:moveTo>
                  <a:cubicBezTo>
                    <a:pt x="112" y="492"/>
                    <a:pt x="114" y="494"/>
                    <a:pt x="114" y="494"/>
                  </a:cubicBezTo>
                  <a:cubicBezTo>
                    <a:pt x="114" y="494"/>
                    <a:pt x="115" y="491"/>
                    <a:pt x="113" y="492"/>
                  </a:cubicBezTo>
                  <a:close/>
                  <a:moveTo>
                    <a:pt x="111" y="472"/>
                  </a:moveTo>
                  <a:cubicBezTo>
                    <a:pt x="112" y="472"/>
                    <a:pt x="110" y="473"/>
                    <a:pt x="110" y="473"/>
                  </a:cubicBezTo>
                  <a:cubicBezTo>
                    <a:pt x="110" y="473"/>
                    <a:pt x="110" y="471"/>
                    <a:pt x="111" y="472"/>
                  </a:cubicBezTo>
                  <a:close/>
                  <a:moveTo>
                    <a:pt x="453" y="542"/>
                  </a:moveTo>
                  <a:cubicBezTo>
                    <a:pt x="452" y="543"/>
                    <a:pt x="454" y="544"/>
                    <a:pt x="454" y="544"/>
                  </a:cubicBezTo>
                  <a:cubicBezTo>
                    <a:pt x="454" y="544"/>
                    <a:pt x="456" y="542"/>
                    <a:pt x="453" y="542"/>
                  </a:cubicBezTo>
                  <a:close/>
                  <a:moveTo>
                    <a:pt x="464" y="536"/>
                  </a:moveTo>
                  <a:cubicBezTo>
                    <a:pt x="464" y="536"/>
                    <a:pt x="463" y="537"/>
                    <a:pt x="463" y="537"/>
                  </a:cubicBezTo>
                  <a:cubicBezTo>
                    <a:pt x="465" y="537"/>
                    <a:pt x="466" y="536"/>
                    <a:pt x="464" y="536"/>
                  </a:cubicBezTo>
                  <a:close/>
                  <a:moveTo>
                    <a:pt x="638" y="573"/>
                  </a:moveTo>
                  <a:cubicBezTo>
                    <a:pt x="639" y="573"/>
                    <a:pt x="637" y="574"/>
                    <a:pt x="637" y="574"/>
                  </a:cubicBezTo>
                  <a:cubicBezTo>
                    <a:pt x="637" y="574"/>
                    <a:pt x="637" y="572"/>
                    <a:pt x="638" y="573"/>
                  </a:cubicBezTo>
                  <a:close/>
                  <a:moveTo>
                    <a:pt x="693" y="583"/>
                  </a:moveTo>
                  <a:cubicBezTo>
                    <a:pt x="693" y="584"/>
                    <a:pt x="693" y="584"/>
                    <a:pt x="693" y="584"/>
                  </a:cubicBezTo>
                  <a:cubicBezTo>
                    <a:pt x="694" y="584"/>
                    <a:pt x="694" y="584"/>
                    <a:pt x="694" y="584"/>
                  </a:cubicBezTo>
                  <a:cubicBezTo>
                    <a:pt x="694" y="584"/>
                    <a:pt x="695" y="583"/>
                    <a:pt x="693" y="583"/>
                  </a:cubicBezTo>
                  <a:close/>
                  <a:moveTo>
                    <a:pt x="613" y="559"/>
                  </a:moveTo>
                  <a:cubicBezTo>
                    <a:pt x="617" y="558"/>
                    <a:pt x="612" y="562"/>
                    <a:pt x="611" y="562"/>
                  </a:cubicBezTo>
                  <a:cubicBezTo>
                    <a:pt x="607" y="564"/>
                    <a:pt x="612" y="559"/>
                    <a:pt x="613" y="559"/>
                  </a:cubicBezTo>
                  <a:close/>
                  <a:moveTo>
                    <a:pt x="667" y="520"/>
                  </a:moveTo>
                  <a:cubicBezTo>
                    <a:pt x="667" y="521"/>
                    <a:pt x="667" y="523"/>
                    <a:pt x="667" y="524"/>
                  </a:cubicBezTo>
                  <a:cubicBezTo>
                    <a:pt x="668" y="524"/>
                    <a:pt x="669" y="524"/>
                    <a:pt x="671" y="524"/>
                  </a:cubicBezTo>
                  <a:cubicBezTo>
                    <a:pt x="674" y="527"/>
                    <a:pt x="674" y="527"/>
                    <a:pt x="674" y="527"/>
                  </a:cubicBezTo>
                  <a:cubicBezTo>
                    <a:pt x="674" y="528"/>
                    <a:pt x="674" y="529"/>
                    <a:pt x="674" y="529"/>
                  </a:cubicBezTo>
                  <a:cubicBezTo>
                    <a:pt x="675" y="530"/>
                    <a:pt x="677" y="530"/>
                    <a:pt x="679" y="530"/>
                  </a:cubicBezTo>
                  <a:cubicBezTo>
                    <a:pt x="681" y="531"/>
                    <a:pt x="683" y="533"/>
                    <a:pt x="685" y="534"/>
                  </a:cubicBezTo>
                  <a:cubicBezTo>
                    <a:pt x="686" y="534"/>
                    <a:pt x="687" y="534"/>
                    <a:pt x="689" y="534"/>
                  </a:cubicBezTo>
                  <a:cubicBezTo>
                    <a:pt x="689" y="533"/>
                    <a:pt x="690" y="533"/>
                    <a:pt x="690" y="532"/>
                  </a:cubicBezTo>
                  <a:cubicBezTo>
                    <a:pt x="686" y="529"/>
                    <a:pt x="686" y="529"/>
                    <a:pt x="686" y="529"/>
                  </a:cubicBezTo>
                  <a:cubicBezTo>
                    <a:pt x="686" y="529"/>
                    <a:pt x="685" y="529"/>
                    <a:pt x="685" y="529"/>
                  </a:cubicBezTo>
                  <a:cubicBezTo>
                    <a:pt x="683" y="528"/>
                    <a:pt x="682" y="525"/>
                    <a:pt x="681" y="524"/>
                  </a:cubicBezTo>
                  <a:cubicBezTo>
                    <a:pt x="681" y="524"/>
                    <a:pt x="679" y="525"/>
                    <a:pt x="679" y="524"/>
                  </a:cubicBezTo>
                  <a:cubicBezTo>
                    <a:pt x="676" y="524"/>
                    <a:pt x="674" y="522"/>
                    <a:pt x="672" y="521"/>
                  </a:cubicBezTo>
                  <a:cubicBezTo>
                    <a:pt x="670" y="521"/>
                    <a:pt x="669" y="521"/>
                    <a:pt x="667" y="520"/>
                  </a:cubicBezTo>
                  <a:close/>
                  <a:moveTo>
                    <a:pt x="538" y="591"/>
                  </a:moveTo>
                  <a:cubicBezTo>
                    <a:pt x="538" y="592"/>
                    <a:pt x="539" y="593"/>
                    <a:pt x="539" y="593"/>
                  </a:cubicBezTo>
                  <a:cubicBezTo>
                    <a:pt x="538" y="596"/>
                    <a:pt x="538" y="596"/>
                    <a:pt x="538" y="596"/>
                  </a:cubicBezTo>
                  <a:cubicBezTo>
                    <a:pt x="534" y="594"/>
                    <a:pt x="537" y="593"/>
                    <a:pt x="538" y="591"/>
                  </a:cubicBezTo>
                  <a:close/>
                  <a:moveTo>
                    <a:pt x="518" y="583"/>
                  </a:moveTo>
                  <a:cubicBezTo>
                    <a:pt x="518" y="583"/>
                    <a:pt x="519" y="586"/>
                    <a:pt x="519" y="586"/>
                  </a:cubicBezTo>
                  <a:cubicBezTo>
                    <a:pt x="522" y="587"/>
                    <a:pt x="520" y="584"/>
                    <a:pt x="518" y="583"/>
                  </a:cubicBezTo>
                  <a:close/>
                  <a:moveTo>
                    <a:pt x="583" y="578"/>
                  </a:moveTo>
                  <a:cubicBezTo>
                    <a:pt x="584" y="579"/>
                    <a:pt x="586" y="580"/>
                    <a:pt x="587" y="580"/>
                  </a:cubicBezTo>
                  <a:cubicBezTo>
                    <a:pt x="586" y="581"/>
                    <a:pt x="585" y="583"/>
                    <a:pt x="583" y="582"/>
                  </a:cubicBezTo>
                  <a:cubicBezTo>
                    <a:pt x="583" y="582"/>
                    <a:pt x="584" y="581"/>
                    <a:pt x="584" y="580"/>
                  </a:cubicBezTo>
                  <a:cubicBezTo>
                    <a:pt x="583" y="580"/>
                    <a:pt x="580" y="580"/>
                    <a:pt x="582" y="579"/>
                  </a:cubicBezTo>
                  <a:cubicBezTo>
                    <a:pt x="584" y="578"/>
                    <a:pt x="581" y="578"/>
                    <a:pt x="583" y="578"/>
                  </a:cubicBezTo>
                  <a:close/>
                  <a:moveTo>
                    <a:pt x="506" y="575"/>
                  </a:moveTo>
                  <a:cubicBezTo>
                    <a:pt x="507" y="575"/>
                    <a:pt x="506" y="576"/>
                    <a:pt x="506" y="576"/>
                  </a:cubicBezTo>
                  <a:cubicBezTo>
                    <a:pt x="507" y="577"/>
                    <a:pt x="509" y="578"/>
                    <a:pt x="510" y="578"/>
                  </a:cubicBezTo>
                  <a:cubicBezTo>
                    <a:pt x="512" y="579"/>
                    <a:pt x="516" y="579"/>
                    <a:pt x="516" y="579"/>
                  </a:cubicBezTo>
                  <a:cubicBezTo>
                    <a:pt x="518" y="580"/>
                    <a:pt x="515" y="578"/>
                    <a:pt x="515" y="578"/>
                  </a:cubicBezTo>
                  <a:cubicBezTo>
                    <a:pt x="512" y="576"/>
                    <a:pt x="510" y="576"/>
                    <a:pt x="506" y="575"/>
                  </a:cubicBezTo>
                  <a:close/>
                  <a:moveTo>
                    <a:pt x="708" y="568"/>
                  </a:moveTo>
                  <a:cubicBezTo>
                    <a:pt x="707" y="569"/>
                    <a:pt x="707" y="570"/>
                    <a:pt x="707" y="570"/>
                  </a:cubicBezTo>
                  <a:cubicBezTo>
                    <a:pt x="706" y="571"/>
                    <a:pt x="705" y="570"/>
                    <a:pt x="704" y="570"/>
                  </a:cubicBezTo>
                  <a:cubicBezTo>
                    <a:pt x="703" y="571"/>
                    <a:pt x="702" y="572"/>
                    <a:pt x="702" y="573"/>
                  </a:cubicBezTo>
                  <a:cubicBezTo>
                    <a:pt x="703" y="574"/>
                    <a:pt x="703" y="574"/>
                    <a:pt x="702" y="574"/>
                  </a:cubicBezTo>
                  <a:cubicBezTo>
                    <a:pt x="702" y="576"/>
                    <a:pt x="701" y="578"/>
                    <a:pt x="701" y="579"/>
                  </a:cubicBezTo>
                  <a:cubicBezTo>
                    <a:pt x="703" y="578"/>
                    <a:pt x="705" y="579"/>
                    <a:pt x="706" y="578"/>
                  </a:cubicBezTo>
                  <a:cubicBezTo>
                    <a:pt x="707" y="577"/>
                    <a:pt x="706" y="576"/>
                    <a:pt x="706" y="576"/>
                  </a:cubicBezTo>
                  <a:cubicBezTo>
                    <a:pt x="706" y="576"/>
                    <a:pt x="713" y="571"/>
                    <a:pt x="708" y="574"/>
                  </a:cubicBezTo>
                  <a:cubicBezTo>
                    <a:pt x="708" y="573"/>
                    <a:pt x="708" y="572"/>
                    <a:pt x="708" y="572"/>
                  </a:cubicBezTo>
                  <a:cubicBezTo>
                    <a:pt x="711" y="571"/>
                    <a:pt x="709" y="570"/>
                    <a:pt x="708" y="568"/>
                  </a:cubicBezTo>
                  <a:close/>
                  <a:moveTo>
                    <a:pt x="532" y="566"/>
                  </a:moveTo>
                  <a:cubicBezTo>
                    <a:pt x="535" y="567"/>
                    <a:pt x="536" y="570"/>
                    <a:pt x="532" y="570"/>
                  </a:cubicBezTo>
                  <a:cubicBezTo>
                    <a:pt x="532" y="569"/>
                    <a:pt x="532" y="569"/>
                    <a:pt x="532" y="569"/>
                  </a:cubicBezTo>
                  <a:cubicBezTo>
                    <a:pt x="530" y="569"/>
                    <a:pt x="528" y="569"/>
                    <a:pt x="527" y="568"/>
                  </a:cubicBezTo>
                  <a:cubicBezTo>
                    <a:pt x="527" y="567"/>
                    <a:pt x="527" y="567"/>
                    <a:pt x="527" y="567"/>
                  </a:cubicBezTo>
                  <a:cubicBezTo>
                    <a:pt x="528" y="567"/>
                    <a:pt x="531" y="566"/>
                    <a:pt x="532" y="566"/>
                  </a:cubicBezTo>
                  <a:close/>
                  <a:moveTo>
                    <a:pt x="671" y="560"/>
                  </a:moveTo>
                  <a:cubicBezTo>
                    <a:pt x="670" y="560"/>
                    <a:pt x="670" y="561"/>
                    <a:pt x="670" y="562"/>
                  </a:cubicBezTo>
                  <a:cubicBezTo>
                    <a:pt x="670" y="563"/>
                    <a:pt x="668" y="564"/>
                    <a:pt x="668" y="564"/>
                  </a:cubicBezTo>
                  <a:cubicBezTo>
                    <a:pt x="669" y="566"/>
                    <a:pt x="669" y="566"/>
                    <a:pt x="669" y="566"/>
                  </a:cubicBezTo>
                  <a:cubicBezTo>
                    <a:pt x="669" y="566"/>
                    <a:pt x="671" y="566"/>
                    <a:pt x="671" y="566"/>
                  </a:cubicBezTo>
                  <a:cubicBezTo>
                    <a:pt x="672" y="567"/>
                    <a:pt x="671" y="569"/>
                    <a:pt x="672" y="569"/>
                  </a:cubicBezTo>
                  <a:cubicBezTo>
                    <a:pt x="672" y="569"/>
                    <a:pt x="674" y="569"/>
                    <a:pt x="674" y="569"/>
                  </a:cubicBezTo>
                  <a:cubicBezTo>
                    <a:pt x="679" y="570"/>
                    <a:pt x="678" y="570"/>
                    <a:pt x="683" y="568"/>
                  </a:cubicBezTo>
                  <a:cubicBezTo>
                    <a:pt x="683" y="569"/>
                    <a:pt x="683" y="570"/>
                    <a:pt x="682" y="570"/>
                  </a:cubicBezTo>
                  <a:cubicBezTo>
                    <a:pt x="682" y="572"/>
                    <a:pt x="682" y="572"/>
                    <a:pt x="682" y="572"/>
                  </a:cubicBezTo>
                  <a:cubicBezTo>
                    <a:pt x="683" y="572"/>
                    <a:pt x="683" y="573"/>
                    <a:pt x="683" y="573"/>
                  </a:cubicBezTo>
                  <a:cubicBezTo>
                    <a:pt x="684" y="573"/>
                    <a:pt x="685" y="573"/>
                    <a:pt x="686" y="573"/>
                  </a:cubicBezTo>
                  <a:cubicBezTo>
                    <a:pt x="685" y="572"/>
                    <a:pt x="686" y="572"/>
                    <a:pt x="686" y="572"/>
                  </a:cubicBezTo>
                  <a:cubicBezTo>
                    <a:pt x="686" y="572"/>
                    <a:pt x="687" y="571"/>
                    <a:pt x="687" y="571"/>
                  </a:cubicBezTo>
                  <a:cubicBezTo>
                    <a:pt x="686" y="571"/>
                    <a:pt x="685" y="570"/>
                    <a:pt x="685" y="570"/>
                  </a:cubicBezTo>
                  <a:cubicBezTo>
                    <a:pt x="685" y="569"/>
                    <a:pt x="685" y="568"/>
                    <a:pt x="685" y="568"/>
                  </a:cubicBezTo>
                  <a:cubicBezTo>
                    <a:pt x="685" y="568"/>
                    <a:pt x="687" y="567"/>
                    <a:pt x="686" y="567"/>
                  </a:cubicBezTo>
                  <a:cubicBezTo>
                    <a:pt x="684" y="567"/>
                    <a:pt x="680" y="568"/>
                    <a:pt x="677" y="568"/>
                  </a:cubicBezTo>
                  <a:cubicBezTo>
                    <a:pt x="677" y="566"/>
                    <a:pt x="677" y="566"/>
                    <a:pt x="677" y="566"/>
                  </a:cubicBezTo>
                  <a:cubicBezTo>
                    <a:pt x="676" y="566"/>
                    <a:pt x="676" y="567"/>
                    <a:pt x="676" y="567"/>
                  </a:cubicBezTo>
                  <a:cubicBezTo>
                    <a:pt x="674" y="568"/>
                    <a:pt x="672" y="566"/>
                    <a:pt x="671" y="565"/>
                  </a:cubicBezTo>
                  <a:cubicBezTo>
                    <a:pt x="671" y="565"/>
                    <a:pt x="672" y="562"/>
                    <a:pt x="671" y="562"/>
                  </a:cubicBezTo>
                  <a:cubicBezTo>
                    <a:pt x="672" y="562"/>
                    <a:pt x="673" y="559"/>
                    <a:pt x="671" y="560"/>
                  </a:cubicBezTo>
                  <a:close/>
                  <a:moveTo>
                    <a:pt x="707" y="558"/>
                  </a:moveTo>
                  <a:cubicBezTo>
                    <a:pt x="706" y="560"/>
                    <a:pt x="706" y="560"/>
                    <a:pt x="706" y="560"/>
                  </a:cubicBezTo>
                  <a:cubicBezTo>
                    <a:pt x="703" y="561"/>
                    <a:pt x="702" y="559"/>
                    <a:pt x="700" y="559"/>
                  </a:cubicBezTo>
                  <a:cubicBezTo>
                    <a:pt x="699" y="560"/>
                    <a:pt x="698" y="561"/>
                    <a:pt x="697" y="562"/>
                  </a:cubicBezTo>
                  <a:cubicBezTo>
                    <a:pt x="698" y="562"/>
                    <a:pt x="698" y="565"/>
                    <a:pt x="697" y="566"/>
                  </a:cubicBezTo>
                  <a:cubicBezTo>
                    <a:pt x="695" y="566"/>
                    <a:pt x="695" y="566"/>
                    <a:pt x="695" y="566"/>
                  </a:cubicBezTo>
                  <a:cubicBezTo>
                    <a:pt x="695" y="567"/>
                    <a:pt x="694" y="568"/>
                    <a:pt x="694" y="568"/>
                  </a:cubicBezTo>
                  <a:cubicBezTo>
                    <a:pt x="693" y="570"/>
                    <a:pt x="695" y="570"/>
                    <a:pt x="694" y="571"/>
                  </a:cubicBezTo>
                  <a:cubicBezTo>
                    <a:pt x="692" y="572"/>
                    <a:pt x="692" y="572"/>
                    <a:pt x="692" y="572"/>
                  </a:cubicBezTo>
                  <a:cubicBezTo>
                    <a:pt x="693" y="575"/>
                    <a:pt x="692" y="578"/>
                    <a:pt x="694" y="579"/>
                  </a:cubicBezTo>
                  <a:cubicBezTo>
                    <a:pt x="696" y="580"/>
                    <a:pt x="696" y="579"/>
                    <a:pt x="698" y="580"/>
                  </a:cubicBezTo>
                  <a:cubicBezTo>
                    <a:pt x="698" y="579"/>
                    <a:pt x="699" y="579"/>
                    <a:pt x="698" y="578"/>
                  </a:cubicBezTo>
                  <a:cubicBezTo>
                    <a:pt x="694" y="576"/>
                    <a:pt x="700" y="571"/>
                    <a:pt x="701" y="570"/>
                  </a:cubicBezTo>
                  <a:cubicBezTo>
                    <a:pt x="701" y="569"/>
                    <a:pt x="701" y="569"/>
                    <a:pt x="701" y="569"/>
                  </a:cubicBezTo>
                  <a:cubicBezTo>
                    <a:pt x="701" y="569"/>
                    <a:pt x="700" y="569"/>
                    <a:pt x="699" y="569"/>
                  </a:cubicBezTo>
                  <a:cubicBezTo>
                    <a:pt x="700" y="568"/>
                    <a:pt x="702" y="562"/>
                    <a:pt x="703" y="562"/>
                  </a:cubicBezTo>
                  <a:cubicBezTo>
                    <a:pt x="704" y="561"/>
                    <a:pt x="706" y="562"/>
                    <a:pt x="707" y="562"/>
                  </a:cubicBezTo>
                  <a:cubicBezTo>
                    <a:pt x="708" y="559"/>
                    <a:pt x="707" y="561"/>
                    <a:pt x="709" y="559"/>
                  </a:cubicBezTo>
                  <a:cubicBezTo>
                    <a:pt x="709" y="559"/>
                    <a:pt x="708" y="558"/>
                    <a:pt x="707" y="558"/>
                  </a:cubicBezTo>
                  <a:close/>
                  <a:moveTo>
                    <a:pt x="747" y="554"/>
                  </a:moveTo>
                  <a:cubicBezTo>
                    <a:pt x="747" y="555"/>
                    <a:pt x="746" y="560"/>
                    <a:pt x="748" y="558"/>
                  </a:cubicBezTo>
                  <a:cubicBezTo>
                    <a:pt x="750" y="558"/>
                    <a:pt x="749" y="556"/>
                    <a:pt x="749" y="554"/>
                  </a:cubicBezTo>
                  <a:cubicBezTo>
                    <a:pt x="748" y="554"/>
                    <a:pt x="747" y="554"/>
                    <a:pt x="747" y="554"/>
                  </a:cubicBezTo>
                  <a:close/>
                  <a:moveTo>
                    <a:pt x="692" y="549"/>
                  </a:moveTo>
                  <a:cubicBezTo>
                    <a:pt x="692" y="549"/>
                    <a:pt x="686" y="555"/>
                    <a:pt x="690" y="552"/>
                  </a:cubicBezTo>
                  <a:cubicBezTo>
                    <a:pt x="691" y="552"/>
                    <a:pt x="696" y="547"/>
                    <a:pt x="692" y="549"/>
                  </a:cubicBezTo>
                  <a:close/>
                  <a:moveTo>
                    <a:pt x="461" y="517"/>
                  </a:moveTo>
                  <a:cubicBezTo>
                    <a:pt x="464" y="520"/>
                    <a:pt x="464" y="521"/>
                    <a:pt x="465" y="526"/>
                  </a:cubicBezTo>
                  <a:cubicBezTo>
                    <a:pt x="464" y="526"/>
                    <a:pt x="462" y="526"/>
                    <a:pt x="463" y="526"/>
                  </a:cubicBezTo>
                  <a:cubicBezTo>
                    <a:pt x="463" y="526"/>
                    <a:pt x="460" y="526"/>
                    <a:pt x="462" y="526"/>
                  </a:cubicBezTo>
                  <a:cubicBezTo>
                    <a:pt x="461" y="526"/>
                    <a:pt x="459" y="526"/>
                    <a:pt x="459" y="526"/>
                  </a:cubicBezTo>
                  <a:cubicBezTo>
                    <a:pt x="459" y="523"/>
                    <a:pt x="459" y="523"/>
                    <a:pt x="459" y="523"/>
                  </a:cubicBezTo>
                  <a:cubicBezTo>
                    <a:pt x="457" y="522"/>
                    <a:pt x="459" y="525"/>
                    <a:pt x="458" y="525"/>
                  </a:cubicBezTo>
                  <a:cubicBezTo>
                    <a:pt x="457" y="525"/>
                    <a:pt x="457" y="525"/>
                    <a:pt x="457" y="525"/>
                  </a:cubicBezTo>
                  <a:cubicBezTo>
                    <a:pt x="457" y="525"/>
                    <a:pt x="457" y="519"/>
                    <a:pt x="457" y="518"/>
                  </a:cubicBezTo>
                  <a:cubicBezTo>
                    <a:pt x="458" y="517"/>
                    <a:pt x="460" y="517"/>
                    <a:pt x="461" y="517"/>
                  </a:cubicBezTo>
                  <a:close/>
                  <a:moveTo>
                    <a:pt x="603" y="505"/>
                  </a:moveTo>
                  <a:cubicBezTo>
                    <a:pt x="607" y="504"/>
                    <a:pt x="601" y="509"/>
                    <a:pt x="601" y="509"/>
                  </a:cubicBezTo>
                  <a:cubicBezTo>
                    <a:pt x="599" y="509"/>
                    <a:pt x="601" y="506"/>
                    <a:pt x="601" y="506"/>
                  </a:cubicBezTo>
                  <a:cubicBezTo>
                    <a:pt x="602" y="505"/>
                    <a:pt x="602" y="506"/>
                    <a:pt x="603" y="505"/>
                  </a:cubicBezTo>
                  <a:close/>
                  <a:moveTo>
                    <a:pt x="598" y="502"/>
                  </a:moveTo>
                  <a:cubicBezTo>
                    <a:pt x="598" y="502"/>
                    <a:pt x="597" y="502"/>
                    <a:pt x="599" y="503"/>
                  </a:cubicBezTo>
                  <a:cubicBezTo>
                    <a:pt x="600" y="503"/>
                    <a:pt x="599" y="504"/>
                    <a:pt x="599" y="505"/>
                  </a:cubicBezTo>
                  <a:cubicBezTo>
                    <a:pt x="599" y="506"/>
                    <a:pt x="592" y="512"/>
                    <a:pt x="591" y="512"/>
                  </a:cubicBezTo>
                  <a:cubicBezTo>
                    <a:pt x="590" y="512"/>
                    <a:pt x="590" y="511"/>
                    <a:pt x="589" y="511"/>
                  </a:cubicBezTo>
                  <a:cubicBezTo>
                    <a:pt x="589" y="511"/>
                    <a:pt x="588" y="511"/>
                    <a:pt x="587" y="511"/>
                  </a:cubicBezTo>
                  <a:cubicBezTo>
                    <a:pt x="589" y="509"/>
                    <a:pt x="591" y="506"/>
                    <a:pt x="593" y="505"/>
                  </a:cubicBezTo>
                  <a:cubicBezTo>
                    <a:pt x="594" y="504"/>
                    <a:pt x="596" y="505"/>
                    <a:pt x="596" y="504"/>
                  </a:cubicBezTo>
                  <a:cubicBezTo>
                    <a:pt x="597" y="503"/>
                    <a:pt x="597" y="502"/>
                    <a:pt x="598" y="502"/>
                  </a:cubicBezTo>
                  <a:close/>
                  <a:moveTo>
                    <a:pt x="738" y="499"/>
                  </a:moveTo>
                  <a:cubicBezTo>
                    <a:pt x="736" y="499"/>
                    <a:pt x="732" y="502"/>
                    <a:pt x="732" y="503"/>
                  </a:cubicBezTo>
                  <a:cubicBezTo>
                    <a:pt x="731" y="504"/>
                    <a:pt x="732" y="506"/>
                    <a:pt x="732" y="506"/>
                  </a:cubicBezTo>
                  <a:cubicBezTo>
                    <a:pt x="732" y="507"/>
                    <a:pt x="730" y="507"/>
                    <a:pt x="728" y="507"/>
                  </a:cubicBezTo>
                  <a:cubicBezTo>
                    <a:pt x="728" y="509"/>
                    <a:pt x="729" y="511"/>
                    <a:pt x="728" y="513"/>
                  </a:cubicBezTo>
                  <a:cubicBezTo>
                    <a:pt x="727" y="515"/>
                    <a:pt x="727" y="515"/>
                    <a:pt x="727" y="515"/>
                  </a:cubicBezTo>
                  <a:cubicBezTo>
                    <a:pt x="727" y="517"/>
                    <a:pt x="729" y="520"/>
                    <a:pt x="727" y="523"/>
                  </a:cubicBezTo>
                  <a:cubicBezTo>
                    <a:pt x="724" y="525"/>
                    <a:pt x="724" y="525"/>
                    <a:pt x="724" y="525"/>
                  </a:cubicBezTo>
                  <a:cubicBezTo>
                    <a:pt x="726" y="526"/>
                    <a:pt x="725" y="525"/>
                    <a:pt x="725" y="526"/>
                  </a:cubicBezTo>
                  <a:cubicBezTo>
                    <a:pt x="727" y="527"/>
                    <a:pt x="728" y="527"/>
                    <a:pt x="729" y="527"/>
                  </a:cubicBezTo>
                  <a:cubicBezTo>
                    <a:pt x="728" y="528"/>
                    <a:pt x="728" y="528"/>
                    <a:pt x="727" y="529"/>
                  </a:cubicBezTo>
                  <a:cubicBezTo>
                    <a:pt x="728" y="529"/>
                    <a:pt x="726" y="531"/>
                    <a:pt x="726" y="531"/>
                  </a:cubicBezTo>
                  <a:cubicBezTo>
                    <a:pt x="725" y="531"/>
                    <a:pt x="725" y="529"/>
                    <a:pt x="722" y="529"/>
                  </a:cubicBezTo>
                  <a:cubicBezTo>
                    <a:pt x="722" y="530"/>
                    <a:pt x="722" y="530"/>
                    <a:pt x="722" y="530"/>
                  </a:cubicBezTo>
                  <a:cubicBezTo>
                    <a:pt x="722" y="530"/>
                    <a:pt x="721" y="532"/>
                    <a:pt x="721" y="532"/>
                  </a:cubicBezTo>
                  <a:cubicBezTo>
                    <a:pt x="722" y="532"/>
                    <a:pt x="724" y="534"/>
                    <a:pt x="720" y="533"/>
                  </a:cubicBezTo>
                  <a:cubicBezTo>
                    <a:pt x="721" y="533"/>
                    <a:pt x="719" y="533"/>
                    <a:pt x="718" y="533"/>
                  </a:cubicBezTo>
                  <a:cubicBezTo>
                    <a:pt x="718" y="533"/>
                    <a:pt x="717" y="535"/>
                    <a:pt x="717" y="536"/>
                  </a:cubicBezTo>
                  <a:cubicBezTo>
                    <a:pt x="717" y="536"/>
                    <a:pt x="720" y="536"/>
                    <a:pt x="718" y="535"/>
                  </a:cubicBezTo>
                  <a:cubicBezTo>
                    <a:pt x="720" y="536"/>
                    <a:pt x="722" y="536"/>
                    <a:pt x="723" y="536"/>
                  </a:cubicBezTo>
                  <a:cubicBezTo>
                    <a:pt x="723" y="536"/>
                    <a:pt x="723" y="538"/>
                    <a:pt x="722" y="538"/>
                  </a:cubicBezTo>
                  <a:cubicBezTo>
                    <a:pt x="722" y="536"/>
                    <a:pt x="722" y="536"/>
                    <a:pt x="722" y="536"/>
                  </a:cubicBezTo>
                  <a:cubicBezTo>
                    <a:pt x="722" y="537"/>
                    <a:pt x="720" y="537"/>
                    <a:pt x="720" y="537"/>
                  </a:cubicBezTo>
                  <a:cubicBezTo>
                    <a:pt x="719" y="538"/>
                    <a:pt x="720" y="539"/>
                    <a:pt x="720" y="540"/>
                  </a:cubicBezTo>
                  <a:cubicBezTo>
                    <a:pt x="716" y="542"/>
                    <a:pt x="716" y="542"/>
                    <a:pt x="716" y="542"/>
                  </a:cubicBezTo>
                  <a:cubicBezTo>
                    <a:pt x="716" y="543"/>
                    <a:pt x="715" y="543"/>
                    <a:pt x="714" y="544"/>
                  </a:cubicBezTo>
                  <a:cubicBezTo>
                    <a:pt x="717" y="548"/>
                    <a:pt x="715" y="548"/>
                    <a:pt x="720" y="547"/>
                  </a:cubicBezTo>
                  <a:cubicBezTo>
                    <a:pt x="722" y="547"/>
                    <a:pt x="721" y="547"/>
                    <a:pt x="721" y="546"/>
                  </a:cubicBezTo>
                  <a:cubicBezTo>
                    <a:pt x="723" y="546"/>
                    <a:pt x="726" y="546"/>
                    <a:pt x="730" y="546"/>
                  </a:cubicBezTo>
                  <a:cubicBezTo>
                    <a:pt x="732" y="546"/>
                    <a:pt x="733" y="546"/>
                    <a:pt x="736" y="546"/>
                  </a:cubicBezTo>
                  <a:cubicBezTo>
                    <a:pt x="736" y="547"/>
                    <a:pt x="735" y="548"/>
                    <a:pt x="736" y="548"/>
                  </a:cubicBezTo>
                  <a:cubicBezTo>
                    <a:pt x="738" y="548"/>
                    <a:pt x="739" y="545"/>
                    <a:pt x="740" y="545"/>
                  </a:cubicBezTo>
                  <a:cubicBezTo>
                    <a:pt x="741" y="545"/>
                    <a:pt x="741" y="547"/>
                    <a:pt x="741" y="547"/>
                  </a:cubicBezTo>
                  <a:cubicBezTo>
                    <a:pt x="745" y="547"/>
                    <a:pt x="748" y="546"/>
                    <a:pt x="754" y="545"/>
                  </a:cubicBezTo>
                  <a:cubicBezTo>
                    <a:pt x="752" y="550"/>
                    <a:pt x="751" y="548"/>
                    <a:pt x="756" y="549"/>
                  </a:cubicBezTo>
                  <a:cubicBezTo>
                    <a:pt x="756" y="548"/>
                    <a:pt x="757" y="546"/>
                    <a:pt x="758" y="545"/>
                  </a:cubicBezTo>
                  <a:cubicBezTo>
                    <a:pt x="758" y="545"/>
                    <a:pt x="759" y="545"/>
                    <a:pt x="760" y="545"/>
                  </a:cubicBezTo>
                  <a:cubicBezTo>
                    <a:pt x="759" y="546"/>
                    <a:pt x="760" y="547"/>
                    <a:pt x="759" y="548"/>
                  </a:cubicBezTo>
                  <a:cubicBezTo>
                    <a:pt x="758" y="549"/>
                    <a:pt x="756" y="549"/>
                    <a:pt x="756" y="550"/>
                  </a:cubicBezTo>
                  <a:cubicBezTo>
                    <a:pt x="755" y="551"/>
                    <a:pt x="756" y="552"/>
                    <a:pt x="755" y="553"/>
                  </a:cubicBezTo>
                  <a:cubicBezTo>
                    <a:pt x="755" y="553"/>
                    <a:pt x="753" y="554"/>
                    <a:pt x="752" y="554"/>
                  </a:cubicBezTo>
                  <a:cubicBezTo>
                    <a:pt x="752" y="554"/>
                    <a:pt x="752" y="556"/>
                    <a:pt x="752" y="556"/>
                  </a:cubicBezTo>
                  <a:cubicBezTo>
                    <a:pt x="753" y="556"/>
                    <a:pt x="754" y="557"/>
                    <a:pt x="754" y="556"/>
                  </a:cubicBezTo>
                  <a:cubicBezTo>
                    <a:pt x="756" y="556"/>
                    <a:pt x="758" y="553"/>
                    <a:pt x="759" y="551"/>
                  </a:cubicBezTo>
                  <a:cubicBezTo>
                    <a:pt x="758" y="552"/>
                    <a:pt x="759" y="549"/>
                    <a:pt x="760" y="549"/>
                  </a:cubicBezTo>
                  <a:cubicBezTo>
                    <a:pt x="761" y="548"/>
                    <a:pt x="762" y="549"/>
                    <a:pt x="763" y="548"/>
                  </a:cubicBezTo>
                  <a:cubicBezTo>
                    <a:pt x="763" y="548"/>
                    <a:pt x="764" y="545"/>
                    <a:pt x="764" y="545"/>
                  </a:cubicBezTo>
                  <a:cubicBezTo>
                    <a:pt x="766" y="545"/>
                    <a:pt x="766" y="545"/>
                    <a:pt x="766" y="545"/>
                  </a:cubicBezTo>
                  <a:cubicBezTo>
                    <a:pt x="766" y="545"/>
                    <a:pt x="766" y="547"/>
                    <a:pt x="766" y="547"/>
                  </a:cubicBezTo>
                  <a:cubicBezTo>
                    <a:pt x="768" y="548"/>
                    <a:pt x="768" y="548"/>
                    <a:pt x="768" y="548"/>
                  </a:cubicBezTo>
                  <a:cubicBezTo>
                    <a:pt x="769" y="549"/>
                    <a:pt x="768" y="550"/>
                    <a:pt x="768" y="551"/>
                  </a:cubicBezTo>
                  <a:cubicBezTo>
                    <a:pt x="768" y="552"/>
                    <a:pt x="767" y="551"/>
                    <a:pt x="766" y="552"/>
                  </a:cubicBezTo>
                  <a:cubicBezTo>
                    <a:pt x="766" y="554"/>
                    <a:pt x="766" y="556"/>
                    <a:pt x="766" y="557"/>
                  </a:cubicBezTo>
                  <a:cubicBezTo>
                    <a:pt x="767" y="557"/>
                    <a:pt x="768" y="556"/>
                    <a:pt x="768" y="556"/>
                  </a:cubicBezTo>
                  <a:cubicBezTo>
                    <a:pt x="769" y="555"/>
                    <a:pt x="769" y="553"/>
                    <a:pt x="769" y="552"/>
                  </a:cubicBezTo>
                  <a:cubicBezTo>
                    <a:pt x="772" y="555"/>
                    <a:pt x="772" y="553"/>
                    <a:pt x="771" y="558"/>
                  </a:cubicBezTo>
                  <a:cubicBezTo>
                    <a:pt x="773" y="558"/>
                    <a:pt x="773" y="558"/>
                    <a:pt x="776" y="558"/>
                  </a:cubicBezTo>
                  <a:cubicBezTo>
                    <a:pt x="776" y="556"/>
                    <a:pt x="776" y="556"/>
                    <a:pt x="777" y="554"/>
                  </a:cubicBezTo>
                  <a:cubicBezTo>
                    <a:pt x="777" y="553"/>
                    <a:pt x="779" y="550"/>
                    <a:pt x="779" y="549"/>
                  </a:cubicBezTo>
                  <a:cubicBezTo>
                    <a:pt x="780" y="546"/>
                    <a:pt x="780" y="546"/>
                    <a:pt x="780" y="546"/>
                  </a:cubicBezTo>
                  <a:cubicBezTo>
                    <a:pt x="779" y="547"/>
                    <a:pt x="778" y="547"/>
                    <a:pt x="778" y="547"/>
                  </a:cubicBezTo>
                  <a:cubicBezTo>
                    <a:pt x="777" y="548"/>
                    <a:pt x="778" y="549"/>
                    <a:pt x="778" y="550"/>
                  </a:cubicBezTo>
                  <a:cubicBezTo>
                    <a:pt x="777" y="550"/>
                    <a:pt x="773" y="551"/>
                    <a:pt x="774" y="546"/>
                  </a:cubicBezTo>
                  <a:cubicBezTo>
                    <a:pt x="774" y="545"/>
                    <a:pt x="777" y="543"/>
                    <a:pt x="778" y="542"/>
                  </a:cubicBezTo>
                  <a:cubicBezTo>
                    <a:pt x="778" y="542"/>
                    <a:pt x="777" y="541"/>
                    <a:pt x="778" y="540"/>
                  </a:cubicBezTo>
                  <a:cubicBezTo>
                    <a:pt x="777" y="541"/>
                    <a:pt x="776" y="541"/>
                    <a:pt x="776" y="541"/>
                  </a:cubicBezTo>
                  <a:cubicBezTo>
                    <a:pt x="776" y="542"/>
                    <a:pt x="776" y="542"/>
                    <a:pt x="776" y="542"/>
                  </a:cubicBezTo>
                  <a:cubicBezTo>
                    <a:pt x="775" y="543"/>
                    <a:pt x="774" y="543"/>
                    <a:pt x="774" y="544"/>
                  </a:cubicBezTo>
                  <a:cubicBezTo>
                    <a:pt x="773" y="545"/>
                    <a:pt x="773" y="547"/>
                    <a:pt x="773" y="549"/>
                  </a:cubicBezTo>
                  <a:cubicBezTo>
                    <a:pt x="772" y="549"/>
                    <a:pt x="771" y="548"/>
                    <a:pt x="769" y="548"/>
                  </a:cubicBezTo>
                  <a:cubicBezTo>
                    <a:pt x="768" y="546"/>
                    <a:pt x="768" y="546"/>
                    <a:pt x="768" y="546"/>
                  </a:cubicBezTo>
                  <a:cubicBezTo>
                    <a:pt x="769" y="546"/>
                    <a:pt x="770" y="546"/>
                    <a:pt x="771" y="546"/>
                  </a:cubicBezTo>
                  <a:cubicBezTo>
                    <a:pt x="771" y="546"/>
                    <a:pt x="771" y="544"/>
                    <a:pt x="772" y="544"/>
                  </a:cubicBezTo>
                  <a:cubicBezTo>
                    <a:pt x="770" y="543"/>
                    <a:pt x="770" y="543"/>
                    <a:pt x="769" y="542"/>
                  </a:cubicBezTo>
                  <a:cubicBezTo>
                    <a:pt x="769" y="542"/>
                    <a:pt x="769" y="541"/>
                    <a:pt x="769" y="540"/>
                  </a:cubicBezTo>
                  <a:cubicBezTo>
                    <a:pt x="769" y="540"/>
                    <a:pt x="771" y="540"/>
                    <a:pt x="771" y="540"/>
                  </a:cubicBezTo>
                  <a:cubicBezTo>
                    <a:pt x="772" y="538"/>
                    <a:pt x="772" y="537"/>
                    <a:pt x="773" y="535"/>
                  </a:cubicBezTo>
                  <a:cubicBezTo>
                    <a:pt x="771" y="536"/>
                    <a:pt x="771" y="536"/>
                    <a:pt x="770" y="536"/>
                  </a:cubicBezTo>
                  <a:cubicBezTo>
                    <a:pt x="770" y="538"/>
                    <a:pt x="770" y="538"/>
                    <a:pt x="770" y="538"/>
                  </a:cubicBezTo>
                  <a:cubicBezTo>
                    <a:pt x="769" y="538"/>
                    <a:pt x="769" y="537"/>
                    <a:pt x="768" y="537"/>
                  </a:cubicBezTo>
                  <a:cubicBezTo>
                    <a:pt x="767" y="537"/>
                    <a:pt x="765" y="539"/>
                    <a:pt x="765" y="539"/>
                  </a:cubicBezTo>
                  <a:cubicBezTo>
                    <a:pt x="764" y="539"/>
                    <a:pt x="764" y="538"/>
                    <a:pt x="763" y="538"/>
                  </a:cubicBezTo>
                  <a:cubicBezTo>
                    <a:pt x="764" y="537"/>
                    <a:pt x="764" y="535"/>
                    <a:pt x="765" y="534"/>
                  </a:cubicBezTo>
                  <a:cubicBezTo>
                    <a:pt x="764" y="534"/>
                    <a:pt x="764" y="535"/>
                    <a:pt x="764" y="535"/>
                  </a:cubicBezTo>
                  <a:cubicBezTo>
                    <a:pt x="763" y="535"/>
                    <a:pt x="762" y="535"/>
                    <a:pt x="762" y="535"/>
                  </a:cubicBezTo>
                  <a:cubicBezTo>
                    <a:pt x="762" y="535"/>
                    <a:pt x="762" y="534"/>
                    <a:pt x="762" y="533"/>
                  </a:cubicBezTo>
                  <a:cubicBezTo>
                    <a:pt x="761" y="532"/>
                    <a:pt x="761" y="532"/>
                    <a:pt x="760" y="532"/>
                  </a:cubicBezTo>
                  <a:cubicBezTo>
                    <a:pt x="762" y="531"/>
                    <a:pt x="762" y="531"/>
                    <a:pt x="762" y="531"/>
                  </a:cubicBezTo>
                  <a:cubicBezTo>
                    <a:pt x="762" y="531"/>
                    <a:pt x="763" y="527"/>
                    <a:pt x="764" y="526"/>
                  </a:cubicBezTo>
                  <a:cubicBezTo>
                    <a:pt x="762" y="525"/>
                    <a:pt x="762" y="525"/>
                    <a:pt x="761" y="524"/>
                  </a:cubicBezTo>
                  <a:cubicBezTo>
                    <a:pt x="760" y="524"/>
                    <a:pt x="760" y="524"/>
                    <a:pt x="760" y="524"/>
                  </a:cubicBezTo>
                  <a:cubicBezTo>
                    <a:pt x="759" y="526"/>
                    <a:pt x="759" y="526"/>
                    <a:pt x="759" y="526"/>
                  </a:cubicBezTo>
                  <a:cubicBezTo>
                    <a:pt x="754" y="528"/>
                    <a:pt x="756" y="524"/>
                    <a:pt x="755" y="523"/>
                  </a:cubicBezTo>
                  <a:cubicBezTo>
                    <a:pt x="751" y="526"/>
                    <a:pt x="756" y="525"/>
                    <a:pt x="750" y="525"/>
                  </a:cubicBezTo>
                  <a:cubicBezTo>
                    <a:pt x="750" y="525"/>
                    <a:pt x="750" y="528"/>
                    <a:pt x="750" y="528"/>
                  </a:cubicBezTo>
                  <a:cubicBezTo>
                    <a:pt x="749" y="528"/>
                    <a:pt x="749" y="527"/>
                    <a:pt x="748" y="526"/>
                  </a:cubicBezTo>
                  <a:cubicBezTo>
                    <a:pt x="747" y="526"/>
                    <a:pt x="745" y="527"/>
                    <a:pt x="744" y="527"/>
                  </a:cubicBezTo>
                  <a:cubicBezTo>
                    <a:pt x="743" y="527"/>
                    <a:pt x="745" y="526"/>
                    <a:pt x="745" y="526"/>
                  </a:cubicBezTo>
                  <a:cubicBezTo>
                    <a:pt x="745" y="524"/>
                    <a:pt x="745" y="524"/>
                    <a:pt x="745" y="524"/>
                  </a:cubicBezTo>
                  <a:cubicBezTo>
                    <a:pt x="743" y="525"/>
                    <a:pt x="743" y="525"/>
                    <a:pt x="741" y="525"/>
                  </a:cubicBezTo>
                  <a:cubicBezTo>
                    <a:pt x="746" y="521"/>
                    <a:pt x="745" y="521"/>
                    <a:pt x="740" y="518"/>
                  </a:cubicBezTo>
                  <a:cubicBezTo>
                    <a:pt x="739" y="518"/>
                    <a:pt x="740" y="520"/>
                    <a:pt x="740" y="520"/>
                  </a:cubicBezTo>
                  <a:cubicBezTo>
                    <a:pt x="739" y="520"/>
                    <a:pt x="739" y="519"/>
                    <a:pt x="738" y="519"/>
                  </a:cubicBezTo>
                  <a:cubicBezTo>
                    <a:pt x="737" y="522"/>
                    <a:pt x="736" y="523"/>
                    <a:pt x="734" y="525"/>
                  </a:cubicBezTo>
                  <a:cubicBezTo>
                    <a:pt x="734" y="525"/>
                    <a:pt x="735" y="522"/>
                    <a:pt x="735" y="522"/>
                  </a:cubicBezTo>
                  <a:cubicBezTo>
                    <a:pt x="734" y="523"/>
                    <a:pt x="734" y="520"/>
                    <a:pt x="734" y="520"/>
                  </a:cubicBezTo>
                  <a:cubicBezTo>
                    <a:pt x="734" y="520"/>
                    <a:pt x="733" y="519"/>
                    <a:pt x="734" y="518"/>
                  </a:cubicBezTo>
                  <a:cubicBezTo>
                    <a:pt x="734" y="516"/>
                    <a:pt x="737" y="515"/>
                    <a:pt x="737" y="514"/>
                  </a:cubicBezTo>
                  <a:cubicBezTo>
                    <a:pt x="738" y="512"/>
                    <a:pt x="737" y="510"/>
                    <a:pt x="737" y="508"/>
                  </a:cubicBezTo>
                  <a:cubicBezTo>
                    <a:pt x="738" y="508"/>
                    <a:pt x="738" y="508"/>
                    <a:pt x="738" y="508"/>
                  </a:cubicBezTo>
                  <a:cubicBezTo>
                    <a:pt x="738" y="508"/>
                    <a:pt x="740" y="508"/>
                    <a:pt x="740" y="507"/>
                  </a:cubicBezTo>
                  <a:cubicBezTo>
                    <a:pt x="742" y="506"/>
                    <a:pt x="743" y="504"/>
                    <a:pt x="740" y="504"/>
                  </a:cubicBezTo>
                  <a:cubicBezTo>
                    <a:pt x="740" y="503"/>
                    <a:pt x="740" y="503"/>
                    <a:pt x="740" y="503"/>
                  </a:cubicBezTo>
                  <a:cubicBezTo>
                    <a:pt x="740" y="502"/>
                    <a:pt x="741" y="503"/>
                    <a:pt x="742" y="503"/>
                  </a:cubicBezTo>
                  <a:cubicBezTo>
                    <a:pt x="742" y="501"/>
                    <a:pt x="742" y="501"/>
                    <a:pt x="742" y="501"/>
                  </a:cubicBezTo>
                  <a:cubicBezTo>
                    <a:pt x="744" y="501"/>
                    <a:pt x="744" y="501"/>
                    <a:pt x="744" y="501"/>
                  </a:cubicBezTo>
                  <a:cubicBezTo>
                    <a:pt x="744" y="500"/>
                    <a:pt x="743" y="499"/>
                    <a:pt x="744" y="499"/>
                  </a:cubicBezTo>
                  <a:cubicBezTo>
                    <a:pt x="743" y="499"/>
                    <a:pt x="740" y="500"/>
                    <a:pt x="741" y="500"/>
                  </a:cubicBezTo>
                  <a:cubicBezTo>
                    <a:pt x="740" y="500"/>
                    <a:pt x="738" y="499"/>
                    <a:pt x="738" y="499"/>
                  </a:cubicBezTo>
                  <a:close/>
                  <a:moveTo>
                    <a:pt x="363" y="494"/>
                  </a:moveTo>
                  <a:cubicBezTo>
                    <a:pt x="366" y="494"/>
                    <a:pt x="366" y="496"/>
                    <a:pt x="367" y="498"/>
                  </a:cubicBezTo>
                  <a:cubicBezTo>
                    <a:pt x="368" y="498"/>
                    <a:pt x="369" y="497"/>
                    <a:pt x="369" y="497"/>
                  </a:cubicBezTo>
                  <a:cubicBezTo>
                    <a:pt x="370" y="498"/>
                    <a:pt x="369" y="501"/>
                    <a:pt x="369" y="502"/>
                  </a:cubicBezTo>
                  <a:cubicBezTo>
                    <a:pt x="370" y="503"/>
                    <a:pt x="372" y="504"/>
                    <a:pt x="373" y="505"/>
                  </a:cubicBezTo>
                  <a:cubicBezTo>
                    <a:pt x="374" y="506"/>
                    <a:pt x="373" y="507"/>
                    <a:pt x="373" y="509"/>
                  </a:cubicBezTo>
                  <a:cubicBezTo>
                    <a:pt x="374" y="510"/>
                    <a:pt x="375" y="511"/>
                    <a:pt x="376" y="513"/>
                  </a:cubicBezTo>
                  <a:cubicBezTo>
                    <a:pt x="375" y="514"/>
                    <a:pt x="376" y="514"/>
                    <a:pt x="375" y="515"/>
                  </a:cubicBezTo>
                  <a:cubicBezTo>
                    <a:pt x="374" y="515"/>
                    <a:pt x="372" y="515"/>
                    <a:pt x="371" y="515"/>
                  </a:cubicBezTo>
                  <a:cubicBezTo>
                    <a:pt x="371" y="512"/>
                    <a:pt x="371" y="508"/>
                    <a:pt x="369" y="505"/>
                  </a:cubicBezTo>
                  <a:cubicBezTo>
                    <a:pt x="369" y="505"/>
                    <a:pt x="368" y="505"/>
                    <a:pt x="367" y="505"/>
                  </a:cubicBezTo>
                  <a:cubicBezTo>
                    <a:pt x="367" y="504"/>
                    <a:pt x="368" y="503"/>
                    <a:pt x="367" y="503"/>
                  </a:cubicBezTo>
                  <a:cubicBezTo>
                    <a:pt x="367" y="500"/>
                    <a:pt x="362" y="499"/>
                    <a:pt x="362" y="497"/>
                  </a:cubicBezTo>
                  <a:cubicBezTo>
                    <a:pt x="362" y="495"/>
                    <a:pt x="362" y="494"/>
                    <a:pt x="363" y="494"/>
                  </a:cubicBezTo>
                  <a:close/>
                  <a:moveTo>
                    <a:pt x="625" y="481"/>
                  </a:moveTo>
                  <a:cubicBezTo>
                    <a:pt x="626" y="481"/>
                    <a:pt x="626" y="481"/>
                    <a:pt x="627" y="482"/>
                  </a:cubicBezTo>
                  <a:cubicBezTo>
                    <a:pt x="626" y="484"/>
                    <a:pt x="626" y="485"/>
                    <a:pt x="626" y="487"/>
                  </a:cubicBezTo>
                  <a:cubicBezTo>
                    <a:pt x="625" y="488"/>
                    <a:pt x="625" y="487"/>
                    <a:pt x="623" y="487"/>
                  </a:cubicBezTo>
                  <a:cubicBezTo>
                    <a:pt x="623" y="487"/>
                    <a:pt x="622" y="489"/>
                    <a:pt x="621" y="489"/>
                  </a:cubicBezTo>
                  <a:cubicBezTo>
                    <a:pt x="621" y="488"/>
                    <a:pt x="620" y="488"/>
                    <a:pt x="621" y="486"/>
                  </a:cubicBezTo>
                  <a:cubicBezTo>
                    <a:pt x="621" y="484"/>
                    <a:pt x="624" y="482"/>
                    <a:pt x="625" y="481"/>
                  </a:cubicBezTo>
                  <a:close/>
                  <a:moveTo>
                    <a:pt x="519" y="480"/>
                  </a:moveTo>
                  <a:cubicBezTo>
                    <a:pt x="519" y="480"/>
                    <a:pt x="517" y="483"/>
                    <a:pt x="517" y="483"/>
                  </a:cubicBezTo>
                  <a:cubicBezTo>
                    <a:pt x="520" y="484"/>
                    <a:pt x="522" y="485"/>
                    <a:pt x="526" y="486"/>
                  </a:cubicBezTo>
                  <a:cubicBezTo>
                    <a:pt x="526" y="486"/>
                    <a:pt x="526" y="483"/>
                    <a:pt x="526" y="483"/>
                  </a:cubicBezTo>
                  <a:cubicBezTo>
                    <a:pt x="525" y="483"/>
                    <a:pt x="524" y="483"/>
                    <a:pt x="524" y="483"/>
                  </a:cubicBezTo>
                  <a:cubicBezTo>
                    <a:pt x="522" y="481"/>
                    <a:pt x="522" y="481"/>
                    <a:pt x="519" y="480"/>
                  </a:cubicBezTo>
                  <a:close/>
                  <a:moveTo>
                    <a:pt x="357" y="474"/>
                  </a:moveTo>
                  <a:cubicBezTo>
                    <a:pt x="360" y="474"/>
                    <a:pt x="359" y="477"/>
                    <a:pt x="357" y="478"/>
                  </a:cubicBezTo>
                  <a:cubicBezTo>
                    <a:pt x="359" y="479"/>
                    <a:pt x="360" y="479"/>
                    <a:pt x="361" y="480"/>
                  </a:cubicBezTo>
                  <a:cubicBezTo>
                    <a:pt x="361" y="485"/>
                    <a:pt x="361" y="489"/>
                    <a:pt x="361" y="494"/>
                  </a:cubicBezTo>
                  <a:cubicBezTo>
                    <a:pt x="360" y="494"/>
                    <a:pt x="359" y="494"/>
                    <a:pt x="357" y="494"/>
                  </a:cubicBezTo>
                  <a:cubicBezTo>
                    <a:pt x="357" y="493"/>
                    <a:pt x="356" y="492"/>
                    <a:pt x="356" y="492"/>
                  </a:cubicBezTo>
                  <a:cubicBezTo>
                    <a:pt x="356" y="490"/>
                    <a:pt x="357" y="490"/>
                    <a:pt x="357" y="489"/>
                  </a:cubicBezTo>
                  <a:cubicBezTo>
                    <a:pt x="359" y="483"/>
                    <a:pt x="354" y="480"/>
                    <a:pt x="351" y="478"/>
                  </a:cubicBezTo>
                  <a:cubicBezTo>
                    <a:pt x="352" y="478"/>
                    <a:pt x="355" y="477"/>
                    <a:pt x="357" y="477"/>
                  </a:cubicBezTo>
                  <a:cubicBezTo>
                    <a:pt x="356" y="477"/>
                    <a:pt x="355" y="474"/>
                    <a:pt x="357" y="474"/>
                  </a:cubicBezTo>
                  <a:close/>
                  <a:moveTo>
                    <a:pt x="667" y="473"/>
                  </a:moveTo>
                  <a:cubicBezTo>
                    <a:pt x="667" y="473"/>
                    <a:pt x="672" y="476"/>
                    <a:pt x="672" y="476"/>
                  </a:cubicBezTo>
                  <a:cubicBezTo>
                    <a:pt x="672" y="476"/>
                    <a:pt x="672" y="478"/>
                    <a:pt x="672" y="478"/>
                  </a:cubicBezTo>
                  <a:cubicBezTo>
                    <a:pt x="671" y="478"/>
                    <a:pt x="669" y="479"/>
                    <a:pt x="669" y="479"/>
                  </a:cubicBezTo>
                  <a:cubicBezTo>
                    <a:pt x="668" y="479"/>
                    <a:pt x="666" y="473"/>
                    <a:pt x="667" y="473"/>
                  </a:cubicBezTo>
                  <a:close/>
                  <a:moveTo>
                    <a:pt x="634" y="463"/>
                  </a:moveTo>
                  <a:cubicBezTo>
                    <a:pt x="634" y="465"/>
                    <a:pt x="634" y="467"/>
                    <a:pt x="634" y="469"/>
                  </a:cubicBezTo>
                  <a:cubicBezTo>
                    <a:pt x="633" y="469"/>
                    <a:pt x="633" y="469"/>
                    <a:pt x="633" y="469"/>
                  </a:cubicBezTo>
                  <a:cubicBezTo>
                    <a:pt x="633" y="470"/>
                    <a:pt x="634" y="470"/>
                    <a:pt x="633" y="472"/>
                  </a:cubicBezTo>
                  <a:cubicBezTo>
                    <a:pt x="631" y="471"/>
                    <a:pt x="628" y="474"/>
                    <a:pt x="630" y="468"/>
                  </a:cubicBezTo>
                  <a:cubicBezTo>
                    <a:pt x="630" y="467"/>
                    <a:pt x="632" y="467"/>
                    <a:pt x="633" y="467"/>
                  </a:cubicBezTo>
                  <a:cubicBezTo>
                    <a:pt x="633" y="466"/>
                    <a:pt x="633" y="465"/>
                    <a:pt x="633" y="464"/>
                  </a:cubicBezTo>
                  <a:cubicBezTo>
                    <a:pt x="633" y="464"/>
                    <a:pt x="634" y="463"/>
                    <a:pt x="634" y="463"/>
                  </a:cubicBezTo>
                  <a:close/>
                  <a:moveTo>
                    <a:pt x="374" y="461"/>
                  </a:moveTo>
                  <a:cubicBezTo>
                    <a:pt x="374" y="461"/>
                    <a:pt x="374" y="463"/>
                    <a:pt x="374" y="463"/>
                  </a:cubicBezTo>
                  <a:cubicBezTo>
                    <a:pt x="375" y="464"/>
                    <a:pt x="376" y="463"/>
                    <a:pt x="376" y="463"/>
                  </a:cubicBezTo>
                  <a:cubicBezTo>
                    <a:pt x="376" y="467"/>
                    <a:pt x="375" y="470"/>
                    <a:pt x="377" y="474"/>
                  </a:cubicBezTo>
                  <a:cubicBezTo>
                    <a:pt x="377" y="474"/>
                    <a:pt x="379" y="476"/>
                    <a:pt x="379" y="476"/>
                  </a:cubicBezTo>
                  <a:cubicBezTo>
                    <a:pt x="379" y="477"/>
                    <a:pt x="378" y="478"/>
                    <a:pt x="379" y="479"/>
                  </a:cubicBezTo>
                  <a:cubicBezTo>
                    <a:pt x="379" y="479"/>
                    <a:pt x="379" y="479"/>
                    <a:pt x="379" y="479"/>
                  </a:cubicBezTo>
                  <a:cubicBezTo>
                    <a:pt x="380" y="481"/>
                    <a:pt x="381" y="483"/>
                    <a:pt x="383" y="485"/>
                  </a:cubicBezTo>
                  <a:cubicBezTo>
                    <a:pt x="384" y="486"/>
                    <a:pt x="384" y="486"/>
                    <a:pt x="384" y="486"/>
                  </a:cubicBezTo>
                  <a:cubicBezTo>
                    <a:pt x="385" y="488"/>
                    <a:pt x="383" y="488"/>
                    <a:pt x="383" y="489"/>
                  </a:cubicBezTo>
                  <a:cubicBezTo>
                    <a:pt x="384" y="490"/>
                    <a:pt x="387" y="497"/>
                    <a:pt x="389" y="497"/>
                  </a:cubicBezTo>
                  <a:cubicBezTo>
                    <a:pt x="389" y="498"/>
                    <a:pt x="389" y="498"/>
                    <a:pt x="389" y="498"/>
                  </a:cubicBezTo>
                  <a:cubicBezTo>
                    <a:pt x="390" y="499"/>
                    <a:pt x="392" y="498"/>
                    <a:pt x="393" y="499"/>
                  </a:cubicBezTo>
                  <a:cubicBezTo>
                    <a:pt x="391" y="503"/>
                    <a:pt x="392" y="505"/>
                    <a:pt x="393" y="510"/>
                  </a:cubicBezTo>
                  <a:cubicBezTo>
                    <a:pt x="392" y="510"/>
                    <a:pt x="390" y="510"/>
                    <a:pt x="389" y="511"/>
                  </a:cubicBezTo>
                  <a:cubicBezTo>
                    <a:pt x="389" y="511"/>
                    <a:pt x="389" y="512"/>
                    <a:pt x="389" y="513"/>
                  </a:cubicBezTo>
                  <a:cubicBezTo>
                    <a:pt x="389" y="513"/>
                    <a:pt x="387" y="512"/>
                    <a:pt x="387" y="513"/>
                  </a:cubicBezTo>
                  <a:cubicBezTo>
                    <a:pt x="386" y="508"/>
                    <a:pt x="387" y="503"/>
                    <a:pt x="385" y="499"/>
                  </a:cubicBezTo>
                  <a:cubicBezTo>
                    <a:pt x="385" y="498"/>
                    <a:pt x="383" y="499"/>
                    <a:pt x="383" y="499"/>
                  </a:cubicBezTo>
                  <a:cubicBezTo>
                    <a:pt x="383" y="498"/>
                    <a:pt x="383" y="497"/>
                    <a:pt x="383" y="496"/>
                  </a:cubicBezTo>
                  <a:cubicBezTo>
                    <a:pt x="383" y="495"/>
                    <a:pt x="383" y="495"/>
                    <a:pt x="383" y="495"/>
                  </a:cubicBezTo>
                  <a:cubicBezTo>
                    <a:pt x="382" y="495"/>
                    <a:pt x="380" y="495"/>
                    <a:pt x="379" y="495"/>
                  </a:cubicBezTo>
                  <a:cubicBezTo>
                    <a:pt x="379" y="491"/>
                    <a:pt x="378" y="492"/>
                    <a:pt x="380" y="489"/>
                  </a:cubicBezTo>
                  <a:cubicBezTo>
                    <a:pt x="378" y="488"/>
                    <a:pt x="378" y="486"/>
                    <a:pt x="376" y="487"/>
                  </a:cubicBezTo>
                  <a:cubicBezTo>
                    <a:pt x="376" y="488"/>
                    <a:pt x="377" y="488"/>
                    <a:pt x="375" y="488"/>
                  </a:cubicBezTo>
                  <a:cubicBezTo>
                    <a:pt x="374" y="488"/>
                    <a:pt x="374" y="485"/>
                    <a:pt x="373" y="485"/>
                  </a:cubicBezTo>
                  <a:cubicBezTo>
                    <a:pt x="372" y="484"/>
                    <a:pt x="369" y="483"/>
                    <a:pt x="368" y="482"/>
                  </a:cubicBezTo>
                  <a:cubicBezTo>
                    <a:pt x="367" y="481"/>
                    <a:pt x="368" y="480"/>
                    <a:pt x="367" y="478"/>
                  </a:cubicBezTo>
                  <a:cubicBezTo>
                    <a:pt x="368" y="478"/>
                    <a:pt x="369" y="478"/>
                    <a:pt x="369" y="477"/>
                  </a:cubicBezTo>
                  <a:cubicBezTo>
                    <a:pt x="364" y="475"/>
                    <a:pt x="366" y="477"/>
                    <a:pt x="363" y="473"/>
                  </a:cubicBezTo>
                  <a:cubicBezTo>
                    <a:pt x="365" y="471"/>
                    <a:pt x="367" y="468"/>
                    <a:pt x="368" y="465"/>
                  </a:cubicBezTo>
                  <a:cubicBezTo>
                    <a:pt x="369" y="465"/>
                    <a:pt x="371" y="465"/>
                    <a:pt x="373" y="465"/>
                  </a:cubicBezTo>
                  <a:cubicBezTo>
                    <a:pt x="373" y="465"/>
                    <a:pt x="373" y="463"/>
                    <a:pt x="373" y="463"/>
                  </a:cubicBezTo>
                  <a:cubicBezTo>
                    <a:pt x="373" y="463"/>
                    <a:pt x="372" y="463"/>
                    <a:pt x="372" y="462"/>
                  </a:cubicBezTo>
                  <a:lnTo>
                    <a:pt x="374" y="461"/>
                  </a:lnTo>
                  <a:close/>
                  <a:moveTo>
                    <a:pt x="592" y="457"/>
                  </a:moveTo>
                  <a:cubicBezTo>
                    <a:pt x="594" y="457"/>
                    <a:pt x="592" y="459"/>
                    <a:pt x="592" y="459"/>
                  </a:cubicBezTo>
                  <a:cubicBezTo>
                    <a:pt x="590" y="459"/>
                    <a:pt x="591" y="458"/>
                    <a:pt x="592" y="457"/>
                  </a:cubicBezTo>
                  <a:close/>
                  <a:moveTo>
                    <a:pt x="651" y="453"/>
                  </a:moveTo>
                  <a:cubicBezTo>
                    <a:pt x="652" y="453"/>
                    <a:pt x="654" y="456"/>
                    <a:pt x="652" y="455"/>
                  </a:cubicBezTo>
                  <a:cubicBezTo>
                    <a:pt x="652" y="455"/>
                    <a:pt x="650" y="452"/>
                    <a:pt x="651" y="453"/>
                  </a:cubicBezTo>
                  <a:close/>
                  <a:moveTo>
                    <a:pt x="591" y="442"/>
                  </a:moveTo>
                  <a:cubicBezTo>
                    <a:pt x="591" y="442"/>
                    <a:pt x="591" y="442"/>
                    <a:pt x="591" y="442"/>
                  </a:cubicBezTo>
                  <a:cubicBezTo>
                    <a:pt x="590" y="444"/>
                    <a:pt x="592" y="445"/>
                    <a:pt x="589" y="446"/>
                  </a:cubicBezTo>
                  <a:cubicBezTo>
                    <a:pt x="588" y="447"/>
                    <a:pt x="589" y="443"/>
                    <a:pt x="591" y="442"/>
                  </a:cubicBezTo>
                  <a:close/>
                  <a:moveTo>
                    <a:pt x="535" y="439"/>
                  </a:moveTo>
                  <a:cubicBezTo>
                    <a:pt x="534" y="439"/>
                    <a:pt x="534" y="440"/>
                    <a:pt x="536" y="441"/>
                  </a:cubicBezTo>
                  <a:cubicBezTo>
                    <a:pt x="536" y="441"/>
                    <a:pt x="537" y="438"/>
                    <a:pt x="535" y="439"/>
                  </a:cubicBezTo>
                  <a:close/>
                  <a:moveTo>
                    <a:pt x="579" y="435"/>
                  </a:moveTo>
                  <a:cubicBezTo>
                    <a:pt x="581" y="435"/>
                    <a:pt x="582" y="437"/>
                    <a:pt x="583" y="437"/>
                  </a:cubicBezTo>
                  <a:cubicBezTo>
                    <a:pt x="583" y="438"/>
                    <a:pt x="583" y="439"/>
                    <a:pt x="583" y="439"/>
                  </a:cubicBezTo>
                  <a:cubicBezTo>
                    <a:pt x="582" y="439"/>
                    <a:pt x="580" y="439"/>
                    <a:pt x="578" y="439"/>
                  </a:cubicBezTo>
                  <a:cubicBezTo>
                    <a:pt x="578" y="438"/>
                    <a:pt x="576" y="436"/>
                    <a:pt x="579" y="435"/>
                  </a:cubicBezTo>
                  <a:close/>
                  <a:moveTo>
                    <a:pt x="534" y="434"/>
                  </a:moveTo>
                  <a:cubicBezTo>
                    <a:pt x="532" y="434"/>
                    <a:pt x="533" y="436"/>
                    <a:pt x="534" y="436"/>
                  </a:cubicBezTo>
                  <a:cubicBezTo>
                    <a:pt x="534" y="436"/>
                    <a:pt x="536" y="433"/>
                    <a:pt x="534" y="434"/>
                  </a:cubicBezTo>
                  <a:close/>
                  <a:moveTo>
                    <a:pt x="330" y="432"/>
                  </a:moveTo>
                  <a:cubicBezTo>
                    <a:pt x="330" y="433"/>
                    <a:pt x="330" y="433"/>
                    <a:pt x="330" y="433"/>
                  </a:cubicBezTo>
                  <a:cubicBezTo>
                    <a:pt x="334" y="432"/>
                    <a:pt x="331" y="435"/>
                    <a:pt x="331" y="435"/>
                  </a:cubicBezTo>
                  <a:cubicBezTo>
                    <a:pt x="328" y="435"/>
                    <a:pt x="329" y="432"/>
                    <a:pt x="330" y="432"/>
                  </a:cubicBezTo>
                  <a:close/>
                  <a:moveTo>
                    <a:pt x="538" y="430"/>
                  </a:moveTo>
                  <a:cubicBezTo>
                    <a:pt x="538" y="434"/>
                    <a:pt x="537" y="437"/>
                    <a:pt x="537" y="440"/>
                  </a:cubicBezTo>
                  <a:cubicBezTo>
                    <a:pt x="537" y="440"/>
                    <a:pt x="539" y="440"/>
                    <a:pt x="539" y="440"/>
                  </a:cubicBezTo>
                  <a:cubicBezTo>
                    <a:pt x="540" y="437"/>
                    <a:pt x="541" y="434"/>
                    <a:pt x="541" y="431"/>
                  </a:cubicBezTo>
                  <a:cubicBezTo>
                    <a:pt x="540" y="430"/>
                    <a:pt x="539" y="431"/>
                    <a:pt x="538" y="430"/>
                  </a:cubicBezTo>
                  <a:close/>
                  <a:moveTo>
                    <a:pt x="535" y="429"/>
                  </a:moveTo>
                  <a:cubicBezTo>
                    <a:pt x="533" y="430"/>
                    <a:pt x="531" y="433"/>
                    <a:pt x="535" y="432"/>
                  </a:cubicBezTo>
                  <a:cubicBezTo>
                    <a:pt x="535" y="432"/>
                    <a:pt x="538" y="429"/>
                    <a:pt x="535" y="429"/>
                  </a:cubicBezTo>
                  <a:close/>
                  <a:moveTo>
                    <a:pt x="341" y="409"/>
                  </a:moveTo>
                  <a:cubicBezTo>
                    <a:pt x="342" y="410"/>
                    <a:pt x="342" y="411"/>
                    <a:pt x="342" y="411"/>
                  </a:cubicBezTo>
                  <a:cubicBezTo>
                    <a:pt x="343" y="411"/>
                    <a:pt x="344" y="411"/>
                    <a:pt x="345" y="411"/>
                  </a:cubicBezTo>
                  <a:cubicBezTo>
                    <a:pt x="344" y="413"/>
                    <a:pt x="344" y="414"/>
                    <a:pt x="344" y="415"/>
                  </a:cubicBezTo>
                  <a:cubicBezTo>
                    <a:pt x="343" y="416"/>
                    <a:pt x="342" y="416"/>
                    <a:pt x="342" y="417"/>
                  </a:cubicBezTo>
                  <a:cubicBezTo>
                    <a:pt x="341" y="419"/>
                    <a:pt x="343" y="419"/>
                    <a:pt x="343" y="421"/>
                  </a:cubicBezTo>
                  <a:cubicBezTo>
                    <a:pt x="343" y="421"/>
                    <a:pt x="341" y="422"/>
                    <a:pt x="341" y="422"/>
                  </a:cubicBezTo>
                  <a:cubicBezTo>
                    <a:pt x="338" y="428"/>
                    <a:pt x="342" y="429"/>
                    <a:pt x="335" y="431"/>
                  </a:cubicBezTo>
                  <a:cubicBezTo>
                    <a:pt x="335" y="429"/>
                    <a:pt x="335" y="429"/>
                    <a:pt x="335" y="426"/>
                  </a:cubicBezTo>
                  <a:cubicBezTo>
                    <a:pt x="334" y="421"/>
                    <a:pt x="332" y="423"/>
                    <a:pt x="335" y="418"/>
                  </a:cubicBezTo>
                  <a:cubicBezTo>
                    <a:pt x="337" y="415"/>
                    <a:pt x="339" y="412"/>
                    <a:pt x="341" y="409"/>
                  </a:cubicBezTo>
                  <a:close/>
                  <a:moveTo>
                    <a:pt x="334" y="402"/>
                  </a:moveTo>
                  <a:cubicBezTo>
                    <a:pt x="334" y="404"/>
                    <a:pt x="337" y="408"/>
                    <a:pt x="332" y="409"/>
                  </a:cubicBezTo>
                  <a:cubicBezTo>
                    <a:pt x="331" y="409"/>
                    <a:pt x="331" y="407"/>
                    <a:pt x="330" y="405"/>
                  </a:cubicBezTo>
                  <a:cubicBezTo>
                    <a:pt x="331" y="404"/>
                    <a:pt x="332" y="403"/>
                    <a:pt x="334" y="402"/>
                  </a:cubicBezTo>
                  <a:close/>
                  <a:moveTo>
                    <a:pt x="626" y="391"/>
                  </a:moveTo>
                  <a:cubicBezTo>
                    <a:pt x="627" y="392"/>
                    <a:pt x="627" y="392"/>
                    <a:pt x="627" y="392"/>
                  </a:cubicBezTo>
                  <a:cubicBezTo>
                    <a:pt x="626" y="391"/>
                    <a:pt x="627" y="391"/>
                    <a:pt x="626" y="391"/>
                  </a:cubicBezTo>
                  <a:close/>
                  <a:moveTo>
                    <a:pt x="635" y="374"/>
                  </a:moveTo>
                  <a:cubicBezTo>
                    <a:pt x="635" y="376"/>
                    <a:pt x="635" y="376"/>
                    <a:pt x="635" y="376"/>
                  </a:cubicBezTo>
                  <a:cubicBezTo>
                    <a:pt x="638" y="375"/>
                    <a:pt x="638" y="374"/>
                    <a:pt x="635" y="374"/>
                  </a:cubicBezTo>
                  <a:close/>
                  <a:moveTo>
                    <a:pt x="611" y="353"/>
                  </a:moveTo>
                  <a:cubicBezTo>
                    <a:pt x="611" y="353"/>
                    <a:pt x="613" y="355"/>
                    <a:pt x="613" y="356"/>
                  </a:cubicBezTo>
                  <a:cubicBezTo>
                    <a:pt x="620" y="354"/>
                    <a:pt x="613" y="354"/>
                    <a:pt x="611" y="353"/>
                  </a:cubicBezTo>
                  <a:close/>
                  <a:moveTo>
                    <a:pt x="586" y="328"/>
                  </a:moveTo>
                  <a:cubicBezTo>
                    <a:pt x="585" y="328"/>
                    <a:pt x="587" y="330"/>
                    <a:pt x="587" y="330"/>
                  </a:cubicBezTo>
                  <a:cubicBezTo>
                    <a:pt x="587" y="330"/>
                    <a:pt x="589" y="326"/>
                    <a:pt x="586" y="328"/>
                  </a:cubicBezTo>
                  <a:close/>
                  <a:moveTo>
                    <a:pt x="657" y="320"/>
                  </a:moveTo>
                  <a:cubicBezTo>
                    <a:pt x="657" y="321"/>
                    <a:pt x="659" y="324"/>
                    <a:pt x="657" y="322"/>
                  </a:cubicBezTo>
                  <a:cubicBezTo>
                    <a:pt x="657" y="322"/>
                    <a:pt x="655" y="320"/>
                    <a:pt x="657" y="320"/>
                  </a:cubicBezTo>
                  <a:close/>
                  <a:moveTo>
                    <a:pt x="485" y="299"/>
                  </a:moveTo>
                  <a:cubicBezTo>
                    <a:pt x="486" y="300"/>
                    <a:pt x="487" y="303"/>
                    <a:pt x="488" y="303"/>
                  </a:cubicBezTo>
                  <a:cubicBezTo>
                    <a:pt x="490" y="303"/>
                    <a:pt x="490" y="302"/>
                    <a:pt x="489" y="302"/>
                  </a:cubicBezTo>
                  <a:cubicBezTo>
                    <a:pt x="489" y="302"/>
                    <a:pt x="489" y="300"/>
                    <a:pt x="489" y="300"/>
                  </a:cubicBezTo>
                  <a:cubicBezTo>
                    <a:pt x="488" y="300"/>
                    <a:pt x="486" y="300"/>
                    <a:pt x="485" y="299"/>
                  </a:cubicBezTo>
                  <a:close/>
                  <a:moveTo>
                    <a:pt x="494" y="289"/>
                  </a:moveTo>
                  <a:cubicBezTo>
                    <a:pt x="494" y="290"/>
                    <a:pt x="494" y="290"/>
                    <a:pt x="494" y="290"/>
                  </a:cubicBezTo>
                  <a:cubicBezTo>
                    <a:pt x="496" y="290"/>
                    <a:pt x="496" y="289"/>
                    <a:pt x="494" y="289"/>
                  </a:cubicBezTo>
                  <a:close/>
                  <a:moveTo>
                    <a:pt x="530" y="236"/>
                  </a:moveTo>
                  <a:cubicBezTo>
                    <a:pt x="531" y="237"/>
                    <a:pt x="531" y="237"/>
                    <a:pt x="531" y="237"/>
                  </a:cubicBezTo>
                  <a:cubicBezTo>
                    <a:pt x="531" y="236"/>
                    <a:pt x="532" y="236"/>
                    <a:pt x="530" y="236"/>
                  </a:cubicBezTo>
                  <a:close/>
                  <a:moveTo>
                    <a:pt x="434" y="231"/>
                  </a:moveTo>
                  <a:cubicBezTo>
                    <a:pt x="435" y="233"/>
                    <a:pt x="435" y="233"/>
                    <a:pt x="435" y="233"/>
                  </a:cubicBezTo>
                  <a:cubicBezTo>
                    <a:pt x="434" y="232"/>
                    <a:pt x="435" y="231"/>
                    <a:pt x="434" y="231"/>
                  </a:cubicBezTo>
                  <a:close/>
                  <a:moveTo>
                    <a:pt x="476" y="226"/>
                  </a:moveTo>
                  <a:cubicBezTo>
                    <a:pt x="477" y="226"/>
                    <a:pt x="478" y="228"/>
                    <a:pt x="478" y="228"/>
                  </a:cubicBezTo>
                  <a:cubicBezTo>
                    <a:pt x="478" y="228"/>
                    <a:pt x="482" y="227"/>
                    <a:pt x="480" y="227"/>
                  </a:cubicBezTo>
                  <a:cubicBezTo>
                    <a:pt x="479" y="226"/>
                    <a:pt x="478" y="227"/>
                    <a:pt x="476" y="226"/>
                  </a:cubicBezTo>
                  <a:close/>
                  <a:moveTo>
                    <a:pt x="597" y="205"/>
                  </a:moveTo>
                  <a:cubicBezTo>
                    <a:pt x="596" y="207"/>
                    <a:pt x="596" y="207"/>
                    <a:pt x="596" y="207"/>
                  </a:cubicBezTo>
                  <a:cubicBezTo>
                    <a:pt x="597" y="207"/>
                    <a:pt x="597" y="207"/>
                    <a:pt x="597" y="207"/>
                  </a:cubicBezTo>
                  <a:cubicBezTo>
                    <a:pt x="597" y="207"/>
                    <a:pt x="599" y="204"/>
                    <a:pt x="597" y="205"/>
                  </a:cubicBezTo>
                  <a:close/>
                  <a:moveTo>
                    <a:pt x="546" y="198"/>
                  </a:moveTo>
                  <a:cubicBezTo>
                    <a:pt x="547" y="199"/>
                    <a:pt x="545" y="199"/>
                    <a:pt x="545" y="199"/>
                  </a:cubicBezTo>
                  <a:cubicBezTo>
                    <a:pt x="545" y="199"/>
                    <a:pt x="545" y="198"/>
                    <a:pt x="546" y="198"/>
                  </a:cubicBezTo>
                  <a:close/>
                  <a:moveTo>
                    <a:pt x="545" y="195"/>
                  </a:moveTo>
                  <a:cubicBezTo>
                    <a:pt x="546" y="196"/>
                    <a:pt x="544" y="197"/>
                    <a:pt x="544" y="197"/>
                  </a:cubicBezTo>
                  <a:cubicBezTo>
                    <a:pt x="544" y="196"/>
                    <a:pt x="544" y="195"/>
                    <a:pt x="545" y="195"/>
                  </a:cubicBezTo>
                  <a:close/>
                  <a:moveTo>
                    <a:pt x="533" y="149"/>
                  </a:moveTo>
                  <a:cubicBezTo>
                    <a:pt x="534" y="152"/>
                    <a:pt x="534" y="152"/>
                    <a:pt x="534" y="152"/>
                  </a:cubicBezTo>
                  <a:cubicBezTo>
                    <a:pt x="537" y="149"/>
                    <a:pt x="537" y="150"/>
                    <a:pt x="533" y="149"/>
                  </a:cubicBezTo>
                  <a:close/>
                  <a:moveTo>
                    <a:pt x="448" y="132"/>
                  </a:moveTo>
                  <a:cubicBezTo>
                    <a:pt x="449" y="132"/>
                    <a:pt x="447" y="133"/>
                    <a:pt x="447" y="133"/>
                  </a:cubicBezTo>
                  <a:cubicBezTo>
                    <a:pt x="447" y="132"/>
                    <a:pt x="447" y="131"/>
                    <a:pt x="448" y="132"/>
                  </a:cubicBezTo>
                  <a:close/>
                  <a:moveTo>
                    <a:pt x="504" y="114"/>
                  </a:moveTo>
                  <a:cubicBezTo>
                    <a:pt x="506" y="115"/>
                    <a:pt x="511" y="121"/>
                    <a:pt x="506" y="120"/>
                  </a:cubicBezTo>
                  <a:cubicBezTo>
                    <a:pt x="506" y="120"/>
                    <a:pt x="501" y="113"/>
                    <a:pt x="504" y="114"/>
                  </a:cubicBezTo>
                  <a:close/>
                  <a:moveTo>
                    <a:pt x="449" y="92"/>
                  </a:moveTo>
                  <a:cubicBezTo>
                    <a:pt x="449" y="92"/>
                    <a:pt x="449" y="93"/>
                    <a:pt x="448" y="93"/>
                  </a:cubicBezTo>
                  <a:cubicBezTo>
                    <a:pt x="448" y="92"/>
                    <a:pt x="447" y="91"/>
                    <a:pt x="449" y="92"/>
                  </a:cubicBezTo>
                  <a:close/>
                  <a:moveTo>
                    <a:pt x="447" y="88"/>
                  </a:moveTo>
                  <a:cubicBezTo>
                    <a:pt x="447" y="89"/>
                    <a:pt x="446" y="90"/>
                    <a:pt x="446" y="90"/>
                  </a:cubicBezTo>
                  <a:cubicBezTo>
                    <a:pt x="446" y="90"/>
                    <a:pt x="445" y="88"/>
                    <a:pt x="447" y="88"/>
                  </a:cubicBezTo>
                  <a:close/>
                  <a:moveTo>
                    <a:pt x="577" y="72"/>
                  </a:moveTo>
                  <a:cubicBezTo>
                    <a:pt x="577" y="73"/>
                    <a:pt x="577" y="74"/>
                    <a:pt x="576" y="76"/>
                  </a:cubicBezTo>
                  <a:cubicBezTo>
                    <a:pt x="579" y="77"/>
                    <a:pt x="581" y="77"/>
                    <a:pt x="584" y="78"/>
                  </a:cubicBezTo>
                  <a:cubicBezTo>
                    <a:pt x="585" y="79"/>
                    <a:pt x="585" y="79"/>
                    <a:pt x="585" y="79"/>
                  </a:cubicBezTo>
                  <a:cubicBezTo>
                    <a:pt x="587" y="79"/>
                    <a:pt x="585" y="78"/>
                    <a:pt x="587" y="78"/>
                  </a:cubicBezTo>
                  <a:cubicBezTo>
                    <a:pt x="587" y="77"/>
                    <a:pt x="586" y="76"/>
                    <a:pt x="586" y="74"/>
                  </a:cubicBezTo>
                  <a:cubicBezTo>
                    <a:pt x="588" y="74"/>
                    <a:pt x="587" y="73"/>
                    <a:pt x="587" y="72"/>
                  </a:cubicBezTo>
                  <a:cubicBezTo>
                    <a:pt x="584" y="73"/>
                    <a:pt x="582" y="73"/>
                    <a:pt x="577" y="72"/>
                  </a:cubicBezTo>
                  <a:close/>
                  <a:moveTo>
                    <a:pt x="423" y="56"/>
                  </a:moveTo>
                  <a:cubicBezTo>
                    <a:pt x="426" y="55"/>
                    <a:pt x="423" y="58"/>
                    <a:pt x="421" y="58"/>
                  </a:cubicBezTo>
                  <a:cubicBezTo>
                    <a:pt x="420" y="59"/>
                    <a:pt x="422" y="56"/>
                    <a:pt x="423" y="56"/>
                  </a:cubicBezTo>
                  <a:close/>
                  <a:moveTo>
                    <a:pt x="484" y="29"/>
                  </a:moveTo>
                  <a:cubicBezTo>
                    <a:pt x="485" y="29"/>
                    <a:pt x="488" y="36"/>
                    <a:pt x="486" y="33"/>
                  </a:cubicBezTo>
                  <a:cubicBezTo>
                    <a:pt x="486" y="33"/>
                    <a:pt x="482" y="27"/>
                    <a:pt x="484" y="29"/>
                  </a:cubicBezTo>
                  <a:close/>
                  <a:moveTo>
                    <a:pt x="498" y="27"/>
                  </a:moveTo>
                  <a:cubicBezTo>
                    <a:pt x="499" y="27"/>
                    <a:pt x="499" y="28"/>
                    <a:pt x="498" y="29"/>
                  </a:cubicBezTo>
                  <a:cubicBezTo>
                    <a:pt x="498" y="28"/>
                    <a:pt x="497" y="27"/>
                    <a:pt x="498" y="27"/>
                  </a:cubicBezTo>
                  <a:close/>
                  <a:moveTo>
                    <a:pt x="537" y="21"/>
                  </a:moveTo>
                  <a:cubicBezTo>
                    <a:pt x="540" y="21"/>
                    <a:pt x="541" y="22"/>
                    <a:pt x="543" y="23"/>
                  </a:cubicBezTo>
                  <a:cubicBezTo>
                    <a:pt x="541" y="23"/>
                    <a:pt x="541" y="23"/>
                    <a:pt x="539" y="24"/>
                  </a:cubicBezTo>
                  <a:cubicBezTo>
                    <a:pt x="539" y="24"/>
                    <a:pt x="539" y="22"/>
                    <a:pt x="539" y="22"/>
                  </a:cubicBezTo>
                  <a:cubicBezTo>
                    <a:pt x="538" y="22"/>
                    <a:pt x="535" y="20"/>
                    <a:pt x="537" y="21"/>
                  </a:cubicBezTo>
                  <a:close/>
                  <a:moveTo>
                    <a:pt x="660" y="359"/>
                  </a:moveTo>
                  <a:cubicBezTo>
                    <a:pt x="660" y="362"/>
                    <a:pt x="660" y="362"/>
                    <a:pt x="660" y="362"/>
                  </a:cubicBezTo>
                  <a:cubicBezTo>
                    <a:pt x="660" y="361"/>
                    <a:pt x="662" y="362"/>
                    <a:pt x="663" y="362"/>
                  </a:cubicBezTo>
                  <a:cubicBezTo>
                    <a:pt x="663" y="361"/>
                    <a:pt x="664" y="359"/>
                    <a:pt x="664" y="359"/>
                  </a:cubicBezTo>
                  <a:cubicBezTo>
                    <a:pt x="663" y="359"/>
                    <a:pt x="661" y="359"/>
                    <a:pt x="660" y="359"/>
                  </a:cubicBezTo>
                  <a:close/>
                  <a:moveTo>
                    <a:pt x="537" y="349"/>
                  </a:moveTo>
                  <a:cubicBezTo>
                    <a:pt x="535" y="350"/>
                    <a:pt x="533" y="355"/>
                    <a:pt x="532" y="356"/>
                  </a:cubicBezTo>
                  <a:cubicBezTo>
                    <a:pt x="533" y="357"/>
                    <a:pt x="535" y="357"/>
                    <a:pt x="536" y="358"/>
                  </a:cubicBezTo>
                  <a:cubicBezTo>
                    <a:pt x="537" y="358"/>
                    <a:pt x="540" y="348"/>
                    <a:pt x="537" y="349"/>
                  </a:cubicBezTo>
                  <a:close/>
                  <a:moveTo>
                    <a:pt x="585" y="343"/>
                  </a:moveTo>
                  <a:cubicBezTo>
                    <a:pt x="584" y="343"/>
                    <a:pt x="584" y="344"/>
                    <a:pt x="585" y="344"/>
                  </a:cubicBezTo>
                  <a:cubicBezTo>
                    <a:pt x="585" y="344"/>
                    <a:pt x="586" y="343"/>
                    <a:pt x="585" y="343"/>
                  </a:cubicBezTo>
                  <a:close/>
                  <a:moveTo>
                    <a:pt x="552" y="342"/>
                  </a:moveTo>
                  <a:cubicBezTo>
                    <a:pt x="552" y="342"/>
                    <a:pt x="551" y="343"/>
                    <a:pt x="551" y="343"/>
                  </a:cubicBezTo>
                  <a:cubicBezTo>
                    <a:pt x="551" y="343"/>
                    <a:pt x="554" y="344"/>
                    <a:pt x="554" y="344"/>
                  </a:cubicBezTo>
                  <a:cubicBezTo>
                    <a:pt x="554" y="344"/>
                    <a:pt x="554" y="342"/>
                    <a:pt x="554" y="342"/>
                  </a:cubicBezTo>
                  <a:cubicBezTo>
                    <a:pt x="553" y="342"/>
                    <a:pt x="552" y="342"/>
                    <a:pt x="552" y="342"/>
                  </a:cubicBezTo>
                  <a:close/>
                  <a:moveTo>
                    <a:pt x="560" y="341"/>
                  </a:moveTo>
                  <a:cubicBezTo>
                    <a:pt x="561" y="342"/>
                    <a:pt x="559" y="343"/>
                    <a:pt x="562" y="344"/>
                  </a:cubicBezTo>
                  <a:cubicBezTo>
                    <a:pt x="563" y="344"/>
                    <a:pt x="562" y="341"/>
                    <a:pt x="562" y="341"/>
                  </a:cubicBezTo>
                  <a:cubicBezTo>
                    <a:pt x="561" y="341"/>
                    <a:pt x="560" y="341"/>
                    <a:pt x="560" y="341"/>
                  </a:cubicBezTo>
                  <a:close/>
                  <a:moveTo>
                    <a:pt x="508" y="340"/>
                  </a:moveTo>
                  <a:cubicBezTo>
                    <a:pt x="508" y="340"/>
                    <a:pt x="508" y="342"/>
                    <a:pt x="507" y="342"/>
                  </a:cubicBezTo>
                  <a:cubicBezTo>
                    <a:pt x="507" y="343"/>
                    <a:pt x="501" y="345"/>
                    <a:pt x="501" y="346"/>
                  </a:cubicBezTo>
                  <a:cubicBezTo>
                    <a:pt x="500" y="346"/>
                    <a:pt x="497" y="347"/>
                    <a:pt x="496" y="348"/>
                  </a:cubicBezTo>
                  <a:cubicBezTo>
                    <a:pt x="495" y="348"/>
                    <a:pt x="494" y="349"/>
                    <a:pt x="493" y="350"/>
                  </a:cubicBezTo>
                  <a:cubicBezTo>
                    <a:pt x="494" y="350"/>
                    <a:pt x="492" y="352"/>
                    <a:pt x="492" y="352"/>
                  </a:cubicBezTo>
                  <a:cubicBezTo>
                    <a:pt x="500" y="352"/>
                    <a:pt x="496" y="351"/>
                    <a:pt x="500" y="349"/>
                  </a:cubicBezTo>
                  <a:cubicBezTo>
                    <a:pt x="502" y="348"/>
                    <a:pt x="504" y="349"/>
                    <a:pt x="505" y="348"/>
                  </a:cubicBezTo>
                  <a:cubicBezTo>
                    <a:pt x="506" y="348"/>
                    <a:pt x="506" y="345"/>
                    <a:pt x="507" y="344"/>
                  </a:cubicBezTo>
                  <a:cubicBezTo>
                    <a:pt x="508" y="343"/>
                    <a:pt x="515" y="343"/>
                    <a:pt x="508" y="340"/>
                  </a:cubicBezTo>
                  <a:close/>
                  <a:moveTo>
                    <a:pt x="668" y="337"/>
                  </a:moveTo>
                  <a:cubicBezTo>
                    <a:pt x="668" y="338"/>
                    <a:pt x="668" y="338"/>
                    <a:pt x="668" y="338"/>
                  </a:cubicBezTo>
                  <a:cubicBezTo>
                    <a:pt x="665" y="337"/>
                    <a:pt x="666" y="340"/>
                    <a:pt x="668" y="340"/>
                  </a:cubicBezTo>
                  <a:cubicBezTo>
                    <a:pt x="668" y="341"/>
                    <a:pt x="668" y="342"/>
                    <a:pt x="668" y="343"/>
                  </a:cubicBezTo>
                  <a:cubicBezTo>
                    <a:pt x="669" y="343"/>
                    <a:pt x="671" y="343"/>
                    <a:pt x="671" y="343"/>
                  </a:cubicBezTo>
                  <a:cubicBezTo>
                    <a:pt x="672" y="342"/>
                    <a:pt x="673" y="342"/>
                    <a:pt x="674" y="341"/>
                  </a:cubicBezTo>
                  <a:cubicBezTo>
                    <a:pt x="674" y="341"/>
                    <a:pt x="673" y="335"/>
                    <a:pt x="673" y="338"/>
                  </a:cubicBezTo>
                  <a:cubicBezTo>
                    <a:pt x="672" y="338"/>
                    <a:pt x="670" y="338"/>
                    <a:pt x="669" y="338"/>
                  </a:cubicBezTo>
                  <a:cubicBezTo>
                    <a:pt x="669" y="338"/>
                    <a:pt x="669" y="337"/>
                    <a:pt x="668" y="337"/>
                  </a:cubicBezTo>
                  <a:close/>
                  <a:moveTo>
                    <a:pt x="552" y="337"/>
                  </a:moveTo>
                  <a:cubicBezTo>
                    <a:pt x="551" y="339"/>
                    <a:pt x="551" y="339"/>
                    <a:pt x="551" y="339"/>
                  </a:cubicBezTo>
                  <a:cubicBezTo>
                    <a:pt x="552" y="339"/>
                    <a:pt x="554" y="339"/>
                    <a:pt x="554" y="339"/>
                  </a:cubicBezTo>
                  <a:cubicBezTo>
                    <a:pt x="555" y="340"/>
                    <a:pt x="552" y="337"/>
                    <a:pt x="552" y="337"/>
                  </a:cubicBezTo>
                  <a:close/>
                  <a:moveTo>
                    <a:pt x="607" y="308"/>
                  </a:moveTo>
                  <a:cubicBezTo>
                    <a:pt x="609" y="307"/>
                    <a:pt x="609" y="309"/>
                    <a:pt x="610" y="309"/>
                  </a:cubicBezTo>
                  <a:cubicBezTo>
                    <a:pt x="612" y="309"/>
                    <a:pt x="613" y="309"/>
                    <a:pt x="614" y="308"/>
                  </a:cubicBezTo>
                  <a:cubicBezTo>
                    <a:pt x="614" y="310"/>
                    <a:pt x="614" y="309"/>
                    <a:pt x="615" y="309"/>
                  </a:cubicBezTo>
                  <a:cubicBezTo>
                    <a:pt x="616" y="314"/>
                    <a:pt x="617" y="316"/>
                    <a:pt x="617" y="321"/>
                  </a:cubicBezTo>
                  <a:cubicBezTo>
                    <a:pt x="617" y="321"/>
                    <a:pt x="616" y="321"/>
                    <a:pt x="615" y="321"/>
                  </a:cubicBezTo>
                  <a:cubicBezTo>
                    <a:pt x="615" y="321"/>
                    <a:pt x="615" y="319"/>
                    <a:pt x="615" y="319"/>
                  </a:cubicBezTo>
                  <a:cubicBezTo>
                    <a:pt x="613" y="318"/>
                    <a:pt x="613" y="321"/>
                    <a:pt x="612" y="321"/>
                  </a:cubicBezTo>
                  <a:cubicBezTo>
                    <a:pt x="611" y="321"/>
                    <a:pt x="608" y="321"/>
                    <a:pt x="607" y="320"/>
                  </a:cubicBezTo>
                  <a:cubicBezTo>
                    <a:pt x="606" y="318"/>
                    <a:pt x="606" y="318"/>
                    <a:pt x="606" y="318"/>
                  </a:cubicBezTo>
                  <a:cubicBezTo>
                    <a:pt x="607" y="317"/>
                    <a:pt x="608" y="317"/>
                    <a:pt x="609" y="316"/>
                  </a:cubicBezTo>
                  <a:cubicBezTo>
                    <a:pt x="608" y="314"/>
                    <a:pt x="606" y="308"/>
                    <a:pt x="607" y="310"/>
                  </a:cubicBezTo>
                  <a:cubicBezTo>
                    <a:pt x="606" y="309"/>
                    <a:pt x="606" y="308"/>
                    <a:pt x="607" y="308"/>
                  </a:cubicBezTo>
                  <a:close/>
                  <a:moveTo>
                    <a:pt x="484" y="303"/>
                  </a:moveTo>
                  <a:cubicBezTo>
                    <a:pt x="482" y="309"/>
                    <a:pt x="482" y="317"/>
                    <a:pt x="483" y="324"/>
                  </a:cubicBezTo>
                  <a:cubicBezTo>
                    <a:pt x="481" y="325"/>
                    <a:pt x="478" y="328"/>
                    <a:pt x="475" y="329"/>
                  </a:cubicBezTo>
                  <a:cubicBezTo>
                    <a:pt x="475" y="329"/>
                    <a:pt x="474" y="333"/>
                    <a:pt x="475" y="334"/>
                  </a:cubicBezTo>
                  <a:cubicBezTo>
                    <a:pt x="478" y="335"/>
                    <a:pt x="480" y="332"/>
                    <a:pt x="482" y="332"/>
                  </a:cubicBezTo>
                  <a:cubicBezTo>
                    <a:pt x="485" y="332"/>
                    <a:pt x="484" y="334"/>
                    <a:pt x="482" y="334"/>
                  </a:cubicBezTo>
                  <a:cubicBezTo>
                    <a:pt x="483" y="336"/>
                    <a:pt x="483" y="337"/>
                    <a:pt x="483" y="339"/>
                  </a:cubicBezTo>
                  <a:cubicBezTo>
                    <a:pt x="488" y="339"/>
                    <a:pt x="487" y="339"/>
                    <a:pt x="491" y="338"/>
                  </a:cubicBezTo>
                  <a:cubicBezTo>
                    <a:pt x="491" y="337"/>
                    <a:pt x="491" y="336"/>
                    <a:pt x="491" y="336"/>
                  </a:cubicBezTo>
                  <a:cubicBezTo>
                    <a:pt x="491" y="335"/>
                    <a:pt x="493" y="334"/>
                    <a:pt x="493" y="334"/>
                  </a:cubicBezTo>
                  <a:cubicBezTo>
                    <a:pt x="494" y="331"/>
                    <a:pt x="492" y="328"/>
                    <a:pt x="493" y="325"/>
                  </a:cubicBezTo>
                  <a:cubicBezTo>
                    <a:pt x="493" y="325"/>
                    <a:pt x="496" y="322"/>
                    <a:pt x="496" y="322"/>
                  </a:cubicBezTo>
                  <a:cubicBezTo>
                    <a:pt x="497" y="321"/>
                    <a:pt x="498" y="322"/>
                    <a:pt x="499" y="322"/>
                  </a:cubicBezTo>
                  <a:cubicBezTo>
                    <a:pt x="498" y="321"/>
                    <a:pt x="501" y="321"/>
                    <a:pt x="501" y="321"/>
                  </a:cubicBezTo>
                  <a:cubicBezTo>
                    <a:pt x="502" y="324"/>
                    <a:pt x="501" y="323"/>
                    <a:pt x="502" y="324"/>
                  </a:cubicBezTo>
                  <a:cubicBezTo>
                    <a:pt x="502" y="325"/>
                    <a:pt x="503" y="326"/>
                    <a:pt x="502" y="326"/>
                  </a:cubicBezTo>
                  <a:cubicBezTo>
                    <a:pt x="502" y="327"/>
                    <a:pt x="500" y="327"/>
                    <a:pt x="500" y="328"/>
                  </a:cubicBezTo>
                  <a:cubicBezTo>
                    <a:pt x="500" y="328"/>
                    <a:pt x="500" y="329"/>
                    <a:pt x="500" y="330"/>
                  </a:cubicBezTo>
                  <a:cubicBezTo>
                    <a:pt x="501" y="330"/>
                    <a:pt x="502" y="330"/>
                    <a:pt x="502" y="330"/>
                  </a:cubicBezTo>
                  <a:cubicBezTo>
                    <a:pt x="503" y="330"/>
                    <a:pt x="504" y="332"/>
                    <a:pt x="504" y="332"/>
                  </a:cubicBezTo>
                  <a:cubicBezTo>
                    <a:pt x="509" y="333"/>
                    <a:pt x="511" y="332"/>
                    <a:pt x="515" y="334"/>
                  </a:cubicBezTo>
                  <a:cubicBezTo>
                    <a:pt x="515" y="334"/>
                    <a:pt x="517" y="333"/>
                    <a:pt x="517" y="332"/>
                  </a:cubicBezTo>
                  <a:cubicBezTo>
                    <a:pt x="517" y="332"/>
                    <a:pt x="517" y="329"/>
                    <a:pt x="517" y="328"/>
                  </a:cubicBezTo>
                  <a:cubicBezTo>
                    <a:pt x="519" y="330"/>
                    <a:pt x="518" y="327"/>
                    <a:pt x="518" y="326"/>
                  </a:cubicBezTo>
                  <a:cubicBezTo>
                    <a:pt x="517" y="326"/>
                    <a:pt x="514" y="326"/>
                    <a:pt x="514" y="326"/>
                  </a:cubicBezTo>
                  <a:cubicBezTo>
                    <a:pt x="513" y="326"/>
                    <a:pt x="512" y="325"/>
                    <a:pt x="511" y="326"/>
                  </a:cubicBezTo>
                  <a:cubicBezTo>
                    <a:pt x="511" y="326"/>
                    <a:pt x="509" y="328"/>
                    <a:pt x="509" y="328"/>
                  </a:cubicBezTo>
                  <a:cubicBezTo>
                    <a:pt x="508" y="325"/>
                    <a:pt x="509" y="322"/>
                    <a:pt x="507" y="320"/>
                  </a:cubicBezTo>
                  <a:cubicBezTo>
                    <a:pt x="506" y="320"/>
                    <a:pt x="506" y="320"/>
                    <a:pt x="506" y="320"/>
                  </a:cubicBezTo>
                  <a:cubicBezTo>
                    <a:pt x="506" y="318"/>
                    <a:pt x="506" y="318"/>
                    <a:pt x="506" y="318"/>
                  </a:cubicBezTo>
                  <a:cubicBezTo>
                    <a:pt x="500" y="314"/>
                    <a:pt x="500" y="314"/>
                    <a:pt x="500" y="314"/>
                  </a:cubicBezTo>
                  <a:cubicBezTo>
                    <a:pt x="500" y="313"/>
                    <a:pt x="500" y="313"/>
                    <a:pt x="500" y="313"/>
                  </a:cubicBezTo>
                  <a:cubicBezTo>
                    <a:pt x="499" y="313"/>
                    <a:pt x="499" y="313"/>
                    <a:pt x="499" y="313"/>
                  </a:cubicBezTo>
                  <a:cubicBezTo>
                    <a:pt x="499" y="312"/>
                    <a:pt x="499" y="311"/>
                    <a:pt x="498" y="310"/>
                  </a:cubicBezTo>
                  <a:cubicBezTo>
                    <a:pt x="496" y="309"/>
                    <a:pt x="494" y="311"/>
                    <a:pt x="492" y="310"/>
                  </a:cubicBezTo>
                  <a:cubicBezTo>
                    <a:pt x="491" y="308"/>
                    <a:pt x="491" y="308"/>
                    <a:pt x="491" y="308"/>
                  </a:cubicBezTo>
                  <a:cubicBezTo>
                    <a:pt x="489" y="308"/>
                    <a:pt x="490" y="310"/>
                    <a:pt x="488" y="311"/>
                  </a:cubicBezTo>
                  <a:cubicBezTo>
                    <a:pt x="487" y="310"/>
                    <a:pt x="487" y="310"/>
                    <a:pt x="486" y="310"/>
                  </a:cubicBezTo>
                  <a:cubicBezTo>
                    <a:pt x="485" y="308"/>
                    <a:pt x="485" y="308"/>
                    <a:pt x="485" y="308"/>
                  </a:cubicBezTo>
                  <a:cubicBezTo>
                    <a:pt x="487" y="306"/>
                    <a:pt x="490" y="305"/>
                    <a:pt x="486" y="304"/>
                  </a:cubicBezTo>
                  <a:lnTo>
                    <a:pt x="484" y="303"/>
                  </a:lnTo>
                  <a:close/>
                  <a:moveTo>
                    <a:pt x="613" y="275"/>
                  </a:moveTo>
                  <a:cubicBezTo>
                    <a:pt x="613" y="276"/>
                    <a:pt x="617" y="281"/>
                    <a:pt x="617" y="281"/>
                  </a:cubicBezTo>
                  <a:cubicBezTo>
                    <a:pt x="619" y="282"/>
                    <a:pt x="620" y="280"/>
                    <a:pt x="622" y="281"/>
                  </a:cubicBezTo>
                  <a:cubicBezTo>
                    <a:pt x="623" y="282"/>
                    <a:pt x="623" y="282"/>
                    <a:pt x="623" y="282"/>
                  </a:cubicBezTo>
                  <a:cubicBezTo>
                    <a:pt x="624" y="283"/>
                    <a:pt x="627" y="283"/>
                    <a:pt x="629" y="284"/>
                  </a:cubicBezTo>
                  <a:cubicBezTo>
                    <a:pt x="629" y="284"/>
                    <a:pt x="629" y="286"/>
                    <a:pt x="629" y="286"/>
                  </a:cubicBezTo>
                  <a:cubicBezTo>
                    <a:pt x="629" y="286"/>
                    <a:pt x="630" y="286"/>
                    <a:pt x="631" y="286"/>
                  </a:cubicBezTo>
                  <a:cubicBezTo>
                    <a:pt x="631" y="287"/>
                    <a:pt x="631" y="289"/>
                    <a:pt x="632" y="289"/>
                  </a:cubicBezTo>
                  <a:cubicBezTo>
                    <a:pt x="631" y="289"/>
                    <a:pt x="632" y="289"/>
                    <a:pt x="631" y="290"/>
                  </a:cubicBezTo>
                  <a:cubicBezTo>
                    <a:pt x="630" y="290"/>
                    <a:pt x="629" y="291"/>
                    <a:pt x="627" y="290"/>
                  </a:cubicBezTo>
                  <a:cubicBezTo>
                    <a:pt x="627" y="290"/>
                    <a:pt x="627" y="289"/>
                    <a:pt x="626" y="289"/>
                  </a:cubicBezTo>
                  <a:cubicBezTo>
                    <a:pt x="626" y="289"/>
                    <a:pt x="625" y="291"/>
                    <a:pt x="625" y="291"/>
                  </a:cubicBezTo>
                  <a:cubicBezTo>
                    <a:pt x="624" y="292"/>
                    <a:pt x="623" y="291"/>
                    <a:pt x="622" y="292"/>
                  </a:cubicBezTo>
                  <a:cubicBezTo>
                    <a:pt x="623" y="292"/>
                    <a:pt x="619" y="291"/>
                    <a:pt x="620" y="291"/>
                  </a:cubicBezTo>
                  <a:cubicBezTo>
                    <a:pt x="620" y="292"/>
                    <a:pt x="619" y="293"/>
                    <a:pt x="618" y="293"/>
                  </a:cubicBezTo>
                  <a:cubicBezTo>
                    <a:pt x="617" y="294"/>
                    <a:pt x="617" y="295"/>
                    <a:pt x="617" y="296"/>
                  </a:cubicBezTo>
                  <a:cubicBezTo>
                    <a:pt x="615" y="295"/>
                    <a:pt x="615" y="295"/>
                    <a:pt x="614" y="294"/>
                  </a:cubicBezTo>
                  <a:cubicBezTo>
                    <a:pt x="612" y="291"/>
                    <a:pt x="614" y="293"/>
                    <a:pt x="613" y="289"/>
                  </a:cubicBezTo>
                  <a:cubicBezTo>
                    <a:pt x="613" y="288"/>
                    <a:pt x="611" y="287"/>
                    <a:pt x="611" y="286"/>
                  </a:cubicBezTo>
                  <a:cubicBezTo>
                    <a:pt x="610" y="285"/>
                    <a:pt x="610" y="283"/>
                    <a:pt x="610" y="283"/>
                  </a:cubicBezTo>
                  <a:cubicBezTo>
                    <a:pt x="611" y="284"/>
                    <a:pt x="611" y="277"/>
                    <a:pt x="611" y="276"/>
                  </a:cubicBezTo>
                  <a:lnTo>
                    <a:pt x="613" y="275"/>
                  </a:lnTo>
                  <a:close/>
                  <a:moveTo>
                    <a:pt x="474" y="270"/>
                  </a:moveTo>
                  <a:cubicBezTo>
                    <a:pt x="474" y="272"/>
                    <a:pt x="474" y="272"/>
                    <a:pt x="474" y="272"/>
                  </a:cubicBezTo>
                  <a:cubicBezTo>
                    <a:pt x="474" y="272"/>
                    <a:pt x="475" y="272"/>
                    <a:pt x="476" y="273"/>
                  </a:cubicBezTo>
                  <a:cubicBezTo>
                    <a:pt x="475" y="271"/>
                    <a:pt x="477" y="269"/>
                    <a:pt x="474" y="270"/>
                  </a:cubicBezTo>
                  <a:close/>
                  <a:moveTo>
                    <a:pt x="583" y="262"/>
                  </a:moveTo>
                  <a:cubicBezTo>
                    <a:pt x="583" y="262"/>
                    <a:pt x="582" y="265"/>
                    <a:pt x="581" y="266"/>
                  </a:cubicBezTo>
                  <a:cubicBezTo>
                    <a:pt x="582" y="266"/>
                    <a:pt x="584" y="266"/>
                    <a:pt x="585" y="267"/>
                  </a:cubicBezTo>
                  <a:cubicBezTo>
                    <a:pt x="587" y="265"/>
                    <a:pt x="587" y="265"/>
                    <a:pt x="587" y="265"/>
                  </a:cubicBezTo>
                  <a:cubicBezTo>
                    <a:pt x="587" y="264"/>
                    <a:pt x="587" y="263"/>
                    <a:pt x="587" y="263"/>
                  </a:cubicBezTo>
                  <a:cubicBezTo>
                    <a:pt x="586" y="262"/>
                    <a:pt x="584" y="262"/>
                    <a:pt x="583" y="262"/>
                  </a:cubicBezTo>
                  <a:close/>
                  <a:moveTo>
                    <a:pt x="570" y="259"/>
                  </a:moveTo>
                  <a:cubicBezTo>
                    <a:pt x="567" y="260"/>
                    <a:pt x="563" y="263"/>
                    <a:pt x="564" y="267"/>
                  </a:cubicBezTo>
                  <a:cubicBezTo>
                    <a:pt x="566" y="269"/>
                    <a:pt x="566" y="269"/>
                    <a:pt x="566" y="269"/>
                  </a:cubicBezTo>
                  <a:cubicBezTo>
                    <a:pt x="566" y="269"/>
                    <a:pt x="565" y="270"/>
                    <a:pt x="566" y="271"/>
                  </a:cubicBezTo>
                  <a:cubicBezTo>
                    <a:pt x="566" y="271"/>
                    <a:pt x="568" y="272"/>
                    <a:pt x="568" y="273"/>
                  </a:cubicBezTo>
                  <a:cubicBezTo>
                    <a:pt x="570" y="272"/>
                    <a:pt x="572" y="271"/>
                    <a:pt x="574" y="271"/>
                  </a:cubicBezTo>
                  <a:cubicBezTo>
                    <a:pt x="574" y="269"/>
                    <a:pt x="574" y="268"/>
                    <a:pt x="574" y="266"/>
                  </a:cubicBezTo>
                  <a:cubicBezTo>
                    <a:pt x="575" y="265"/>
                    <a:pt x="575" y="265"/>
                    <a:pt x="575" y="265"/>
                  </a:cubicBezTo>
                  <a:cubicBezTo>
                    <a:pt x="575" y="264"/>
                    <a:pt x="575" y="263"/>
                    <a:pt x="575" y="263"/>
                  </a:cubicBezTo>
                  <a:cubicBezTo>
                    <a:pt x="575" y="262"/>
                    <a:pt x="574" y="262"/>
                    <a:pt x="573" y="261"/>
                  </a:cubicBezTo>
                  <a:cubicBezTo>
                    <a:pt x="572" y="261"/>
                    <a:pt x="572" y="259"/>
                    <a:pt x="572" y="259"/>
                  </a:cubicBezTo>
                  <a:cubicBezTo>
                    <a:pt x="571" y="258"/>
                    <a:pt x="570" y="259"/>
                    <a:pt x="570" y="259"/>
                  </a:cubicBezTo>
                  <a:close/>
                  <a:moveTo>
                    <a:pt x="585" y="254"/>
                  </a:moveTo>
                  <a:cubicBezTo>
                    <a:pt x="586" y="255"/>
                    <a:pt x="585" y="256"/>
                    <a:pt x="585" y="257"/>
                  </a:cubicBezTo>
                  <a:cubicBezTo>
                    <a:pt x="586" y="257"/>
                    <a:pt x="585" y="258"/>
                    <a:pt x="585" y="259"/>
                  </a:cubicBezTo>
                  <a:cubicBezTo>
                    <a:pt x="586" y="259"/>
                    <a:pt x="587" y="258"/>
                    <a:pt x="587" y="259"/>
                  </a:cubicBezTo>
                  <a:cubicBezTo>
                    <a:pt x="587" y="258"/>
                    <a:pt x="587" y="256"/>
                    <a:pt x="587" y="256"/>
                  </a:cubicBezTo>
                  <a:cubicBezTo>
                    <a:pt x="587" y="255"/>
                    <a:pt x="586" y="254"/>
                    <a:pt x="585" y="254"/>
                  </a:cubicBezTo>
                  <a:close/>
                  <a:moveTo>
                    <a:pt x="538" y="251"/>
                  </a:moveTo>
                  <a:cubicBezTo>
                    <a:pt x="538" y="251"/>
                    <a:pt x="538" y="254"/>
                    <a:pt x="538" y="254"/>
                  </a:cubicBezTo>
                  <a:cubicBezTo>
                    <a:pt x="538" y="254"/>
                    <a:pt x="540" y="254"/>
                    <a:pt x="540" y="254"/>
                  </a:cubicBezTo>
                  <a:cubicBezTo>
                    <a:pt x="540" y="254"/>
                    <a:pt x="543" y="254"/>
                    <a:pt x="542" y="254"/>
                  </a:cubicBezTo>
                  <a:cubicBezTo>
                    <a:pt x="544" y="255"/>
                    <a:pt x="543" y="252"/>
                    <a:pt x="543" y="252"/>
                  </a:cubicBezTo>
                  <a:cubicBezTo>
                    <a:pt x="541" y="251"/>
                    <a:pt x="540" y="251"/>
                    <a:pt x="538" y="251"/>
                  </a:cubicBezTo>
                  <a:close/>
                  <a:moveTo>
                    <a:pt x="544" y="241"/>
                  </a:moveTo>
                  <a:cubicBezTo>
                    <a:pt x="544" y="241"/>
                    <a:pt x="544" y="243"/>
                    <a:pt x="545" y="243"/>
                  </a:cubicBezTo>
                  <a:cubicBezTo>
                    <a:pt x="546" y="244"/>
                    <a:pt x="545" y="241"/>
                    <a:pt x="545" y="241"/>
                  </a:cubicBezTo>
                  <a:lnTo>
                    <a:pt x="544" y="241"/>
                  </a:lnTo>
                  <a:close/>
                  <a:moveTo>
                    <a:pt x="567" y="239"/>
                  </a:moveTo>
                  <a:cubicBezTo>
                    <a:pt x="567" y="239"/>
                    <a:pt x="566" y="241"/>
                    <a:pt x="566" y="241"/>
                  </a:cubicBezTo>
                  <a:cubicBezTo>
                    <a:pt x="566" y="241"/>
                    <a:pt x="566" y="241"/>
                    <a:pt x="566" y="242"/>
                  </a:cubicBezTo>
                  <a:cubicBezTo>
                    <a:pt x="567" y="242"/>
                    <a:pt x="568" y="242"/>
                    <a:pt x="569" y="242"/>
                  </a:cubicBezTo>
                  <a:cubicBezTo>
                    <a:pt x="570" y="239"/>
                    <a:pt x="570" y="239"/>
                    <a:pt x="570" y="239"/>
                  </a:cubicBezTo>
                  <a:cubicBezTo>
                    <a:pt x="569" y="239"/>
                    <a:pt x="567" y="240"/>
                    <a:pt x="567" y="239"/>
                  </a:cubicBezTo>
                  <a:close/>
                  <a:moveTo>
                    <a:pt x="548" y="237"/>
                  </a:moveTo>
                  <a:cubicBezTo>
                    <a:pt x="548" y="237"/>
                    <a:pt x="548" y="240"/>
                    <a:pt x="548" y="240"/>
                  </a:cubicBezTo>
                  <a:cubicBezTo>
                    <a:pt x="550" y="239"/>
                    <a:pt x="550" y="239"/>
                    <a:pt x="550" y="239"/>
                  </a:cubicBezTo>
                  <a:cubicBezTo>
                    <a:pt x="550" y="238"/>
                    <a:pt x="550" y="237"/>
                    <a:pt x="550" y="237"/>
                  </a:cubicBezTo>
                  <a:cubicBezTo>
                    <a:pt x="550" y="237"/>
                    <a:pt x="548" y="237"/>
                    <a:pt x="548" y="237"/>
                  </a:cubicBezTo>
                  <a:close/>
                  <a:moveTo>
                    <a:pt x="542" y="233"/>
                  </a:moveTo>
                  <a:cubicBezTo>
                    <a:pt x="541" y="233"/>
                    <a:pt x="539" y="235"/>
                    <a:pt x="538" y="235"/>
                  </a:cubicBezTo>
                  <a:cubicBezTo>
                    <a:pt x="536" y="236"/>
                    <a:pt x="534" y="235"/>
                    <a:pt x="532" y="235"/>
                  </a:cubicBezTo>
                  <a:cubicBezTo>
                    <a:pt x="532" y="236"/>
                    <a:pt x="531" y="237"/>
                    <a:pt x="532" y="237"/>
                  </a:cubicBezTo>
                  <a:cubicBezTo>
                    <a:pt x="531" y="237"/>
                    <a:pt x="533" y="238"/>
                    <a:pt x="533" y="238"/>
                  </a:cubicBezTo>
                  <a:cubicBezTo>
                    <a:pt x="532" y="238"/>
                    <a:pt x="534" y="239"/>
                    <a:pt x="534" y="239"/>
                  </a:cubicBezTo>
                  <a:cubicBezTo>
                    <a:pt x="534" y="238"/>
                    <a:pt x="536" y="237"/>
                    <a:pt x="536" y="237"/>
                  </a:cubicBezTo>
                  <a:cubicBezTo>
                    <a:pt x="536" y="238"/>
                    <a:pt x="537" y="240"/>
                    <a:pt x="537" y="240"/>
                  </a:cubicBezTo>
                  <a:cubicBezTo>
                    <a:pt x="538" y="240"/>
                    <a:pt x="538" y="240"/>
                    <a:pt x="538" y="240"/>
                  </a:cubicBezTo>
                  <a:cubicBezTo>
                    <a:pt x="539" y="240"/>
                    <a:pt x="550" y="232"/>
                    <a:pt x="542" y="233"/>
                  </a:cubicBezTo>
                  <a:close/>
                  <a:moveTo>
                    <a:pt x="623" y="232"/>
                  </a:moveTo>
                  <a:cubicBezTo>
                    <a:pt x="629" y="232"/>
                    <a:pt x="627" y="233"/>
                    <a:pt x="629" y="234"/>
                  </a:cubicBezTo>
                  <a:cubicBezTo>
                    <a:pt x="628" y="234"/>
                    <a:pt x="618" y="232"/>
                    <a:pt x="623" y="232"/>
                  </a:cubicBezTo>
                  <a:close/>
                  <a:moveTo>
                    <a:pt x="474" y="229"/>
                  </a:moveTo>
                  <a:cubicBezTo>
                    <a:pt x="475" y="236"/>
                    <a:pt x="474" y="236"/>
                    <a:pt x="481" y="237"/>
                  </a:cubicBezTo>
                  <a:cubicBezTo>
                    <a:pt x="478" y="235"/>
                    <a:pt x="475" y="232"/>
                    <a:pt x="474" y="229"/>
                  </a:cubicBezTo>
                  <a:close/>
                  <a:moveTo>
                    <a:pt x="622" y="227"/>
                  </a:moveTo>
                  <a:cubicBezTo>
                    <a:pt x="622" y="227"/>
                    <a:pt x="622" y="229"/>
                    <a:pt x="622" y="229"/>
                  </a:cubicBezTo>
                  <a:cubicBezTo>
                    <a:pt x="619" y="230"/>
                    <a:pt x="621" y="227"/>
                    <a:pt x="622" y="227"/>
                  </a:cubicBezTo>
                  <a:close/>
                  <a:moveTo>
                    <a:pt x="615" y="220"/>
                  </a:moveTo>
                  <a:cubicBezTo>
                    <a:pt x="618" y="220"/>
                    <a:pt x="616" y="223"/>
                    <a:pt x="616" y="223"/>
                  </a:cubicBezTo>
                  <a:cubicBezTo>
                    <a:pt x="616" y="223"/>
                    <a:pt x="614" y="223"/>
                    <a:pt x="614" y="223"/>
                  </a:cubicBezTo>
                  <a:cubicBezTo>
                    <a:pt x="614" y="222"/>
                    <a:pt x="613" y="220"/>
                    <a:pt x="615" y="220"/>
                  </a:cubicBezTo>
                  <a:close/>
                  <a:moveTo>
                    <a:pt x="604" y="216"/>
                  </a:moveTo>
                  <a:cubicBezTo>
                    <a:pt x="604" y="216"/>
                    <a:pt x="604" y="218"/>
                    <a:pt x="604" y="218"/>
                  </a:cubicBezTo>
                  <a:cubicBezTo>
                    <a:pt x="602" y="219"/>
                    <a:pt x="603" y="216"/>
                    <a:pt x="604" y="216"/>
                  </a:cubicBezTo>
                  <a:close/>
                  <a:moveTo>
                    <a:pt x="387" y="173"/>
                  </a:moveTo>
                  <a:cubicBezTo>
                    <a:pt x="387" y="176"/>
                    <a:pt x="387" y="176"/>
                    <a:pt x="387" y="176"/>
                  </a:cubicBezTo>
                  <a:cubicBezTo>
                    <a:pt x="387" y="176"/>
                    <a:pt x="389" y="176"/>
                    <a:pt x="389" y="176"/>
                  </a:cubicBezTo>
                  <a:cubicBezTo>
                    <a:pt x="389" y="173"/>
                    <a:pt x="389" y="173"/>
                    <a:pt x="389" y="173"/>
                  </a:cubicBezTo>
                  <a:cubicBezTo>
                    <a:pt x="388" y="173"/>
                    <a:pt x="387" y="174"/>
                    <a:pt x="387" y="173"/>
                  </a:cubicBezTo>
                  <a:close/>
                  <a:moveTo>
                    <a:pt x="550" y="163"/>
                  </a:moveTo>
                  <a:cubicBezTo>
                    <a:pt x="547" y="163"/>
                    <a:pt x="544" y="165"/>
                    <a:pt x="542" y="166"/>
                  </a:cubicBezTo>
                  <a:cubicBezTo>
                    <a:pt x="542" y="166"/>
                    <a:pt x="542" y="166"/>
                    <a:pt x="542" y="166"/>
                  </a:cubicBezTo>
                  <a:cubicBezTo>
                    <a:pt x="539" y="166"/>
                    <a:pt x="537" y="164"/>
                    <a:pt x="535" y="164"/>
                  </a:cubicBezTo>
                  <a:cubicBezTo>
                    <a:pt x="532" y="163"/>
                    <a:pt x="532" y="165"/>
                    <a:pt x="530" y="166"/>
                  </a:cubicBezTo>
                  <a:cubicBezTo>
                    <a:pt x="529" y="166"/>
                    <a:pt x="528" y="166"/>
                    <a:pt x="527" y="166"/>
                  </a:cubicBezTo>
                  <a:cubicBezTo>
                    <a:pt x="522" y="169"/>
                    <a:pt x="523" y="175"/>
                    <a:pt x="522" y="179"/>
                  </a:cubicBezTo>
                  <a:cubicBezTo>
                    <a:pt x="521" y="176"/>
                    <a:pt x="521" y="185"/>
                    <a:pt x="525" y="186"/>
                  </a:cubicBezTo>
                  <a:cubicBezTo>
                    <a:pt x="529" y="187"/>
                    <a:pt x="530" y="184"/>
                    <a:pt x="532" y="184"/>
                  </a:cubicBezTo>
                  <a:cubicBezTo>
                    <a:pt x="535" y="184"/>
                    <a:pt x="537" y="186"/>
                    <a:pt x="540" y="185"/>
                  </a:cubicBezTo>
                  <a:cubicBezTo>
                    <a:pt x="544" y="185"/>
                    <a:pt x="545" y="181"/>
                    <a:pt x="548" y="180"/>
                  </a:cubicBezTo>
                  <a:cubicBezTo>
                    <a:pt x="549" y="180"/>
                    <a:pt x="550" y="181"/>
                    <a:pt x="552" y="180"/>
                  </a:cubicBezTo>
                  <a:cubicBezTo>
                    <a:pt x="552" y="180"/>
                    <a:pt x="553" y="178"/>
                    <a:pt x="553" y="178"/>
                  </a:cubicBezTo>
                  <a:cubicBezTo>
                    <a:pt x="554" y="178"/>
                    <a:pt x="555" y="179"/>
                    <a:pt x="558" y="179"/>
                  </a:cubicBezTo>
                  <a:cubicBezTo>
                    <a:pt x="558" y="179"/>
                    <a:pt x="559" y="177"/>
                    <a:pt x="560" y="177"/>
                  </a:cubicBezTo>
                  <a:cubicBezTo>
                    <a:pt x="559" y="176"/>
                    <a:pt x="560" y="176"/>
                    <a:pt x="560" y="175"/>
                  </a:cubicBezTo>
                  <a:cubicBezTo>
                    <a:pt x="558" y="174"/>
                    <a:pt x="558" y="174"/>
                    <a:pt x="558" y="174"/>
                  </a:cubicBezTo>
                  <a:cubicBezTo>
                    <a:pt x="557" y="172"/>
                    <a:pt x="556" y="169"/>
                    <a:pt x="556" y="168"/>
                  </a:cubicBezTo>
                  <a:cubicBezTo>
                    <a:pt x="555" y="166"/>
                    <a:pt x="555" y="166"/>
                    <a:pt x="555" y="164"/>
                  </a:cubicBezTo>
                  <a:cubicBezTo>
                    <a:pt x="554" y="164"/>
                    <a:pt x="552" y="165"/>
                    <a:pt x="552" y="165"/>
                  </a:cubicBezTo>
                  <a:cubicBezTo>
                    <a:pt x="551" y="165"/>
                    <a:pt x="551" y="163"/>
                    <a:pt x="550" y="163"/>
                  </a:cubicBezTo>
                  <a:close/>
                  <a:moveTo>
                    <a:pt x="397" y="156"/>
                  </a:moveTo>
                  <a:cubicBezTo>
                    <a:pt x="397" y="156"/>
                    <a:pt x="397" y="157"/>
                    <a:pt x="397" y="158"/>
                  </a:cubicBezTo>
                  <a:cubicBezTo>
                    <a:pt x="399" y="158"/>
                    <a:pt x="399" y="156"/>
                    <a:pt x="397" y="156"/>
                  </a:cubicBezTo>
                  <a:close/>
                  <a:moveTo>
                    <a:pt x="381" y="153"/>
                  </a:moveTo>
                  <a:cubicBezTo>
                    <a:pt x="380" y="153"/>
                    <a:pt x="378" y="156"/>
                    <a:pt x="381" y="156"/>
                  </a:cubicBezTo>
                  <a:cubicBezTo>
                    <a:pt x="381" y="156"/>
                    <a:pt x="383" y="152"/>
                    <a:pt x="381" y="153"/>
                  </a:cubicBezTo>
                  <a:close/>
                  <a:moveTo>
                    <a:pt x="399" y="135"/>
                  </a:moveTo>
                  <a:cubicBezTo>
                    <a:pt x="399" y="137"/>
                    <a:pt x="398" y="141"/>
                    <a:pt x="396" y="142"/>
                  </a:cubicBezTo>
                  <a:cubicBezTo>
                    <a:pt x="395" y="142"/>
                    <a:pt x="394" y="141"/>
                    <a:pt x="393" y="142"/>
                  </a:cubicBezTo>
                  <a:cubicBezTo>
                    <a:pt x="393" y="143"/>
                    <a:pt x="394" y="144"/>
                    <a:pt x="393" y="145"/>
                  </a:cubicBezTo>
                  <a:cubicBezTo>
                    <a:pt x="393" y="145"/>
                    <a:pt x="391" y="147"/>
                    <a:pt x="391" y="147"/>
                  </a:cubicBezTo>
                  <a:cubicBezTo>
                    <a:pt x="391" y="148"/>
                    <a:pt x="392" y="150"/>
                    <a:pt x="392" y="150"/>
                  </a:cubicBezTo>
                  <a:cubicBezTo>
                    <a:pt x="393" y="150"/>
                    <a:pt x="393" y="149"/>
                    <a:pt x="393" y="149"/>
                  </a:cubicBezTo>
                  <a:cubicBezTo>
                    <a:pt x="394" y="149"/>
                    <a:pt x="395" y="149"/>
                    <a:pt x="396" y="150"/>
                  </a:cubicBezTo>
                  <a:cubicBezTo>
                    <a:pt x="397" y="150"/>
                    <a:pt x="397" y="151"/>
                    <a:pt x="397" y="152"/>
                  </a:cubicBezTo>
                  <a:cubicBezTo>
                    <a:pt x="398" y="152"/>
                    <a:pt x="404" y="154"/>
                    <a:pt x="405" y="154"/>
                  </a:cubicBezTo>
                  <a:cubicBezTo>
                    <a:pt x="405" y="154"/>
                    <a:pt x="405" y="152"/>
                    <a:pt x="407" y="153"/>
                  </a:cubicBezTo>
                  <a:cubicBezTo>
                    <a:pt x="407" y="153"/>
                    <a:pt x="408" y="155"/>
                    <a:pt x="409" y="156"/>
                  </a:cubicBezTo>
                  <a:cubicBezTo>
                    <a:pt x="410" y="155"/>
                    <a:pt x="411" y="155"/>
                    <a:pt x="412" y="155"/>
                  </a:cubicBezTo>
                  <a:cubicBezTo>
                    <a:pt x="413" y="151"/>
                    <a:pt x="415" y="145"/>
                    <a:pt x="413" y="141"/>
                  </a:cubicBezTo>
                  <a:cubicBezTo>
                    <a:pt x="413" y="140"/>
                    <a:pt x="411" y="140"/>
                    <a:pt x="410" y="139"/>
                  </a:cubicBezTo>
                  <a:cubicBezTo>
                    <a:pt x="409" y="138"/>
                    <a:pt x="410" y="137"/>
                    <a:pt x="409" y="136"/>
                  </a:cubicBezTo>
                  <a:cubicBezTo>
                    <a:pt x="408" y="135"/>
                    <a:pt x="401" y="135"/>
                    <a:pt x="399" y="135"/>
                  </a:cubicBezTo>
                  <a:close/>
                  <a:moveTo>
                    <a:pt x="395" y="133"/>
                  </a:moveTo>
                  <a:cubicBezTo>
                    <a:pt x="395" y="133"/>
                    <a:pt x="394" y="135"/>
                    <a:pt x="393" y="136"/>
                  </a:cubicBezTo>
                  <a:cubicBezTo>
                    <a:pt x="392" y="137"/>
                    <a:pt x="390" y="136"/>
                    <a:pt x="388" y="137"/>
                  </a:cubicBezTo>
                  <a:cubicBezTo>
                    <a:pt x="388" y="139"/>
                    <a:pt x="388" y="140"/>
                    <a:pt x="389" y="140"/>
                  </a:cubicBezTo>
                  <a:cubicBezTo>
                    <a:pt x="389" y="139"/>
                    <a:pt x="390" y="140"/>
                    <a:pt x="391" y="140"/>
                  </a:cubicBezTo>
                  <a:cubicBezTo>
                    <a:pt x="391" y="140"/>
                    <a:pt x="392" y="137"/>
                    <a:pt x="392" y="137"/>
                  </a:cubicBezTo>
                  <a:cubicBezTo>
                    <a:pt x="393" y="137"/>
                    <a:pt x="394" y="137"/>
                    <a:pt x="395" y="137"/>
                  </a:cubicBezTo>
                  <a:cubicBezTo>
                    <a:pt x="395" y="137"/>
                    <a:pt x="397" y="132"/>
                    <a:pt x="395" y="133"/>
                  </a:cubicBezTo>
                  <a:close/>
                  <a:moveTo>
                    <a:pt x="389" y="132"/>
                  </a:moveTo>
                  <a:cubicBezTo>
                    <a:pt x="390" y="134"/>
                    <a:pt x="390" y="134"/>
                    <a:pt x="390" y="134"/>
                  </a:cubicBezTo>
                  <a:cubicBezTo>
                    <a:pt x="390" y="133"/>
                    <a:pt x="391" y="132"/>
                    <a:pt x="389" y="132"/>
                  </a:cubicBezTo>
                  <a:close/>
                  <a:moveTo>
                    <a:pt x="386" y="132"/>
                  </a:moveTo>
                  <a:cubicBezTo>
                    <a:pt x="386" y="132"/>
                    <a:pt x="386" y="134"/>
                    <a:pt x="386" y="134"/>
                  </a:cubicBezTo>
                  <a:cubicBezTo>
                    <a:pt x="388" y="135"/>
                    <a:pt x="387" y="133"/>
                    <a:pt x="386" y="132"/>
                  </a:cubicBezTo>
                  <a:close/>
                  <a:moveTo>
                    <a:pt x="404" y="131"/>
                  </a:moveTo>
                  <a:cubicBezTo>
                    <a:pt x="402" y="131"/>
                    <a:pt x="404" y="133"/>
                    <a:pt x="405" y="133"/>
                  </a:cubicBezTo>
                  <a:cubicBezTo>
                    <a:pt x="405" y="133"/>
                    <a:pt x="407" y="130"/>
                    <a:pt x="404" y="131"/>
                  </a:cubicBezTo>
                  <a:close/>
                  <a:moveTo>
                    <a:pt x="538" y="128"/>
                  </a:moveTo>
                  <a:cubicBezTo>
                    <a:pt x="537" y="128"/>
                    <a:pt x="535" y="129"/>
                    <a:pt x="535" y="130"/>
                  </a:cubicBezTo>
                  <a:cubicBezTo>
                    <a:pt x="535" y="130"/>
                    <a:pt x="533" y="130"/>
                    <a:pt x="533" y="130"/>
                  </a:cubicBezTo>
                  <a:cubicBezTo>
                    <a:pt x="534" y="130"/>
                    <a:pt x="532" y="130"/>
                    <a:pt x="532" y="130"/>
                  </a:cubicBezTo>
                  <a:cubicBezTo>
                    <a:pt x="533" y="132"/>
                    <a:pt x="533" y="132"/>
                    <a:pt x="533" y="132"/>
                  </a:cubicBezTo>
                  <a:cubicBezTo>
                    <a:pt x="534" y="132"/>
                    <a:pt x="535" y="131"/>
                    <a:pt x="536" y="132"/>
                  </a:cubicBezTo>
                  <a:cubicBezTo>
                    <a:pt x="536" y="132"/>
                    <a:pt x="537" y="133"/>
                    <a:pt x="538" y="134"/>
                  </a:cubicBezTo>
                  <a:cubicBezTo>
                    <a:pt x="538" y="133"/>
                    <a:pt x="537" y="132"/>
                    <a:pt x="538" y="131"/>
                  </a:cubicBezTo>
                  <a:cubicBezTo>
                    <a:pt x="538" y="130"/>
                    <a:pt x="544" y="127"/>
                    <a:pt x="538" y="128"/>
                  </a:cubicBezTo>
                  <a:close/>
                  <a:moveTo>
                    <a:pt x="443" y="114"/>
                  </a:moveTo>
                  <a:cubicBezTo>
                    <a:pt x="442" y="114"/>
                    <a:pt x="441" y="114"/>
                    <a:pt x="440" y="114"/>
                  </a:cubicBezTo>
                  <a:cubicBezTo>
                    <a:pt x="439" y="116"/>
                    <a:pt x="439" y="116"/>
                    <a:pt x="439" y="116"/>
                  </a:cubicBezTo>
                  <a:cubicBezTo>
                    <a:pt x="441" y="119"/>
                    <a:pt x="441" y="119"/>
                    <a:pt x="446" y="120"/>
                  </a:cubicBezTo>
                  <a:cubicBezTo>
                    <a:pt x="446" y="120"/>
                    <a:pt x="445" y="118"/>
                    <a:pt x="445" y="118"/>
                  </a:cubicBezTo>
                  <a:cubicBezTo>
                    <a:pt x="445" y="118"/>
                    <a:pt x="445" y="115"/>
                    <a:pt x="445" y="114"/>
                  </a:cubicBezTo>
                  <a:cubicBezTo>
                    <a:pt x="444" y="114"/>
                    <a:pt x="443" y="114"/>
                    <a:pt x="443" y="114"/>
                  </a:cubicBezTo>
                  <a:close/>
                  <a:moveTo>
                    <a:pt x="395" y="111"/>
                  </a:moveTo>
                  <a:cubicBezTo>
                    <a:pt x="394" y="112"/>
                    <a:pt x="394" y="114"/>
                    <a:pt x="393" y="115"/>
                  </a:cubicBezTo>
                  <a:cubicBezTo>
                    <a:pt x="392" y="114"/>
                    <a:pt x="392" y="117"/>
                    <a:pt x="391" y="117"/>
                  </a:cubicBezTo>
                  <a:cubicBezTo>
                    <a:pt x="392" y="118"/>
                    <a:pt x="394" y="118"/>
                    <a:pt x="395" y="119"/>
                  </a:cubicBezTo>
                  <a:cubicBezTo>
                    <a:pt x="397" y="120"/>
                    <a:pt x="396" y="123"/>
                    <a:pt x="398" y="124"/>
                  </a:cubicBezTo>
                  <a:cubicBezTo>
                    <a:pt x="400" y="125"/>
                    <a:pt x="402" y="124"/>
                    <a:pt x="405" y="124"/>
                  </a:cubicBezTo>
                  <a:cubicBezTo>
                    <a:pt x="408" y="125"/>
                    <a:pt x="410" y="127"/>
                    <a:pt x="412" y="128"/>
                  </a:cubicBezTo>
                  <a:cubicBezTo>
                    <a:pt x="413" y="128"/>
                    <a:pt x="413" y="127"/>
                    <a:pt x="414" y="128"/>
                  </a:cubicBezTo>
                  <a:cubicBezTo>
                    <a:pt x="416" y="126"/>
                    <a:pt x="414" y="124"/>
                    <a:pt x="418" y="124"/>
                  </a:cubicBezTo>
                  <a:cubicBezTo>
                    <a:pt x="418" y="126"/>
                    <a:pt x="418" y="126"/>
                    <a:pt x="418" y="126"/>
                  </a:cubicBezTo>
                  <a:cubicBezTo>
                    <a:pt x="421" y="127"/>
                    <a:pt x="428" y="128"/>
                    <a:pt x="429" y="130"/>
                  </a:cubicBezTo>
                  <a:cubicBezTo>
                    <a:pt x="429" y="131"/>
                    <a:pt x="428" y="132"/>
                    <a:pt x="429" y="132"/>
                  </a:cubicBezTo>
                  <a:cubicBezTo>
                    <a:pt x="429" y="133"/>
                    <a:pt x="431" y="133"/>
                    <a:pt x="431" y="134"/>
                  </a:cubicBezTo>
                  <a:cubicBezTo>
                    <a:pt x="433" y="138"/>
                    <a:pt x="430" y="139"/>
                    <a:pt x="430" y="142"/>
                  </a:cubicBezTo>
                  <a:cubicBezTo>
                    <a:pt x="430" y="143"/>
                    <a:pt x="431" y="144"/>
                    <a:pt x="431" y="144"/>
                  </a:cubicBezTo>
                  <a:cubicBezTo>
                    <a:pt x="431" y="146"/>
                    <a:pt x="429" y="147"/>
                    <a:pt x="429" y="148"/>
                  </a:cubicBezTo>
                  <a:cubicBezTo>
                    <a:pt x="429" y="149"/>
                    <a:pt x="430" y="151"/>
                    <a:pt x="431" y="152"/>
                  </a:cubicBezTo>
                  <a:cubicBezTo>
                    <a:pt x="431" y="153"/>
                    <a:pt x="431" y="155"/>
                    <a:pt x="431" y="154"/>
                  </a:cubicBezTo>
                  <a:cubicBezTo>
                    <a:pt x="431" y="155"/>
                    <a:pt x="431" y="158"/>
                    <a:pt x="431" y="158"/>
                  </a:cubicBezTo>
                  <a:cubicBezTo>
                    <a:pt x="433" y="158"/>
                    <a:pt x="434" y="158"/>
                    <a:pt x="435" y="158"/>
                  </a:cubicBezTo>
                  <a:cubicBezTo>
                    <a:pt x="436" y="156"/>
                    <a:pt x="436" y="156"/>
                    <a:pt x="436" y="156"/>
                  </a:cubicBezTo>
                  <a:cubicBezTo>
                    <a:pt x="440" y="155"/>
                    <a:pt x="439" y="157"/>
                    <a:pt x="439" y="158"/>
                  </a:cubicBezTo>
                  <a:cubicBezTo>
                    <a:pt x="439" y="158"/>
                    <a:pt x="439" y="158"/>
                    <a:pt x="439" y="158"/>
                  </a:cubicBezTo>
                  <a:cubicBezTo>
                    <a:pt x="439" y="158"/>
                    <a:pt x="451" y="156"/>
                    <a:pt x="451" y="156"/>
                  </a:cubicBezTo>
                  <a:cubicBezTo>
                    <a:pt x="452" y="155"/>
                    <a:pt x="451" y="153"/>
                    <a:pt x="452" y="152"/>
                  </a:cubicBezTo>
                  <a:cubicBezTo>
                    <a:pt x="455" y="150"/>
                    <a:pt x="455" y="150"/>
                    <a:pt x="455" y="150"/>
                  </a:cubicBezTo>
                  <a:cubicBezTo>
                    <a:pt x="456" y="152"/>
                    <a:pt x="457" y="155"/>
                    <a:pt x="457" y="157"/>
                  </a:cubicBezTo>
                  <a:cubicBezTo>
                    <a:pt x="459" y="157"/>
                    <a:pt x="460" y="158"/>
                    <a:pt x="462" y="158"/>
                  </a:cubicBezTo>
                  <a:cubicBezTo>
                    <a:pt x="462" y="157"/>
                    <a:pt x="465" y="155"/>
                    <a:pt x="466" y="156"/>
                  </a:cubicBezTo>
                  <a:cubicBezTo>
                    <a:pt x="466" y="156"/>
                    <a:pt x="468" y="158"/>
                    <a:pt x="470" y="157"/>
                  </a:cubicBezTo>
                  <a:cubicBezTo>
                    <a:pt x="471" y="154"/>
                    <a:pt x="471" y="154"/>
                    <a:pt x="471" y="154"/>
                  </a:cubicBezTo>
                  <a:cubicBezTo>
                    <a:pt x="473" y="154"/>
                    <a:pt x="473" y="154"/>
                    <a:pt x="474" y="154"/>
                  </a:cubicBezTo>
                  <a:cubicBezTo>
                    <a:pt x="475" y="154"/>
                    <a:pt x="475" y="155"/>
                    <a:pt x="475" y="157"/>
                  </a:cubicBezTo>
                  <a:cubicBezTo>
                    <a:pt x="478" y="157"/>
                    <a:pt x="480" y="156"/>
                    <a:pt x="482" y="156"/>
                  </a:cubicBezTo>
                  <a:cubicBezTo>
                    <a:pt x="482" y="154"/>
                    <a:pt x="482" y="154"/>
                    <a:pt x="482" y="154"/>
                  </a:cubicBezTo>
                  <a:cubicBezTo>
                    <a:pt x="484" y="155"/>
                    <a:pt x="483" y="156"/>
                    <a:pt x="484" y="157"/>
                  </a:cubicBezTo>
                  <a:cubicBezTo>
                    <a:pt x="485" y="157"/>
                    <a:pt x="485" y="156"/>
                    <a:pt x="486" y="156"/>
                  </a:cubicBezTo>
                  <a:cubicBezTo>
                    <a:pt x="487" y="155"/>
                    <a:pt x="489" y="156"/>
                    <a:pt x="491" y="156"/>
                  </a:cubicBezTo>
                  <a:cubicBezTo>
                    <a:pt x="495" y="156"/>
                    <a:pt x="498" y="156"/>
                    <a:pt x="502" y="156"/>
                  </a:cubicBezTo>
                  <a:cubicBezTo>
                    <a:pt x="502" y="154"/>
                    <a:pt x="502" y="155"/>
                    <a:pt x="503" y="155"/>
                  </a:cubicBezTo>
                  <a:cubicBezTo>
                    <a:pt x="503" y="153"/>
                    <a:pt x="503" y="151"/>
                    <a:pt x="502" y="151"/>
                  </a:cubicBezTo>
                  <a:cubicBezTo>
                    <a:pt x="503" y="151"/>
                    <a:pt x="504" y="151"/>
                    <a:pt x="504" y="151"/>
                  </a:cubicBezTo>
                  <a:cubicBezTo>
                    <a:pt x="505" y="151"/>
                    <a:pt x="505" y="154"/>
                    <a:pt x="505" y="154"/>
                  </a:cubicBezTo>
                  <a:cubicBezTo>
                    <a:pt x="506" y="154"/>
                    <a:pt x="507" y="155"/>
                    <a:pt x="508" y="156"/>
                  </a:cubicBezTo>
                  <a:cubicBezTo>
                    <a:pt x="509" y="156"/>
                    <a:pt x="509" y="155"/>
                    <a:pt x="510" y="155"/>
                  </a:cubicBezTo>
                  <a:cubicBezTo>
                    <a:pt x="511" y="154"/>
                    <a:pt x="510" y="154"/>
                    <a:pt x="511" y="154"/>
                  </a:cubicBezTo>
                  <a:cubicBezTo>
                    <a:pt x="511" y="154"/>
                    <a:pt x="512" y="155"/>
                    <a:pt x="512" y="156"/>
                  </a:cubicBezTo>
                  <a:cubicBezTo>
                    <a:pt x="514" y="156"/>
                    <a:pt x="526" y="155"/>
                    <a:pt x="529" y="154"/>
                  </a:cubicBezTo>
                  <a:cubicBezTo>
                    <a:pt x="529" y="154"/>
                    <a:pt x="529" y="152"/>
                    <a:pt x="530" y="152"/>
                  </a:cubicBezTo>
                  <a:cubicBezTo>
                    <a:pt x="531" y="156"/>
                    <a:pt x="530" y="150"/>
                    <a:pt x="530" y="148"/>
                  </a:cubicBezTo>
                  <a:cubicBezTo>
                    <a:pt x="531" y="147"/>
                    <a:pt x="530" y="149"/>
                    <a:pt x="530" y="149"/>
                  </a:cubicBezTo>
                  <a:cubicBezTo>
                    <a:pt x="532" y="148"/>
                    <a:pt x="534" y="147"/>
                    <a:pt x="535" y="146"/>
                  </a:cubicBezTo>
                  <a:cubicBezTo>
                    <a:pt x="537" y="143"/>
                    <a:pt x="536" y="142"/>
                    <a:pt x="535" y="139"/>
                  </a:cubicBezTo>
                  <a:cubicBezTo>
                    <a:pt x="535" y="139"/>
                    <a:pt x="533" y="139"/>
                    <a:pt x="533" y="139"/>
                  </a:cubicBezTo>
                  <a:cubicBezTo>
                    <a:pt x="531" y="138"/>
                    <a:pt x="527" y="135"/>
                    <a:pt x="524" y="135"/>
                  </a:cubicBezTo>
                  <a:cubicBezTo>
                    <a:pt x="523" y="135"/>
                    <a:pt x="521" y="137"/>
                    <a:pt x="520" y="136"/>
                  </a:cubicBezTo>
                  <a:cubicBezTo>
                    <a:pt x="517" y="134"/>
                    <a:pt x="517" y="134"/>
                    <a:pt x="517" y="134"/>
                  </a:cubicBezTo>
                  <a:cubicBezTo>
                    <a:pt x="517" y="134"/>
                    <a:pt x="517" y="132"/>
                    <a:pt x="517" y="132"/>
                  </a:cubicBezTo>
                  <a:cubicBezTo>
                    <a:pt x="516" y="132"/>
                    <a:pt x="508" y="131"/>
                    <a:pt x="506" y="132"/>
                  </a:cubicBezTo>
                  <a:cubicBezTo>
                    <a:pt x="506" y="132"/>
                    <a:pt x="505" y="133"/>
                    <a:pt x="503" y="133"/>
                  </a:cubicBezTo>
                  <a:cubicBezTo>
                    <a:pt x="502" y="133"/>
                    <a:pt x="501" y="131"/>
                    <a:pt x="497" y="131"/>
                  </a:cubicBezTo>
                  <a:cubicBezTo>
                    <a:pt x="496" y="132"/>
                    <a:pt x="496" y="132"/>
                    <a:pt x="496" y="132"/>
                  </a:cubicBezTo>
                  <a:cubicBezTo>
                    <a:pt x="494" y="133"/>
                    <a:pt x="493" y="132"/>
                    <a:pt x="492" y="132"/>
                  </a:cubicBezTo>
                  <a:cubicBezTo>
                    <a:pt x="491" y="134"/>
                    <a:pt x="491" y="134"/>
                    <a:pt x="491" y="134"/>
                  </a:cubicBezTo>
                  <a:cubicBezTo>
                    <a:pt x="489" y="135"/>
                    <a:pt x="485" y="133"/>
                    <a:pt x="482" y="134"/>
                  </a:cubicBezTo>
                  <a:cubicBezTo>
                    <a:pt x="482" y="135"/>
                    <a:pt x="480" y="135"/>
                    <a:pt x="479" y="136"/>
                  </a:cubicBezTo>
                  <a:cubicBezTo>
                    <a:pt x="479" y="136"/>
                    <a:pt x="479" y="138"/>
                    <a:pt x="479" y="138"/>
                  </a:cubicBezTo>
                  <a:cubicBezTo>
                    <a:pt x="477" y="138"/>
                    <a:pt x="470" y="136"/>
                    <a:pt x="468" y="135"/>
                  </a:cubicBezTo>
                  <a:cubicBezTo>
                    <a:pt x="468" y="138"/>
                    <a:pt x="468" y="138"/>
                    <a:pt x="468" y="138"/>
                  </a:cubicBezTo>
                  <a:cubicBezTo>
                    <a:pt x="467" y="138"/>
                    <a:pt x="465" y="136"/>
                    <a:pt x="463" y="136"/>
                  </a:cubicBezTo>
                  <a:cubicBezTo>
                    <a:pt x="463" y="136"/>
                    <a:pt x="463" y="138"/>
                    <a:pt x="461" y="138"/>
                  </a:cubicBezTo>
                  <a:cubicBezTo>
                    <a:pt x="461" y="136"/>
                    <a:pt x="461" y="136"/>
                    <a:pt x="461" y="136"/>
                  </a:cubicBezTo>
                  <a:cubicBezTo>
                    <a:pt x="458" y="135"/>
                    <a:pt x="456" y="135"/>
                    <a:pt x="453" y="134"/>
                  </a:cubicBezTo>
                  <a:cubicBezTo>
                    <a:pt x="452" y="134"/>
                    <a:pt x="452" y="135"/>
                    <a:pt x="451" y="136"/>
                  </a:cubicBezTo>
                  <a:cubicBezTo>
                    <a:pt x="451" y="134"/>
                    <a:pt x="451" y="133"/>
                    <a:pt x="451" y="132"/>
                  </a:cubicBezTo>
                  <a:cubicBezTo>
                    <a:pt x="448" y="131"/>
                    <a:pt x="447" y="130"/>
                    <a:pt x="444" y="131"/>
                  </a:cubicBezTo>
                  <a:cubicBezTo>
                    <a:pt x="443" y="131"/>
                    <a:pt x="443" y="133"/>
                    <a:pt x="443" y="133"/>
                  </a:cubicBezTo>
                  <a:cubicBezTo>
                    <a:pt x="439" y="135"/>
                    <a:pt x="442" y="131"/>
                    <a:pt x="443" y="130"/>
                  </a:cubicBezTo>
                  <a:cubicBezTo>
                    <a:pt x="442" y="130"/>
                    <a:pt x="440" y="130"/>
                    <a:pt x="439" y="130"/>
                  </a:cubicBezTo>
                  <a:cubicBezTo>
                    <a:pt x="440" y="128"/>
                    <a:pt x="440" y="128"/>
                    <a:pt x="440" y="128"/>
                  </a:cubicBezTo>
                  <a:cubicBezTo>
                    <a:pt x="444" y="129"/>
                    <a:pt x="445" y="129"/>
                    <a:pt x="449" y="127"/>
                  </a:cubicBezTo>
                  <a:cubicBezTo>
                    <a:pt x="449" y="127"/>
                    <a:pt x="449" y="125"/>
                    <a:pt x="449" y="125"/>
                  </a:cubicBezTo>
                  <a:cubicBezTo>
                    <a:pt x="447" y="124"/>
                    <a:pt x="445" y="124"/>
                    <a:pt x="443" y="123"/>
                  </a:cubicBezTo>
                  <a:cubicBezTo>
                    <a:pt x="442" y="123"/>
                    <a:pt x="441" y="121"/>
                    <a:pt x="441" y="121"/>
                  </a:cubicBezTo>
                  <a:cubicBezTo>
                    <a:pt x="439" y="120"/>
                    <a:pt x="437" y="121"/>
                    <a:pt x="436" y="120"/>
                  </a:cubicBezTo>
                  <a:cubicBezTo>
                    <a:pt x="435" y="120"/>
                    <a:pt x="435" y="118"/>
                    <a:pt x="435" y="117"/>
                  </a:cubicBezTo>
                  <a:cubicBezTo>
                    <a:pt x="431" y="118"/>
                    <a:pt x="420" y="120"/>
                    <a:pt x="419" y="119"/>
                  </a:cubicBezTo>
                  <a:cubicBezTo>
                    <a:pt x="418" y="119"/>
                    <a:pt x="419" y="117"/>
                    <a:pt x="419" y="117"/>
                  </a:cubicBezTo>
                  <a:cubicBezTo>
                    <a:pt x="419" y="117"/>
                    <a:pt x="415" y="114"/>
                    <a:pt x="415" y="114"/>
                  </a:cubicBezTo>
                  <a:cubicBezTo>
                    <a:pt x="413" y="113"/>
                    <a:pt x="412" y="114"/>
                    <a:pt x="409" y="114"/>
                  </a:cubicBezTo>
                  <a:cubicBezTo>
                    <a:pt x="408" y="114"/>
                    <a:pt x="404" y="113"/>
                    <a:pt x="403" y="113"/>
                  </a:cubicBezTo>
                  <a:cubicBezTo>
                    <a:pt x="402" y="113"/>
                    <a:pt x="402" y="112"/>
                    <a:pt x="402" y="112"/>
                  </a:cubicBezTo>
                  <a:cubicBezTo>
                    <a:pt x="401" y="111"/>
                    <a:pt x="399" y="112"/>
                    <a:pt x="399" y="112"/>
                  </a:cubicBezTo>
                  <a:cubicBezTo>
                    <a:pt x="399" y="112"/>
                    <a:pt x="397" y="111"/>
                    <a:pt x="395" y="111"/>
                  </a:cubicBezTo>
                  <a:close/>
                  <a:moveTo>
                    <a:pt x="523" y="102"/>
                  </a:moveTo>
                  <a:cubicBezTo>
                    <a:pt x="524" y="102"/>
                    <a:pt x="524" y="103"/>
                    <a:pt x="524" y="104"/>
                  </a:cubicBezTo>
                  <a:cubicBezTo>
                    <a:pt x="525" y="104"/>
                    <a:pt x="525" y="105"/>
                    <a:pt x="526" y="105"/>
                  </a:cubicBezTo>
                  <a:cubicBezTo>
                    <a:pt x="523" y="105"/>
                    <a:pt x="520" y="105"/>
                    <a:pt x="518" y="105"/>
                  </a:cubicBezTo>
                  <a:cubicBezTo>
                    <a:pt x="519" y="105"/>
                    <a:pt x="518" y="104"/>
                    <a:pt x="518" y="104"/>
                  </a:cubicBezTo>
                  <a:cubicBezTo>
                    <a:pt x="518" y="104"/>
                    <a:pt x="522" y="102"/>
                    <a:pt x="523" y="102"/>
                  </a:cubicBezTo>
                  <a:close/>
                  <a:moveTo>
                    <a:pt x="411" y="99"/>
                  </a:moveTo>
                  <a:cubicBezTo>
                    <a:pt x="411" y="100"/>
                    <a:pt x="411" y="100"/>
                    <a:pt x="411" y="100"/>
                  </a:cubicBezTo>
                  <a:cubicBezTo>
                    <a:pt x="409" y="101"/>
                    <a:pt x="407" y="101"/>
                    <a:pt x="405" y="102"/>
                  </a:cubicBezTo>
                  <a:cubicBezTo>
                    <a:pt x="405" y="102"/>
                    <a:pt x="405" y="102"/>
                    <a:pt x="405" y="102"/>
                  </a:cubicBezTo>
                  <a:cubicBezTo>
                    <a:pt x="402" y="103"/>
                    <a:pt x="399" y="102"/>
                    <a:pt x="397" y="102"/>
                  </a:cubicBezTo>
                  <a:cubicBezTo>
                    <a:pt x="397" y="102"/>
                    <a:pt x="394" y="104"/>
                    <a:pt x="393" y="104"/>
                  </a:cubicBezTo>
                  <a:cubicBezTo>
                    <a:pt x="394" y="105"/>
                    <a:pt x="394" y="105"/>
                    <a:pt x="394" y="106"/>
                  </a:cubicBezTo>
                  <a:cubicBezTo>
                    <a:pt x="404" y="105"/>
                    <a:pt x="414" y="111"/>
                    <a:pt x="421" y="106"/>
                  </a:cubicBezTo>
                  <a:cubicBezTo>
                    <a:pt x="422" y="105"/>
                    <a:pt x="422" y="105"/>
                    <a:pt x="423" y="105"/>
                  </a:cubicBezTo>
                  <a:cubicBezTo>
                    <a:pt x="424" y="102"/>
                    <a:pt x="424" y="102"/>
                    <a:pt x="424" y="102"/>
                  </a:cubicBezTo>
                  <a:cubicBezTo>
                    <a:pt x="429" y="101"/>
                    <a:pt x="420" y="100"/>
                    <a:pt x="420" y="100"/>
                  </a:cubicBezTo>
                  <a:cubicBezTo>
                    <a:pt x="420" y="99"/>
                    <a:pt x="420" y="99"/>
                    <a:pt x="420" y="99"/>
                  </a:cubicBezTo>
                  <a:cubicBezTo>
                    <a:pt x="418" y="99"/>
                    <a:pt x="417" y="101"/>
                    <a:pt x="414" y="100"/>
                  </a:cubicBezTo>
                  <a:cubicBezTo>
                    <a:pt x="413" y="100"/>
                    <a:pt x="413" y="99"/>
                    <a:pt x="411" y="99"/>
                  </a:cubicBezTo>
                  <a:close/>
                  <a:moveTo>
                    <a:pt x="442" y="96"/>
                  </a:moveTo>
                  <a:cubicBezTo>
                    <a:pt x="441" y="97"/>
                    <a:pt x="442" y="98"/>
                    <a:pt x="442" y="98"/>
                  </a:cubicBezTo>
                  <a:cubicBezTo>
                    <a:pt x="442" y="99"/>
                    <a:pt x="440" y="100"/>
                    <a:pt x="439" y="100"/>
                  </a:cubicBezTo>
                  <a:cubicBezTo>
                    <a:pt x="439" y="101"/>
                    <a:pt x="439" y="103"/>
                    <a:pt x="439" y="102"/>
                  </a:cubicBezTo>
                  <a:cubicBezTo>
                    <a:pt x="440" y="105"/>
                    <a:pt x="440" y="106"/>
                    <a:pt x="440" y="108"/>
                  </a:cubicBezTo>
                  <a:cubicBezTo>
                    <a:pt x="441" y="107"/>
                    <a:pt x="441" y="106"/>
                    <a:pt x="441" y="106"/>
                  </a:cubicBezTo>
                  <a:cubicBezTo>
                    <a:pt x="442" y="106"/>
                    <a:pt x="444" y="106"/>
                    <a:pt x="445" y="106"/>
                  </a:cubicBezTo>
                  <a:cubicBezTo>
                    <a:pt x="446" y="104"/>
                    <a:pt x="447" y="102"/>
                    <a:pt x="447" y="99"/>
                  </a:cubicBezTo>
                  <a:cubicBezTo>
                    <a:pt x="445" y="98"/>
                    <a:pt x="444" y="97"/>
                    <a:pt x="442" y="96"/>
                  </a:cubicBezTo>
                  <a:close/>
                  <a:moveTo>
                    <a:pt x="510" y="94"/>
                  </a:moveTo>
                  <a:cubicBezTo>
                    <a:pt x="511" y="93"/>
                    <a:pt x="510" y="96"/>
                    <a:pt x="510" y="96"/>
                  </a:cubicBezTo>
                  <a:cubicBezTo>
                    <a:pt x="508" y="96"/>
                    <a:pt x="509" y="94"/>
                    <a:pt x="510" y="94"/>
                  </a:cubicBezTo>
                  <a:close/>
                  <a:moveTo>
                    <a:pt x="377" y="79"/>
                  </a:moveTo>
                  <a:cubicBezTo>
                    <a:pt x="373" y="88"/>
                    <a:pt x="374" y="92"/>
                    <a:pt x="384" y="92"/>
                  </a:cubicBezTo>
                  <a:cubicBezTo>
                    <a:pt x="384" y="92"/>
                    <a:pt x="385" y="94"/>
                    <a:pt x="385" y="94"/>
                  </a:cubicBezTo>
                  <a:cubicBezTo>
                    <a:pt x="384" y="94"/>
                    <a:pt x="383" y="93"/>
                    <a:pt x="382" y="94"/>
                  </a:cubicBezTo>
                  <a:cubicBezTo>
                    <a:pt x="382" y="94"/>
                    <a:pt x="381" y="96"/>
                    <a:pt x="382" y="96"/>
                  </a:cubicBezTo>
                  <a:cubicBezTo>
                    <a:pt x="383" y="96"/>
                    <a:pt x="383" y="98"/>
                    <a:pt x="384" y="98"/>
                  </a:cubicBezTo>
                  <a:cubicBezTo>
                    <a:pt x="385" y="99"/>
                    <a:pt x="388" y="100"/>
                    <a:pt x="388" y="101"/>
                  </a:cubicBezTo>
                  <a:cubicBezTo>
                    <a:pt x="388" y="102"/>
                    <a:pt x="387" y="102"/>
                    <a:pt x="388" y="103"/>
                  </a:cubicBezTo>
                  <a:cubicBezTo>
                    <a:pt x="389" y="103"/>
                    <a:pt x="390" y="103"/>
                    <a:pt x="391" y="103"/>
                  </a:cubicBezTo>
                  <a:cubicBezTo>
                    <a:pt x="392" y="103"/>
                    <a:pt x="392" y="101"/>
                    <a:pt x="393" y="100"/>
                  </a:cubicBezTo>
                  <a:cubicBezTo>
                    <a:pt x="395" y="99"/>
                    <a:pt x="402" y="99"/>
                    <a:pt x="404" y="99"/>
                  </a:cubicBezTo>
                  <a:cubicBezTo>
                    <a:pt x="404" y="98"/>
                    <a:pt x="404" y="97"/>
                    <a:pt x="404" y="96"/>
                  </a:cubicBezTo>
                  <a:cubicBezTo>
                    <a:pt x="404" y="96"/>
                    <a:pt x="402" y="95"/>
                    <a:pt x="402" y="94"/>
                  </a:cubicBezTo>
                  <a:cubicBezTo>
                    <a:pt x="402" y="93"/>
                    <a:pt x="403" y="93"/>
                    <a:pt x="403" y="93"/>
                  </a:cubicBezTo>
                  <a:cubicBezTo>
                    <a:pt x="403" y="93"/>
                    <a:pt x="401" y="90"/>
                    <a:pt x="401" y="90"/>
                  </a:cubicBezTo>
                  <a:cubicBezTo>
                    <a:pt x="401" y="90"/>
                    <a:pt x="400" y="90"/>
                    <a:pt x="399" y="90"/>
                  </a:cubicBezTo>
                  <a:cubicBezTo>
                    <a:pt x="399" y="90"/>
                    <a:pt x="397" y="88"/>
                    <a:pt x="397" y="88"/>
                  </a:cubicBezTo>
                  <a:cubicBezTo>
                    <a:pt x="396" y="87"/>
                    <a:pt x="395" y="89"/>
                    <a:pt x="394" y="88"/>
                  </a:cubicBezTo>
                  <a:cubicBezTo>
                    <a:pt x="394" y="88"/>
                    <a:pt x="394" y="88"/>
                    <a:pt x="394" y="88"/>
                  </a:cubicBezTo>
                  <a:cubicBezTo>
                    <a:pt x="394" y="87"/>
                    <a:pt x="392" y="86"/>
                    <a:pt x="392" y="86"/>
                  </a:cubicBezTo>
                  <a:cubicBezTo>
                    <a:pt x="389" y="84"/>
                    <a:pt x="386" y="84"/>
                    <a:pt x="383" y="83"/>
                  </a:cubicBezTo>
                  <a:cubicBezTo>
                    <a:pt x="381" y="82"/>
                    <a:pt x="379" y="80"/>
                    <a:pt x="377" y="79"/>
                  </a:cubicBezTo>
                  <a:close/>
                  <a:moveTo>
                    <a:pt x="363" y="57"/>
                  </a:moveTo>
                  <a:cubicBezTo>
                    <a:pt x="364" y="60"/>
                    <a:pt x="364" y="63"/>
                    <a:pt x="365" y="65"/>
                  </a:cubicBezTo>
                  <a:cubicBezTo>
                    <a:pt x="365" y="65"/>
                    <a:pt x="367" y="64"/>
                    <a:pt x="367" y="64"/>
                  </a:cubicBezTo>
                  <a:cubicBezTo>
                    <a:pt x="368" y="65"/>
                    <a:pt x="368" y="67"/>
                    <a:pt x="369" y="68"/>
                  </a:cubicBezTo>
                  <a:cubicBezTo>
                    <a:pt x="369" y="68"/>
                    <a:pt x="370" y="67"/>
                    <a:pt x="371" y="68"/>
                  </a:cubicBezTo>
                  <a:cubicBezTo>
                    <a:pt x="370" y="66"/>
                    <a:pt x="371" y="65"/>
                    <a:pt x="370" y="63"/>
                  </a:cubicBezTo>
                  <a:cubicBezTo>
                    <a:pt x="370" y="62"/>
                    <a:pt x="367" y="61"/>
                    <a:pt x="367" y="60"/>
                  </a:cubicBezTo>
                  <a:cubicBezTo>
                    <a:pt x="366" y="59"/>
                    <a:pt x="367" y="58"/>
                    <a:pt x="367" y="57"/>
                  </a:cubicBezTo>
                  <a:cubicBezTo>
                    <a:pt x="366" y="57"/>
                    <a:pt x="364" y="58"/>
                    <a:pt x="363" y="57"/>
                  </a:cubicBezTo>
                  <a:close/>
                  <a:moveTo>
                    <a:pt x="578" y="40"/>
                  </a:moveTo>
                  <a:cubicBezTo>
                    <a:pt x="581" y="40"/>
                    <a:pt x="580" y="41"/>
                    <a:pt x="579" y="41"/>
                  </a:cubicBezTo>
                  <a:cubicBezTo>
                    <a:pt x="573" y="42"/>
                    <a:pt x="573" y="40"/>
                    <a:pt x="578" y="40"/>
                  </a:cubicBezTo>
                  <a:close/>
                  <a:moveTo>
                    <a:pt x="374" y="160"/>
                  </a:moveTo>
                  <a:cubicBezTo>
                    <a:pt x="374" y="160"/>
                    <a:pt x="372" y="163"/>
                    <a:pt x="371" y="164"/>
                  </a:cubicBezTo>
                  <a:cubicBezTo>
                    <a:pt x="369" y="164"/>
                    <a:pt x="358" y="165"/>
                    <a:pt x="365" y="167"/>
                  </a:cubicBezTo>
                  <a:cubicBezTo>
                    <a:pt x="365" y="167"/>
                    <a:pt x="364" y="169"/>
                    <a:pt x="364" y="169"/>
                  </a:cubicBezTo>
                  <a:cubicBezTo>
                    <a:pt x="362" y="168"/>
                    <a:pt x="360" y="169"/>
                    <a:pt x="357" y="168"/>
                  </a:cubicBezTo>
                  <a:cubicBezTo>
                    <a:pt x="357" y="167"/>
                    <a:pt x="356" y="165"/>
                    <a:pt x="355" y="165"/>
                  </a:cubicBezTo>
                  <a:cubicBezTo>
                    <a:pt x="353" y="166"/>
                    <a:pt x="347" y="171"/>
                    <a:pt x="348" y="174"/>
                  </a:cubicBezTo>
                  <a:cubicBezTo>
                    <a:pt x="348" y="175"/>
                    <a:pt x="349" y="175"/>
                    <a:pt x="349" y="176"/>
                  </a:cubicBezTo>
                  <a:cubicBezTo>
                    <a:pt x="351" y="176"/>
                    <a:pt x="353" y="177"/>
                    <a:pt x="353" y="177"/>
                  </a:cubicBezTo>
                  <a:cubicBezTo>
                    <a:pt x="355" y="177"/>
                    <a:pt x="357" y="177"/>
                    <a:pt x="357" y="178"/>
                  </a:cubicBezTo>
                  <a:cubicBezTo>
                    <a:pt x="358" y="179"/>
                    <a:pt x="358" y="181"/>
                    <a:pt x="357" y="181"/>
                  </a:cubicBezTo>
                  <a:cubicBezTo>
                    <a:pt x="357" y="182"/>
                    <a:pt x="358" y="184"/>
                    <a:pt x="357" y="185"/>
                  </a:cubicBezTo>
                  <a:cubicBezTo>
                    <a:pt x="356" y="187"/>
                    <a:pt x="347" y="186"/>
                    <a:pt x="344" y="186"/>
                  </a:cubicBezTo>
                  <a:cubicBezTo>
                    <a:pt x="342" y="184"/>
                    <a:pt x="341" y="182"/>
                    <a:pt x="340" y="180"/>
                  </a:cubicBezTo>
                  <a:cubicBezTo>
                    <a:pt x="340" y="180"/>
                    <a:pt x="339" y="181"/>
                    <a:pt x="338" y="181"/>
                  </a:cubicBezTo>
                  <a:cubicBezTo>
                    <a:pt x="337" y="182"/>
                    <a:pt x="337" y="181"/>
                    <a:pt x="336" y="181"/>
                  </a:cubicBezTo>
                  <a:cubicBezTo>
                    <a:pt x="336" y="182"/>
                    <a:pt x="335" y="182"/>
                    <a:pt x="335" y="184"/>
                  </a:cubicBezTo>
                  <a:cubicBezTo>
                    <a:pt x="335" y="184"/>
                    <a:pt x="336" y="186"/>
                    <a:pt x="336" y="186"/>
                  </a:cubicBezTo>
                  <a:cubicBezTo>
                    <a:pt x="336" y="187"/>
                    <a:pt x="335" y="188"/>
                    <a:pt x="336" y="188"/>
                  </a:cubicBezTo>
                  <a:cubicBezTo>
                    <a:pt x="336" y="189"/>
                    <a:pt x="338" y="190"/>
                    <a:pt x="338" y="191"/>
                  </a:cubicBezTo>
                  <a:cubicBezTo>
                    <a:pt x="339" y="191"/>
                    <a:pt x="341" y="194"/>
                    <a:pt x="341" y="194"/>
                  </a:cubicBezTo>
                  <a:cubicBezTo>
                    <a:pt x="342" y="194"/>
                    <a:pt x="343" y="194"/>
                    <a:pt x="344" y="194"/>
                  </a:cubicBezTo>
                  <a:cubicBezTo>
                    <a:pt x="344" y="194"/>
                    <a:pt x="346" y="196"/>
                    <a:pt x="346" y="196"/>
                  </a:cubicBezTo>
                  <a:cubicBezTo>
                    <a:pt x="348" y="196"/>
                    <a:pt x="348" y="196"/>
                    <a:pt x="348" y="196"/>
                  </a:cubicBezTo>
                  <a:cubicBezTo>
                    <a:pt x="348" y="196"/>
                    <a:pt x="348" y="194"/>
                    <a:pt x="348" y="193"/>
                  </a:cubicBezTo>
                  <a:cubicBezTo>
                    <a:pt x="349" y="193"/>
                    <a:pt x="350" y="193"/>
                    <a:pt x="352" y="193"/>
                  </a:cubicBezTo>
                  <a:cubicBezTo>
                    <a:pt x="352" y="194"/>
                    <a:pt x="353" y="195"/>
                    <a:pt x="354" y="196"/>
                  </a:cubicBezTo>
                  <a:cubicBezTo>
                    <a:pt x="355" y="197"/>
                    <a:pt x="356" y="199"/>
                    <a:pt x="357" y="199"/>
                  </a:cubicBezTo>
                  <a:cubicBezTo>
                    <a:pt x="357" y="200"/>
                    <a:pt x="359" y="199"/>
                    <a:pt x="359" y="199"/>
                  </a:cubicBezTo>
                  <a:cubicBezTo>
                    <a:pt x="360" y="200"/>
                    <a:pt x="364" y="203"/>
                    <a:pt x="364" y="203"/>
                  </a:cubicBezTo>
                  <a:cubicBezTo>
                    <a:pt x="364" y="204"/>
                    <a:pt x="364" y="205"/>
                    <a:pt x="364" y="206"/>
                  </a:cubicBezTo>
                  <a:cubicBezTo>
                    <a:pt x="364" y="207"/>
                    <a:pt x="366" y="209"/>
                    <a:pt x="367" y="211"/>
                  </a:cubicBezTo>
                  <a:cubicBezTo>
                    <a:pt x="369" y="211"/>
                    <a:pt x="370" y="212"/>
                    <a:pt x="372" y="211"/>
                  </a:cubicBezTo>
                  <a:cubicBezTo>
                    <a:pt x="374" y="210"/>
                    <a:pt x="375" y="206"/>
                    <a:pt x="377" y="205"/>
                  </a:cubicBezTo>
                  <a:cubicBezTo>
                    <a:pt x="378" y="204"/>
                    <a:pt x="380" y="205"/>
                    <a:pt x="381" y="205"/>
                  </a:cubicBezTo>
                  <a:cubicBezTo>
                    <a:pt x="381" y="205"/>
                    <a:pt x="382" y="203"/>
                    <a:pt x="383" y="203"/>
                  </a:cubicBezTo>
                  <a:cubicBezTo>
                    <a:pt x="386" y="201"/>
                    <a:pt x="388" y="202"/>
                    <a:pt x="391" y="201"/>
                  </a:cubicBezTo>
                  <a:cubicBezTo>
                    <a:pt x="391" y="198"/>
                    <a:pt x="391" y="199"/>
                    <a:pt x="391" y="197"/>
                  </a:cubicBezTo>
                  <a:cubicBezTo>
                    <a:pt x="393" y="197"/>
                    <a:pt x="393" y="197"/>
                    <a:pt x="393" y="197"/>
                  </a:cubicBezTo>
                  <a:cubicBezTo>
                    <a:pt x="393" y="196"/>
                    <a:pt x="394" y="192"/>
                    <a:pt x="393" y="191"/>
                  </a:cubicBezTo>
                  <a:cubicBezTo>
                    <a:pt x="392" y="189"/>
                    <a:pt x="392" y="189"/>
                    <a:pt x="392" y="189"/>
                  </a:cubicBezTo>
                  <a:cubicBezTo>
                    <a:pt x="392" y="187"/>
                    <a:pt x="393" y="187"/>
                    <a:pt x="393" y="185"/>
                  </a:cubicBezTo>
                  <a:cubicBezTo>
                    <a:pt x="393" y="185"/>
                    <a:pt x="390" y="183"/>
                    <a:pt x="390" y="183"/>
                  </a:cubicBezTo>
                  <a:cubicBezTo>
                    <a:pt x="387" y="186"/>
                    <a:pt x="388" y="185"/>
                    <a:pt x="385" y="187"/>
                  </a:cubicBezTo>
                  <a:cubicBezTo>
                    <a:pt x="384" y="184"/>
                    <a:pt x="384" y="183"/>
                    <a:pt x="383" y="179"/>
                  </a:cubicBezTo>
                  <a:cubicBezTo>
                    <a:pt x="377" y="182"/>
                    <a:pt x="379" y="182"/>
                    <a:pt x="377" y="177"/>
                  </a:cubicBezTo>
                  <a:cubicBezTo>
                    <a:pt x="375" y="177"/>
                    <a:pt x="375" y="177"/>
                    <a:pt x="375" y="177"/>
                  </a:cubicBezTo>
                  <a:cubicBezTo>
                    <a:pt x="376" y="175"/>
                    <a:pt x="376" y="175"/>
                    <a:pt x="376" y="175"/>
                  </a:cubicBezTo>
                  <a:cubicBezTo>
                    <a:pt x="379" y="174"/>
                    <a:pt x="381" y="175"/>
                    <a:pt x="384" y="174"/>
                  </a:cubicBezTo>
                  <a:cubicBezTo>
                    <a:pt x="384" y="174"/>
                    <a:pt x="385" y="171"/>
                    <a:pt x="383" y="171"/>
                  </a:cubicBezTo>
                  <a:cubicBezTo>
                    <a:pt x="384" y="171"/>
                    <a:pt x="384" y="169"/>
                    <a:pt x="384" y="168"/>
                  </a:cubicBezTo>
                  <a:cubicBezTo>
                    <a:pt x="384" y="168"/>
                    <a:pt x="382" y="168"/>
                    <a:pt x="382" y="168"/>
                  </a:cubicBezTo>
                  <a:cubicBezTo>
                    <a:pt x="382" y="168"/>
                    <a:pt x="381" y="166"/>
                    <a:pt x="381" y="166"/>
                  </a:cubicBezTo>
                  <a:cubicBezTo>
                    <a:pt x="379" y="165"/>
                    <a:pt x="375" y="165"/>
                    <a:pt x="373" y="166"/>
                  </a:cubicBezTo>
                  <a:cubicBezTo>
                    <a:pt x="372" y="168"/>
                    <a:pt x="372" y="168"/>
                    <a:pt x="372" y="168"/>
                  </a:cubicBezTo>
                  <a:cubicBezTo>
                    <a:pt x="371" y="168"/>
                    <a:pt x="369" y="167"/>
                    <a:pt x="368" y="168"/>
                  </a:cubicBezTo>
                  <a:cubicBezTo>
                    <a:pt x="369" y="167"/>
                    <a:pt x="370" y="167"/>
                    <a:pt x="371" y="166"/>
                  </a:cubicBezTo>
                  <a:cubicBezTo>
                    <a:pt x="372" y="166"/>
                    <a:pt x="374" y="164"/>
                    <a:pt x="374" y="164"/>
                  </a:cubicBezTo>
                  <a:cubicBezTo>
                    <a:pt x="375" y="164"/>
                    <a:pt x="376" y="164"/>
                    <a:pt x="377" y="164"/>
                  </a:cubicBezTo>
                  <a:cubicBezTo>
                    <a:pt x="379" y="162"/>
                    <a:pt x="378" y="158"/>
                    <a:pt x="374" y="160"/>
                  </a:cubicBezTo>
                  <a:close/>
                  <a:moveTo>
                    <a:pt x="294" y="131"/>
                  </a:moveTo>
                  <a:cubicBezTo>
                    <a:pt x="294" y="131"/>
                    <a:pt x="294" y="133"/>
                    <a:pt x="294" y="133"/>
                  </a:cubicBezTo>
                  <a:cubicBezTo>
                    <a:pt x="291" y="134"/>
                    <a:pt x="293" y="131"/>
                    <a:pt x="294" y="131"/>
                  </a:cubicBezTo>
                  <a:close/>
                  <a:moveTo>
                    <a:pt x="188" y="120"/>
                  </a:moveTo>
                  <a:cubicBezTo>
                    <a:pt x="189" y="121"/>
                    <a:pt x="187" y="122"/>
                    <a:pt x="187" y="122"/>
                  </a:cubicBezTo>
                  <a:cubicBezTo>
                    <a:pt x="187" y="121"/>
                    <a:pt x="187" y="120"/>
                    <a:pt x="188" y="120"/>
                  </a:cubicBezTo>
                  <a:close/>
                  <a:moveTo>
                    <a:pt x="335" y="119"/>
                  </a:moveTo>
                  <a:cubicBezTo>
                    <a:pt x="333" y="119"/>
                    <a:pt x="327" y="121"/>
                    <a:pt x="326" y="122"/>
                  </a:cubicBezTo>
                  <a:cubicBezTo>
                    <a:pt x="325" y="122"/>
                    <a:pt x="324" y="123"/>
                    <a:pt x="324" y="124"/>
                  </a:cubicBezTo>
                  <a:cubicBezTo>
                    <a:pt x="322" y="122"/>
                    <a:pt x="321" y="125"/>
                    <a:pt x="324" y="127"/>
                  </a:cubicBezTo>
                  <a:cubicBezTo>
                    <a:pt x="324" y="128"/>
                    <a:pt x="324" y="128"/>
                    <a:pt x="324" y="128"/>
                  </a:cubicBezTo>
                  <a:cubicBezTo>
                    <a:pt x="328" y="127"/>
                    <a:pt x="330" y="127"/>
                    <a:pt x="334" y="126"/>
                  </a:cubicBezTo>
                  <a:cubicBezTo>
                    <a:pt x="334" y="126"/>
                    <a:pt x="332" y="128"/>
                    <a:pt x="332" y="128"/>
                  </a:cubicBezTo>
                  <a:cubicBezTo>
                    <a:pt x="329" y="128"/>
                    <a:pt x="328" y="129"/>
                    <a:pt x="326" y="130"/>
                  </a:cubicBezTo>
                  <a:cubicBezTo>
                    <a:pt x="325" y="132"/>
                    <a:pt x="325" y="132"/>
                    <a:pt x="325" y="132"/>
                  </a:cubicBezTo>
                  <a:cubicBezTo>
                    <a:pt x="329" y="131"/>
                    <a:pt x="337" y="131"/>
                    <a:pt x="334" y="132"/>
                  </a:cubicBezTo>
                  <a:cubicBezTo>
                    <a:pt x="333" y="132"/>
                    <a:pt x="331" y="132"/>
                    <a:pt x="331" y="133"/>
                  </a:cubicBezTo>
                  <a:cubicBezTo>
                    <a:pt x="330" y="133"/>
                    <a:pt x="330" y="135"/>
                    <a:pt x="330" y="136"/>
                  </a:cubicBezTo>
                  <a:cubicBezTo>
                    <a:pt x="329" y="136"/>
                    <a:pt x="327" y="136"/>
                    <a:pt x="327" y="136"/>
                  </a:cubicBezTo>
                  <a:cubicBezTo>
                    <a:pt x="327" y="137"/>
                    <a:pt x="327" y="138"/>
                    <a:pt x="327" y="138"/>
                  </a:cubicBezTo>
                  <a:cubicBezTo>
                    <a:pt x="329" y="138"/>
                    <a:pt x="332" y="139"/>
                    <a:pt x="335" y="138"/>
                  </a:cubicBezTo>
                  <a:cubicBezTo>
                    <a:pt x="336" y="137"/>
                    <a:pt x="336" y="135"/>
                    <a:pt x="338" y="134"/>
                  </a:cubicBezTo>
                  <a:cubicBezTo>
                    <a:pt x="339" y="133"/>
                    <a:pt x="341" y="133"/>
                    <a:pt x="342" y="132"/>
                  </a:cubicBezTo>
                  <a:cubicBezTo>
                    <a:pt x="342" y="132"/>
                    <a:pt x="342" y="130"/>
                    <a:pt x="341" y="131"/>
                  </a:cubicBezTo>
                  <a:cubicBezTo>
                    <a:pt x="341" y="130"/>
                    <a:pt x="341" y="130"/>
                    <a:pt x="341" y="130"/>
                  </a:cubicBezTo>
                  <a:cubicBezTo>
                    <a:pt x="342" y="128"/>
                    <a:pt x="342" y="128"/>
                    <a:pt x="342" y="128"/>
                  </a:cubicBezTo>
                  <a:cubicBezTo>
                    <a:pt x="341" y="127"/>
                    <a:pt x="344" y="125"/>
                    <a:pt x="340" y="125"/>
                  </a:cubicBezTo>
                  <a:cubicBezTo>
                    <a:pt x="338" y="125"/>
                    <a:pt x="337" y="125"/>
                    <a:pt x="336" y="126"/>
                  </a:cubicBezTo>
                  <a:cubicBezTo>
                    <a:pt x="337" y="124"/>
                    <a:pt x="341" y="120"/>
                    <a:pt x="335" y="119"/>
                  </a:cubicBezTo>
                  <a:close/>
                  <a:moveTo>
                    <a:pt x="325" y="114"/>
                  </a:moveTo>
                  <a:cubicBezTo>
                    <a:pt x="324" y="116"/>
                    <a:pt x="323" y="118"/>
                    <a:pt x="322" y="120"/>
                  </a:cubicBezTo>
                  <a:cubicBezTo>
                    <a:pt x="330" y="118"/>
                    <a:pt x="337" y="117"/>
                    <a:pt x="325" y="114"/>
                  </a:cubicBezTo>
                  <a:close/>
                  <a:moveTo>
                    <a:pt x="361" y="112"/>
                  </a:moveTo>
                  <a:cubicBezTo>
                    <a:pt x="361" y="114"/>
                    <a:pt x="361" y="114"/>
                    <a:pt x="361" y="114"/>
                  </a:cubicBezTo>
                  <a:cubicBezTo>
                    <a:pt x="359" y="114"/>
                    <a:pt x="358" y="114"/>
                    <a:pt x="357" y="114"/>
                  </a:cubicBezTo>
                  <a:cubicBezTo>
                    <a:pt x="358" y="115"/>
                    <a:pt x="356" y="116"/>
                    <a:pt x="356" y="116"/>
                  </a:cubicBezTo>
                  <a:cubicBezTo>
                    <a:pt x="357" y="118"/>
                    <a:pt x="357" y="118"/>
                    <a:pt x="357" y="118"/>
                  </a:cubicBezTo>
                  <a:cubicBezTo>
                    <a:pt x="359" y="118"/>
                    <a:pt x="361" y="119"/>
                    <a:pt x="363" y="119"/>
                  </a:cubicBezTo>
                  <a:cubicBezTo>
                    <a:pt x="362" y="119"/>
                    <a:pt x="362" y="119"/>
                    <a:pt x="362" y="120"/>
                  </a:cubicBezTo>
                  <a:cubicBezTo>
                    <a:pt x="360" y="120"/>
                    <a:pt x="357" y="121"/>
                    <a:pt x="355" y="121"/>
                  </a:cubicBezTo>
                  <a:cubicBezTo>
                    <a:pt x="356" y="122"/>
                    <a:pt x="355" y="122"/>
                    <a:pt x="355" y="123"/>
                  </a:cubicBezTo>
                  <a:cubicBezTo>
                    <a:pt x="356" y="124"/>
                    <a:pt x="359" y="125"/>
                    <a:pt x="360" y="126"/>
                  </a:cubicBezTo>
                  <a:cubicBezTo>
                    <a:pt x="360" y="127"/>
                    <a:pt x="360" y="129"/>
                    <a:pt x="359" y="131"/>
                  </a:cubicBezTo>
                  <a:cubicBezTo>
                    <a:pt x="363" y="131"/>
                    <a:pt x="361" y="134"/>
                    <a:pt x="360" y="134"/>
                  </a:cubicBezTo>
                  <a:cubicBezTo>
                    <a:pt x="360" y="134"/>
                    <a:pt x="358" y="133"/>
                    <a:pt x="357" y="134"/>
                  </a:cubicBezTo>
                  <a:cubicBezTo>
                    <a:pt x="357" y="133"/>
                    <a:pt x="358" y="131"/>
                    <a:pt x="357" y="130"/>
                  </a:cubicBezTo>
                  <a:cubicBezTo>
                    <a:pt x="357" y="130"/>
                    <a:pt x="352" y="126"/>
                    <a:pt x="351" y="125"/>
                  </a:cubicBezTo>
                  <a:cubicBezTo>
                    <a:pt x="350" y="124"/>
                    <a:pt x="350" y="120"/>
                    <a:pt x="350" y="120"/>
                  </a:cubicBezTo>
                  <a:cubicBezTo>
                    <a:pt x="345" y="116"/>
                    <a:pt x="345" y="121"/>
                    <a:pt x="344" y="121"/>
                  </a:cubicBezTo>
                  <a:cubicBezTo>
                    <a:pt x="344" y="120"/>
                    <a:pt x="344" y="123"/>
                    <a:pt x="344" y="123"/>
                  </a:cubicBezTo>
                  <a:cubicBezTo>
                    <a:pt x="344" y="123"/>
                    <a:pt x="345" y="123"/>
                    <a:pt x="346" y="123"/>
                  </a:cubicBezTo>
                  <a:cubicBezTo>
                    <a:pt x="344" y="127"/>
                    <a:pt x="345" y="127"/>
                    <a:pt x="346" y="130"/>
                  </a:cubicBezTo>
                  <a:cubicBezTo>
                    <a:pt x="346" y="130"/>
                    <a:pt x="348" y="130"/>
                    <a:pt x="348" y="130"/>
                  </a:cubicBezTo>
                  <a:cubicBezTo>
                    <a:pt x="348" y="130"/>
                    <a:pt x="349" y="135"/>
                    <a:pt x="350" y="135"/>
                  </a:cubicBezTo>
                  <a:cubicBezTo>
                    <a:pt x="349" y="135"/>
                    <a:pt x="348" y="136"/>
                    <a:pt x="347" y="136"/>
                  </a:cubicBezTo>
                  <a:cubicBezTo>
                    <a:pt x="347" y="136"/>
                    <a:pt x="346" y="134"/>
                    <a:pt x="346" y="134"/>
                  </a:cubicBezTo>
                  <a:cubicBezTo>
                    <a:pt x="343" y="135"/>
                    <a:pt x="343" y="135"/>
                    <a:pt x="340" y="136"/>
                  </a:cubicBezTo>
                  <a:cubicBezTo>
                    <a:pt x="341" y="136"/>
                    <a:pt x="339" y="136"/>
                    <a:pt x="342" y="137"/>
                  </a:cubicBezTo>
                  <a:cubicBezTo>
                    <a:pt x="341" y="139"/>
                    <a:pt x="341" y="139"/>
                    <a:pt x="341" y="139"/>
                  </a:cubicBezTo>
                  <a:cubicBezTo>
                    <a:pt x="340" y="139"/>
                    <a:pt x="339" y="139"/>
                    <a:pt x="338" y="139"/>
                  </a:cubicBezTo>
                  <a:cubicBezTo>
                    <a:pt x="338" y="139"/>
                    <a:pt x="339" y="142"/>
                    <a:pt x="338" y="142"/>
                  </a:cubicBezTo>
                  <a:cubicBezTo>
                    <a:pt x="340" y="143"/>
                    <a:pt x="339" y="144"/>
                    <a:pt x="342" y="144"/>
                  </a:cubicBezTo>
                  <a:cubicBezTo>
                    <a:pt x="344" y="143"/>
                    <a:pt x="346" y="140"/>
                    <a:pt x="348" y="140"/>
                  </a:cubicBezTo>
                  <a:cubicBezTo>
                    <a:pt x="351" y="138"/>
                    <a:pt x="353" y="140"/>
                    <a:pt x="357" y="140"/>
                  </a:cubicBezTo>
                  <a:cubicBezTo>
                    <a:pt x="358" y="139"/>
                    <a:pt x="360" y="138"/>
                    <a:pt x="361" y="138"/>
                  </a:cubicBezTo>
                  <a:cubicBezTo>
                    <a:pt x="361" y="138"/>
                    <a:pt x="362" y="139"/>
                    <a:pt x="361" y="140"/>
                  </a:cubicBezTo>
                  <a:cubicBezTo>
                    <a:pt x="360" y="140"/>
                    <a:pt x="360" y="140"/>
                    <a:pt x="360" y="140"/>
                  </a:cubicBezTo>
                  <a:cubicBezTo>
                    <a:pt x="360" y="140"/>
                    <a:pt x="359" y="141"/>
                    <a:pt x="359" y="142"/>
                  </a:cubicBezTo>
                  <a:cubicBezTo>
                    <a:pt x="358" y="142"/>
                    <a:pt x="356" y="143"/>
                    <a:pt x="355" y="144"/>
                  </a:cubicBezTo>
                  <a:cubicBezTo>
                    <a:pt x="355" y="151"/>
                    <a:pt x="357" y="149"/>
                    <a:pt x="364" y="149"/>
                  </a:cubicBezTo>
                  <a:cubicBezTo>
                    <a:pt x="365" y="149"/>
                    <a:pt x="368" y="150"/>
                    <a:pt x="368" y="150"/>
                  </a:cubicBezTo>
                  <a:cubicBezTo>
                    <a:pt x="373" y="149"/>
                    <a:pt x="376" y="149"/>
                    <a:pt x="383" y="149"/>
                  </a:cubicBezTo>
                  <a:cubicBezTo>
                    <a:pt x="383" y="148"/>
                    <a:pt x="383" y="148"/>
                    <a:pt x="384" y="148"/>
                  </a:cubicBezTo>
                  <a:cubicBezTo>
                    <a:pt x="384" y="147"/>
                    <a:pt x="383" y="146"/>
                    <a:pt x="383" y="146"/>
                  </a:cubicBezTo>
                  <a:cubicBezTo>
                    <a:pt x="383" y="145"/>
                    <a:pt x="383" y="145"/>
                    <a:pt x="383" y="145"/>
                  </a:cubicBezTo>
                  <a:cubicBezTo>
                    <a:pt x="383" y="145"/>
                    <a:pt x="384" y="145"/>
                    <a:pt x="385" y="145"/>
                  </a:cubicBezTo>
                  <a:cubicBezTo>
                    <a:pt x="384" y="144"/>
                    <a:pt x="386" y="144"/>
                    <a:pt x="385" y="142"/>
                  </a:cubicBezTo>
                  <a:cubicBezTo>
                    <a:pt x="384" y="142"/>
                    <a:pt x="382" y="142"/>
                    <a:pt x="382" y="141"/>
                  </a:cubicBezTo>
                  <a:cubicBezTo>
                    <a:pt x="382" y="140"/>
                    <a:pt x="382" y="139"/>
                    <a:pt x="382" y="138"/>
                  </a:cubicBezTo>
                  <a:cubicBezTo>
                    <a:pt x="384" y="139"/>
                    <a:pt x="383" y="135"/>
                    <a:pt x="383" y="135"/>
                  </a:cubicBezTo>
                  <a:cubicBezTo>
                    <a:pt x="381" y="135"/>
                    <a:pt x="380" y="135"/>
                    <a:pt x="379" y="134"/>
                  </a:cubicBezTo>
                  <a:cubicBezTo>
                    <a:pt x="380" y="133"/>
                    <a:pt x="381" y="131"/>
                    <a:pt x="380" y="129"/>
                  </a:cubicBezTo>
                  <a:cubicBezTo>
                    <a:pt x="379" y="127"/>
                    <a:pt x="379" y="127"/>
                    <a:pt x="379" y="127"/>
                  </a:cubicBezTo>
                  <a:cubicBezTo>
                    <a:pt x="379" y="126"/>
                    <a:pt x="378" y="121"/>
                    <a:pt x="379" y="121"/>
                  </a:cubicBezTo>
                  <a:cubicBezTo>
                    <a:pt x="377" y="120"/>
                    <a:pt x="374" y="119"/>
                    <a:pt x="373" y="118"/>
                  </a:cubicBezTo>
                  <a:cubicBezTo>
                    <a:pt x="373" y="118"/>
                    <a:pt x="375" y="118"/>
                    <a:pt x="374" y="117"/>
                  </a:cubicBezTo>
                  <a:cubicBezTo>
                    <a:pt x="373" y="115"/>
                    <a:pt x="370" y="115"/>
                    <a:pt x="369" y="114"/>
                  </a:cubicBezTo>
                  <a:cubicBezTo>
                    <a:pt x="368" y="115"/>
                    <a:pt x="368" y="117"/>
                    <a:pt x="367" y="118"/>
                  </a:cubicBezTo>
                  <a:cubicBezTo>
                    <a:pt x="369" y="118"/>
                    <a:pt x="368" y="119"/>
                    <a:pt x="369" y="120"/>
                  </a:cubicBezTo>
                  <a:cubicBezTo>
                    <a:pt x="370" y="121"/>
                    <a:pt x="366" y="121"/>
                    <a:pt x="364" y="121"/>
                  </a:cubicBezTo>
                  <a:cubicBezTo>
                    <a:pt x="364" y="120"/>
                    <a:pt x="364" y="119"/>
                    <a:pt x="363" y="119"/>
                  </a:cubicBezTo>
                  <a:cubicBezTo>
                    <a:pt x="364" y="120"/>
                    <a:pt x="365" y="118"/>
                    <a:pt x="365" y="118"/>
                  </a:cubicBezTo>
                  <a:cubicBezTo>
                    <a:pt x="364" y="116"/>
                    <a:pt x="362" y="114"/>
                    <a:pt x="361" y="112"/>
                  </a:cubicBezTo>
                  <a:close/>
                  <a:moveTo>
                    <a:pt x="346" y="97"/>
                  </a:moveTo>
                  <a:cubicBezTo>
                    <a:pt x="345" y="98"/>
                    <a:pt x="344" y="100"/>
                    <a:pt x="344" y="100"/>
                  </a:cubicBezTo>
                  <a:cubicBezTo>
                    <a:pt x="344" y="100"/>
                    <a:pt x="344" y="101"/>
                    <a:pt x="345" y="100"/>
                  </a:cubicBezTo>
                  <a:cubicBezTo>
                    <a:pt x="345" y="100"/>
                    <a:pt x="346" y="103"/>
                    <a:pt x="346" y="103"/>
                  </a:cubicBezTo>
                  <a:cubicBezTo>
                    <a:pt x="349" y="102"/>
                    <a:pt x="354" y="102"/>
                    <a:pt x="350" y="99"/>
                  </a:cubicBezTo>
                  <a:cubicBezTo>
                    <a:pt x="349" y="98"/>
                    <a:pt x="347" y="98"/>
                    <a:pt x="346" y="97"/>
                  </a:cubicBezTo>
                  <a:close/>
                  <a:moveTo>
                    <a:pt x="316" y="97"/>
                  </a:moveTo>
                  <a:cubicBezTo>
                    <a:pt x="316" y="98"/>
                    <a:pt x="316" y="97"/>
                    <a:pt x="315" y="98"/>
                  </a:cubicBezTo>
                  <a:cubicBezTo>
                    <a:pt x="315" y="99"/>
                    <a:pt x="314" y="101"/>
                    <a:pt x="315" y="102"/>
                  </a:cubicBezTo>
                  <a:cubicBezTo>
                    <a:pt x="315" y="103"/>
                    <a:pt x="317" y="103"/>
                    <a:pt x="318" y="104"/>
                  </a:cubicBezTo>
                  <a:cubicBezTo>
                    <a:pt x="318" y="105"/>
                    <a:pt x="318" y="107"/>
                    <a:pt x="319" y="108"/>
                  </a:cubicBezTo>
                  <a:cubicBezTo>
                    <a:pt x="319" y="107"/>
                    <a:pt x="321" y="106"/>
                    <a:pt x="321" y="106"/>
                  </a:cubicBezTo>
                  <a:cubicBezTo>
                    <a:pt x="321" y="104"/>
                    <a:pt x="321" y="104"/>
                    <a:pt x="321" y="102"/>
                  </a:cubicBezTo>
                  <a:cubicBezTo>
                    <a:pt x="321" y="102"/>
                    <a:pt x="319" y="101"/>
                    <a:pt x="319" y="100"/>
                  </a:cubicBezTo>
                  <a:cubicBezTo>
                    <a:pt x="319" y="100"/>
                    <a:pt x="319" y="99"/>
                    <a:pt x="319" y="98"/>
                  </a:cubicBezTo>
                  <a:cubicBezTo>
                    <a:pt x="319" y="98"/>
                    <a:pt x="317" y="97"/>
                    <a:pt x="316" y="97"/>
                  </a:cubicBezTo>
                  <a:close/>
                  <a:moveTo>
                    <a:pt x="273" y="80"/>
                  </a:moveTo>
                  <a:cubicBezTo>
                    <a:pt x="273" y="80"/>
                    <a:pt x="271" y="82"/>
                    <a:pt x="271" y="82"/>
                  </a:cubicBezTo>
                  <a:cubicBezTo>
                    <a:pt x="270" y="82"/>
                    <a:pt x="269" y="81"/>
                    <a:pt x="268" y="82"/>
                  </a:cubicBezTo>
                  <a:cubicBezTo>
                    <a:pt x="267" y="82"/>
                    <a:pt x="267" y="83"/>
                    <a:pt x="266" y="84"/>
                  </a:cubicBezTo>
                  <a:cubicBezTo>
                    <a:pt x="263" y="86"/>
                    <a:pt x="264" y="85"/>
                    <a:pt x="262" y="88"/>
                  </a:cubicBezTo>
                  <a:cubicBezTo>
                    <a:pt x="265" y="89"/>
                    <a:pt x="270" y="91"/>
                    <a:pt x="274" y="91"/>
                  </a:cubicBezTo>
                  <a:cubicBezTo>
                    <a:pt x="275" y="90"/>
                    <a:pt x="275" y="90"/>
                    <a:pt x="275" y="90"/>
                  </a:cubicBezTo>
                  <a:cubicBezTo>
                    <a:pt x="276" y="89"/>
                    <a:pt x="278" y="90"/>
                    <a:pt x="280" y="90"/>
                  </a:cubicBezTo>
                  <a:cubicBezTo>
                    <a:pt x="280" y="88"/>
                    <a:pt x="282" y="86"/>
                    <a:pt x="281" y="83"/>
                  </a:cubicBezTo>
                  <a:cubicBezTo>
                    <a:pt x="281" y="83"/>
                    <a:pt x="280" y="82"/>
                    <a:pt x="280" y="82"/>
                  </a:cubicBezTo>
                  <a:cubicBezTo>
                    <a:pt x="279" y="82"/>
                    <a:pt x="278" y="82"/>
                    <a:pt x="277" y="82"/>
                  </a:cubicBezTo>
                  <a:cubicBezTo>
                    <a:pt x="276" y="81"/>
                    <a:pt x="276" y="80"/>
                    <a:pt x="273" y="80"/>
                  </a:cubicBezTo>
                  <a:close/>
                  <a:moveTo>
                    <a:pt x="310" y="73"/>
                  </a:moveTo>
                  <a:cubicBezTo>
                    <a:pt x="306" y="77"/>
                    <a:pt x="307" y="76"/>
                    <a:pt x="308" y="81"/>
                  </a:cubicBezTo>
                  <a:cubicBezTo>
                    <a:pt x="309" y="81"/>
                    <a:pt x="311" y="80"/>
                    <a:pt x="312" y="80"/>
                  </a:cubicBezTo>
                  <a:cubicBezTo>
                    <a:pt x="312" y="80"/>
                    <a:pt x="311" y="83"/>
                    <a:pt x="312" y="84"/>
                  </a:cubicBezTo>
                  <a:cubicBezTo>
                    <a:pt x="314" y="83"/>
                    <a:pt x="313" y="81"/>
                    <a:pt x="316" y="82"/>
                  </a:cubicBezTo>
                  <a:cubicBezTo>
                    <a:pt x="316" y="83"/>
                    <a:pt x="315" y="86"/>
                    <a:pt x="315" y="86"/>
                  </a:cubicBezTo>
                  <a:cubicBezTo>
                    <a:pt x="316" y="86"/>
                    <a:pt x="317" y="86"/>
                    <a:pt x="318" y="86"/>
                  </a:cubicBezTo>
                  <a:cubicBezTo>
                    <a:pt x="318" y="85"/>
                    <a:pt x="318" y="85"/>
                    <a:pt x="318" y="85"/>
                  </a:cubicBezTo>
                  <a:cubicBezTo>
                    <a:pt x="318" y="85"/>
                    <a:pt x="320" y="86"/>
                    <a:pt x="320" y="86"/>
                  </a:cubicBezTo>
                  <a:cubicBezTo>
                    <a:pt x="320" y="86"/>
                    <a:pt x="321" y="87"/>
                    <a:pt x="320" y="87"/>
                  </a:cubicBezTo>
                  <a:cubicBezTo>
                    <a:pt x="317" y="88"/>
                    <a:pt x="320" y="89"/>
                    <a:pt x="321" y="90"/>
                  </a:cubicBezTo>
                  <a:cubicBezTo>
                    <a:pt x="320" y="90"/>
                    <a:pt x="318" y="90"/>
                    <a:pt x="316" y="90"/>
                  </a:cubicBezTo>
                  <a:cubicBezTo>
                    <a:pt x="316" y="90"/>
                    <a:pt x="316" y="92"/>
                    <a:pt x="316" y="92"/>
                  </a:cubicBezTo>
                  <a:cubicBezTo>
                    <a:pt x="317" y="93"/>
                    <a:pt x="317" y="92"/>
                    <a:pt x="318" y="93"/>
                  </a:cubicBezTo>
                  <a:cubicBezTo>
                    <a:pt x="318" y="93"/>
                    <a:pt x="320" y="93"/>
                    <a:pt x="321" y="92"/>
                  </a:cubicBezTo>
                  <a:cubicBezTo>
                    <a:pt x="322" y="92"/>
                    <a:pt x="323" y="90"/>
                    <a:pt x="324" y="90"/>
                  </a:cubicBezTo>
                  <a:cubicBezTo>
                    <a:pt x="325" y="89"/>
                    <a:pt x="326" y="90"/>
                    <a:pt x="328" y="90"/>
                  </a:cubicBezTo>
                  <a:cubicBezTo>
                    <a:pt x="329" y="88"/>
                    <a:pt x="329" y="88"/>
                    <a:pt x="329" y="88"/>
                  </a:cubicBezTo>
                  <a:cubicBezTo>
                    <a:pt x="332" y="88"/>
                    <a:pt x="330" y="91"/>
                    <a:pt x="334" y="90"/>
                  </a:cubicBezTo>
                  <a:cubicBezTo>
                    <a:pt x="334" y="90"/>
                    <a:pt x="334" y="88"/>
                    <a:pt x="334" y="88"/>
                  </a:cubicBezTo>
                  <a:cubicBezTo>
                    <a:pt x="335" y="88"/>
                    <a:pt x="336" y="89"/>
                    <a:pt x="336" y="89"/>
                  </a:cubicBezTo>
                  <a:cubicBezTo>
                    <a:pt x="338" y="90"/>
                    <a:pt x="340" y="89"/>
                    <a:pt x="342" y="89"/>
                  </a:cubicBezTo>
                  <a:cubicBezTo>
                    <a:pt x="342" y="89"/>
                    <a:pt x="344" y="91"/>
                    <a:pt x="344" y="92"/>
                  </a:cubicBezTo>
                  <a:cubicBezTo>
                    <a:pt x="345" y="92"/>
                    <a:pt x="346" y="92"/>
                    <a:pt x="348" y="92"/>
                  </a:cubicBezTo>
                  <a:cubicBezTo>
                    <a:pt x="349" y="93"/>
                    <a:pt x="351" y="96"/>
                    <a:pt x="353" y="97"/>
                  </a:cubicBezTo>
                  <a:cubicBezTo>
                    <a:pt x="354" y="98"/>
                    <a:pt x="355" y="97"/>
                    <a:pt x="357" y="98"/>
                  </a:cubicBezTo>
                  <a:cubicBezTo>
                    <a:pt x="359" y="100"/>
                    <a:pt x="360" y="104"/>
                    <a:pt x="363" y="104"/>
                  </a:cubicBezTo>
                  <a:cubicBezTo>
                    <a:pt x="371" y="104"/>
                    <a:pt x="368" y="94"/>
                    <a:pt x="365" y="91"/>
                  </a:cubicBezTo>
                  <a:cubicBezTo>
                    <a:pt x="363" y="88"/>
                    <a:pt x="360" y="86"/>
                    <a:pt x="355" y="86"/>
                  </a:cubicBezTo>
                  <a:cubicBezTo>
                    <a:pt x="355" y="86"/>
                    <a:pt x="354" y="88"/>
                    <a:pt x="353" y="87"/>
                  </a:cubicBezTo>
                  <a:cubicBezTo>
                    <a:pt x="353" y="87"/>
                    <a:pt x="351" y="83"/>
                    <a:pt x="351" y="83"/>
                  </a:cubicBezTo>
                  <a:cubicBezTo>
                    <a:pt x="348" y="81"/>
                    <a:pt x="346" y="82"/>
                    <a:pt x="344" y="82"/>
                  </a:cubicBezTo>
                  <a:cubicBezTo>
                    <a:pt x="344" y="82"/>
                    <a:pt x="343" y="79"/>
                    <a:pt x="343" y="79"/>
                  </a:cubicBezTo>
                  <a:cubicBezTo>
                    <a:pt x="339" y="77"/>
                    <a:pt x="338" y="80"/>
                    <a:pt x="336" y="81"/>
                  </a:cubicBezTo>
                  <a:cubicBezTo>
                    <a:pt x="335" y="81"/>
                    <a:pt x="335" y="81"/>
                    <a:pt x="334" y="81"/>
                  </a:cubicBezTo>
                  <a:cubicBezTo>
                    <a:pt x="334" y="80"/>
                    <a:pt x="334" y="79"/>
                    <a:pt x="334" y="78"/>
                  </a:cubicBezTo>
                  <a:cubicBezTo>
                    <a:pt x="332" y="77"/>
                    <a:pt x="329" y="76"/>
                    <a:pt x="327" y="75"/>
                  </a:cubicBezTo>
                  <a:cubicBezTo>
                    <a:pt x="327" y="76"/>
                    <a:pt x="326" y="76"/>
                    <a:pt x="326" y="76"/>
                  </a:cubicBezTo>
                  <a:cubicBezTo>
                    <a:pt x="325" y="78"/>
                    <a:pt x="326" y="79"/>
                    <a:pt x="326" y="80"/>
                  </a:cubicBezTo>
                  <a:cubicBezTo>
                    <a:pt x="323" y="81"/>
                    <a:pt x="323" y="81"/>
                    <a:pt x="323" y="81"/>
                  </a:cubicBezTo>
                  <a:cubicBezTo>
                    <a:pt x="322" y="80"/>
                    <a:pt x="320" y="75"/>
                    <a:pt x="320" y="75"/>
                  </a:cubicBezTo>
                  <a:cubicBezTo>
                    <a:pt x="318" y="74"/>
                    <a:pt x="316" y="75"/>
                    <a:pt x="315" y="75"/>
                  </a:cubicBezTo>
                  <a:cubicBezTo>
                    <a:pt x="314" y="75"/>
                    <a:pt x="312" y="74"/>
                    <a:pt x="310" y="73"/>
                  </a:cubicBezTo>
                  <a:close/>
                  <a:moveTo>
                    <a:pt x="83" y="478"/>
                  </a:moveTo>
                  <a:cubicBezTo>
                    <a:pt x="82" y="478"/>
                    <a:pt x="80" y="479"/>
                    <a:pt x="79" y="480"/>
                  </a:cubicBezTo>
                  <a:cubicBezTo>
                    <a:pt x="80" y="482"/>
                    <a:pt x="78" y="481"/>
                    <a:pt x="80" y="482"/>
                  </a:cubicBezTo>
                  <a:cubicBezTo>
                    <a:pt x="80" y="483"/>
                    <a:pt x="80" y="483"/>
                    <a:pt x="80" y="483"/>
                  </a:cubicBezTo>
                  <a:cubicBezTo>
                    <a:pt x="80" y="481"/>
                    <a:pt x="79" y="485"/>
                    <a:pt x="80" y="487"/>
                  </a:cubicBezTo>
                  <a:cubicBezTo>
                    <a:pt x="81" y="489"/>
                    <a:pt x="87" y="491"/>
                    <a:pt x="88" y="493"/>
                  </a:cubicBezTo>
                  <a:cubicBezTo>
                    <a:pt x="88" y="492"/>
                    <a:pt x="88" y="491"/>
                    <a:pt x="88" y="491"/>
                  </a:cubicBezTo>
                  <a:cubicBezTo>
                    <a:pt x="87" y="488"/>
                    <a:pt x="86" y="489"/>
                    <a:pt x="86" y="489"/>
                  </a:cubicBezTo>
                  <a:cubicBezTo>
                    <a:pt x="86" y="489"/>
                    <a:pt x="87" y="488"/>
                    <a:pt x="89" y="487"/>
                  </a:cubicBezTo>
                  <a:cubicBezTo>
                    <a:pt x="88" y="486"/>
                    <a:pt x="88" y="486"/>
                    <a:pt x="86" y="485"/>
                  </a:cubicBezTo>
                  <a:cubicBezTo>
                    <a:pt x="86" y="485"/>
                    <a:pt x="88" y="483"/>
                    <a:pt x="87" y="482"/>
                  </a:cubicBezTo>
                  <a:cubicBezTo>
                    <a:pt x="86" y="481"/>
                    <a:pt x="85" y="482"/>
                    <a:pt x="85" y="481"/>
                  </a:cubicBezTo>
                  <a:cubicBezTo>
                    <a:pt x="85" y="481"/>
                    <a:pt x="86" y="480"/>
                    <a:pt x="86" y="479"/>
                  </a:cubicBezTo>
                  <a:cubicBezTo>
                    <a:pt x="85" y="478"/>
                    <a:pt x="84" y="479"/>
                    <a:pt x="83" y="478"/>
                  </a:cubicBezTo>
                  <a:close/>
                  <a:moveTo>
                    <a:pt x="96" y="469"/>
                  </a:moveTo>
                  <a:cubicBezTo>
                    <a:pt x="96" y="470"/>
                    <a:pt x="96" y="470"/>
                    <a:pt x="96" y="470"/>
                  </a:cubicBezTo>
                  <a:cubicBezTo>
                    <a:pt x="94" y="470"/>
                    <a:pt x="96" y="470"/>
                    <a:pt x="97" y="471"/>
                  </a:cubicBezTo>
                  <a:cubicBezTo>
                    <a:pt x="97" y="471"/>
                    <a:pt x="98" y="468"/>
                    <a:pt x="96" y="469"/>
                  </a:cubicBezTo>
                  <a:close/>
                  <a:moveTo>
                    <a:pt x="74" y="467"/>
                  </a:moveTo>
                  <a:cubicBezTo>
                    <a:pt x="74" y="469"/>
                    <a:pt x="75" y="474"/>
                    <a:pt x="75" y="475"/>
                  </a:cubicBezTo>
                  <a:cubicBezTo>
                    <a:pt x="75" y="475"/>
                    <a:pt x="74" y="475"/>
                    <a:pt x="74" y="477"/>
                  </a:cubicBezTo>
                  <a:cubicBezTo>
                    <a:pt x="76" y="477"/>
                    <a:pt x="76" y="477"/>
                    <a:pt x="76" y="477"/>
                  </a:cubicBezTo>
                  <a:cubicBezTo>
                    <a:pt x="76" y="477"/>
                    <a:pt x="76" y="479"/>
                    <a:pt x="76" y="478"/>
                  </a:cubicBezTo>
                  <a:cubicBezTo>
                    <a:pt x="76" y="478"/>
                    <a:pt x="76" y="480"/>
                    <a:pt x="76" y="480"/>
                  </a:cubicBezTo>
                  <a:cubicBezTo>
                    <a:pt x="77" y="481"/>
                    <a:pt x="79" y="479"/>
                    <a:pt x="79" y="479"/>
                  </a:cubicBezTo>
                  <a:cubicBezTo>
                    <a:pt x="80" y="478"/>
                    <a:pt x="82" y="478"/>
                    <a:pt x="82" y="477"/>
                  </a:cubicBezTo>
                  <a:cubicBezTo>
                    <a:pt x="83" y="476"/>
                    <a:pt x="82" y="474"/>
                    <a:pt x="82" y="473"/>
                  </a:cubicBezTo>
                  <a:cubicBezTo>
                    <a:pt x="83" y="471"/>
                    <a:pt x="84" y="469"/>
                    <a:pt x="84" y="467"/>
                  </a:cubicBezTo>
                  <a:cubicBezTo>
                    <a:pt x="79" y="468"/>
                    <a:pt x="78" y="470"/>
                    <a:pt x="74" y="467"/>
                  </a:cubicBezTo>
                  <a:close/>
                  <a:moveTo>
                    <a:pt x="278" y="385"/>
                  </a:moveTo>
                  <a:cubicBezTo>
                    <a:pt x="279" y="385"/>
                    <a:pt x="280" y="385"/>
                    <a:pt x="281" y="385"/>
                  </a:cubicBezTo>
                  <a:cubicBezTo>
                    <a:pt x="282" y="385"/>
                    <a:pt x="282" y="387"/>
                    <a:pt x="283" y="388"/>
                  </a:cubicBezTo>
                  <a:cubicBezTo>
                    <a:pt x="283" y="388"/>
                    <a:pt x="287" y="387"/>
                    <a:pt x="288" y="387"/>
                  </a:cubicBezTo>
                  <a:cubicBezTo>
                    <a:pt x="288" y="386"/>
                    <a:pt x="288" y="386"/>
                    <a:pt x="288" y="386"/>
                  </a:cubicBezTo>
                  <a:cubicBezTo>
                    <a:pt x="290" y="385"/>
                    <a:pt x="295" y="385"/>
                    <a:pt x="296" y="386"/>
                  </a:cubicBezTo>
                  <a:cubicBezTo>
                    <a:pt x="297" y="386"/>
                    <a:pt x="304" y="389"/>
                    <a:pt x="299" y="388"/>
                  </a:cubicBezTo>
                  <a:cubicBezTo>
                    <a:pt x="299" y="388"/>
                    <a:pt x="297" y="388"/>
                    <a:pt x="296" y="388"/>
                  </a:cubicBezTo>
                  <a:cubicBezTo>
                    <a:pt x="296" y="388"/>
                    <a:pt x="293" y="387"/>
                    <a:pt x="291" y="388"/>
                  </a:cubicBezTo>
                  <a:cubicBezTo>
                    <a:pt x="291" y="388"/>
                    <a:pt x="291" y="389"/>
                    <a:pt x="290" y="390"/>
                  </a:cubicBezTo>
                  <a:cubicBezTo>
                    <a:pt x="289" y="391"/>
                    <a:pt x="288" y="390"/>
                    <a:pt x="286" y="390"/>
                  </a:cubicBezTo>
                  <a:cubicBezTo>
                    <a:pt x="284" y="391"/>
                    <a:pt x="283" y="393"/>
                    <a:pt x="282" y="394"/>
                  </a:cubicBezTo>
                  <a:cubicBezTo>
                    <a:pt x="278" y="395"/>
                    <a:pt x="276" y="396"/>
                    <a:pt x="273" y="399"/>
                  </a:cubicBezTo>
                  <a:cubicBezTo>
                    <a:pt x="272" y="400"/>
                    <a:pt x="269" y="402"/>
                    <a:pt x="269" y="403"/>
                  </a:cubicBezTo>
                  <a:cubicBezTo>
                    <a:pt x="269" y="404"/>
                    <a:pt x="269" y="405"/>
                    <a:pt x="269" y="405"/>
                  </a:cubicBezTo>
                  <a:cubicBezTo>
                    <a:pt x="267" y="405"/>
                    <a:pt x="265" y="406"/>
                    <a:pt x="264" y="405"/>
                  </a:cubicBezTo>
                  <a:cubicBezTo>
                    <a:pt x="264" y="405"/>
                    <a:pt x="263" y="404"/>
                    <a:pt x="263" y="404"/>
                  </a:cubicBezTo>
                  <a:cubicBezTo>
                    <a:pt x="261" y="405"/>
                    <a:pt x="262" y="402"/>
                    <a:pt x="262" y="402"/>
                  </a:cubicBezTo>
                  <a:cubicBezTo>
                    <a:pt x="263" y="401"/>
                    <a:pt x="263" y="402"/>
                    <a:pt x="264" y="401"/>
                  </a:cubicBezTo>
                  <a:cubicBezTo>
                    <a:pt x="266" y="400"/>
                    <a:pt x="267" y="397"/>
                    <a:pt x="268" y="396"/>
                  </a:cubicBezTo>
                  <a:cubicBezTo>
                    <a:pt x="270" y="394"/>
                    <a:pt x="274" y="393"/>
                    <a:pt x="275" y="391"/>
                  </a:cubicBezTo>
                  <a:cubicBezTo>
                    <a:pt x="275" y="390"/>
                    <a:pt x="275" y="389"/>
                    <a:pt x="275" y="388"/>
                  </a:cubicBezTo>
                  <a:cubicBezTo>
                    <a:pt x="275" y="387"/>
                    <a:pt x="278" y="386"/>
                    <a:pt x="278" y="385"/>
                  </a:cubicBezTo>
                  <a:close/>
                  <a:moveTo>
                    <a:pt x="274" y="332"/>
                  </a:moveTo>
                  <a:cubicBezTo>
                    <a:pt x="277" y="332"/>
                    <a:pt x="278" y="333"/>
                    <a:pt x="280" y="334"/>
                  </a:cubicBezTo>
                  <a:cubicBezTo>
                    <a:pt x="280" y="335"/>
                    <a:pt x="280" y="335"/>
                    <a:pt x="280" y="335"/>
                  </a:cubicBezTo>
                  <a:cubicBezTo>
                    <a:pt x="278" y="335"/>
                    <a:pt x="277" y="334"/>
                    <a:pt x="275" y="334"/>
                  </a:cubicBezTo>
                  <a:cubicBezTo>
                    <a:pt x="276" y="335"/>
                    <a:pt x="275" y="336"/>
                    <a:pt x="276" y="336"/>
                  </a:cubicBezTo>
                  <a:cubicBezTo>
                    <a:pt x="276" y="336"/>
                    <a:pt x="277" y="337"/>
                    <a:pt x="277" y="338"/>
                  </a:cubicBezTo>
                  <a:cubicBezTo>
                    <a:pt x="276" y="338"/>
                    <a:pt x="274" y="337"/>
                    <a:pt x="273" y="338"/>
                  </a:cubicBezTo>
                  <a:cubicBezTo>
                    <a:pt x="272" y="338"/>
                    <a:pt x="273" y="340"/>
                    <a:pt x="272" y="341"/>
                  </a:cubicBezTo>
                  <a:cubicBezTo>
                    <a:pt x="272" y="341"/>
                    <a:pt x="270" y="341"/>
                    <a:pt x="270" y="341"/>
                  </a:cubicBezTo>
                  <a:cubicBezTo>
                    <a:pt x="269" y="343"/>
                    <a:pt x="268" y="346"/>
                    <a:pt x="266" y="347"/>
                  </a:cubicBezTo>
                  <a:cubicBezTo>
                    <a:pt x="264" y="348"/>
                    <a:pt x="264" y="346"/>
                    <a:pt x="262" y="347"/>
                  </a:cubicBezTo>
                  <a:cubicBezTo>
                    <a:pt x="262" y="347"/>
                    <a:pt x="254" y="355"/>
                    <a:pt x="254" y="355"/>
                  </a:cubicBezTo>
                  <a:cubicBezTo>
                    <a:pt x="253" y="356"/>
                    <a:pt x="254" y="357"/>
                    <a:pt x="253" y="358"/>
                  </a:cubicBezTo>
                  <a:cubicBezTo>
                    <a:pt x="252" y="359"/>
                    <a:pt x="250" y="359"/>
                    <a:pt x="248" y="360"/>
                  </a:cubicBezTo>
                  <a:cubicBezTo>
                    <a:pt x="248" y="359"/>
                    <a:pt x="247" y="358"/>
                    <a:pt x="246" y="358"/>
                  </a:cubicBezTo>
                  <a:cubicBezTo>
                    <a:pt x="245" y="357"/>
                    <a:pt x="244" y="358"/>
                    <a:pt x="243" y="358"/>
                  </a:cubicBezTo>
                  <a:cubicBezTo>
                    <a:pt x="242" y="360"/>
                    <a:pt x="239" y="365"/>
                    <a:pt x="237" y="366"/>
                  </a:cubicBezTo>
                  <a:cubicBezTo>
                    <a:pt x="237" y="366"/>
                    <a:pt x="234" y="365"/>
                    <a:pt x="233" y="365"/>
                  </a:cubicBezTo>
                  <a:cubicBezTo>
                    <a:pt x="229" y="365"/>
                    <a:pt x="226" y="366"/>
                    <a:pt x="223" y="368"/>
                  </a:cubicBezTo>
                  <a:cubicBezTo>
                    <a:pt x="222" y="367"/>
                    <a:pt x="221" y="367"/>
                    <a:pt x="220" y="366"/>
                  </a:cubicBezTo>
                  <a:cubicBezTo>
                    <a:pt x="219" y="365"/>
                    <a:pt x="219" y="362"/>
                    <a:pt x="218" y="362"/>
                  </a:cubicBezTo>
                  <a:cubicBezTo>
                    <a:pt x="216" y="361"/>
                    <a:pt x="214" y="362"/>
                    <a:pt x="212" y="361"/>
                  </a:cubicBezTo>
                  <a:cubicBezTo>
                    <a:pt x="212" y="361"/>
                    <a:pt x="210" y="359"/>
                    <a:pt x="209" y="359"/>
                  </a:cubicBezTo>
                  <a:cubicBezTo>
                    <a:pt x="205" y="354"/>
                    <a:pt x="214" y="359"/>
                    <a:pt x="218" y="358"/>
                  </a:cubicBezTo>
                  <a:cubicBezTo>
                    <a:pt x="218" y="358"/>
                    <a:pt x="220" y="356"/>
                    <a:pt x="220" y="356"/>
                  </a:cubicBezTo>
                  <a:cubicBezTo>
                    <a:pt x="222" y="355"/>
                    <a:pt x="224" y="354"/>
                    <a:pt x="227" y="352"/>
                  </a:cubicBezTo>
                  <a:cubicBezTo>
                    <a:pt x="227" y="352"/>
                    <a:pt x="228" y="350"/>
                    <a:pt x="229" y="350"/>
                  </a:cubicBezTo>
                  <a:cubicBezTo>
                    <a:pt x="231" y="349"/>
                    <a:pt x="232" y="350"/>
                    <a:pt x="234" y="350"/>
                  </a:cubicBezTo>
                  <a:cubicBezTo>
                    <a:pt x="233" y="349"/>
                    <a:pt x="234" y="349"/>
                    <a:pt x="235" y="348"/>
                  </a:cubicBezTo>
                  <a:cubicBezTo>
                    <a:pt x="231" y="345"/>
                    <a:pt x="229" y="344"/>
                    <a:pt x="228" y="340"/>
                  </a:cubicBezTo>
                  <a:cubicBezTo>
                    <a:pt x="228" y="339"/>
                    <a:pt x="228" y="338"/>
                    <a:pt x="228" y="337"/>
                  </a:cubicBezTo>
                  <a:cubicBezTo>
                    <a:pt x="228" y="336"/>
                    <a:pt x="226" y="335"/>
                    <a:pt x="225" y="335"/>
                  </a:cubicBezTo>
                  <a:cubicBezTo>
                    <a:pt x="225" y="333"/>
                    <a:pt x="225" y="333"/>
                    <a:pt x="225" y="333"/>
                  </a:cubicBezTo>
                  <a:cubicBezTo>
                    <a:pt x="227" y="334"/>
                    <a:pt x="229" y="333"/>
                    <a:pt x="231" y="334"/>
                  </a:cubicBezTo>
                  <a:cubicBezTo>
                    <a:pt x="231" y="334"/>
                    <a:pt x="233" y="337"/>
                    <a:pt x="233" y="337"/>
                  </a:cubicBezTo>
                  <a:cubicBezTo>
                    <a:pt x="234" y="338"/>
                    <a:pt x="234" y="336"/>
                    <a:pt x="236" y="336"/>
                  </a:cubicBezTo>
                  <a:cubicBezTo>
                    <a:pt x="236" y="340"/>
                    <a:pt x="237" y="342"/>
                    <a:pt x="238" y="346"/>
                  </a:cubicBezTo>
                  <a:cubicBezTo>
                    <a:pt x="242" y="346"/>
                    <a:pt x="250" y="347"/>
                    <a:pt x="253" y="346"/>
                  </a:cubicBezTo>
                  <a:cubicBezTo>
                    <a:pt x="256" y="346"/>
                    <a:pt x="258" y="341"/>
                    <a:pt x="260" y="340"/>
                  </a:cubicBezTo>
                  <a:cubicBezTo>
                    <a:pt x="261" y="339"/>
                    <a:pt x="262" y="339"/>
                    <a:pt x="264" y="338"/>
                  </a:cubicBezTo>
                  <a:cubicBezTo>
                    <a:pt x="265" y="337"/>
                    <a:pt x="266" y="334"/>
                    <a:pt x="268" y="334"/>
                  </a:cubicBezTo>
                  <a:cubicBezTo>
                    <a:pt x="270" y="333"/>
                    <a:pt x="271" y="334"/>
                    <a:pt x="272" y="334"/>
                  </a:cubicBezTo>
                  <a:cubicBezTo>
                    <a:pt x="273" y="334"/>
                    <a:pt x="274" y="332"/>
                    <a:pt x="274" y="332"/>
                  </a:cubicBezTo>
                  <a:close/>
                  <a:moveTo>
                    <a:pt x="189" y="328"/>
                  </a:moveTo>
                  <a:cubicBezTo>
                    <a:pt x="190" y="328"/>
                    <a:pt x="194" y="329"/>
                    <a:pt x="197" y="330"/>
                  </a:cubicBezTo>
                  <a:cubicBezTo>
                    <a:pt x="197" y="330"/>
                    <a:pt x="197" y="332"/>
                    <a:pt x="197" y="332"/>
                  </a:cubicBezTo>
                  <a:cubicBezTo>
                    <a:pt x="199" y="332"/>
                    <a:pt x="202" y="332"/>
                    <a:pt x="206" y="332"/>
                  </a:cubicBezTo>
                  <a:cubicBezTo>
                    <a:pt x="205" y="334"/>
                    <a:pt x="205" y="334"/>
                    <a:pt x="205" y="334"/>
                  </a:cubicBezTo>
                  <a:cubicBezTo>
                    <a:pt x="202" y="334"/>
                    <a:pt x="199" y="335"/>
                    <a:pt x="197" y="336"/>
                  </a:cubicBezTo>
                  <a:cubicBezTo>
                    <a:pt x="193" y="336"/>
                    <a:pt x="191" y="334"/>
                    <a:pt x="188" y="334"/>
                  </a:cubicBezTo>
                  <a:cubicBezTo>
                    <a:pt x="186" y="334"/>
                    <a:pt x="186" y="335"/>
                    <a:pt x="184" y="334"/>
                  </a:cubicBezTo>
                  <a:cubicBezTo>
                    <a:pt x="183" y="334"/>
                    <a:pt x="182" y="333"/>
                    <a:pt x="181" y="332"/>
                  </a:cubicBezTo>
                  <a:cubicBezTo>
                    <a:pt x="183" y="332"/>
                    <a:pt x="184" y="332"/>
                    <a:pt x="185" y="331"/>
                  </a:cubicBezTo>
                  <a:cubicBezTo>
                    <a:pt x="185" y="331"/>
                    <a:pt x="187" y="331"/>
                    <a:pt x="188" y="330"/>
                  </a:cubicBezTo>
                  <a:cubicBezTo>
                    <a:pt x="189" y="330"/>
                    <a:pt x="188" y="329"/>
                    <a:pt x="189" y="328"/>
                  </a:cubicBezTo>
                  <a:close/>
                  <a:moveTo>
                    <a:pt x="185" y="279"/>
                  </a:moveTo>
                  <a:cubicBezTo>
                    <a:pt x="188" y="278"/>
                    <a:pt x="190" y="280"/>
                    <a:pt x="193" y="281"/>
                  </a:cubicBezTo>
                  <a:cubicBezTo>
                    <a:pt x="194" y="281"/>
                    <a:pt x="196" y="281"/>
                    <a:pt x="197" y="282"/>
                  </a:cubicBezTo>
                  <a:cubicBezTo>
                    <a:pt x="197" y="282"/>
                    <a:pt x="198" y="282"/>
                    <a:pt x="199" y="282"/>
                  </a:cubicBezTo>
                  <a:cubicBezTo>
                    <a:pt x="198" y="283"/>
                    <a:pt x="198" y="283"/>
                    <a:pt x="198" y="283"/>
                  </a:cubicBezTo>
                  <a:cubicBezTo>
                    <a:pt x="193" y="283"/>
                    <a:pt x="182" y="285"/>
                    <a:pt x="189" y="287"/>
                  </a:cubicBezTo>
                  <a:cubicBezTo>
                    <a:pt x="190" y="288"/>
                    <a:pt x="191" y="287"/>
                    <a:pt x="192" y="287"/>
                  </a:cubicBezTo>
                  <a:cubicBezTo>
                    <a:pt x="194" y="287"/>
                    <a:pt x="197" y="290"/>
                    <a:pt x="198" y="290"/>
                  </a:cubicBezTo>
                  <a:cubicBezTo>
                    <a:pt x="202" y="291"/>
                    <a:pt x="205" y="289"/>
                    <a:pt x="208" y="288"/>
                  </a:cubicBezTo>
                  <a:cubicBezTo>
                    <a:pt x="208" y="290"/>
                    <a:pt x="209" y="290"/>
                    <a:pt x="209" y="292"/>
                  </a:cubicBezTo>
                  <a:cubicBezTo>
                    <a:pt x="209" y="294"/>
                    <a:pt x="206" y="297"/>
                    <a:pt x="205" y="298"/>
                  </a:cubicBezTo>
                  <a:cubicBezTo>
                    <a:pt x="206" y="299"/>
                    <a:pt x="206" y="299"/>
                    <a:pt x="207" y="299"/>
                  </a:cubicBezTo>
                  <a:cubicBezTo>
                    <a:pt x="207" y="299"/>
                    <a:pt x="207" y="301"/>
                    <a:pt x="207" y="301"/>
                  </a:cubicBezTo>
                  <a:cubicBezTo>
                    <a:pt x="205" y="302"/>
                    <a:pt x="202" y="303"/>
                    <a:pt x="198" y="302"/>
                  </a:cubicBezTo>
                  <a:cubicBezTo>
                    <a:pt x="198" y="302"/>
                    <a:pt x="196" y="300"/>
                    <a:pt x="196" y="300"/>
                  </a:cubicBezTo>
                  <a:cubicBezTo>
                    <a:pt x="194" y="300"/>
                    <a:pt x="194" y="301"/>
                    <a:pt x="192" y="301"/>
                  </a:cubicBezTo>
                  <a:cubicBezTo>
                    <a:pt x="192" y="301"/>
                    <a:pt x="191" y="303"/>
                    <a:pt x="191" y="304"/>
                  </a:cubicBezTo>
                  <a:cubicBezTo>
                    <a:pt x="192" y="305"/>
                    <a:pt x="203" y="310"/>
                    <a:pt x="199" y="309"/>
                  </a:cubicBezTo>
                  <a:cubicBezTo>
                    <a:pt x="198" y="309"/>
                    <a:pt x="196" y="308"/>
                    <a:pt x="195" y="308"/>
                  </a:cubicBezTo>
                  <a:cubicBezTo>
                    <a:pt x="194" y="308"/>
                    <a:pt x="191" y="308"/>
                    <a:pt x="191" y="308"/>
                  </a:cubicBezTo>
                  <a:cubicBezTo>
                    <a:pt x="188" y="309"/>
                    <a:pt x="185" y="309"/>
                    <a:pt x="182" y="311"/>
                  </a:cubicBezTo>
                  <a:cubicBezTo>
                    <a:pt x="181" y="312"/>
                    <a:pt x="179" y="315"/>
                    <a:pt x="177" y="316"/>
                  </a:cubicBezTo>
                  <a:cubicBezTo>
                    <a:pt x="176" y="316"/>
                    <a:pt x="177" y="313"/>
                    <a:pt x="177" y="312"/>
                  </a:cubicBezTo>
                  <a:cubicBezTo>
                    <a:pt x="178" y="311"/>
                    <a:pt x="178" y="313"/>
                    <a:pt x="180" y="312"/>
                  </a:cubicBezTo>
                  <a:cubicBezTo>
                    <a:pt x="181" y="311"/>
                    <a:pt x="180" y="310"/>
                    <a:pt x="181" y="310"/>
                  </a:cubicBezTo>
                  <a:cubicBezTo>
                    <a:pt x="182" y="307"/>
                    <a:pt x="185" y="307"/>
                    <a:pt x="189" y="306"/>
                  </a:cubicBezTo>
                  <a:cubicBezTo>
                    <a:pt x="189" y="305"/>
                    <a:pt x="189" y="305"/>
                    <a:pt x="189" y="305"/>
                  </a:cubicBezTo>
                  <a:cubicBezTo>
                    <a:pt x="183" y="303"/>
                    <a:pt x="183" y="303"/>
                    <a:pt x="179" y="306"/>
                  </a:cubicBezTo>
                  <a:cubicBezTo>
                    <a:pt x="178" y="307"/>
                    <a:pt x="176" y="308"/>
                    <a:pt x="175" y="309"/>
                  </a:cubicBezTo>
                  <a:cubicBezTo>
                    <a:pt x="175" y="310"/>
                    <a:pt x="176" y="311"/>
                    <a:pt x="175" y="312"/>
                  </a:cubicBezTo>
                  <a:cubicBezTo>
                    <a:pt x="175" y="313"/>
                    <a:pt x="174" y="314"/>
                    <a:pt x="173" y="314"/>
                  </a:cubicBezTo>
                  <a:cubicBezTo>
                    <a:pt x="168" y="313"/>
                    <a:pt x="165" y="313"/>
                    <a:pt x="161" y="310"/>
                  </a:cubicBezTo>
                  <a:cubicBezTo>
                    <a:pt x="161" y="308"/>
                    <a:pt x="161" y="308"/>
                    <a:pt x="161" y="308"/>
                  </a:cubicBezTo>
                  <a:cubicBezTo>
                    <a:pt x="165" y="307"/>
                    <a:pt x="163" y="307"/>
                    <a:pt x="163" y="304"/>
                  </a:cubicBezTo>
                  <a:cubicBezTo>
                    <a:pt x="165" y="303"/>
                    <a:pt x="166" y="301"/>
                    <a:pt x="168" y="300"/>
                  </a:cubicBezTo>
                  <a:cubicBezTo>
                    <a:pt x="168" y="299"/>
                    <a:pt x="168" y="299"/>
                    <a:pt x="168" y="298"/>
                  </a:cubicBezTo>
                  <a:cubicBezTo>
                    <a:pt x="168" y="297"/>
                    <a:pt x="165" y="295"/>
                    <a:pt x="165" y="294"/>
                  </a:cubicBezTo>
                  <a:cubicBezTo>
                    <a:pt x="161" y="292"/>
                    <a:pt x="168" y="294"/>
                    <a:pt x="169" y="294"/>
                  </a:cubicBezTo>
                  <a:cubicBezTo>
                    <a:pt x="171" y="295"/>
                    <a:pt x="173" y="295"/>
                    <a:pt x="175" y="295"/>
                  </a:cubicBezTo>
                  <a:cubicBezTo>
                    <a:pt x="174" y="294"/>
                    <a:pt x="177" y="292"/>
                    <a:pt x="173" y="292"/>
                  </a:cubicBezTo>
                  <a:cubicBezTo>
                    <a:pt x="173" y="292"/>
                    <a:pt x="173" y="291"/>
                    <a:pt x="173" y="290"/>
                  </a:cubicBezTo>
                  <a:cubicBezTo>
                    <a:pt x="169" y="287"/>
                    <a:pt x="157" y="287"/>
                    <a:pt x="153" y="288"/>
                  </a:cubicBezTo>
                  <a:cubicBezTo>
                    <a:pt x="153" y="287"/>
                    <a:pt x="152" y="284"/>
                    <a:pt x="154" y="284"/>
                  </a:cubicBezTo>
                  <a:cubicBezTo>
                    <a:pt x="154" y="284"/>
                    <a:pt x="156" y="285"/>
                    <a:pt x="157" y="285"/>
                  </a:cubicBezTo>
                  <a:cubicBezTo>
                    <a:pt x="159" y="284"/>
                    <a:pt x="159" y="284"/>
                    <a:pt x="159" y="284"/>
                  </a:cubicBezTo>
                  <a:cubicBezTo>
                    <a:pt x="161" y="283"/>
                    <a:pt x="160" y="284"/>
                    <a:pt x="160" y="283"/>
                  </a:cubicBezTo>
                  <a:cubicBezTo>
                    <a:pt x="163" y="283"/>
                    <a:pt x="164" y="284"/>
                    <a:pt x="167" y="284"/>
                  </a:cubicBezTo>
                  <a:cubicBezTo>
                    <a:pt x="169" y="283"/>
                    <a:pt x="169" y="283"/>
                    <a:pt x="169" y="283"/>
                  </a:cubicBezTo>
                  <a:cubicBezTo>
                    <a:pt x="170" y="282"/>
                    <a:pt x="172" y="283"/>
                    <a:pt x="174" y="283"/>
                  </a:cubicBezTo>
                  <a:cubicBezTo>
                    <a:pt x="175" y="281"/>
                    <a:pt x="175" y="281"/>
                    <a:pt x="175" y="281"/>
                  </a:cubicBezTo>
                  <a:cubicBezTo>
                    <a:pt x="177" y="280"/>
                    <a:pt x="179" y="281"/>
                    <a:pt x="181" y="281"/>
                  </a:cubicBezTo>
                  <a:cubicBezTo>
                    <a:pt x="182" y="280"/>
                    <a:pt x="184" y="279"/>
                    <a:pt x="185" y="279"/>
                  </a:cubicBezTo>
                  <a:close/>
                  <a:moveTo>
                    <a:pt x="365" y="263"/>
                  </a:moveTo>
                  <a:cubicBezTo>
                    <a:pt x="365" y="263"/>
                    <a:pt x="366" y="264"/>
                    <a:pt x="366" y="265"/>
                  </a:cubicBezTo>
                  <a:cubicBezTo>
                    <a:pt x="367" y="265"/>
                    <a:pt x="366" y="264"/>
                    <a:pt x="367" y="264"/>
                  </a:cubicBezTo>
                  <a:cubicBezTo>
                    <a:pt x="366" y="264"/>
                    <a:pt x="366" y="263"/>
                    <a:pt x="365" y="263"/>
                  </a:cubicBezTo>
                  <a:close/>
                  <a:moveTo>
                    <a:pt x="361" y="259"/>
                  </a:moveTo>
                  <a:cubicBezTo>
                    <a:pt x="363" y="262"/>
                    <a:pt x="363" y="265"/>
                    <a:pt x="362" y="259"/>
                  </a:cubicBezTo>
                  <a:lnTo>
                    <a:pt x="361" y="259"/>
                  </a:lnTo>
                  <a:close/>
                  <a:moveTo>
                    <a:pt x="318" y="253"/>
                  </a:moveTo>
                  <a:cubicBezTo>
                    <a:pt x="318" y="254"/>
                    <a:pt x="318" y="254"/>
                    <a:pt x="318" y="254"/>
                  </a:cubicBezTo>
                  <a:cubicBezTo>
                    <a:pt x="316" y="255"/>
                    <a:pt x="313" y="253"/>
                    <a:pt x="316" y="255"/>
                  </a:cubicBezTo>
                  <a:cubicBezTo>
                    <a:pt x="316" y="255"/>
                    <a:pt x="317" y="256"/>
                    <a:pt x="318" y="257"/>
                  </a:cubicBezTo>
                  <a:cubicBezTo>
                    <a:pt x="319" y="256"/>
                    <a:pt x="322" y="256"/>
                    <a:pt x="320" y="254"/>
                  </a:cubicBezTo>
                  <a:cubicBezTo>
                    <a:pt x="319" y="253"/>
                    <a:pt x="320" y="253"/>
                    <a:pt x="318" y="253"/>
                  </a:cubicBezTo>
                  <a:close/>
                  <a:moveTo>
                    <a:pt x="346" y="249"/>
                  </a:moveTo>
                  <a:cubicBezTo>
                    <a:pt x="343" y="249"/>
                    <a:pt x="341" y="253"/>
                    <a:pt x="344" y="253"/>
                  </a:cubicBezTo>
                  <a:cubicBezTo>
                    <a:pt x="345" y="252"/>
                    <a:pt x="349" y="248"/>
                    <a:pt x="346" y="249"/>
                  </a:cubicBezTo>
                  <a:close/>
                  <a:moveTo>
                    <a:pt x="357" y="245"/>
                  </a:moveTo>
                  <a:cubicBezTo>
                    <a:pt x="357" y="247"/>
                    <a:pt x="357" y="247"/>
                    <a:pt x="357" y="247"/>
                  </a:cubicBezTo>
                  <a:cubicBezTo>
                    <a:pt x="356" y="247"/>
                    <a:pt x="355" y="246"/>
                    <a:pt x="353" y="246"/>
                  </a:cubicBezTo>
                  <a:cubicBezTo>
                    <a:pt x="353" y="248"/>
                    <a:pt x="353" y="248"/>
                    <a:pt x="353" y="248"/>
                  </a:cubicBezTo>
                  <a:cubicBezTo>
                    <a:pt x="354" y="248"/>
                    <a:pt x="356" y="249"/>
                    <a:pt x="358" y="249"/>
                  </a:cubicBezTo>
                  <a:cubicBezTo>
                    <a:pt x="360" y="248"/>
                    <a:pt x="358" y="244"/>
                    <a:pt x="357" y="245"/>
                  </a:cubicBezTo>
                  <a:close/>
                  <a:moveTo>
                    <a:pt x="352" y="241"/>
                  </a:moveTo>
                  <a:cubicBezTo>
                    <a:pt x="352" y="241"/>
                    <a:pt x="353" y="243"/>
                    <a:pt x="353" y="243"/>
                  </a:cubicBezTo>
                  <a:cubicBezTo>
                    <a:pt x="355" y="243"/>
                    <a:pt x="354" y="241"/>
                    <a:pt x="352" y="241"/>
                  </a:cubicBezTo>
                  <a:close/>
                  <a:moveTo>
                    <a:pt x="377" y="233"/>
                  </a:moveTo>
                  <a:cubicBezTo>
                    <a:pt x="377" y="233"/>
                    <a:pt x="376" y="234"/>
                    <a:pt x="376" y="234"/>
                  </a:cubicBezTo>
                  <a:cubicBezTo>
                    <a:pt x="376" y="235"/>
                    <a:pt x="376" y="236"/>
                    <a:pt x="376" y="237"/>
                  </a:cubicBezTo>
                  <a:cubicBezTo>
                    <a:pt x="375" y="237"/>
                    <a:pt x="375" y="236"/>
                    <a:pt x="375" y="236"/>
                  </a:cubicBezTo>
                  <a:cubicBezTo>
                    <a:pt x="373" y="235"/>
                    <a:pt x="373" y="237"/>
                    <a:pt x="372" y="237"/>
                  </a:cubicBezTo>
                  <a:cubicBezTo>
                    <a:pt x="372" y="240"/>
                    <a:pt x="371" y="244"/>
                    <a:pt x="368" y="245"/>
                  </a:cubicBezTo>
                  <a:cubicBezTo>
                    <a:pt x="368" y="245"/>
                    <a:pt x="367" y="245"/>
                    <a:pt x="366" y="245"/>
                  </a:cubicBezTo>
                  <a:cubicBezTo>
                    <a:pt x="366" y="246"/>
                    <a:pt x="366" y="247"/>
                    <a:pt x="365" y="247"/>
                  </a:cubicBezTo>
                  <a:cubicBezTo>
                    <a:pt x="367" y="248"/>
                    <a:pt x="366" y="248"/>
                    <a:pt x="367" y="249"/>
                  </a:cubicBezTo>
                  <a:cubicBezTo>
                    <a:pt x="368" y="249"/>
                    <a:pt x="368" y="248"/>
                    <a:pt x="369" y="248"/>
                  </a:cubicBezTo>
                  <a:cubicBezTo>
                    <a:pt x="369" y="250"/>
                    <a:pt x="369" y="250"/>
                    <a:pt x="369" y="250"/>
                  </a:cubicBezTo>
                  <a:cubicBezTo>
                    <a:pt x="370" y="250"/>
                    <a:pt x="371" y="250"/>
                    <a:pt x="371" y="251"/>
                  </a:cubicBezTo>
                  <a:cubicBezTo>
                    <a:pt x="372" y="250"/>
                    <a:pt x="373" y="247"/>
                    <a:pt x="375" y="248"/>
                  </a:cubicBezTo>
                  <a:cubicBezTo>
                    <a:pt x="376" y="248"/>
                    <a:pt x="375" y="251"/>
                    <a:pt x="375" y="251"/>
                  </a:cubicBezTo>
                  <a:cubicBezTo>
                    <a:pt x="375" y="252"/>
                    <a:pt x="375" y="252"/>
                    <a:pt x="375" y="252"/>
                  </a:cubicBezTo>
                  <a:cubicBezTo>
                    <a:pt x="379" y="254"/>
                    <a:pt x="377" y="253"/>
                    <a:pt x="379" y="257"/>
                  </a:cubicBezTo>
                  <a:cubicBezTo>
                    <a:pt x="380" y="257"/>
                    <a:pt x="382" y="257"/>
                    <a:pt x="381" y="256"/>
                  </a:cubicBezTo>
                  <a:cubicBezTo>
                    <a:pt x="382" y="256"/>
                    <a:pt x="383" y="257"/>
                    <a:pt x="384" y="257"/>
                  </a:cubicBezTo>
                  <a:cubicBezTo>
                    <a:pt x="385" y="256"/>
                    <a:pt x="387" y="254"/>
                    <a:pt x="385" y="255"/>
                  </a:cubicBezTo>
                  <a:cubicBezTo>
                    <a:pt x="385" y="254"/>
                    <a:pt x="385" y="253"/>
                    <a:pt x="385" y="253"/>
                  </a:cubicBezTo>
                  <a:cubicBezTo>
                    <a:pt x="390" y="254"/>
                    <a:pt x="389" y="254"/>
                    <a:pt x="393" y="253"/>
                  </a:cubicBezTo>
                  <a:cubicBezTo>
                    <a:pt x="393" y="252"/>
                    <a:pt x="396" y="252"/>
                    <a:pt x="397" y="252"/>
                  </a:cubicBezTo>
                  <a:cubicBezTo>
                    <a:pt x="397" y="252"/>
                    <a:pt x="399" y="250"/>
                    <a:pt x="399" y="250"/>
                  </a:cubicBezTo>
                  <a:cubicBezTo>
                    <a:pt x="397" y="250"/>
                    <a:pt x="396" y="250"/>
                    <a:pt x="395" y="249"/>
                  </a:cubicBezTo>
                  <a:cubicBezTo>
                    <a:pt x="395" y="247"/>
                    <a:pt x="396" y="243"/>
                    <a:pt x="395" y="241"/>
                  </a:cubicBezTo>
                  <a:cubicBezTo>
                    <a:pt x="388" y="235"/>
                    <a:pt x="388" y="235"/>
                    <a:pt x="388" y="235"/>
                  </a:cubicBezTo>
                  <a:cubicBezTo>
                    <a:pt x="387" y="235"/>
                    <a:pt x="385" y="236"/>
                    <a:pt x="384" y="235"/>
                  </a:cubicBezTo>
                  <a:cubicBezTo>
                    <a:pt x="383" y="234"/>
                    <a:pt x="383" y="234"/>
                    <a:pt x="383" y="234"/>
                  </a:cubicBezTo>
                  <a:cubicBezTo>
                    <a:pt x="381" y="234"/>
                    <a:pt x="381" y="235"/>
                    <a:pt x="380" y="235"/>
                  </a:cubicBezTo>
                  <a:cubicBezTo>
                    <a:pt x="380" y="235"/>
                    <a:pt x="380" y="233"/>
                    <a:pt x="380" y="233"/>
                  </a:cubicBezTo>
                  <a:cubicBezTo>
                    <a:pt x="379" y="232"/>
                    <a:pt x="378" y="233"/>
                    <a:pt x="377" y="233"/>
                  </a:cubicBezTo>
                  <a:close/>
                  <a:moveTo>
                    <a:pt x="355" y="218"/>
                  </a:moveTo>
                  <a:cubicBezTo>
                    <a:pt x="355" y="219"/>
                    <a:pt x="355" y="219"/>
                    <a:pt x="355" y="219"/>
                  </a:cubicBezTo>
                  <a:cubicBezTo>
                    <a:pt x="351" y="222"/>
                    <a:pt x="353" y="221"/>
                    <a:pt x="353" y="224"/>
                  </a:cubicBezTo>
                  <a:cubicBezTo>
                    <a:pt x="353" y="224"/>
                    <a:pt x="354" y="223"/>
                    <a:pt x="355" y="223"/>
                  </a:cubicBezTo>
                  <a:cubicBezTo>
                    <a:pt x="355" y="222"/>
                    <a:pt x="357" y="217"/>
                    <a:pt x="355" y="218"/>
                  </a:cubicBezTo>
                  <a:close/>
                  <a:moveTo>
                    <a:pt x="295" y="171"/>
                  </a:moveTo>
                  <a:cubicBezTo>
                    <a:pt x="294" y="178"/>
                    <a:pt x="294" y="182"/>
                    <a:pt x="296" y="188"/>
                  </a:cubicBezTo>
                  <a:cubicBezTo>
                    <a:pt x="297" y="188"/>
                    <a:pt x="301" y="188"/>
                    <a:pt x="303" y="189"/>
                  </a:cubicBezTo>
                  <a:cubicBezTo>
                    <a:pt x="304" y="189"/>
                    <a:pt x="305" y="191"/>
                    <a:pt x="305" y="191"/>
                  </a:cubicBezTo>
                  <a:cubicBezTo>
                    <a:pt x="307" y="192"/>
                    <a:pt x="308" y="191"/>
                    <a:pt x="310" y="191"/>
                  </a:cubicBezTo>
                  <a:cubicBezTo>
                    <a:pt x="310" y="191"/>
                    <a:pt x="310" y="190"/>
                    <a:pt x="310" y="190"/>
                  </a:cubicBezTo>
                  <a:cubicBezTo>
                    <a:pt x="310" y="188"/>
                    <a:pt x="310" y="187"/>
                    <a:pt x="310" y="185"/>
                  </a:cubicBezTo>
                  <a:cubicBezTo>
                    <a:pt x="309" y="184"/>
                    <a:pt x="306" y="183"/>
                    <a:pt x="306" y="182"/>
                  </a:cubicBezTo>
                  <a:cubicBezTo>
                    <a:pt x="304" y="181"/>
                    <a:pt x="305" y="179"/>
                    <a:pt x="304" y="177"/>
                  </a:cubicBezTo>
                  <a:cubicBezTo>
                    <a:pt x="298" y="171"/>
                    <a:pt x="298" y="171"/>
                    <a:pt x="298" y="171"/>
                  </a:cubicBezTo>
                  <a:cubicBezTo>
                    <a:pt x="297" y="171"/>
                    <a:pt x="296" y="172"/>
                    <a:pt x="295" y="171"/>
                  </a:cubicBezTo>
                  <a:close/>
                  <a:moveTo>
                    <a:pt x="177" y="153"/>
                  </a:moveTo>
                  <a:cubicBezTo>
                    <a:pt x="176" y="153"/>
                    <a:pt x="173" y="155"/>
                    <a:pt x="172" y="156"/>
                  </a:cubicBezTo>
                  <a:cubicBezTo>
                    <a:pt x="169" y="157"/>
                    <a:pt x="166" y="156"/>
                    <a:pt x="163" y="157"/>
                  </a:cubicBezTo>
                  <a:cubicBezTo>
                    <a:pt x="161" y="158"/>
                    <a:pt x="161" y="158"/>
                    <a:pt x="161" y="158"/>
                  </a:cubicBezTo>
                  <a:cubicBezTo>
                    <a:pt x="160" y="159"/>
                    <a:pt x="159" y="158"/>
                    <a:pt x="157" y="159"/>
                  </a:cubicBezTo>
                  <a:cubicBezTo>
                    <a:pt x="155" y="160"/>
                    <a:pt x="152" y="161"/>
                    <a:pt x="150" y="162"/>
                  </a:cubicBezTo>
                  <a:cubicBezTo>
                    <a:pt x="151" y="164"/>
                    <a:pt x="153" y="168"/>
                    <a:pt x="153" y="169"/>
                  </a:cubicBezTo>
                  <a:cubicBezTo>
                    <a:pt x="151" y="172"/>
                    <a:pt x="151" y="172"/>
                    <a:pt x="151" y="172"/>
                  </a:cubicBezTo>
                  <a:cubicBezTo>
                    <a:pt x="151" y="176"/>
                    <a:pt x="152" y="177"/>
                    <a:pt x="151" y="179"/>
                  </a:cubicBezTo>
                  <a:cubicBezTo>
                    <a:pt x="153" y="179"/>
                    <a:pt x="153" y="179"/>
                    <a:pt x="153" y="179"/>
                  </a:cubicBezTo>
                  <a:cubicBezTo>
                    <a:pt x="153" y="180"/>
                    <a:pt x="152" y="181"/>
                    <a:pt x="153" y="181"/>
                  </a:cubicBezTo>
                  <a:cubicBezTo>
                    <a:pt x="152" y="181"/>
                    <a:pt x="150" y="181"/>
                    <a:pt x="149" y="181"/>
                  </a:cubicBezTo>
                  <a:cubicBezTo>
                    <a:pt x="150" y="184"/>
                    <a:pt x="152" y="188"/>
                    <a:pt x="151" y="191"/>
                  </a:cubicBezTo>
                  <a:cubicBezTo>
                    <a:pt x="150" y="192"/>
                    <a:pt x="148" y="193"/>
                    <a:pt x="148" y="193"/>
                  </a:cubicBezTo>
                  <a:cubicBezTo>
                    <a:pt x="147" y="196"/>
                    <a:pt x="148" y="197"/>
                    <a:pt x="147" y="199"/>
                  </a:cubicBezTo>
                  <a:cubicBezTo>
                    <a:pt x="147" y="200"/>
                    <a:pt x="149" y="200"/>
                    <a:pt x="149" y="200"/>
                  </a:cubicBezTo>
                  <a:cubicBezTo>
                    <a:pt x="151" y="201"/>
                    <a:pt x="151" y="203"/>
                    <a:pt x="153" y="203"/>
                  </a:cubicBezTo>
                  <a:cubicBezTo>
                    <a:pt x="153" y="204"/>
                    <a:pt x="153" y="204"/>
                    <a:pt x="153" y="204"/>
                  </a:cubicBezTo>
                  <a:cubicBezTo>
                    <a:pt x="154" y="204"/>
                    <a:pt x="154" y="204"/>
                    <a:pt x="154" y="204"/>
                  </a:cubicBezTo>
                  <a:cubicBezTo>
                    <a:pt x="156" y="206"/>
                    <a:pt x="156" y="211"/>
                    <a:pt x="159" y="212"/>
                  </a:cubicBezTo>
                  <a:cubicBezTo>
                    <a:pt x="166" y="215"/>
                    <a:pt x="170" y="206"/>
                    <a:pt x="172" y="203"/>
                  </a:cubicBezTo>
                  <a:cubicBezTo>
                    <a:pt x="173" y="204"/>
                    <a:pt x="173" y="203"/>
                    <a:pt x="174" y="203"/>
                  </a:cubicBezTo>
                  <a:cubicBezTo>
                    <a:pt x="175" y="205"/>
                    <a:pt x="175" y="205"/>
                    <a:pt x="175" y="205"/>
                  </a:cubicBezTo>
                  <a:cubicBezTo>
                    <a:pt x="179" y="206"/>
                    <a:pt x="181" y="205"/>
                    <a:pt x="185" y="204"/>
                  </a:cubicBezTo>
                  <a:cubicBezTo>
                    <a:pt x="186" y="204"/>
                    <a:pt x="187" y="204"/>
                    <a:pt x="187" y="203"/>
                  </a:cubicBezTo>
                  <a:cubicBezTo>
                    <a:pt x="188" y="203"/>
                    <a:pt x="187" y="201"/>
                    <a:pt x="188" y="200"/>
                  </a:cubicBezTo>
                  <a:cubicBezTo>
                    <a:pt x="188" y="200"/>
                    <a:pt x="190" y="199"/>
                    <a:pt x="190" y="199"/>
                  </a:cubicBezTo>
                  <a:cubicBezTo>
                    <a:pt x="191" y="197"/>
                    <a:pt x="190" y="195"/>
                    <a:pt x="190" y="195"/>
                  </a:cubicBezTo>
                  <a:cubicBezTo>
                    <a:pt x="190" y="195"/>
                    <a:pt x="190" y="193"/>
                    <a:pt x="190" y="193"/>
                  </a:cubicBezTo>
                  <a:cubicBezTo>
                    <a:pt x="191" y="192"/>
                    <a:pt x="192" y="193"/>
                    <a:pt x="193" y="192"/>
                  </a:cubicBezTo>
                  <a:cubicBezTo>
                    <a:pt x="194" y="191"/>
                    <a:pt x="194" y="189"/>
                    <a:pt x="195" y="188"/>
                  </a:cubicBezTo>
                  <a:cubicBezTo>
                    <a:pt x="196" y="187"/>
                    <a:pt x="198" y="187"/>
                    <a:pt x="199" y="186"/>
                  </a:cubicBezTo>
                  <a:cubicBezTo>
                    <a:pt x="199" y="185"/>
                    <a:pt x="199" y="185"/>
                    <a:pt x="199" y="185"/>
                  </a:cubicBezTo>
                  <a:cubicBezTo>
                    <a:pt x="204" y="180"/>
                    <a:pt x="204" y="180"/>
                    <a:pt x="204" y="180"/>
                  </a:cubicBezTo>
                  <a:cubicBezTo>
                    <a:pt x="206" y="179"/>
                    <a:pt x="207" y="180"/>
                    <a:pt x="209" y="179"/>
                  </a:cubicBezTo>
                  <a:cubicBezTo>
                    <a:pt x="211" y="178"/>
                    <a:pt x="213" y="175"/>
                    <a:pt x="215" y="175"/>
                  </a:cubicBezTo>
                  <a:cubicBezTo>
                    <a:pt x="217" y="174"/>
                    <a:pt x="218" y="176"/>
                    <a:pt x="219" y="175"/>
                  </a:cubicBezTo>
                  <a:cubicBezTo>
                    <a:pt x="221" y="174"/>
                    <a:pt x="221" y="174"/>
                    <a:pt x="221" y="174"/>
                  </a:cubicBezTo>
                  <a:cubicBezTo>
                    <a:pt x="222" y="174"/>
                    <a:pt x="224" y="175"/>
                    <a:pt x="226" y="174"/>
                  </a:cubicBezTo>
                  <a:cubicBezTo>
                    <a:pt x="226" y="174"/>
                    <a:pt x="228" y="172"/>
                    <a:pt x="229" y="172"/>
                  </a:cubicBezTo>
                  <a:cubicBezTo>
                    <a:pt x="228" y="172"/>
                    <a:pt x="229" y="170"/>
                    <a:pt x="229" y="169"/>
                  </a:cubicBezTo>
                  <a:cubicBezTo>
                    <a:pt x="227" y="169"/>
                    <a:pt x="225" y="169"/>
                    <a:pt x="223" y="168"/>
                  </a:cubicBezTo>
                  <a:cubicBezTo>
                    <a:pt x="222" y="167"/>
                    <a:pt x="222" y="164"/>
                    <a:pt x="221" y="164"/>
                  </a:cubicBezTo>
                  <a:cubicBezTo>
                    <a:pt x="219" y="162"/>
                    <a:pt x="207" y="160"/>
                    <a:pt x="203" y="160"/>
                  </a:cubicBezTo>
                  <a:cubicBezTo>
                    <a:pt x="203" y="160"/>
                    <a:pt x="202" y="162"/>
                    <a:pt x="202" y="162"/>
                  </a:cubicBezTo>
                  <a:cubicBezTo>
                    <a:pt x="196" y="161"/>
                    <a:pt x="189" y="160"/>
                    <a:pt x="183" y="157"/>
                  </a:cubicBezTo>
                  <a:cubicBezTo>
                    <a:pt x="181" y="156"/>
                    <a:pt x="178" y="153"/>
                    <a:pt x="177" y="153"/>
                  </a:cubicBezTo>
                  <a:close/>
                  <a:moveTo>
                    <a:pt x="277" y="149"/>
                  </a:moveTo>
                  <a:cubicBezTo>
                    <a:pt x="276" y="149"/>
                    <a:pt x="275" y="152"/>
                    <a:pt x="278" y="151"/>
                  </a:cubicBezTo>
                  <a:cubicBezTo>
                    <a:pt x="279" y="151"/>
                    <a:pt x="280" y="148"/>
                    <a:pt x="277" y="149"/>
                  </a:cubicBezTo>
                  <a:close/>
                  <a:moveTo>
                    <a:pt x="325" y="141"/>
                  </a:moveTo>
                  <a:cubicBezTo>
                    <a:pt x="325" y="142"/>
                    <a:pt x="324" y="145"/>
                    <a:pt x="324" y="146"/>
                  </a:cubicBezTo>
                  <a:cubicBezTo>
                    <a:pt x="326" y="146"/>
                    <a:pt x="326" y="146"/>
                    <a:pt x="326" y="146"/>
                  </a:cubicBezTo>
                  <a:cubicBezTo>
                    <a:pt x="324" y="148"/>
                    <a:pt x="328" y="146"/>
                    <a:pt x="327" y="146"/>
                  </a:cubicBezTo>
                  <a:cubicBezTo>
                    <a:pt x="327" y="146"/>
                    <a:pt x="328" y="144"/>
                    <a:pt x="327" y="142"/>
                  </a:cubicBezTo>
                  <a:cubicBezTo>
                    <a:pt x="327" y="142"/>
                    <a:pt x="325" y="141"/>
                    <a:pt x="325" y="141"/>
                  </a:cubicBezTo>
                  <a:close/>
                  <a:moveTo>
                    <a:pt x="206" y="126"/>
                  </a:moveTo>
                  <a:cubicBezTo>
                    <a:pt x="206" y="127"/>
                    <a:pt x="204" y="128"/>
                    <a:pt x="204" y="128"/>
                  </a:cubicBezTo>
                  <a:cubicBezTo>
                    <a:pt x="204" y="129"/>
                    <a:pt x="204" y="130"/>
                    <a:pt x="204" y="131"/>
                  </a:cubicBezTo>
                  <a:cubicBezTo>
                    <a:pt x="203" y="132"/>
                    <a:pt x="200" y="133"/>
                    <a:pt x="199" y="134"/>
                  </a:cubicBezTo>
                  <a:cubicBezTo>
                    <a:pt x="198" y="134"/>
                    <a:pt x="198" y="136"/>
                    <a:pt x="197" y="137"/>
                  </a:cubicBezTo>
                  <a:cubicBezTo>
                    <a:pt x="196" y="136"/>
                    <a:pt x="197" y="140"/>
                    <a:pt x="197" y="140"/>
                  </a:cubicBezTo>
                  <a:cubicBezTo>
                    <a:pt x="200" y="141"/>
                    <a:pt x="201" y="140"/>
                    <a:pt x="204" y="141"/>
                  </a:cubicBezTo>
                  <a:cubicBezTo>
                    <a:pt x="205" y="138"/>
                    <a:pt x="204" y="136"/>
                    <a:pt x="205" y="134"/>
                  </a:cubicBezTo>
                  <a:cubicBezTo>
                    <a:pt x="206" y="133"/>
                    <a:pt x="207" y="133"/>
                    <a:pt x="207" y="133"/>
                  </a:cubicBezTo>
                  <a:cubicBezTo>
                    <a:pt x="208" y="132"/>
                    <a:pt x="208" y="129"/>
                    <a:pt x="209" y="127"/>
                  </a:cubicBezTo>
                  <a:cubicBezTo>
                    <a:pt x="208" y="127"/>
                    <a:pt x="206" y="126"/>
                    <a:pt x="206" y="126"/>
                  </a:cubicBezTo>
                  <a:close/>
                  <a:moveTo>
                    <a:pt x="223" y="120"/>
                  </a:moveTo>
                  <a:cubicBezTo>
                    <a:pt x="220" y="123"/>
                    <a:pt x="223" y="123"/>
                    <a:pt x="225" y="124"/>
                  </a:cubicBezTo>
                  <a:cubicBezTo>
                    <a:pt x="225" y="121"/>
                    <a:pt x="225" y="121"/>
                    <a:pt x="225" y="121"/>
                  </a:cubicBezTo>
                  <a:lnTo>
                    <a:pt x="223" y="120"/>
                  </a:lnTo>
                  <a:close/>
                  <a:moveTo>
                    <a:pt x="230" y="112"/>
                  </a:moveTo>
                  <a:cubicBezTo>
                    <a:pt x="230" y="112"/>
                    <a:pt x="230" y="114"/>
                    <a:pt x="230" y="114"/>
                  </a:cubicBezTo>
                  <a:cubicBezTo>
                    <a:pt x="229" y="114"/>
                    <a:pt x="229" y="116"/>
                    <a:pt x="229" y="117"/>
                  </a:cubicBezTo>
                  <a:cubicBezTo>
                    <a:pt x="231" y="117"/>
                    <a:pt x="231" y="116"/>
                    <a:pt x="233" y="116"/>
                  </a:cubicBezTo>
                  <a:cubicBezTo>
                    <a:pt x="233" y="115"/>
                    <a:pt x="235" y="111"/>
                    <a:pt x="230" y="112"/>
                  </a:cubicBezTo>
                  <a:close/>
                  <a:moveTo>
                    <a:pt x="276" y="110"/>
                  </a:moveTo>
                  <a:cubicBezTo>
                    <a:pt x="276" y="112"/>
                    <a:pt x="276" y="112"/>
                    <a:pt x="276" y="112"/>
                  </a:cubicBezTo>
                  <a:cubicBezTo>
                    <a:pt x="274" y="112"/>
                    <a:pt x="274" y="112"/>
                    <a:pt x="274" y="112"/>
                  </a:cubicBezTo>
                  <a:cubicBezTo>
                    <a:pt x="275" y="112"/>
                    <a:pt x="272" y="112"/>
                    <a:pt x="272" y="112"/>
                  </a:cubicBezTo>
                  <a:cubicBezTo>
                    <a:pt x="274" y="114"/>
                    <a:pt x="273" y="115"/>
                    <a:pt x="274" y="118"/>
                  </a:cubicBezTo>
                  <a:cubicBezTo>
                    <a:pt x="272" y="118"/>
                    <a:pt x="273" y="117"/>
                    <a:pt x="272" y="119"/>
                  </a:cubicBezTo>
                  <a:cubicBezTo>
                    <a:pt x="274" y="119"/>
                    <a:pt x="273" y="124"/>
                    <a:pt x="272" y="126"/>
                  </a:cubicBezTo>
                  <a:cubicBezTo>
                    <a:pt x="274" y="126"/>
                    <a:pt x="277" y="127"/>
                    <a:pt x="278" y="128"/>
                  </a:cubicBezTo>
                  <a:cubicBezTo>
                    <a:pt x="277" y="130"/>
                    <a:pt x="277" y="131"/>
                    <a:pt x="276" y="133"/>
                  </a:cubicBezTo>
                  <a:cubicBezTo>
                    <a:pt x="277" y="133"/>
                    <a:pt x="278" y="133"/>
                    <a:pt x="279" y="133"/>
                  </a:cubicBezTo>
                  <a:cubicBezTo>
                    <a:pt x="279" y="133"/>
                    <a:pt x="280" y="134"/>
                    <a:pt x="280" y="134"/>
                  </a:cubicBezTo>
                  <a:cubicBezTo>
                    <a:pt x="280" y="134"/>
                    <a:pt x="280" y="137"/>
                    <a:pt x="280" y="137"/>
                  </a:cubicBezTo>
                  <a:cubicBezTo>
                    <a:pt x="276" y="136"/>
                    <a:pt x="270" y="136"/>
                    <a:pt x="268" y="136"/>
                  </a:cubicBezTo>
                  <a:cubicBezTo>
                    <a:pt x="266" y="135"/>
                    <a:pt x="262" y="136"/>
                    <a:pt x="260" y="136"/>
                  </a:cubicBezTo>
                  <a:cubicBezTo>
                    <a:pt x="260" y="136"/>
                    <a:pt x="260" y="133"/>
                    <a:pt x="260" y="133"/>
                  </a:cubicBezTo>
                  <a:cubicBezTo>
                    <a:pt x="259" y="132"/>
                    <a:pt x="257" y="133"/>
                    <a:pt x="256" y="133"/>
                  </a:cubicBezTo>
                  <a:cubicBezTo>
                    <a:pt x="256" y="133"/>
                    <a:pt x="255" y="131"/>
                    <a:pt x="254" y="131"/>
                  </a:cubicBezTo>
                  <a:cubicBezTo>
                    <a:pt x="254" y="130"/>
                    <a:pt x="254" y="130"/>
                    <a:pt x="254" y="130"/>
                  </a:cubicBezTo>
                  <a:cubicBezTo>
                    <a:pt x="252" y="129"/>
                    <a:pt x="250" y="130"/>
                    <a:pt x="247" y="130"/>
                  </a:cubicBezTo>
                  <a:cubicBezTo>
                    <a:pt x="246" y="129"/>
                    <a:pt x="244" y="127"/>
                    <a:pt x="243" y="126"/>
                  </a:cubicBezTo>
                  <a:cubicBezTo>
                    <a:pt x="240" y="125"/>
                    <a:pt x="236" y="127"/>
                    <a:pt x="234" y="126"/>
                  </a:cubicBezTo>
                  <a:cubicBezTo>
                    <a:pt x="234" y="126"/>
                    <a:pt x="233" y="124"/>
                    <a:pt x="233" y="124"/>
                  </a:cubicBezTo>
                  <a:cubicBezTo>
                    <a:pt x="231" y="124"/>
                    <a:pt x="229" y="124"/>
                    <a:pt x="227" y="124"/>
                  </a:cubicBezTo>
                  <a:cubicBezTo>
                    <a:pt x="227" y="126"/>
                    <a:pt x="227" y="126"/>
                    <a:pt x="227" y="126"/>
                  </a:cubicBezTo>
                  <a:cubicBezTo>
                    <a:pt x="225" y="127"/>
                    <a:pt x="223" y="126"/>
                    <a:pt x="221" y="126"/>
                  </a:cubicBezTo>
                  <a:cubicBezTo>
                    <a:pt x="220" y="131"/>
                    <a:pt x="218" y="132"/>
                    <a:pt x="225" y="133"/>
                  </a:cubicBezTo>
                  <a:cubicBezTo>
                    <a:pt x="223" y="133"/>
                    <a:pt x="221" y="135"/>
                    <a:pt x="220" y="135"/>
                  </a:cubicBezTo>
                  <a:cubicBezTo>
                    <a:pt x="218" y="135"/>
                    <a:pt x="217" y="134"/>
                    <a:pt x="217" y="134"/>
                  </a:cubicBezTo>
                  <a:cubicBezTo>
                    <a:pt x="216" y="134"/>
                    <a:pt x="216" y="136"/>
                    <a:pt x="215" y="136"/>
                  </a:cubicBezTo>
                  <a:cubicBezTo>
                    <a:pt x="216" y="138"/>
                    <a:pt x="216" y="138"/>
                    <a:pt x="216" y="138"/>
                  </a:cubicBezTo>
                  <a:cubicBezTo>
                    <a:pt x="219" y="138"/>
                    <a:pt x="226" y="137"/>
                    <a:pt x="221" y="139"/>
                  </a:cubicBezTo>
                  <a:cubicBezTo>
                    <a:pt x="220" y="140"/>
                    <a:pt x="220" y="140"/>
                    <a:pt x="220" y="140"/>
                  </a:cubicBezTo>
                  <a:cubicBezTo>
                    <a:pt x="218" y="141"/>
                    <a:pt x="216" y="140"/>
                    <a:pt x="215" y="141"/>
                  </a:cubicBezTo>
                  <a:cubicBezTo>
                    <a:pt x="214" y="142"/>
                    <a:pt x="214" y="142"/>
                    <a:pt x="213" y="142"/>
                  </a:cubicBezTo>
                  <a:cubicBezTo>
                    <a:pt x="214" y="142"/>
                    <a:pt x="214" y="144"/>
                    <a:pt x="214" y="144"/>
                  </a:cubicBezTo>
                  <a:cubicBezTo>
                    <a:pt x="217" y="146"/>
                    <a:pt x="221" y="145"/>
                    <a:pt x="224" y="144"/>
                  </a:cubicBezTo>
                  <a:cubicBezTo>
                    <a:pt x="224" y="145"/>
                    <a:pt x="224" y="144"/>
                    <a:pt x="225" y="144"/>
                  </a:cubicBezTo>
                  <a:cubicBezTo>
                    <a:pt x="225" y="145"/>
                    <a:pt x="225" y="147"/>
                    <a:pt x="225" y="147"/>
                  </a:cubicBezTo>
                  <a:cubicBezTo>
                    <a:pt x="226" y="147"/>
                    <a:pt x="227" y="147"/>
                    <a:pt x="227" y="147"/>
                  </a:cubicBezTo>
                  <a:cubicBezTo>
                    <a:pt x="227" y="146"/>
                    <a:pt x="227" y="143"/>
                    <a:pt x="227" y="143"/>
                  </a:cubicBezTo>
                  <a:cubicBezTo>
                    <a:pt x="228" y="143"/>
                    <a:pt x="229" y="143"/>
                    <a:pt x="230" y="143"/>
                  </a:cubicBezTo>
                  <a:cubicBezTo>
                    <a:pt x="229" y="143"/>
                    <a:pt x="230" y="148"/>
                    <a:pt x="230" y="148"/>
                  </a:cubicBezTo>
                  <a:cubicBezTo>
                    <a:pt x="230" y="148"/>
                    <a:pt x="232" y="147"/>
                    <a:pt x="232" y="148"/>
                  </a:cubicBezTo>
                  <a:cubicBezTo>
                    <a:pt x="232" y="147"/>
                    <a:pt x="233" y="145"/>
                    <a:pt x="233" y="145"/>
                  </a:cubicBezTo>
                  <a:cubicBezTo>
                    <a:pt x="235" y="145"/>
                    <a:pt x="235" y="145"/>
                    <a:pt x="235" y="145"/>
                  </a:cubicBezTo>
                  <a:cubicBezTo>
                    <a:pt x="235" y="143"/>
                    <a:pt x="232" y="140"/>
                    <a:pt x="235" y="140"/>
                  </a:cubicBezTo>
                  <a:cubicBezTo>
                    <a:pt x="235" y="140"/>
                    <a:pt x="235" y="136"/>
                    <a:pt x="235" y="138"/>
                  </a:cubicBezTo>
                  <a:cubicBezTo>
                    <a:pt x="235" y="138"/>
                    <a:pt x="235" y="135"/>
                    <a:pt x="235" y="135"/>
                  </a:cubicBezTo>
                  <a:cubicBezTo>
                    <a:pt x="235" y="135"/>
                    <a:pt x="237" y="135"/>
                    <a:pt x="237" y="135"/>
                  </a:cubicBezTo>
                  <a:cubicBezTo>
                    <a:pt x="237" y="137"/>
                    <a:pt x="237" y="141"/>
                    <a:pt x="237" y="144"/>
                  </a:cubicBezTo>
                  <a:cubicBezTo>
                    <a:pt x="242" y="143"/>
                    <a:pt x="245" y="145"/>
                    <a:pt x="250" y="142"/>
                  </a:cubicBezTo>
                  <a:cubicBezTo>
                    <a:pt x="250" y="142"/>
                    <a:pt x="251" y="140"/>
                    <a:pt x="251" y="140"/>
                  </a:cubicBezTo>
                  <a:cubicBezTo>
                    <a:pt x="252" y="140"/>
                    <a:pt x="253" y="140"/>
                    <a:pt x="254" y="140"/>
                  </a:cubicBezTo>
                  <a:cubicBezTo>
                    <a:pt x="255" y="140"/>
                    <a:pt x="256" y="142"/>
                    <a:pt x="256" y="142"/>
                  </a:cubicBezTo>
                  <a:cubicBezTo>
                    <a:pt x="256" y="142"/>
                    <a:pt x="259" y="142"/>
                    <a:pt x="258" y="142"/>
                  </a:cubicBezTo>
                  <a:cubicBezTo>
                    <a:pt x="262" y="143"/>
                    <a:pt x="262" y="142"/>
                    <a:pt x="265" y="141"/>
                  </a:cubicBezTo>
                  <a:cubicBezTo>
                    <a:pt x="265" y="141"/>
                    <a:pt x="265" y="139"/>
                    <a:pt x="265" y="139"/>
                  </a:cubicBezTo>
                  <a:cubicBezTo>
                    <a:pt x="265" y="138"/>
                    <a:pt x="267" y="139"/>
                    <a:pt x="267" y="138"/>
                  </a:cubicBezTo>
                  <a:cubicBezTo>
                    <a:pt x="267" y="139"/>
                    <a:pt x="267" y="140"/>
                    <a:pt x="267" y="141"/>
                  </a:cubicBezTo>
                  <a:cubicBezTo>
                    <a:pt x="267" y="142"/>
                    <a:pt x="263" y="146"/>
                    <a:pt x="261" y="147"/>
                  </a:cubicBezTo>
                  <a:cubicBezTo>
                    <a:pt x="257" y="148"/>
                    <a:pt x="255" y="146"/>
                    <a:pt x="250" y="148"/>
                  </a:cubicBezTo>
                  <a:cubicBezTo>
                    <a:pt x="250" y="148"/>
                    <a:pt x="247" y="148"/>
                    <a:pt x="246" y="149"/>
                  </a:cubicBezTo>
                  <a:cubicBezTo>
                    <a:pt x="246" y="149"/>
                    <a:pt x="246" y="151"/>
                    <a:pt x="245" y="151"/>
                  </a:cubicBezTo>
                  <a:cubicBezTo>
                    <a:pt x="244" y="151"/>
                    <a:pt x="243" y="151"/>
                    <a:pt x="242" y="151"/>
                  </a:cubicBezTo>
                  <a:cubicBezTo>
                    <a:pt x="239" y="152"/>
                    <a:pt x="237" y="155"/>
                    <a:pt x="240" y="158"/>
                  </a:cubicBezTo>
                  <a:cubicBezTo>
                    <a:pt x="240" y="158"/>
                    <a:pt x="242" y="159"/>
                    <a:pt x="242" y="160"/>
                  </a:cubicBezTo>
                  <a:cubicBezTo>
                    <a:pt x="245" y="160"/>
                    <a:pt x="251" y="159"/>
                    <a:pt x="253" y="158"/>
                  </a:cubicBezTo>
                  <a:cubicBezTo>
                    <a:pt x="254" y="158"/>
                    <a:pt x="254" y="156"/>
                    <a:pt x="255" y="156"/>
                  </a:cubicBezTo>
                  <a:cubicBezTo>
                    <a:pt x="257" y="154"/>
                    <a:pt x="258" y="155"/>
                    <a:pt x="260" y="154"/>
                  </a:cubicBezTo>
                  <a:cubicBezTo>
                    <a:pt x="261" y="153"/>
                    <a:pt x="262" y="149"/>
                    <a:pt x="264" y="149"/>
                  </a:cubicBezTo>
                  <a:cubicBezTo>
                    <a:pt x="266" y="148"/>
                    <a:pt x="267" y="150"/>
                    <a:pt x="269" y="150"/>
                  </a:cubicBezTo>
                  <a:cubicBezTo>
                    <a:pt x="269" y="149"/>
                    <a:pt x="271" y="148"/>
                    <a:pt x="272" y="148"/>
                  </a:cubicBezTo>
                  <a:cubicBezTo>
                    <a:pt x="275" y="147"/>
                    <a:pt x="277" y="148"/>
                    <a:pt x="279" y="147"/>
                  </a:cubicBezTo>
                  <a:cubicBezTo>
                    <a:pt x="279" y="147"/>
                    <a:pt x="280" y="145"/>
                    <a:pt x="280" y="145"/>
                  </a:cubicBezTo>
                  <a:cubicBezTo>
                    <a:pt x="281" y="145"/>
                    <a:pt x="282" y="145"/>
                    <a:pt x="283" y="145"/>
                  </a:cubicBezTo>
                  <a:cubicBezTo>
                    <a:pt x="285" y="147"/>
                    <a:pt x="282" y="149"/>
                    <a:pt x="288" y="148"/>
                  </a:cubicBezTo>
                  <a:cubicBezTo>
                    <a:pt x="291" y="148"/>
                    <a:pt x="292" y="144"/>
                    <a:pt x="292" y="144"/>
                  </a:cubicBezTo>
                  <a:cubicBezTo>
                    <a:pt x="293" y="144"/>
                    <a:pt x="295" y="145"/>
                    <a:pt x="296" y="146"/>
                  </a:cubicBezTo>
                  <a:cubicBezTo>
                    <a:pt x="300" y="146"/>
                    <a:pt x="303" y="144"/>
                    <a:pt x="305" y="146"/>
                  </a:cubicBezTo>
                  <a:cubicBezTo>
                    <a:pt x="306" y="146"/>
                    <a:pt x="306" y="146"/>
                    <a:pt x="306" y="146"/>
                  </a:cubicBezTo>
                  <a:cubicBezTo>
                    <a:pt x="306" y="145"/>
                    <a:pt x="307" y="143"/>
                    <a:pt x="308" y="143"/>
                  </a:cubicBezTo>
                  <a:cubicBezTo>
                    <a:pt x="308" y="142"/>
                    <a:pt x="309" y="143"/>
                    <a:pt x="310" y="142"/>
                  </a:cubicBezTo>
                  <a:cubicBezTo>
                    <a:pt x="309" y="137"/>
                    <a:pt x="309" y="130"/>
                    <a:pt x="306" y="126"/>
                  </a:cubicBezTo>
                  <a:cubicBezTo>
                    <a:pt x="306" y="125"/>
                    <a:pt x="304" y="125"/>
                    <a:pt x="303" y="124"/>
                  </a:cubicBezTo>
                  <a:cubicBezTo>
                    <a:pt x="304" y="123"/>
                    <a:pt x="301" y="124"/>
                    <a:pt x="301" y="124"/>
                  </a:cubicBezTo>
                  <a:cubicBezTo>
                    <a:pt x="301" y="126"/>
                    <a:pt x="301" y="127"/>
                    <a:pt x="301" y="128"/>
                  </a:cubicBezTo>
                  <a:cubicBezTo>
                    <a:pt x="302" y="129"/>
                    <a:pt x="302" y="129"/>
                    <a:pt x="302" y="129"/>
                  </a:cubicBezTo>
                  <a:cubicBezTo>
                    <a:pt x="302" y="131"/>
                    <a:pt x="301" y="130"/>
                    <a:pt x="300" y="132"/>
                  </a:cubicBezTo>
                  <a:cubicBezTo>
                    <a:pt x="300" y="132"/>
                    <a:pt x="300" y="134"/>
                    <a:pt x="300" y="134"/>
                  </a:cubicBezTo>
                  <a:cubicBezTo>
                    <a:pt x="300" y="134"/>
                    <a:pt x="299" y="136"/>
                    <a:pt x="299" y="136"/>
                  </a:cubicBezTo>
                  <a:cubicBezTo>
                    <a:pt x="298" y="133"/>
                    <a:pt x="298" y="132"/>
                    <a:pt x="298" y="130"/>
                  </a:cubicBezTo>
                  <a:cubicBezTo>
                    <a:pt x="296" y="130"/>
                    <a:pt x="295" y="131"/>
                    <a:pt x="294" y="131"/>
                  </a:cubicBezTo>
                  <a:cubicBezTo>
                    <a:pt x="294" y="129"/>
                    <a:pt x="295" y="126"/>
                    <a:pt x="294" y="124"/>
                  </a:cubicBezTo>
                  <a:cubicBezTo>
                    <a:pt x="294" y="123"/>
                    <a:pt x="294" y="123"/>
                    <a:pt x="294" y="123"/>
                  </a:cubicBezTo>
                  <a:cubicBezTo>
                    <a:pt x="293" y="123"/>
                    <a:pt x="292" y="123"/>
                    <a:pt x="291" y="123"/>
                  </a:cubicBezTo>
                  <a:cubicBezTo>
                    <a:pt x="291" y="123"/>
                    <a:pt x="291" y="125"/>
                    <a:pt x="290" y="125"/>
                  </a:cubicBezTo>
                  <a:cubicBezTo>
                    <a:pt x="289" y="126"/>
                    <a:pt x="289" y="125"/>
                    <a:pt x="288" y="126"/>
                  </a:cubicBezTo>
                  <a:cubicBezTo>
                    <a:pt x="286" y="124"/>
                    <a:pt x="285" y="122"/>
                    <a:pt x="284" y="121"/>
                  </a:cubicBezTo>
                  <a:cubicBezTo>
                    <a:pt x="282" y="120"/>
                    <a:pt x="281" y="120"/>
                    <a:pt x="280" y="119"/>
                  </a:cubicBezTo>
                  <a:cubicBezTo>
                    <a:pt x="278" y="117"/>
                    <a:pt x="280" y="111"/>
                    <a:pt x="276" y="110"/>
                  </a:cubicBezTo>
                  <a:close/>
                  <a:moveTo>
                    <a:pt x="213" y="94"/>
                  </a:moveTo>
                  <a:cubicBezTo>
                    <a:pt x="213" y="94"/>
                    <a:pt x="212" y="96"/>
                    <a:pt x="212" y="96"/>
                  </a:cubicBezTo>
                  <a:cubicBezTo>
                    <a:pt x="211" y="97"/>
                    <a:pt x="210" y="96"/>
                    <a:pt x="208" y="97"/>
                  </a:cubicBezTo>
                  <a:cubicBezTo>
                    <a:pt x="211" y="99"/>
                    <a:pt x="209" y="100"/>
                    <a:pt x="207" y="102"/>
                  </a:cubicBezTo>
                  <a:cubicBezTo>
                    <a:pt x="202" y="100"/>
                    <a:pt x="195" y="99"/>
                    <a:pt x="189" y="101"/>
                  </a:cubicBezTo>
                  <a:cubicBezTo>
                    <a:pt x="185" y="102"/>
                    <a:pt x="182" y="107"/>
                    <a:pt x="179" y="109"/>
                  </a:cubicBezTo>
                  <a:cubicBezTo>
                    <a:pt x="175" y="111"/>
                    <a:pt x="174" y="111"/>
                    <a:pt x="171" y="111"/>
                  </a:cubicBezTo>
                  <a:cubicBezTo>
                    <a:pt x="170" y="112"/>
                    <a:pt x="171" y="114"/>
                    <a:pt x="169" y="114"/>
                  </a:cubicBezTo>
                  <a:cubicBezTo>
                    <a:pt x="169" y="115"/>
                    <a:pt x="167" y="114"/>
                    <a:pt x="167" y="114"/>
                  </a:cubicBezTo>
                  <a:cubicBezTo>
                    <a:pt x="165" y="116"/>
                    <a:pt x="165" y="118"/>
                    <a:pt x="165" y="120"/>
                  </a:cubicBezTo>
                  <a:cubicBezTo>
                    <a:pt x="162" y="120"/>
                    <a:pt x="161" y="119"/>
                    <a:pt x="159" y="120"/>
                  </a:cubicBezTo>
                  <a:cubicBezTo>
                    <a:pt x="158" y="121"/>
                    <a:pt x="157" y="122"/>
                    <a:pt x="157" y="122"/>
                  </a:cubicBezTo>
                  <a:cubicBezTo>
                    <a:pt x="155" y="123"/>
                    <a:pt x="154" y="122"/>
                    <a:pt x="153" y="123"/>
                  </a:cubicBezTo>
                  <a:cubicBezTo>
                    <a:pt x="152" y="123"/>
                    <a:pt x="152" y="125"/>
                    <a:pt x="152" y="125"/>
                  </a:cubicBezTo>
                  <a:cubicBezTo>
                    <a:pt x="153" y="125"/>
                    <a:pt x="155" y="125"/>
                    <a:pt x="156" y="126"/>
                  </a:cubicBezTo>
                  <a:cubicBezTo>
                    <a:pt x="157" y="126"/>
                    <a:pt x="160" y="133"/>
                    <a:pt x="161" y="134"/>
                  </a:cubicBezTo>
                  <a:cubicBezTo>
                    <a:pt x="161" y="133"/>
                    <a:pt x="163" y="134"/>
                    <a:pt x="163" y="134"/>
                  </a:cubicBezTo>
                  <a:cubicBezTo>
                    <a:pt x="164" y="133"/>
                    <a:pt x="165" y="131"/>
                    <a:pt x="165" y="131"/>
                  </a:cubicBezTo>
                  <a:cubicBezTo>
                    <a:pt x="170" y="130"/>
                    <a:pt x="169" y="132"/>
                    <a:pt x="170" y="133"/>
                  </a:cubicBezTo>
                  <a:cubicBezTo>
                    <a:pt x="170" y="133"/>
                    <a:pt x="173" y="133"/>
                    <a:pt x="172" y="132"/>
                  </a:cubicBezTo>
                  <a:cubicBezTo>
                    <a:pt x="172" y="132"/>
                    <a:pt x="174" y="132"/>
                    <a:pt x="174" y="132"/>
                  </a:cubicBezTo>
                  <a:cubicBezTo>
                    <a:pt x="175" y="130"/>
                    <a:pt x="174" y="131"/>
                    <a:pt x="176" y="130"/>
                  </a:cubicBezTo>
                  <a:cubicBezTo>
                    <a:pt x="177" y="131"/>
                    <a:pt x="176" y="131"/>
                    <a:pt x="177" y="132"/>
                  </a:cubicBezTo>
                  <a:cubicBezTo>
                    <a:pt x="177" y="128"/>
                    <a:pt x="177" y="128"/>
                    <a:pt x="177" y="128"/>
                  </a:cubicBezTo>
                  <a:cubicBezTo>
                    <a:pt x="176" y="128"/>
                    <a:pt x="176" y="124"/>
                    <a:pt x="178" y="126"/>
                  </a:cubicBezTo>
                  <a:cubicBezTo>
                    <a:pt x="179" y="126"/>
                    <a:pt x="180" y="132"/>
                    <a:pt x="181" y="133"/>
                  </a:cubicBezTo>
                  <a:cubicBezTo>
                    <a:pt x="182" y="134"/>
                    <a:pt x="182" y="134"/>
                    <a:pt x="182" y="134"/>
                  </a:cubicBezTo>
                  <a:cubicBezTo>
                    <a:pt x="187" y="131"/>
                    <a:pt x="188" y="128"/>
                    <a:pt x="188" y="122"/>
                  </a:cubicBezTo>
                  <a:cubicBezTo>
                    <a:pt x="188" y="123"/>
                    <a:pt x="190" y="125"/>
                    <a:pt x="190" y="126"/>
                  </a:cubicBezTo>
                  <a:cubicBezTo>
                    <a:pt x="189" y="127"/>
                    <a:pt x="192" y="126"/>
                    <a:pt x="192" y="126"/>
                  </a:cubicBezTo>
                  <a:cubicBezTo>
                    <a:pt x="192" y="125"/>
                    <a:pt x="192" y="124"/>
                    <a:pt x="192" y="124"/>
                  </a:cubicBezTo>
                  <a:cubicBezTo>
                    <a:pt x="193" y="123"/>
                    <a:pt x="194" y="123"/>
                    <a:pt x="195" y="123"/>
                  </a:cubicBezTo>
                  <a:cubicBezTo>
                    <a:pt x="194" y="120"/>
                    <a:pt x="195" y="120"/>
                    <a:pt x="194" y="117"/>
                  </a:cubicBezTo>
                  <a:cubicBezTo>
                    <a:pt x="194" y="117"/>
                    <a:pt x="195" y="116"/>
                    <a:pt x="195" y="116"/>
                  </a:cubicBezTo>
                  <a:cubicBezTo>
                    <a:pt x="195" y="115"/>
                    <a:pt x="195" y="115"/>
                    <a:pt x="195" y="115"/>
                  </a:cubicBezTo>
                  <a:cubicBezTo>
                    <a:pt x="197" y="115"/>
                    <a:pt x="196" y="116"/>
                    <a:pt x="197" y="117"/>
                  </a:cubicBezTo>
                  <a:cubicBezTo>
                    <a:pt x="197" y="117"/>
                    <a:pt x="199" y="116"/>
                    <a:pt x="199" y="116"/>
                  </a:cubicBezTo>
                  <a:cubicBezTo>
                    <a:pt x="199" y="116"/>
                    <a:pt x="199" y="114"/>
                    <a:pt x="199" y="113"/>
                  </a:cubicBezTo>
                  <a:cubicBezTo>
                    <a:pt x="200" y="112"/>
                    <a:pt x="201" y="113"/>
                    <a:pt x="201" y="112"/>
                  </a:cubicBezTo>
                  <a:cubicBezTo>
                    <a:pt x="202" y="112"/>
                    <a:pt x="203" y="112"/>
                    <a:pt x="203" y="112"/>
                  </a:cubicBezTo>
                  <a:cubicBezTo>
                    <a:pt x="202" y="115"/>
                    <a:pt x="201" y="117"/>
                    <a:pt x="200" y="120"/>
                  </a:cubicBezTo>
                  <a:cubicBezTo>
                    <a:pt x="201" y="121"/>
                    <a:pt x="203" y="122"/>
                    <a:pt x="205" y="123"/>
                  </a:cubicBezTo>
                  <a:cubicBezTo>
                    <a:pt x="208" y="117"/>
                    <a:pt x="206" y="121"/>
                    <a:pt x="211" y="119"/>
                  </a:cubicBezTo>
                  <a:cubicBezTo>
                    <a:pt x="215" y="117"/>
                    <a:pt x="212" y="109"/>
                    <a:pt x="215" y="109"/>
                  </a:cubicBezTo>
                  <a:cubicBezTo>
                    <a:pt x="221" y="112"/>
                    <a:pt x="221" y="112"/>
                    <a:pt x="221" y="112"/>
                  </a:cubicBezTo>
                  <a:cubicBezTo>
                    <a:pt x="221" y="110"/>
                    <a:pt x="220" y="110"/>
                    <a:pt x="220" y="110"/>
                  </a:cubicBezTo>
                  <a:cubicBezTo>
                    <a:pt x="220" y="109"/>
                    <a:pt x="220" y="108"/>
                    <a:pt x="220" y="108"/>
                  </a:cubicBezTo>
                  <a:cubicBezTo>
                    <a:pt x="220" y="107"/>
                    <a:pt x="221" y="107"/>
                    <a:pt x="222" y="107"/>
                  </a:cubicBezTo>
                  <a:cubicBezTo>
                    <a:pt x="223" y="106"/>
                    <a:pt x="223" y="103"/>
                    <a:pt x="224" y="102"/>
                  </a:cubicBezTo>
                  <a:cubicBezTo>
                    <a:pt x="222" y="99"/>
                    <a:pt x="218" y="93"/>
                    <a:pt x="213" y="94"/>
                  </a:cubicBezTo>
                  <a:close/>
                  <a:moveTo>
                    <a:pt x="269" y="92"/>
                  </a:moveTo>
                  <a:cubicBezTo>
                    <a:pt x="268" y="92"/>
                    <a:pt x="267" y="94"/>
                    <a:pt x="266" y="94"/>
                  </a:cubicBezTo>
                  <a:cubicBezTo>
                    <a:pt x="264" y="95"/>
                    <a:pt x="264" y="93"/>
                    <a:pt x="262" y="94"/>
                  </a:cubicBezTo>
                  <a:cubicBezTo>
                    <a:pt x="260" y="95"/>
                    <a:pt x="260" y="95"/>
                    <a:pt x="260" y="95"/>
                  </a:cubicBezTo>
                  <a:cubicBezTo>
                    <a:pt x="259" y="96"/>
                    <a:pt x="258" y="95"/>
                    <a:pt x="256" y="96"/>
                  </a:cubicBezTo>
                  <a:cubicBezTo>
                    <a:pt x="256" y="96"/>
                    <a:pt x="256" y="97"/>
                    <a:pt x="256" y="97"/>
                  </a:cubicBezTo>
                  <a:cubicBezTo>
                    <a:pt x="253" y="99"/>
                    <a:pt x="250" y="99"/>
                    <a:pt x="245" y="100"/>
                  </a:cubicBezTo>
                  <a:cubicBezTo>
                    <a:pt x="245" y="103"/>
                    <a:pt x="245" y="107"/>
                    <a:pt x="245" y="110"/>
                  </a:cubicBezTo>
                  <a:cubicBezTo>
                    <a:pt x="246" y="110"/>
                    <a:pt x="247" y="110"/>
                    <a:pt x="248" y="110"/>
                  </a:cubicBezTo>
                  <a:cubicBezTo>
                    <a:pt x="249" y="111"/>
                    <a:pt x="253" y="114"/>
                    <a:pt x="255" y="114"/>
                  </a:cubicBezTo>
                  <a:cubicBezTo>
                    <a:pt x="258" y="114"/>
                    <a:pt x="261" y="111"/>
                    <a:pt x="263" y="110"/>
                  </a:cubicBezTo>
                  <a:cubicBezTo>
                    <a:pt x="265" y="110"/>
                    <a:pt x="266" y="111"/>
                    <a:pt x="268" y="110"/>
                  </a:cubicBezTo>
                  <a:cubicBezTo>
                    <a:pt x="268" y="110"/>
                    <a:pt x="270" y="108"/>
                    <a:pt x="271" y="107"/>
                  </a:cubicBezTo>
                  <a:cubicBezTo>
                    <a:pt x="271" y="106"/>
                    <a:pt x="271" y="105"/>
                    <a:pt x="271" y="104"/>
                  </a:cubicBezTo>
                  <a:cubicBezTo>
                    <a:pt x="271" y="103"/>
                    <a:pt x="266" y="101"/>
                    <a:pt x="268" y="100"/>
                  </a:cubicBezTo>
                  <a:cubicBezTo>
                    <a:pt x="269" y="100"/>
                    <a:pt x="273" y="100"/>
                    <a:pt x="274" y="100"/>
                  </a:cubicBezTo>
                  <a:cubicBezTo>
                    <a:pt x="275" y="99"/>
                    <a:pt x="276" y="96"/>
                    <a:pt x="276" y="94"/>
                  </a:cubicBezTo>
                  <a:cubicBezTo>
                    <a:pt x="275" y="93"/>
                    <a:pt x="274" y="94"/>
                    <a:pt x="272" y="94"/>
                  </a:cubicBezTo>
                  <a:cubicBezTo>
                    <a:pt x="272" y="93"/>
                    <a:pt x="271" y="92"/>
                    <a:pt x="269" y="92"/>
                  </a:cubicBezTo>
                  <a:close/>
                  <a:moveTo>
                    <a:pt x="231" y="90"/>
                  </a:moveTo>
                  <a:cubicBezTo>
                    <a:pt x="226" y="90"/>
                    <a:pt x="224" y="97"/>
                    <a:pt x="229" y="100"/>
                  </a:cubicBezTo>
                  <a:cubicBezTo>
                    <a:pt x="230" y="101"/>
                    <a:pt x="232" y="100"/>
                    <a:pt x="235" y="100"/>
                  </a:cubicBezTo>
                  <a:cubicBezTo>
                    <a:pt x="235" y="100"/>
                    <a:pt x="237" y="97"/>
                    <a:pt x="237" y="97"/>
                  </a:cubicBezTo>
                  <a:cubicBezTo>
                    <a:pt x="238" y="94"/>
                    <a:pt x="234" y="90"/>
                    <a:pt x="231" y="90"/>
                  </a:cubicBezTo>
                  <a:close/>
                  <a:moveTo>
                    <a:pt x="250" y="84"/>
                  </a:moveTo>
                  <a:cubicBezTo>
                    <a:pt x="250" y="85"/>
                    <a:pt x="250" y="85"/>
                    <a:pt x="250" y="85"/>
                  </a:cubicBezTo>
                  <a:cubicBezTo>
                    <a:pt x="245" y="85"/>
                    <a:pt x="245" y="85"/>
                    <a:pt x="242" y="87"/>
                  </a:cubicBezTo>
                  <a:cubicBezTo>
                    <a:pt x="242" y="88"/>
                    <a:pt x="242" y="88"/>
                    <a:pt x="241" y="89"/>
                  </a:cubicBezTo>
                  <a:cubicBezTo>
                    <a:pt x="242" y="89"/>
                    <a:pt x="242" y="90"/>
                    <a:pt x="244" y="90"/>
                  </a:cubicBezTo>
                  <a:cubicBezTo>
                    <a:pt x="246" y="89"/>
                    <a:pt x="246" y="89"/>
                    <a:pt x="246" y="89"/>
                  </a:cubicBezTo>
                  <a:cubicBezTo>
                    <a:pt x="246" y="89"/>
                    <a:pt x="252" y="89"/>
                    <a:pt x="253" y="89"/>
                  </a:cubicBezTo>
                  <a:cubicBezTo>
                    <a:pt x="254" y="89"/>
                    <a:pt x="254" y="91"/>
                    <a:pt x="254" y="92"/>
                  </a:cubicBezTo>
                  <a:cubicBezTo>
                    <a:pt x="256" y="92"/>
                    <a:pt x="257" y="92"/>
                    <a:pt x="258" y="92"/>
                  </a:cubicBezTo>
                  <a:cubicBezTo>
                    <a:pt x="258" y="92"/>
                    <a:pt x="258" y="91"/>
                    <a:pt x="258" y="90"/>
                  </a:cubicBezTo>
                  <a:cubicBezTo>
                    <a:pt x="258" y="89"/>
                    <a:pt x="260" y="89"/>
                    <a:pt x="261" y="88"/>
                  </a:cubicBezTo>
                  <a:cubicBezTo>
                    <a:pt x="261" y="88"/>
                    <a:pt x="262" y="87"/>
                    <a:pt x="260" y="88"/>
                  </a:cubicBezTo>
                  <a:cubicBezTo>
                    <a:pt x="260" y="86"/>
                    <a:pt x="260" y="87"/>
                    <a:pt x="260" y="85"/>
                  </a:cubicBezTo>
                  <a:cubicBezTo>
                    <a:pt x="259" y="85"/>
                    <a:pt x="257" y="85"/>
                    <a:pt x="256" y="85"/>
                  </a:cubicBezTo>
                  <a:cubicBezTo>
                    <a:pt x="254" y="85"/>
                    <a:pt x="253" y="83"/>
                    <a:pt x="250" y="8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3" name="Freeform 296">
              <a:extLst>
                <a:ext uri="{FF2B5EF4-FFF2-40B4-BE49-F238E27FC236}">
                  <a16:creationId xmlns:a16="http://schemas.microsoft.com/office/drawing/2014/main" id="{95076BFE-05F8-447D-8525-4FC657ED0E94}"/>
                </a:ext>
              </a:extLst>
            </p:cNvPr>
            <p:cNvSpPr>
              <a:spLocks/>
            </p:cNvSpPr>
            <p:nvPr/>
          </p:nvSpPr>
          <p:spPr bwMode="auto">
            <a:xfrm>
              <a:off x="6219482" y="3715012"/>
              <a:ext cx="247236" cy="412045"/>
            </a:xfrm>
            <a:custGeom>
              <a:avLst/>
              <a:gdLst>
                <a:gd name="T0" fmla="*/ 2 w 72"/>
                <a:gd name="T1" fmla="*/ 97 h 120"/>
                <a:gd name="T2" fmla="*/ 6 w 72"/>
                <a:gd name="T3" fmla="*/ 97 h 120"/>
                <a:gd name="T4" fmla="*/ 11 w 72"/>
                <a:gd name="T5" fmla="*/ 103 h 120"/>
                <a:gd name="T6" fmla="*/ 15 w 72"/>
                <a:gd name="T7" fmla="*/ 110 h 120"/>
                <a:gd name="T8" fmla="*/ 29 w 72"/>
                <a:gd name="T9" fmla="*/ 118 h 120"/>
                <a:gd name="T10" fmla="*/ 39 w 72"/>
                <a:gd name="T11" fmla="*/ 116 h 120"/>
                <a:gd name="T12" fmla="*/ 52 w 72"/>
                <a:gd name="T13" fmla="*/ 116 h 120"/>
                <a:gd name="T14" fmla="*/ 61 w 72"/>
                <a:gd name="T15" fmla="*/ 119 h 120"/>
                <a:gd name="T16" fmla="*/ 71 w 72"/>
                <a:gd name="T17" fmla="*/ 120 h 120"/>
                <a:gd name="T18" fmla="*/ 72 w 72"/>
                <a:gd name="T19" fmla="*/ 111 h 120"/>
                <a:gd name="T20" fmla="*/ 61 w 72"/>
                <a:gd name="T21" fmla="*/ 99 h 120"/>
                <a:gd name="T22" fmla="*/ 53 w 72"/>
                <a:gd name="T23" fmla="*/ 84 h 120"/>
                <a:gd name="T24" fmla="*/ 52 w 72"/>
                <a:gd name="T25" fmla="*/ 76 h 120"/>
                <a:gd name="T26" fmla="*/ 60 w 72"/>
                <a:gd name="T27" fmla="*/ 59 h 120"/>
                <a:gd name="T28" fmla="*/ 51 w 72"/>
                <a:gd name="T29" fmla="*/ 44 h 120"/>
                <a:gd name="T30" fmla="*/ 64 w 72"/>
                <a:gd name="T31" fmla="*/ 38 h 120"/>
                <a:gd name="T32" fmla="*/ 62 w 72"/>
                <a:gd name="T33" fmla="*/ 29 h 120"/>
                <a:gd name="T34" fmla="*/ 61 w 72"/>
                <a:gd name="T35" fmla="*/ 18 h 120"/>
                <a:gd name="T36" fmla="*/ 60 w 72"/>
                <a:gd name="T37" fmla="*/ 11 h 120"/>
                <a:gd name="T38" fmla="*/ 53 w 72"/>
                <a:gd name="T39" fmla="*/ 0 h 120"/>
                <a:gd name="T40" fmla="*/ 55 w 72"/>
                <a:gd name="T41" fmla="*/ 11 h 120"/>
                <a:gd name="T42" fmla="*/ 49 w 72"/>
                <a:gd name="T43" fmla="*/ 21 h 120"/>
                <a:gd name="T44" fmla="*/ 45 w 72"/>
                <a:gd name="T45" fmla="*/ 30 h 120"/>
                <a:gd name="T46" fmla="*/ 41 w 72"/>
                <a:gd name="T47" fmla="*/ 38 h 120"/>
                <a:gd name="T48" fmla="*/ 35 w 72"/>
                <a:gd name="T49" fmla="*/ 45 h 120"/>
                <a:gd name="T50" fmla="*/ 31 w 72"/>
                <a:gd name="T51" fmla="*/ 55 h 120"/>
                <a:gd name="T52" fmla="*/ 25 w 72"/>
                <a:gd name="T53" fmla="*/ 63 h 120"/>
                <a:gd name="T54" fmla="*/ 23 w 72"/>
                <a:gd name="T55" fmla="*/ 74 h 120"/>
                <a:gd name="T56" fmla="*/ 16 w 72"/>
                <a:gd name="T57" fmla="*/ 73 h 120"/>
                <a:gd name="T58" fmla="*/ 10 w 72"/>
                <a:gd name="T59" fmla="*/ 73 h 120"/>
                <a:gd name="T60" fmla="*/ 2 w 72"/>
                <a:gd name="T61" fmla="*/ 82 h 120"/>
                <a:gd name="T62" fmla="*/ 2 w 72"/>
                <a:gd name="T63" fmla="*/ 88 h 120"/>
                <a:gd name="T64" fmla="*/ 1 w 72"/>
                <a:gd name="T65" fmla="*/ 9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120">
                  <a:moveTo>
                    <a:pt x="1" y="95"/>
                  </a:moveTo>
                  <a:cubicBezTo>
                    <a:pt x="2" y="95"/>
                    <a:pt x="2" y="97"/>
                    <a:pt x="2" y="97"/>
                  </a:cubicBezTo>
                  <a:cubicBezTo>
                    <a:pt x="3" y="97"/>
                    <a:pt x="5" y="95"/>
                    <a:pt x="6" y="95"/>
                  </a:cubicBezTo>
                  <a:cubicBezTo>
                    <a:pt x="7" y="95"/>
                    <a:pt x="6" y="97"/>
                    <a:pt x="6" y="97"/>
                  </a:cubicBezTo>
                  <a:cubicBezTo>
                    <a:pt x="4" y="103"/>
                    <a:pt x="10" y="101"/>
                    <a:pt x="13" y="100"/>
                  </a:cubicBezTo>
                  <a:cubicBezTo>
                    <a:pt x="12" y="101"/>
                    <a:pt x="12" y="102"/>
                    <a:pt x="11" y="103"/>
                  </a:cubicBezTo>
                  <a:cubicBezTo>
                    <a:pt x="11" y="103"/>
                    <a:pt x="13" y="109"/>
                    <a:pt x="14" y="109"/>
                  </a:cubicBezTo>
                  <a:cubicBezTo>
                    <a:pt x="15" y="110"/>
                    <a:pt x="15" y="110"/>
                    <a:pt x="15" y="110"/>
                  </a:cubicBezTo>
                  <a:cubicBezTo>
                    <a:pt x="15" y="110"/>
                    <a:pt x="15" y="115"/>
                    <a:pt x="14" y="118"/>
                  </a:cubicBezTo>
                  <a:cubicBezTo>
                    <a:pt x="29" y="118"/>
                    <a:pt x="29" y="118"/>
                    <a:pt x="29" y="118"/>
                  </a:cubicBezTo>
                  <a:cubicBezTo>
                    <a:pt x="29" y="118"/>
                    <a:pt x="32" y="118"/>
                    <a:pt x="34" y="117"/>
                  </a:cubicBezTo>
                  <a:cubicBezTo>
                    <a:pt x="35" y="116"/>
                    <a:pt x="36" y="118"/>
                    <a:pt x="39" y="116"/>
                  </a:cubicBezTo>
                  <a:cubicBezTo>
                    <a:pt x="42" y="115"/>
                    <a:pt x="45" y="116"/>
                    <a:pt x="45" y="116"/>
                  </a:cubicBezTo>
                  <a:cubicBezTo>
                    <a:pt x="52" y="116"/>
                    <a:pt x="52" y="116"/>
                    <a:pt x="52" y="116"/>
                  </a:cubicBezTo>
                  <a:cubicBezTo>
                    <a:pt x="54" y="115"/>
                    <a:pt x="57" y="116"/>
                    <a:pt x="58" y="117"/>
                  </a:cubicBezTo>
                  <a:cubicBezTo>
                    <a:pt x="59" y="119"/>
                    <a:pt x="59" y="119"/>
                    <a:pt x="61" y="119"/>
                  </a:cubicBezTo>
                  <a:cubicBezTo>
                    <a:pt x="63" y="119"/>
                    <a:pt x="64" y="118"/>
                    <a:pt x="66" y="119"/>
                  </a:cubicBezTo>
                  <a:cubicBezTo>
                    <a:pt x="69" y="119"/>
                    <a:pt x="71" y="120"/>
                    <a:pt x="71" y="120"/>
                  </a:cubicBezTo>
                  <a:cubicBezTo>
                    <a:pt x="71" y="120"/>
                    <a:pt x="70" y="117"/>
                    <a:pt x="70" y="116"/>
                  </a:cubicBezTo>
                  <a:cubicBezTo>
                    <a:pt x="69" y="114"/>
                    <a:pt x="72" y="111"/>
                    <a:pt x="72" y="111"/>
                  </a:cubicBezTo>
                  <a:cubicBezTo>
                    <a:pt x="72" y="111"/>
                    <a:pt x="68" y="108"/>
                    <a:pt x="66" y="104"/>
                  </a:cubicBezTo>
                  <a:cubicBezTo>
                    <a:pt x="64" y="101"/>
                    <a:pt x="64" y="102"/>
                    <a:pt x="61" y="99"/>
                  </a:cubicBezTo>
                  <a:cubicBezTo>
                    <a:pt x="58" y="96"/>
                    <a:pt x="59" y="95"/>
                    <a:pt x="57" y="92"/>
                  </a:cubicBezTo>
                  <a:cubicBezTo>
                    <a:pt x="55" y="89"/>
                    <a:pt x="54" y="86"/>
                    <a:pt x="53" y="84"/>
                  </a:cubicBezTo>
                  <a:cubicBezTo>
                    <a:pt x="53" y="81"/>
                    <a:pt x="51" y="81"/>
                    <a:pt x="50" y="80"/>
                  </a:cubicBezTo>
                  <a:cubicBezTo>
                    <a:pt x="48" y="79"/>
                    <a:pt x="49" y="77"/>
                    <a:pt x="52" y="76"/>
                  </a:cubicBezTo>
                  <a:cubicBezTo>
                    <a:pt x="54" y="75"/>
                    <a:pt x="58" y="65"/>
                    <a:pt x="58" y="65"/>
                  </a:cubicBezTo>
                  <a:cubicBezTo>
                    <a:pt x="60" y="59"/>
                    <a:pt x="60" y="59"/>
                    <a:pt x="60" y="59"/>
                  </a:cubicBezTo>
                  <a:cubicBezTo>
                    <a:pt x="60" y="59"/>
                    <a:pt x="59" y="52"/>
                    <a:pt x="58" y="51"/>
                  </a:cubicBezTo>
                  <a:cubicBezTo>
                    <a:pt x="56" y="50"/>
                    <a:pt x="53" y="45"/>
                    <a:pt x="51" y="44"/>
                  </a:cubicBezTo>
                  <a:cubicBezTo>
                    <a:pt x="50" y="43"/>
                    <a:pt x="51" y="40"/>
                    <a:pt x="53" y="38"/>
                  </a:cubicBezTo>
                  <a:cubicBezTo>
                    <a:pt x="55" y="37"/>
                    <a:pt x="64" y="38"/>
                    <a:pt x="64" y="38"/>
                  </a:cubicBezTo>
                  <a:cubicBezTo>
                    <a:pt x="64" y="38"/>
                    <a:pt x="64" y="36"/>
                    <a:pt x="63" y="34"/>
                  </a:cubicBezTo>
                  <a:cubicBezTo>
                    <a:pt x="62" y="32"/>
                    <a:pt x="63" y="30"/>
                    <a:pt x="62" y="29"/>
                  </a:cubicBezTo>
                  <a:cubicBezTo>
                    <a:pt x="61" y="27"/>
                    <a:pt x="60" y="24"/>
                    <a:pt x="60" y="21"/>
                  </a:cubicBezTo>
                  <a:cubicBezTo>
                    <a:pt x="60" y="19"/>
                    <a:pt x="61" y="18"/>
                    <a:pt x="61" y="18"/>
                  </a:cubicBezTo>
                  <a:cubicBezTo>
                    <a:pt x="61" y="18"/>
                    <a:pt x="61" y="17"/>
                    <a:pt x="61" y="15"/>
                  </a:cubicBezTo>
                  <a:cubicBezTo>
                    <a:pt x="62" y="14"/>
                    <a:pt x="61" y="12"/>
                    <a:pt x="60" y="11"/>
                  </a:cubicBezTo>
                  <a:cubicBezTo>
                    <a:pt x="58" y="9"/>
                    <a:pt x="60" y="8"/>
                    <a:pt x="59" y="6"/>
                  </a:cubicBezTo>
                  <a:cubicBezTo>
                    <a:pt x="57" y="4"/>
                    <a:pt x="53" y="0"/>
                    <a:pt x="53" y="0"/>
                  </a:cubicBezTo>
                  <a:cubicBezTo>
                    <a:pt x="52" y="8"/>
                    <a:pt x="52" y="8"/>
                    <a:pt x="52" y="8"/>
                  </a:cubicBezTo>
                  <a:cubicBezTo>
                    <a:pt x="52" y="8"/>
                    <a:pt x="55" y="9"/>
                    <a:pt x="55" y="11"/>
                  </a:cubicBezTo>
                  <a:cubicBezTo>
                    <a:pt x="55" y="12"/>
                    <a:pt x="54" y="19"/>
                    <a:pt x="52" y="19"/>
                  </a:cubicBezTo>
                  <a:cubicBezTo>
                    <a:pt x="50" y="19"/>
                    <a:pt x="49" y="19"/>
                    <a:pt x="49" y="21"/>
                  </a:cubicBezTo>
                  <a:cubicBezTo>
                    <a:pt x="49" y="22"/>
                    <a:pt x="47" y="24"/>
                    <a:pt x="46" y="26"/>
                  </a:cubicBezTo>
                  <a:cubicBezTo>
                    <a:pt x="44" y="27"/>
                    <a:pt x="46" y="28"/>
                    <a:pt x="45" y="30"/>
                  </a:cubicBezTo>
                  <a:cubicBezTo>
                    <a:pt x="44" y="32"/>
                    <a:pt x="44" y="34"/>
                    <a:pt x="43" y="34"/>
                  </a:cubicBezTo>
                  <a:cubicBezTo>
                    <a:pt x="41" y="35"/>
                    <a:pt x="41" y="38"/>
                    <a:pt x="41" y="38"/>
                  </a:cubicBezTo>
                  <a:cubicBezTo>
                    <a:pt x="41" y="38"/>
                    <a:pt x="43" y="41"/>
                    <a:pt x="41" y="42"/>
                  </a:cubicBezTo>
                  <a:cubicBezTo>
                    <a:pt x="40" y="43"/>
                    <a:pt x="37" y="45"/>
                    <a:pt x="35" y="45"/>
                  </a:cubicBezTo>
                  <a:cubicBezTo>
                    <a:pt x="33" y="46"/>
                    <a:pt x="33" y="46"/>
                    <a:pt x="32" y="49"/>
                  </a:cubicBezTo>
                  <a:cubicBezTo>
                    <a:pt x="32" y="52"/>
                    <a:pt x="33" y="53"/>
                    <a:pt x="31" y="55"/>
                  </a:cubicBezTo>
                  <a:cubicBezTo>
                    <a:pt x="29" y="56"/>
                    <a:pt x="30" y="56"/>
                    <a:pt x="29" y="59"/>
                  </a:cubicBezTo>
                  <a:cubicBezTo>
                    <a:pt x="28" y="62"/>
                    <a:pt x="26" y="61"/>
                    <a:pt x="25" y="63"/>
                  </a:cubicBezTo>
                  <a:cubicBezTo>
                    <a:pt x="24" y="66"/>
                    <a:pt x="23" y="67"/>
                    <a:pt x="23" y="69"/>
                  </a:cubicBezTo>
                  <a:cubicBezTo>
                    <a:pt x="23" y="71"/>
                    <a:pt x="25" y="73"/>
                    <a:pt x="23" y="74"/>
                  </a:cubicBezTo>
                  <a:cubicBezTo>
                    <a:pt x="21" y="75"/>
                    <a:pt x="21" y="80"/>
                    <a:pt x="17" y="79"/>
                  </a:cubicBezTo>
                  <a:cubicBezTo>
                    <a:pt x="17" y="77"/>
                    <a:pt x="18" y="74"/>
                    <a:pt x="16" y="73"/>
                  </a:cubicBezTo>
                  <a:cubicBezTo>
                    <a:pt x="14" y="72"/>
                    <a:pt x="13" y="72"/>
                    <a:pt x="13" y="72"/>
                  </a:cubicBezTo>
                  <a:cubicBezTo>
                    <a:pt x="13" y="72"/>
                    <a:pt x="12" y="71"/>
                    <a:pt x="10" y="73"/>
                  </a:cubicBezTo>
                  <a:cubicBezTo>
                    <a:pt x="8" y="75"/>
                    <a:pt x="4" y="74"/>
                    <a:pt x="4" y="76"/>
                  </a:cubicBezTo>
                  <a:cubicBezTo>
                    <a:pt x="3" y="79"/>
                    <a:pt x="3" y="82"/>
                    <a:pt x="2" y="82"/>
                  </a:cubicBezTo>
                  <a:cubicBezTo>
                    <a:pt x="0" y="83"/>
                    <a:pt x="1" y="83"/>
                    <a:pt x="1" y="85"/>
                  </a:cubicBezTo>
                  <a:cubicBezTo>
                    <a:pt x="1" y="87"/>
                    <a:pt x="2" y="88"/>
                    <a:pt x="2" y="88"/>
                  </a:cubicBezTo>
                  <a:cubicBezTo>
                    <a:pt x="1" y="91"/>
                    <a:pt x="1" y="91"/>
                    <a:pt x="1" y="91"/>
                  </a:cubicBezTo>
                  <a:lnTo>
                    <a:pt x="1" y="9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4" name="Freeform 297">
              <a:extLst>
                <a:ext uri="{FF2B5EF4-FFF2-40B4-BE49-F238E27FC236}">
                  <a16:creationId xmlns:a16="http://schemas.microsoft.com/office/drawing/2014/main" id="{4E8A5960-6393-406E-84E4-25FA553D5935}"/>
                </a:ext>
              </a:extLst>
            </p:cNvPr>
            <p:cNvSpPr>
              <a:spLocks/>
            </p:cNvSpPr>
            <p:nvPr/>
          </p:nvSpPr>
          <p:spPr bwMode="auto">
            <a:xfrm>
              <a:off x="6219482" y="3715012"/>
              <a:ext cx="247236" cy="412045"/>
            </a:xfrm>
            <a:custGeom>
              <a:avLst/>
              <a:gdLst>
                <a:gd name="T0" fmla="*/ 2 w 72"/>
                <a:gd name="T1" fmla="*/ 97 h 120"/>
                <a:gd name="T2" fmla="*/ 6 w 72"/>
                <a:gd name="T3" fmla="*/ 97 h 120"/>
                <a:gd name="T4" fmla="*/ 11 w 72"/>
                <a:gd name="T5" fmla="*/ 103 h 120"/>
                <a:gd name="T6" fmla="*/ 15 w 72"/>
                <a:gd name="T7" fmla="*/ 110 h 120"/>
                <a:gd name="T8" fmla="*/ 29 w 72"/>
                <a:gd name="T9" fmla="*/ 118 h 120"/>
                <a:gd name="T10" fmla="*/ 39 w 72"/>
                <a:gd name="T11" fmla="*/ 116 h 120"/>
                <a:gd name="T12" fmla="*/ 52 w 72"/>
                <a:gd name="T13" fmla="*/ 116 h 120"/>
                <a:gd name="T14" fmla="*/ 61 w 72"/>
                <a:gd name="T15" fmla="*/ 119 h 120"/>
                <a:gd name="T16" fmla="*/ 71 w 72"/>
                <a:gd name="T17" fmla="*/ 120 h 120"/>
                <a:gd name="T18" fmla="*/ 72 w 72"/>
                <a:gd name="T19" fmla="*/ 111 h 120"/>
                <a:gd name="T20" fmla="*/ 61 w 72"/>
                <a:gd name="T21" fmla="*/ 99 h 120"/>
                <a:gd name="T22" fmla="*/ 53 w 72"/>
                <a:gd name="T23" fmla="*/ 84 h 120"/>
                <a:gd name="T24" fmla="*/ 52 w 72"/>
                <a:gd name="T25" fmla="*/ 76 h 120"/>
                <a:gd name="T26" fmla="*/ 60 w 72"/>
                <a:gd name="T27" fmla="*/ 59 h 120"/>
                <a:gd name="T28" fmla="*/ 51 w 72"/>
                <a:gd name="T29" fmla="*/ 44 h 120"/>
                <a:gd name="T30" fmla="*/ 64 w 72"/>
                <a:gd name="T31" fmla="*/ 38 h 120"/>
                <a:gd name="T32" fmla="*/ 62 w 72"/>
                <a:gd name="T33" fmla="*/ 29 h 120"/>
                <a:gd name="T34" fmla="*/ 61 w 72"/>
                <a:gd name="T35" fmla="*/ 18 h 120"/>
                <a:gd name="T36" fmla="*/ 60 w 72"/>
                <a:gd name="T37" fmla="*/ 11 h 120"/>
                <a:gd name="T38" fmla="*/ 53 w 72"/>
                <a:gd name="T39" fmla="*/ 0 h 120"/>
                <a:gd name="T40" fmla="*/ 55 w 72"/>
                <a:gd name="T41" fmla="*/ 11 h 120"/>
                <a:gd name="T42" fmla="*/ 49 w 72"/>
                <a:gd name="T43" fmla="*/ 21 h 120"/>
                <a:gd name="T44" fmla="*/ 45 w 72"/>
                <a:gd name="T45" fmla="*/ 30 h 120"/>
                <a:gd name="T46" fmla="*/ 41 w 72"/>
                <a:gd name="T47" fmla="*/ 38 h 120"/>
                <a:gd name="T48" fmla="*/ 35 w 72"/>
                <a:gd name="T49" fmla="*/ 45 h 120"/>
                <a:gd name="T50" fmla="*/ 31 w 72"/>
                <a:gd name="T51" fmla="*/ 55 h 120"/>
                <a:gd name="T52" fmla="*/ 25 w 72"/>
                <a:gd name="T53" fmla="*/ 63 h 120"/>
                <a:gd name="T54" fmla="*/ 23 w 72"/>
                <a:gd name="T55" fmla="*/ 74 h 120"/>
                <a:gd name="T56" fmla="*/ 16 w 72"/>
                <a:gd name="T57" fmla="*/ 73 h 120"/>
                <a:gd name="T58" fmla="*/ 10 w 72"/>
                <a:gd name="T59" fmla="*/ 73 h 120"/>
                <a:gd name="T60" fmla="*/ 2 w 72"/>
                <a:gd name="T61" fmla="*/ 82 h 120"/>
                <a:gd name="T62" fmla="*/ 2 w 72"/>
                <a:gd name="T63" fmla="*/ 88 h 120"/>
                <a:gd name="T64" fmla="*/ 1 w 72"/>
                <a:gd name="T65" fmla="*/ 9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120">
                  <a:moveTo>
                    <a:pt x="1" y="95"/>
                  </a:moveTo>
                  <a:cubicBezTo>
                    <a:pt x="2" y="95"/>
                    <a:pt x="2" y="97"/>
                    <a:pt x="2" y="97"/>
                  </a:cubicBezTo>
                  <a:cubicBezTo>
                    <a:pt x="3" y="97"/>
                    <a:pt x="5" y="95"/>
                    <a:pt x="6" y="95"/>
                  </a:cubicBezTo>
                  <a:cubicBezTo>
                    <a:pt x="7" y="95"/>
                    <a:pt x="6" y="97"/>
                    <a:pt x="6" y="97"/>
                  </a:cubicBezTo>
                  <a:cubicBezTo>
                    <a:pt x="4" y="103"/>
                    <a:pt x="10" y="101"/>
                    <a:pt x="13" y="100"/>
                  </a:cubicBezTo>
                  <a:cubicBezTo>
                    <a:pt x="12" y="101"/>
                    <a:pt x="12" y="102"/>
                    <a:pt x="11" y="103"/>
                  </a:cubicBezTo>
                  <a:cubicBezTo>
                    <a:pt x="11" y="103"/>
                    <a:pt x="13" y="109"/>
                    <a:pt x="14" y="109"/>
                  </a:cubicBezTo>
                  <a:cubicBezTo>
                    <a:pt x="15" y="110"/>
                    <a:pt x="15" y="110"/>
                    <a:pt x="15" y="110"/>
                  </a:cubicBezTo>
                  <a:cubicBezTo>
                    <a:pt x="15" y="110"/>
                    <a:pt x="15" y="115"/>
                    <a:pt x="14" y="118"/>
                  </a:cubicBezTo>
                  <a:cubicBezTo>
                    <a:pt x="29" y="118"/>
                    <a:pt x="29" y="118"/>
                    <a:pt x="29" y="118"/>
                  </a:cubicBezTo>
                  <a:cubicBezTo>
                    <a:pt x="29" y="118"/>
                    <a:pt x="32" y="118"/>
                    <a:pt x="34" y="117"/>
                  </a:cubicBezTo>
                  <a:cubicBezTo>
                    <a:pt x="35" y="116"/>
                    <a:pt x="36" y="118"/>
                    <a:pt x="39" y="116"/>
                  </a:cubicBezTo>
                  <a:cubicBezTo>
                    <a:pt x="42" y="115"/>
                    <a:pt x="45" y="116"/>
                    <a:pt x="45" y="116"/>
                  </a:cubicBezTo>
                  <a:cubicBezTo>
                    <a:pt x="52" y="116"/>
                    <a:pt x="52" y="116"/>
                    <a:pt x="52" y="116"/>
                  </a:cubicBezTo>
                  <a:cubicBezTo>
                    <a:pt x="54" y="115"/>
                    <a:pt x="57" y="116"/>
                    <a:pt x="58" y="117"/>
                  </a:cubicBezTo>
                  <a:cubicBezTo>
                    <a:pt x="59" y="119"/>
                    <a:pt x="59" y="119"/>
                    <a:pt x="61" y="119"/>
                  </a:cubicBezTo>
                  <a:cubicBezTo>
                    <a:pt x="63" y="119"/>
                    <a:pt x="64" y="118"/>
                    <a:pt x="66" y="119"/>
                  </a:cubicBezTo>
                  <a:cubicBezTo>
                    <a:pt x="69" y="119"/>
                    <a:pt x="71" y="120"/>
                    <a:pt x="71" y="120"/>
                  </a:cubicBezTo>
                  <a:cubicBezTo>
                    <a:pt x="71" y="120"/>
                    <a:pt x="70" y="117"/>
                    <a:pt x="70" y="116"/>
                  </a:cubicBezTo>
                  <a:cubicBezTo>
                    <a:pt x="69" y="114"/>
                    <a:pt x="72" y="111"/>
                    <a:pt x="72" y="111"/>
                  </a:cubicBezTo>
                  <a:cubicBezTo>
                    <a:pt x="72" y="111"/>
                    <a:pt x="68" y="108"/>
                    <a:pt x="66" y="104"/>
                  </a:cubicBezTo>
                  <a:cubicBezTo>
                    <a:pt x="64" y="101"/>
                    <a:pt x="64" y="102"/>
                    <a:pt x="61" y="99"/>
                  </a:cubicBezTo>
                  <a:cubicBezTo>
                    <a:pt x="58" y="96"/>
                    <a:pt x="59" y="95"/>
                    <a:pt x="57" y="92"/>
                  </a:cubicBezTo>
                  <a:cubicBezTo>
                    <a:pt x="55" y="89"/>
                    <a:pt x="54" y="86"/>
                    <a:pt x="53" y="84"/>
                  </a:cubicBezTo>
                  <a:cubicBezTo>
                    <a:pt x="53" y="81"/>
                    <a:pt x="51" y="81"/>
                    <a:pt x="50" y="80"/>
                  </a:cubicBezTo>
                  <a:cubicBezTo>
                    <a:pt x="48" y="79"/>
                    <a:pt x="49" y="77"/>
                    <a:pt x="52" y="76"/>
                  </a:cubicBezTo>
                  <a:cubicBezTo>
                    <a:pt x="54" y="75"/>
                    <a:pt x="58" y="65"/>
                    <a:pt x="58" y="65"/>
                  </a:cubicBezTo>
                  <a:cubicBezTo>
                    <a:pt x="60" y="59"/>
                    <a:pt x="60" y="59"/>
                    <a:pt x="60" y="59"/>
                  </a:cubicBezTo>
                  <a:cubicBezTo>
                    <a:pt x="60" y="59"/>
                    <a:pt x="59" y="52"/>
                    <a:pt x="58" y="51"/>
                  </a:cubicBezTo>
                  <a:cubicBezTo>
                    <a:pt x="56" y="50"/>
                    <a:pt x="53" y="45"/>
                    <a:pt x="51" y="44"/>
                  </a:cubicBezTo>
                  <a:cubicBezTo>
                    <a:pt x="50" y="43"/>
                    <a:pt x="51" y="40"/>
                    <a:pt x="53" y="38"/>
                  </a:cubicBezTo>
                  <a:cubicBezTo>
                    <a:pt x="55" y="37"/>
                    <a:pt x="64" y="38"/>
                    <a:pt x="64" y="38"/>
                  </a:cubicBezTo>
                  <a:cubicBezTo>
                    <a:pt x="64" y="38"/>
                    <a:pt x="64" y="36"/>
                    <a:pt x="63" y="34"/>
                  </a:cubicBezTo>
                  <a:cubicBezTo>
                    <a:pt x="62" y="32"/>
                    <a:pt x="63" y="30"/>
                    <a:pt x="62" y="29"/>
                  </a:cubicBezTo>
                  <a:cubicBezTo>
                    <a:pt x="61" y="27"/>
                    <a:pt x="60" y="24"/>
                    <a:pt x="60" y="21"/>
                  </a:cubicBezTo>
                  <a:cubicBezTo>
                    <a:pt x="60" y="19"/>
                    <a:pt x="61" y="18"/>
                    <a:pt x="61" y="18"/>
                  </a:cubicBezTo>
                  <a:cubicBezTo>
                    <a:pt x="61" y="18"/>
                    <a:pt x="61" y="17"/>
                    <a:pt x="61" y="15"/>
                  </a:cubicBezTo>
                  <a:cubicBezTo>
                    <a:pt x="62" y="14"/>
                    <a:pt x="61" y="12"/>
                    <a:pt x="60" y="11"/>
                  </a:cubicBezTo>
                  <a:cubicBezTo>
                    <a:pt x="58" y="9"/>
                    <a:pt x="60" y="8"/>
                    <a:pt x="59" y="6"/>
                  </a:cubicBezTo>
                  <a:cubicBezTo>
                    <a:pt x="57" y="4"/>
                    <a:pt x="53" y="0"/>
                    <a:pt x="53" y="0"/>
                  </a:cubicBezTo>
                  <a:cubicBezTo>
                    <a:pt x="52" y="8"/>
                    <a:pt x="52" y="8"/>
                    <a:pt x="52" y="8"/>
                  </a:cubicBezTo>
                  <a:cubicBezTo>
                    <a:pt x="52" y="8"/>
                    <a:pt x="55" y="9"/>
                    <a:pt x="55" y="11"/>
                  </a:cubicBezTo>
                  <a:cubicBezTo>
                    <a:pt x="55" y="12"/>
                    <a:pt x="54" y="19"/>
                    <a:pt x="52" y="19"/>
                  </a:cubicBezTo>
                  <a:cubicBezTo>
                    <a:pt x="50" y="19"/>
                    <a:pt x="49" y="19"/>
                    <a:pt x="49" y="21"/>
                  </a:cubicBezTo>
                  <a:cubicBezTo>
                    <a:pt x="49" y="22"/>
                    <a:pt x="47" y="24"/>
                    <a:pt x="46" y="26"/>
                  </a:cubicBezTo>
                  <a:cubicBezTo>
                    <a:pt x="44" y="27"/>
                    <a:pt x="46" y="28"/>
                    <a:pt x="45" y="30"/>
                  </a:cubicBezTo>
                  <a:cubicBezTo>
                    <a:pt x="44" y="32"/>
                    <a:pt x="44" y="34"/>
                    <a:pt x="43" y="34"/>
                  </a:cubicBezTo>
                  <a:cubicBezTo>
                    <a:pt x="41" y="35"/>
                    <a:pt x="41" y="38"/>
                    <a:pt x="41" y="38"/>
                  </a:cubicBezTo>
                  <a:cubicBezTo>
                    <a:pt x="41" y="38"/>
                    <a:pt x="43" y="41"/>
                    <a:pt x="41" y="42"/>
                  </a:cubicBezTo>
                  <a:cubicBezTo>
                    <a:pt x="40" y="43"/>
                    <a:pt x="37" y="45"/>
                    <a:pt x="35" y="45"/>
                  </a:cubicBezTo>
                  <a:cubicBezTo>
                    <a:pt x="33" y="46"/>
                    <a:pt x="33" y="46"/>
                    <a:pt x="32" y="49"/>
                  </a:cubicBezTo>
                  <a:cubicBezTo>
                    <a:pt x="32" y="52"/>
                    <a:pt x="33" y="53"/>
                    <a:pt x="31" y="55"/>
                  </a:cubicBezTo>
                  <a:cubicBezTo>
                    <a:pt x="29" y="56"/>
                    <a:pt x="30" y="56"/>
                    <a:pt x="29" y="59"/>
                  </a:cubicBezTo>
                  <a:cubicBezTo>
                    <a:pt x="28" y="62"/>
                    <a:pt x="26" y="61"/>
                    <a:pt x="25" y="63"/>
                  </a:cubicBezTo>
                  <a:cubicBezTo>
                    <a:pt x="24" y="66"/>
                    <a:pt x="23" y="67"/>
                    <a:pt x="23" y="69"/>
                  </a:cubicBezTo>
                  <a:cubicBezTo>
                    <a:pt x="23" y="71"/>
                    <a:pt x="25" y="73"/>
                    <a:pt x="23" y="74"/>
                  </a:cubicBezTo>
                  <a:cubicBezTo>
                    <a:pt x="21" y="75"/>
                    <a:pt x="21" y="80"/>
                    <a:pt x="17" y="79"/>
                  </a:cubicBezTo>
                  <a:cubicBezTo>
                    <a:pt x="17" y="77"/>
                    <a:pt x="18" y="74"/>
                    <a:pt x="16" y="73"/>
                  </a:cubicBezTo>
                  <a:cubicBezTo>
                    <a:pt x="14" y="72"/>
                    <a:pt x="13" y="72"/>
                    <a:pt x="13" y="72"/>
                  </a:cubicBezTo>
                  <a:cubicBezTo>
                    <a:pt x="13" y="72"/>
                    <a:pt x="12" y="71"/>
                    <a:pt x="10" y="73"/>
                  </a:cubicBezTo>
                  <a:cubicBezTo>
                    <a:pt x="8" y="75"/>
                    <a:pt x="4" y="74"/>
                    <a:pt x="4" y="76"/>
                  </a:cubicBezTo>
                  <a:cubicBezTo>
                    <a:pt x="3" y="79"/>
                    <a:pt x="3" y="82"/>
                    <a:pt x="2" y="82"/>
                  </a:cubicBezTo>
                  <a:cubicBezTo>
                    <a:pt x="0" y="83"/>
                    <a:pt x="1" y="83"/>
                    <a:pt x="1" y="85"/>
                  </a:cubicBezTo>
                  <a:cubicBezTo>
                    <a:pt x="1" y="87"/>
                    <a:pt x="2" y="88"/>
                    <a:pt x="2" y="88"/>
                  </a:cubicBezTo>
                  <a:cubicBezTo>
                    <a:pt x="1" y="91"/>
                    <a:pt x="1" y="91"/>
                    <a:pt x="1" y="91"/>
                  </a:cubicBezTo>
                  <a:lnTo>
                    <a:pt x="1" y="9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5" name="Freeform 298">
              <a:extLst>
                <a:ext uri="{FF2B5EF4-FFF2-40B4-BE49-F238E27FC236}">
                  <a16:creationId xmlns:a16="http://schemas.microsoft.com/office/drawing/2014/main" id="{DDB86E41-1D30-4B90-995B-844DB7D29507}"/>
                </a:ext>
              </a:extLst>
            </p:cNvPr>
            <p:cNvSpPr>
              <a:spLocks/>
            </p:cNvSpPr>
            <p:nvPr/>
          </p:nvSpPr>
          <p:spPr bwMode="auto">
            <a:xfrm>
              <a:off x="9010959" y="3665916"/>
              <a:ext cx="161315" cy="177093"/>
            </a:xfrm>
            <a:custGeom>
              <a:avLst/>
              <a:gdLst>
                <a:gd name="T0" fmla="*/ 5 w 47"/>
                <a:gd name="T1" fmla="*/ 39 h 51"/>
                <a:gd name="T2" fmla="*/ 7 w 47"/>
                <a:gd name="T3" fmla="*/ 43 h 51"/>
                <a:gd name="T4" fmla="*/ 8 w 47"/>
                <a:gd name="T5" fmla="*/ 43 h 51"/>
                <a:gd name="T6" fmla="*/ 9 w 47"/>
                <a:gd name="T7" fmla="*/ 48 h 51"/>
                <a:gd name="T8" fmla="*/ 13 w 47"/>
                <a:gd name="T9" fmla="*/ 47 h 51"/>
                <a:gd name="T10" fmla="*/ 13 w 47"/>
                <a:gd name="T11" fmla="*/ 50 h 51"/>
                <a:gd name="T12" fmla="*/ 17 w 47"/>
                <a:gd name="T13" fmla="*/ 51 h 51"/>
                <a:gd name="T14" fmla="*/ 17 w 47"/>
                <a:gd name="T15" fmla="*/ 51 h 51"/>
                <a:gd name="T16" fmla="*/ 21 w 47"/>
                <a:gd name="T17" fmla="*/ 46 h 51"/>
                <a:gd name="T18" fmla="*/ 24 w 47"/>
                <a:gd name="T19" fmla="*/ 45 h 51"/>
                <a:gd name="T20" fmla="*/ 25 w 47"/>
                <a:gd name="T21" fmla="*/ 43 h 51"/>
                <a:gd name="T22" fmla="*/ 31 w 47"/>
                <a:gd name="T23" fmla="*/ 42 h 51"/>
                <a:gd name="T24" fmla="*/ 34 w 47"/>
                <a:gd name="T25" fmla="*/ 44 h 51"/>
                <a:gd name="T26" fmla="*/ 35 w 47"/>
                <a:gd name="T27" fmla="*/ 40 h 51"/>
                <a:gd name="T28" fmla="*/ 37 w 47"/>
                <a:gd name="T29" fmla="*/ 39 h 51"/>
                <a:gd name="T30" fmla="*/ 42 w 47"/>
                <a:gd name="T31" fmla="*/ 37 h 51"/>
                <a:gd name="T32" fmla="*/ 44 w 47"/>
                <a:gd name="T33" fmla="*/ 35 h 51"/>
                <a:gd name="T34" fmla="*/ 44 w 47"/>
                <a:gd name="T35" fmla="*/ 31 h 51"/>
                <a:gd name="T36" fmla="*/ 45 w 47"/>
                <a:gd name="T37" fmla="*/ 26 h 51"/>
                <a:gd name="T38" fmla="*/ 47 w 47"/>
                <a:gd name="T39" fmla="*/ 21 h 51"/>
                <a:gd name="T40" fmla="*/ 46 w 47"/>
                <a:gd name="T41" fmla="*/ 17 h 51"/>
                <a:gd name="T42" fmla="*/ 45 w 47"/>
                <a:gd name="T43" fmla="*/ 12 h 51"/>
                <a:gd name="T44" fmla="*/ 43 w 47"/>
                <a:gd name="T45" fmla="*/ 8 h 51"/>
                <a:gd name="T46" fmla="*/ 43 w 47"/>
                <a:gd name="T47" fmla="*/ 3 h 51"/>
                <a:gd name="T48" fmla="*/ 39 w 47"/>
                <a:gd name="T49" fmla="*/ 4 h 51"/>
                <a:gd name="T50" fmla="*/ 37 w 47"/>
                <a:gd name="T51" fmla="*/ 1 h 51"/>
                <a:gd name="T52" fmla="*/ 34 w 47"/>
                <a:gd name="T53" fmla="*/ 0 h 51"/>
                <a:gd name="T54" fmla="*/ 32 w 47"/>
                <a:gd name="T55" fmla="*/ 4 h 51"/>
                <a:gd name="T56" fmla="*/ 32 w 47"/>
                <a:gd name="T57" fmla="*/ 8 h 51"/>
                <a:gd name="T58" fmla="*/ 29 w 47"/>
                <a:gd name="T59" fmla="*/ 9 h 51"/>
                <a:gd name="T60" fmla="*/ 26 w 47"/>
                <a:gd name="T61" fmla="*/ 7 h 51"/>
                <a:gd name="T62" fmla="*/ 25 w 47"/>
                <a:gd name="T63" fmla="*/ 5 h 51"/>
                <a:gd name="T64" fmla="*/ 20 w 47"/>
                <a:gd name="T65" fmla="*/ 4 h 51"/>
                <a:gd name="T66" fmla="*/ 18 w 47"/>
                <a:gd name="T67" fmla="*/ 6 h 51"/>
                <a:gd name="T68" fmla="*/ 14 w 47"/>
                <a:gd name="T69" fmla="*/ 9 h 51"/>
                <a:gd name="T70" fmla="*/ 11 w 47"/>
                <a:gd name="T71" fmla="*/ 9 h 51"/>
                <a:gd name="T72" fmla="*/ 8 w 47"/>
                <a:gd name="T73" fmla="*/ 9 h 51"/>
                <a:gd name="T74" fmla="*/ 4 w 47"/>
                <a:gd name="T75" fmla="*/ 11 h 51"/>
                <a:gd name="T76" fmla="*/ 1 w 47"/>
                <a:gd name="T77" fmla="*/ 12 h 51"/>
                <a:gd name="T78" fmla="*/ 0 w 47"/>
                <a:gd name="T79" fmla="*/ 17 h 51"/>
                <a:gd name="T80" fmla="*/ 1 w 47"/>
                <a:gd name="T81" fmla="*/ 24 h 51"/>
                <a:gd name="T82" fmla="*/ 4 w 47"/>
                <a:gd name="T83" fmla="*/ 29 h 51"/>
                <a:gd name="T84" fmla="*/ 4 w 47"/>
                <a:gd name="T85" fmla="*/ 33 h 51"/>
                <a:gd name="T86" fmla="*/ 5 w 47"/>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51">
                  <a:moveTo>
                    <a:pt x="5" y="39"/>
                  </a:moveTo>
                  <a:cubicBezTo>
                    <a:pt x="5" y="40"/>
                    <a:pt x="6" y="42"/>
                    <a:pt x="7" y="43"/>
                  </a:cubicBezTo>
                  <a:cubicBezTo>
                    <a:pt x="8" y="43"/>
                    <a:pt x="8" y="43"/>
                    <a:pt x="8" y="43"/>
                  </a:cubicBezTo>
                  <a:cubicBezTo>
                    <a:pt x="9" y="44"/>
                    <a:pt x="9" y="47"/>
                    <a:pt x="9" y="48"/>
                  </a:cubicBezTo>
                  <a:cubicBezTo>
                    <a:pt x="11" y="48"/>
                    <a:pt x="11" y="47"/>
                    <a:pt x="13" y="47"/>
                  </a:cubicBezTo>
                  <a:cubicBezTo>
                    <a:pt x="13" y="48"/>
                    <a:pt x="13" y="49"/>
                    <a:pt x="13" y="50"/>
                  </a:cubicBezTo>
                  <a:cubicBezTo>
                    <a:pt x="15" y="50"/>
                    <a:pt x="16" y="50"/>
                    <a:pt x="17" y="51"/>
                  </a:cubicBezTo>
                  <a:cubicBezTo>
                    <a:pt x="17" y="51"/>
                    <a:pt x="17" y="51"/>
                    <a:pt x="17" y="51"/>
                  </a:cubicBezTo>
                  <a:cubicBezTo>
                    <a:pt x="21" y="46"/>
                    <a:pt x="21" y="46"/>
                    <a:pt x="21" y="46"/>
                  </a:cubicBezTo>
                  <a:cubicBezTo>
                    <a:pt x="24" y="45"/>
                    <a:pt x="24" y="45"/>
                    <a:pt x="24" y="45"/>
                  </a:cubicBezTo>
                  <a:cubicBezTo>
                    <a:pt x="25" y="43"/>
                    <a:pt x="25" y="43"/>
                    <a:pt x="25" y="43"/>
                  </a:cubicBezTo>
                  <a:cubicBezTo>
                    <a:pt x="31" y="42"/>
                    <a:pt x="31" y="42"/>
                    <a:pt x="31" y="42"/>
                  </a:cubicBezTo>
                  <a:cubicBezTo>
                    <a:pt x="34" y="44"/>
                    <a:pt x="34" y="44"/>
                    <a:pt x="34" y="44"/>
                  </a:cubicBezTo>
                  <a:cubicBezTo>
                    <a:pt x="35" y="40"/>
                    <a:pt x="35" y="40"/>
                    <a:pt x="35" y="40"/>
                  </a:cubicBezTo>
                  <a:cubicBezTo>
                    <a:pt x="37" y="39"/>
                    <a:pt x="37" y="39"/>
                    <a:pt x="37" y="39"/>
                  </a:cubicBezTo>
                  <a:cubicBezTo>
                    <a:pt x="42" y="37"/>
                    <a:pt x="42" y="37"/>
                    <a:pt x="42" y="37"/>
                  </a:cubicBezTo>
                  <a:cubicBezTo>
                    <a:pt x="44" y="35"/>
                    <a:pt x="44" y="35"/>
                    <a:pt x="44" y="35"/>
                  </a:cubicBezTo>
                  <a:cubicBezTo>
                    <a:pt x="44" y="31"/>
                    <a:pt x="44" y="31"/>
                    <a:pt x="44" y="31"/>
                  </a:cubicBezTo>
                  <a:cubicBezTo>
                    <a:pt x="45" y="26"/>
                    <a:pt x="45" y="26"/>
                    <a:pt x="45" y="26"/>
                  </a:cubicBezTo>
                  <a:cubicBezTo>
                    <a:pt x="47" y="21"/>
                    <a:pt x="47" y="21"/>
                    <a:pt x="47" y="21"/>
                  </a:cubicBezTo>
                  <a:cubicBezTo>
                    <a:pt x="46" y="17"/>
                    <a:pt x="46" y="17"/>
                    <a:pt x="46" y="17"/>
                  </a:cubicBezTo>
                  <a:cubicBezTo>
                    <a:pt x="45" y="12"/>
                    <a:pt x="45" y="12"/>
                    <a:pt x="45" y="12"/>
                  </a:cubicBezTo>
                  <a:cubicBezTo>
                    <a:pt x="43" y="8"/>
                    <a:pt x="43" y="8"/>
                    <a:pt x="43" y="8"/>
                  </a:cubicBezTo>
                  <a:cubicBezTo>
                    <a:pt x="43" y="3"/>
                    <a:pt x="43" y="3"/>
                    <a:pt x="43" y="3"/>
                  </a:cubicBezTo>
                  <a:cubicBezTo>
                    <a:pt x="39" y="4"/>
                    <a:pt x="39" y="4"/>
                    <a:pt x="39" y="4"/>
                  </a:cubicBezTo>
                  <a:cubicBezTo>
                    <a:pt x="37" y="1"/>
                    <a:pt x="37" y="1"/>
                    <a:pt x="37" y="1"/>
                  </a:cubicBezTo>
                  <a:cubicBezTo>
                    <a:pt x="34" y="0"/>
                    <a:pt x="34" y="0"/>
                    <a:pt x="34" y="0"/>
                  </a:cubicBezTo>
                  <a:cubicBezTo>
                    <a:pt x="32" y="4"/>
                    <a:pt x="32" y="4"/>
                    <a:pt x="32" y="4"/>
                  </a:cubicBezTo>
                  <a:cubicBezTo>
                    <a:pt x="32" y="8"/>
                    <a:pt x="32" y="8"/>
                    <a:pt x="32" y="8"/>
                  </a:cubicBezTo>
                  <a:cubicBezTo>
                    <a:pt x="29" y="9"/>
                    <a:pt x="29" y="9"/>
                    <a:pt x="29" y="9"/>
                  </a:cubicBezTo>
                  <a:cubicBezTo>
                    <a:pt x="26" y="7"/>
                    <a:pt x="26" y="7"/>
                    <a:pt x="26" y="7"/>
                  </a:cubicBezTo>
                  <a:cubicBezTo>
                    <a:pt x="25" y="5"/>
                    <a:pt x="25" y="5"/>
                    <a:pt x="25" y="5"/>
                  </a:cubicBezTo>
                  <a:cubicBezTo>
                    <a:pt x="20" y="4"/>
                    <a:pt x="20" y="4"/>
                    <a:pt x="20" y="4"/>
                  </a:cubicBezTo>
                  <a:cubicBezTo>
                    <a:pt x="18" y="6"/>
                    <a:pt x="18" y="6"/>
                    <a:pt x="18" y="6"/>
                  </a:cubicBezTo>
                  <a:cubicBezTo>
                    <a:pt x="14" y="9"/>
                    <a:pt x="14" y="9"/>
                    <a:pt x="14" y="9"/>
                  </a:cubicBezTo>
                  <a:cubicBezTo>
                    <a:pt x="11" y="9"/>
                    <a:pt x="11" y="9"/>
                    <a:pt x="11" y="9"/>
                  </a:cubicBezTo>
                  <a:cubicBezTo>
                    <a:pt x="8" y="9"/>
                    <a:pt x="8" y="9"/>
                    <a:pt x="8" y="9"/>
                  </a:cubicBezTo>
                  <a:cubicBezTo>
                    <a:pt x="4" y="11"/>
                    <a:pt x="4" y="11"/>
                    <a:pt x="4" y="11"/>
                  </a:cubicBezTo>
                  <a:cubicBezTo>
                    <a:pt x="1" y="12"/>
                    <a:pt x="1" y="12"/>
                    <a:pt x="1" y="12"/>
                  </a:cubicBezTo>
                  <a:cubicBezTo>
                    <a:pt x="0" y="17"/>
                    <a:pt x="0" y="17"/>
                    <a:pt x="0" y="17"/>
                  </a:cubicBezTo>
                  <a:cubicBezTo>
                    <a:pt x="1" y="24"/>
                    <a:pt x="1" y="24"/>
                    <a:pt x="1" y="24"/>
                  </a:cubicBezTo>
                  <a:cubicBezTo>
                    <a:pt x="4" y="29"/>
                    <a:pt x="4" y="29"/>
                    <a:pt x="4" y="29"/>
                  </a:cubicBezTo>
                  <a:cubicBezTo>
                    <a:pt x="4" y="33"/>
                    <a:pt x="4" y="33"/>
                    <a:pt x="4" y="33"/>
                  </a:cubicBezTo>
                  <a:lnTo>
                    <a:pt x="5" y="3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6" name="Freeform 299">
              <a:extLst>
                <a:ext uri="{FF2B5EF4-FFF2-40B4-BE49-F238E27FC236}">
                  <a16:creationId xmlns:a16="http://schemas.microsoft.com/office/drawing/2014/main" id="{02C96442-7753-4C9D-AC60-31EA27DB415F}"/>
                </a:ext>
              </a:extLst>
            </p:cNvPr>
            <p:cNvSpPr>
              <a:spLocks/>
            </p:cNvSpPr>
            <p:nvPr/>
          </p:nvSpPr>
          <p:spPr bwMode="auto">
            <a:xfrm>
              <a:off x="9010959" y="3665916"/>
              <a:ext cx="161315" cy="177093"/>
            </a:xfrm>
            <a:custGeom>
              <a:avLst/>
              <a:gdLst>
                <a:gd name="T0" fmla="*/ 5 w 47"/>
                <a:gd name="T1" fmla="*/ 39 h 51"/>
                <a:gd name="T2" fmla="*/ 7 w 47"/>
                <a:gd name="T3" fmla="*/ 43 h 51"/>
                <a:gd name="T4" fmla="*/ 8 w 47"/>
                <a:gd name="T5" fmla="*/ 43 h 51"/>
                <a:gd name="T6" fmla="*/ 9 w 47"/>
                <a:gd name="T7" fmla="*/ 48 h 51"/>
                <a:gd name="T8" fmla="*/ 13 w 47"/>
                <a:gd name="T9" fmla="*/ 47 h 51"/>
                <a:gd name="T10" fmla="*/ 13 w 47"/>
                <a:gd name="T11" fmla="*/ 50 h 51"/>
                <a:gd name="T12" fmla="*/ 17 w 47"/>
                <a:gd name="T13" fmla="*/ 51 h 51"/>
                <a:gd name="T14" fmla="*/ 17 w 47"/>
                <a:gd name="T15" fmla="*/ 51 h 51"/>
                <a:gd name="T16" fmla="*/ 21 w 47"/>
                <a:gd name="T17" fmla="*/ 46 h 51"/>
                <a:gd name="T18" fmla="*/ 24 w 47"/>
                <a:gd name="T19" fmla="*/ 45 h 51"/>
                <a:gd name="T20" fmla="*/ 25 w 47"/>
                <a:gd name="T21" fmla="*/ 43 h 51"/>
                <a:gd name="T22" fmla="*/ 31 w 47"/>
                <a:gd name="T23" fmla="*/ 42 h 51"/>
                <a:gd name="T24" fmla="*/ 34 w 47"/>
                <a:gd name="T25" fmla="*/ 44 h 51"/>
                <a:gd name="T26" fmla="*/ 35 w 47"/>
                <a:gd name="T27" fmla="*/ 40 h 51"/>
                <a:gd name="T28" fmla="*/ 37 w 47"/>
                <a:gd name="T29" fmla="*/ 39 h 51"/>
                <a:gd name="T30" fmla="*/ 42 w 47"/>
                <a:gd name="T31" fmla="*/ 37 h 51"/>
                <a:gd name="T32" fmla="*/ 44 w 47"/>
                <a:gd name="T33" fmla="*/ 35 h 51"/>
                <a:gd name="T34" fmla="*/ 44 w 47"/>
                <a:gd name="T35" fmla="*/ 31 h 51"/>
                <a:gd name="T36" fmla="*/ 45 w 47"/>
                <a:gd name="T37" fmla="*/ 26 h 51"/>
                <a:gd name="T38" fmla="*/ 47 w 47"/>
                <a:gd name="T39" fmla="*/ 21 h 51"/>
                <a:gd name="T40" fmla="*/ 46 w 47"/>
                <a:gd name="T41" fmla="*/ 17 h 51"/>
                <a:gd name="T42" fmla="*/ 45 w 47"/>
                <a:gd name="T43" fmla="*/ 12 h 51"/>
                <a:gd name="T44" fmla="*/ 43 w 47"/>
                <a:gd name="T45" fmla="*/ 8 h 51"/>
                <a:gd name="T46" fmla="*/ 43 w 47"/>
                <a:gd name="T47" fmla="*/ 3 h 51"/>
                <a:gd name="T48" fmla="*/ 39 w 47"/>
                <a:gd name="T49" fmla="*/ 4 h 51"/>
                <a:gd name="T50" fmla="*/ 37 w 47"/>
                <a:gd name="T51" fmla="*/ 1 h 51"/>
                <a:gd name="T52" fmla="*/ 34 w 47"/>
                <a:gd name="T53" fmla="*/ 0 h 51"/>
                <a:gd name="T54" fmla="*/ 32 w 47"/>
                <a:gd name="T55" fmla="*/ 4 h 51"/>
                <a:gd name="T56" fmla="*/ 32 w 47"/>
                <a:gd name="T57" fmla="*/ 8 h 51"/>
                <a:gd name="T58" fmla="*/ 29 w 47"/>
                <a:gd name="T59" fmla="*/ 9 h 51"/>
                <a:gd name="T60" fmla="*/ 26 w 47"/>
                <a:gd name="T61" fmla="*/ 7 h 51"/>
                <a:gd name="T62" fmla="*/ 25 w 47"/>
                <a:gd name="T63" fmla="*/ 5 h 51"/>
                <a:gd name="T64" fmla="*/ 20 w 47"/>
                <a:gd name="T65" fmla="*/ 4 h 51"/>
                <a:gd name="T66" fmla="*/ 18 w 47"/>
                <a:gd name="T67" fmla="*/ 6 h 51"/>
                <a:gd name="T68" fmla="*/ 14 w 47"/>
                <a:gd name="T69" fmla="*/ 9 h 51"/>
                <a:gd name="T70" fmla="*/ 11 w 47"/>
                <a:gd name="T71" fmla="*/ 9 h 51"/>
                <a:gd name="T72" fmla="*/ 8 w 47"/>
                <a:gd name="T73" fmla="*/ 9 h 51"/>
                <a:gd name="T74" fmla="*/ 4 w 47"/>
                <a:gd name="T75" fmla="*/ 11 h 51"/>
                <a:gd name="T76" fmla="*/ 1 w 47"/>
                <a:gd name="T77" fmla="*/ 12 h 51"/>
                <a:gd name="T78" fmla="*/ 0 w 47"/>
                <a:gd name="T79" fmla="*/ 17 h 51"/>
                <a:gd name="T80" fmla="*/ 1 w 47"/>
                <a:gd name="T81" fmla="*/ 24 h 51"/>
                <a:gd name="T82" fmla="*/ 4 w 47"/>
                <a:gd name="T83" fmla="*/ 29 h 51"/>
                <a:gd name="T84" fmla="*/ 4 w 47"/>
                <a:gd name="T85" fmla="*/ 33 h 51"/>
                <a:gd name="T86" fmla="*/ 5 w 47"/>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51">
                  <a:moveTo>
                    <a:pt x="5" y="39"/>
                  </a:moveTo>
                  <a:cubicBezTo>
                    <a:pt x="5" y="40"/>
                    <a:pt x="6" y="42"/>
                    <a:pt x="7" y="43"/>
                  </a:cubicBezTo>
                  <a:cubicBezTo>
                    <a:pt x="8" y="43"/>
                    <a:pt x="8" y="43"/>
                    <a:pt x="8" y="43"/>
                  </a:cubicBezTo>
                  <a:cubicBezTo>
                    <a:pt x="9" y="44"/>
                    <a:pt x="9" y="47"/>
                    <a:pt x="9" y="48"/>
                  </a:cubicBezTo>
                  <a:cubicBezTo>
                    <a:pt x="11" y="48"/>
                    <a:pt x="11" y="47"/>
                    <a:pt x="13" y="47"/>
                  </a:cubicBezTo>
                  <a:cubicBezTo>
                    <a:pt x="13" y="48"/>
                    <a:pt x="13" y="49"/>
                    <a:pt x="13" y="50"/>
                  </a:cubicBezTo>
                  <a:cubicBezTo>
                    <a:pt x="15" y="50"/>
                    <a:pt x="16" y="50"/>
                    <a:pt x="17" y="51"/>
                  </a:cubicBezTo>
                  <a:cubicBezTo>
                    <a:pt x="17" y="51"/>
                    <a:pt x="17" y="51"/>
                    <a:pt x="17" y="51"/>
                  </a:cubicBezTo>
                  <a:cubicBezTo>
                    <a:pt x="21" y="46"/>
                    <a:pt x="21" y="46"/>
                    <a:pt x="21" y="46"/>
                  </a:cubicBezTo>
                  <a:cubicBezTo>
                    <a:pt x="24" y="45"/>
                    <a:pt x="24" y="45"/>
                    <a:pt x="24" y="45"/>
                  </a:cubicBezTo>
                  <a:cubicBezTo>
                    <a:pt x="25" y="43"/>
                    <a:pt x="25" y="43"/>
                    <a:pt x="25" y="43"/>
                  </a:cubicBezTo>
                  <a:cubicBezTo>
                    <a:pt x="31" y="42"/>
                    <a:pt x="31" y="42"/>
                    <a:pt x="31" y="42"/>
                  </a:cubicBezTo>
                  <a:cubicBezTo>
                    <a:pt x="34" y="44"/>
                    <a:pt x="34" y="44"/>
                    <a:pt x="34" y="44"/>
                  </a:cubicBezTo>
                  <a:cubicBezTo>
                    <a:pt x="35" y="40"/>
                    <a:pt x="35" y="40"/>
                    <a:pt x="35" y="40"/>
                  </a:cubicBezTo>
                  <a:cubicBezTo>
                    <a:pt x="37" y="39"/>
                    <a:pt x="37" y="39"/>
                    <a:pt x="37" y="39"/>
                  </a:cubicBezTo>
                  <a:cubicBezTo>
                    <a:pt x="42" y="37"/>
                    <a:pt x="42" y="37"/>
                    <a:pt x="42" y="37"/>
                  </a:cubicBezTo>
                  <a:cubicBezTo>
                    <a:pt x="44" y="35"/>
                    <a:pt x="44" y="35"/>
                    <a:pt x="44" y="35"/>
                  </a:cubicBezTo>
                  <a:cubicBezTo>
                    <a:pt x="44" y="31"/>
                    <a:pt x="44" y="31"/>
                    <a:pt x="44" y="31"/>
                  </a:cubicBezTo>
                  <a:cubicBezTo>
                    <a:pt x="45" y="26"/>
                    <a:pt x="45" y="26"/>
                    <a:pt x="45" y="26"/>
                  </a:cubicBezTo>
                  <a:cubicBezTo>
                    <a:pt x="47" y="21"/>
                    <a:pt x="47" y="21"/>
                    <a:pt x="47" y="21"/>
                  </a:cubicBezTo>
                  <a:cubicBezTo>
                    <a:pt x="46" y="17"/>
                    <a:pt x="46" y="17"/>
                    <a:pt x="46" y="17"/>
                  </a:cubicBezTo>
                  <a:cubicBezTo>
                    <a:pt x="45" y="12"/>
                    <a:pt x="45" y="12"/>
                    <a:pt x="45" y="12"/>
                  </a:cubicBezTo>
                  <a:cubicBezTo>
                    <a:pt x="43" y="8"/>
                    <a:pt x="43" y="8"/>
                    <a:pt x="43" y="8"/>
                  </a:cubicBezTo>
                  <a:cubicBezTo>
                    <a:pt x="43" y="3"/>
                    <a:pt x="43" y="3"/>
                    <a:pt x="43" y="3"/>
                  </a:cubicBezTo>
                  <a:cubicBezTo>
                    <a:pt x="39" y="4"/>
                    <a:pt x="39" y="4"/>
                    <a:pt x="39" y="4"/>
                  </a:cubicBezTo>
                  <a:cubicBezTo>
                    <a:pt x="37" y="1"/>
                    <a:pt x="37" y="1"/>
                    <a:pt x="37" y="1"/>
                  </a:cubicBezTo>
                  <a:cubicBezTo>
                    <a:pt x="34" y="0"/>
                    <a:pt x="34" y="0"/>
                    <a:pt x="34" y="0"/>
                  </a:cubicBezTo>
                  <a:cubicBezTo>
                    <a:pt x="32" y="4"/>
                    <a:pt x="32" y="4"/>
                    <a:pt x="32" y="4"/>
                  </a:cubicBezTo>
                  <a:cubicBezTo>
                    <a:pt x="32" y="8"/>
                    <a:pt x="32" y="8"/>
                    <a:pt x="32" y="8"/>
                  </a:cubicBezTo>
                  <a:cubicBezTo>
                    <a:pt x="29" y="9"/>
                    <a:pt x="29" y="9"/>
                    <a:pt x="29" y="9"/>
                  </a:cubicBezTo>
                  <a:cubicBezTo>
                    <a:pt x="26" y="7"/>
                    <a:pt x="26" y="7"/>
                    <a:pt x="26" y="7"/>
                  </a:cubicBezTo>
                  <a:cubicBezTo>
                    <a:pt x="25" y="5"/>
                    <a:pt x="25" y="5"/>
                    <a:pt x="25" y="5"/>
                  </a:cubicBezTo>
                  <a:cubicBezTo>
                    <a:pt x="20" y="4"/>
                    <a:pt x="20" y="4"/>
                    <a:pt x="20" y="4"/>
                  </a:cubicBezTo>
                  <a:cubicBezTo>
                    <a:pt x="18" y="6"/>
                    <a:pt x="18" y="6"/>
                    <a:pt x="18" y="6"/>
                  </a:cubicBezTo>
                  <a:cubicBezTo>
                    <a:pt x="14" y="9"/>
                    <a:pt x="14" y="9"/>
                    <a:pt x="14" y="9"/>
                  </a:cubicBezTo>
                  <a:cubicBezTo>
                    <a:pt x="11" y="9"/>
                    <a:pt x="11" y="9"/>
                    <a:pt x="11" y="9"/>
                  </a:cubicBezTo>
                  <a:cubicBezTo>
                    <a:pt x="8" y="9"/>
                    <a:pt x="8" y="9"/>
                    <a:pt x="8" y="9"/>
                  </a:cubicBezTo>
                  <a:cubicBezTo>
                    <a:pt x="4" y="11"/>
                    <a:pt x="4" y="11"/>
                    <a:pt x="4" y="11"/>
                  </a:cubicBezTo>
                  <a:cubicBezTo>
                    <a:pt x="1" y="12"/>
                    <a:pt x="1" y="12"/>
                    <a:pt x="1" y="12"/>
                  </a:cubicBezTo>
                  <a:cubicBezTo>
                    <a:pt x="0" y="17"/>
                    <a:pt x="0" y="17"/>
                    <a:pt x="0" y="17"/>
                  </a:cubicBezTo>
                  <a:cubicBezTo>
                    <a:pt x="1" y="24"/>
                    <a:pt x="1" y="24"/>
                    <a:pt x="1" y="24"/>
                  </a:cubicBezTo>
                  <a:cubicBezTo>
                    <a:pt x="4" y="29"/>
                    <a:pt x="4" y="29"/>
                    <a:pt x="4" y="29"/>
                  </a:cubicBezTo>
                  <a:cubicBezTo>
                    <a:pt x="4" y="33"/>
                    <a:pt x="4" y="33"/>
                    <a:pt x="4" y="33"/>
                  </a:cubicBezTo>
                  <a:lnTo>
                    <a:pt x="5" y="39"/>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7" name="Freeform 300">
              <a:extLst>
                <a:ext uri="{FF2B5EF4-FFF2-40B4-BE49-F238E27FC236}">
                  <a16:creationId xmlns:a16="http://schemas.microsoft.com/office/drawing/2014/main" id="{54DB7C44-9115-460E-B926-0A911E614B33}"/>
                </a:ext>
              </a:extLst>
            </p:cNvPr>
            <p:cNvSpPr>
              <a:spLocks/>
            </p:cNvSpPr>
            <p:nvPr/>
          </p:nvSpPr>
          <p:spPr bwMode="auto">
            <a:xfrm>
              <a:off x="6838446" y="4319927"/>
              <a:ext cx="68385" cy="77149"/>
            </a:xfrm>
            <a:custGeom>
              <a:avLst/>
              <a:gdLst>
                <a:gd name="T0" fmla="*/ 1 w 20"/>
                <a:gd name="T1" fmla="*/ 3 h 22"/>
                <a:gd name="T2" fmla="*/ 4 w 20"/>
                <a:gd name="T3" fmla="*/ 2 h 22"/>
                <a:gd name="T4" fmla="*/ 8 w 20"/>
                <a:gd name="T5" fmla="*/ 5 h 22"/>
                <a:gd name="T6" fmla="*/ 11 w 20"/>
                <a:gd name="T7" fmla="*/ 1 h 22"/>
                <a:gd name="T8" fmla="*/ 17 w 20"/>
                <a:gd name="T9" fmla="*/ 2 h 22"/>
                <a:gd name="T10" fmla="*/ 17 w 20"/>
                <a:gd name="T11" fmla="*/ 8 h 22"/>
                <a:gd name="T12" fmla="*/ 20 w 20"/>
                <a:gd name="T13" fmla="*/ 9 h 22"/>
                <a:gd name="T14" fmla="*/ 18 w 20"/>
                <a:gd name="T15" fmla="*/ 13 h 22"/>
                <a:gd name="T16" fmla="*/ 15 w 20"/>
                <a:gd name="T17" fmla="*/ 16 h 22"/>
                <a:gd name="T18" fmla="*/ 14 w 20"/>
                <a:gd name="T19" fmla="*/ 21 h 22"/>
                <a:gd name="T20" fmla="*/ 9 w 20"/>
                <a:gd name="T21" fmla="*/ 22 h 22"/>
                <a:gd name="T22" fmla="*/ 6 w 20"/>
                <a:gd name="T23" fmla="*/ 22 h 22"/>
                <a:gd name="T24" fmla="*/ 5 w 20"/>
                <a:gd name="T25" fmla="*/ 7 h 22"/>
                <a:gd name="T26" fmla="*/ 2 w 20"/>
                <a:gd name="T27" fmla="*/ 6 h 22"/>
                <a:gd name="T28" fmla="*/ 2 w 20"/>
                <a:gd name="T29" fmla="*/ 7 h 22"/>
                <a:gd name="T30" fmla="*/ 0 w 20"/>
                <a:gd name="T31" fmla="*/ 3 h 22"/>
                <a:gd name="T32" fmla="*/ 1 w 20"/>
                <a:gd name="T33"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2">
                  <a:moveTo>
                    <a:pt x="1" y="3"/>
                  </a:moveTo>
                  <a:cubicBezTo>
                    <a:pt x="1" y="3"/>
                    <a:pt x="2" y="0"/>
                    <a:pt x="4" y="2"/>
                  </a:cubicBezTo>
                  <a:cubicBezTo>
                    <a:pt x="6" y="5"/>
                    <a:pt x="5" y="7"/>
                    <a:pt x="8" y="5"/>
                  </a:cubicBezTo>
                  <a:cubicBezTo>
                    <a:pt x="10" y="3"/>
                    <a:pt x="9" y="0"/>
                    <a:pt x="11" y="1"/>
                  </a:cubicBezTo>
                  <a:cubicBezTo>
                    <a:pt x="12" y="2"/>
                    <a:pt x="17" y="2"/>
                    <a:pt x="17" y="2"/>
                  </a:cubicBezTo>
                  <a:cubicBezTo>
                    <a:pt x="17" y="2"/>
                    <a:pt x="15" y="7"/>
                    <a:pt x="17" y="8"/>
                  </a:cubicBezTo>
                  <a:cubicBezTo>
                    <a:pt x="20" y="10"/>
                    <a:pt x="20" y="9"/>
                    <a:pt x="20" y="9"/>
                  </a:cubicBezTo>
                  <a:cubicBezTo>
                    <a:pt x="20" y="9"/>
                    <a:pt x="20" y="11"/>
                    <a:pt x="18" y="13"/>
                  </a:cubicBezTo>
                  <a:cubicBezTo>
                    <a:pt x="17" y="14"/>
                    <a:pt x="15" y="16"/>
                    <a:pt x="15" y="16"/>
                  </a:cubicBezTo>
                  <a:cubicBezTo>
                    <a:pt x="14" y="21"/>
                    <a:pt x="14" y="21"/>
                    <a:pt x="14" y="21"/>
                  </a:cubicBezTo>
                  <a:cubicBezTo>
                    <a:pt x="14" y="21"/>
                    <a:pt x="11" y="22"/>
                    <a:pt x="9" y="22"/>
                  </a:cubicBezTo>
                  <a:cubicBezTo>
                    <a:pt x="9" y="22"/>
                    <a:pt x="7" y="22"/>
                    <a:pt x="6" y="22"/>
                  </a:cubicBezTo>
                  <a:cubicBezTo>
                    <a:pt x="5" y="16"/>
                    <a:pt x="5" y="13"/>
                    <a:pt x="5" y="7"/>
                  </a:cubicBezTo>
                  <a:cubicBezTo>
                    <a:pt x="3" y="7"/>
                    <a:pt x="3" y="7"/>
                    <a:pt x="2" y="6"/>
                  </a:cubicBezTo>
                  <a:cubicBezTo>
                    <a:pt x="2" y="7"/>
                    <a:pt x="2" y="7"/>
                    <a:pt x="2" y="7"/>
                  </a:cubicBezTo>
                  <a:cubicBezTo>
                    <a:pt x="0" y="3"/>
                    <a:pt x="0" y="3"/>
                    <a:pt x="0" y="3"/>
                  </a:cubicBezTo>
                  <a:lnTo>
                    <a:pt x="1"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8" name="Freeform 301">
              <a:extLst>
                <a:ext uri="{FF2B5EF4-FFF2-40B4-BE49-F238E27FC236}">
                  <a16:creationId xmlns:a16="http://schemas.microsoft.com/office/drawing/2014/main" id="{EDA5A26C-9122-4694-B128-C529EB6D8F68}"/>
                </a:ext>
              </a:extLst>
            </p:cNvPr>
            <p:cNvSpPr>
              <a:spLocks/>
            </p:cNvSpPr>
            <p:nvPr/>
          </p:nvSpPr>
          <p:spPr bwMode="auto">
            <a:xfrm>
              <a:off x="6838446" y="4319927"/>
              <a:ext cx="68385" cy="77149"/>
            </a:xfrm>
            <a:custGeom>
              <a:avLst/>
              <a:gdLst>
                <a:gd name="T0" fmla="*/ 1 w 20"/>
                <a:gd name="T1" fmla="*/ 3 h 22"/>
                <a:gd name="T2" fmla="*/ 4 w 20"/>
                <a:gd name="T3" fmla="*/ 2 h 22"/>
                <a:gd name="T4" fmla="*/ 8 w 20"/>
                <a:gd name="T5" fmla="*/ 5 h 22"/>
                <a:gd name="T6" fmla="*/ 11 w 20"/>
                <a:gd name="T7" fmla="*/ 1 h 22"/>
                <a:gd name="T8" fmla="*/ 17 w 20"/>
                <a:gd name="T9" fmla="*/ 2 h 22"/>
                <a:gd name="T10" fmla="*/ 17 w 20"/>
                <a:gd name="T11" fmla="*/ 8 h 22"/>
                <a:gd name="T12" fmla="*/ 20 w 20"/>
                <a:gd name="T13" fmla="*/ 9 h 22"/>
                <a:gd name="T14" fmla="*/ 18 w 20"/>
                <a:gd name="T15" fmla="*/ 13 h 22"/>
                <a:gd name="T16" fmla="*/ 15 w 20"/>
                <a:gd name="T17" fmla="*/ 16 h 22"/>
                <a:gd name="T18" fmla="*/ 14 w 20"/>
                <a:gd name="T19" fmla="*/ 21 h 22"/>
                <a:gd name="T20" fmla="*/ 9 w 20"/>
                <a:gd name="T21" fmla="*/ 22 h 22"/>
                <a:gd name="T22" fmla="*/ 6 w 20"/>
                <a:gd name="T23" fmla="*/ 22 h 22"/>
                <a:gd name="T24" fmla="*/ 5 w 20"/>
                <a:gd name="T25" fmla="*/ 7 h 22"/>
                <a:gd name="T26" fmla="*/ 2 w 20"/>
                <a:gd name="T27" fmla="*/ 6 h 22"/>
                <a:gd name="T28" fmla="*/ 2 w 20"/>
                <a:gd name="T29" fmla="*/ 7 h 22"/>
                <a:gd name="T30" fmla="*/ 0 w 20"/>
                <a:gd name="T31" fmla="*/ 3 h 22"/>
                <a:gd name="T32" fmla="*/ 1 w 20"/>
                <a:gd name="T33"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2">
                  <a:moveTo>
                    <a:pt x="1" y="3"/>
                  </a:moveTo>
                  <a:cubicBezTo>
                    <a:pt x="1" y="3"/>
                    <a:pt x="2" y="0"/>
                    <a:pt x="4" y="2"/>
                  </a:cubicBezTo>
                  <a:cubicBezTo>
                    <a:pt x="6" y="5"/>
                    <a:pt x="5" y="7"/>
                    <a:pt x="8" y="5"/>
                  </a:cubicBezTo>
                  <a:cubicBezTo>
                    <a:pt x="10" y="3"/>
                    <a:pt x="9" y="0"/>
                    <a:pt x="11" y="1"/>
                  </a:cubicBezTo>
                  <a:cubicBezTo>
                    <a:pt x="12" y="2"/>
                    <a:pt x="17" y="2"/>
                    <a:pt x="17" y="2"/>
                  </a:cubicBezTo>
                  <a:cubicBezTo>
                    <a:pt x="17" y="2"/>
                    <a:pt x="15" y="7"/>
                    <a:pt x="17" y="8"/>
                  </a:cubicBezTo>
                  <a:cubicBezTo>
                    <a:pt x="20" y="10"/>
                    <a:pt x="20" y="9"/>
                    <a:pt x="20" y="9"/>
                  </a:cubicBezTo>
                  <a:cubicBezTo>
                    <a:pt x="20" y="9"/>
                    <a:pt x="20" y="11"/>
                    <a:pt x="18" y="13"/>
                  </a:cubicBezTo>
                  <a:cubicBezTo>
                    <a:pt x="17" y="14"/>
                    <a:pt x="15" y="16"/>
                    <a:pt x="15" y="16"/>
                  </a:cubicBezTo>
                  <a:cubicBezTo>
                    <a:pt x="14" y="21"/>
                    <a:pt x="14" y="21"/>
                    <a:pt x="14" y="21"/>
                  </a:cubicBezTo>
                  <a:cubicBezTo>
                    <a:pt x="14" y="21"/>
                    <a:pt x="11" y="22"/>
                    <a:pt x="9" y="22"/>
                  </a:cubicBezTo>
                  <a:cubicBezTo>
                    <a:pt x="9" y="22"/>
                    <a:pt x="7" y="22"/>
                    <a:pt x="6" y="22"/>
                  </a:cubicBezTo>
                  <a:cubicBezTo>
                    <a:pt x="5" y="16"/>
                    <a:pt x="5" y="13"/>
                    <a:pt x="5" y="7"/>
                  </a:cubicBezTo>
                  <a:cubicBezTo>
                    <a:pt x="3" y="7"/>
                    <a:pt x="3" y="7"/>
                    <a:pt x="2" y="6"/>
                  </a:cubicBezTo>
                  <a:cubicBezTo>
                    <a:pt x="2" y="7"/>
                    <a:pt x="2" y="7"/>
                    <a:pt x="2" y="7"/>
                  </a:cubicBezTo>
                  <a:cubicBezTo>
                    <a:pt x="0" y="3"/>
                    <a:pt x="0" y="3"/>
                    <a:pt x="0" y="3"/>
                  </a:cubicBezTo>
                  <a:lnTo>
                    <a:pt x="1" y="3"/>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9" name="Freeform 302">
              <a:extLst>
                <a:ext uri="{FF2B5EF4-FFF2-40B4-BE49-F238E27FC236}">
                  <a16:creationId xmlns:a16="http://schemas.microsoft.com/office/drawing/2014/main" id="{36611D8F-DDFD-47A4-B775-4CA850B7719F}"/>
                </a:ext>
              </a:extLst>
            </p:cNvPr>
            <p:cNvSpPr>
              <a:spLocks/>
            </p:cNvSpPr>
            <p:nvPr/>
          </p:nvSpPr>
          <p:spPr bwMode="auto">
            <a:xfrm>
              <a:off x="8725147" y="3203024"/>
              <a:ext cx="250743" cy="608422"/>
            </a:xfrm>
            <a:custGeom>
              <a:avLst/>
              <a:gdLst>
                <a:gd name="T0" fmla="*/ 57 w 73"/>
                <a:gd name="T1" fmla="*/ 174 h 177"/>
                <a:gd name="T2" fmla="*/ 62 w 73"/>
                <a:gd name="T3" fmla="*/ 164 h 177"/>
                <a:gd name="T4" fmla="*/ 59 w 73"/>
                <a:gd name="T5" fmla="*/ 152 h 177"/>
                <a:gd name="T6" fmla="*/ 51 w 73"/>
                <a:gd name="T7" fmla="*/ 139 h 177"/>
                <a:gd name="T8" fmla="*/ 54 w 73"/>
                <a:gd name="T9" fmla="*/ 129 h 177"/>
                <a:gd name="T10" fmla="*/ 50 w 73"/>
                <a:gd name="T11" fmla="*/ 121 h 177"/>
                <a:gd name="T12" fmla="*/ 45 w 73"/>
                <a:gd name="T13" fmla="*/ 108 h 177"/>
                <a:gd name="T14" fmla="*/ 47 w 73"/>
                <a:gd name="T15" fmla="*/ 98 h 177"/>
                <a:gd name="T16" fmla="*/ 46 w 73"/>
                <a:gd name="T17" fmla="*/ 90 h 177"/>
                <a:gd name="T18" fmla="*/ 52 w 73"/>
                <a:gd name="T19" fmla="*/ 86 h 177"/>
                <a:gd name="T20" fmla="*/ 54 w 73"/>
                <a:gd name="T21" fmla="*/ 83 h 177"/>
                <a:gd name="T22" fmla="*/ 58 w 73"/>
                <a:gd name="T23" fmla="*/ 79 h 177"/>
                <a:gd name="T24" fmla="*/ 67 w 73"/>
                <a:gd name="T25" fmla="*/ 81 h 177"/>
                <a:gd name="T26" fmla="*/ 69 w 73"/>
                <a:gd name="T27" fmla="*/ 76 h 177"/>
                <a:gd name="T28" fmla="*/ 73 w 73"/>
                <a:gd name="T29" fmla="*/ 68 h 177"/>
                <a:gd name="T30" fmla="*/ 66 w 73"/>
                <a:gd name="T31" fmla="*/ 62 h 177"/>
                <a:gd name="T32" fmla="*/ 62 w 73"/>
                <a:gd name="T33" fmla="*/ 57 h 177"/>
                <a:gd name="T34" fmla="*/ 58 w 73"/>
                <a:gd name="T35" fmla="*/ 54 h 177"/>
                <a:gd name="T36" fmla="*/ 61 w 73"/>
                <a:gd name="T37" fmla="*/ 47 h 177"/>
                <a:gd name="T38" fmla="*/ 56 w 73"/>
                <a:gd name="T39" fmla="*/ 44 h 177"/>
                <a:gd name="T40" fmla="*/ 55 w 73"/>
                <a:gd name="T41" fmla="*/ 38 h 177"/>
                <a:gd name="T42" fmla="*/ 49 w 73"/>
                <a:gd name="T43" fmla="*/ 40 h 177"/>
                <a:gd name="T44" fmla="*/ 46 w 73"/>
                <a:gd name="T45" fmla="*/ 42 h 177"/>
                <a:gd name="T46" fmla="*/ 46 w 73"/>
                <a:gd name="T47" fmla="*/ 37 h 177"/>
                <a:gd name="T48" fmla="*/ 44 w 73"/>
                <a:gd name="T49" fmla="*/ 32 h 177"/>
                <a:gd name="T50" fmla="*/ 49 w 73"/>
                <a:gd name="T51" fmla="*/ 23 h 177"/>
                <a:gd name="T52" fmla="*/ 50 w 73"/>
                <a:gd name="T53" fmla="*/ 15 h 177"/>
                <a:gd name="T54" fmla="*/ 50 w 73"/>
                <a:gd name="T55" fmla="*/ 7 h 177"/>
                <a:gd name="T56" fmla="*/ 48 w 73"/>
                <a:gd name="T57" fmla="*/ 0 h 177"/>
                <a:gd name="T58" fmla="*/ 42 w 73"/>
                <a:gd name="T59" fmla="*/ 1 h 177"/>
                <a:gd name="T60" fmla="*/ 39 w 73"/>
                <a:gd name="T61" fmla="*/ 12 h 177"/>
                <a:gd name="T62" fmla="*/ 31 w 73"/>
                <a:gd name="T63" fmla="*/ 12 h 177"/>
                <a:gd name="T64" fmla="*/ 28 w 73"/>
                <a:gd name="T65" fmla="*/ 20 h 177"/>
                <a:gd name="T66" fmla="*/ 22 w 73"/>
                <a:gd name="T67" fmla="*/ 27 h 177"/>
                <a:gd name="T68" fmla="*/ 17 w 73"/>
                <a:gd name="T69" fmla="*/ 30 h 177"/>
                <a:gd name="T70" fmla="*/ 19 w 73"/>
                <a:gd name="T71" fmla="*/ 34 h 177"/>
                <a:gd name="T72" fmla="*/ 14 w 73"/>
                <a:gd name="T73" fmla="*/ 45 h 177"/>
                <a:gd name="T74" fmla="*/ 9 w 73"/>
                <a:gd name="T75" fmla="*/ 50 h 177"/>
                <a:gd name="T76" fmla="*/ 11 w 73"/>
                <a:gd name="T77" fmla="*/ 58 h 177"/>
                <a:gd name="T78" fmla="*/ 9 w 73"/>
                <a:gd name="T79" fmla="*/ 62 h 177"/>
                <a:gd name="T80" fmla="*/ 5 w 73"/>
                <a:gd name="T81" fmla="*/ 62 h 177"/>
                <a:gd name="T82" fmla="*/ 3 w 73"/>
                <a:gd name="T83" fmla="*/ 67 h 177"/>
                <a:gd name="T84" fmla="*/ 4 w 73"/>
                <a:gd name="T85" fmla="*/ 74 h 177"/>
                <a:gd name="T86" fmla="*/ 0 w 73"/>
                <a:gd name="T87" fmla="*/ 75 h 177"/>
                <a:gd name="T88" fmla="*/ 2 w 73"/>
                <a:gd name="T89" fmla="*/ 83 h 177"/>
                <a:gd name="T90" fmla="*/ 4 w 73"/>
                <a:gd name="T91" fmla="*/ 81 h 177"/>
                <a:gd name="T92" fmla="*/ 6 w 73"/>
                <a:gd name="T93" fmla="*/ 79 h 177"/>
                <a:gd name="T94" fmla="*/ 8 w 73"/>
                <a:gd name="T95" fmla="*/ 85 h 177"/>
                <a:gd name="T96" fmla="*/ 10 w 73"/>
                <a:gd name="T97" fmla="*/ 89 h 177"/>
                <a:gd name="T98" fmla="*/ 12 w 73"/>
                <a:gd name="T99" fmla="*/ 99 h 177"/>
                <a:gd name="T100" fmla="*/ 16 w 73"/>
                <a:gd name="T101" fmla="*/ 105 h 177"/>
                <a:gd name="T102" fmla="*/ 14 w 73"/>
                <a:gd name="T103" fmla="*/ 125 h 177"/>
                <a:gd name="T104" fmla="*/ 18 w 73"/>
                <a:gd name="T105" fmla="*/ 125 h 177"/>
                <a:gd name="T106" fmla="*/ 26 w 73"/>
                <a:gd name="T107" fmla="*/ 122 h 177"/>
                <a:gd name="T108" fmla="*/ 32 w 73"/>
                <a:gd name="T109" fmla="*/ 114 h 177"/>
                <a:gd name="T110" fmla="*/ 38 w 73"/>
                <a:gd name="T111" fmla="*/ 117 h 177"/>
                <a:gd name="T112" fmla="*/ 42 w 73"/>
                <a:gd name="T113" fmla="*/ 120 h 177"/>
                <a:gd name="T114" fmla="*/ 44 w 73"/>
                <a:gd name="T115" fmla="*/ 129 h 177"/>
                <a:gd name="T116" fmla="*/ 48 w 73"/>
                <a:gd name="T117" fmla="*/ 148 h 177"/>
                <a:gd name="T118" fmla="*/ 53 w 73"/>
                <a:gd name="T119" fmla="*/ 167 h 177"/>
                <a:gd name="T120" fmla="*/ 53 w 73"/>
                <a:gd name="T121" fmla="*/ 169 h 177"/>
                <a:gd name="T122" fmla="*/ 56 w 73"/>
                <a:gd name="T123"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177">
                  <a:moveTo>
                    <a:pt x="56" y="177"/>
                  </a:moveTo>
                  <a:cubicBezTo>
                    <a:pt x="57" y="174"/>
                    <a:pt x="57" y="174"/>
                    <a:pt x="57" y="174"/>
                  </a:cubicBezTo>
                  <a:cubicBezTo>
                    <a:pt x="58" y="168"/>
                    <a:pt x="58" y="168"/>
                    <a:pt x="58" y="168"/>
                  </a:cubicBezTo>
                  <a:cubicBezTo>
                    <a:pt x="62" y="164"/>
                    <a:pt x="62" y="164"/>
                    <a:pt x="62" y="164"/>
                  </a:cubicBezTo>
                  <a:cubicBezTo>
                    <a:pt x="62" y="158"/>
                    <a:pt x="62" y="158"/>
                    <a:pt x="62" y="158"/>
                  </a:cubicBezTo>
                  <a:cubicBezTo>
                    <a:pt x="59" y="152"/>
                    <a:pt x="59" y="152"/>
                    <a:pt x="59" y="152"/>
                  </a:cubicBezTo>
                  <a:cubicBezTo>
                    <a:pt x="54" y="147"/>
                    <a:pt x="54" y="147"/>
                    <a:pt x="54" y="147"/>
                  </a:cubicBezTo>
                  <a:cubicBezTo>
                    <a:pt x="51" y="139"/>
                    <a:pt x="51" y="139"/>
                    <a:pt x="51" y="139"/>
                  </a:cubicBezTo>
                  <a:cubicBezTo>
                    <a:pt x="50" y="131"/>
                    <a:pt x="50" y="131"/>
                    <a:pt x="50" y="131"/>
                  </a:cubicBezTo>
                  <a:cubicBezTo>
                    <a:pt x="54" y="129"/>
                    <a:pt x="54" y="129"/>
                    <a:pt x="54" y="129"/>
                  </a:cubicBezTo>
                  <a:cubicBezTo>
                    <a:pt x="54" y="124"/>
                    <a:pt x="54" y="124"/>
                    <a:pt x="54" y="124"/>
                  </a:cubicBezTo>
                  <a:cubicBezTo>
                    <a:pt x="50" y="121"/>
                    <a:pt x="50" y="121"/>
                    <a:pt x="50" y="121"/>
                  </a:cubicBezTo>
                  <a:cubicBezTo>
                    <a:pt x="46" y="116"/>
                    <a:pt x="46" y="116"/>
                    <a:pt x="46" y="116"/>
                  </a:cubicBezTo>
                  <a:cubicBezTo>
                    <a:pt x="45" y="108"/>
                    <a:pt x="45" y="108"/>
                    <a:pt x="45" y="108"/>
                  </a:cubicBezTo>
                  <a:cubicBezTo>
                    <a:pt x="46" y="102"/>
                    <a:pt x="46" y="102"/>
                    <a:pt x="46" y="102"/>
                  </a:cubicBezTo>
                  <a:cubicBezTo>
                    <a:pt x="47" y="98"/>
                    <a:pt x="47" y="98"/>
                    <a:pt x="47" y="98"/>
                  </a:cubicBezTo>
                  <a:cubicBezTo>
                    <a:pt x="45" y="93"/>
                    <a:pt x="45" y="93"/>
                    <a:pt x="45" y="93"/>
                  </a:cubicBezTo>
                  <a:cubicBezTo>
                    <a:pt x="46" y="90"/>
                    <a:pt x="46" y="90"/>
                    <a:pt x="46" y="90"/>
                  </a:cubicBezTo>
                  <a:cubicBezTo>
                    <a:pt x="49" y="89"/>
                    <a:pt x="49" y="89"/>
                    <a:pt x="49" y="89"/>
                  </a:cubicBezTo>
                  <a:cubicBezTo>
                    <a:pt x="52" y="86"/>
                    <a:pt x="52" y="86"/>
                    <a:pt x="52" y="86"/>
                  </a:cubicBezTo>
                  <a:cubicBezTo>
                    <a:pt x="55" y="86"/>
                    <a:pt x="55" y="86"/>
                    <a:pt x="55" y="86"/>
                  </a:cubicBezTo>
                  <a:cubicBezTo>
                    <a:pt x="54" y="83"/>
                    <a:pt x="54" y="83"/>
                    <a:pt x="54" y="83"/>
                  </a:cubicBezTo>
                  <a:cubicBezTo>
                    <a:pt x="56" y="79"/>
                    <a:pt x="56" y="79"/>
                    <a:pt x="56" y="79"/>
                  </a:cubicBezTo>
                  <a:cubicBezTo>
                    <a:pt x="58" y="79"/>
                    <a:pt x="58" y="79"/>
                    <a:pt x="58" y="79"/>
                  </a:cubicBezTo>
                  <a:cubicBezTo>
                    <a:pt x="61" y="81"/>
                    <a:pt x="61" y="81"/>
                    <a:pt x="61" y="81"/>
                  </a:cubicBezTo>
                  <a:cubicBezTo>
                    <a:pt x="67" y="81"/>
                    <a:pt x="67" y="81"/>
                    <a:pt x="67" y="81"/>
                  </a:cubicBezTo>
                  <a:cubicBezTo>
                    <a:pt x="68" y="79"/>
                    <a:pt x="68" y="79"/>
                    <a:pt x="68" y="79"/>
                  </a:cubicBezTo>
                  <a:cubicBezTo>
                    <a:pt x="69" y="76"/>
                    <a:pt x="69" y="76"/>
                    <a:pt x="69" y="76"/>
                  </a:cubicBezTo>
                  <a:cubicBezTo>
                    <a:pt x="72" y="71"/>
                    <a:pt x="72" y="71"/>
                    <a:pt x="72" y="71"/>
                  </a:cubicBezTo>
                  <a:cubicBezTo>
                    <a:pt x="73" y="68"/>
                    <a:pt x="73" y="68"/>
                    <a:pt x="73" y="68"/>
                  </a:cubicBezTo>
                  <a:cubicBezTo>
                    <a:pt x="67" y="66"/>
                    <a:pt x="67" y="66"/>
                    <a:pt x="67" y="66"/>
                  </a:cubicBezTo>
                  <a:cubicBezTo>
                    <a:pt x="66" y="62"/>
                    <a:pt x="66" y="62"/>
                    <a:pt x="66" y="62"/>
                  </a:cubicBezTo>
                  <a:cubicBezTo>
                    <a:pt x="64" y="57"/>
                    <a:pt x="64" y="57"/>
                    <a:pt x="64" y="57"/>
                  </a:cubicBezTo>
                  <a:cubicBezTo>
                    <a:pt x="62" y="57"/>
                    <a:pt x="62" y="57"/>
                    <a:pt x="62" y="57"/>
                  </a:cubicBezTo>
                  <a:cubicBezTo>
                    <a:pt x="58" y="56"/>
                    <a:pt x="58" y="56"/>
                    <a:pt x="58" y="56"/>
                  </a:cubicBezTo>
                  <a:cubicBezTo>
                    <a:pt x="58" y="54"/>
                    <a:pt x="58" y="54"/>
                    <a:pt x="58" y="54"/>
                  </a:cubicBezTo>
                  <a:cubicBezTo>
                    <a:pt x="61" y="49"/>
                    <a:pt x="61" y="49"/>
                    <a:pt x="61" y="49"/>
                  </a:cubicBezTo>
                  <a:cubicBezTo>
                    <a:pt x="61" y="47"/>
                    <a:pt x="61" y="47"/>
                    <a:pt x="61" y="47"/>
                  </a:cubicBezTo>
                  <a:cubicBezTo>
                    <a:pt x="58" y="47"/>
                    <a:pt x="58" y="47"/>
                    <a:pt x="58" y="47"/>
                  </a:cubicBezTo>
                  <a:cubicBezTo>
                    <a:pt x="56" y="44"/>
                    <a:pt x="56" y="44"/>
                    <a:pt x="56" y="44"/>
                  </a:cubicBezTo>
                  <a:cubicBezTo>
                    <a:pt x="57" y="41"/>
                    <a:pt x="57" y="41"/>
                    <a:pt x="57" y="41"/>
                  </a:cubicBezTo>
                  <a:cubicBezTo>
                    <a:pt x="55" y="38"/>
                    <a:pt x="55" y="38"/>
                    <a:pt x="55" y="38"/>
                  </a:cubicBezTo>
                  <a:cubicBezTo>
                    <a:pt x="53" y="38"/>
                    <a:pt x="53" y="38"/>
                    <a:pt x="53" y="38"/>
                  </a:cubicBezTo>
                  <a:cubicBezTo>
                    <a:pt x="49" y="40"/>
                    <a:pt x="49" y="40"/>
                    <a:pt x="49" y="40"/>
                  </a:cubicBezTo>
                  <a:cubicBezTo>
                    <a:pt x="48" y="41"/>
                    <a:pt x="48" y="41"/>
                    <a:pt x="48" y="41"/>
                  </a:cubicBezTo>
                  <a:cubicBezTo>
                    <a:pt x="46" y="42"/>
                    <a:pt x="46" y="42"/>
                    <a:pt x="46" y="42"/>
                  </a:cubicBezTo>
                  <a:cubicBezTo>
                    <a:pt x="46" y="40"/>
                    <a:pt x="46" y="40"/>
                    <a:pt x="46" y="40"/>
                  </a:cubicBezTo>
                  <a:cubicBezTo>
                    <a:pt x="46" y="37"/>
                    <a:pt x="46" y="37"/>
                    <a:pt x="46" y="37"/>
                  </a:cubicBezTo>
                  <a:cubicBezTo>
                    <a:pt x="44" y="34"/>
                    <a:pt x="44" y="34"/>
                    <a:pt x="44" y="34"/>
                  </a:cubicBezTo>
                  <a:cubicBezTo>
                    <a:pt x="44" y="32"/>
                    <a:pt x="44" y="32"/>
                    <a:pt x="44" y="32"/>
                  </a:cubicBezTo>
                  <a:cubicBezTo>
                    <a:pt x="47" y="28"/>
                    <a:pt x="47" y="28"/>
                    <a:pt x="47" y="28"/>
                  </a:cubicBezTo>
                  <a:cubicBezTo>
                    <a:pt x="49" y="23"/>
                    <a:pt x="49" y="23"/>
                    <a:pt x="49" y="23"/>
                  </a:cubicBezTo>
                  <a:cubicBezTo>
                    <a:pt x="50" y="18"/>
                    <a:pt x="50" y="18"/>
                    <a:pt x="50" y="18"/>
                  </a:cubicBezTo>
                  <a:cubicBezTo>
                    <a:pt x="50" y="15"/>
                    <a:pt x="50" y="15"/>
                    <a:pt x="50" y="15"/>
                  </a:cubicBezTo>
                  <a:cubicBezTo>
                    <a:pt x="49" y="12"/>
                    <a:pt x="49" y="12"/>
                    <a:pt x="49" y="12"/>
                  </a:cubicBezTo>
                  <a:cubicBezTo>
                    <a:pt x="50" y="7"/>
                    <a:pt x="50" y="7"/>
                    <a:pt x="50" y="7"/>
                  </a:cubicBezTo>
                  <a:cubicBezTo>
                    <a:pt x="49" y="4"/>
                    <a:pt x="49" y="4"/>
                    <a:pt x="49" y="4"/>
                  </a:cubicBezTo>
                  <a:cubicBezTo>
                    <a:pt x="48" y="0"/>
                    <a:pt x="48" y="0"/>
                    <a:pt x="48" y="0"/>
                  </a:cubicBezTo>
                  <a:cubicBezTo>
                    <a:pt x="45" y="0"/>
                    <a:pt x="45" y="0"/>
                    <a:pt x="45" y="0"/>
                  </a:cubicBezTo>
                  <a:cubicBezTo>
                    <a:pt x="42" y="1"/>
                    <a:pt x="42" y="1"/>
                    <a:pt x="42" y="1"/>
                  </a:cubicBezTo>
                  <a:cubicBezTo>
                    <a:pt x="42" y="6"/>
                    <a:pt x="42" y="6"/>
                    <a:pt x="42" y="6"/>
                  </a:cubicBezTo>
                  <a:cubicBezTo>
                    <a:pt x="39" y="12"/>
                    <a:pt x="39" y="12"/>
                    <a:pt x="39" y="12"/>
                  </a:cubicBezTo>
                  <a:cubicBezTo>
                    <a:pt x="36" y="11"/>
                    <a:pt x="36" y="11"/>
                    <a:pt x="36" y="11"/>
                  </a:cubicBezTo>
                  <a:cubicBezTo>
                    <a:pt x="31" y="12"/>
                    <a:pt x="31" y="12"/>
                    <a:pt x="31" y="12"/>
                  </a:cubicBezTo>
                  <a:cubicBezTo>
                    <a:pt x="28" y="17"/>
                    <a:pt x="28" y="17"/>
                    <a:pt x="28" y="17"/>
                  </a:cubicBezTo>
                  <a:cubicBezTo>
                    <a:pt x="28" y="20"/>
                    <a:pt x="28" y="20"/>
                    <a:pt x="28" y="20"/>
                  </a:cubicBezTo>
                  <a:cubicBezTo>
                    <a:pt x="24" y="23"/>
                    <a:pt x="24" y="23"/>
                    <a:pt x="24" y="23"/>
                  </a:cubicBezTo>
                  <a:cubicBezTo>
                    <a:pt x="22" y="27"/>
                    <a:pt x="22" y="27"/>
                    <a:pt x="22" y="27"/>
                  </a:cubicBezTo>
                  <a:cubicBezTo>
                    <a:pt x="18" y="29"/>
                    <a:pt x="18" y="29"/>
                    <a:pt x="18" y="29"/>
                  </a:cubicBezTo>
                  <a:cubicBezTo>
                    <a:pt x="17" y="30"/>
                    <a:pt x="17" y="30"/>
                    <a:pt x="17" y="30"/>
                  </a:cubicBezTo>
                  <a:cubicBezTo>
                    <a:pt x="19" y="32"/>
                    <a:pt x="19" y="32"/>
                    <a:pt x="19" y="32"/>
                  </a:cubicBezTo>
                  <a:cubicBezTo>
                    <a:pt x="19" y="34"/>
                    <a:pt x="19" y="34"/>
                    <a:pt x="19" y="34"/>
                  </a:cubicBezTo>
                  <a:cubicBezTo>
                    <a:pt x="16" y="39"/>
                    <a:pt x="16" y="39"/>
                    <a:pt x="16" y="39"/>
                  </a:cubicBezTo>
                  <a:cubicBezTo>
                    <a:pt x="14" y="45"/>
                    <a:pt x="14" y="45"/>
                    <a:pt x="14" y="45"/>
                  </a:cubicBezTo>
                  <a:cubicBezTo>
                    <a:pt x="9" y="41"/>
                    <a:pt x="9" y="41"/>
                    <a:pt x="9" y="41"/>
                  </a:cubicBezTo>
                  <a:cubicBezTo>
                    <a:pt x="9" y="50"/>
                    <a:pt x="9" y="50"/>
                    <a:pt x="9" y="50"/>
                  </a:cubicBezTo>
                  <a:cubicBezTo>
                    <a:pt x="10" y="53"/>
                    <a:pt x="10" y="53"/>
                    <a:pt x="10" y="53"/>
                  </a:cubicBezTo>
                  <a:cubicBezTo>
                    <a:pt x="11" y="58"/>
                    <a:pt x="11" y="58"/>
                    <a:pt x="11" y="58"/>
                  </a:cubicBezTo>
                  <a:cubicBezTo>
                    <a:pt x="10" y="60"/>
                    <a:pt x="10" y="60"/>
                    <a:pt x="10" y="60"/>
                  </a:cubicBezTo>
                  <a:cubicBezTo>
                    <a:pt x="9" y="62"/>
                    <a:pt x="9" y="62"/>
                    <a:pt x="9" y="62"/>
                  </a:cubicBezTo>
                  <a:cubicBezTo>
                    <a:pt x="7" y="64"/>
                    <a:pt x="7" y="64"/>
                    <a:pt x="7" y="64"/>
                  </a:cubicBezTo>
                  <a:cubicBezTo>
                    <a:pt x="5" y="62"/>
                    <a:pt x="5" y="62"/>
                    <a:pt x="5" y="62"/>
                  </a:cubicBezTo>
                  <a:cubicBezTo>
                    <a:pt x="2" y="63"/>
                    <a:pt x="2" y="63"/>
                    <a:pt x="2" y="63"/>
                  </a:cubicBezTo>
                  <a:cubicBezTo>
                    <a:pt x="3" y="67"/>
                    <a:pt x="3" y="67"/>
                    <a:pt x="3" y="67"/>
                  </a:cubicBezTo>
                  <a:cubicBezTo>
                    <a:pt x="4" y="70"/>
                    <a:pt x="4" y="70"/>
                    <a:pt x="4" y="70"/>
                  </a:cubicBezTo>
                  <a:cubicBezTo>
                    <a:pt x="4" y="74"/>
                    <a:pt x="4" y="74"/>
                    <a:pt x="4" y="74"/>
                  </a:cubicBezTo>
                  <a:cubicBezTo>
                    <a:pt x="1" y="72"/>
                    <a:pt x="1" y="72"/>
                    <a:pt x="1" y="72"/>
                  </a:cubicBezTo>
                  <a:cubicBezTo>
                    <a:pt x="0" y="75"/>
                    <a:pt x="0" y="75"/>
                    <a:pt x="0" y="75"/>
                  </a:cubicBezTo>
                  <a:cubicBezTo>
                    <a:pt x="0" y="78"/>
                    <a:pt x="0" y="78"/>
                    <a:pt x="0" y="78"/>
                  </a:cubicBezTo>
                  <a:cubicBezTo>
                    <a:pt x="1" y="80"/>
                    <a:pt x="1" y="81"/>
                    <a:pt x="2" y="83"/>
                  </a:cubicBezTo>
                  <a:cubicBezTo>
                    <a:pt x="3" y="83"/>
                    <a:pt x="3" y="83"/>
                    <a:pt x="3" y="83"/>
                  </a:cubicBezTo>
                  <a:cubicBezTo>
                    <a:pt x="3" y="82"/>
                    <a:pt x="3" y="81"/>
                    <a:pt x="4" y="81"/>
                  </a:cubicBezTo>
                  <a:cubicBezTo>
                    <a:pt x="4" y="81"/>
                    <a:pt x="5" y="81"/>
                    <a:pt x="6" y="81"/>
                  </a:cubicBezTo>
                  <a:cubicBezTo>
                    <a:pt x="6" y="79"/>
                    <a:pt x="6" y="79"/>
                    <a:pt x="6" y="79"/>
                  </a:cubicBezTo>
                  <a:cubicBezTo>
                    <a:pt x="7" y="79"/>
                    <a:pt x="8" y="80"/>
                    <a:pt x="8" y="79"/>
                  </a:cubicBezTo>
                  <a:cubicBezTo>
                    <a:pt x="9" y="81"/>
                    <a:pt x="8" y="83"/>
                    <a:pt x="8" y="85"/>
                  </a:cubicBezTo>
                  <a:cubicBezTo>
                    <a:pt x="10" y="85"/>
                    <a:pt x="10" y="85"/>
                    <a:pt x="10" y="85"/>
                  </a:cubicBezTo>
                  <a:cubicBezTo>
                    <a:pt x="11" y="87"/>
                    <a:pt x="10" y="88"/>
                    <a:pt x="10" y="89"/>
                  </a:cubicBezTo>
                  <a:cubicBezTo>
                    <a:pt x="11" y="90"/>
                    <a:pt x="12" y="90"/>
                    <a:pt x="12" y="91"/>
                  </a:cubicBezTo>
                  <a:cubicBezTo>
                    <a:pt x="13" y="93"/>
                    <a:pt x="11" y="96"/>
                    <a:pt x="12" y="99"/>
                  </a:cubicBezTo>
                  <a:cubicBezTo>
                    <a:pt x="13" y="99"/>
                    <a:pt x="15" y="99"/>
                    <a:pt x="15" y="99"/>
                  </a:cubicBezTo>
                  <a:cubicBezTo>
                    <a:pt x="15" y="101"/>
                    <a:pt x="16" y="103"/>
                    <a:pt x="16" y="105"/>
                  </a:cubicBezTo>
                  <a:cubicBezTo>
                    <a:pt x="17" y="110"/>
                    <a:pt x="13" y="116"/>
                    <a:pt x="12" y="123"/>
                  </a:cubicBezTo>
                  <a:cubicBezTo>
                    <a:pt x="13" y="123"/>
                    <a:pt x="14" y="124"/>
                    <a:pt x="14" y="125"/>
                  </a:cubicBezTo>
                  <a:cubicBezTo>
                    <a:pt x="16" y="125"/>
                    <a:pt x="16" y="124"/>
                    <a:pt x="17" y="124"/>
                  </a:cubicBezTo>
                  <a:cubicBezTo>
                    <a:pt x="17" y="124"/>
                    <a:pt x="18" y="125"/>
                    <a:pt x="18" y="125"/>
                  </a:cubicBezTo>
                  <a:cubicBezTo>
                    <a:pt x="20" y="125"/>
                    <a:pt x="21" y="125"/>
                    <a:pt x="24" y="125"/>
                  </a:cubicBezTo>
                  <a:cubicBezTo>
                    <a:pt x="25" y="124"/>
                    <a:pt x="25" y="123"/>
                    <a:pt x="26" y="122"/>
                  </a:cubicBezTo>
                  <a:cubicBezTo>
                    <a:pt x="26" y="122"/>
                    <a:pt x="27" y="122"/>
                    <a:pt x="28" y="122"/>
                  </a:cubicBezTo>
                  <a:cubicBezTo>
                    <a:pt x="31" y="121"/>
                    <a:pt x="31" y="118"/>
                    <a:pt x="32" y="114"/>
                  </a:cubicBezTo>
                  <a:cubicBezTo>
                    <a:pt x="34" y="113"/>
                    <a:pt x="34" y="113"/>
                    <a:pt x="34" y="113"/>
                  </a:cubicBezTo>
                  <a:cubicBezTo>
                    <a:pt x="35" y="113"/>
                    <a:pt x="38" y="116"/>
                    <a:pt x="38" y="117"/>
                  </a:cubicBezTo>
                  <a:cubicBezTo>
                    <a:pt x="39" y="118"/>
                    <a:pt x="38" y="119"/>
                    <a:pt x="39" y="119"/>
                  </a:cubicBezTo>
                  <a:cubicBezTo>
                    <a:pt x="40" y="120"/>
                    <a:pt x="42" y="120"/>
                    <a:pt x="42" y="120"/>
                  </a:cubicBezTo>
                  <a:cubicBezTo>
                    <a:pt x="42" y="123"/>
                    <a:pt x="42" y="124"/>
                    <a:pt x="41" y="127"/>
                  </a:cubicBezTo>
                  <a:cubicBezTo>
                    <a:pt x="42" y="128"/>
                    <a:pt x="44" y="129"/>
                    <a:pt x="44" y="129"/>
                  </a:cubicBezTo>
                  <a:cubicBezTo>
                    <a:pt x="45" y="130"/>
                    <a:pt x="47" y="143"/>
                    <a:pt x="48" y="145"/>
                  </a:cubicBezTo>
                  <a:cubicBezTo>
                    <a:pt x="48" y="146"/>
                    <a:pt x="47" y="147"/>
                    <a:pt x="48" y="148"/>
                  </a:cubicBezTo>
                  <a:cubicBezTo>
                    <a:pt x="48" y="148"/>
                    <a:pt x="50" y="149"/>
                    <a:pt x="50" y="149"/>
                  </a:cubicBezTo>
                  <a:cubicBezTo>
                    <a:pt x="51" y="150"/>
                    <a:pt x="53" y="165"/>
                    <a:pt x="53" y="167"/>
                  </a:cubicBezTo>
                  <a:cubicBezTo>
                    <a:pt x="53" y="167"/>
                    <a:pt x="51" y="168"/>
                    <a:pt x="51" y="169"/>
                  </a:cubicBezTo>
                  <a:cubicBezTo>
                    <a:pt x="51" y="169"/>
                    <a:pt x="53" y="169"/>
                    <a:pt x="53" y="169"/>
                  </a:cubicBezTo>
                  <a:cubicBezTo>
                    <a:pt x="54" y="170"/>
                    <a:pt x="55" y="174"/>
                    <a:pt x="55" y="177"/>
                  </a:cubicBezTo>
                  <a:lnTo>
                    <a:pt x="56" y="17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0" name="Freeform 303">
              <a:extLst>
                <a:ext uri="{FF2B5EF4-FFF2-40B4-BE49-F238E27FC236}">
                  <a16:creationId xmlns:a16="http://schemas.microsoft.com/office/drawing/2014/main" id="{A74F5B4B-1069-45FF-9E77-4975F1AA65F6}"/>
                </a:ext>
              </a:extLst>
            </p:cNvPr>
            <p:cNvSpPr>
              <a:spLocks/>
            </p:cNvSpPr>
            <p:nvPr/>
          </p:nvSpPr>
          <p:spPr bwMode="auto">
            <a:xfrm>
              <a:off x="8725147" y="3203024"/>
              <a:ext cx="250743" cy="608422"/>
            </a:xfrm>
            <a:custGeom>
              <a:avLst/>
              <a:gdLst>
                <a:gd name="T0" fmla="*/ 57 w 73"/>
                <a:gd name="T1" fmla="*/ 174 h 177"/>
                <a:gd name="T2" fmla="*/ 62 w 73"/>
                <a:gd name="T3" fmla="*/ 164 h 177"/>
                <a:gd name="T4" fmla="*/ 59 w 73"/>
                <a:gd name="T5" fmla="*/ 152 h 177"/>
                <a:gd name="T6" fmla="*/ 51 w 73"/>
                <a:gd name="T7" fmla="*/ 139 h 177"/>
                <a:gd name="T8" fmla="*/ 54 w 73"/>
                <a:gd name="T9" fmla="*/ 129 h 177"/>
                <a:gd name="T10" fmla="*/ 50 w 73"/>
                <a:gd name="T11" fmla="*/ 121 h 177"/>
                <a:gd name="T12" fmla="*/ 45 w 73"/>
                <a:gd name="T13" fmla="*/ 108 h 177"/>
                <a:gd name="T14" fmla="*/ 47 w 73"/>
                <a:gd name="T15" fmla="*/ 98 h 177"/>
                <a:gd name="T16" fmla="*/ 46 w 73"/>
                <a:gd name="T17" fmla="*/ 90 h 177"/>
                <a:gd name="T18" fmla="*/ 52 w 73"/>
                <a:gd name="T19" fmla="*/ 86 h 177"/>
                <a:gd name="T20" fmla="*/ 54 w 73"/>
                <a:gd name="T21" fmla="*/ 83 h 177"/>
                <a:gd name="T22" fmla="*/ 58 w 73"/>
                <a:gd name="T23" fmla="*/ 79 h 177"/>
                <a:gd name="T24" fmla="*/ 67 w 73"/>
                <a:gd name="T25" fmla="*/ 81 h 177"/>
                <a:gd name="T26" fmla="*/ 69 w 73"/>
                <a:gd name="T27" fmla="*/ 76 h 177"/>
                <a:gd name="T28" fmla="*/ 73 w 73"/>
                <a:gd name="T29" fmla="*/ 68 h 177"/>
                <a:gd name="T30" fmla="*/ 66 w 73"/>
                <a:gd name="T31" fmla="*/ 62 h 177"/>
                <a:gd name="T32" fmla="*/ 62 w 73"/>
                <a:gd name="T33" fmla="*/ 57 h 177"/>
                <a:gd name="T34" fmla="*/ 58 w 73"/>
                <a:gd name="T35" fmla="*/ 54 h 177"/>
                <a:gd name="T36" fmla="*/ 61 w 73"/>
                <a:gd name="T37" fmla="*/ 47 h 177"/>
                <a:gd name="T38" fmla="*/ 56 w 73"/>
                <a:gd name="T39" fmla="*/ 44 h 177"/>
                <a:gd name="T40" fmla="*/ 55 w 73"/>
                <a:gd name="T41" fmla="*/ 38 h 177"/>
                <a:gd name="T42" fmla="*/ 49 w 73"/>
                <a:gd name="T43" fmla="*/ 40 h 177"/>
                <a:gd name="T44" fmla="*/ 46 w 73"/>
                <a:gd name="T45" fmla="*/ 42 h 177"/>
                <a:gd name="T46" fmla="*/ 46 w 73"/>
                <a:gd name="T47" fmla="*/ 37 h 177"/>
                <a:gd name="T48" fmla="*/ 44 w 73"/>
                <a:gd name="T49" fmla="*/ 32 h 177"/>
                <a:gd name="T50" fmla="*/ 49 w 73"/>
                <a:gd name="T51" fmla="*/ 23 h 177"/>
                <a:gd name="T52" fmla="*/ 50 w 73"/>
                <a:gd name="T53" fmla="*/ 15 h 177"/>
                <a:gd name="T54" fmla="*/ 50 w 73"/>
                <a:gd name="T55" fmla="*/ 7 h 177"/>
                <a:gd name="T56" fmla="*/ 48 w 73"/>
                <a:gd name="T57" fmla="*/ 0 h 177"/>
                <a:gd name="T58" fmla="*/ 42 w 73"/>
                <a:gd name="T59" fmla="*/ 1 h 177"/>
                <a:gd name="T60" fmla="*/ 39 w 73"/>
                <a:gd name="T61" fmla="*/ 12 h 177"/>
                <a:gd name="T62" fmla="*/ 31 w 73"/>
                <a:gd name="T63" fmla="*/ 12 h 177"/>
                <a:gd name="T64" fmla="*/ 28 w 73"/>
                <a:gd name="T65" fmla="*/ 20 h 177"/>
                <a:gd name="T66" fmla="*/ 22 w 73"/>
                <a:gd name="T67" fmla="*/ 27 h 177"/>
                <a:gd name="T68" fmla="*/ 17 w 73"/>
                <a:gd name="T69" fmla="*/ 30 h 177"/>
                <a:gd name="T70" fmla="*/ 19 w 73"/>
                <a:gd name="T71" fmla="*/ 34 h 177"/>
                <a:gd name="T72" fmla="*/ 14 w 73"/>
                <a:gd name="T73" fmla="*/ 45 h 177"/>
                <a:gd name="T74" fmla="*/ 9 w 73"/>
                <a:gd name="T75" fmla="*/ 50 h 177"/>
                <a:gd name="T76" fmla="*/ 11 w 73"/>
                <a:gd name="T77" fmla="*/ 58 h 177"/>
                <a:gd name="T78" fmla="*/ 9 w 73"/>
                <a:gd name="T79" fmla="*/ 62 h 177"/>
                <a:gd name="T80" fmla="*/ 5 w 73"/>
                <a:gd name="T81" fmla="*/ 62 h 177"/>
                <a:gd name="T82" fmla="*/ 3 w 73"/>
                <a:gd name="T83" fmla="*/ 67 h 177"/>
                <a:gd name="T84" fmla="*/ 4 w 73"/>
                <a:gd name="T85" fmla="*/ 74 h 177"/>
                <a:gd name="T86" fmla="*/ 0 w 73"/>
                <a:gd name="T87" fmla="*/ 75 h 177"/>
                <a:gd name="T88" fmla="*/ 2 w 73"/>
                <a:gd name="T89" fmla="*/ 83 h 177"/>
                <a:gd name="T90" fmla="*/ 4 w 73"/>
                <a:gd name="T91" fmla="*/ 81 h 177"/>
                <a:gd name="T92" fmla="*/ 6 w 73"/>
                <a:gd name="T93" fmla="*/ 79 h 177"/>
                <a:gd name="T94" fmla="*/ 8 w 73"/>
                <a:gd name="T95" fmla="*/ 85 h 177"/>
                <a:gd name="T96" fmla="*/ 10 w 73"/>
                <a:gd name="T97" fmla="*/ 89 h 177"/>
                <a:gd name="T98" fmla="*/ 12 w 73"/>
                <a:gd name="T99" fmla="*/ 99 h 177"/>
                <a:gd name="T100" fmla="*/ 16 w 73"/>
                <a:gd name="T101" fmla="*/ 105 h 177"/>
                <a:gd name="T102" fmla="*/ 14 w 73"/>
                <a:gd name="T103" fmla="*/ 125 h 177"/>
                <a:gd name="T104" fmla="*/ 18 w 73"/>
                <a:gd name="T105" fmla="*/ 125 h 177"/>
                <a:gd name="T106" fmla="*/ 26 w 73"/>
                <a:gd name="T107" fmla="*/ 122 h 177"/>
                <a:gd name="T108" fmla="*/ 32 w 73"/>
                <a:gd name="T109" fmla="*/ 114 h 177"/>
                <a:gd name="T110" fmla="*/ 38 w 73"/>
                <a:gd name="T111" fmla="*/ 117 h 177"/>
                <a:gd name="T112" fmla="*/ 42 w 73"/>
                <a:gd name="T113" fmla="*/ 120 h 177"/>
                <a:gd name="T114" fmla="*/ 44 w 73"/>
                <a:gd name="T115" fmla="*/ 129 h 177"/>
                <a:gd name="T116" fmla="*/ 48 w 73"/>
                <a:gd name="T117" fmla="*/ 148 h 177"/>
                <a:gd name="T118" fmla="*/ 53 w 73"/>
                <a:gd name="T119" fmla="*/ 167 h 177"/>
                <a:gd name="T120" fmla="*/ 53 w 73"/>
                <a:gd name="T121" fmla="*/ 169 h 177"/>
                <a:gd name="T122" fmla="*/ 56 w 73"/>
                <a:gd name="T123"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177">
                  <a:moveTo>
                    <a:pt x="56" y="177"/>
                  </a:moveTo>
                  <a:cubicBezTo>
                    <a:pt x="57" y="174"/>
                    <a:pt x="57" y="174"/>
                    <a:pt x="57" y="174"/>
                  </a:cubicBezTo>
                  <a:cubicBezTo>
                    <a:pt x="58" y="168"/>
                    <a:pt x="58" y="168"/>
                    <a:pt x="58" y="168"/>
                  </a:cubicBezTo>
                  <a:cubicBezTo>
                    <a:pt x="62" y="164"/>
                    <a:pt x="62" y="164"/>
                    <a:pt x="62" y="164"/>
                  </a:cubicBezTo>
                  <a:cubicBezTo>
                    <a:pt x="62" y="158"/>
                    <a:pt x="62" y="158"/>
                    <a:pt x="62" y="158"/>
                  </a:cubicBezTo>
                  <a:cubicBezTo>
                    <a:pt x="59" y="152"/>
                    <a:pt x="59" y="152"/>
                    <a:pt x="59" y="152"/>
                  </a:cubicBezTo>
                  <a:cubicBezTo>
                    <a:pt x="54" y="147"/>
                    <a:pt x="54" y="147"/>
                    <a:pt x="54" y="147"/>
                  </a:cubicBezTo>
                  <a:cubicBezTo>
                    <a:pt x="51" y="139"/>
                    <a:pt x="51" y="139"/>
                    <a:pt x="51" y="139"/>
                  </a:cubicBezTo>
                  <a:cubicBezTo>
                    <a:pt x="50" y="131"/>
                    <a:pt x="50" y="131"/>
                    <a:pt x="50" y="131"/>
                  </a:cubicBezTo>
                  <a:cubicBezTo>
                    <a:pt x="54" y="129"/>
                    <a:pt x="54" y="129"/>
                    <a:pt x="54" y="129"/>
                  </a:cubicBezTo>
                  <a:cubicBezTo>
                    <a:pt x="54" y="124"/>
                    <a:pt x="54" y="124"/>
                    <a:pt x="54" y="124"/>
                  </a:cubicBezTo>
                  <a:cubicBezTo>
                    <a:pt x="50" y="121"/>
                    <a:pt x="50" y="121"/>
                    <a:pt x="50" y="121"/>
                  </a:cubicBezTo>
                  <a:cubicBezTo>
                    <a:pt x="46" y="116"/>
                    <a:pt x="46" y="116"/>
                    <a:pt x="46" y="116"/>
                  </a:cubicBezTo>
                  <a:cubicBezTo>
                    <a:pt x="45" y="108"/>
                    <a:pt x="45" y="108"/>
                    <a:pt x="45" y="108"/>
                  </a:cubicBezTo>
                  <a:cubicBezTo>
                    <a:pt x="46" y="102"/>
                    <a:pt x="46" y="102"/>
                    <a:pt x="46" y="102"/>
                  </a:cubicBezTo>
                  <a:cubicBezTo>
                    <a:pt x="47" y="98"/>
                    <a:pt x="47" y="98"/>
                    <a:pt x="47" y="98"/>
                  </a:cubicBezTo>
                  <a:cubicBezTo>
                    <a:pt x="45" y="93"/>
                    <a:pt x="45" y="93"/>
                    <a:pt x="45" y="93"/>
                  </a:cubicBezTo>
                  <a:cubicBezTo>
                    <a:pt x="46" y="90"/>
                    <a:pt x="46" y="90"/>
                    <a:pt x="46" y="90"/>
                  </a:cubicBezTo>
                  <a:cubicBezTo>
                    <a:pt x="49" y="89"/>
                    <a:pt x="49" y="89"/>
                    <a:pt x="49" y="89"/>
                  </a:cubicBezTo>
                  <a:cubicBezTo>
                    <a:pt x="52" y="86"/>
                    <a:pt x="52" y="86"/>
                    <a:pt x="52" y="86"/>
                  </a:cubicBezTo>
                  <a:cubicBezTo>
                    <a:pt x="55" y="86"/>
                    <a:pt x="55" y="86"/>
                    <a:pt x="55" y="86"/>
                  </a:cubicBezTo>
                  <a:cubicBezTo>
                    <a:pt x="54" y="83"/>
                    <a:pt x="54" y="83"/>
                    <a:pt x="54" y="83"/>
                  </a:cubicBezTo>
                  <a:cubicBezTo>
                    <a:pt x="56" y="79"/>
                    <a:pt x="56" y="79"/>
                    <a:pt x="56" y="79"/>
                  </a:cubicBezTo>
                  <a:cubicBezTo>
                    <a:pt x="58" y="79"/>
                    <a:pt x="58" y="79"/>
                    <a:pt x="58" y="79"/>
                  </a:cubicBezTo>
                  <a:cubicBezTo>
                    <a:pt x="61" y="81"/>
                    <a:pt x="61" y="81"/>
                    <a:pt x="61" y="81"/>
                  </a:cubicBezTo>
                  <a:cubicBezTo>
                    <a:pt x="67" y="81"/>
                    <a:pt x="67" y="81"/>
                    <a:pt x="67" y="81"/>
                  </a:cubicBezTo>
                  <a:cubicBezTo>
                    <a:pt x="68" y="79"/>
                    <a:pt x="68" y="79"/>
                    <a:pt x="68" y="79"/>
                  </a:cubicBezTo>
                  <a:cubicBezTo>
                    <a:pt x="69" y="76"/>
                    <a:pt x="69" y="76"/>
                    <a:pt x="69" y="76"/>
                  </a:cubicBezTo>
                  <a:cubicBezTo>
                    <a:pt x="72" y="71"/>
                    <a:pt x="72" y="71"/>
                    <a:pt x="72" y="71"/>
                  </a:cubicBezTo>
                  <a:cubicBezTo>
                    <a:pt x="73" y="68"/>
                    <a:pt x="73" y="68"/>
                    <a:pt x="73" y="68"/>
                  </a:cubicBezTo>
                  <a:cubicBezTo>
                    <a:pt x="67" y="66"/>
                    <a:pt x="67" y="66"/>
                    <a:pt x="67" y="66"/>
                  </a:cubicBezTo>
                  <a:cubicBezTo>
                    <a:pt x="66" y="62"/>
                    <a:pt x="66" y="62"/>
                    <a:pt x="66" y="62"/>
                  </a:cubicBezTo>
                  <a:cubicBezTo>
                    <a:pt x="64" y="57"/>
                    <a:pt x="64" y="57"/>
                    <a:pt x="64" y="57"/>
                  </a:cubicBezTo>
                  <a:cubicBezTo>
                    <a:pt x="62" y="57"/>
                    <a:pt x="62" y="57"/>
                    <a:pt x="62" y="57"/>
                  </a:cubicBezTo>
                  <a:cubicBezTo>
                    <a:pt x="58" y="56"/>
                    <a:pt x="58" y="56"/>
                    <a:pt x="58" y="56"/>
                  </a:cubicBezTo>
                  <a:cubicBezTo>
                    <a:pt x="58" y="54"/>
                    <a:pt x="58" y="54"/>
                    <a:pt x="58" y="54"/>
                  </a:cubicBezTo>
                  <a:cubicBezTo>
                    <a:pt x="61" y="49"/>
                    <a:pt x="61" y="49"/>
                    <a:pt x="61" y="49"/>
                  </a:cubicBezTo>
                  <a:cubicBezTo>
                    <a:pt x="61" y="47"/>
                    <a:pt x="61" y="47"/>
                    <a:pt x="61" y="47"/>
                  </a:cubicBezTo>
                  <a:cubicBezTo>
                    <a:pt x="58" y="47"/>
                    <a:pt x="58" y="47"/>
                    <a:pt x="58" y="47"/>
                  </a:cubicBezTo>
                  <a:cubicBezTo>
                    <a:pt x="56" y="44"/>
                    <a:pt x="56" y="44"/>
                    <a:pt x="56" y="44"/>
                  </a:cubicBezTo>
                  <a:cubicBezTo>
                    <a:pt x="57" y="41"/>
                    <a:pt x="57" y="41"/>
                    <a:pt x="57" y="41"/>
                  </a:cubicBezTo>
                  <a:cubicBezTo>
                    <a:pt x="55" y="38"/>
                    <a:pt x="55" y="38"/>
                    <a:pt x="55" y="38"/>
                  </a:cubicBezTo>
                  <a:cubicBezTo>
                    <a:pt x="53" y="38"/>
                    <a:pt x="53" y="38"/>
                    <a:pt x="53" y="38"/>
                  </a:cubicBezTo>
                  <a:cubicBezTo>
                    <a:pt x="49" y="40"/>
                    <a:pt x="49" y="40"/>
                    <a:pt x="49" y="40"/>
                  </a:cubicBezTo>
                  <a:cubicBezTo>
                    <a:pt x="48" y="41"/>
                    <a:pt x="48" y="41"/>
                    <a:pt x="48" y="41"/>
                  </a:cubicBezTo>
                  <a:cubicBezTo>
                    <a:pt x="46" y="42"/>
                    <a:pt x="46" y="42"/>
                    <a:pt x="46" y="42"/>
                  </a:cubicBezTo>
                  <a:cubicBezTo>
                    <a:pt x="46" y="40"/>
                    <a:pt x="46" y="40"/>
                    <a:pt x="46" y="40"/>
                  </a:cubicBezTo>
                  <a:cubicBezTo>
                    <a:pt x="46" y="37"/>
                    <a:pt x="46" y="37"/>
                    <a:pt x="46" y="37"/>
                  </a:cubicBezTo>
                  <a:cubicBezTo>
                    <a:pt x="44" y="34"/>
                    <a:pt x="44" y="34"/>
                    <a:pt x="44" y="34"/>
                  </a:cubicBezTo>
                  <a:cubicBezTo>
                    <a:pt x="44" y="32"/>
                    <a:pt x="44" y="32"/>
                    <a:pt x="44" y="32"/>
                  </a:cubicBezTo>
                  <a:cubicBezTo>
                    <a:pt x="47" y="28"/>
                    <a:pt x="47" y="28"/>
                    <a:pt x="47" y="28"/>
                  </a:cubicBezTo>
                  <a:cubicBezTo>
                    <a:pt x="49" y="23"/>
                    <a:pt x="49" y="23"/>
                    <a:pt x="49" y="23"/>
                  </a:cubicBezTo>
                  <a:cubicBezTo>
                    <a:pt x="50" y="18"/>
                    <a:pt x="50" y="18"/>
                    <a:pt x="50" y="18"/>
                  </a:cubicBezTo>
                  <a:cubicBezTo>
                    <a:pt x="50" y="15"/>
                    <a:pt x="50" y="15"/>
                    <a:pt x="50" y="15"/>
                  </a:cubicBezTo>
                  <a:cubicBezTo>
                    <a:pt x="49" y="12"/>
                    <a:pt x="49" y="12"/>
                    <a:pt x="49" y="12"/>
                  </a:cubicBezTo>
                  <a:cubicBezTo>
                    <a:pt x="50" y="7"/>
                    <a:pt x="50" y="7"/>
                    <a:pt x="50" y="7"/>
                  </a:cubicBezTo>
                  <a:cubicBezTo>
                    <a:pt x="49" y="4"/>
                    <a:pt x="49" y="4"/>
                    <a:pt x="49" y="4"/>
                  </a:cubicBezTo>
                  <a:cubicBezTo>
                    <a:pt x="48" y="0"/>
                    <a:pt x="48" y="0"/>
                    <a:pt x="48" y="0"/>
                  </a:cubicBezTo>
                  <a:cubicBezTo>
                    <a:pt x="45" y="0"/>
                    <a:pt x="45" y="0"/>
                    <a:pt x="45" y="0"/>
                  </a:cubicBezTo>
                  <a:cubicBezTo>
                    <a:pt x="42" y="1"/>
                    <a:pt x="42" y="1"/>
                    <a:pt x="42" y="1"/>
                  </a:cubicBezTo>
                  <a:cubicBezTo>
                    <a:pt x="42" y="6"/>
                    <a:pt x="42" y="6"/>
                    <a:pt x="42" y="6"/>
                  </a:cubicBezTo>
                  <a:cubicBezTo>
                    <a:pt x="39" y="12"/>
                    <a:pt x="39" y="12"/>
                    <a:pt x="39" y="12"/>
                  </a:cubicBezTo>
                  <a:cubicBezTo>
                    <a:pt x="36" y="11"/>
                    <a:pt x="36" y="11"/>
                    <a:pt x="36" y="11"/>
                  </a:cubicBezTo>
                  <a:cubicBezTo>
                    <a:pt x="31" y="12"/>
                    <a:pt x="31" y="12"/>
                    <a:pt x="31" y="12"/>
                  </a:cubicBezTo>
                  <a:cubicBezTo>
                    <a:pt x="28" y="17"/>
                    <a:pt x="28" y="17"/>
                    <a:pt x="28" y="17"/>
                  </a:cubicBezTo>
                  <a:cubicBezTo>
                    <a:pt x="28" y="20"/>
                    <a:pt x="28" y="20"/>
                    <a:pt x="28" y="20"/>
                  </a:cubicBezTo>
                  <a:cubicBezTo>
                    <a:pt x="24" y="23"/>
                    <a:pt x="24" y="23"/>
                    <a:pt x="24" y="23"/>
                  </a:cubicBezTo>
                  <a:cubicBezTo>
                    <a:pt x="22" y="27"/>
                    <a:pt x="22" y="27"/>
                    <a:pt x="22" y="27"/>
                  </a:cubicBezTo>
                  <a:cubicBezTo>
                    <a:pt x="18" y="29"/>
                    <a:pt x="18" y="29"/>
                    <a:pt x="18" y="29"/>
                  </a:cubicBezTo>
                  <a:cubicBezTo>
                    <a:pt x="17" y="30"/>
                    <a:pt x="17" y="30"/>
                    <a:pt x="17" y="30"/>
                  </a:cubicBezTo>
                  <a:cubicBezTo>
                    <a:pt x="19" y="32"/>
                    <a:pt x="19" y="32"/>
                    <a:pt x="19" y="32"/>
                  </a:cubicBezTo>
                  <a:cubicBezTo>
                    <a:pt x="19" y="34"/>
                    <a:pt x="19" y="34"/>
                    <a:pt x="19" y="34"/>
                  </a:cubicBezTo>
                  <a:cubicBezTo>
                    <a:pt x="16" y="39"/>
                    <a:pt x="16" y="39"/>
                    <a:pt x="16" y="39"/>
                  </a:cubicBezTo>
                  <a:cubicBezTo>
                    <a:pt x="14" y="45"/>
                    <a:pt x="14" y="45"/>
                    <a:pt x="14" y="45"/>
                  </a:cubicBezTo>
                  <a:cubicBezTo>
                    <a:pt x="9" y="41"/>
                    <a:pt x="9" y="41"/>
                    <a:pt x="9" y="41"/>
                  </a:cubicBezTo>
                  <a:cubicBezTo>
                    <a:pt x="9" y="50"/>
                    <a:pt x="9" y="50"/>
                    <a:pt x="9" y="50"/>
                  </a:cubicBezTo>
                  <a:cubicBezTo>
                    <a:pt x="10" y="53"/>
                    <a:pt x="10" y="53"/>
                    <a:pt x="10" y="53"/>
                  </a:cubicBezTo>
                  <a:cubicBezTo>
                    <a:pt x="11" y="58"/>
                    <a:pt x="11" y="58"/>
                    <a:pt x="11" y="58"/>
                  </a:cubicBezTo>
                  <a:cubicBezTo>
                    <a:pt x="10" y="60"/>
                    <a:pt x="10" y="60"/>
                    <a:pt x="10" y="60"/>
                  </a:cubicBezTo>
                  <a:cubicBezTo>
                    <a:pt x="9" y="62"/>
                    <a:pt x="9" y="62"/>
                    <a:pt x="9" y="62"/>
                  </a:cubicBezTo>
                  <a:cubicBezTo>
                    <a:pt x="7" y="64"/>
                    <a:pt x="7" y="64"/>
                    <a:pt x="7" y="64"/>
                  </a:cubicBezTo>
                  <a:cubicBezTo>
                    <a:pt x="5" y="62"/>
                    <a:pt x="5" y="62"/>
                    <a:pt x="5" y="62"/>
                  </a:cubicBezTo>
                  <a:cubicBezTo>
                    <a:pt x="2" y="63"/>
                    <a:pt x="2" y="63"/>
                    <a:pt x="2" y="63"/>
                  </a:cubicBezTo>
                  <a:cubicBezTo>
                    <a:pt x="3" y="67"/>
                    <a:pt x="3" y="67"/>
                    <a:pt x="3" y="67"/>
                  </a:cubicBezTo>
                  <a:cubicBezTo>
                    <a:pt x="4" y="70"/>
                    <a:pt x="4" y="70"/>
                    <a:pt x="4" y="70"/>
                  </a:cubicBezTo>
                  <a:cubicBezTo>
                    <a:pt x="4" y="74"/>
                    <a:pt x="4" y="74"/>
                    <a:pt x="4" y="74"/>
                  </a:cubicBezTo>
                  <a:cubicBezTo>
                    <a:pt x="1" y="72"/>
                    <a:pt x="1" y="72"/>
                    <a:pt x="1" y="72"/>
                  </a:cubicBezTo>
                  <a:cubicBezTo>
                    <a:pt x="0" y="75"/>
                    <a:pt x="0" y="75"/>
                    <a:pt x="0" y="75"/>
                  </a:cubicBezTo>
                  <a:cubicBezTo>
                    <a:pt x="0" y="78"/>
                    <a:pt x="0" y="78"/>
                    <a:pt x="0" y="78"/>
                  </a:cubicBezTo>
                  <a:cubicBezTo>
                    <a:pt x="1" y="80"/>
                    <a:pt x="1" y="81"/>
                    <a:pt x="2" y="83"/>
                  </a:cubicBezTo>
                  <a:cubicBezTo>
                    <a:pt x="3" y="83"/>
                    <a:pt x="3" y="83"/>
                    <a:pt x="3" y="83"/>
                  </a:cubicBezTo>
                  <a:cubicBezTo>
                    <a:pt x="3" y="82"/>
                    <a:pt x="3" y="81"/>
                    <a:pt x="4" y="81"/>
                  </a:cubicBezTo>
                  <a:cubicBezTo>
                    <a:pt x="4" y="81"/>
                    <a:pt x="5" y="81"/>
                    <a:pt x="6" y="81"/>
                  </a:cubicBezTo>
                  <a:cubicBezTo>
                    <a:pt x="6" y="79"/>
                    <a:pt x="6" y="79"/>
                    <a:pt x="6" y="79"/>
                  </a:cubicBezTo>
                  <a:cubicBezTo>
                    <a:pt x="7" y="79"/>
                    <a:pt x="8" y="80"/>
                    <a:pt x="8" y="79"/>
                  </a:cubicBezTo>
                  <a:cubicBezTo>
                    <a:pt x="9" y="81"/>
                    <a:pt x="8" y="83"/>
                    <a:pt x="8" y="85"/>
                  </a:cubicBezTo>
                  <a:cubicBezTo>
                    <a:pt x="10" y="85"/>
                    <a:pt x="10" y="85"/>
                    <a:pt x="10" y="85"/>
                  </a:cubicBezTo>
                  <a:cubicBezTo>
                    <a:pt x="11" y="87"/>
                    <a:pt x="10" y="88"/>
                    <a:pt x="10" y="89"/>
                  </a:cubicBezTo>
                  <a:cubicBezTo>
                    <a:pt x="11" y="90"/>
                    <a:pt x="12" y="90"/>
                    <a:pt x="12" y="91"/>
                  </a:cubicBezTo>
                  <a:cubicBezTo>
                    <a:pt x="13" y="93"/>
                    <a:pt x="11" y="96"/>
                    <a:pt x="12" y="99"/>
                  </a:cubicBezTo>
                  <a:cubicBezTo>
                    <a:pt x="13" y="99"/>
                    <a:pt x="15" y="99"/>
                    <a:pt x="15" y="99"/>
                  </a:cubicBezTo>
                  <a:cubicBezTo>
                    <a:pt x="15" y="101"/>
                    <a:pt x="16" y="103"/>
                    <a:pt x="16" y="105"/>
                  </a:cubicBezTo>
                  <a:cubicBezTo>
                    <a:pt x="17" y="110"/>
                    <a:pt x="13" y="116"/>
                    <a:pt x="12" y="123"/>
                  </a:cubicBezTo>
                  <a:cubicBezTo>
                    <a:pt x="13" y="123"/>
                    <a:pt x="14" y="124"/>
                    <a:pt x="14" y="125"/>
                  </a:cubicBezTo>
                  <a:cubicBezTo>
                    <a:pt x="16" y="125"/>
                    <a:pt x="16" y="124"/>
                    <a:pt x="17" y="124"/>
                  </a:cubicBezTo>
                  <a:cubicBezTo>
                    <a:pt x="17" y="124"/>
                    <a:pt x="18" y="125"/>
                    <a:pt x="18" y="125"/>
                  </a:cubicBezTo>
                  <a:cubicBezTo>
                    <a:pt x="20" y="125"/>
                    <a:pt x="21" y="125"/>
                    <a:pt x="24" y="125"/>
                  </a:cubicBezTo>
                  <a:cubicBezTo>
                    <a:pt x="25" y="124"/>
                    <a:pt x="25" y="123"/>
                    <a:pt x="26" y="122"/>
                  </a:cubicBezTo>
                  <a:cubicBezTo>
                    <a:pt x="26" y="122"/>
                    <a:pt x="27" y="122"/>
                    <a:pt x="28" y="122"/>
                  </a:cubicBezTo>
                  <a:cubicBezTo>
                    <a:pt x="31" y="121"/>
                    <a:pt x="31" y="118"/>
                    <a:pt x="32" y="114"/>
                  </a:cubicBezTo>
                  <a:cubicBezTo>
                    <a:pt x="34" y="113"/>
                    <a:pt x="34" y="113"/>
                    <a:pt x="34" y="113"/>
                  </a:cubicBezTo>
                  <a:cubicBezTo>
                    <a:pt x="35" y="113"/>
                    <a:pt x="38" y="116"/>
                    <a:pt x="38" y="117"/>
                  </a:cubicBezTo>
                  <a:cubicBezTo>
                    <a:pt x="39" y="118"/>
                    <a:pt x="38" y="119"/>
                    <a:pt x="39" y="119"/>
                  </a:cubicBezTo>
                  <a:cubicBezTo>
                    <a:pt x="40" y="120"/>
                    <a:pt x="42" y="120"/>
                    <a:pt x="42" y="120"/>
                  </a:cubicBezTo>
                  <a:cubicBezTo>
                    <a:pt x="42" y="123"/>
                    <a:pt x="42" y="124"/>
                    <a:pt x="41" y="127"/>
                  </a:cubicBezTo>
                  <a:cubicBezTo>
                    <a:pt x="42" y="128"/>
                    <a:pt x="44" y="129"/>
                    <a:pt x="44" y="129"/>
                  </a:cubicBezTo>
                  <a:cubicBezTo>
                    <a:pt x="45" y="130"/>
                    <a:pt x="47" y="143"/>
                    <a:pt x="48" y="145"/>
                  </a:cubicBezTo>
                  <a:cubicBezTo>
                    <a:pt x="48" y="146"/>
                    <a:pt x="47" y="147"/>
                    <a:pt x="48" y="148"/>
                  </a:cubicBezTo>
                  <a:cubicBezTo>
                    <a:pt x="48" y="148"/>
                    <a:pt x="50" y="149"/>
                    <a:pt x="50" y="149"/>
                  </a:cubicBezTo>
                  <a:cubicBezTo>
                    <a:pt x="51" y="150"/>
                    <a:pt x="53" y="165"/>
                    <a:pt x="53" y="167"/>
                  </a:cubicBezTo>
                  <a:cubicBezTo>
                    <a:pt x="53" y="167"/>
                    <a:pt x="51" y="168"/>
                    <a:pt x="51" y="169"/>
                  </a:cubicBezTo>
                  <a:cubicBezTo>
                    <a:pt x="51" y="169"/>
                    <a:pt x="53" y="169"/>
                    <a:pt x="53" y="169"/>
                  </a:cubicBezTo>
                  <a:cubicBezTo>
                    <a:pt x="54" y="170"/>
                    <a:pt x="55" y="174"/>
                    <a:pt x="55" y="177"/>
                  </a:cubicBezTo>
                  <a:lnTo>
                    <a:pt x="56" y="17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1" name="Freeform 304">
              <a:extLst>
                <a:ext uri="{FF2B5EF4-FFF2-40B4-BE49-F238E27FC236}">
                  <a16:creationId xmlns:a16="http://schemas.microsoft.com/office/drawing/2014/main" id="{B4AC6462-835B-4A31-A3CA-281C839E4D1C}"/>
                </a:ext>
              </a:extLst>
            </p:cNvPr>
            <p:cNvSpPr>
              <a:spLocks/>
            </p:cNvSpPr>
            <p:nvPr/>
          </p:nvSpPr>
          <p:spPr bwMode="auto">
            <a:xfrm>
              <a:off x="5802164" y="3618576"/>
              <a:ext cx="224441" cy="220927"/>
            </a:xfrm>
            <a:custGeom>
              <a:avLst/>
              <a:gdLst>
                <a:gd name="T0" fmla="*/ 49 w 65"/>
                <a:gd name="T1" fmla="*/ 47 h 64"/>
                <a:gd name="T2" fmla="*/ 43 w 65"/>
                <a:gd name="T3" fmla="*/ 46 h 64"/>
                <a:gd name="T4" fmla="*/ 42 w 65"/>
                <a:gd name="T5" fmla="*/ 48 h 64"/>
                <a:gd name="T6" fmla="*/ 29 w 65"/>
                <a:gd name="T7" fmla="*/ 47 h 64"/>
                <a:gd name="T8" fmla="*/ 26 w 65"/>
                <a:gd name="T9" fmla="*/ 52 h 64"/>
                <a:gd name="T10" fmla="*/ 27 w 65"/>
                <a:gd name="T11" fmla="*/ 57 h 64"/>
                <a:gd name="T12" fmla="*/ 26 w 65"/>
                <a:gd name="T13" fmla="*/ 63 h 64"/>
                <a:gd name="T14" fmla="*/ 20 w 65"/>
                <a:gd name="T15" fmla="*/ 64 h 64"/>
                <a:gd name="T16" fmla="*/ 19 w 65"/>
                <a:gd name="T17" fmla="*/ 59 h 64"/>
                <a:gd name="T18" fmla="*/ 15 w 65"/>
                <a:gd name="T19" fmla="*/ 59 h 64"/>
                <a:gd name="T20" fmla="*/ 13 w 65"/>
                <a:gd name="T21" fmla="*/ 61 h 64"/>
                <a:gd name="T22" fmla="*/ 9 w 65"/>
                <a:gd name="T23" fmla="*/ 61 h 64"/>
                <a:gd name="T24" fmla="*/ 8 w 65"/>
                <a:gd name="T25" fmla="*/ 58 h 64"/>
                <a:gd name="T26" fmla="*/ 1 w 65"/>
                <a:gd name="T27" fmla="*/ 57 h 64"/>
                <a:gd name="T28" fmla="*/ 2 w 65"/>
                <a:gd name="T29" fmla="*/ 50 h 64"/>
                <a:gd name="T30" fmla="*/ 3 w 65"/>
                <a:gd name="T31" fmla="*/ 45 h 64"/>
                <a:gd name="T32" fmla="*/ 4 w 65"/>
                <a:gd name="T33" fmla="*/ 41 h 64"/>
                <a:gd name="T34" fmla="*/ 7 w 65"/>
                <a:gd name="T35" fmla="*/ 38 h 64"/>
                <a:gd name="T36" fmla="*/ 9 w 65"/>
                <a:gd name="T37" fmla="*/ 38 h 64"/>
                <a:gd name="T38" fmla="*/ 11 w 65"/>
                <a:gd name="T39" fmla="*/ 31 h 64"/>
                <a:gd name="T40" fmla="*/ 14 w 65"/>
                <a:gd name="T41" fmla="*/ 27 h 64"/>
                <a:gd name="T42" fmla="*/ 21 w 65"/>
                <a:gd name="T43" fmla="*/ 24 h 64"/>
                <a:gd name="T44" fmla="*/ 25 w 65"/>
                <a:gd name="T45" fmla="*/ 20 h 64"/>
                <a:gd name="T46" fmla="*/ 27 w 65"/>
                <a:gd name="T47" fmla="*/ 15 h 64"/>
                <a:gd name="T48" fmla="*/ 32 w 65"/>
                <a:gd name="T49" fmla="*/ 12 h 64"/>
                <a:gd name="T50" fmla="*/ 35 w 65"/>
                <a:gd name="T51" fmla="*/ 6 h 64"/>
                <a:gd name="T52" fmla="*/ 40 w 65"/>
                <a:gd name="T53" fmla="*/ 3 h 64"/>
                <a:gd name="T54" fmla="*/ 43 w 65"/>
                <a:gd name="T55" fmla="*/ 2 h 64"/>
                <a:gd name="T56" fmla="*/ 46 w 65"/>
                <a:gd name="T57" fmla="*/ 2 h 64"/>
                <a:gd name="T58" fmla="*/ 49 w 65"/>
                <a:gd name="T59" fmla="*/ 5 h 64"/>
                <a:gd name="T60" fmla="*/ 47 w 65"/>
                <a:gd name="T61" fmla="*/ 9 h 64"/>
                <a:gd name="T62" fmla="*/ 50 w 65"/>
                <a:gd name="T63" fmla="*/ 13 h 64"/>
                <a:gd name="T64" fmla="*/ 56 w 65"/>
                <a:gd name="T65" fmla="*/ 17 h 64"/>
                <a:gd name="T66" fmla="*/ 56 w 65"/>
                <a:gd name="T67" fmla="*/ 20 h 64"/>
                <a:gd name="T68" fmla="*/ 60 w 65"/>
                <a:gd name="T69" fmla="*/ 28 h 64"/>
                <a:gd name="T70" fmla="*/ 63 w 65"/>
                <a:gd name="T71" fmla="*/ 28 h 64"/>
                <a:gd name="T72" fmla="*/ 62 w 65"/>
                <a:gd name="T73" fmla="*/ 32 h 64"/>
                <a:gd name="T74" fmla="*/ 64 w 65"/>
                <a:gd name="T75" fmla="*/ 40 h 64"/>
                <a:gd name="T76" fmla="*/ 63 w 65"/>
                <a:gd name="T77" fmla="*/ 43 h 64"/>
                <a:gd name="T78" fmla="*/ 60 w 65"/>
                <a:gd name="T79" fmla="*/ 45 h 64"/>
                <a:gd name="T80" fmla="*/ 59 w 65"/>
                <a:gd name="T81" fmla="*/ 48 h 64"/>
                <a:gd name="T82" fmla="*/ 57 w 65"/>
                <a:gd name="T83" fmla="*/ 48 h 64"/>
                <a:gd name="T84" fmla="*/ 53 w 65"/>
                <a:gd name="T85" fmla="*/ 47 h 64"/>
                <a:gd name="T86" fmla="*/ 49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49" y="47"/>
                  </a:moveTo>
                  <a:cubicBezTo>
                    <a:pt x="43" y="46"/>
                    <a:pt x="43" y="46"/>
                    <a:pt x="43" y="46"/>
                  </a:cubicBezTo>
                  <a:cubicBezTo>
                    <a:pt x="42" y="48"/>
                    <a:pt x="42" y="48"/>
                    <a:pt x="42" y="48"/>
                  </a:cubicBezTo>
                  <a:cubicBezTo>
                    <a:pt x="42" y="48"/>
                    <a:pt x="31" y="46"/>
                    <a:pt x="29" y="47"/>
                  </a:cubicBezTo>
                  <a:cubicBezTo>
                    <a:pt x="28" y="48"/>
                    <a:pt x="26" y="50"/>
                    <a:pt x="26" y="52"/>
                  </a:cubicBezTo>
                  <a:cubicBezTo>
                    <a:pt x="26" y="54"/>
                    <a:pt x="28" y="56"/>
                    <a:pt x="27" y="57"/>
                  </a:cubicBezTo>
                  <a:cubicBezTo>
                    <a:pt x="27" y="59"/>
                    <a:pt x="26" y="63"/>
                    <a:pt x="26" y="63"/>
                  </a:cubicBezTo>
                  <a:cubicBezTo>
                    <a:pt x="26" y="63"/>
                    <a:pt x="22" y="64"/>
                    <a:pt x="20" y="64"/>
                  </a:cubicBezTo>
                  <a:cubicBezTo>
                    <a:pt x="18" y="63"/>
                    <a:pt x="19" y="59"/>
                    <a:pt x="19" y="59"/>
                  </a:cubicBezTo>
                  <a:cubicBezTo>
                    <a:pt x="15" y="59"/>
                    <a:pt x="15" y="59"/>
                    <a:pt x="15" y="59"/>
                  </a:cubicBezTo>
                  <a:cubicBezTo>
                    <a:pt x="13" y="61"/>
                    <a:pt x="13" y="61"/>
                    <a:pt x="13" y="61"/>
                  </a:cubicBezTo>
                  <a:cubicBezTo>
                    <a:pt x="9" y="61"/>
                    <a:pt x="9" y="61"/>
                    <a:pt x="9" y="61"/>
                  </a:cubicBezTo>
                  <a:cubicBezTo>
                    <a:pt x="8" y="58"/>
                    <a:pt x="8" y="58"/>
                    <a:pt x="8" y="58"/>
                  </a:cubicBezTo>
                  <a:cubicBezTo>
                    <a:pt x="1" y="57"/>
                    <a:pt x="1" y="57"/>
                    <a:pt x="1" y="57"/>
                  </a:cubicBezTo>
                  <a:cubicBezTo>
                    <a:pt x="1" y="57"/>
                    <a:pt x="0" y="51"/>
                    <a:pt x="2" y="50"/>
                  </a:cubicBezTo>
                  <a:cubicBezTo>
                    <a:pt x="5" y="49"/>
                    <a:pt x="4" y="47"/>
                    <a:pt x="3" y="45"/>
                  </a:cubicBezTo>
                  <a:cubicBezTo>
                    <a:pt x="2" y="44"/>
                    <a:pt x="4" y="41"/>
                    <a:pt x="4" y="41"/>
                  </a:cubicBezTo>
                  <a:cubicBezTo>
                    <a:pt x="4" y="41"/>
                    <a:pt x="5" y="38"/>
                    <a:pt x="7" y="38"/>
                  </a:cubicBezTo>
                  <a:cubicBezTo>
                    <a:pt x="8" y="37"/>
                    <a:pt x="9" y="38"/>
                    <a:pt x="9" y="38"/>
                  </a:cubicBezTo>
                  <a:cubicBezTo>
                    <a:pt x="9" y="38"/>
                    <a:pt x="10" y="33"/>
                    <a:pt x="11" y="31"/>
                  </a:cubicBezTo>
                  <a:cubicBezTo>
                    <a:pt x="12" y="29"/>
                    <a:pt x="12" y="28"/>
                    <a:pt x="14" y="27"/>
                  </a:cubicBezTo>
                  <a:cubicBezTo>
                    <a:pt x="16" y="26"/>
                    <a:pt x="19" y="24"/>
                    <a:pt x="21" y="24"/>
                  </a:cubicBezTo>
                  <a:cubicBezTo>
                    <a:pt x="22" y="25"/>
                    <a:pt x="25" y="22"/>
                    <a:pt x="25" y="20"/>
                  </a:cubicBezTo>
                  <a:cubicBezTo>
                    <a:pt x="25" y="19"/>
                    <a:pt x="25" y="17"/>
                    <a:pt x="27" y="15"/>
                  </a:cubicBezTo>
                  <a:cubicBezTo>
                    <a:pt x="30" y="13"/>
                    <a:pt x="32" y="14"/>
                    <a:pt x="32" y="12"/>
                  </a:cubicBezTo>
                  <a:cubicBezTo>
                    <a:pt x="32" y="10"/>
                    <a:pt x="33" y="6"/>
                    <a:pt x="35" y="6"/>
                  </a:cubicBezTo>
                  <a:cubicBezTo>
                    <a:pt x="38" y="6"/>
                    <a:pt x="40" y="5"/>
                    <a:pt x="40" y="3"/>
                  </a:cubicBezTo>
                  <a:cubicBezTo>
                    <a:pt x="40" y="1"/>
                    <a:pt x="42" y="0"/>
                    <a:pt x="43" y="2"/>
                  </a:cubicBezTo>
                  <a:cubicBezTo>
                    <a:pt x="44" y="3"/>
                    <a:pt x="45" y="1"/>
                    <a:pt x="46" y="2"/>
                  </a:cubicBezTo>
                  <a:cubicBezTo>
                    <a:pt x="48" y="3"/>
                    <a:pt x="49" y="5"/>
                    <a:pt x="49" y="5"/>
                  </a:cubicBezTo>
                  <a:cubicBezTo>
                    <a:pt x="47" y="9"/>
                    <a:pt x="47" y="9"/>
                    <a:pt x="47" y="9"/>
                  </a:cubicBezTo>
                  <a:cubicBezTo>
                    <a:pt x="50" y="13"/>
                    <a:pt x="50" y="13"/>
                    <a:pt x="50" y="13"/>
                  </a:cubicBezTo>
                  <a:cubicBezTo>
                    <a:pt x="56" y="17"/>
                    <a:pt x="56" y="17"/>
                    <a:pt x="56" y="17"/>
                  </a:cubicBezTo>
                  <a:cubicBezTo>
                    <a:pt x="56" y="20"/>
                    <a:pt x="56" y="20"/>
                    <a:pt x="56" y="20"/>
                  </a:cubicBezTo>
                  <a:cubicBezTo>
                    <a:pt x="60" y="28"/>
                    <a:pt x="60" y="28"/>
                    <a:pt x="60" y="28"/>
                  </a:cubicBezTo>
                  <a:cubicBezTo>
                    <a:pt x="60" y="28"/>
                    <a:pt x="63" y="27"/>
                    <a:pt x="63" y="28"/>
                  </a:cubicBezTo>
                  <a:cubicBezTo>
                    <a:pt x="63" y="30"/>
                    <a:pt x="62" y="32"/>
                    <a:pt x="62" y="32"/>
                  </a:cubicBezTo>
                  <a:cubicBezTo>
                    <a:pt x="64" y="40"/>
                    <a:pt x="64" y="40"/>
                    <a:pt x="64" y="40"/>
                  </a:cubicBezTo>
                  <a:cubicBezTo>
                    <a:pt x="64" y="40"/>
                    <a:pt x="65" y="42"/>
                    <a:pt x="63" y="43"/>
                  </a:cubicBezTo>
                  <a:cubicBezTo>
                    <a:pt x="62" y="45"/>
                    <a:pt x="60" y="45"/>
                    <a:pt x="60" y="45"/>
                  </a:cubicBezTo>
                  <a:cubicBezTo>
                    <a:pt x="60" y="45"/>
                    <a:pt x="60" y="48"/>
                    <a:pt x="59" y="48"/>
                  </a:cubicBezTo>
                  <a:cubicBezTo>
                    <a:pt x="57" y="48"/>
                    <a:pt x="57" y="48"/>
                    <a:pt x="57" y="48"/>
                  </a:cubicBezTo>
                  <a:cubicBezTo>
                    <a:pt x="57" y="48"/>
                    <a:pt x="54" y="48"/>
                    <a:pt x="53" y="47"/>
                  </a:cubicBezTo>
                  <a:cubicBezTo>
                    <a:pt x="51" y="47"/>
                    <a:pt x="49" y="47"/>
                    <a:pt x="49" y="4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2" name="Freeform 305">
              <a:extLst>
                <a:ext uri="{FF2B5EF4-FFF2-40B4-BE49-F238E27FC236}">
                  <a16:creationId xmlns:a16="http://schemas.microsoft.com/office/drawing/2014/main" id="{DBDFBB47-58BB-4307-A921-D8F7F169A700}"/>
                </a:ext>
              </a:extLst>
            </p:cNvPr>
            <p:cNvSpPr>
              <a:spLocks/>
            </p:cNvSpPr>
            <p:nvPr/>
          </p:nvSpPr>
          <p:spPr bwMode="auto">
            <a:xfrm>
              <a:off x="5802164" y="3618576"/>
              <a:ext cx="224441" cy="220927"/>
            </a:xfrm>
            <a:custGeom>
              <a:avLst/>
              <a:gdLst>
                <a:gd name="T0" fmla="*/ 49 w 65"/>
                <a:gd name="T1" fmla="*/ 47 h 64"/>
                <a:gd name="T2" fmla="*/ 43 w 65"/>
                <a:gd name="T3" fmla="*/ 46 h 64"/>
                <a:gd name="T4" fmla="*/ 42 w 65"/>
                <a:gd name="T5" fmla="*/ 48 h 64"/>
                <a:gd name="T6" fmla="*/ 29 w 65"/>
                <a:gd name="T7" fmla="*/ 47 h 64"/>
                <a:gd name="T8" fmla="*/ 26 w 65"/>
                <a:gd name="T9" fmla="*/ 52 h 64"/>
                <a:gd name="T10" fmla="*/ 27 w 65"/>
                <a:gd name="T11" fmla="*/ 57 h 64"/>
                <a:gd name="T12" fmla="*/ 26 w 65"/>
                <a:gd name="T13" fmla="*/ 63 h 64"/>
                <a:gd name="T14" fmla="*/ 20 w 65"/>
                <a:gd name="T15" fmla="*/ 64 h 64"/>
                <a:gd name="T16" fmla="*/ 19 w 65"/>
                <a:gd name="T17" fmla="*/ 59 h 64"/>
                <a:gd name="T18" fmla="*/ 15 w 65"/>
                <a:gd name="T19" fmla="*/ 59 h 64"/>
                <a:gd name="T20" fmla="*/ 13 w 65"/>
                <a:gd name="T21" fmla="*/ 61 h 64"/>
                <a:gd name="T22" fmla="*/ 9 w 65"/>
                <a:gd name="T23" fmla="*/ 61 h 64"/>
                <a:gd name="T24" fmla="*/ 8 w 65"/>
                <a:gd name="T25" fmla="*/ 58 h 64"/>
                <a:gd name="T26" fmla="*/ 1 w 65"/>
                <a:gd name="T27" fmla="*/ 57 h 64"/>
                <a:gd name="T28" fmla="*/ 2 w 65"/>
                <a:gd name="T29" fmla="*/ 50 h 64"/>
                <a:gd name="T30" fmla="*/ 3 w 65"/>
                <a:gd name="T31" fmla="*/ 45 h 64"/>
                <a:gd name="T32" fmla="*/ 4 w 65"/>
                <a:gd name="T33" fmla="*/ 41 h 64"/>
                <a:gd name="T34" fmla="*/ 7 w 65"/>
                <a:gd name="T35" fmla="*/ 38 h 64"/>
                <a:gd name="T36" fmla="*/ 9 w 65"/>
                <a:gd name="T37" fmla="*/ 38 h 64"/>
                <a:gd name="T38" fmla="*/ 11 w 65"/>
                <a:gd name="T39" fmla="*/ 31 h 64"/>
                <a:gd name="T40" fmla="*/ 14 w 65"/>
                <a:gd name="T41" fmla="*/ 27 h 64"/>
                <a:gd name="T42" fmla="*/ 21 w 65"/>
                <a:gd name="T43" fmla="*/ 24 h 64"/>
                <a:gd name="T44" fmla="*/ 25 w 65"/>
                <a:gd name="T45" fmla="*/ 20 h 64"/>
                <a:gd name="T46" fmla="*/ 27 w 65"/>
                <a:gd name="T47" fmla="*/ 15 h 64"/>
                <a:gd name="T48" fmla="*/ 32 w 65"/>
                <a:gd name="T49" fmla="*/ 12 h 64"/>
                <a:gd name="T50" fmla="*/ 35 w 65"/>
                <a:gd name="T51" fmla="*/ 6 h 64"/>
                <a:gd name="T52" fmla="*/ 40 w 65"/>
                <a:gd name="T53" fmla="*/ 3 h 64"/>
                <a:gd name="T54" fmla="*/ 43 w 65"/>
                <a:gd name="T55" fmla="*/ 2 h 64"/>
                <a:gd name="T56" fmla="*/ 46 w 65"/>
                <a:gd name="T57" fmla="*/ 2 h 64"/>
                <a:gd name="T58" fmla="*/ 49 w 65"/>
                <a:gd name="T59" fmla="*/ 5 h 64"/>
                <a:gd name="T60" fmla="*/ 47 w 65"/>
                <a:gd name="T61" fmla="*/ 9 h 64"/>
                <a:gd name="T62" fmla="*/ 50 w 65"/>
                <a:gd name="T63" fmla="*/ 13 h 64"/>
                <a:gd name="T64" fmla="*/ 56 w 65"/>
                <a:gd name="T65" fmla="*/ 17 h 64"/>
                <a:gd name="T66" fmla="*/ 56 w 65"/>
                <a:gd name="T67" fmla="*/ 20 h 64"/>
                <a:gd name="T68" fmla="*/ 60 w 65"/>
                <a:gd name="T69" fmla="*/ 28 h 64"/>
                <a:gd name="T70" fmla="*/ 63 w 65"/>
                <a:gd name="T71" fmla="*/ 28 h 64"/>
                <a:gd name="T72" fmla="*/ 62 w 65"/>
                <a:gd name="T73" fmla="*/ 32 h 64"/>
                <a:gd name="T74" fmla="*/ 64 w 65"/>
                <a:gd name="T75" fmla="*/ 40 h 64"/>
                <a:gd name="T76" fmla="*/ 63 w 65"/>
                <a:gd name="T77" fmla="*/ 43 h 64"/>
                <a:gd name="T78" fmla="*/ 60 w 65"/>
                <a:gd name="T79" fmla="*/ 45 h 64"/>
                <a:gd name="T80" fmla="*/ 59 w 65"/>
                <a:gd name="T81" fmla="*/ 48 h 64"/>
                <a:gd name="T82" fmla="*/ 57 w 65"/>
                <a:gd name="T83" fmla="*/ 48 h 64"/>
                <a:gd name="T84" fmla="*/ 53 w 65"/>
                <a:gd name="T85" fmla="*/ 47 h 64"/>
                <a:gd name="T86" fmla="*/ 49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49" y="47"/>
                  </a:moveTo>
                  <a:cubicBezTo>
                    <a:pt x="43" y="46"/>
                    <a:pt x="43" y="46"/>
                    <a:pt x="43" y="46"/>
                  </a:cubicBezTo>
                  <a:cubicBezTo>
                    <a:pt x="42" y="48"/>
                    <a:pt x="42" y="48"/>
                    <a:pt x="42" y="48"/>
                  </a:cubicBezTo>
                  <a:cubicBezTo>
                    <a:pt x="42" y="48"/>
                    <a:pt x="31" y="46"/>
                    <a:pt x="29" y="47"/>
                  </a:cubicBezTo>
                  <a:cubicBezTo>
                    <a:pt x="28" y="48"/>
                    <a:pt x="26" y="50"/>
                    <a:pt x="26" y="52"/>
                  </a:cubicBezTo>
                  <a:cubicBezTo>
                    <a:pt x="26" y="54"/>
                    <a:pt x="28" y="56"/>
                    <a:pt x="27" y="57"/>
                  </a:cubicBezTo>
                  <a:cubicBezTo>
                    <a:pt x="27" y="59"/>
                    <a:pt x="26" y="63"/>
                    <a:pt x="26" y="63"/>
                  </a:cubicBezTo>
                  <a:cubicBezTo>
                    <a:pt x="26" y="63"/>
                    <a:pt x="22" y="64"/>
                    <a:pt x="20" y="64"/>
                  </a:cubicBezTo>
                  <a:cubicBezTo>
                    <a:pt x="18" y="63"/>
                    <a:pt x="19" y="59"/>
                    <a:pt x="19" y="59"/>
                  </a:cubicBezTo>
                  <a:cubicBezTo>
                    <a:pt x="15" y="59"/>
                    <a:pt x="15" y="59"/>
                    <a:pt x="15" y="59"/>
                  </a:cubicBezTo>
                  <a:cubicBezTo>
                    <a:pt x="13" y="61"/>
                    <a:pt x="13" y="61"/>
                    <a:pt x="13" y="61"/>
                  </a:cubicBezTo>
                  <a:cubicBezTo>
                    <a:pt x="9" y="61"/>
                    <a:pt x="9" y="61"/>
                    <a:pt x="9" y="61"/>
                  </a:cubicBezTo>
                  <a:cubicBezTo>
                    <a:pt x="8" y="58"/>
                    <a:pt x="8" y="58"/>
                    <a:pt x="8" y="58"/>
                  </a:cubicBezTo>
                  <a:cubicBezTo>
                    <a:pt x="1" y="57"/>
                    <a:pt x="1" y="57"/>
                    <a:pt x="1" y="57"/>
                  </a:cubicBezTo>
                  <a:cubicBezTo>
                    <a:pt x="1" y="57"/>
                    <a:pt x="0" y="51"/>
                    <a:pt x="2" y="50"/>
                  </a:cubicBezTo>
                  <a:cubicBezTo>
                    <a:pt x="5" y="49"/>
                    <a:pt x="4" y="47"/>
                    <a:pt x="3" y="45"/>
                  </a:cubicBezTo>
                  <a:cubicBezTo>
                    <a:pt x="2" y="44"/>
                    <a:pt x="4" y="41"/>
                    <a:pt x="4" y="41"/>
                  </a:cubicBezTo>
                  <a:cubicBezTo>
                    <a:pt x="4" y="41"/>
                    <a:pt x="5" y="38"/>
                    <a:pt x="7" y="38"/>
                  </a:cubicBezTo>
                  <a:cubicBezTo>
                    <a:pt x="8" y="37"/>
                    <a:pt x="9" y="38"/>
                    <a:pt x="9" y="38"/>
                  </a:cubicBezTo>
                  <a:cubicBezTo>
                    <a:pt x="9" y="38"/>
                    <a:pt x="10" y="33"/>
                    <a:pt x="11" y="31"/>
                  </a:cubicBezTo>
                  <a:cubicBezTo>
                    <a:pt x="12" y="29"/>
                    <a:pt x="12" y="28"/>
                    <a:pt x="14" y="27"/>
                  </a:cubicBezTo>
                  <a:cubicBezTo>
                    <a:pt x="16" y="26"/>
                    <a:pt x="19" y="24"/>
                    <a:pt x="21" y="24"/>
                  </a:cubicBezTo>
                  <a:cubicBezTo>
                    <a:pt x="22" y="25"/>
                    <a:pt x="25" y="22"/>
                    <a:pt x="25" y="20"/>
                  </a:cubicBezTo>
                  <a:cubicBezTo>
                    <a:pt x="25" y="19"/>
                    <a:pt x="25" y="17"/>
                    <a:pt x="27" y="15"/>
                  </a:cubicBezTo>
                  <a:cubicBezTo>
                    <a:pt x="30" y="13"/>
                    <a:pt x="32" y="14"/>
                    <a:pt x="32" y="12"/>
                  </a:cubicBezTo>
                  <a:cubicBezTo>
                    <a:pt x="32" y="10"/>
                    <a:pt x="33" y="6"/>
                    <a:pt x="35" y="6"/>
                  </a:cubicBezTo>
                  <a:cubicBezTo>
                    <a:pt x="38" y="6"/>
                    <a:pt x="40" y="5"/>
                    <a:pt x="40" y="3"/>
                  </a:cubicBezTo>
                  <a:cubicBezTo>
                    <a:pt x="40" y="1"/>
                    <a:pt x="42" y="0"/>
                    <a:pt x="43" y="2"/>
                  </a:cubicBezTo>
                  <a:cubicBezTo>
                    <a:pt x="44" y="3"/>
                    <a:pt x="45" y="1"/>
                    <a:pt x="46" y="2"/>
                  </a:cubicBezTo>
                  <a:cubicBezTo>
                    <a:pt x="48" y="3"/>
                    <a:pt x="49" y="5"/>
                    <a:pt x="49" y="5"/>
                  </a:cubicBezTo>
                  <a:cubicBezTo>
                    <a:pt x="47" y="9"/>
                    <a:pt x="47" y="9"/>
                    <a:pt x="47" y="9"/>
                  </a:cubicBezTo>
                  <a:cubicBezTo>
                    <a:pt x="50" y="13"/>
                    <a:pt x="50" y="13"/>
                    <a:pt x="50" y="13"/>
                  </a:cubicBezTo>
                  <a:cubicBezTo>
                    <a:pt x="56" y="17"/>
                    <a:pt x="56" y="17"/>
                    <a:pt x="56" y="17"/>
                  </a:cubicBezTo>
                  <a:cubicBezTo>
                    <a:pt x="56" y="20"/>
                    <a:pt x="56" y="20"/>
                    <a:pt x="56" y="20"/>
                  </a:cubicBezTo>
                  <a:cubicBezTo>
                    <a:pt x="60" y="28"/>
                    <a:pt x="60" y="28"/>
                    <a:pt x="60" y="28"/>
                  </a:cubicBezTo>
                  <a:cubicBezTo>
                    <a:pt x="60" y="28"/>
                    <a:pt x="63" y="27"/>
                    <a:pt x="63" y="28"/>
                  </a:cubicBezTo>
                  <a:cubicBezTo>
                    <a:pt x="63" y="30"/>
                    <a:pt x="62" y="32"/>
                    <a:pt x="62" y="32"/>
                  </a:cubicBezTo>
                  <a:cubicBezTo>
                    <a:pt x="64" y="40"/>
                    <a:pt x="64" y="40"/>
                    <a:pt x="64" y="40"/>
                  </a:cubicBezTo>
                  <a:cubicBezTo>
                    <a:pt x="64" y="40"/>
                    <a:pt x="65" y="42"/>
                    <a:pt x="63" y="43"/>
                  </a:cubicBezTo>
                  <a:cubicBezTo>
                    <a:pt x="62" y="45"/>
                    <a:pt x="60" y="45"/>
                    <a:pt x="60" y="45"/>
                  </a:cubicBezTo>
                  <a:cubicBezTo>
                    <a:pt x="60" y="45"/>
                    <a:pt x="60" y="48"/>
                    <a:pt x="59" y="48"/>
                  </a:cubicBezTo>
                  <a:cubicBezTo>
                    <a:pt x="57" y="48"/>
                    <a:pt x="57" y="48"/>
                    <a:pt x="57" y="48"/>
                  </a:cubicBezTo>
                  <a:cubicBezTo>
                    <a:pt x="57" y="48"/>
                    <a:pt x="54" y="48"/>
                    <a:pt x="53" y="47"/>
                  </a:cubicBezTo>
                  <a:cubicBezTo>
                    <a:pt x="51" y="47"/>
                    <a:pt x="49" y="47"/>
                    <a:pt x="49" y="4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3" name="Freeform 306">
              <a:extLst>
                <a:ext uri="{FF2B5EF4-FFF2-40B4-BE49-F238E27FC236}">
                  <a16:creationId xmlns:a16="http://schemas.microsoft.com/office/drawing/2014/main" id="{B61835F6-C714-407A-99D3-F47EDA3CB1EF}"/>
                </a:ext>
              </a:extLst>
            </p:cNvPr>
            <p:cNvSpPr>
              <a:spLocks/>
            </p:cNvSpPr>
            <p:nvPr/>
          </p:nvSpPr>
          <p:spPr bwMode="auto">
            <a:xfrm>
              <a:off x="6652581" y="2503424"/>
              <a:ext cx="182358" cy="135011"/>
            </a:xfrm>
            <a:custGeom>
              <a:avLst/>
              <a:gdLst>
                <a:gd name="T0" fmla="*/ 52 w 53"/>
                <a:gd name="T1" fmla="*/ 4 h 39"/>
                <a:gd name="T2" fmla="*/ 49 w 53"/>
                <a:gd name="T3" fmla="*/ 2 h 39"/>
                <a:gd name="T4" fmla="*/ 42 w 53"/>
                <a:gd name="T5" fmla="*/ 3 h 39"/>
                <a:gd name="T6" fmla="*/ 36 w 53"/>
                <a:gd name="T7" fmla="*/ 1 h 39"/>
                <a:gd name="T8" fmla="*/ 31 w 53"/>
                <a:gd name="T9" fmla="*/ 4 h 39"/>
                <a:gd name="T10" fmla="*/ 26 w 53"/>
                <a:gd name="T11" fmla="*/ 6 h 39"/>
                <a:gd name="T12" fmla="*/ 18 w 53"/>
                <a:gd name="T13" fmla="*/ 6 h 39"/>
                <a:gd name="T14" fmla="*/ 13 w 53"/>
                <a:gd name="T15" fmla="*/ 7 h 39"/>
                <a:gd name="T16" fmla="*/ 11 w 53"/>
                <a:gd name="T17" fmla="*/ 3 h 39"/>
                <a:gd name="T18" fmla="*/ 7 w 53"/>
                <a:gd name="T19" fmla="*/ 1 h 39"/>
                <a:gd name="T20" fmla="*/ 4 w 53"/>
                <a:gd name="T21" fmla="*/ 6 h 39"/>
                <a:gd name="T22" fmla="*/ 1 w 53"/>
                <a:gd name="T23" fmla="*/ 9 h 39"/>
                <a:gd name="T24" fmla="*/ 1 w 53"/>
                <a:gd name="T25" fmla="*/ 14 h 39"/>
                <a:gd name="T26" fmla="*/ 6 w 53"/>
                <a:gd name="T27" fmla="*/ 16 h 39"/>
                <a:gd name="T28" fmla="*/ 4 w 53"/>
                <a:gd name="T29" fmla="*/ 21 h 39"/>
                <a:gd name="T30" fmla="*/ 2 w 53"/>
                <a:gd name="T31" fmla="*/ 25 h 39"/>
                <a:gd name="T32" fmla="*/ 6 w 53"/>
                <a:gd name="T33" fmla="*/ 27 h 39"/>
                <a:gd name="T34" fmla="*/ 6 w 53"/>
                <a:gd name="T35" fmla="*/ 31 h 39"/>
                <a:gd name="T36" fmla="*/ 7 w 53"/>
                <a:gd name="T37" fmla="*/ 34 h 39"/>
                <a:gd name="T38" fmla="*/ 7 w 53"/>
                <a:gd name="T39" fmla="*/ 37 h 39"/>
                <a:gd name="T40" fmla="*/ 13 w 53"/>
                <a:gd name="T41" fmla="*/ 38 h 39"/>
                <a:gd name="T42" fmla="*/ 18 w 53"/>
                <a:gd name="T43" fmla="*/ 35 h 39"/>
                <a:gd name="T44" fmla="*/ 23 w 53"/>
                <a:gd name="T45" fmla="*/ 34 h 39"/>
                <a:gd name="T46" fmla="*/ 26 w 53"/>
                <a:gd name="T47" fmla="*/ 38 h 39"/>
                <a:gd name="T48" fmla="*/ 30 w 53"/>
                <a:gd name="T49" fmla="*/ 37 h 39"/>
                <a:gd name="T50" fmla="*/ 33 w 53"/>
                <a:gd name="T51" fmla="*/ 35 h 39"/>
                <a:gd name="T52" fmla="*/ 36 w 53"/>
                <a:gd name="T53" fmla="*/ 34 h 39"/>
                <a:gd name="T54" fmla="*/ 37 w 53"/>
                <a:gd name="T55" fmla="*/ 32 h 39"/>
                <a:gd name="T56" fmla="*/ 41 w 53"/>
                <a:gd name="T57" fmla="*/ 32 h 39"/>
                <a:gd name="T58" fmla="*/ 46 w 53"/>
                <a:gd name="T59" fmla="*/ 32 h 39"/>
                <a:gd name="T60" fmla="*/ 45 w 53"/>
                <a:gd name="T61" fmla="*/ 28 h 39"/>
                <a:gd name="T62" fmla="*/ 43 w 53"/>
                <a:gd name="T63" fmla="*/ 27 h 39"/>
                <a:gd name="T64" fmla="*/ 45 w 53"/>
                <a:gd name="T65" fmla="*/ 23 h 39"/>
                <a:gd name="T66" fmla="*/ 46 w 53"/>
                <a:gd name="T67" fmla="*/ 23 h 39"/>
                <a:gd name="T68" fmla="*/ 46 w 53"/>
                <a:gd name="T69" fmla="*/ 19 h 39"/>
                <a:gd name="T70" fmla="*/ 52 w 53"/>
                <a:gd name="T71" fmla="*/ 14 h 39"/>
                <a:gd name="T72" fmla="*/ 52 w 53"/>
                <a:gd name="T7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 h="39">
                  <a:moveTo>
                    <a:pt x="52" y="4"/>
                  </a:moveTo>
                  <a:cubicBezTo>
                    <a:pt x="52" y="4"/>
                    <a:pt x="50" y="2"/>
                    <a:pt x="49" y="2"/>
                  </a:cubicBezTo>
                  <a:cubicBezTo>
                    <a:pt x="46" y="1"/>
                    <a:pt x="46" y="1"/>
                    <a:pt x="42" y="3"/>
                  </a:cubicBezTo>
                  <a:cubicBezTo>
                    <a:pt x="39" y="4"/>
                    <a:pt x="38" y="1"/>
                    <a:pt x="36" y="1"/>
                  </a:cubicBezTo>
                  <a:cubicBezTo>
                    <a:pt x="34" y="0"/>
                    <a:pt x="33" y="2"/>
                    <a:pt x="31" y="4"/>
                  </a:cubicBezTo>
                  <a:cubicBezTo>
                    <a:pt x="29" y="6"/>
                    <a:pt x="30" y="5"/>
                    <a:pt x="26" y="6"/>
                  </a:cubicBezTo>
                  <a:cubicBezTo>
                    <a:pt x="21" y="7"/>
                    <a:pt x="22" y="7"/>
                    <a:pt x="18" y="6"/>
                  </a:cubicBezTo>
                  <a:cubicBezTo>
                    <a:pt x="15" y="5"/>
                    <a:pt x="18" y="7"/>
                    <a:pt x="13" y="7"/>
                  </a:cubicBezTo>
                  <a:cubicBezTo>
                    <a:pt x="9" y="7"/>
                    <a:pt x="9" y="5"/>
                    <a:pt x="11" y="3"/>
                  </a:cubicBezTo>
                  <a:cubicBezTo>
                    <a:pt x="13" y="2"/>
                    <a:pt x="7" y="1"/>
                    <a:pt x="7" y="1"/>
                  </a:cubicBezTo>
                  <a:cubicBezTo>
                    <a:pt x="7" y="1"/>
                    <a:pt x="6" y="4"/>
                    <a:pt x="4" y="6"/>
                  </a:cubicBezTo>
                  <a:cubicBezTo>
                    <a:pt x="2" y="7"/>
                    <a:pt x="2" y="8"/>
                    <a:pt x="1" y="9"/>
                  </a:cubicBezTo>
                  <a:cubicBezTo>
                    <a:pt x="0" y="11"/>
                    <a:pt x="0" y="12"/>
                    <a:pt x="1" y="14"/>
                  </a:cubicBezTo>
                  <a:cubicBezTo>
                    <a:pt x="2" y="16"/>
                    <a:pt x="4" y="16"/>
                    <a:pt x="6" y="16"/>
                  </a:cubicBezTo>
                  <a:cubicBezTo>
                    <a:pt x="8" y="17"/>
                    <a:pt x="5" y="19"/>
                    <a:pt x="4" y="21"/>
                  </a:cubicBezTo>
                  <a:cubicBezTo>
                    <a:pt x="4" y="23"/>
                    <a:pt x="2" y="25"/>
                    <a:pt x="2" y="25"/>
                  </a:cubicBezTo>
                  <a:cubicBezTo>
                    <a:pt x="2" y="25"/>
                    <a:pt x="4" y="25"/>
                    <a:pt x="6" y="27"/>
                  </a:cubicBezTo>
                  <a:cubicBezTo>
                    <a:pt x="7" y="29"/>
                    <a:pt x="4" y="29"/>
                    <a:pt x="6" y="31"/>
                  </a:cubicBezTo>
                  <a:cubicBezTo>
                    <a:pt x="8" y="33"/>
                    <a:pt x="7" y="34"/>
                    <a:pt x="7" y="34"/>
                  </a:cubicBezTo>
                  <a:cubicBezTo>
                    <a:pt x="7" y="37"/>
                    <a:pt x="7" y="37"/>
                    <a:pt x="7" y="37"/>
                  </a:cubicBezTo>
                  <a:cubicBezTo>
                    <a:pt x="7" y="37"/>
                    <a:pt x="10" y="38"/>
                    <a:pt x="13" y="38"/>
                  </a:cubicBezTo>
                  <a:cubicBezTo>
                    <a:pt x="15" y="38"/>
                    <a:pt x="16" y="38"/>
                    <a:pt x="18" y="35"/>
                  </a:cubicBezTo>
                  <a:cubicBezTo>
                    <a:pt x="19" y="33"/>
                    <a:pt x="20" y="34"/>
                    <a:pt x="23" y="34"/>
                  </a:cubicBezTo>
                  <a:cubicBezTo>
                    <a:pt x="26" y="34"/>
                    <a:pt x="26" y="38"/>
                    <a:pt x="26" y="38"/>
                  </a:cubicBezTo>
                  <a:cubicBezTo>
                    <a:pt x="26" y="38"/>
                    <a:pt x="28" y="37"/>
                    <a:pt x="30" y="37"/>
                  </a:cubicBezTo>
                  <a:cubicBezTo>
                    <a:pt x="32" y="37"/>
                    <a:pt x="34" y="39"/>
                    <a:pt x="33" y="35"/>
                  </a:cubicBezTo>
                  <a:cubicBezTo>
                    <a:pt x="31" y="32"/>
                    <a:pt x="36" y="34"/>
                    <a:pt x="36" y="34"/>
                  </a:cubicBezTo>
                  <a:cubicBezTo>
                    <a:pt x="36" y="34"/>
                    <a:pt x="36" y="33"/>
                    <a:pt x="37" y="32"/>
                  </a:cubicBezTo>
                  <a:cubicBezTo>
                    <a:pt x="38" y="31"/>
                    <a:pt x="40" y="31"/>
                    <a:pt x="41" y="32"/>
                  </a:cubicBezTo>
                  <a:cubicBezTo>
                    <a:pt x="42" y="33"/>
                    <a:pt x="46" y="32"/>
                    <a:pt x="46" y="32"/>
                  </a:cubicBezTo>
                  <a:cubicBezTo>
                    <a:pt x="46" y="31"/>
                    <a:pt x="46" y="29"/>
                    <a:pt x="45" y="28"/>
                  </a:cubicBezTo>
                  <a:cubicBezTo>
                    <a:pt x="45" y="27"/>
                    <a:pt x="43" y="27"/>
                    <a:pt x="43" y="27"/>
                  </a:cubicBezTo>
                  <a:cubicBezTo>
                    <a:pt x="43" y="27"/>
                    <a:pt x="45" y="23"/>
                    <a:pt x="45" y="23"/>
                  </a:cubicBezTo>
                  <a:cubicBezTo>
                    <a:pt x="46" y="23"/>
                    <a:pt x="46" y="23"/>
                    <a:pt x="46" y="23"/>
                  </a:cubicBezTo>
                  <a:cubicBezTo>
                    <a:pt x="46" y="21"/>
                    <a:pt x="45" y="20"/>
                    <a:pt x="46" y="19"/>
                  </a:cubicBezTo>
                  <a:cubicBezTo>
                    <a:pt x="46" y="18"/>
                    <a:pt x="52" y="14"/>
                    <a:pt x="52" y="14"/>
                  </a:cubicBezTo>
                  <a:cubicBezTo>
                    <a:pt x="53" y="11"/>
                    <a:pt x="51" y="6"/>
                    <a:pt x="52"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4" name="Freeform 307">
              <a:extLst>
                <a:ext uri="{FF2B5EF4-FFF2-40B4-BE49-F238E27FC236}">
                  <a16:creationId xmlns:a16="http://schemas.microsoft.com/office/drawing/2014/main" id="{5DB1BF30-8BAB-4F7E-BE9C-873A7EEDF0F0}"/>
                </a:ext>
              </a:extLst>
            </p:cNvPr>
            <p:cNvSpPr>
              <a:spLocks/>
            </p:cNvSpPr>
            <p:nvPr/>
          </p:nvSpPr>
          <p:spPr bwMode="auto">
            <a:xfrm>
              <a:off x="6652581" y="2503424"/>
              <a:ext cx="182358" cy="135011"/>
            </a:xfrm>
            <a:custGeom>
              <a:avLst/>
              <a:gdLst>
                <a:gd name="T0" fmla="*/ 52 w 53"/>
                <a:gd name="T1" fmla="*/ 4 h 39"/>
                <a:gd name="T2" fmla="*/ 49 w 53"/>
                <a:gd name="T3" fmla="*/ 2 h 39"/>
                <a:gd name="T4" fmla="*/ 42 w 53"/>
                <a:gd name="T5" fmla="*/ 3 h 39"/>
                <a:gd name="T6" fmla="*/ 36 w 53"/>
                <a:gd name="T7" fmla="*/ 1 h 39"/>
                <a:gd name="T8" fmla="*/ 31 w 53"/>
                <a:gd name="T9" fmla="*/ 4 h 39"/>
                <a:gd name="T10" fmla="*/ 26 w 53"/>
                <a:gd name="T11" fmla="*/ 6 h 39"/>
                <a:gd name="T12" fmla="*/ 18 w 53"/>
                <a:gd name="T13" fmla="*/ 6 h 39"/>
                <a:gd name="T14" fmla="*/ 13 w 53"/>
                <a:gd name="T15" fmla="*/ 7 h 39"/>
                <a:gd name="T16" fmla="*/ 11 w 53"/>
                <a:gd name="T17" fmla="*/ 3 h 39"/>
                <a:gd name="T18" fmla="*/ 7 w 53"/>
                <a:gd name="T19" fmla="*/ 1 h 39"/>
                <a:gd name="T20" fmla="*/ 4 w 53"/>
                <a:gd name="T21" fmla="*/ 6 h 39"/>
                <a:gd name="T22" fmla="*/ 1 w 53"/>
                <a:gd name="T23" fmla="*/ 9 h 39"/>
                <a:gd name="T24" fmla="*/ 1 w 53"/>
                <a:gd name="T25" fmla="*/ 14 h 39"/>
                <a:gd name="T26" fmla="*/ 6 w 53"/>
                <a:gd name="T27" fmla="*/ 16 h 39"/>
                <a:gd name="T28" fmla="*/ 4 w 53"/>
                <a:gd name="T29" fmla="*/ 21 h 39"/>
                <a:gd name="T30" fmla="*/ 2 w 53"/>
                <a:gd name="T31" fmla="*/ 25 h 39"/>
                <a:gd name="T32" fmla="*/ 6 w 53"/>
                <a:gd name="T33" fmla="*/ 27 h 39"/>
                <a:gd name="T34" fmla="*/ 6 w 53"/>
                <a:gd name="T35" fmla="*/ 31 h 39"/>
                <a:gd name="T36" fmla="*/ 7 w 53"/>
                <a:gd name="T37" fmla="*/ 34 h 39"/>
                <a:gd name="T38" fmla="*/ 7 w 53"/>
                <a:gd name="T39" fmla="*/ 37 h 39"/>
                <a:gd name="T40" fmla="*/ 13 w 53"/>
                <a:gd name="T41" fmla="*/ 38 h 39"/>
                <a:gd name="T42" fmla="*/ 18 w 53"/>
                <a:gd name="T43" fmla="*/ 35 h 39"/>
                <a:gd name="T44" fmla="*/ 23 w 53"/>
                <a:gd name="T45" fmla="*/ 34 h 39"/>
                <a:gd name="T46" fmla="*/ 26 w 53"/>
                <a:gd name="T47" fmla="*/ 38 h 39"/>
                <a:gd name="T48" fmla="*/ 30 w 53"/>
                <a:gd name="T49" fmla="*/ 37 h 39"/>
                <a:gd name="T50" fmla="*/ 33 w 53"/>
                <a:gd name="T51" fmla="*/ 35 h 39"/>
                <a:gd name="T52" fmla="*/ 36 w 53"/>
                <a:gd name="T53" fmla="*/ 34 h 39"/>
                <a:gd name="T54" fmla="*/ 37 w 53"/>
                <a:gd name="T55" fmla="*/ 32 h 39"/>
                <a:gd name="T56" fmla="*/ 41 w 53"/>
                <a:gd name="T57" fmla="*/ 32 h 39"/>
                <a:gd name="T58" fmla="*/ 46 w 53"/>
                <a:gd name="T59" fmla="*/ 32 h 39"/>
                <a:gd name="T60" fmla="*/ 45 w 53"/>
                <a:gd name="T61" fmla="*/ 28 h 39"/>
                <a:gd name="T62" fmla="*/ 43 w 53"/>
                <a:gd name="T63" fmla="*/ 27 h 39"/>
                <a:gd name="T64" fmla="*/ 45 w 53"/>
                <a:gd name="T65" fmla="*/ 23 h 39"/>
                <a:gd name="T66" fmla="*/ 46 w 53"/>
                <a:gd name="T67" fmla="*/ 23 h 39"/>
                <a:gd name="T68" fmla="*/ 46 w 53"/>
                <a:gd name="T69" fmla="*/ 19 h 39"/>
                <a:gd name="T70" fmla="*/ 52 w 53"/>
                <a:gd name="T71" fmla="*/ 14 h 39"/>
                <a:gd name="T72" fmla="*/ 52 w 53"/>
                <a:gd name="T7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 h="39">
                  <a:moveTo>
                    <a:pt x="52" y="4"/>
                  </a:moveTo>
                  <a:cubicBezTo>
                    <a:pt x="52" y="4"/>
                    <a:pt x="50" y="2"/>
                    <a:pt x="49" y="2"/>
                  </a:cubicBezTo>
                  <a:cubicBezTo>
                    <a:pt x="46" y="1"/>
                    <a:pt x="46" y="1"/>
                    <a:pt x="42" y="3"/>
                  </a:cubicBezTo>
                  <a:cubicBezTo>
                    <a:pt x="39" y="4"/>
                    <a:pt x="38" y="1"/>
                    <a:pt x="36" y="1"/>
                  </a:cubicBezTo>
                  <a:cubicBezTo>
                    <a:pt x="34" y="0"/>
                    <a:pt x="33" y="2"/>
                    <a:pt x="31" y="4"/>
                  </a:cubicBezTo>
                  <a:cubicBezTo>
                    <a:pt x="29" y="6"/>
                    <a:pt x="30" y="5"/>
                    <a:pt x="26" y="6"/>
                  </a:cubicBezTo>
                  <a:cubicBezTo>
                    <a:pt x="21" y="7"/>
                    <a:pt x="22" y="7"/>
                    <a:pt x="18" y="6"/>
                  </a:cubicBezTo>
                  <a:cubicBezTo>
                    <a:pt x="15" y="5"/>
                    <a:pt x="18" y="7"/>
                    <a:pt x="13" y="7"/>
                  </a:cubicBezTo>
                  <a:cubicBezTo>
                    <a:pt x="9" y="7"/>
                    <a:pt x="9" y="5"/>
                    <a:pt x="11" y="3"/>
                  </a:cubicBezTo>
                  <a:cubicBezTo>
                    <a:pt x="13" y="2"/>
                    <a:pt x="7" y="1"/>
                    <a:pt x="7" y="1"/>
                  </a:cubicBezTo>
                  <a:cubicBezTo>
                    <a:pt x="7" y="1"/>
                    <a:pt x="6" y="4"/>
                    <a:pt x="4" y="6"/>
                  </a:cubicBezTo>
                  <a:cubicBezTo>
                    <a:pt x="2" y="7"/>
                    <a:pt x="2" y="8"/>
                    <a:pt x="1" y="9"/>
                  </a:cubicBezTo>
                  <a:cubicBezTo>
                    <a:pt x="0" y="11"/>
                    <a:pt x="0" y="12"/>
                    <a:pt x="1" y="14"/>
                  </a:cubicBezTo>
                  <a:cubicBezTo>
                    <a:pt x="2" y="16"/>
                    <a:pt x="4" y="16"/>
                    <a:pt x="6" y="16"/>
                  </a:cubicBezTo>
                  <a:cubicBezTo>
                    <a:pt x="8" y="17"/>
                    <a:pt x="5" y="19"/>
                    <a:pt x="4" y="21"/>
                  </a:cubicBezTo>
                  <a:cubicBezTo>
                    <a:pt x="4" y="23"/>
                    <a:pt x="2" y="25"/>
                    <a:pt x="2" y="25"/>
                  </a:cubicBezTo>
                  <a:cubicBezTo>
                    <a:pt x="2" y="25"/>
                    <a:pt x="4" y="25"/>
                    <a:pt x="6" y="27"/>
                  </a:cubicBezTo>
                  <a:cubicBezTo>
                    <a:pt x="7" y="29"/>
                    <a:pt x="4" y="29"/>
                    <a:pt x="6" y="31"/>
                  </a:cubicBezTo>
                  <a:cubicBezTo>
                    <a:pt x="8" y="33"/>
                    <a:pt x="7" y="34"/>
                    <a:pt x="7" y="34"/>
                  </a:cubicBezTo>
                  <a:cubicBezTo>
                    <a:pt x="7" y="37"/>
                    <a:pt x="7" y="37"/>
                    <a:pt x="7" y="37"/>
                  </a:cubicBezTo>
                  <a:cubicBezTo>
                    <a:pt x="7" y="37"/>
                    <a:pt x="10" y="38"/>
                    <a:pt x="13" y="38"/>
                  </a:cubicBezTo>
                  <a:cubicBezTo>
                    <a:pt x="15" y="38"/>
                    <a:pt x="16" y="38"/>
                    <a:pt x="18" y="35"/>
                  </a:cubicBezTo>
                  <a:cubicBezTo>
                    <a:pt x="19" y="33"/>
                    <a:pt x="20" y="34"/>
                    <a:pt x="23" y="34"/>
                  </a:cubicBezTo>
                  <a:cubicBezTo>
                    <a:pt x="26" y="34"/>
                    <a:pt x="26" y="38"/>
                    <a:pt x="26" y="38"/>
                  </a:cubicBezTo>
                  <a:cubicBezTo>
                    <a:pt x="26" y="38"/>
                    <a:pt x="28" y="37"/>
                    <a:pt x="30" y="37"/>
                  </a:cubicBezTo>
                  <a:cubicBezTo>
                    <a:pt x="32" y="37"/>
                    <a:pt x="34" y="39"/>
                    <a:pt x="33" y="35"/>
                  </a:cubicBezTo>
                  <a:cubicBezTo>
                    <a:pt x="31" y="32"/>
                    <a:pt x="36" y="34"/>
                    <a:pt x="36" y="34"/>
                  </a:cubicBezTo>
                  <a:cubicBezTo>
                    <a:pt x="36" y="34"/>
                    <a:pt x="36" y="33"/>
                    <a:pt x="37" y="32"/>
                  </a:cubicBezTo>
                  <a:cubicBezTo>
                    <a:pt x="38" y="31"/>
                    <a:pt x="40" y="31"/>
                    <a:pt x="41" y="32"/>
                  </a:cubicBezTo>
                  <a:cubicBezTo>
                    <a:pt x="42" y="33"/>
                    <a:pt x="46" y="32"/>
                    <a:pt x="46" y="32"/>
                  </a:cubicBezTo>
                  <a:cubicBezTo>
                    <a:pt x="46" y="31"/>
                    <a:pt x="46" y="29"/>
                    <a:pt x="45" y="28"/>
                  </a:cubicBezTo>
                  <a:cubicBezTo>
                    <a:pt x="45" y="27"/>
                    <a:pt x="43" y="27"/>
                    <a:pt x="43" y="27"/>
                  </a:cubicBezTo>
                  <a:cubicBezTo>
                    <a:pt x="43" y="27"/>
                    <a:pt x="45" y="23"/>
                    <a:pt x="45" y="23"/>
                  </a:cubicBezTo>
                  <a:cubicBezTo>
                    <a:pt x="46" y="23"/>
                    <a:pt x="46" y="23"/>
                    <a:pt x="46" y="23"/>
                  </a:cubicBezTo>
                  <a:cubicBezTo>
                    <a:pt x="46" y="21"/>
                    <a:pt x="45" y="20"/>
                    <a:pt x="46" y="19"/>
                  </a:cubicBezTo>
                  <a:cubicBezTo>
                    <a:pt x="46" y="18"/>
                    <a:pt x="52" y="14"/>
                    <a:pt x="52" y="14"/>
                  </a:cubicBezTo>
                  <a:cubicBezTo>
                    <a:pt x="53" y="11"/>
                    <a:pt x="51" y="6"/>
                    <a:pt x="52" y="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5" name="Freeform 308">
              <a:extLst>
                <a:ext uri="{FF2B5EF4-FFF2-40B4-BE49-F238E27FC236}">
                  <a16:creationId xmlns:a16="http://schemas.microsoft.com/office/drawing/2014/main" id="{0DEB003B-8B2C-4672-9B78-7AD2CADD3B89}"/>
                </a:ext>
              </a:extLst>
            </p:cNvPr>
            <p:cNvSpPr>
              <a:spLocks/>
            </p:cNvSpPr>
            <p:nvPr/>
          </p:nvSpPr>
          <p:spPr bwMode="auto">
            <a:xfrm>
              <a:off x="9354632" y="4044646"/>
              <a:ext cx="45590" cy="31561"/>
            </a:xfrm>
            <a:custGeom>
              <a:avLst/>
              <a:gdLst>
                <a:gd name="T0" fmla="*/ 0 w 13"/>
                <a:gd name="T1" fmla="*/ 5 h 9"/>
                <a:gd name="T2" fmla="*/ 4 w 13"/>
                <a:gd name="T3" fmla="*/ 9 h 9"/>
                <a:gd name="T4" fmla="*/ 7 w 13"/>
                <a:gd name="T5" fmla="*/ 8 h 9"/>
                <a:gd name="T6" fmla="*/ 8 w 13"/>
                <a:gd name="T7" fmla="*/ 7 h 9"/>
                <a:gd name="T8" fmla="*/ 9 w 13"/>
                <a:gd name="T9" fmla="*/ 5 h 9"/>
                <a:gd name="T10" fmla="*/ 11 w 13"/>
                <a:gd name="T11" fmla="*/ 6 h 9"/>
                <a:gd name="T12" fmla="*/ 13 w 13"/>
                <a:gd name="T13" fmla="*/ 6 h 9"/>
                <a:gd name="T14" fmla="*/ 11 w 13"/>
                <a:gd name="T15" fmla="*/ 0 h 9"/>
                <a:gd name="T16" fmla="*/ 8 w 13"/>
                <a:gd name="T17" fmla="*/ 0 h 9"/>
                <a:gd name="T18" fmla="*/ 6 w 13"/>
                <a:gd name="T19" fmla="*/ 5 h 9"/>
                <a:gd name="T20" fmla="*/ 0 w 13"/>
                <a:gd name="T21" fmla="*/ 4 h 9"/>
                <a:gd name="T22" fmla="*/ 0 w 13"/>
                <a:gd name="T2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9">
                  <a:moveTo>
                    <a:pt x="0" y="5"/>
                  </a:moveTo>
                  <a:cubicBezTo>
                    <a:pt x="4" y="9"/>
                    <a:pt x="4" y="9"/>
                    <a:pt x="4" y="9"/>
                  </a:cubicBezTo>
                  <a:cubicBezTo>
                    <a:pt x="7" y="8"/>
                    <a:pt x="7" y="8"/>
                    <a:pt x="7" y="8"/>
                  </a:cubicBezTo>
                  <a:cubicBezTo>
                    <a:pt x="8" y="7"/>
                    <a:pt x="8" y="7"/>
                    <a:pt x="8" y="7"/>
                  </a:cubicBezTo>
                  <a:cubicBezTo>
                    <a:pt x="9" y="5"/>
                    <a:pt x="9" y="5"/>
                    <a:pt x="9" y="5"/>
                  </a:cubicBezTo>
                  <a:cubicBezTo>
                    <a:pt x="11" y="6"/>
                    <a:pt x="11" y="6"/>
                    <a:pt x="11" y="6"/>
                  </a:cubicBezTo>
                  <a:cubicBezTo>
                    <a:pt x="13" y="6"/>
                    <a:pt x="13" y="6"/>
                    <a:pt x="13" y="6"/>
                  </a:cubicBezTo>
                  <a:cubicBezTo>
                    <a:pt x="11" y="0"/>
                    <a:pt x="11" y="0"/>
                    <a:pt x="11" y="0"/>
                  </a:cubicBezTo>
                  <a:cubicBezTo>
                    <a:pt x="10" y="0"/>
                    <a:pt x="9" y="0"/>
                    <a:pt x="8" y="0"/>
                  </a:cubicBezTo>
                  <a:cubicBezTo>
                    <a:pt x="6" y="1"/>
                    <a:pt x="7" y="3"/>
                    <a:pt x="6" y="5"/>
                  </a:cubicBezTo>
                  <a:cubicBezTo>
                    <a:pt x="5" y="5"/>
                    <a:pt x="2" y="4"/>
                    <a:pt x="0" y="4"/>
                  </a:cubicBezTo>
                  <a:lnTo>
                    <a:pt x="0"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6" name="Freeform 309">
              <a:extLst>
                <a:ext uri="{FF2B5EF4-FFF2-40B4-BE49-F238E27FC236}">
                  <a16:creationId xmlns:a16="http://schemas.microsoft.com/office/drawing/2014/main" id="{08B8D1EB-72E3-492A-8494-9E5393096C46}"/>
                </a:ext>
              </a:extLst>
            </p:cNvPr>
            <p:cNvSpPr>
              <a:spLocks/>
            </p:cNvSpPr>
            <p:nvPr/>
          </p:nvSpPr>
          <p:spPr bwMode="auto">
            <a:xfrm>
              <a:off x="9354632" y="4044646"/>
              <a:ext cx="45590" cy="31561"/>
            </a:xfrm>
            <a:custGeom>
              <a:avLst/>
              <a:gdLst>
                <a:gd name="T0" fmla="*/ 0 w 13"/>
                <a:gd name="T1" fmla="*/ 5 h 9"/>
                <a:gd name="T2" fmla="*/ 4 w 13"/>
                <a:gd name="T3" fmla="*/ 9 h 9"/>
                <a:gd name="T4" fmla="*/ 7 w 13"/>
                <a:gd name="T5" fmla="*/ 8 h 9"/>
                <a:gd name="T6" fmla="*/ 8 w 13"/>
                <a:gd name="T7" fmla="*/ 7 h 9"/>
                <a:gd name="T8" fmla="*/ 9 w 13"/>
                <a:gd name="T9" fmla="*/ 5 h 9"/>
                <a:gd name="T10" fmla="*/ 11 w 13"/>
                <a:gd name="T11" fmla="*/ 6 h 9"/>
                <a:gd name="T12" fmla="*/ 13 w 13"/>
                <a:gd name="T13" fmla="*/ 6 h 9"/>
                <a:gd name="T14" fmla="*/ 11 w 13"/>
                <a:gd name="T15" fmla="*/ 0 h 9"/>
                <a:gd name="T16" fmla="*/ 8 w 13"/>
                <a:gd name="T17" fmla="*/ 0 h 9"/>
                <a:gd name="T18" fmla="*/ 6 w 13"/>
                <a:gd name="T19" fmla="*/ 5 h 9"/>
                <a:gd name="T20" fmla="*/ 0 w 13"/>
                <a:gd name="T21" fmla="*/ 4 h 9"/>
                <a:gd name="T22" fmla="*/ 0 w 13"/>
                <a:gd name="T2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9">
                  <a:moveTo>
                    <a:pt x="0" y="5"/>
                  </a:moveTo>
                  <a:cubicBezTo>
                    <a:pt x="4" y="9"/>
                    <a:pt x="4" y="9"/>
                    <a:pt x="4" y="9"/>
                  </a:cubicBezTo>
                  <a:cubicBezTo>
                    <a:pt x="7" y="8"/>
                    <a:pt x="7" y="8"/>
                    <a:pt x="7" y="8"/>
                  </a:cubicBezTo>
                  <a:cubicBezTo>
                    <a:pt x="8" y="7"/>
                    <a:pt x="8" y="7"/>
                    <a:pt x="8" y="7"/>
                  </a:cubicBezTo>
                  <a:cubicBezTo>
                    <a:pt x="9" y="5"/>
                    <a:pt x="9" y="5"/>
                    <a:pt x="9" y="5"/>
                  </a:cubicBezTo>
                  <a:cubicBezTo>
                    <a:pt x="11" y="6"/>
                    <a:pt x="11" y="6"/>
                    <a:pt x="11" y="6"/>
                  </a:cubicBezTo>
                  <a:cubicBezTo>
                    <a:pt x="13" y="6"/>
                    <a:pt x="13" y="6"/>
                    <a:pt x="13" y="6"/>
                  </a:cubicBezTo>
                  <a:cubicBezTo>
                    <a:pt x="11" y="0"/>
                    <a:pt x="11" y="0"/>
                    <a:pt x="11" y="0"/>
                  </a:cubicBezTo>
                  <a:cubicBezTo>
                    <a:pt x="10" y="0"/>
                    <a:pt x="9" y="0"/>
                    <a:pt x="8" y="0"/>
                  </a:cubicBezTo>
                  <a:cubicBezTo>
                    <a:pt x="6" y="1"/>
                    <a:pt x="7" y="3"/>
                    <a:pt x="6" y="5"/>
                  </a:cubicBezTo>
                  <a:cubicBezTo>
                    <a:pt x="5" y="5"/>
                    <a:pt x="2" y="4"/>
                    <a:pt x="0" y="4"/>
                  </a:cubicBezTo>
                  <a:lnTo>
                    <a:pt x="0" y="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7" name="Freeform 310">
              <a:extLst>
                <a:ext uri="{FF2B5EF4-FFF2-40B4-BE49-F238E27FC236}">
                  <a16:creationId xmlns:a16="http://schemas.microsoft.com/office/drawing/2014/main" id="{4EB0CF73-B2ED-45A7-8A9B-235A6A4B606E}"/>
                </a:ext>
              </a:extLst>
            </p:cNvPr>
            <p:cNvSpPr>
              <a:spLocks noEditPoints="1"/>
            </p:cNvSpPr>
            <p:nvPr/>
          </p:nvSpPr>
          <p:spPr bwMode="auto">
            <a:xfrm>
              <a:off x="3759408" y="4032373"/>
              <a:ext cx="1190588" cy="1455306"/>
            </a:xfrm>
            <a:custGeom>
              <a:avLst/>
              <a:gdLst>
                <a:gd name="T0" fmla="*/ 206 w 346"/>
                <a:gd name="T1" fmla="*/ 70 h 423"/>
                <a:gd name="T2" fmla="*/ 202 w 346"/>
                <a:gd name="T3" fmla="*/ 61 h 423"/>
                <a:gd name="T4" fmla="*/ 198 w 346"/>
                <a:gd name="T5" fmla="*/ 405 h 423"/>
                <a:gd name="T6" fmla="*/ 176 w 346"/>
                <a:gd name="T7" fmla="*/ 77 h 423"/>
                <a:gd name="T8" fmla="*/ 232 w 346"/>
                <a:gd name="T9" fmla="*/ 324 h 423"/>
                <a:gd name="T10" fmla="*/ 257 w 346"/>
                <a:gd name="T11" fmla="*/ 309 h 423"/>
                <a:gd name="T12" fmla="*/ 273 w 346"/>
                <a:gd name="T13" fmla="*/ 304 h 423"/>
                <a:gd name="T14" fmla="*/ 285 w 346"/>
                <a:gd name="T15" fmla="*/ 294 h 423"/>
                <a:gd name="T16" fmla="*/ 293 w 346"/>
                <a:gd name="T17" fmla="*/ 272 h 423"/>
                <a:gd name="T18" fmla="*/ 307 w 346"/>
                <a:gd name="T19" fmla="*/ 235 h 423"/>
                <a:gd name="T20" fmla="*/ 307 w 346"/>
                <a:gd name="T21" fmla="*/ 196 h 423"/>
                <a:gd name="T22" fmla="*/ 321 w 346"/>
                <a:gd name="T23" fmla="*/ 179 h 423"/>
                <a:gd name="T24" fmla="*/ 339 w 346"/>
                <a:gd name="T25" fmla="*/ 156 h 423"/>
                <a:gd name="T26" fmla="*/ 344 w 346"/>
                <a:gd name="T27" fmla="*/ 123 h 423"/>
                <a:gd name="T28" fmla="*/ 329 w 346"/>
                <a:gd name="T29" fmla="*/ 106 h 423"/>
                <a:gd name="T30" fmla="*/ 307 w 346"/>
                <a:gd name="T31" fmla="*/ 90 h 423"/>
                <a:gd name="T32" fmla="*/ 269 w 346"/>
                <a:gd name="T33" fmla="*/ 80 h 423"/>
                <a:gd name="T34" fmla="*/ 258 w 346"/>
                <a:gd name="T35" fmla="*/ 74 h 423"/>
                <a:gd name="T36" fmla="*/ 248 w 346"/>
                <a:gd name="T37" fmla="*/ 64 h 423"/>
                <a:gd name="T38" fmla="*/ 221 w 346"/>
                <a:gd name="T39" fmla="*/ 72 h 423"/>
                <a:gd name="T40" fmla="*/ 222 w 346"/>
                <a:gd name="T41" fmla="*/ 70 h 423"/>
                <a:gd name="T42" fmla="*/ 225 w 346"/>
                <a:gd name="T43" fmla="*/ 55 h 423"/>
                <a:gd name="T44" fmla="*/ 206 w 346"/>
                <a:gd name="T45" fmla="*/ 68 h 423"/>
                <a:gd name="T46" fmla="*/ 197 w 346"/>
                <a:gd name="T47" fmla="*/ 68 h 423"/>
                <a:gd name="T48" fmla="*/ 197 w 346"/>
                <a:gd name="T49" fmla="*/ 60 h 423"/>
                <a:gd name="T50" fmla="*/ 212 w 346"/>
                <a:gd name="T51" fmla="*/ 51 h 423"/>
                <a:gd name="T52" fmla="*/ 210 w 346"/>
                <a:gd name="T53" fmla="*/ 45 h 423"/>
                <a:gd name="T54" fmla="*/ 205 w 346"/>
                <a:gd name="T55" fmla="*/ 16 h 423"/>
                <a:gd name="T56" fmla="*/ 187 w 346"/>
                <a:gd name="T57" fmla="*/ 36 h 423"/>
                <a:gd name="T58" fmla="*/ 163 w 346"/>
                <a:gd name="T59" fmla="*/ 30 h 423"/>
                <a:gd name="T60" fmla="*/ 143 w 346"/>
                <a:gd name="T61" fmla="*/ 37 h 423"/>
                <a:gd name="T62" fmla="*/ 123 w 346"/>
                <a:gd name="T63" fmla="*/ 20 h 423"/>
                <a:gd name="T64" fmla="*/ 118 w 346"/>
                <a:gd name="T65" fmla="*/ 0 h 423"/>
                <a:gd name="T66" fmla="*/ 97 w 346"/>
                <a:gd name="T67" fmla="*/ 13 h 423"/>
                <a:gd name="T68" fmla="*/ 84 w 346"/>
                <a:gd name="T69" fmla="*/ 21 h 423"/>
                <a:gd name="T70" fmla="*/ 84 w 346"/>
                <a:gd name="T71" fmla="*/ 43 h 423"/>
                <a:gd name="T72" fmla="*/ 61 w 346"/>
                <a:gd name="T73" fmla="*/ 46 h 423"/>
                <a:gd name="T74" fmla="*/ 45 w 346"/>
                <a:gd name="T75" fmla="*/ 51 h 423"/>
                <a:gd name="T76" fmla="*/ 33 w 346"/>
                <a:gd name="T77" fmla="*/ 99 h 423"/>
                <a:gd name="T78" fmla="*/ 4 w 346"/>
                <a:gd name="T79" fmla="*/ 130 h 423"/>
                <a:gd name="T80" fmla="*/ 15 w 346"/>
                <a:gd name="T81" fmla="*/ 158 h 423"/>
                <a:gd name="T82" fmla="*/ 48 w 346"/>
                <a:gd name="T83" fmla="*/ 184 h 423"/>
                <a:gd name="T84" fmla="*/ 74 w 346"/>
                <a:gd name="T85" fmla="*/ 179 h 423"/>
                <a:gd name="T86" fmla="*/ 113 w 346"/>
                <a:gd name="T87" fmla="*/ 200 h 423"/>
                <a:gd name="T88" fmla="*/ 136 w 346"/>
                <a:gd name="T89" fmla="*/ 229 h 423"/>
                <a:gd name="T90" fmla="*/ 140 w 346"/>
                <a:gd name="T91" fmla="*/ 267 h 423"/>
                <a:gd name="T92" fmla="*/ 158 w 346"/>
                <a:gd name="T93" fmla="*/ 291 h 423"/>
                <a:gd name="T94" fmla="*/ 170 w 346"/>
                <a:gd name="T95" fmla="*/ 331 h 423"/>
                <a:gd name="T96" fmla="*/ 164 w 346"/>
                <a:gd name="T97" fmla="*/ 361 h 423"/>
                <a:gd name="T98" fmla="*/ 159 w 346"/>
                <a:gd name="T99" fmla="*/ 390 h 423"/>
                <a:gd name="T100" fmla="*/ 181 w 346"/>
                <a:gd name="T101" fmla="*/ 420 h 423"/>
                <a:gd name="T102" fmla="*/ 196 w 346"/>
                <a:gd name="T103" fmla="*/ 397 h 423"/>
                <a:gd name="T104" fmla="*/ 205 w 346"/>
                <a:gd name="T105" fmla="*/ 392 h 423"/>
                <a:gd name="T106" fmla="*/ 220 w 346"/>
                <a:gd name="T107" fmla="*/ 371 h 423"/>
                <a:gd name="T108" fmla="*/ 219 w 346"/>
                <a:gd name="T109" fmla="*/ 347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6" h="423">
                  <a:moveTo>
                    <a:pt x="182" y="70"/>
                  </a:moveTo>
                  <a:cubicBezTo>
                    <a:pt x="183" y="69"/>
                    <a:pt x="183" y="70"/>
                    <a:pt x="183" y="70"/>
                  </a:cubicBezTo>
                  <a:cubicBezTo>
                    <a:pt x="182" y="71"/>
                    <a:pt x="180" y="71"/>
                    <a:pt x="180" y="72"/>
                  </a:cubicBezTo>
                  <a:cubicBezTo>
                    <a:pt x="179" y="73"/>
                    <a:pt x="179" y="74"/>
                    <a:pt x="178" y="75"/>
                  </a:cubicBezTo>
                  <a:cubicBezTo>
                    <a:pt x="177" y="76"/>
                    <a:pt x="179" y="71"/>
                    <a:pt x="182" y="70"/>
                  </a:cubicBezTo>
                  <a:close/>
                  <a:moveTo>
                    <a:pt x="207" y="68"/>
                  </a:moveTo>
                  <a:cubicBezTo>
                    <a:pt x="208" y="69"/>
                    <a:pt x="206" y="70"/>
                    <a:pt x="206" y="70"/>
                  </a:cubicBezTo>
                  <a:cubicBezTo>
                    <a:pt x="206" y="69"/>
                    <a:pt x="206" y="68"/>
                    <a:pt x="207" y="68"/>
                  </a:cubicBezTo>
                  <a:close/>
                  <a:moveTo>
                    <a:pt x="199" y="64"/>
                  </a:moveTo>
                  <a:cubicBezTo>
                    <a:pt x="198" y="65"/>
                    <a:pt x="198" y="66"/>
                    <a:pt x="200" y="66"/>
                  </a:cubicBezTo>
                  <a:cubicBezTo>
                    <a:pt x="200" y="66"/>
                    <a:pt x="201" y="64"/>
                    <a:pt x="199" y="64"/>
                  </a:cubicBezTo>
                  <a:close/>
                  <a:moveTo>
                    <a:pt x="202" y="61"/>
                  </a:moveTo>
                  <a:cubicBezTo>
                    <a:pt x="203" y="62"/>
                    <a:pt x="203" y="62"/>
                    <a:pt x="203" y="62"/>
                  </a:cubicBezTo>
                  <a:cubicBezTo>
                    <a:pt x="203" y="62"/>
                    <a:pt x="203" y="61"/>
                    <a:pt x="202" y="61"/>
                  </a:cubicBezTo>
                  <a:close/>
                  <a:moveTo>
                    <a:pt x="190" y="410"/>
                  </a:moveTo>
                  <a:cubicBezTo>
                    <a:pt x="189" y="410"/>
                    <a:pt x="187" y="413"/>
                    <a:pt x="190" y="412"/>
                  </a:cubicBezTo>
                  <a:cubicBezTo>
                    <a:pt x="190" y="412"/>
                    <a:pt x="191" y="410"/>
                    <a:pt x="190" y="410"/>
                  </a:cubicBezTo>
                  <a:close/>
                  <a:moveTo>
                    <a:pt x="195" y="409"/>
                  </a:moveTo>
                  <a:cubicBezTo>
                    <a:pt x="192" y="409"/>
                    <a:pt x="191" y="412"/>
                    <a:pt x="196" y="411"/>
                  </a:cubicBezTo>
                  <a:cubicBezTo>
                    <a:pt x="198" y="411"/>
                    <a:pt x="199" y="408"/>
                    <a:pt x="195" y="409"/>
                  </a:cubicBezTo>
                  <a:close/>
                  <a:moveTo>
                    <a:pt x="198" y="405"/>
                  </a:moveTo>
                  <a:cubicBezTo>
                    <a:pt x="197" y="407"/>
                    <a:pt x="197" y="407"/>
                    <a:pt x="197" y="407"/>
                  </a:cubicBezTo>
                  <a:cubicBezTo>
                    <a:pt x="198" y="406"/>
                    <a:pt x="204" y="405"/>
                    <a:pt x="198" y="405"/>
                  </a:cubicBezTo>
                  <a:close/>
                  <a:moveTo>
                    <a:pt x="177" y="76"/>
                  </a:moveTo>
                  <a:cubicBezTo>
                    <a:pt x="176" y="78"/>
                    <a:pt x="176" y="78"/>
                    <a:pt x="176" y="78"/>
                  </a:cubicBezTo>
                  <a:cubicBezTo>
                    <a:pt x="170" y="78"/>
                    <a:pt x="166" y="77"/>
                    <a:pt x="162" y="78"/>
                  </a:cubicBezTo>
                  <a:cubicBezTo>
                    <a:pt x="163" y="76"/>
                    <a:pt x="163" y="76"/>
                    <a:pt x="163" y="76"/>
                  </a:cubicBezTo>
                  <a:cubicBezTo>
                    <a:pt x="167" y="76"/>
                    <a:pt x="171" y="79"/>
                    <a:pt x="176" y="77"/>
                  </a:cubicBezTo>
                  <a:cubicBezTo>
                    <a:pt x="176" y="77"/>
                    <a:pt x="176" y="76"/>
                    <a:pt x="177" y="76"/>
                  </a:cubicBezTo>
                  <a:close/>
                  <a:moveTo>
                    <a:pt x="200" y="58"/>
                  </a:moveTo>
                  <a:cubicBezTo>
                    <a:pt x="199" y="58"/>
                    <a:pt x="199" y="59"/>
                    <a:pt x="201" y="59"/>
                  </a:cubicBezTo>
                  <a:cubicBezTo>
                    <a:pt x="201" y="59"/>
                    <a:pt x="203" y="57"/>
                    <a:pt x="200" y="58"/>
                  </a:cubicBezTo>
                  <a:close/>
                  <a:moveTo>
                    <a:pt x="221" y="332"/>
                  </a:moveTo>
                  <a:cubicBezTo>
                    <a:pt x="225" y="331"/>
                    <a:pt x="227" y="329"/>
                    <a:pt x="230" y="327"/>
                  </a:cubicBezTo>
                  <a:cubicBezTo>
                    <a:pt x="231" y="327"/>
                    <a:pt x="232" y="325"/>
                    <a:pt x="232" y="324"/>
                  </a:cubicBezTo>
                  <a:cubicBezTo>
                    <a:pt x="234" y="323"/>
                    <a:pt x="237" y="323"/>
                    <a:pt x="239" y="322"/>
                  </a:cubicBezTo>
                  <a:cubicBezTo>
                    <a:pt x="240" y="321"/>
                    <a:pt x="241" y="317"/>
                    <a:pt x="241" y="317"/>
                  </a:cubicBezTo>
                  <a:cubicBezTo>
                    <a:pt x="243" y="316"/>
                    <a:pt x="247" y="317"/>
                    <a:pt x="249" y="316"/>
                  </a:cubicBezTo>
                  <a:cubicBezTo>
                    <a:pt x="249" y="316"/>
                    <a:pt x="250" y="315"/>
                    <a:pt x="250" y="314"/>
                  </a:cubicBezTo>
                  <a:cubicBezTo>
                    <a:pt x="252" y="314"/>
                    <a:pt x="254" y="314"/>
                    <a:pt x="257" y="314"/>
                  </a:cubicBezTo>
                  <a:cubicBezTo>
                    <a:pt x="256" y="312"/>
                    <a:pt x="256" y="311"/>
                    <a:pt x="255" y="309"/>
                  </a:cubicBezTo>
                  <a:cubicBezTo>
                    <a:pt x="255" y="309"/>
                    <a:pt x="256" y="309"/>
                    <a:pt x="257" y="309"/>
                  </a:cubicBezTo>
                  <a:cubicBezTo>
                    <a:pt x="257" y="309"/>
                    <a:pt x="258" y="307"/>
                    <a:pt x="259" y="307"/>
                  </a:cubicBezTo>
                  <a:cubicBezTo>
                    <a:pt x="259" y="307"/>
                    <a:pt x="260" y="308"/>
                    <a:pt x="262" y="308"/>
                  </a:cubicBezTo>
                  <a:cubicBezTo>
                    <a:pt x="262" y="308"/>
                    <a:pt x="264" y="306"/>
                    <a:pt x="264" y="306"/>
                  </a:cubicBezTo>
                  <a:cubicBezTo>
                    <a:pt x="267" y="305"/>
                    <a:pt x="268" y="306"/>
                    <a:pt x="271" y="306"/>
                  </a:cubicBezTo>
                  <a:cubicBezTo>
                    <a:pt x="271" y="305"/>
                    <a:pt x="271" y="302"/>
                    <a:pt x="271" y="302"/>
                  </a:cubicBezTo>
                  <a:cubicBezTo>
                    <a:pt x="271" y="303"/>
                    <a:pt x="272" y="302"/>
                    <a:pt x="273" y="302"/>
                  </a:cubicBezTo>
                  <a:cubicBezTo>
                    <a:pt x="273" y="304"/>
                    <a:pt x="273" y="304"/>
                    <a:pt x="273" y="304"/>
                  </a:cubicBezTo>
                  <a:cubicBezTo>
                    <a:pt x="273" y="304"/>
                    <a:pt x="274" y="305"/>
                    <a:pt x="274" y="305"/>
                  </a:cubicBezTo>
                  <a:cubicBezTo>
                    <a:pt x="275" y="306"/>
                    <a:pt x="277" y="305"/>
                    <a:pt x="279" y="305"/>
                  </a:cubicBezTo>
                  <a:cubicBezTo>
                    <a:pt x="279" y="304"/>
                    <a:pt x="281" y="303"/>
                    <a:pt x="281" y="302"/>
                  </a:cubicBezTo>
                  <a:cubicBezTo>
                    <a:pt x="281" y="302"/>
                    <a:pt x="280" y="300"/>
                    <a:pt x="281" y="299"/>
                  </a:cubicBezTo>
                  <a:cubicBezTo>
                    <a:pt x="285" y="297"/>
                    <a:pt x="285" y="297"/>
                    <a:pt x="285" y="297"/>
                  </a:cubicBezTo>
                  <a:cubicBezTo>
                    <a:pt x="285" y="296"/>
                    <a:pt x="286" y="295"/>
                    <a:pt x="286" y="294"/>
                  </a:cubicBezTo>
                  <a:cubicBezTo>
                    <a:pt x="285" y="294"/>
                    <a:pt x="285" y="294"/>
                    <a:pt x="285" y="294"/>
                  </a:cubicBezTo>
                  <a:cubicBezTo>
                    <a:pt x="285" y="292"/>
                    <a:pt x="285" y="292"/>
                    <a:pt x="285" y="289"/>
                  </a:cubicBezTo>
                  <a:cubicBezTo>
                    <a:pt x="283" y="289"/>
                    <a:pt x="285" y="288"/>
                    <a:pt x="285" y="289"/>
                  </a:cubicBezTo>
                  <a:cubicBezTo>
                    <a:pt x="285" y="288"/>
                    <a:pt x="285" y="287"/>
                    <a:pt x="285" y="287"/>
                  </a:cubicBezTo>
                  <a:cubicBezTo>
                    <a:pt x="285" y="286"/>
                    <a:pt x="287" y="285"/>
                    <a:pt x="287" y="285"/>
                  </a:cubicBezTo>
                  <a:cubicBezTo>
                    <a:pt x="288" y="283"/>
                    <a:pt x="287" y="281"/>
                    <a:pt x="288" y="279"/>
                  </a:cubicBezTo>
                  <a:cubicBezTo>
                    <a:pt x="289" y="278"/>
                    <a:pt x="292" y="276"/>
                    <a:pt x="293" y="275"/>
                  </a:cubicBezTo>
                  <a:cubicBezTo>
                    <a:pt x="293" y="274"/>
                    <a:pt x="292" y="273"/>
                    <a:pt x="293" y="272"/>
                  </a:cubicBezTo>
                  <a:cubicBezTo>
                    <a:pt x="293" y="271"/>
                    <a:pt x="294" y="272"/>
                    <a:pt x="295" y="271"/>
                  </a:cubicBezTo>
                  <a:cubicBezTo>
                    <a:pt x="295" y="271"/>
                    <a:pt x="294" y="270"/>
                    <a:pt x="295" y="269"/>
                  </a:cubicBezTo>
                  <a:cubicBezTo>
                    <a:pt x="295" y="267"/>
                    <a:pt x="299" y="266"/>
                    <a:pt x="300" y="264"/>
                  </a:cubicBezTo>
                  <a:cubicBezTo>
                    <a:pt x="301" y="261"/>
                    <a:pt x="300" y="256"/>
                    <a:pt x="301" y="253"/>
                  </a:cubicBezTo>
                  <a:cubicBezTo>
                    <a:pt x="301" y="251"/>
                    <a:pt x="304" y="249"/>
                    <a:pt x="306" y="247"/>
                  </a:cubicBezTo>
                  <a:cubicBezTo>
                    <a:pt x="304" y="245"/>
                    <a:pt x="302" y="240"/>
                    <a:pt x="305" y="236"/>
                  </a:cubicBezTo>
                  <a:cubicBezTo>
                    <a:pt x="305" y="236"/>
                    <a:pt x="306" y="235"/>
                    <a:pt x="307" y="235"/>
                  </a:cubicBezTo>
                  <a:cubicBezTo>
                    <a:pt x="307" y="234"/>
                    <a:pt x="307" y="229"/>
                    <a:pt x="307" y="229"/>
                  </a:cubicBezTo>
                  <a:cubicBezTo>
                    <a:pt x="307" y="227"/>
                    <a:pt x="308" y="225"/>
                    <a:pt x="308" y="223"/>
                  </a:cubicBezTo>
                  <a:cubicBezTo>
                    <a:pt x="307" y="219"/>
                    <a:pt x="307" y="219"/>
                    <a:pt x="307" y="219"/>
                  </a:cubicBezTo>
                  <a:cubicBezTo>
                    <a:pt x="306" y="214"/>
                    <a:pt x="306" y="210"/>
                    <a:pt x="307" y="205"/>
                  </a:cubicBezTo>
                  <a:cubicBezTo>
                    <a:pt x="305" y="205"/>
                    <a:pt x="305" y="205"/>
                    <a:pt x="304" y="204"/>
                  </a:cubicBezTo>
                  <a:cubicBezTo>
                    <a:pt x="304" y="203"/>
                    <a:pt x="306" y="202"/>
                    <a:pt x="307" y="201"/>
                  </a:cubicBezTo>
                  <a:cubicBezTo>
                    <a:pt x="307" y="199"/>
                    <a:pt x="306" y="199"/>
                    <a:pt x="307" y="196"/>
                  </a:cubicBezTo>
                  <a:cubicBezTo>
                    <a:pt x="308" y="195"/>
                    <a:pt x="309" y="195"/>
                    <a:pt x="310" y="193"/>
                  </a:cubicBezTo>
                  <a:cubicBezTo>
                    <a:pt x="310" y="193"/>
                    <a:pt x="310" y="188"/>
                    <a:pt x="310" y="188"/>
                  </a:cubicBezTo>
                  <a:cubicBezTo>
                    <a:pt x="314" y="190"/>
                    <a:pt x="313" y="188"/>
                    <a:pt x="315" y="192"/>
                  </a:cubicBezTo>
                  <a:cubicBezTo>
                    <a:pt x="316" y="191"/>
                    <a:pt x="318" y="188"/>
                    <a:pt x="318" y="187"/>
                  </a:cubicBezTo>
                  <a:cubicBezTo>
                    <a:pt x="318" y="187"/>
                    <a:pt x="318" y="186"/>
                    <a:pt x="318" y="185"/>
                  </a:cubicBezTo>
                  <a:cubicBezTo>
                    <a:pt x="318" y="185"/>
                    <a:pt x="320" y="185"/>
                    <a:pt x="320" y="184"/>
                  </a:cubicBezTo>
                  <a:cubicBezTo>
                    <a:pt x="321" y="182"/>
                    <a:pt x="320" y="181"/>
                    <a:pt x="321" y="179"/>
                  </a:cubicBezTo>
                  <a:cubicBezTo>
                    <a:pt x="321" y="177"/>
                    <a:pt x="323" y="176"/>
                    <a:pt x="324" y="174"/>
                  </a:cubicBezTo>
                  <a:cubicBezTo>
                    <a:pt x="325" y="173"/>
                    <a:pt x="324" y="171"/>
                    <a:pt x="325" y="170"/>
                  </a:cubicBezTo>
                  <a:cubicBezTo>
                    <a:pt x="325" y="169"/>
                    <a:pt x="331" y="164"/>
                    <a:pt x="331" y="164"/>
                  </a:cubicBezTo>
                  <a:cubicBezTo>
                    <a:pt x="332" y="164"/>
                    <a:pt x="333" y="164"/>
                    <a:pt x="334" y="164"/>
                  </a:cubicBezTo>
                  <a:cubicBezTo>
                    <a:pt x="335" y="163"/>
                    <a:pt x="335" y="162"/>
                    <a:pt x="336" y="161"/>
                  </a:cubicBezTo>
                  <a:cubicBezTo>
                    <a:pt x="337" y="160"/>
                    <a:pt x="338" y="159"/>
                    <a:pt x="339" y="158"/>
                  </a:cubicBezTo>
                  <a:cubicBezTo>
                    <a:pt x="339" y="158"/>
                    <a:pt x="339" y="157"/>
                    <a:pt x="339" y="156"/>
                  </a:cubicBezTo>
                  <a:cubicBezTo>
                    <a:pt x="339" y="156"/>
                    <a:pt x="341" y="155"/>
                    <a:pt x="341" y="154"/>
                  </a:cubicBezTo>
                  <a:cubicBezTo>
                    <a:pt x="343" y="151"/>
                    <a:pt x="343" y="149"/>
                    <a:pt x="344" y="145"/>
                  </a:cubicBezTo>
                  <a:cubicBezTo>
                    <a:pt x="346" y="144"/>
                    <a:pt x="346" y="144"/>
                    <a:pt x="346" y="144"/>
                  </a:cubicBezTo>
                  <a:cubicBezTo>
                    <a:pt x="346" y="141"/>
                    <a:pt x="345" y="140"/>
                    <a:pt x="345" y="138"/>
                  </a:cubicBezTo>
                  <a:cubicBezTo>
                    <a:pt x="345" y="137"/>
                    <a:pt x="346" y="134"/>
                    <a:pt x="346" y="132"/>
                  </a:cubicBezTo>
                  <a:cubicBezTo>
                    <a:pt x="344" y="130"/>
                    <a:pt x="344" y="130"/>
                    <a:pt x="344" y="130"/>
                  </a:cubicBezTo>
                  <a:cubicBezTo>
                    <a:pt x="343" y="129"/>
                    <a:pt x="345" y="126"/>
                    <a:pt x="344" y="123"/>
                  </a:cubicBezTo>
                  <a:cubicBezTo>
                    <a:pt x="344" y="121"/>
                    <a:pt x="342" y="121"/>
                    <a:pt x="341" y="120"/>
                  </a:cubicBezTo>
                  <a:cubicBezTo>
                    <a:pt x="341" y="119"/>
                    <a:pt x="341" y="118"/>
                    <a:pt x="341" y="118"/>
                  </a:cubicBezTo>
                  <a:cubicBezTo>
                    <a:pt x="341" y="117"/>
                    <a:pt x="340" y="117"/>
                    <a:pt x="340" y="117"/>
                  </a:cubicBezTo>
                  <a:cubicBezTo>
                    <a:pt x="338" y="113"/>
                    <a:pt x="338" y="108"/>
                    <a:pt x="334" y="108"/>
                  </a:cubicBezTo>
                  <a:cubicBezTo>
                    <a:pt x="332" y="107"/>
                    <a:pt x="330" y="109"/>
                    <a:pt x="330" y="109"/>
                  </a:cubicBezTo>
                  <a:cubicBezTo>
                    <a:pt x="330" y="109"/>
                    <a:pt x="330" y="107"/>
                    <a:pt x="330" y="107"/>
                  </a:cubicBezTo>
                  <a:cubicBezTo>
                    <a:pt x="329" y="107"/>
                    <a:pt x="329" y="106"/>
                    <a:pt x="329" y="106"/>
                  </a:cubicBezTo>
                  <a:cubicBezTo>
                    <a:pt x="326" y="105"/>
                    <a:pt x="325" y="107"/>
                    <a:pt x="323" y="108"/>
                  </a:cubicBezTo>
                  <a:cubicBezTo>
                    <a:pt x="323" y="107"/>
                    <a:pt x="324" y="106"/>
                    <a:pt x="324" y="106"/>
                  </a:cubicBezTo>
                  <a:cubicBezTo>
                    <a:pt x="323" y="105"/>
                    <a:pt x="322" y="105"/>
                    <a:pt x="321" y="104"/>
                  </a:cubicBezTo>
                  <a:cubicBezTo>
                    <a:pt x="321" y="104"/>
                    <a:pt x="321" y="103"/>
                    <a:pt x="321" y="102"/>
                  </a:cubicBezTo>
                  <a:cubicBezTo>
                    <a:pt x="317" y="98"/>
                    <a:pt x="317" y="98"/>
                    <a:pt x="317" y="98"/>
                  </a:cubicBezTo>
                  <a:cubicBezTo>
                    <a:pt x="317" y="97"/>
                    <a:pt x="316" y="98"/>
                    <a:pt x="316" y="98"/>
                  </a:cubicBezTo>
                  <a:cubicBezTo>
                    <a:pt x="313" y="96"/>
                    <a:pt x="310" y="92"/>
                    <a:pt x="307" y="90"/>
                  </a:cubicBezTo>
                  <a:cubicBezTo>
                    <a:pt x="305" y="89"/>
                    <a:pt x="304" y="89"/>
                    <a:pt x="302" y="88"/>
                  </a:cubicBezTo>
                  <a:cubicBezTo>
                    <a:pt x="301" y="88"/>
                    <a:pt x="300" y="86"/>
                    <a:pt x="299" y="86"/>
                  </a:cubicBezTo>
                  <a:cubicBezTo>
                    <a:pt x="295" y="85"/>
                    <a:pt x="294" y="86"/>
                    <a:pt x="290" y="86"/>
                  </a:cubicBezTo>
                  <a:cubicBezTo>
                    <a:pt x="283" y="85"/>
                    <a:pt x="284" y="82"/>
                    <a:pt x="279" y="84"/>
                  </a:cubicBezTo>
                  <a:cubicBezTo>
                    <a:pt x="278" y="83"/>
                    <a:pt x="276" y="80"/>
                    <a:pt x="275" y="80"/>
                  </a:cubicBezTo>
                  <a:cubicBezTo>
                    <a:pt x="273" y="79"/>
                    <a:pt x="272" y="80"/>
                    <a:pt x="271" y="80"/>
                  </a:cubicBezTo>
                  <a:cubicBezTo>
                    <a:pt x="271" y="80"/>
                    <a:pt x="270" y="80"/>
                    <a:pt x="269" y="80"/>
                  </a:cubicBezTo>
                  <a:cubicBezTo>
                    <a:pt x="267" y="82"/>
                    <a:pt x="267" y="86"/>
                    <a:pt x="263" y="86"/>
                  </a:cubicBezTo>
                  <a:cubicBezTo>
                    <a:pt x="261" y="85"/>
                    <a:pt x="262" y="82"/>
                    <a:pt x="263" y="80"/>
                  </a:cubicBezTo>
                  <a:cubicBezTo>
                    <a:pt x="263" y="80"/>
                    <a:pt x="260" y="80"/>
                    <a:pt x="260" y="80"/>
                  </a:cubicBezTo>
                  <a:cubicBezTo>
                    <a:pt x="260" y="79"/>
                    <a:pt x="261" y="78"/>
                    <a:pt x="261" y="78"/>
                  </a:cubicBezTo>
                  <a:cubicBezTo>
                    <a:pt x="262" y="76"/>
                    <a:pt x="261" y="76"/>
                    <a:pt x="261" y="75"/>
                  </a:cubicBezTo>
                  <a:cubicBezTo>
                    <a:pt x="259" y="75"/>
                    <a:pt x="260" y="76"/>
                    <a:pt x="259" y="74"/>
                  </a:cubicBezTo>
                  <a:cubicBezTo>
                    <a:pt x="258" y="74"/>
                    <a:pt x="258" y="74"/>
                    <a:pt x="258" y="74"/>
                  </a:cubicBezTo>
                  <a:cubicBezTo>
                    <a:pt x="258" y="74"/>
                    <a:pt x="258" y="73"/>
                    <a:pt x="259" y="72"/>
                  </a:cubicBezTo>
                  <a:cubicBezTo>
                    <a:pt x="258" y="71"/>
                    <a:pt x="258" y="71"/>
                    <a:pt x="257" y="70"/>
                  </a:cubicBezTo>
                  <a:cubicBezTo>
                    <a:pt x="256" y="70"/>
                    <a:pt x="255" y="69"/>
                    <a:pt x="254" y="70"/>
                  </a:cubicBezTo>
                  <a:cubicBezTo>
                    <a:pt x="254" y="70"/>
                    <a:pt x="253" y="72"/>
                    <a:pt x="252" y="72"/>
                  </a:cubicBezTo>
                  <a:cubicBezTo>
                    <a:pt x="252" y="71"/>
                    <a:pt x="253" y="70"/>
                    <a:pt x="253" y="68"/>
                  </a:cubicBezTo>
                  <a:cubicBezTo>
                    <a:pt x="251" y="68"/>
                    <a:pt x="251" y="67"/>
                    <a:pt x="248" y="66"/>
                  </a:cubicBezTo>
                  <a:cubicBezTo>
                    <a:pt x="248" y="66"/>
                    <a:pt x="248" y="64"/>
                    <a:pt x="248" y="64"/>
                  </a:cubicBezTo>
                  <a:cubicBezTo>
                    <a:pt x="247" y="64"/>
                    <a:pt x="247" y="66"/>
                    <a:pt x="245" y="65"/>
                  </a:cubicBezTo>
                  <a:cubicBezTo>
                    <a:pt x="244" y="65"/>
                    <a:pt x="242" y="62"/>
                    <a:pt x="241" y="61"/>
                  </a:cubicBezTo>
                  <a:cubicBezTo>
                    <a:pt x="239" y="60"/>
                    <a:pt x="239" y="60"/>
                    <a:pt x="239" y="60"/>
                  </a:cubicBezTo>
                  <a:cubicBezTo>
                    <a:pt x="232" y="58"/>
                    <a:pt x="230" y="63"/>
                    <a:pt x="226" y="65"/>
                  </a:cubicBezTo>
                  <a:cubicBezTo>
                    <a:pt x="227" y="66"/>
                    <a:pt x="228" y="67"/>
                    <a:pt x="228" y="68"/>
                  </a:cubicBezTo>
                  <a:cubicBezTo>
                    <a:pt x="227" y="69"/>
                    <a:pt x="226" y="68"/>
                    <a:pt x="225" y="68"/>
                  </a:cubicBezTo>
                  <a:cubicBezTo>
                    <a:pt x="221" y="72"/>
                    <a:pt x="221" y="72"/>
                    <a:pt x="221" y="72"/>
                  </a:cubicBezTo>
                  <a:cubicBezTo>
                    <a:pt x="224" y="72"/>
                    <a:pt x="217" y="75"/>
                    <a:pt x="220" y="72"/>
                  </a:cubicBezTo>
                  <a:cubicBezTo>
                    <a:pt x="216" y="72"/>
                    <a:pt x="214" y="72"/>
                    <a:pt x="210" y="74"/>
                  </a:cubicBezTo>
                  <a:cubicBezTo>
                    <a:pt x="208" y="72"/>
                    <a:pt x="208" y="71"/>
                    <a:pt x="207" y="70"/>
                  </a:cubicBezTo>
                  <a:cubicBezTo>
                    <a:pt x="211" y="73"/>
                    <a:pt x="209" y="72"/>
                    <a:pt x="214" y="71"/>
                  </a:cubicBezTo>
                  <a:cubicBezTo>
                    <a:pt x="214" y="71"/>
                    <a:pt x="218" y="72"/>
                    <a:pt x="219" y="72"/>
                  </a:cubicBezTo>
                  <a:cubicBezTo>
                    <a:pt x="219" y="72"/>
                    <a:pt x="219" y="71"/>
                    <a:pt x="219" y="70"/>
                  </a:cubicBezTo>
                  <a:cubicBezTo>
                    <a:pt x="221" y="70"/>
                    <a:pt x="221" y="70"/>
                    <a:pt x="222" y="70"/>
                  </a:cubicBezTo>
                  <a:cubicBezTo>
                    <a:pt x="222" y="68"/>
                    <a:pt x="222" y="68"/>
                    <a:pt x="222" y="68"/>
                  </a:cubicBezTo>
                  <a:cubicBezTo>
                    <a:pt x="222" y="68"/>
                    <a:pt x="224" y="68"/>
                    <a:pt x="224" y="68"/>
                  </a:cubicBezTo>
                  <a:cubicBezTo>
                    <a:pt x="225" y="67"/>
                    <a:pt x="224" y="66"/>
                    <a:pt x="225" y="64"/>
                  </a:cubicBezTo>
                  <a:cubicBezTo>
                    <a:pt x="226" y="64"/>
                    <a:pt x="226" y="64"/>
                    <a:pt x="226" y="64"/>
                  </a:cubicBezTo>
                  <a:cubicBezTo>
                    <a:pt x="227" y="62"/>
                    <a:pt x="226" y="60"/>
                    <a:pt x="225" y="58"/>
                  </a:cubicBezTo>
                  <a:cubicBezTo>
                    <a:pt x="227" y="58"/>
                    <a:pt x="225" y="55"/>
                    <a:pt x="225" y="55"/>
                  </a:cubicBezTo>
                  <a:cubicBezTo>
                    <a:pt x="225" y="55"/>
                    <a:pt x="225" y="55"/>
                    <a:pt x="225" y="55"/>
                  </a:cubicBezTo>
                  <a:cubicBezTo>
                    <a:pt x="223" y="55"/>
                    <a:pt x="222" y="55"/>
                    <a:pt x="219" y="55"/>
                  </a:cubicBezTo>
                  <a:cubicBezTo>
                    <a:pt x="220" y="55"/>
                    <a:pt x="220" y="51"/>
                    <a:pt x="219" y="51"/>
                  </a:cubicBezTo>
                  <a:cubicBezTo>
                    <a:pt x="214" y="50"/>
                    <a:pt x="214" y="54"/>
                    <a:pt x="212" y="55"/>
                  </a:cubicBezTo>
                  <a:cubicBezTo>
                    <a:pt x="211" y="56"/>
                    <a:pt x="209" y="56"/>
                    <a:pt x="209" y="57"/>
                  </a:cubicBezTo>
                  <a:cubicBezTo>
                    <a:pt x="208" y="57"/>
                    <a:pt x="209" y="59"/>
                    <a:pt x="208" y="60"/>
                  </a:cubicBezTo>
                  <a:cubicBezTo>
                    <a:pt x="208" y="60"/>
                    <a:pt x="206" y="60"/>
                    <a:pt x="206" y="61"/>
                  </a:cubicBezTo>
                  <a:cubicBezTo>
                    <a:pt x="205" y="64"/>
                    <a:pt x="206" y="66"/>
                    <a:pt x="206" y="68"/>
                  </a:cubicBezTo>
                  <a:cubicBezTo>
                    <a:pt x="205" y="67"/>
                    <a:pt x="205" y="67"/>
                    <a:pt x="205" y="67"/>
                  </a:cubicBezTo>
                  <a:cubicBezTo>
                    <a:pt x="203" y="62"/>
                    <a:pt x="203" y="65"/>
                    <a:pt x="201" y="66"/>
                  </a:cubicBezTo>
                  <a:cubicBezTo>
                    <a:pt x="200" y="67"/>
                    <a:pt x="199" y="67"/>
                    <a:pt x="199" y="67"/>
                  </a:cubicBezTo>
                  <a:cubicBezTo>
                    <a:pt x="198" y="68"/>
                    <a:pt x="200" y="72"/>
                    <a:pt x="199" y="75"/>
                  </a:cubicBezTo>
                  <a:cubicBezTo>
                    <a:pt x="199" y="76"/>
                    <a:pt x="197" y="77"/>
                    <a:pt x="197" y="78"/>
                  </a:cubicBezTo>
                  <a:cubicBezTo>
                    <a:pt x="196" y="80"/>
                    <a:pt x="198" y="75"/>
                    <a:pt x="198" y="75"/>
                  </a:cubicBezTo>
                  <a:cubicBezTo>
                    <a:pt x="198" y="73"/>
                    <a:pt x="197" y="69"/>
                    <a:pt x="197" y="68"/>
                  </a:cubicBezTo>
                  <a:cubicBezTo>
                    <a:pt x="197" y="68"/>
                    <a:pt x="197" y="66"/>
                    <a:pt x="197" y="66"/>
                  </a:cubicBezTo>
                  <a:cubicBezTo>
                    <a:pt x="196" y="66"/>
                    <a:pt x="195" y="65"/>
                    <a:pt x="194" y="66"/>
                  </a:cubicBezTo>
                  <a:cubicBezTo>
                    <a:pt x="192" y="66"/>
                    <a:pt x="190" y="69"/>
                    <a:pt x="188" y="69"/>
                  </a:cubicBezTo>
                  <a:cubicBezTo>
                    <a:pt x="186" y="70"/>
                    <a:pt x="185" y="69"/>
                    <a:pt x="183" y="70"/>
                  </a:cubicBezTo>
                  <a:cubicBezTo>
                    <a:pt x="186" y="69"/>
                    <a:pt x="190" y="66"/>
                    <a:pt x="193" y="65"/>
                  </a:cubicBezTo>
                  <a:cubicBezTo>
                    <a:pt x="193" y="65"/>
                    <a:pt x="195" y="66"/>
                    <a:pt x="196" y="65"/>
                  </a:cubicBezTo>
                  <a:cubicBezTo>
                    <a:pt x="197" y="64"/>
                    <a:pt x="196" y="61"/>
                    <a:pt x="197" y="60"/>
                  </a:cubicBezTo>
                  <a:cubicBezTo>
                    <a:pt x="197" y="59"/>
                    <a:pt x="200" y="57"/>
                    <a:pt x="200" y="55"/>
                  </a:cubicBezTo>
                  <a:cubicBezTo>
                    <a:pt x="200" y="55"/>
                    <a:pt x="200" y="54"/>
                    <a:pt x="200" y="53"/>
                  </a:cubicBezTo>
                  <a:cubicBezTo>
                    <a:pt x="201" y="52"/>
                    <a:pt x="203" y="51"/>
                    <a:pt x="204" y="51"/>
                  </a:cubicBezTo>
                  <a:cubicBezTo>
                    <a:pt x="205" y="50"/>
                    <a:pt x="205" y="47"/>
                    <a:pt x="206" y="47"/>
                  </a:cubicBezTo>
                  <a:cubicBezTo>
                    <a:pt x="207" y="47"/>
                    <a:pt x="207" y="49"/>
                    <a:pt x="206" y="49"/>
                  </a:cubicBezTo>
                  <a:cubicBezTo>
                    <a:pt x="206" y="50"/>
                    <a:pt x="206" y="51"/>
                    <a:pt x="207" y="53"/>
                  </a:cubicBezTo>
                  <a:cubicBezTo>
                    <a:pt x="208" y="52"/>
                    <a:pt x="213" y="54"/>
                    <a:pt x="212" y="51"/>
                  </a:cubicBezTo>
                  <a:cubicBezTo>
                    <a:pt x="212" y="50"/>
                    <a:pt x="212" y="50"/>
                    <a:pt x="211" y="50"/>
                  </a:cubicBezTo>
                  <a:cubicBezTo>
                    <a:pt x="211" y="49"/>
                    <a:pt x="211" y="47"/>
                    <a:pt x="211" y="47"/>
                  </a:cubicBezTo>
                  <a:cubicBezTo>
                    <a:pt x="213" y="47"/>
                    <a:pt x="213" y="47"/>
                    <a:pt x="213" y="47"/>
                  </a:cubicBezTo>
                  <a:cubicBezTo>
                    <a:pt x="213" y="45"/>
                    <a:pt x="214" y="43"/>
                    <a:pt x="214" y="41"/>
                  </a:cubicBezTo>
                  <a:cubicBezTo>
                    <a:pt x="213" y="42"/>
                    <a:pt x="212" y="41"/>
                    <a:pt x="212" y="41"/>
                  </a:cubicBezTo>
                  <a:cubicBezTo>
                    <a:pt x="211" y="41"/>
                    <a:pt x="210" y="43"/>
                    <a:pt x="210" y="43"/>
                  </a:cubicBezTo>
                  <a:cubicBezTo>
                    <a:pt x="210" y="44"/>
                    <a:pt x="211" y="44"/>
                    <a:pt x="210" y="45"/>
                  </a:cubicBezTo>
                  <a:cubicBezTo>
                    <a:pt x="210" y="45"/>
                    <a:pt x="208" y="45"/>
                    <a:pt x="208" y="45"/>
                  </a:cubicBezTo>
                  <a:cubicBezTo>
                    <a:pt x="210" y="41"/>
                    <a:pt x="212" y="41"/>
                    <a:pt x="208" y="38"/>
                  </a:cubicBezTo>
                  <a:cubicBezTo>
                    <a:pt x="213" y="36"/>
                    <a:pt x="211" y="37"/>
                    <a:pt x="213" y="32"/>
                  </a:cubicBezTo>
                  <a:cubicBezTo>
                    <a:pt x="211" y="32"/>
                    <a:pt x="209" y="32"/>
                    <a:pt x="207" y="32"/>
                  </a:cubicBezTo>
                  <a:cubicBezTo>
                    <a:pt x="207" y="30"/>
                    <a:pt x="208" y="27"/>
                    <a:pt x="207" y="25"/>
                  </a:cubicBezTo>
                  <a:cubicBezTo>
                    <a:pt x="207" y="24"/>
                    <a:pt x="205" y="23"/>
                    <a:pt x="205" y="23"/>
                  </a:cubicBezTo>
                  <a:cubicBezTo>
                    <a:pt x="204" y="20"/>
                    <a:pt x="206" y="19"/>
                    <a:pt x="205" y="16"/>
                  </a:cubicBezTo>
                  <a:cubicBezTo>
                    <a:pt x="204" y="14"/>
                    <a:pt x="202" y="12"/>
                    <a:pt x="202" y="10"/>
                  </a:cubicBezTo>
                  <a:cubicBezTo>
                    <a:pt x="201" y="9"/>
                    <a:pt x="202" y="8"/>
                    <a:pt x="202" y="7"/>
                  </a:cubicBezTo>
                  <a:cubicBezTo>
                    <a:pt x="201" y="7"/>
                    <a:pt x="199" y="7"/>
                    <a:pt x="199" y="6"/>
                  </a:cubicBezTo>
                  <a:cubicBezTo>
                    <a:pt x="195" y="13"/>
                    <a:pt x="195" y="13"/>
                    <a:pt x="195" y="13"/>
                  </a:cubicBezTo>
                  <a:cubicBezTo>
                    <a:pt x="194" y="19"/>
                    <a:pt x="194" y="19"/>
                    <a:pt x="194" y="19"/>
                  </a:cubicBezTo>
                  <a:cubicBezTo>
                    <a:pt x="194" y="19"/>
                    <a:pt x="193" y="27"/>
                    <a:pt x="192" y="28"/>
                  </a:cubicBezTo>
                  <a:cubicBezTo>
                    <a:pt x="192" y="30"/>
                    <a:pt x="187" y="36"/>
                    <a:pt x="187" y="36"/>
                  </a:cubicBezTo>
                  <a:cubicBezTo>
                    <a:pt x="184" y="33"/>
                    <a:pt x="184" y="33"/>
                    <a:pt x="184" y="33"/>
                  </a:cubicBezTo>
                  <a:cubicBezTo>
                    <a:pt x="179" y="34"/>
                    <a:pt x="179" y="34"/>
                    <a:pt x="179" y="34"/>
                  </a:cubicBezTo>
                  <a:cubicBezTo>
                    <a:pt x="179" y="34"/>
                    <a:pt x="176" y="37"/>
                    <a:pt x="174" y="36"/>
                  </a:cubicBezTo>
                  <a:cubicBezTo>
                    <a:pt x="172" y="34"/>
                    <a:pt x="171" y="31"/>
                    <a:pt x="171" y="31"/>
                  </a:cubicBezTo>
                  <a:cubicBezTo>
                    <a:pt x="167" y="31"/>
                    <a:pt x="167" y="31"/>
                    <a:pt x="167" y="31"/>
                  </a:cubicBezTo>
                  <a:cubicBezTo>
                    <a:pt x="166" y="29"/>
                    <a:pt x="166" y="29"/>
                    <a:pt x="166" y="29"/>
                  </a:cubicBezTo>
                  <a:cubicBezTo>
                    <a:pt x="163" y="30"/>
                    <a:pt x="163" y="30"/>
                    <a:pt x="163" y="30"/>
                  </a:cubicBezTo>
                  <a:cubicBezTo>
                    <a:pt x="157" y="28"/>
                    <a:pt x="157" y="28"/>
                    <a:pt x="157" y="28"/>
                  </a:cubicBezTo>
                  <a:cubicBezTo>
                    <a:pt x="156" y="33"/>
                    <a:pt x="156" y="33"/>
                    <a:pt x="156" y="33"/>
                  </a:cubicBezTo>
                  <a:cubicBezTo>
                    <a:pt x="159" y="35"/>
                    <a:pt x="159" y="35"/>
                    <a:pt x="159" y="35"/>
                  </a:cubicBezTo>
                  <a:cubicBezTo>
                    <a:pt x="157" y="39"/>
                    <a:pt x="157" y="39"/>
                    <a:pt x="157" y="39"/>
                  </a:cubicBezTo>
                  <a:cubicBezTo>
                    <a:pt x="151" y="37"/>
                    <a:pt x="151" y="37"/>
                    <a:pt x="151" y="37"/>
                  </a:cubicBezTo>
                  <a:cubicBezTo>
                    <a:pt x="147" y="38"/>
                    <a:pt x="147" y="38"/>
                    <a:pt x="147" y="38"/>
                  </a:cubicBezTo>
                  <a:cubicBezTo>
                    <a:pt x="147" y="38"/>
                    <a:pt x="145" y="39"/>
                    <a:pt x="143" y="37"/>
                  </a:cubicBezTo>
                  <a:cubicBezTo>
                    <a:pt x="140" y="36"/>
                    <a:pt x="141" y="39"/>
                    <a:pt x="139" y="39"/>
                  </a:cubicBezTo>
                  <a:cubicBezTo>
                    <a:pt x="137" y="39"/>
                    <a:pt x="138" y="43"/>
                    <a:pt x="137" y="42"/>
                  </a:cubicBezTo>
                  <a:cubicBezTo>
                    <a:pt x="135" y="41"/>
                    <a:pt x="134" y="45"/>
                    <a:pt x="133" y="45"/>
                  </a:cubicBezTo>
                  <a:cubicBezTo>
                    <a:pt x="131" y="45"/>
                    <a:pt x="129" y="44"/>
                    <a:pt x="129" y="42"/>
                  </a:cubicBezTo>
                  <a:cubicBezTo>
                    <a:pt x="129" y="41"/>
                    <a:pt x="126" y="40"/>
                    <a:pt x="125" y="39"/>
                  </a:cubicBezTo>
                  <a:cubicBezTo>
                    <a:pt x="124" y="37"/>
                    <a:pt x="122" y="36"/>
                    <a:pt x="123" y="33"/>
                  </a:cubicBezTo>
                  <a:cubicBezTo>
                    <a:pt x="124" y="30"/>
                    <a:pt x="123" y="20"/>
                    <a:pt x="123" y="20"/>
                  </a:cubicBezTo>
                  <a:cubicBezTo>
                    <a:pt x="123" y="20"/>
                    <a:pt x="126" y="18"/>
                    <a:pt x="128" y="16"/>
                  </a:cubicBezTo>
                  <a:cubicBezTo>
                    <a:pt x="130" y="15"/>
                    <a:pt x="129" y="14"/>
                    <a:pt x="128" y="12"/>
                  </a:cubicBezTo>
                  <a:cubicBezTo>
                    <a:pt x="127" y="11"/>
                    <a:pt x="129" y="9"/>
                    <a:pt x="128" y="9"/>
                  </a:cubicBezTo>
                  <a:cubicBezTo>
                    <a:pt x="127" y="8"/>
                    <a:pt x="123" y="7"/>
                    <a:pt x="123" y="7"/>
                  </a:cubicBezTo>
                  <a:cubicBezTo>
                    <a:pt x="126" y="4"/>
                    <a:pt x="126" y="4"/>
                    <a:pt x="126" y="4"/>
                  </a:cubicBezTo>
                  <a:cubicBezTo>
                    <a:pt x="126" y="4"/>
                    <a:pt x="126" y="1"/>
                    <a:pt x="124" y="1"/>
                  </a:cubicBezTo>
                  <a:cubicBezTo>
                    <a:pt x="122" y="2"/>
                    <a:pt x="118" y="0"/>
                    <a:pt x="118" y="0"/>
                  </a:cubicBezTo>
                  <a:cubicBezTo>
                    <a:pt x="118" y="3"/>
                    <a:pt x="118" y="3"/>
                    <a:pt x="118" y="3"/>
                  </a:cubicBezTo>
                  <a:cubicBezTo>
                    <a:pt x="117" y="6"/>
                    <a:pt x="117" y="6"/>
                    <a:pt x="117" y="6"/>
                  </a:cubicBezTo>
                  <a:cubicBezTo>
                    <a:pt x="117" y="6"/>
                    <a:pt x="114" y="6"/>
                    <a:pt x="113" y="6"/>
                  </a:cubicBezTo>
                  <a:cubicBezTo>
                    <a:pt x="111" y="6"/>
                    <a:pt x="111" y="10"/>
                    <a:pt x="109" y="10"/>
                  </a:cubicBezTo>
                  <a:cubicBezTo>
                    <a:pt x="107" y="10"/>
                    <a:pt x="107" y="12"/>
                    <a:pt x="105" y="12"/>
                  </a:cubicBezTo>
                  <a:cubicBezTo>
                    <a:pt x="103" y="12"/>
                    <a:pt x="100" y="12"/>
                    <a:pt x="100" y="12"/>
                  </a:cubicBezTo>
                  <a:cubicBezTo>
                    <a:pt x="100" y="12"/>
                    <a:pt x="98" y="11"/>
                    <a:pt x="97" y="13"/>
                  </a:cubicBezTo>
                  <a:cubicBezTo>
                    <a:pt x="96" y="15"/>
                    <a:pt x="98" y="16"/>
                    <a:pt x="98" y="16"/>
                  </a:cubicBezTo>
                  <a:cubicBezTo>
                    <a:pt x="98" y="16"/>
                    <a:pt x="94" y="16"/>
                    <a:pt x="93" y="14"/>
                  </a:cubicBezTo>
                  <a:cubicBezTo>
                    <a:pt x="92" y="13"/>
                    <a:pt x="87" y="13"/>
                    <a:pt x="87" y="13"/>
                  </a:cubicBezTo>
                  <a:cubicBezTo>
                    <a:pt x="87" y="13"/>
                    <a:pt x="85" y="11"/>
                    <a:pt x="81" y="11"/>
                  </a:cubicBezTo>
                  <a:cubicBezTo>
                    <a:pt x="78" y="10"/>
                    <a:pt x="78" y="11"/>
                    <a:pt x="80" y="12"/>
                  </a:cubicBezTo>
                  <a:cubicBezTo>
                    <a:pt x="82" y="13"/>
                    <a:pt x="80" y="15"/>
                    <a:pt x="82" y="17"/>
                  </a:cubicBezTo>
                  <a:cubicBezTo>
                    <a:pt x="84" y="19"/>
                    <a:pt x="84" y="20"/>
                    <a:pt x="84" y="21"/>
                  </a:cubicBezTo>
                  <a:cubicBezTo>
                    <a:pt x="85" y="23"/>
                    <a:pt x="83" y="27"/>
                    <a:pt x="83" y="29"/>
                  </a:cubicBezTo>
                  <a:cubicBezTo>
                    <a:pt x="84" y="31"/>
                    <a:pt x="85" y="31"/>
                    <a:pt x="87" y="32"/>
                  </a:cubicBezTo>
                  <a:cubicBezTo>
                    <a:pt x="88" y="33"/>
                    <a:pt x="91" y="32"/>
                    <a:pt x="93" y="31"/>
                  </a:cubicBezTo>
                  <a:cubicBezTo>
                    <a:pt x="95" y="30"/>
                    <a:pt x="96" y="34"/>
                    <a:pt x="96" y="34"/>
                  </a:cubicBezTo>
                  <a:cubicBezTo>
                    <a:pt x="96" y="34"/>
                    <a:pt x="95" y="35"/>
                    <a:pt x="93" y="35"/>
                  </a:cubicBezTo>
                  <a:cubicBezTo>
                    <a:pt x="91" y="35"/>
                    <a:pt x="90" y="41"/>
                    <a:pt x="88" y="41"/>
                  </a:cubicBezTo>
                  <a:cubicBezTo>
                    <a:pt x="86" y="41"/>
                    <a:pt x="86" y="43"/>
                    <a:pt x="84" y="43"/>
                  </a:cubicBezTo>
                  <a:cubicBezTo>
                    <a:pt x="82" y="43"/>
                    <a:pt x="81" y="47"/>
                    <a:pt x="79" y="47"/>
                  </a:cubicBezTo>
                  <a:cubicBezTo>
                    <a:pt x="76" y="47"/>
                    <a:pt x="73" y="50"/>
                    <a:pt x="73" y="50"/>
                  </a:cubicBezTo>
                  <a:cubicBezTo>
                    <a:pt x="69" y="47"/>
                    <a:pt x="69" y="47"/>
                    <a:pt x="69" y="47"/>
                  </a:cubicBezTo>
                  <a:cubicBezTo>
                    <a:pt x="66" y="46"/>
                    <a:pt x="66" y="46"/>
                    <a:pt x="66" y="46"/>
                  </a:cubicBezTo>
                  <a:cubicBezTo>
                    <a:pt x="65" y="42"/>
                    <a:pt x="65" y="42"/>
                    <a:pt x="65" y="42"/>
                  </a:cubicBezTo>
                  <a:cubicBezTo>
                    <a:pt x="62" y="42"/>
                    <a:pt x="62" y="42"/>
                    <a:pt x="62" y="42"/>
                  </a:cubicBezTo>
                  <a:cubicBezTo>
                    <a:pt x="61" y="46"/>
                    <a:pt x="61" y="46"/>
                    <a:pt x="61" y="46"/>
                  </a:cubicBezTo>
                  <a:cubicBezTo>
                    <a:pt x="58" y="47"/>
                    <a:pt x="58" y="47"/>
                    <a:pt x="58" y="47"/>
                  </a:cubicBezTo>
                  <a:cubicBezTo>
                    <a:pt x="55" y="45"/>
                    <a:pt x="55" y="45"/>
                    <a:pt x="55" y="45"/>
                  </a:cubicBezTo>
                  <a:cubicBezTo>
                    <a:pt x="55" y="47"/>
                    <a:pt x="55" y="47"/>
                    <a:pt x="55" y="47"/>
                  </a:cubicBezTo>
                  <a:cubicBezTo>
                    <a:pt x="55" y="47"/>
                    <a:pt x="49" y="48"/>
                    <a:pt x="46" y="48"/>
                  </a:cubicBezTo>
                  <a:cubicBezTo>
                    <a:pt x="44" y="48"/>
                    <a:pt x="41" y="46"/>
                    <a:pt x="41" y="46"/>
                  </a:cubicBezTo>
                  <a:cubicBezTo>
                    <a:pt x="40" y="50"/>
                    <a:pt x="40" y="50"/>
                    <a:pt x="40" y="50"/>
                  </a:cubicBezTo>
                  <a:cubicBezTo>
                    <a:pt x="45" y="51"/>
                    <a:pt x="45" y="51"/>
                    <a:pt x="45" y="51"/>
                  </a:cubicBezTo>
                  <a:cubicBezTo>
                    <a:pt x="44" y="52"/>
                    <a:pt x="44" y="52"/>
                    <a:pt x="44" y="52"/>
                  </a:cubicBezTo>
                  <a:cubicBezTo>
                    <a:pt x="39" y="52"/>
                    <a:pt x="39" y="52"/>
                    <a:pt x="39" y="52"/>
                  </a:cubicBezTo>
                  <a:cubicBezTo>
                    <a:pt x="38" y="57"/>
                    <a:pt x="38" y="57"/>
                    <a:pt x="38" y="57"/>
                  </a:cubicBezTo>
                  <a:cubicBezTo>
                    <a:pt x="41" y="58"/>
                    <a:pt x="41" y="58"/>
                    <a:pt x="41" y="58"/>
                  </a:cubicBezTo>
                  <a:cubicBezTo>
                    <a:pt x="41" y="58"/>
                    <a:pt x="44" y="65"/>
                    <a:pt x="44" y="66"/>
                  </a:cubicBezTo>
                  <a:cubicBezTo>
                    <a:pt x="46" y="69"/>
                    <a:pt x="43" y="72"/>
                    <a:pt x="43" y="74"/>
                  </a:cubicBezTo>
                  <a:cubicBezTo>
                    <a:pt x="42" y="77"/>
                    <a:pt x="33" y="99"/>
                    <a:pt x="33" y="99"/>
                  </a:cubicBezTo>
                  <a:cubicBezTo>
                    <a:pt x="33" y="99"/>
                    <a:pt x="33" y="102"/>
                    <a:pt x="31" y="102"/>
                  </a:cubicBezTo>
                  <a:cubicBezTo>
                    <a:pt x="28" y="102"/>
                    <a:pt x="26" y="102"/>
                    <a:pt x="24" y="103"/>
                  </a:cubicBezTo>
                  <a:cubicBezTo>
                    <a:pt x="22" y="104"/>
                    <a:pt x="18" y="104"/>
                    <a:pt x="16" y="106"/>
                  </a:cubicBezTo>
                  <a:cubicBezTo>
                    <a:pt x="14" y="108"/>
                    <a:pt x="10" y="109"/>
                    <a:pt x="9" y="112"/>
                  </a:cubicBezTo>
                  <a:cubicBezTo>
                    <a:pt x="8" y="114"/>
                    <a:pt x="8" y="117"/>
                    <a:pt x="7" y="119"/>
                  </a:cubicBezTo>
                  <a:cubicBezTo>
                    <a:pt x="5" y="122"/>
                    <a:pt x="4" y="123"/>
                    <a:pt x="4" y="125"/>
                  </a:cubicBezTo>
                  <a:cubicBezTo>
                    <a:pt x="4" y="127"/>
                    <a:pt x="4" y="130"/>
                    <a:pt x="4" y="130"/>
                  </a:cubicBezTo>
                  <a:cubicBezTo>
                    <a:pt x="4" y="130"/>
                    <a:pt x="0" y="128"/>
                    <a:pt x="0" y="130"/>
                  </a:cubicBezTo>
                  <a:cubicBezTo>
                    <a:pt x="0" y="131"/>
                    <a:pt x="0" y="135"/>
                    <a:pt x="2" y="136"/>
                  </a:cubicBezTo>
                  <a:cubicBezTo>
                    <a:pt x="3" y="136"/>
                    <a:pt x="3" y="140"/>
                    <a:pt x="3" y="140"/>
                  </a:cubicBezTo>
                  <a:cubicBezTo>
                    <a:pt x="2" y="144"/>
                    <a:pt x="2" y="144"/>
                    <a:pt x="2" y="144"/>
                  </a:cubicBezTo>
                  <a:cubicBezTo>
                    <a:pt x="2" y="144"/>
                    <a:pt x="6" y="146"/>
                    <a:pt x="7" y="149"/>
                  </a:cubicBezTo>
                  <a:cubicBezTo>
                    <a:pt x="8" y="151"/>
                    <a:pt x="13" y="152"/>
                    <a:pt x="13" y="154"/>
                  </a:cubicBezTo>
                  <a:cubicBezTo>
                    <a:pt x="13" y="157"/>
                    <a:pt x="15" y="158"/>
                    <a:pt x="15" y="158"/>
                  </a:cubicBezTo>
                  <a:cubicBezTo>
                    <a:pt x="23" y="158"/>
                    <a:pt x="23" y="158"/>
                    <a:pt x="23" y="158"/>
                  </a:cubicBezTo>
                  <a:cubicBezTo>
                    <a:pt x="23" y="158"/>
                    <a:pt x="27" y="156"/>
                    <a:pt x="29" y="154"/>
                  </a:cubicBezTo>
                  <a:cubicBezTo>
                    <a:pt x="31" y="152"/>
                    <a:pt x="31" y="156"/>
                    <a:pt x="31" y="156"/>
                  </a:cubicBezTo>
                  <a:cubicBezTo>
                    <a:pt x="29" y="182"/>
                    <a:pt x="29" y="182"/>
                    <a:pt x="29" y="182"/>
                  </a:cubicBezTo>
                  <a:cubicBezTo>
                    <a:pt x="39" y="185"/>
                    <a:pt x="39" y="185"/>
                    <a:pt x="39" y="185"/>
                  </a:cubicBezTo>
                  <a:cubicBezTo>
                    <a:pt x="39" y="185"/>
                    <a:pt x="41" y="185"/>
                    <a:pt x="43" y="186"/>
                  </a:cubicBezTo>
                  <a:cubicBezTo>
                    <a:pt x="44" y="187"/>
                    <a:pt x="49" y="185"/>
                    <a:pt x="48" y="184"/>
                  </a:cubicBezTo>
                  <a:cubicBezTo>
                    <a:pt x="47" y="182"/>
                    <a:pt x="49" y="181"/>
                    <a:pt x="49" y="181"/>
                  </a:cubicBezTo>
                  <a:cubicBezTo>
                    <a:pt x="52" y="181"/>
                    <a:pt x="52" y="181"/>
                    <a:pt x="52" y="181"/>
                  </a:cubicBezTo>
                  <a:cubicBezTo>
                    <a:pt x="52" y="181"/>
                    <a:pt x="58" y="171"/>
                    <a:pt x="61" y="170"/>
                  </a:cubicBezTo>
                  <a:cubicBezTo>
                    <a:pt x="65" y="170"/>
                    <a:pt x="69" y="168"/>
                    <a:pt x="72" y="168"/>
                  </a:cubicBezTo>
                  <a:cubicBezTo>
                    <a:pt x="76" y="168"/>
                    <a:pt x="76" y="168"/>
                    <a:pt x="76" y="168"/>
                  </a:cubicBezTo>
                  <a:cubicBezTo>
                    <a:pt x="77" y="170"/>
                    <a:pt x="77" y="170"/>
                    <a:pt x="77" y="170"/>
                  </a:cubicBezTo>
                  <a:cubicBezTo>
                    <a:pt x="77" y="170"/>
                    <a:pt x="73" y="177"/>
                    <a:pt x="74" y="179"/>
                  </a:cubicBezTo>
                  <a:cubicBezTo>
                    <a:pt x="75" y="181"/>
                    <a:pt x="76" y="184"/>
                    <a:pt x="78" y="184"/>
                  </a:cubicBezTo>
                  <a:cubicBezTo>
                    <a:pt x="80" y="185"/>
                    <a:pt x="80" y="185"/>
                    <a:pt x="83" y="186"/>
                  </a:cubicBezTo>
                  <a:cubicBezTo>
                    <a:pt x="85" y="186"/>
                    <a:pt x="86" y="182"/>
                    <a:pt x="88" y="185"/>
                  </a:cubicBezTo>
                  <a:cubicBezTo>
                    <a:pt x="91" y="188"/>
                    <a:pt x="92" y="189"/>
                    <a:pt x="95" y="191"/>
                  </a:cubicBezTo>
                  <a:cubicBezTo>
                    <a:pt x="98" y="192"/>
                    <a:pt x="97" y="193"/>
                    <a:pt x="100" y="195"/>
                  </a:cubicBezTo>
                  <a:cubicBezTo>
                    <a:pt x="102" y="196"/>
                    <a:pt x="103" y="198"/>
                    <a:pt x="106" y="198"/>
                  </a:cubicBezTo>
                  <a:cubicBezTo>
                    <a:pt x="109" y="198"/>
                    <a:pt x="110" y="200"/>
                    <a:pt x="113" y="200"/>
                  </a:cubicBezTo>
                  <a:cubicBezTo>
                    <a:pt x="115" y="200"/>
                    <a:pt x="117" y="198"/>
                    <a:pt x="118" y="200"/>
                  </a:cubicBezTo>
                  <a:cubicBezTo>
                    <a:pt x="120" y="202"/>
                    <a:pt x="120" y="205"/>
                    <a:pt x="121" y="208"/>
                  </a:cubicBezTo>
                  <a:cubicBezTo>
                    <a:pt x="122" y="210"/>
                    <a:pt x="123" y="213"/>
                    <a:pt x="123" y="213"/>
                  </a:cubicBezTo>
                  <a:cubicBezTo>
                    <a:pt x="123" y="213"/>
                    <a:pt x="121" y="216"/>
                    <a:pt x="120" y="218"/>
                  </a:cubicBezTo>
                  <a:cubicBezTo>
                    <a:pt x="119" y="220"/>
                    <a:pt x="120" y="222"/>
                    <a:pt x="122" y="225"/>
                  </a:cubicBezTo>
                  <a:cubicBezTo>
                    <a:pt x="123" y="228"/>
                    <a:pt x="123" y="230"/>
                    <a:pt x="123" y="230"/>
                  </a:cubicBezTo>
                  <a:cubicBezTo>
                    <a:pt x="136" y="229"/>
                    <a:pt x="136" y="229"/>
                    <a:pt x="136" y="229"/>
                  </a:cubicBezTo>
                  <a:cubicBezTo>
                    <a:pt x="136" y="229"/>
                    <a:pt x="135" y="232"/>
                    <a:pt x="136" y="234"/>
                  </a:cubicBezTo>
                  <a:cubicBezTo>
                    <a:pt x="136" y="237"/>
                    <a:pt x="136" y="239"/>
                    <a:pt x="139" y="241"/>
                  </a:cubicBezTo>
                  <a:cubicBezTo>
                    <a:pt x="141" y="242"/>
                    <a:pt x="142" y="244"/>
                    <a:pt x="143" y="246"/>
                  </a:cubicBezTo>
                  <a:cubicBezTo>
                    <a:pt x="144" y="248"/>
                    <a:pt x="143" y="248"/>
                    <a:pt x="143" y="251"/>
                  </a:cubicBezTo>
                  <a:cubicBezTo>
                    <a:pt x="143" y="254"/>
                    <a:pt x="140" y="262"/>
                    <a:pt x="140" y="262"/>
                  </a:cubicBezTo>
                  <a:cubicBezTo>
                    <a:pt x="142" y="265"/>
                    <a:pt x="142" y="265"/>
                    <a:pt x="142" y="265"/>
                  </a:cubicBezTo>
                  <a:cubicBezTo>
                    <a:pt x="140" y="267"/>
                    <a:pt x="140" y="267"/>
                    <a:pt x="140" y="267"/>
                  </a:cubicBezTo>
                  <a:cubicBezTo>
                    <a:pt x="141" y="269"/>
                    <a:pt x="141" y="269"/>
                    <a:pt x="141" y="269"/>
                  </a:cubicBezTo>
                  <a:cubicBezTo>
                    <a:pt x="141" y="269"/>
                    <a:pt x="142" y="270"/>
                    <a:pt x="143" y="272"/>
                  </a:cubicBezTo>
                  <a:cubicBezTo>
                    <a:pt x="145" y="274"/>
                    <a:pt x="144" y="277"/>
                    <a:pt x="144" y="280"/>
                  </a:cubicBezTo>
                  <a:cubicBezTo>
                    <a:pt x="143" y="284"/>
                    <a:pt x="145" y="285"/>
                    <a:pt x="145" y="288"/>
                  </a:cubicBezTo>
                  <a:cubicBezTo>
                    <a:pt x="145" y="290"/>
                    <a:pt x="155" y="290"/>
                    <a:pt x="155" y="290"/>
                  </a:cubicBezTo>
                  <a:cubicBezTo>
                    <a:pt x="157" y="289"/>
                    <a:pt x="157" y="289"/>
                    <a:pt x="157" y="289"/>
                  </a:cubicBezTo>
                  <a:cubicBezTo>
                    <a:pt x="158" y="291"/>
                    <a:pt x="158" y="291"/>
                    <a:pt x="158" y="291"/>
                  </a:cubicBezTo>
                  <a:cubicBezTo>
                    <a:pt x="158" y="291"/>
                    <a:pt x="158" y="294"/>
                    <a:pt x="161" y="294"/>
                  </a:cubicBezTo>
                  <a:cubicBezTo>
                    <a:pt x="164" y="294"/>
                    <a:pt x="165" y="295"/>
                    <a:pt x="165" y="298"/>
                  </a:cubicBezTo>
                  <a:cubicBezTo>
                    <a:pt x="165" y="302"/>
                    <a:pt x="165" y="305"/>
                    <a:pt x="165" y="308"/>
                  </a:cubicBezTo>
                  <a:cubicBezTo>
                    <a:pt x="165" y="311"/>
                    <a:pt x="166" y="314"/>
                    <a:pt x="167" y="313"/>
                  </a:cubicBezTo>
                  <a:cubicBezTo>
                    <a:pt x="169" y="312"/>
                    <a:pt x="172" y="311"/>
                    <a:pt x="172" y="312"/>
                  </a:cubicBezTo>
                  <a:cubicBezTo>
                    <a:pt x="172" y="314"/>
                    <a:pt x="172" y="319"/>
                    <a:pt x="171" y="321"/>
                  </a:cubicBezTo>
                  <a:cubicBezTo>
                    <a:pt x="169" y="323"/>
                    <a:pt x="170" y="331"/>
                    <a:pt x="170" y="331"/>
                  </a:cubicBezTo>
                  <a:cubicBezTo>
                    <a:pt x="170" y="331"/>
                    <a:pt x="175" y="334"/>
                    <a:pt x="174" y="332"/>
                  </a:cubicBezTo>
                  <a:cubicBezTo>
                    <a:pt x="174" y="330"/>
                    <a:pt x="177" y="332"/>
                    <a:pt x="177" y="332"/>
                  </a:cubicBezTo>
                  <a:cubicBezTo>
                    <a:pt x="177" y="332"/>
                    <a:pt x="177" y="336"/>
                    <a:pt x="178" y="339"/>
                  </a:cubicBezTo>
                  <a:cubicBezTo>
                    <a:pt x="178" y="342"/>
                    <a:pt x="178" y="347"/>
                    <a:pt x="178" y="348"/>
                  </a:cubicBezTo>
                  <a:cubicBezTo>
                    <a:pt x="179" y="350"/>
                    <a:pt x="176" y="350"/>
                    <a:pt x="175" y="351"/>
                  </a:cubicBezTo>
                  <a:cubicBezTo>
                    <a:pt x="174" y="353"/>
                    <a:pt x="169" y="352"/>
                    <a:pt x="168" y="355"/>
                  </a:cubicBezTo>
                  <a:cubicBezTo>
                    <a:pt x="167" y="357"/>
                    <a:pt x="166" y="359"/>
                    <a:pt x="164" y="361"/>
                  </a:cubicBezTo>
                  <a:cubicBezTo>
                    <a:pt x="162" y="363"/>
                    <a:pt x="160" y="363"/>
                    <a:pt x="160" y="365"/>
                  </a:cubicBezTo>
                  <a:cubicBezTo>
                    <a:pt x="159" y="367"/>
                    <a:pt x="154" y="366"/>
                    <a:pt x="154" y="369"/>
                  </a:cubicBezTo>
                  <a:cubicBezTo>
                    <a:pt x="154" y="372"/>
                    <a:pt x="153" y="375"/>
                    <a:pt x="151" y="376"/>
                  </a:cubicBezTo>
                  <a:cubicBezTo>
                    <a:pt x="149" y="377"/>
                    <a:pt x="147" y="378"/>
                    <a:pt x="147" y="380"/>
                  </a:cubicBezTo>
                  <a:cubicBezTo>
                    <a:pt x="147" y="382"/>
                    <a:pt x="145" y="387"/>
                    <a:pt x="145" y="387"/>
                  </a:cubicBezTo>
                  <a:cubicBezTo>
                    <a:pt x="151" y="385"/>
                    <a:pt x="151" y="385"/>
                    <a:pt x="151" y="385"/>
                  </a:cubicBezTo>
                  <a:cubicBezTo>
                    <a:pt x="159" y="390"/>
                    <a:pt x="159" y="390"/>
                    <a:pt x="159" y="390"/>
                  </a:cubicBezTo>
                  <a:cubicBezTo>
                    <a:pt x="159" y="390"/>
                    <a:pt x="160" y="392"/>
                    <a:pt x="161" y="394"/>
                  </a:cubicBezTo>
                  <a:cubicBezTo>
                    <a:pt x="162" y="396"/>
                    <a:pt x="165" y="395"/>
                    <a:pt x="167" y="398"/>
                  </a:cubicBezTo>
                  <a:cubicBezTo>
                    <a:pt x="168" y="400"/>
                    <a:pt x="169" y="400"/>
                    <a:pt x="172" y="402"/>
                  </a:cubicBezTo>
                  <a:cubicBezTo>
                    <a:pt x="175" y="404"/>
                    <a:pt x="177" y="403"/>
                    <a:pt x="178" y="406"/>
                  </a:cubicBezTo>
                  <a:cubicBezTo>
                    <a:pt x="178" y="409"/>
                    <a:pt x="179" y="411"/>
                    <a:pt x="182" y="412"/>
                  </a:cubicBezTo>
                  <a:cubicBezTo>
                    <a:pt x="184" y="413"/>
                    <a:pt x="185" y="414"/>
                    <a:pt x="185" y="414"/>
                  </a:cubicBezTo>
                  <a:cubicBezTo>
                    <a:pt x="181" y="420"/>
                    <a:pt x="181" y="420"/>
                    <a:pt x="181" y="420"/>
                  </a:cubicBezTo>
                  <a:cubicBezTo>
                    <a:pt x="182" y="423"/>
                    <a:pt x="182" y="423"/>
                    <a:pt x="182" y="423"/>
                  </a:cubicBezTo>
                  <a:cubicBezTo>
                    <a:pt x="185" y="421"/>
                    <a:pt x="187" y="419"/>
                    <a:pt x="188" y="416"/>
                  </a:cubicBezTo>
                  <a:cubicBezTo>
                    <a:pt x="188" y="413"/>
                    <a:pt x="187" y="412"/>
                    <a:pt x="186" y="409"/>
                  </a:cubicBezTo>
                  <a:cubicBezTo>
                    <a:pt x="188" y="408"/>
                    <a:pt x="192" y="405"/>
                    <a:pt x="192" y="402"/>
                  </a:cubicBezTo>
                  <a:cubicBezTo>
                    <a:pt x="192" y="402"/>
                    <a:pt x="192" y="400"/>
                    <a:pt x="192" y="400"/>
                  </a:cubicBezTo>
                  <a:cubicBezTo>
                    <a:pt x="193" y="399"/>
                    <a:pt x="195" y="399"/>
                    <a:pt x="196" y="398"/>
                  </a:cubicBezTo>
                  <a:cubicBezTo>
                    <a:pt x="196" y="397"/>
                    <a:pt x="196" y="397"/>
                    <a:pt x="196" y="397"/>
                  </a:cubicBezTo>
                  <a:cubicBezTo>
                    <a:pt x="199" y="395"/>
                    <a:pt x="199" y="393"/>
                    <a:pt x="199" y="388"/>
                  </a:cubicBezTo>
                  <a:cubicBezTo>
                    <a:pt x="200" y="389"/>
                    <a:pt x="201" y="388"/>
                    <a:pt x="202" y="389"/>
                  </a:cubicBezTo>
                  <a:cubicBezTo>
                    <a:pt x="202" y="390"/>
                    <a:pt x="202" y="390"/>
                    <a:pt x="202" y="390"/>
                  </a:cubicBezTo>
                  <a:cubicBezTo>
                    <a:pt x="202" y="390"/>
                    <a:pt x="203" y="391"/>
                    <a:pt x="204" y="391"/>
                  </a:cubicBezTo>
                  <a:cubicBezTo>
                    <a:pt x="204" y="391"/>
                    <a:pt x="205" y="389"/>
                    <a:pt x="204" y="389"/>
                  </a:cubicBezTo>
                  <a:cubicBezTo>
                    <a:pt x="206" y="390"/>
                    <a:pt x="206" y="390"/>
                    <a:pt x="206" y="390"/>
                  </a:cubicBezTo>
                  <a:cubicBezTo>
                    <a:pt x="205" y="390"/>
                    <a:pt x="205" y="393"/>
                    <a:pt x="205" y="392"/>
                  </a:cubicBezTo>
                  <a:cubicBezTo>
                    <a:pt x="204" y="396"/>
                    <a:pt x="204" y="397"/>
                    <a:pt x="203" y="400"/>
                  </a:cubicBezTo>
                  <a:cubicBezTo>
                    <a:pt x="203" y="400"/>
                    <a:pt x="201" y="401"/>
                    <a:pt x="201" y="402"/>
                  </a:cubicBezTo>
                  <a:cubicBezTo>
                    <a:pt x="199" y="406"/>
                    <a:pt x="205" y="399"/>
                    <a:pt x="205" y="399"/>
                  </a:cubicBezTo>
                  <a:cubicBezTo>
                    <a:pt x="206" y="396"/>
                    <a:pt x="208" y="391"/>
                    <a:pt x="209" y="388"/>
                  </a:cubicBezTo>
                  <a:cubicBezTo>
                    <a:pt x="210" y="384"/>
                    <a:pt x="210" y="381"/>
                    <a:pt x="212" y="378"/>
                  </a:cubicBezTo>
                  <a:cubicBezTo>
                    <a:pt x="213" y="377"/>
                    <a:pt x="217" y="372"/>
                    <a:pt x="218" y="372"/>
                  </a:cubicBezTo>
                  <a:cubicBezTo>
                    <a:pt x="219" y="371"/>
                    <a:pt x="220" y="372"/>
                    <a:pt x="220" y="371"/>
                  </a:cubicBezTo>
                  <a:cubicBezTo>
                    <a:pt x="221" y="370"/>
                    <a:pt x="220" y="369"/>
                    <a:pt x="221" y="367"/>
                  </a:cubicBezTo>
                  <a:cubicBezTo>
                    <a:pt x="221" y="367"/>
                    <a:pt x="222" y="366"/>
                    <a:pt x="222" y="366"/>
                  </a:cubicBezTo>
                  <a:cubicBezTo>
                    <a:pt x="221" y="365"/>
                    <a:pt x="222" y="356"/>
                    <a:pt x="222" y="353"/>
                  </a:cubicBezTo>
                  <a:cubicBezTo>
                    <a:pt x="221" y="353"/>
                    <a:pt x="220" y="353"/>
                    <a:pt x="220" y="352"/>
                  </a:cubicBezTo>
                  <a:cubicBezTo>
                    <a:pt x="220" y="351"/>
                    <a:pt x="221" y="350"/>
                    <a:pt x="221" y="349"/>
                  </a:cubicBezTo>
                  <a:cubicBezTo>
                    <a:pt x="219" y="349"/>
                    <a:pt x="219" y="349"/>
                    <a:pt x="219" y="349"/>
                  </a:cubicBezTo>
                  <a:cubicBezTo>
                    <a:pt x="219" y="349"/>
                    <a:pt x="219" y="347"/>
                    <a:pt x="219" y="347"/>
                  </a:cubicBezTo>
                  <a:cubicBezTo>
                    <a:pt x="221" y="348"/>
                    <a:pt x="220" y="346"/>
                    <a:pt x="220" y="346"/>
                  </a:cubicBezTo>
                  <a:cubicBezTo>
                    <a:pt x="220" y="346"/>
                    <a:pt x="220" y="342"/>
                    <a:pt x="220" y="341"/>
                  </a:cubicBezTo>
                  <a:cubicBezTo>
                    <a:pt x="220" y="340"/>
                    <a:pt x="219" y="341"/>
                    <a:pt x="219" y="339"/>
                  </a:cubicBezTo>
                  <a:cubicBezTo>
                    <a:pt x="219" y="338"/>
                    <a:pt x="221" y="338"/>
                    <a:pt x="221" y="337"/>
                  </a:cubicBezTo>
                  <a:cubicBezTo>
                    <a:pt x="222" y="335"/>
                    <a:pt x="221" y="334"/>
                    <a:pt x="221" y="33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8" name="Freeform 311">
              <a:extLst>
                <a:ext uri="{FF2B5EF4-FFF2-40B4-BE49-F238E27FC236}">
                  <a16:creationId xmlns:a16="http://schemas.microsoft.com/office/drawing/2014/main" id="{052F1AD6-3FD2-48B1-8FBC-D2E3CDC550E1}"/>
                </a:ext>
              </a:extLst>
            </p:cNvPr>
            <p:cNvSpPr>
              <a:spLocks noEditPoints="1"/>
            </p:cNvSpPr>
            <p:nvPr/>
          </p:nvSpPr>
          <p:spPr bwMode="auto">
            <a:xfrm>
              <a:off x="3759408" y="4032373"/>
              <a:ext cx="1190588" cy="1455306"/>
            </a:xfrm>
            <a:custGeom>
              <a:avLst/>
              <a:gdLst>
                <a:gd name="T0" fmla="*/ 206 w 346"/>
                <a:gd name="T1" fmla="*/ 70 h 423"/>
                <a:gd name="T2" fmla="*/ 202 w 346"/>
                <a:gd name="T3" fmla="*/ 61 h 423"/>
                <a:gd name="T4" fmla="*/ 198 w 346"/>
                <a:gd name="T5" fmla="*/ 405 h 423"/>
                <a:gd name="T6" fmla="*/ 176 w 346"/>
                <a:gd name="T7" fmla="*/ 77 h 423"/>
                <a:gd name="T8" fmla="*/ 232 w 346"/>
                <a:gd name="T9" fmla="*/ 324 h 423"/>
                <a:gd name="T10" fmla="*/ 257 w 346"/>
                <a:gd name="T11" fmla="*/ 309 h 423"/>
                <a:gd name="T12" fmla="*/ 273 w 346"/>
                <a:gd name="T13" fmla="*/ 304 h 423"/>
                <a:gd name="T14" fmla="*/ 285 w 346"/>
                <a:gd name="T15" fmla="*/ 294 h 423"/>
                <a:gd name="T16" fmla="*/ 293 w 346"/>
                <a:gd name="T17" fmla="*/ 272 h 423"/>
                <a:gd name="T18" fmla="*/ 307 w 346"/>
                <a:gd name="T19" fmla="*/ 235 h 423"/>
                <a:gd name="T20" fmla="*/ 307 w 346"/>
                <a:gd name="T21" fmla="*/ 196 h 423"/>
                <a:gd name="T22" fmla="*/ 321 w 346"/>
                <a:gd name="T23" fmla="*/ 179 h 423"/>
                <a:gd name="T24" fmla="*/ 339 w 346"/>
                <a:gd name="T25" fmla="*/ 156 h 423"/>
                <a:gd name="T26" fmla="*/ 344 w 346"/>
                <a:gd name="T27" fmla="*/ 123 h 423"/>
                <a:gd name="T28" fmla="*/ 329 w 346"/>
                <a:gd name="T29" fmla="*/ 106 h 423"/>
                <a:gd name="T30" fmla="*/ 307 w 346"/>
                <a:gd name="T31" fmla="*/ 90 h 423"/>
                <a:gd name="T32" fmla="*/ 269 w 346"/>
                <a:gd name="T33" fmla="*/ 80 h 423"/>
                <a:gd name="T34" fmla="*/ 258 w 346"/>
                <a:gd name="T35" fmla="*/ 74 h 423"/>
                <a:gd name="T36" fmla="*/ 248 w 346"/>
                <a:gd name="T37" fmla="*/ 64 h 423"/>
                <a:gd name="T38" fmla="*/ 221 w 346"/>
                <a:gd name="T39" fmla="*/ 72 h 423"/>
                <a:gd name="T40" fmla="*/ 222 w 346"/>
                <a:gd name="T41" fmla="*/ 70 h 423"/>
                <a:gd name="T42" fmla="*/ 225 w 346"/>
                <a:gd name="T43" fmla="*/ 55 h 423"/>
                <a:gd name="T44" fmla="*/ 206 w 346"/>
                <a:gd name="T45" fmla="*/ 68 h 423"/>
                <a:gd name="T46" fmla="*/ 197 w 346"/>
                <a:gd name="T47" fmla="*/ 68 h 423"/>
                <a:gd name="T48" fmla="*/ 197 w 346"/>
                <a:gd name="T49" fmla="*/ 60 h 423"/>
                <a:gd name="T50" fmla="*/ 212 w 346"/>
                <a:gd name="T51" fmla="*/ 51 h 423"/>
                <a:gd name="T52" fmla="*/ 210 w 346"/>
                <a:gd name="T53" fmla="*/ 45 h 423"/>
                <a:gd name="T54" fmla="*/ 205 w 346"/>
                <a:gd name="T55" fmla="*/ 16 h 423"/>
                <a:gd name="T56" fmla="*/ 187 w 346"/>
                <a:gd name="T57" fmla="*/ 36 h 423"/>
                <a:gd name="T58" fmla="*/ 163 w 346"/>
                <a:gd name="T59" fmla="*/ 30 h 423"/>
                <a:gd name="T60" fmla="*/ 143 w 346"/>
                <a:gd name="T61" fmla="*/ 37 h 423"/>
                <a:gd name="T62" fmla="*/ 123 w 346"/>
                <a:gd name="T63" fmla="*/ 20 h 423"/>
                <a:gd name="T64" fmla="*/ 118 w 346"/>
                <a:gd name="T65" fmla="*/ 0 h 423"/>
                <a:gd name="T66" fmla="*/ 97 w 346"/>
                <a:gd name="T67" fmla="*/ 13 h 423"/>
                <a:gd name="T68" fmla="*/ 84 w 346"/>
                <a:gd name="T69" fmla="*/ 21 h 423"/>
                <a:gd name="T70" fmla="*/ 84 w 346"/>
                <a:gd name="T71" fmla="*/ 43 h 423"/>
                <a:gd name="T72" fmla="*/ 61 w 346"/>
                <a:gd name="T73" fmla="*/ 46 h 423"/>
                <a:gd name="T74" fmla="*/ 45 w 346"/>
                <a:gd name="T75" fmla="*/ 51 h 423"/>
                <a:gd name="T76" fmla="*/ 33 w 346"/>
                <a:gd name="T77" fmla="*/ 99 h 423"/>
                <a:gd name="T78" fmla="*/ 4 w 346"/>
                <a:gd name="T79" fmla="*/ 130 h 423"/>
                <a:gd name="T80" fmla="*/ 15 w 346"/>
                <a:gd name="T81" fmla="*/ 158 h 423"/>
                <a:gd name="T82" fmla="*/ 48 w 346"/>
                <a:gd name="T83" fmla="*/ 184 h 423"/>
                <a:gd name="T84" fmla="*/ 74 w 346"/>
                <a:gd name="T85" fmla="*/ 179 h 423"/>
                <a:gd name="T86" fmla="*/ 113 w 346"/>
                <a:gd name="T87" fmla="*/ 200 h 423"/>
                <a:gd name="T88" fmla="*/ 136 w 346"/>
                <a:gd name="T89" fmla="*/ 229 h 423"/>
                <a:gd name="T90" fmla="*/ 140 w 346"/>
                <a:gd name="T91" fmla="*/ 267 h 423"/>
                <a:gd name="T92" fmla="*/ 158 w 346"/>
                <a:gd name="T93" fmla="*/ 291 h 423"/>
                <a:gd name="T94" fmla="*/ 170 w 346"/>
                <a:gd name="T95" fmla="*/ 331 h 423"/>
                <a:gd name="T96" fmla="*/ 164 w 346"/>
                <a:gd name="T97" fmla="*/ 361 h 423"/>
                <a:gd name="T98" fmla="*/ 159 w 346"/>
                <a:gd name="T99" fmla="*/ 390 h 423"/>
                <a:gd name="T100" fmla="*/ 181 w 346"/>
                <a:gd name="T101" fmla="*/ 420 h 423"/>
                <a:gd name="T102" fmla="*/ 196 w 346"/>
                <a:gd name="T103" fmla="*/ 397 h 423"/>
                <a:gd name="T104" fmla="*/ 205 w 346"/>
                <a:gd name="T105" fmla="*/ 392 h 423"/>
                <a:gd name="T106" fmla="*/ 220 w 346"/>
                <a:gd name="T107" fmla="*/ 371 h 423"/>
                <a:gd name="T108" fmla="*/ 219 w 346"/>
                <a:gd name="T109" fmla="*/ 347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6" h="423">
                  <a:moveTo>
                    <a:pt x="182" y="70"/>
                  </a:moveTo>
                  <a:cubicBezTo>
                    <a:pt x="183" y="69"/>
                    <a:pt x="183" y="70"/>
                    <a:pt x="183" y="70"/>
                  </a:cubicBezTo>
                  <a:cubicBezTo>
                    <a:pt x="182" y="71"/>
                    <a:pt x="180" y="71"/>
                    <a:pt x="180" y="72"/>
                  </a:cubicBezTo>
                  <a:cubicBezTo>
                    <a:pt x="179" y="73"/>
                    <a:pt x="179" y="74"/>
                    <a:pt x="178" y="75"/>
                  </a:cubicBezTo>
                  <a:cubicBezTo>
                    <a:pt x="177" y="76"/>
                    <a:pt x="179" y="71"/>
                    <a:pt x="182" y="70"/>
                  </a:cubicBezTo>
                  <a:close/>
                  <a:moveTo>
                    <a:pt x="207" y="68"/>
                  </a:moveTo>
                  <a:cubicBezTo>
                    <a:pt x="208" y="69"/>
                    <a:pt x="206" y="70"/>
                    <a:pt x="206" y="70"/>
                  </a:cubicBezTo>
                  <a:cubicBezTo>
                    <a:pt x="206" y="69"/>
                    <a:pt x="206" y="68"/>
                    <a:pt x="207" y="68"/>
                  </a:cubicBezTo>
                  <a:close/>
                  <a:moveTo>
                    <a:pt x="199" y="64"/>
                  </a:moveTo>
                  <a:cubicBezTo>
                    <a:pt x="198" y="65"/>
                    <a:pt x="198" y="66"/>
                    <a:pt x="200" y="66"/>
                  </a:cubicBezTo>
                  <a:cubicBezTo>
                    <a:pt x="200" y="66"/>
                    <a:pt x="201" y="64"/>
                    <a:pt x="199" y="64"/>
                  </a:cubicBezTo>
                  <a:close/>
                  <a:moveTo>
                    <a:pt x="202" y="61"/>
                  </a:moveTo>
                  <a:cubicBezTo>
                    <a:pt x="203" y="62"/>
                    <a:pt x="203" y="62"/>
                    <a:pt x="203" y="62"/>
                  </a:cubicBezTo>
                  <a:cubicBezTo>
                    <a:pt x="203" y="62"/>
                    <a:pt x="203" y="61"/>
                    <a:pt x="202" y="61"/>
                  </a:cubicBezTo>
                  <a:close/>
                  <a:moveTo>
                    <a:pt x="190" y="410"/>
                  </a:moveTo>
                  <a:cubicBezTo>
                    <a:pt x="189" y="410"/>
                    <a:pt x="187" y="413"/>
                    <a:pt x="190" y="412"/>
                  </a:cubicBezTo>
                  <a:cubicBezTo>
                    <a:pt x="190" y="412"/>
                    <a:pt x="191" y="410"/>
                    <a:pt x="190" y="410"/>
                  </a:cubicBezTo>
                  <a:close/>
                  <a:moveTo>
                    <a:pt x="195" y="409"/>
                  </a:moveTo>
                  <a:cubicBezTo>
                    <a:pt x="192" y="409"/>
                    <a:pt x="191" y="412"/>
                    <a:pt x="196" y="411"/>
                  </a:cubicBezTo>
                  <a:cubicBezTo>
                    <a:pt x="198" y="411"/>
                    <a:pt x="199" y="408"/>
                    <a:pt x="195" y="409"/>
                  </a:cubicBezTo>
                  <a:close/>
                  <a:moveTo>
                    <a:pt x="198" y="405"/>
                  </a:moveTo>
                  <a:cubicBezTo>
                    <a:pt x="197" y="407"/>
                    <a:pt x="197" y="407"/>
                    <a:pt x="197" y="407"/>
                  </a:cubicBezTo>
                  <a:cubicBezTo>
                    <a:pt x="198" y="406"/>
                    <a:pt x="204" y="405"/>
                    <a:pt x="198" y="405"/>
                  </a:cubicBezTo>
                  <a:close/>
                  <a:moveTo>
                    <a:pt x="177" y="76"/>
                  </a:moveTo>
                  <a:cubicBezTo>
                    <a:pt x="176" y="78"/>
                    <a:pt x="176" y="78"/>
                    <a:pt x="176" y="78"/>
                  </a:cubicBezTo>
                  <a:cubicBezTo>
                    <a:pt x="170" y="78"/>
                    <a:pt x="166" y="77"/>
                    <a:pt x="162" y="78"/>
                  </a:cubicBezTo>
                  <a:cubicBezTo>
                    <a:pt x="163" y="76"/>
                    <a:pt x="163" y="76"/>
                    <a:pt x="163" y="76"/>
                  </a:cubicBezTo>
                  <a:cubicBezTo>
                    <a:pt x="167" y="76"/>
                    <a:pt x="171" y="79"/>
                    <a:pt x="176" y="77"/>
                  </a:cubicBezTo>
                  <a:cubicBezTo>
                    <a:pt x="176" y="77"/>
                    <a:pt x="176" y="76"/>
                    <a:pt x="177" y="76"/>
                  </a:cubicBezTo>
                  <a:close/>
                  <a:moveTo>
                    <a:pt x="200" y="58"/>
                  </a:moveTo>
                  <a:cubicBezTo>
                    <a:pt x="199" y="58"/>
                    <a:pt x="199" y="59"/>
                    <a:pt x="201" y="59"/>
                  </a:cubicBezTo>
                  <a:cubicBezTo>
                    <a:pt x="201" y="59"/>
                    <a:pt x="203" y="57"/>
                    <a:pt x="200" y="58"/>
                  </a:cubicBezTo>
                  <a:close/>
                  <a:moveTo>
                    <a:pt x="221" y="332"/>
                  </a:moveTo>
                  <a:cubicBezTo>
                    <a:pt x="225" y="331"/>
                    <a:pt x="227" y="329"/>
                    <a:pt x="230" y="327"/>
                  </a:cubicBezTo>
                  <a:cubicBezTo>
                    <a:pt x="231" y="327"/>
                    <a:pt x="232" y="325"/>
                    <a:pt x="232" y="324"/>
                  </a:cubicBezTo>
                  <a:cubicBezTo>
                    <a:pt x="234" y="323"/>
                    <a:pt x="237" y="323"/>
                    <a:pt x="239" y="322"/>
                  </a:cubicBezTo>
                  <a:cubicBezTo>
                    <a:pt x="240" y="321"/>
                    <a:pt x="241" y="317"/>
                    <a:pt x="241" y="317"/>
                  </a:cubicBezTo>
                  <a:cubicBezTo>
                    <a:pt x="243" y="316"/>
                    <a:pt x="247" y="317"/>
                    <a:pt x="249" y="316"/>
                  </a:cubicBezTo>
                  <a:cubicBezTo>
                    <a:pt x="249" y="316"/>
                    <a:pt x="250" y="315"/>
                    <a:pt x="250" y="314"/>
                  </a:cubicBezTo>
                  <a:cubicBezTo>
                    <a:pt x="252" y="314"/>
                    <a:pt x="254" y="314"/>
                    <a:pt x="257" y="314"/>
                  </a:cubicBezTo>
                  <a:cubicBezTo>
                    <a:pt x="256" y="312"/>
                    <a:pt x="256" y="311"/>
                    <a:pt x="255" y="309"/>
                  </a:cubicBezTo>
                  <a:cubicBezTo>
                    <a:pt x="255" y="309"/>
                    <a:pt x="256" y="309"/>
                    <a:pt x="257" y="309"/>
                  </a:cubicBezTo>
                  <a:cubicBezTo>
                    <a:pt x="257" y="309"/>
                    <a:pt x="258" y="307"/>
                    <a:pt x="259" y="307"/>
                  </a:cubicBezTo>
                  <a:cubicBezTo>
                    <a:pt x="259" y="307"/>
                    <a:pt x="260" y="308"/>
                    <a:pt x="262" y="308"/>
                  </a:cubicBezTo>
                  <a:cubicBezTo>
                    <a:pt x="262" y="308"/>
                    <a:pt x="264" y="306"/>
                    <a:pt x="264" y="306"/>
                  </a:cubicBezTo>
                  <a:cubicBezTo>
                    <a:pt x="267" y="305"/>
                    <a:pt x="268" y="306"/>
                    <a:pt x="271" y="306"/>
                  </a:cubicBezTo>
                  <a:cubicBezTo>
                    <a:pt x="271" y="305"/>
                    <a:pt x="271" y="302"/>
                    <a:pt x="271" y="302"/>
                  </a:cubicBezTo>
                  <a:cubicBezTo>
                    <a:pt x="271" y="303"/>
                    <a:pt x="272" y="302"/>
                    <a:pt x="273" y="302"/>
                  </a:cubicBezTo>
                  <a:cubicBezTo>
                    <a:pt x="273" y="304"/>
                    <a:pt x="273" y="304"/>
                    <a:pt x="273" y="304"/>
                  </a:cubicBezTo>
                  <a:cubicBezTo>
                    <a:pt x="273" y="304"/>
                    <a:pt x="274" y="305"/>
                    <a:pt x="274" y="305"/>
                  </a:cubicBezTo>
                  <a:cubicBezTo>
                    <a:pt x="275" y="306"/>
                    <a:pt x="277" y="305"/>
                    <a:pt x="279" y="305"/>
                  </a:cubicBezTo>
                  <a:cubicBezTo>
                    <a:pt x="279" y="304"/>
                    <a:pt x="281" y="303"/>
                    <a:pt x="281" y="302"/>
                  </a:cubicBezTo>
                  <a:cubicBezTo>
                    <a:pt x="281" y="302"/>
                    <a:pt x="280" y="300"/>
                    <a:pt x="281" y="299"/>
                  </a:cubicBezTo>
                  <a:cubicBezTo>
                    <a:pt x="285" y="297"/>
                    <a:pt x="285" y="297"/>
                    <a:pt x="285" y="297"/>
                  </a:cubicBezTo>
                  <a:cubicBezTo>
                    <a:pt x="285" y="296"/>
                    <a:pt x="286" y="295"/>
                    <a:pt x="286" y="294"/>
                  </a:cubicBezTo>
                  <a:cubicBezTo>
                    <a:pt x="285" y="294"/>
                    <a:pt x="285" y="294"/>
                    <a:pt x="285" y="294"/>
                  </a:cubicBezTo>
                  <a:cubicBezTo>
                    <a:pt x="285" y="292"/>
                    <a:pt x="285" y="292"/>
                    <a:pt x="285" y="289"/>
                  </a:cubicBezTo>
                  <a:cubicBezTo>
                    <a:pt x="283" y="289"/>
                    <a:pt x="285" y="288"/>
                    <a:pt x="285" y="289"/>
                  </a:cubicBezTo>
                  <a:cubicBezTo>
                    <a:pt x="285" y="288"/>
                    <a:pt x="285" y="287"/>
                    <a:pt x="285" y="287"/>
                  </a:cubicBezTo>
                  <a:cubicBezTo>
                    <a:pt x="285" y="286"/>
                    <a:pt x="287" y="285"/>
                    <a:pt x="287" y="285"/>
                  </a:cubicBezTo>
                  <a:cubicBezTo>
                    <a:pt x="288" y="283"/>
                    <a:pt x="287" y="281"/>
                    <a:pt x="288" y="279"/>
                  </a:cubicBezTo>
                  <a:cubicBezTo>
                    <a:pt x="289" y="278"/>
                    <a:pt x="292" y="276"/>
                    <a:pt x="293" y="275"/>
                  </a:cubicBezTo>
                  <a:cubicBezTo>
                    <a:pt x="293" y="274"/>
                    <a:pt x="292" y="273"/>
                    <a:pt x="293" y="272"/>
                  </a:cubicBezTo>
                  <a:cubicBezTo>
                    <a:pt x="293" y="271"/>
                    <a:pt x="294" y="272"/>
                    <a:pt x="295" y="271"/>
                  </a:cubicBezTo>
                  <a:cubicBezTo>
                    <a:pt x="295" y="271"/>
                    <a:pt x="294" y="270"/>
                    <a:pt x="295" y="269"/>
                  </a:cubicBezTo>
                  <a:cubicBezTo>
                    <a:pt x="295" y="267"/>
                    <a:pt x="299" y="266"/>
                    <a:pt x="300" y="264"/>
                  </a:cubicBezTo>
                  <a:cubicBezTo>
                    <a:pt x="301" y="261"/>
                    <a:pt x="300" y="256"/>
                    <a:pt x="301" y="253"/>
                  </a:cubicBezTo>
                  <a:cubicBezTo>
                    <a:pt x="301" y="251"/>
                    <a:pt x="304" y="249"/>
                    <a:pt x="306" y="247"/>
                  </a:cubicBezTo>
                  <a:cubicBezTo>
                    <a:pt x="304" y="245"/>
                    <a:pt x="302" y="240"/>
                    <a:pt x="305" y="236"/>
                  </a:cubicBezTo>
                  <a:cubicBezTo>
                    <a:pt x="305" y="236"/>
                    <a:pt x="306" y="235"/>
                    <a:pt x="307" y="235"/>
                  </a:cubicBezTo>
                  <a:cubicBezTo>
                    <a:pt x="307" y="234"/>
                    <a:pt x="307" y="229"/>
                    <a:pt x="307" y="229"/>
                  </a:cubicBezTo>
                  <a:cubicBezTo>
                    <a:pt x="307" y="227"/>
                    <a:pt x="308" y="225"/>
                    <a:pt x="308" y="223"/>
                  </a:cubicBezTo>
                  <a:cubicBezTo>
                    <a:pt x="307" y="219"/>
                    <a:pt x="307" y="219"/>
                    <a:pt x="307" y="219"/>
                  </a:cubicBezTo>
                  <a:cubicBezTo>
                    <a:pt x="306" y="214"/>
                    <a:pt x="306" y="210"/>
                    <a:pt x="307" y="205"/>
                  </a:cubicBezTo>
                  <a:cubicBezTo>
                    <a:pt x="305" y="205"/>
                    <a:pt x="305" y="205"/>
                    <a:pt x="304" y="204"/>
                  </a:cubicBezTo>
                  <a:cubicBezTo>
                    <a:pt x="304" y="203"/>
                    <a:pt x="306" y="202"/>
                    <a:pt x="307" y="201"/>
                  </a:cubicBezTo>
                  <a:cubicBezTo>
                    <a:pt x="307" y="199"/>
                    <a:pt x="306" y="199"/>
                    <a:pt x="307" y="196"/>
                  </a:cubicBezTo>
                  <a:cubicBezTo>
                    <a:pt x="308" y="195"/>
                    <a:pt x="309" y="195"/>
                    <a:pt x="310" y="193"/>
                  </a:cubicBezTo>
                  <a:cubicBezTo>
                    <a:pt x="310" y="193"/>
                    <a:pt x="310" y="188"/>
                    <a:pt x="310" y="188"/>
                  </a:cubicBezTo>
                  <a:cubicBezTo>
                    <a:pt x="314" y="190"/>
                    <a:pt x="313" y="188"/>
                    <a:pt x="315" y="192"/>
                  </a:cubicBezTo>
                  <a:cubicBezTo>
                    <a:pt x="316" y="191"/>
                    <a:pt x="318" y="188"/>
                    <a:pt x="318" y="187"/>
                  </a:cubicBezTo>
                  <a:cubicBezTo>
                    <a:pt x="318" y="187"/>
                    <a:pt x="318" y="186"/>
                    <a:pt x="318" y="185"/>
                  </a:cubicBezTo>
                  <a:cubicBezTo>
                    <a:pt x="318" y="185"/>
                    <a:pt x="320" y="185"/>
                    <a:pt x="320" y="184"/>
                  </a:cubicBezTo>
                  <a:cubicBezTo>
                    <a:pt x="321" y="182"/>
                    <a:pt x="320" y="181"/>
                    <a:pt x="321" y="179"/>
                  </a:cubicBezTo>
                  <a:cubicBezTo>
                    <a:pt x="321" y="177"/>
                    <a:pt x="323" y="176"/>
                    <a:pt x="324" y="174"/>
                  </a:cubicBezTo>
                  <a:cubicBezTo>
                    <a:pt x="325" y="173"/>
                    <a:pt x="324" y="171"/>
                    <a:pt x="325" y="170"/>
                  </a:cubicBezTo>
                  <a:cubicBezTo>
                    <a:pt x="325" y="169"/>
                    <a:pt x="331" y="164"/>
                    <a:pt x="331" y="164"/>
                  </a:cubicBezTo>
                  <a:cubicBezTo>
                    <a:pt x="332" y="164"/>
                    <a:pt x="333" y="164"/>
                    <a:pt x="334" y="164"/>
                  </a:cubicBezTo>
                  <a:cubicBezTo>
                    <a:pt x="335" y="163"/>
                    <a:pt x="335" y="162"/>
                    <a:pt x="336" y="161"/>
                  </a:cubicBezTo>
                  <a:cubicBezTo>
                    <a:pt x="337" y="160"/>
                    <a:pt x="338" y="159"/>
                    <a:pt x="339" y="158"/>
                  </a:cubicBezTo>
                  <a:cubicBezTo>
                    <a:pt x="339" y="158"/>
                    <a:pt x="339" y="157"/>
                    <a:pt x="339" y="156"/>
                  </a:cubicBezTo>
                  <a:cubicBezTo>
                    <a:pt x="339" y="156"/>
                    <a:pt x="341" y="155"/>
                    <a:pt x="341" y="154"/>
                  </a:cubicBezTo>
                  <a:cubicBezTo>
                    <a:pt x="343" y="151"/>
                    <a:pt x="343" y="149"/>
                    <a:pt x="344" y="145"/>
                  </a:cubicBezTo>
                  <a:cubicBezTo>
                    <a:pt x="346" y="144"/>
                    <a:pt x="346" y="144"/>
                    <a:pt x="346" y="144"/>
                  </a:cubicBezTo>
                  <a:cubicBezTo>
                    <a:pt x="346" y="141"/>
                    <a:pt x="345" y="140"/>
                    <a:pt x="345" y="138"/>
                  </a:cubicBezTo>
                  <a:cubicBezTo>
                    <a:pt x="345" y="137"/>
                    <a:pt x="346" y="134"/>
                    <a:pt x="346" y="132"/>
                  </a:cubicBezTo>
                  <a:cubicBezTo>
                    <a:pt x="344" y="130"/>
                    <a:pt x="344" y="130"/>
                    <a:pt x="344" y="130"/>
                  </a:cubicBezTo>
                  <a:cubicBezTo>
                    <a:pt x="343" y="129"/>
                    <a:pt x="345" y="126"/>
                    <a:pt x="344" y="123"/>
                  </a:cubicBezTo>
                  <a:cubicBezTo>
                    <a:pt x="344" y="121"/>
                    <a:pt x="342" y="121"/>
                    <a:pt x="341" y="120"/>
                  </a:cubicBezTo>
                  <a:cubicBezTo>
                    <a:pt x="341" y="119"/>
                    <a:pt x="341" y="118"/>
                    <a:pt x="341" y="118"/>
                  </a:cubicBezTo>
                  <a:cubicBezTo>
                    <a:pt x="341" y="117"/>
                    <a:pt x="340" y="117"/>
                    <a:pt x="340" y="117"/>
                  </a:cubicBezTo>
                  <a:cubicBezTo>
                    <a:pt x="338" y="113"/>
                    <a:pt x="338" y="108"/>
                    <a:pt x="334" y="108"/>
                  </a:cubicBezTo>
                  <a:cubicBezTo>
                    <a:pt x="332" y="107"/>
                    <a:pt x="330" y="109"/>
                    <a:pt x="330" y="109"/>
                  </a:cubicBezTo>
                  <a:cubicBezTo>
                    <a:pt x="330" y="109"/>
                    <a:pt x="330" y="107"/>
                    <a:pt x="330" y="107"/>
                  </a:cubicBezTo>
                  <a:cubicBezTo>
                    <a:pt x="329" y="107"/>
                    <a:pt x="329" y="106"/>
                    <a:pt x="329" y="106"/>
                  </a:cubicBezTo>
                  <a:cubicBezTo>
                    <a:pt x="326" y="105"/>
                    <a:pt x="325" y="107"/>
                    <a:pt x="323" y="108"/>
                  </a:cubicBezTo>
                  <a:cubicBezTo>
                    <a:pt x="323" y="107"/>
                    <a:pt x="324" y="106"/>
                    <a:pt x="324" y="106"/>
                  </a:cubicBezTo>
                  <a:cubicBezTo>
                    <a:pt x="323" y="105"/>
                    <a:pt x="322" y="105"/>
                    <a:pt x="321" y="104"/>
                  </a:cubicBezTo>
                  <a:cubicBezTo>
                    <a:pt x="321" y="104"/>
                    <a:pt x="321" y="103"/>
                    <a:pt x="321" y="102"/>
                  </a:cubicBezTo>
                  <a:cubicBezTo>
                    <a:pt x="317" y="98"/>
                    <a:pt x="317" y="98"/>
                    <a:pt x="317" y="98"/>
                  </a:cubicBezTo>
                  <a:cubicBezTo>
                    <a:pt x="317" y="97"/>
                    <a:pt x="316" y="98"/>
                    <a:pt x="316" y="98"/>
                  </a:cubicBezTo>
                  <a:cubicBezTo>
                    <a:pt x="313" y="96"/>
                    <a:pt x="310" y="92"/>
                    <a:pt x="307" y="90"/>
                  </a:cubicBezTo>
                  <a:cubicBezTo>
                    <a:pt x="305" y="89"/>
                    <a:pt x="304" y="89"/>
                    <a:pt x="302" y="88"/>
                  </a:cubicBezTo>
                  <a:cubicBezTo>
                    <a:pt x="301" y="88"/>
                    <a:pt x="300" y="86"/>
                    <a:pt x="299" y="86"/>
                  </a:cubicBezTo>
                  <a:cubicBezTo>
                    <a:pt x="295" y="85"/>
                    <a:pt x="294" y="86"/>
                    <a:pt x="290" y="86"/>
                  </a:cubicBezTo>
                  <a:cubicBezTo>
                    <a:pt x="283" y="85"/>
                    <a:pt x="284" y="82"/>
                    <a:pt x="279" y="84"/>
                  </a:cubicBezTo>
                  <a:cubicBezTo>
                    <a:pt x="278" y="83"/>
                    <a:pt x="276" y="80"/>
                    <a:pt x="275" y="80"/>
                  </a:cubicBezTo>
                  <a:cubicBezTo>
                    <a:pt x="273" y="79"/>
                    <a:pt x="272" y="80"/>
                    <a:pt x="271" y="80"/>
                  </a:cubicBezTo>
                  <a:cubicBezTo>
                    <a:pt x="271" y="80"/>
                    <a:pt x="270" y="80"/>
                    <a:pt x="269" y="80"/>
                  </a:cubicBezTo>
                  <a:cubicBezTo>
                    <a:pt x="267" y="82"/>
                    <a:pt x="267" y="86"/>
                    <a:pt x="263" y="86"/>
                  </a:cubicBezTo>
                  <a:cubicBezTo>
                    <a:pt x="261" y="85"/>
                    <a:pt x="262" y="82"/>
                    <a:pt x="263" y="80"/>
                  </a:cubicBezTo>
                  <a:cubicBezTo>
                    <a:pt x="263" y="80"/>
                    <a:pt x="260" y="80"/>
                    <a:pt x="260" y="80"/>
                  </a:cubicBezTo>
                  <a:cubicBezTo>
                    <a:pt x="260" y="79"/>
                    <a:pt x="261" y="78"/>
                    <a:pt x="261" y="78"/>
                  </a:cubicBezTo>
                  <a:cubicBezTo>
                    <a:pt x="262" y="76"/>
                    <a:pt x="261" y="76"/>
                    <a:pt x="261" y="75"/>
                  </a:cubicBezTo>
                  <a:cubicBezTo>
                    <a:pt x="259" y="75"/>
                    <a:pt x="260" y="76"/>
                    <a:pt x="259" y="74"/>
                  </a:cubicBezTo>
                  <a:cubicBezTo>
                    <a:pt x="258" y="74"/>
                    <a:pt x="258" y="74"/>
                    <a:pt x="258" y="74"/>
                  </a:cubicBezTo>
                  <a:cubicBezTo>
                    <a:pt x="258" y="74"/>
                    <a:pt x="258" y="73"/>
                    <a:pt x="259" y="72"/>
                  </a:cubicBezTo>
                  <a:cubicBezTo>
                    <a:pt x="258" y="71"/>
                    <a:pt x="258" y="71"/>
                    <a:pt x="257" y="70"/>
                  </a:cubicBezTo>
                  <a:cubicBezTo>
                    <a:pt x="256" y="70"/>
                    <a:pt x="255" y="69"/>
                    <a:pt x="254" y="70"/>
                  </a:cubicBezTo>
                  <a:cubicBezTo>
                    <a:pt x="254" y="70"/>
                    <a:pt x="253" y="72"/>
                    <a:pt x="252" y="72"/>
                  </a:cubicBezTo>
                  <a:cubicBezTo>
                    <a:pt x="252" y="71"/>
                    <a:pt x="253" y="70"/>
                    <a:pt x="253" y="68"/>
                  </a:cubicBezTo>
                  <a:cubicBezTo>
                    <a:pt x="251" y="68"/>
                    <a:pt x="251" y="67"/>
                    <a:pt x="248" y="66"/>
                  </a:cubicBezTo>
                  <a:cubicBezTo>
                    <a:pt x="248" y="66"/>
                    <a:pt x="248" y="64"/>
                    <a:pt x="248" y="64"/>
                  </a:cubicBezTo>
                  <a:cubicBezTo>
                    <a:pt x="247" y="64"/>
                    <a:pt x="247" y="66"/>
                    <a:pt x="245" y="65"/>
                  </a:cubicBezTo>
                  <a:cubicBezTo>
                    <a:pt x="244" y="65"/>
                    <a:pt x="242" y="62"/>
                    <a:pt x="241" y="61"/>
                  </a:cubicBezTo>
                  <a:cubicBezTo>
                    <a:pt x="239" y="60"/>
                    <a:pt x="239" y="60"/>
                    <a:pt x="239" y="60"/>
                  </a:cubicBezTo>
                  <a:cubicBezTo>
                    <a:pt x="232" y="58"/>
                    <a:pt x="230" y="63"/>
                    <a:pt x="226" y="65"/>
                  </a:cubicBezTo>
                  <a:cubicBezTo>
                    <a:pt x="227" y="66"/>
                    <a:pt x="228" y="67"/>
                    <a:pt x="228" y="68"/>
                  </a:cubicBezTo>
                  <a:cubicBezTo>
                    <a:pt x="227" y="69"/>
                    <a:pt x="226" y="68"/>
                    <a:pt x="225" y="68"/>
                  </a:cubicBezTo>
                  <a:cubicBezTo>
                    <a:pt x="221" y="72"/>
                    <a:pt x="221" y="72"/>
                    <a:pt x="221" y="72"/>
                  </a:cubicBezTo>
                  <a:cubicBezTo>
                    <a:pt x="224" y="72"/>
                    <a:pt x="217" y="75"/>
                    <a:pt x="220" y="72"/>
                  </a:cubicBezTo>
                  <a:cubicBezTo>
                    <a:pt x="216" y="72"/>
                    <a:pt x="214" y="72"/>
                    <a:pt x="210" y="74"/>
                  </a:cubicBezTo>
                  <a:cubicBezTo>
                    <a:pt x="208" y="72"/>
                    <a:pt x="208" y="71"/>
                    <a:pt x="207" y="70"/>
                  </a:cubicBezTo>
                  <a:cubicBezTo>
                    <a:pt x="211" y="73"/>
                    <a:pt x="209" y="72"/>
                    <a:pt x="214" y="71"/>
                  </a:cubicBezTo>
                  <a:cubicBezTo>
                    <a:pt x="214" y="71"/>
                    <a:pt x="218" y="72"/>
                    <a:pt x="219" y="72"/>
                  </a:cubicBezTo>
                  <a:cubicBezTo>
                    <a:pt x="219" y="72"/>
                    <a:pt x="219" y="71"/>
                    <a:pt x="219" y="70"/>
                  </a:cubicBezTo>
                  <a:cubicBezTo>
                    <a:pt x="221" y="70"/>
                    <a:pt x="221" y="70"/>
                    <a:pt x="222" y="70"/>
                  </a:cubicBezTo>
                  <a:cubicBezTo>
                    <a:pt x="222" y="68"/>
                    <a:pt x="222" y="68"/>
                    <a:pt x="222" y="68"/>
                  </a:cubicBezTo>
                  <a:cubicBezTo>
                    <a:pt x="222" y="68"/>
                    <a:pt x="224" y="68"/>
                    <a:pt x="224" y="68"/>
                  </a:cubicBezTo>
                  <a:cubicBezTo>
                    <a:pt x="225" y="67"/>
                    <a:pt x="224" y="66"/>
                    <a:pt x="225" y="64"/>
                  </a:cubicBezTo>
                  <a:cubicBezTo>
                    <a:pt x="226" y="64"/>
                    <a:pt x="226" y="64"/>
                    <a:pt x="226" y="64"/>
                  </a:cubicBezTo>
                  <a:cubicBezTo>
                    <a:pt x="227" y="62"/>
                    <a:pt x="226" y="60"/>
                    <a:pt x="225" y="58"/>
                  </a:cubicBezTo>
                  <a:cubicBezTo>
                    <a:pt x="227" y="58"/>
                    <a:pt x="225" y="55"/>
                    <a:pt x="225" y="55"/>
                  </a:cubicBezTo>
                  <a:cubicBezTo>
                    <a:pt x="225" y="55"/>
                    <a:pt x="225" y="55"/>
                    <a:pt x="225" y="55"/>
                  </a:cubicBezTo>
                  <a:cubicBezTo>
                    <a:pt x="223" y="55"/>
                    <a:pt x="222" y="55"/>
                    <a:pt x="219" y="55"/>
                  </a:cubicBezTo>
                  <a:cubicBezTo>
                    <a:pt x="220" y="55"/>
                    <a:pt x="220" y="51"/>
                    <a:pt x="219" y="51"/>
                  </a:cubicBezTo>
                  <a:cubicBezTo>
                    <a:pt x="214" y="50"/>
                    <a:pt x="214" y="54"/>
                    <a:pt x="212" y="55"/>
                  </a:cubicBezTo>
                  <a:cubicBezTo>
                    <a:pt x="211" y="56"/>
                    <a:pt x="209" y="56"/>
                    <a:pt x="209" y="57"/>
                  </a:cubicBezTo>
                  <a:cubicBezTo>
                    <a:pt x="208" y="57"/>
                    <a:pt x="209" y="59"/>
                    <a:pt x="208" y="60"/>
                  </a:cubicBezTo>
                  <a:cubicBezTo>
                    <a:pt x="208" y="60"/>
                    <a:pt x="206" y="60"/>
                    <a:pt x="206" y="61"/>
                  </a:cubicBezTo>
                  <a:cubicBezTo>
                    <a:pt x="205" y="64"/>
                    <a:pt x="206" y="66"/>
                    <a:pt x="206" y="68"/>
                  </a:cubicBezTo>
                  <a:cubicBezTo>
                    <a:pt x="205" y="67"/>
                    <a:pt x="205" y="67"/>
                    <a:pt x="205" y="67"/>
                  </a:cubicBezTo>
                  <a:cubicBezTo>
                    <a:pt x="203" y="62"/>
                    <a:pt x="203" y="65"/>
                    <a:pt x="201" y="66"/>
                  </a:cubicBezTo>
                  <a:cubicBezTo>
                    <a:pt x="200" y="67"/>
                    <a:pt x="199" y="67"/>
                    <a:pt x="199" y="67"/>
                  </a:cubicBezTo>
                  <a:cubicBezTo>
                    <a:pt x="198" y="68"/>
                    <a:pt x="200" y="72"/>
                    <a:pt x="199" y="75"/>
                  </a:cubicBezTo>
                  <a:cubicBezTo>
                    <a:pt x="199" y="76"/>
                    <a:pt x="197" y="77"/>
                    <a:pt x="197" y="78"/>
                  </a:cubicBezTo>
                  <a:cubicBezTo>
                    <a:pt x="196" y="80"/>
                    <a:pt x="198" y="75"/>
                    <a:pt x="198" y="75"/>
                  </a:cubicBezTo>
                  <a:cubicBezTo>
                    <a:pt x="198" y="73"/>
                    <a:pt x="197" y="69"/>
                    <a:pt x="197" y="68"/>
                  </a:cubicBezTo>
                  <a:cubicBezTo>
                    <a:pt x="197" y="68"/>
                    <a:pt x="197" y="66"/>
                    <a:pt x="197" y="66"/>
                  </a:cubicBezTo>
                  <a:cubicBezTo>
                    <a:pt x="196" y="66"/>
                    <a:pt x="195" y="65"/>
                    <a:pt x="194" y="66"/>
                  </a:cubicBezTo>
                  <a:cubicBezTo>
                    <a:pt x="192" y="66"/>
                    <a:pt x="190" y="69"/>
                    <a:pt x="188" y="69"/>
                  </a:cubicBezTo>
                  <a:cubicBezTo>
                    <a:pt x="186" y="70"/>
                    <a:pt x="185" y="69"/>
                    <a:pt x="183" y="70"/>
                  </a:cubicBezTo>
                  <a:cubicBezTo>
                    <a:pt x="186" y="69"/>
                    <a:pt x="190" y="66"/>
                    <a:pt x="193" y="65"/>
                  </a:cubicBezTo>
                  <a:cubicBezTo>
                    <a:pt x="193" y="65"/>
                    <a:pt x="195" y="66"/>
                    <a:pt x="196" y="65"/>
                  </a:cubicBezTo>
                  <a:cubicBezTo>
                    <a:pt x="197" y="64"/>
                    <a:pt x="196" y="61"/>
                    <a:pt x="197" y="60"/>
                  </a:cubicBezTo>
                  <a:cubicBezTo>
                    <a:pt x="197" y="59"/>
                    <a:pt x="200" y="57"/>
                    <a:pt x="200" y="55"/>
                  </a:cubicBezTo>
                  <a:cubicBezTo>
                    <a:pt x="200" y="55"/>
                    <a:pt x="200" y="54"/>
                    <a:pt x="200" y="53"/>
                  </a:cubicBezTo>
                  <a:cubicBezTo>
                    <a:pt x="201" y="52"/>
                    <a:pt x="203" y="51"/>
                    <a:pt x="204" y="51"/>
                  </a:cubicBezTo>
                  <a:cubicBezTo>
                    <a:pt x="205" y="50"/>
                    <a:pt x="205" y="47"/>
                    <a:pt x="206" y="47"/>
                  </a:cubicBezTo>
                  <a:cubicBezTo>
                    <a:pt x="207" y="47"/>
                    <a:pt x="207" y="49"/>
                    <a:pt x="206" y="49"/>
                  </a:cubicBezTo>
                  <a:cubicBezTo>
                    <a:pt x="206" y="50"/>
                    <a:pt x="206" y="51"/>
                    <a:pt x="207" y="53"/>
                  </a:cubicBezTo>
                  <a:cubicBezTo>
                    <a:pt x="208" y="52"/>
                    <a:pt x="213" y="54"/>
                    <a:pt x="212" y="51"/>
                  </a:cubicBezTo>
                  <a:cubicBezTo>
                    <a:pt x="212" y="50"/>
                    <a:pt x="212" y="50"/>
                    <a:pt x="211" y="50"/>
                  </a:cubicBezTo>
                  <a:cubicBezTo>
                    <a:pt x="211" y="49"/>
                    <a:pt x="211" y="47"/>
                    <a:pt x="211" y="47"/>
                  </a:cubicBezTo>
                  <a:cubicBezTo>
                    <a:pt x="213" y="47"/>
                    <a:pt x="213" y="47"/>
                    <a:pt x="213" y="47"/>
                  </a:cubicBezTo>
                  <a:cubicBezTo>
                    <a:pt x="213" y="45"/>
                    <a:pt x="214" y="43"/>
                    <a:pt x="214" y="41"/>
                  </a:cubicBezTo>
                  <a:cubicBezTo>
                    <a:pt x="213" y="42"/>
                    <a:pt x="212" y="41"/>
                    <a:pt x="212" y="41"/>
                  </a:cubicBezTo>
                  <a:cubicBezTo>
                    <a:pt x="211" y="41"/>
                    <a:pt x="210" y="43"/>
                    <a:pt x="210" y="43"/>
                  </a:cubicBezTo>
                  <a:cubicBezTo>
                    <a:pt x="210" y="44"/>
                    <a:pt x="211" y="44"/>
                    <a:pt x="210" y="45"/>
                  </a:cubicBezTo>
                  <a:cubicBezTo>
                    <a:pt x="210" y="45"/>
                    <a:pt x="208" y="45"/>
                    <a:pt x="208" y="45"/>
                  </a:cubicBezTo>
                  <a:cubicBezTo>
                    <a:pt x="210" y="41"/>
                    <a:pt x="212" y="41"/>
                    <a:pt x="208" y="38"/>
                  </a:cubicBezTo>
                  <a:cubicBezTo>
                    <a:pt x="213" y="36"/>
                    <a:pt x="211" y="37"/>
                    <a:pt x="213" y="32"/>
                  </a:cubicBezTo>
                  <a:cubicBezTo>
                    <a:pt x="211" y="32"/>
                    <a:pt x="209" y="32"/>
                    <a:pt x="207" y="32"/>
                  </a:cubicBezTo>
                  <a:cubicBezTo>
                    <a:pt x="207" y="30"/>
                    <a:pt x="208" y="27"/>
                    <a:pt x="207" y="25"/>
                  </a:cubicBezTo>
                  <a:cubicBezTo>
                    <a:pt x="207" y="24"/>
                    <a:pt x="205" y="23"/>
                    <a:pt x="205" y="23"/>
                  </a:cubicBezTo>
                  <a:cubicBezTo>
                    <a:pt x="204" y="20"/>
                    <a:pt x="206" y="19"/>
                    <a:pt x="205" y="16"/>
                  </a:cubicBezTo>
                  <a:cubicBezTo>
                    <a:pt x="204" y="14"/>
                    <a:pt x="202" y="12"/>
                    <a:pt x="202" y="10"/>
                  </a:cubicBezTo>
                  <a:cubicBezTo>
                    <a:pt x="201" y="9"/>
                    <a:pt x="202" y="8"/>
                    <a:pt x="202" y="7"/>
                  </a:cubicBezTo>
                  <a:cubicBezTo>
                    <a:pt x="201" y="7"/>
                    <a:pt x="199" y="7"/>
                    <a:pt x="199" y="6"/>
                  </a:cubicBezTo>
                  <a:cubicBezTo>
                    <a:pt x="195" y="13"/>
                    <a:pt x="195" y="13"/>
                    <a:pt x="195" y="13"/>
                  </a:cubicBezTo>
                  <a:cubicBezTo>
                    <a:pt x="194" y="19"/>
                    <a:pt x="194" y="19"/>
                    <a:pt x="194" y="19"/>
                  </a:cubicBezTo>
                  <a:cubicBezTo>
                    <a:pt x="194" y="19"/>
                    <a:pt x="193" y="27"/>
                    <a:pt x="192" y="28"/>
                  </a:cubicBezTo>
                  <a:cubicBezTo>
                    <a:pt x="192" y="30"/>
                    <a:pt x="187" y="36"/>
                    <a:pt x="187" y="36"/>
                  </a:cubicBezTo>
                  <a:cubicBezTo>
                    <a:pt x="184" y="33"/>
                    <a:pt x="184" y="33"/>
                    <a:pt x="184" y="33"/>
                  </a:cubicBezTo>
                  <a:cubicBezTo>
                    <a:pt x="179" y="34"/>
                    <a:pt x="179" y="34"/>
                    <a:pt x="179" y="34"/>
                  </a:cubicBezTo>
                  <a:cubicBezTo>
                    <a:pt x="179" y="34"/>
                    <a:pt x="176" y="37"/>
                    <a:pt x="174" y="36"/>
                  </a:cubicBezTo>
                  <a:cubicBezTo>
                    <a:pt x="172" y="34"/>
                    <a:pt x="171" y="31"/>
                    <a:pt x="171" y="31"/>
                  </a:cubicBezTo>
                  <a:cubicBezTo>
                    <a:pt x="167" y="31"/>
                    <a:pt x="167" y="31"/>
                    <a:pt x="167" y="31"/>
                  </a:cubicBezTo>
                  <a:cubicBezTo>
                    <a:pt x="166" y="29"/>
                    <a:pt x="166" y="29"/>
                    <a:pt x="166" y="29"/>
                  </a:cubicBezTo>
                  <a:cubicBezTo>
                    <a:pt x="163" y="30"/>
                    <a:pt x="163" y="30"/>
                    <a:pt x="163" y="30"/>
                  </a:cubicBezTo>
                  <a:cubicBezTo>
                    <a:pt x="157" y="28"/>
                    <a:pt x="157" y="28"/>
                    <a:pt x="157" y="28"/>
                  </a:cubicBezTo>
                  <a:cubicBezTo>
                    <a:pt x="156" y="33"/>
                    <a:pt x="156" y="33"/>
                    <a:pt x="156" y="33"/>
                  </a:cubicBezTo>
                  <a:cubicBezTo>
                    <a:pt x="159" y="35"/>
                    <a:pt x="159" y="35"/>
                    <a:pt x="159" y="35"/>
                  </a:cubicBezTo>
                  <a:cubicBezTo>
                    <a:pt x="157" y="39"/>
                    <a:pt x="157" y="39"/>
                    <a:pt x="157" y="39"/>
                  </a:cubicBezTo>
                  <a:cubicBezTo>
                    <a:pt x="151" y="37"/>
                    <a:pt x="151" y="37"/>
                    <a:pt x="151" y="37"/>
                  </a:cubicBezTo>
                  <a:cubicBezTo>
                    <a:pt x="147" y="38"/>
                    <a:pt x="147" y="38"/>
                    <a:pt x="147" y="38"/>
                  </a:cubicBezTo>
                  <a:cubicBezTo>
                    <a:pt x="147" y="38"/>
                    <a:pt x="145" y="39"/>
                    <a:pt x="143" y="37"/>
                  </a:cubicBezTo>
                  <a:cubicBezTo>
                    <a:pt x="140" y="36"/>
                    <a:pt x="141" y="39"/>
                    <a:pt x="139" y="39"/>
                  </a:cubicBezTo>
                  <a:cubicBezTo>
                    <a:pt x="137" y="39"/>
                    <a:pt x="138" y="43"/>
                    <a:pt x="137" y="42"/>
                  </a:cubicBezTo>
                  <a:cubicBezTo>
                    <a:pt x="135" y="41"/>
                    <a:pt x="134" y="45"/>
                    <a:pt x="133" y="45"/>
                  </a:cubicBezTo>
                  <a:cubicBezTo>
                    <a:pt x="131" y="45"/>
                    <a:pt x="129" y="44"/>
                    <a:pt x="129" y="42"/>
                  </a:cubicBezTo>
                  <a:cubicBezTo>
                    <a:pt x="129" y="41"/>
                    <a:pt x="126" y="40"/>
                    <a:pt x="125" y="39"/>
                  </a:cubicBezTo>
                  <a:cubicBezTo>
                    <a:pt x="124" y="37"/>
                    <a:pt x="122" y="36"/>
                    <a:pt x="123" y="33"/>
                  </a:cubicBezTo>
                  <a:cubicBezTo>
                    <a:pt x="124" y="30"/>
                    <a:pt x="123" y="20"/>
                    <a:pt x="123" y="20"/>
                  </a:cubicBezTo>
                  <a:cubicBezTo>
                    <a:pt x="123" y="20"/>
                    <a:pt x="126" y="18"/>
                    <a:pt x="128" y="16"/>
                  </a:cubicBezTo>
                  <a:cubicBezTo>
                    <a:pt x="130" y="15"/>
                    <a:pt x="129" y="14"/>
                    <a:pt x="128" y="12"/>
                  </a:cubicBezTo>
                  <a:cubicBezTo>
                    <a:pt x="127" y="11"/>
                    <a:pt x="129" y="9"/>
                    <a:pt x="128" y="9"/>
                  </a:cubicBezTo>
                  <a:cubicBezTo>
                    <a:pt x="127" y="8"/>
                    <a:pt x="123" y="7"/>
                    <a:pt x="123" y="7"/>
                  </a:cubicBezTo>
                  <a:cubicBezTo>
                    <a:pt x="126" y="4"/>
                    <a:pt x="126" y="4"/>
                    <a:pt x="126" y="4"/>
                  </a:cubicBezTo>
                  <a:cubicBezTo>
                    <a:pt x="126" y="4"/>
                    <a:pt x="126" y="1"/>
                    <a:pt x="124" y="1"/>
                  </a:cubicBezTo>
                  <a:cubicBezTo>
                    <a:pt x="122" y="2"/>
                    <a:pt x="118" y="0"/>
                    <a:pt x="118" y="0"/>
                  </a:cubicBezTo>
                  <a:cubicBezTo>
                    <a:pt x="118" y="3"/>
                    <a:pt x="118" y="3"/>
                    <a:pt x="118" y="3"/>
                  </a:cubicBezTo>
                  <a:cubicBezTo>
                    <a:pt x="117" y="6"/>
                    <a:pt x="117" y="6"/>
                    <a:pt x="117" y="6"/>
                  </a:cubicBezTo>
                  <a:cubicBezTo>
                    <a:pt x="117" y="6"/>
                    <a:pt x="114" y="6"/>
                    <a:pt x="113" y="6"/>
                  </a:cubicBezTo>
                  <a:cubicBezTo>
                    <a:pt x="111" y="6"/>
                    <a:pt x="111" y="10"/>
                    <a:pt x="109" y="10"/>
                  </a:cubicBezTo>
                  <a:cubicBezTo>
                    <a:pt x="107" y="10"/>
                    <a:pt x="107" y="12"/>
                    <a:pt x="105" y="12"/>
                  </a:cubicBezTo>
                  <a:cubicBezTo>
                    <a:pt x="103" y="12"/>
                    <a:pt x="100" y="12"/>
                    <a:pt x="100" y="12"/>
                  </a:cubicBezTo>
                  <a:cubicBezTo>
                    <a:pt x="100" y="12"/>
                    <a:pt x="98" y="11"/>
                    <a:pt x="97" y="13"/>
                  </a:cubicBezTo>
                  <a:cubicBezTo>
                    <a:pt x="96" y="15"/>
                    <a:pt x="98" y="16"/>
                    <a:pt x="98" y="16"/>
                  </a:cubicBezTo>
                  <a:cubicBezTo>
                    <a:pt x="98" y="16"/>
                    <a:pt x="94" y="16"/>
                    <a:pt x="93" y="14"/>
                  </a:cubicBezTo>
                  <a:cubicBezTo>
                    <a:pt x="92" y="13"/>
                    <a:pt x="87" y="13"/>
                    <a:pt x="87" y="13"/>
                  </a:cubicBezTo>
                  <a:cubicBezTo>
                    <a:pt x="87" y="13"/>
                    <a:pt x="85" y="11"/>
                    <a:pt x="81" y="11"/>
                  </a:cubicBezTo>
                  <a:cubicBezTo>
                    <a:pt x="78" y="10"/>
                    <a:pt x="78" y="11"/>
                    <a:pt x="80" y="12"/>
                  </a:cubicBezTo>
                  <a:cubicBezTo>
                    <a:pt x="82" y="13"/>
                    <a:pt x="80" y="15"/>
                    <a:pt x="82" y="17"/>
                  </a:cubicBezTo>
                  <a:cubicBezTo>
                    <a:pt x="84" y="19"/>
                    <a:pt x="84" y="20"/>
                    <a:pt x="84" y="21"/>
                  </a:cubicBezTo>
                  <a:cubicBezTo>
                    <a:pt x="85" y="23"/>
                    <a:pt x="83" y="27"/>
                    <a:pt x="83" y="29"/>
                  </a:cubicBezTo>
                  <a:cubicBezTo>
                    <a:pt x="84" y="31"/>
                    <a:pt x="85" y="31"/>
                    <a:pt x="87" y="32"/>
                  </a:cubicBezTo>
                  <a:cubicBezTo>
                    <a:pt x="88" y="33"/>
                    <a:pt x="91" y="32"/>
                    <a:pt x="93" y="31"/>
                  </a:cubicBezTo>
                  <a:cubicBezTo>
                    <a:pt x="95" y="30"/>
                    <a:pt x="96" y="34"/>
                    <a:pt x="96" y="34"/>
                  </a:cubicBezTo>
                  <a:cubicBezTo>
                    <a:pt x="96" y="34"/>
                    <a:pt x="95" y="35"/>
                    <a:pt x="93" y="35"/>
                  </a:cubicBezTo>
                  <a:cubicBezTo>
                    <a:pt x="91" y="35"/>
                    <a:pt x="90" y="41"/>
                    <a:pt x="88" y="41"/>
                  </a:cubicBezTo>
                  <a:cubicBezTo>
                    <a:pt x="86" y="41"/>
                    <a:pt x="86" y="43"/>
                    <a:pt x="84" y="43"/>
                  </a:cubicBezTo>
                  <a:cubicBezTo>
                    <a:pt x="82" y="43"/>
                    <a:pt x="81" y="47"/>
                    <a:pt x="79" y="47"/>
                  </a:cubicBezTo>
                  <a:cubicBezTo>
                    <a:pt x="76" y="47"/>
                    <a:pt x="73" y="50"/>
                    <a:pt x="73" y="50"/>
                  </a:cubicBezTo>
                  <a:cubicBezTo>
                    <a:pt x="69" y="47"/>
                    <a:pt x="69" y="47"/>
                    <a:pt x="69" y="47"/>
                  </a:cubicBezTo>
                  <a:cubicBezTo>
                    <a:pt x="66" y="46"/>
                    <a:pt x="66" y="46"/>
                    <a:pt x="66" y="46"/>
                  </a:cubicBezTo>
                  <a:cubicBezTo>
                    <a:pt x="65" y="42"/>
                    <a:pt x="65" y="42"/>
                    <a:pt x="65" y="42"/>
                  </a:cubicBezTo>
                  <a:cubicBezTo>
                    <a:pt x="62" y="42"/>
                    <a:pt x="62" y="42"/>
                    <a:pt x="62" y="42"/>
                  </a:cubicBezTo>
                  <a:cubicBezTo>
                    <a:pt x="61" y="46"/>
                    <a:pt x="61" y="46"/>
                    <a:pt x="61" y="46"/>
                  </a:cubicBezTo>
                  <a:cubicBezTo>
                    <a:pt x="58" y="47"/>
                    <a:pt x="58" y="47"/>
                    <a:pt x="58" y="47"/>
                  </a:cubicBezTo>
                  <a:cubicBezTo>
                    <a:pt x="55" y="45"/>
                    <a:pt x="55" y="45"/>
                    <a:pt x="55" y="45"/>
                  </a:cubicBezTo>
                  <a:cubicBezTo>
                    <a:pt x="55" y="47"/>
                    <a:pt x="55" y="47"/>
                    <a:pt x="55" y="47"/>
                  </a:cubicBezTo>
                  <a:cubicBezTo>
                    <a:pt x="55" y="47"/>
                    <a:pt x="49" y="48"/>
                    <a:pt x="46" y="48"/>
                  </a:cubicBezTo>
                  <a:cubicBezTo>
                    <a:pt x="44" y="48"/>
                    <a:pt x="41" y="46"/>
                    <a:pt x="41" y="46"/>
                  </a:cubicBezTo>
                  <a:cubicBezTo>
                    <a:pt x="40" y="50"/>
                    <a:pt x="40" y="50"/>
                    <a:pt x="40" y="50"/>
                  </a:cubicBezTo>
                  <a:cubicBezTo>
                    <a:pt x="45" y="51"/>
                    <a:pt x="45" y="51"/>
                    <a:pt x="45" y="51"/>
                  </a:cubicBezTo>
                  <a:cubicBezTo>
                    <a:pt x="44" y="52"/>
                    <a:pt x="44" y="52"/>
                    <a:pt x="44" y="52"/>
                  </a:cubicBezTo>
                  <a:cubicBezTo>
                    <a:pt x="39" y="52"/>
                    <a:pt x="39" y="52"/>
                    <a:pt x="39" y="52"/>
                  </a:cubicBezTo>
                  <a:cubicBezTo>
                    <a:pt x="38" y="57"/>
                    <a:pt x="38" y="57"/>
                    <a:pt x="38" y="57"/>
                  </a:cubicBezTo>
                  <a:cubicBezTo>
                    <a:pt x="41" y="58"/>
                    <a:pt x="41" y="58"/>
                    <a:pt x="41" y="58"/>
                  </a:cubicBezTo>
                  <a:cubicBezTo>
                    <a:pt x="41" y="58"/>
                    <a:pt x="44" y="65"/>
                    <a:pt x="44" y="66"/>
                  </a:cubicBezTo>
                  <a:cubicBezTo>
                    <a:pt x="46" y="69"/>
                    <a:pt x="43" y="72"/>
                    <a:pt x="43" y="74"/>
                  </a:cubicBezTo>
                  <a:cubicBezTo>
                    <a:pt x="42" y="77"/>
                    <a:pt x="33" y="99"/>
                    <a:pt x="33" y="99"/>
                  </a:cubicBezTo>
                  <a:cubicBezTo>
                    <a:pt x="33" y="99"/>
                    <a:pt x="33" y="102"/>
                    <a:pt x="31" y="102"/>
                  </a:cubicBezTo>
                  <a:cubicBezTo>
                    <a:pt x="28" y="102"/>
                    <a:pt x="26" y="102"/>
                    <a:pt x="24" y="103"/>
                  </a:cubicBezTo>
                  <a:cubicBezTo>
                    <a:pt x="22" y="104"/>
                    <a:pt x="18" y="104"/>
                    <a:pt x="16" y="106"/>
                  </a:cubicBezTo>
                  <a:cubicBezTo>
                    <a:pt x="14" y="108"/>
                    <a:pt x="10" y="109"/>
                    <a:pt x="9" y="112"/>
                  </a:cubicBezTo>
                  <a:cubicBezTo>
                    <a:pt x="8" y="114"/>
                    <a:pt x="8" y="117"/>
                    <a:pt x="7" y="119"/>
                  </a:cubicBezTo>
                  <a:cubicBezTo>
                    <a:pt x="5" y="122"/>
                    <a:pt x="4" y="123"/>
                    <a:pt x="4" y="125"/>
                  </a:cubicBezTo>
                  <a:cubicBezTo>
                    <a:pt x="4" y="127"/>
                    <a:pt x="4" y="130"/>
                    <a:pt x="4" y="130"/>
                  </a:cubicBezTo>
                  <a:cubicBezTo>
                    <a:pt x="4" y="130"/>
                    <a:pt x="0" y="128"/>
                    <a:pt x="0" y="130"/>
                  </a:cubicBezTo>
                  <a:cubicBezTo>
                    <a:pt x="0" y="131"/>
                    <a:pt x="0" y="135"/>
                    <a:pt x="2" y="136"/>
                  </a:cubicBezTo>
                  <a:cubicBezTo>
                    <a:pt x="3" y="136"/>
                    <a:pt x="3" y="140"/>
                    <a:pt x="3" y="140"/>
                  </a:cubicBezTo>
                  <a:cubicBezTo>
                    <a:pt x="2" y="144"/>
                    <a:pt x="2" y="144"/>
                    <a:pt x="2" y="144"/>
                  </a:cubicBezTo>
                  <a:cubicBezTo>
                    <a:pt x="2" y="144"/>
                    <a:pt x="6" y="146"/>
                    <a:pt x="7" y="149"/>
                  </a:cubicBezTo>
                  <a:cubicBezTo>
                    <a:pt x="8" y="151"/>
                    <a:pt x="13" y="152"/>
                    <a:pt x="13" y="154"/>
                  </a:cubicBezTo>
                  <a:cubicBezTo>
                    <a:pt x="13" y="157"/>
                    <a:pt x="15" y="158"/>
                    <a:pt x="15" y="158"/>
                  </a:cubicBezTo>
                  <a:cubicBezTo>
                    <a:pt x="23" y="158"/>
                    <a:pt x="23" y="158"/>
                    <a:pt x="23" y="158"/>
                  </a:cubicBezTo>
                  <a:cubicBezTo>
                    <a:pt x="23" y="158"/>
                    <a:pt x="27" y="156"/>
                    <a:pt x="29" y="154"/>
                  </a:cubicBezTo>
                  <a:cubicBezTo>
                    <a:pt x="31" y="152"/>
                    <a:pt x="31" y="156"/>
                    <a:pt x="31" y="156"/>
                  </a:cubicBezTo>
                  <a:cubicBezTo>
                    <a:pt x="29" y="182"/>
                    <a:pt x="29" y="182"/>
                    <a:pt x="29" y="182"/>
                  </a:cubicBezTo>
                  <a:cubicBezTo>
                    <a:pt x="39" y="185"/>
                    <a:pt x="39" y="185"/>
                    <a:pt x="39" y="185"/>
                  </a:cubicBezTo>
                  <a:cubicBezTo>
                    <a:pt x="39" y="185"/>
                    <a:pt x="41" y="185"/>
                    <a:pt x="43" y="186"/>
                  </a:cubicBezTo>
                  <a:cubicBezTo>
                    <a:pt x="44" y="187"/>
                    <a:pt x="49" y="185"/>
                    <a:pt x="48" y="184"/>
                  </a:cubicBezTo>
                  <a:cubicBezTo>
                    <a:pt x="47" y="182"/>
                    <a:pt x="49" y="181"/>
                    <a:pt x="49" y="181"/>
                  </a:cubicBezTo>
                  <a:cubicBezTo>
                    <a:pt x="52" y="181"/>
                    <a:pt x="52" y="181"/>
                    <a:pt x="52" y="181"/>
                  </a:cubicBezTo>
                  <a:cubicBezTo>
                    <a:pt x="52" y="181"/>
                    <a:pt x="58" y="171"/>
                    <a:pt x="61" y="170"/>
                  </a:cubicBezTo>
                  <a:cubicBezTo>
                    <a:pt x="65" y="170"/>
                    <a:pt x="69" y="168"/>
                    <a:pt x="72" y="168"/>
                  </a:cubicBezTo>
                  <a:cubicBezTo>
                    <a:pt x="76" y="168"/>
                    <a:pt x="76" y="168"/>
                    <a:pt x="76" y="168"/>
                  </a:cubicBezTo>
                  <a:cubicBezTo>
                    <a:pt x="77" y="170"/>
                    <a:pt x="77" y="170"/>
                    <a:pt x="77" y="170"/>
                  </a:cubicBezTo>
                  <a:cubicBezTo>
                    <a:pt x="77" y="170"/>
                    <a:pt x="73" y="177"/>
                    <a:pt x="74" y="179"/>
                  </a:cubicBezTo>
                  <a:cubicBezTo>
                    <a:pt x="75" y="181"/>
                    <a:pt x="76" y="184"/>
                    <a:pt x="78" y="184"/>
                  </a:cubicBezTo>
                  <a:cubicBezTo>
                    <a:pt x="80" y="185"/>
                    <a:pt x="80" y="185"/>
                    <a:pt x="83" y="186"/>
                  </a:cubicBezTo>
                  <a:cubicBezTo>
                    <a:pt x="85" y="186"/>
                    <a:pt x="86" y="182"/>
                    <a:pt x="88" y="185"/>
                  </a:cubicBezTo>
                  <a:cubicBezTo>
                    <a:pt x="91" y="188"/>
                    <a:pt x="92" y="189"/>
                    <a:pt x="95" y="191"/>
                  </a:cubicBezTo>
                  <a:cubicBezTo>
                    <a:pt x="98" y="192"/>
                    <a:pt x="97" y="193"/>
                    <a:pt x="100" y="195"/>
                  </a:cubicBezTo>
                  <a:cubicBezTo>
                    <a:pt x="102" y="196"/>
                    <a:pt x="103" y="198"/>
                    <a:pt x="106" y="198"/>
                  </a:cubicBezTo>
                  <a:cubicBezTo>
                    <a:pt x="109" y="198"/>
                    <a:pt x="110" y="200"/>
                    <a:pt x="113" y="200"/>
                  </a:cubicBezTo>
                  <a:cubicBezTo>
                    <a:pt x="115" y="200"/>
                    <a:pt x="117" y="198"/>
                    <a:pt x="118" y="200"/>
                  </a:cubicBezTo>
                  <a:cubicBezTo>
                    <a:pt x="120" y="202"/>
                    <a:pt x="120" y="205"/>
                    <a:pt x="121" y="208"/>
                  </a:cubicBezTo>
                  <a:cubicBezTo>
                    <a:pt x="122" y="210"/>
                    <a:pt x="123" y="213"/>
                    <a:pt x="123" y="213"/>
                  </a:cubicBezTo>
                  <a:cubicBezTo>
                    <a:pt x="123" y="213"/>
                    <a:pt x="121" y="216"/>
                    <a:pt x="120" y="218"/>
                  </a:cubicBezTo>
                  <a:cubicBezTo>
                    <a:pt x="119" y="220"/>
                    <a:pt x="120" y="222"/>
                    <a:pt x="122" y="225"/>
                  </a:cubicBezTo>
                  <a:cubicBezTo>
                    <a:pt x="123" y="228"/>
                    <a:pt x="123" y="230"/>
                    <a:pt x="123" y="230"/>
                  </a:cubicBezTo>
                  <a:cubicBezTo>
                    <a:pt x="136" y="229"/>
                    <a:pt x="136" y="229"/>
                    <a:pt x="136" y="229"/>
                  </a:cubicBezTo>
                  <a:cubicBezTo>
                    <a:pt x="136" y="229"/>
                    <a:pt x="135" y="232"/>
                    <a:pt x="136" y="234"/>
                  </a:cubicBezTo>
                  <a:cubicBezTo>
                    <a:pt x="136" y="237"/>
                    <a:pt x="136" y="239"/>
                    <a:pt x="139" y="241"/>
                  </a:cubicBezTo>
                  <a:cubicBezTo>
                    <a:pt x="141" y="242"/>
                    <a:pt x="142" y="244"/>
                    <a:pt x="143" y="246"/>
                  </a:cubicBezTo>
                  <a:cubicBezTo>
                    <a:pt x="144" y="248"/>
                    <a:pt x="143" y="248"/>
                    <a:pt x="143" y="251"/>
                  </a:cubicBezTo>
                  <a:cubicBezTo>
                    <a:pt x="143" y="254"/>
                    <a:pt x="140" y="262"/>
                    <a:pt x="140" y="262"/>
                  </a:cubicBezTo>
                  <a:cubicBezTo>
                    <a:pt x="142" y="265"/>
                    <a:pt x="142" y="265"/>
                    <a:pt x="142" y="265"/>
                  </a:cubicBezTo>
                  <a:cubicBezTo>
                    <a:pt x="140" y="267"/>
                    <a:pt x="140" y="267"/>
                    <a:pt x="140" y="267"/>
                  </a:cubicBezTo>
                  <a:cubicBezTo>
                    <a:pt x="141" y="269"/>
                    <a:pt x="141" y="269"/>
                    <a:pt x="141" y="269"/>
                  </a:cubicBezTo>
                  <a:cubicBezTo>
                    <a:pt x="141" y="269"/>
                    <a:pt x="142" y="270"/>
                    <a:pt x="143" y="272"/>
                  </a:cubicBezTo>
                  <a:cubicBezTo>
                    <a:pt x="145" y="274"/>
                    <a:pt x="144" y="277"/>
                    <a:pt x="144" y="280"/>
                  </a:cubicBezTo>
                  <a:cubicBezTo>
                    <a:pt x="143" y="284"/>
                    <a:pt x="145" y="285"/>
                    <a:pt x="145" y="288"/>
                  </a:cubicBezTo>
                  <a:cubicBezTo>
                    <a:pt x="145" y="290"/>
                    <a:pt x="155" y="290"/>
                    <a:pt x="155" y="290"/>
                  </a:cubicBezTo>
                  <a:cubicBezTo>
                    <a:pt x="157" y="289"/>
                    <a:pt x="157" y="289"/>
                    <a:pt x="157" y="289"/>
                  </a:cubicBezTo>
                  <a:cubicBezTo>
                    <a:pt x="158" y="291"/>
                    <a:pt x="158" y="291"/>
                    <a:pt x="158" y="291"/>
                  </a:cubicBezTo>
                  <a:cubicBezTo>
                    <a:pt x="158" y="291"/>
                    <a:pt x="158" y="294"/>
                    <a:pt x="161" y="294"/>
                  </a:cubicBezTo>
                  <a:cubicBezTo>
                    <a:pt x="164" y="294"/>
                    <a:pt x="165" y="295"/>
                    <a:pt x="165" y="298"/>
                  </a:cubicBezTo>
                  <a:cubicBezTo>
                    <a:pt x="165" y="302"/>
                    <a:pt x="165" y="305"/>
                    <a:pt x="165" y="308"/>
                  </a:cubicBezTo>
                  <a:cubicBezTo>
                    <a:pt x="165" y="311"/>
                    <a:pt x="166" y="314"/>
                    <a:pt x="167" y="313"/>
                  </a:cubicBezTo>
                  <a:cubicBezTo>
                    <a:pt x="169" y="312"/>
                    <a:pt x="172" y="311"/>
                    <a:pt x="172" y="312"/>
                  </a:cubicBezTo>
                  <a:cubicBezTo>
                    <a:pt x="172" y="314"/>
                    <a:pt x="172" y="319"/>
                    <a:pt x="171" y="321"/>
                  </a:cubicBezTo>
                  <a:cubicBezTo>
                    <a:pt x="169" y="323"/>
                    <a:pt x="170" y="331"/>
                    <a:pt x="170" y="331"/>
                  </a:cubicBezTo>
                  <a:cubicBezTo>
                    <a:pt x="170" y="331"/>
                    <a:pt x="175" y="334"/>
                    <a:pt x="174" y="332"/>
                  </a:cubicBezTo>
                  <a:cubicBezTo>
                    <a:pt x="174" y="330"/>
                    <a:pt x="177" y="332"/>
                    <a:pt x="177" y="332"/>
                  </a:cubicBezTo>
                  <a:cubicBezTo>
                    <a:pt x="177" y="332"/>
                    <a:pt x="177" y="336"/>
                    <a:pt x="178" y="339"/>
                  </a:cubicBezTo>
                  <a:cubicBezTo>
                    <a:pt x="178" y="342"/>
                    <a:pt x="178" y="347"/>
                    <a:pt x="178" y="348"/>
                  </a:cubicBezTo>
                  <a:cubicBezTo>
                    <a:pt x="179" y="350"/>
                    <a:pt x="176" y="350"/>
                    <a:pt x="175" y="351"/>
                  </a:cubicBezTo>
                  <a:cubicBezTo>
                    <a:pt x="174" y="353"/>
                    <a:pt x="169" y="352"/>
                    <a:pt x="168" y="355"/>
                  </a:cubicBezTo>
                  <a:cubicBezTo>
                    <a:pt x="167" y="357"/>
                    <a:pt x="166" y="359"/>
                    <a:pt x="164" y="361"/>
                  </a:cubicBezTo>
                  <a:cubicBezTo>
                    <a:pt x="162" y="363"/>
                    <a:pt x="160" y="363"/>
                    <a:pt x="160" y="365"/>
                  </a:cubicBezTo>
                  <a:cubicBezTo>
                    <a:pt x="159" y="367"/>
                    <a:pt x="154" y="366"/>
                    <a:pt x="154" y="369"/>
                  </a:cubicBezTo>
                  <a:cubicBezTo>
                    <a:pt x="154" y="372"/>
                    <a:pt x="153" y="375"/>
                    <a:pt x="151" y="376"/>
                  </a:cubicBezTo>
                  <a:cubicBezTo>
                    <a:pt x="149" y="377"/>
                    <a:pt x="147" y="378"/>
                    <a:pt x="147" y="380"/>
                  </a:cubicBezTo>
                  <a:cubicBezTo>
                    <a:pt x="147" y="382"/>
                    <a:pt x="145" y="387"/>
                    <a:pt x="145" y="387"/>
                  </a:cubicBezTo>
                  <a:cubicBezTo>
                    <a:pt x="151" y="385"/>
                    <a:pt x="151" y="385"/>
                    <a:pt x="151" y="385"/>
                  </a:cubicBezTo>
                  <a:cubicBezTo>
                    <a:pt x="159" y="390"/>
                    <a:pt x="159" y="390"/>
                    <a:pt x="159" y="390"/>
                  </a:cubicBezTo>
                  <a:cubicBezTo>
                    <a:pt x="159" y="390"/>
                    <a:pt x="160" y="392"/>
                    <a:pt x="161" y="394"/>
                  </a:cubicBezTo>
                  <a:cubicBezTo>
                    <a:pt x="162" y="396"/>
                    <a:pt x="165" y="395"/>
                    <a:pt x="167" y="398"/>
                  </a:cubicBezTo>
                  <a:cubicBezTo>
                    <a:pt x="168" y="400"/>
                    <a:pt x="169" y="400"/>
                    <a:pt x="172" y="402"/>
                  </a:cubicBezTo>
                  <a:cubicBezTo>
                    <a:pt x="175" y="404"/>
                    <a:pt x="177" y="403"/>
                    <a:pt x="178" y="406"/>
                  </a:cubicBezTo>
                  <a:cubicBezTo>
                    <a:pt x="178" y="409"/>
                    <a:pt x="179" y="411"/>
                    <a:pt x="182" y="412"/>
                  </a:cubicBezTo>
                  <a:cubicBezTo>
                    <a:pt x="184" y="413"/>
                    <a:pt x="185" y="414"/>
                    <a:pt x="185" y="414"/>
                  </a:cubicBezTo>
                  <a:cubicBezTo>
                    <a:pt x="181" y="420"/>
                    <a:pt x="181" y="420"/>
                    <a:pt x="181" y="420"/>
                  </a:cubicBezTo>
                  <a:cubicBezTo>
                    <a:pt x="182" y="423"/>
                    <a:pt x="182" y="423"/>
                    <a:pt x="182" y="423"/>
                  </a:cubicBezTo>
                  <a:cubicBezTo>
                    <a:pt x="185" y="421"/>
                    <a:pt x="187" y="419"/>
                    <a:pt x="188" y="416"/>
                  </a:cubicBezTo>
                  <a:cubicBezTo>
                    <a:pt x="188" y="413"/>
                    <a:pt x="187" y="412"/>
                    <a:pt x="186" y="409"/>
                  </a:cubicBezTo>
                  <a:cubicBezTo>
                    <a:pt x="188" y="408"/>
                    <a:pt x="192" y="405"/>
                    <a:pt x="192" y="402"/>
                  </a:cubicBezTo>
                  <a:cubicBezTo>
                    <a:pt x="192" y="402"/>
                    <a:pt x="192" y="400"/>
                    <a:pt x="192" y="400"/>
                  </a:cubicBezTo>
                  <a:cubicBezTo>
                    <a:pt x="193" y="399"/>
                    <a:pt x="195" y="399"/>
                    <a:pt x="196" y="398"/>
                  </a:cubicBezTo>
                  <a:cubicBezTo>
                    <a:pt x="196" y="397"/>
                    <a:pt x="196" y="397"/>
                    <a:pt x="196" y="397"/>
                  </a:cubicBezTo>
                  <a:cubicBezTo>
                    <a:pt x="199" y="395"/>
                    <a:pt x="199" y="393"/>
                    <a:pt x="199" y="388"/>
                  </a:cubicBezTo>
                  <a:cubicBezTo>
                    <a:pt x="200" y="389"/>
                    <a:pt x="201" y="388"/>
                    <a:pt x="202" y="389"/>
                  </a:cubicBezTo>
                  <a:cubicBezTo>
                    <a:pt x="202" y="390"/>
                    <a:pt x="202" y="390"/>
                    <a:pt x="202" y="390"/>
                  </a:cubicBezTo>
                  <a:cubicBezTo>
                    <a:pt x="202" y="390"/>
                    <a:pt x="203" y="391"/>
                    <a:pt x="204" y="391"/>
                  </a:cubicBezTo>
                  <a:cubicBezTo>
                    <a:pt x="204" y="391"/>
                    <a:pt x="205" y="389"/>
                    <a:pt x="204" y="389"/>
                  </a:cubicBezTo>
                  <a:cubicBezTo>
                    <a:pt x="206" y="390"/>
                    <a:pt x="206" y="390"/>
                    <a:pt x="206" y="390"/>
                  </a:cubicBezTo>
                  <a:cubicBezTo>
                    <a:pt x="205" y="390"/>
                    <a:pt x="205" y="393"/>
                    <a:pt x="205" y="392"/>
                  </a:cubicBezTo>
                  <a:cubicBezTo>
                    <a:pt x="204" y="396"/>
                    <a:pt x="204" y="397"/>
                    <a:pt x="203" y="400"/>
                  </a:cubicBezTo>
                  <a:cubicBezTo>
                    <a:pt x="203" y="400"/>
                    <a:pt x="201" y="401"/>
                    <a:pt x="201" y="402"/>
                  </a:cubicBezTo>
                  <a:cubicBezTo>
                    <a:pt x="199" y="406"/>
                    <a:pt x="205" y="399"/>
                    <a:pt x="205" y="399"/>
                  </a:cubicBezTo>
                  <a:cubicBezTo>
                    <a:pt x="206" y="396"/>
                    <a:pt x="208" y="391"/>
                    <a:pt x="209" y="388"/>
                  </a:cubicBezTo>
                  <a:cubicBezTo>
                    <a:pt x="210" y="384"/>
                    <a:pt x="210" y="381"/>
                    <a:pt x="212" y="378"/>
                  </a:cubicBezTo>
                  <a:cubicBezTo>
                    <a:pt x="213" y="377"/>
                    <a:pt x="217" y="372"/>
                    <a:pt x="218" y="372"/>
                  </a:cubicBezTo>
                  <a:cubicBezTo>
                    <a:pt x="219" y="371"/>
                    <a:pt x="220" y="372"/>
                    <a:pt x="220" y="371"/>
                  </a:cubicBezTo>
                  <a:cubicBezTo>
                    <a:pt x="221" y="370"/>
                    <a:pt x="220" y="369"/>
                    <a:pt x="221" y="367"/>
                  </a:cubicBezTo>
                  <a:cubicBezTo>
                    <a:pt x="221" y="367"/>
                    <a:pt x="222" y="366"/>
                    <a:pt x="222" y="366"/>
                  </a:cubicBezTo>
                  <a:cubicBezTo>
                    <a:pt x="221" y="365"/>
                    <a:pt x="222" y="356"/>
                    <a:pt x="222" y="353"/>
                  </a:cubicBezTo>
                  <a:cubicBezTo>
                    <a:pt x="221" y="353"/>
                    <a:pt x="220" y="353"/>
                    <a:pt x="220" y="352"/>
                  </a:cubicBezTo>
                  <a:cubicBezTo>
                    <a:pt x="220" y="351"/>
                    <a:pt x="221" y="350"/>
                    <a:pt x="221" y="349"/>
                  </a:cubicBezTo>
                  <a:cubicBezTo>
                    <a:pt x="219" y="349"/>
                    <a:pt x="219" y="349"/>
                    <a:pt x="219" y="349"/>
                  </a:cubicBezTo>
                  <a:cubicBezTo>
                    <a:pt x="219" y="349"/>
                    <a:pt x="219" y="347"/>
                    <a:pt x="219" y="347"/>
                  </a:cubicBezTo>
                  <a:cubicBezTo>
                    <a:pt x="221" y="348"/>
                    <a:pt x="220" y="346"/>
                    <a:pt x="220" y="346"/>
                  </a:cubicBezTo>
                  <a:cubicBezTo>
                    <a:pt x="220" y="346"/>
                    <a:pt x="220" y="342"/>
                    <a:pt x="220" y="341"/>
                  </a:cubicBezTo>
                  <a:cubicBezTo>
                    <a:pt x="220" y="340"/>
                    <a:pt x="219" y="341"/>
                    <a:pt x="219" y="339"/>
                  </a:cubicBezTo>
                  <a:cubicBezTo>
                    <a:pt x="219" y="338"/>
                    <a:pt x="221" y="338"/>
                    <a:pt x="221" y="337"/>
                  </a:cubicBezTo>
                  <a:cubicBezTo>
                    <a:pt x="222" y="335"/>
                    <a:pt x="221" y="334"/>
                    <a:pt x="221" y="33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9" name="Freeform 312">
              <a:extLst>
                <a:ext uri="{FF2B5EF4-FFF2-40B4-BE49-F238E27FC236}">
                  <a16:creationId xmlns:a16="http://schemas.microsoft.com/office/drawing/2014/main" id="{866F064C-0F40-46FB-B91B-7804D42C60B0}"/>
                </a:ext>
              </a:extLst>
            </p:cNvPr>
            <p:cNvSpPr>
              <a:spLocks/>
            </p:cNvSpPr>
            <p:nvPr/>
          </p:nvSpPr>
          <p:spPr bwMode="auto">
            <a:xfrm>
              <a:off x="6556144" y="4877502"/>
              <a:ext cx="291071" cy="347169"/>
            </a:xfrm>
            <a:custGeom>
              <a:avLst/>
              <a:gdLst>
                <a:gd name="T0" fmla="*/ 0 w 85"/>
                <a:gd name="T1" fmla="*/ 83 h 101"/>
                <a:gd name="T2" fmla="*/ 6 w 85"/>
                <a:gd name="T3" fmla="*/ 88 h 101"/>
                <a:gd name="T4" fmla="*/ 6 w 85"/>
                <a:gd name="T5" fmla="*/ 96 h 101"/>
                <a:gd name="T6" fmla="*/ 9 w 85"/>
                <a:gd name="T7" fmla="*/ 101 h 101"/>
                <a:gd name="T8" fmla="*/ 13 w 85"/>
                <a:gd name="T9" fmla="*/ 99 h 101"/>
                <a:gd name="T10" fmla="*/ 21 w 85"/>
                <a:gd name="T11" fmla="*/ 96 h 101"/>
                <a:gd name="T12" fmla="*/ 30 w 85"/>
                <a:gd name="T13" fmla="*/ 89 h 101"/>
                <a:gd name="T14" fmla="*/ 33 w 85"/>
                <a:gd name="T15" fmla="*/ 84 h 101"/>
                <a:gd name="T16" fmla="*/ 36 w 85"/>
                <a:gd name="T17" fmla="*/ 86 h 101"/>
                <a:gd name="T18" fmla="*/ 41 w 85"/>
                <a:gd name="T19" fmla="*/ 86 h 101"/>
                <a:gd name="T20" fmla="*/ 48 w 85"/>
                <a:gd name="T21" fmla="*/ 87 h 101"/>
                <a:gd name="T22" fmla="*/ 52 w 85"/>
                <a:gd name="T23" fmla="*/ 87 h 101"/>
                <a:gd name="T24" fmla="*/ 53 w 85"/>
                <a:gd name="T25" fmla="*/ 74 h 101"/>
                <a:gd name="T26" fmla="*/ 57 w 85"/>
                <a:gd name="T27" fmla="*/ 72 h 101"/>
                <a:gd name="T28" fmla="*/ 61 w 85"/>
                <a:gd name="T29" fmla="*/ 64 h 101"/>
                <a:gd name="T30" fmla="*/ 68 w 85"/>
                <a:gd name="T31" fmla="*/ 57 h 101"/>
                <a:gd name="T32" fmla="*/ 76 w 85"/>
                <a:gd name="T33" fmla="*/ 54 h 101"/>
                <a:gd name="T34" fmla="*/ 80 w 85"/>
                <a:gd name="T35" fmla="*/ 51 h 101"/>
                <a:gd name="T36" fmla="*/ 85 w 85"/>
                <a:gd name="T37" fmla="*/ 47 h 101"/>
                <a:gd name="T38" fmla="*/ 81 w 85"/>
                <a:gd name="T39" fmla="*/ 45 h 101"/>
                <a:gd name="T40" fmla="*/ 77 w 85"/>
                <a:gd name="T41" fmla="*/ 44 h 101"/>
                <a:gd name="T42" fmla="*/ 74 w 85"/>
                <a:gd name="T43" fmla="*/ 41 h 101"/>
                <a:gd name="T44" fmla="*/ 75 w 85"/>
                <a:gd name="T45" fmla="*/ 35 h 101"/>
                <a:gd name="T46" fmla="*/ 72 w 85"/>
                <a:gd name="T47" fmla="*/ 32 h 101"/>
                <a:gd name="T48" fmla="*/ 69 w 85"/>
                <a:gd name="T49" fmla="*/ 29 h 101"/>
                <a:gd name="T50" fmla="*/ 68 w 85"/>
                <a:gd name="T51" fmla="*/ 24 h 101"/>
                <a:gd name="T52" fmla="*/ 63 w 85"/>
                <a:gd name="T53" fmla="*/ 21 h 101"/>
                <a:gd name="T54" fmla="*/ 60 w 85"/>
                <a:gd name="T55" fmla="*/ 21 h 101"/>
                <a:gd name="T56" fmla="*/ 58 w 85"/>
                <a:gd name="T57" fmla="*/ 18 h 101"/>
                <a:gd name="T58" fmla="*/ 53 w 85"/>
                <a:gd name="T59" fmla="*/ 11 h 101"/>
                <a:gd name="T60" fmla="*/ 50 w 85"/>
                <a:gd name="T61" fmla="*/ 7 h 101"/>
                <a:gd name="T62" fmla="*/ 48 w 85"/>
                <a:gd name="T63" fmla="*/ 1 h 101"/>
                <a:gd name="T64" fmla="*/ 44 w 85"/>
                <a:gd name="T65" fmla="*/ 3 h 101"/>
                <a:gd name="T66" fmla="*/ 39 w 85"/>
                <a:gd name="T67" fmla="*/ 4 h 101"/>
                <a:gd name="T68" fmla="*/ 36 w 85"/>
                <a:gd name="T69" fmla="*/ 5 h 101"/>
                <a:gd name="T70" fmla="*/ 17 w 85"/>
                <a:gd name="T71" fmla="*/ 7 h 101"/>
                <a:gd name="T72" fmla="*/ 10 w 85"/>
                <a:gd name="T73" fmla="*/ 7 h 101"/>
                <a:gd name="T74" fmla="*/ 10 w 85"/>
                <a:gd name="T75" fmla="*/ 43 h 101"/>
                <a:gd name="T76" fmla="*/ 0 w 85"/>
                <a:gd name="T77" fmla="*/ 43 h 101"/>
                <a:gd name="T78" fmla="*/ 0 w 85"/>
                <a:gd name="T79" fmla="*/ 8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5" h="101">
                  <a:moveTo>
                    <a:pt x="0" y="83"/>
                  </a:moveTo>
                  <a:cubicBezTo>
                    <a:pt x="0" y="83"/>
                    <a:pt x="4" y="84"/>
                    <a:pt x="6" y="88"/>
                  </a:cubicBezTo>
                  <a:cubicBezTo>
                    <a:pt x="8" y="93"/>
                    <a:pt x="8" y="93"/>
                    <a:pt x="6" y="96"/>
                  </a:cubicBezTo>
                  <a:cubicBezTo>
                    <a:pt x="5" y="98"/>
                    <a:pt x="6" y="101"/>
                    <a:pt x="9" y="101"/>
                  </a:cubicBezTo>
                  <a:cubicBezTo>
                    <a:pt x="11" y="101"/>
                    <a:pt x="10" y="99"/>
                    <a:pt x="13" y="99"/>
                  </a:cubicBezTo>
                  <a:cubicBezTo>
                    <a:pt x="15" y="99"/>
                    <a:pt x="21" y="96"/>
                    <a:pt x="21" y="96"/>
                  </a:cubicBezTo>
                  <a:cubicBezTo>
                    <a:pt x="21" y="96"/>
                    <a:pt x="30" y="91"/>
                    <a:pt x="30" y="89"/>
                  </a:cubicBezTo>
                  <a:cubicBezTo>
                    <a:pt x="30" y="87"/>
                    <a:pt x="28" y="86"/>
                    <a:pt x="33" y="84"/>
                  </a:cubicBezTo>
                  <a:cubicBezTo>
                    <a:pt x="34" y="83"/>
                    <a:pt x="35" y="85"/>
                    <a:pt x="36" y="86"/>
                  </a:cubicBezTo>
                  <a:cubicBezTo>
                    <a:pt x="38" y="87"/>
                    <a:pt x="39" y="84"/>
                    <a:pt x="41" y="86"/>
                  </a:cubicBezTo>
                  <a:cubicBezTo>
                    <a:pt x="44" y="88"/>
                    <a:pt x="46" y="86"/>
                    <a:pt x="48" y="87"/>
                  </a:cubicBezTo>
                  <a:cubicBezTo>
                    <a:pt x="50" y="88"/>
                    <a:pt x="52" y="89"/>
                    <a:pt x="52" y="87"/>
                  </a:cubicBezTo>
                  <a:cubicBezTo>
                    <a:pt x="52" y="85"/>
                    <a:pt x="53" y="74"/>
                    <a:pt x="53" y="74"/>
                  </a:cubicBezTo>
                  <a:cubicBezTo>
                    <a:pt x="53" y="74"/>
                    <a:pt x="55" y="72"/>
                    <a:pt x="57" y="72"/>
                  </a:cubicBezTo>
                  <a:cubicBezTo>
                    <a:pt x="59" y="72"/>
                    <a:pt x="58" y="65"/>
                    <a:pt x="61" y="64"/>
                  </a:cubicBezTo>
                  <a:cubicBezTo>
                    <a:pt x="64" y="63"/>
                    <a:pt x="65" y="57"/>
                    <a:pt x="68" y="57"/>
                  </a:cubicBezTo>
                  <a:cubicBezTo>
                    <a:pt x="70" y="57"/>
                    <a:pt x="74" y="54"/>
                    <a:pt x="76" y="54"/>
                  </a:cubicBezTo>
                  <a:cubicBezTo>
                    <a:pt x="79" y="54"/>
                    <a:pt x="76" y="51"/>
                    <a:pt x="80" y="51"/>
                  </a:cubicBezTo>
                  <a:cubicBezTo>
                    <a:pt x="83" y="52"/>
                    <a:pt x="85" y="47"/>
                    <a:pt x="85" y="47"/>
                  </a:cubicBezTo>
                  <a:cubicBezTo>
                    <a:pt x="85" y="47"/>
                    <a:pt x="83" y="47"/>
                    <a:pt x="81" y="45"/>
                  </a:cubicBezTo>
                  <a:cubicBezTo>
                    <a:pt x="80" y="43"/>
                    <a:pt x="80" y="46"/>
                    <a:pt x="77" y="44"/>
                  </a:cubicBezTo>
                  <a:cubicBezTo>
                    <a:pt x="75" y="42"/>
                    <a:pt x="74" y="44"/>
                    <a:pt x="74" y="41"/>
                  </a:cubicBezTo>
                  <a:cubicBezTo>
                    <a:pt x="74" y="38"/>
                    <a:pt x="73" y="37"/>
                    <a:pt x="75" y="35"/>
                  </a:cubicBezTo>
                  <a:cubicBezTo>
                    <a:pt x="76" y="33"/>
                    <a:pt x="72" y="34"/>
                    <a:pt x="72" y="32"/>
                  </a:cubicBezTo>
                  <a:cubicBezTo>
                    <a:pt x="72" y="30"/>
                    <a:pt x="70" y="31"/>
                    <a:pt x="69" y="29"/>
                  </a:cubicBezTo>
                  <a:cubicBezTo>
                    <a:pt x="68" y="27"/>
                    <a:pt x="68" y="24"/>
                    <a:pt x="68" y="24"/>
                  </a:cubicBezTo>
                  <a:cubicBezTo>
                    <a:pt x="68" y="24"/>
                    <a:pt x="64" y="23"/>
                    <a:pt x="63" y="21"/>
                  </a:cubicBezTo>
                  <a:cubicBezTo>
                    <a:pt x="63" y="19"/>
                    <a:pt x="63" y="22"/>
                    <a:pt x="60" y="21"/>
                  </a:cubicBezTo>
                  <a:cubicBezTo>
                    <a:pt x="57" y="20"/>
                    <a:pt x="60" y="19"/>
                    <a:pt x="58" y="18"/>
                  </a:cubicBezTo>
                  <a:cubicBezTo>
                    <a:pt x="56" y="17"/>
                    <a:pt x="53" y="11"/>
                    <a:pt x="53" y="11"/>
                  </a:cubicBezTo>
                  <a:cubicBezTo>
                    <a:pt x="53" y="11"/>
                    <a:pt x="53" y="7"/>
                    <a:pt x="50" y="7"/>
                  </a:cubicBezTo>
                  <a:cubicBezTo>
                    <a:pt x="48" y="7"/>
                    <a:pt x="48" y="1"/>
                    <a:pt x="48" y="1"/>
                  </a:cubicBezTo>
                  <a:cubicBezTo>
                    <a:pt x="48" y="1"/>
                    <a:pt x="44" y="0"/>
                    <a:pt x="44" y="3"/>
                  </a:cubicBezTo>
                  <a:cubicBezTo>
                    <a:pt x="44" y="6"/>
                    <a:pt x="39" y="1"/>
                    <a:pt x="39" y="4"/>
                  </a:cubicBezTo>
                  <a:cubicBezTo>
                    <a:pt x="39" y="7"/>
                    <a:pt x="36" y="5"/>
                    <a:pt x="36" y="5"/>
                  </a:cubicBezTo>
                  <a:cubicBezTo>
                    <a:pt x="17" y="7"/>
                    <a:pt x="17" y="7"/>
                    <a:pt x="17" y="7"/>
                  </a:cubicBezTo>
                  <a:cubicBezTo>
                    <a:pt x="10" y="7"/>
                    <a:pt x="10" y="7"/>
                    <a:pt x="10" y="7"/>
                  </a:cubicBezTo>
                  <a:cubicBezTo>
                    <a:pt x="10" y="43"/>
                    <a:pt x="10" y="43"/>
                    <a:pt x="10" y="43"/>
                  </a:cubicBezTo>
                  <a:cubicBezTo>
                    <a:pt x="0" y="43"/>
                    <a:pt x="0" y="43"/>
                    <a:pt x="0" y="43"/>
                  </a:cubicBezTo>
                  <a:lnTo>
                    <a:pt x="0" y="8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0" name="Freeform 313">
              <a:extLst>
                <a:ext uri="{FF2B5EF4-FFF2-40B4-BE49-F238E27FC236}">
                  <a16:creationId xmlns:a16="http://schemas.microsoft.com/office/drawing/2014/main" id="{BE86F086-173B-474A-9FE1-C6E443135A05}"/>
                </a:ext>
              </a:extLst>
            </p:cNvPr>
            <p:cNvSpPr>
              <a:spLocks/>
            </p:cNvSpPr>
            <p:nvPr/>
          </p:nvSpPr>
          <p:spPr bwMode="auto">
            <a:xfrm>
              <a:off x="6556144" y="4877502"/>
              <a:ext cx="291071" cy="347169"/>
            </a:xfrm>
            <a:custGeom>
              <a:avLst/>
              <a:gdLst>
                <a:gd name="T0" fmla="*/ 0 w 85"/>
                <a:gd name="T1" fmla="*/ 83 h 101"/>
                <a:gd name="T2" fmla="*/ 6 w 85"/>
                <a:gd name="T3" fmla="*/ 88 h 101"/>
                <a:gd name="T4" fmla="*/ 6 w 85"/>
                <a:gd name="T5" fmla="*/ 96 h 101"/>
                <a:gd name="T6" fmla="*/ 9 w 85"/>
                <a:gd name="T7" fmla="*/ 101 h 101"/>
                <a:gd name="T8" fmla="*/ 13 w 85"/>
                <a:gd name="T9" fmla="*/ 99 h 101"/>
                <a:gd name="T10" fmla="*/ 21 w 85"/>
                <a:gd name="T11" fmla="*/ 96 h 101"/>
                <a:gd name="T12" fmla="*/ 30 w 85"/>
                <a:gd name="T13" fmla="*/ 89 h 101"/>
                <a:gd name="T14" fmla="*/ 33 w 85"/>
                <a:gd name="T15" fmla="*/ 84 h 101"/>
                <a:gd name="T16" fmla="*/ 36 w 85"/>
                <a:gd name="T17" fmla="*/ 86 h 101"/>
                <a:gd name="T18" fmla="*/ 41 w 85"/>
                <a:gd name="T19" fmla="*/ 86 h 101"/>
                <a:gd name="T20" fmla="*/ 48 w 85"/>
                <a:gd name="T21" fmla="*/ 87 h 101"/>
                <a:gd name="T22" fmla="*/ 52 w 85"/>
                <a:gd name="T23" fmla="*/ 87 h 101"/>
                <a:gd name="T24" fmla="*/ 53 w 85"/>
                <a:gd name="T25" fmla="*/ 74 h 101"/>
                <a:gd name="T26" fmla="*/ 57 w 85"/>
                <a:gd name="T27" fmla="*/ 72 h 101"/>
                <a:gd name="T28" fmla="*/ 61 w 85"/>
                <a:gd name="T29" fmla="*/ 64 h 101"/>
                <a:gd name="T30" fmla="*/ 68 w 85"/>
                <a:gd name="T31" fmla="*/ 57 h 101"/>
                <a:gd name="T32" fmla="*/ 76 w 85"/>
                <a:gd name="T33" fmla="*/ 54 h 101"/>
                <a:gd name="T34" fmla="*/ 80 w 85"/>
                <a:gd name="T35" fmla="*/ 51 h 101"/>
                <a:gd name="T36" fmla="*/ 85 w 85"/>
                <a:gd name="T37" fmla="*/ 47 h 101"/>
                <a:gd name="T38" fmla="*/ 81 w 85"/>
                <a:gd name="T39" fmla="*/ 45 h 101"/>
                <a:gd name="T40" fmla="*/ 77 w 85"/>
                <a:gd name="T41" fmla="*/ 44 h 101"/>
                <a:gd name="T42" fmla="*/ 74 w 85"/>
                <a:gd name="T43" fmla="*/ 41 h 101"/>
                <a:gd name="T44" fmla="*/ 75 w 85"/>
                <a:gd name="T45" fmla="*/ 35 h 101"/>
                <a:gd name="T46" fmla="*/ 72 w 85"/>
                <a:gd name="T47" fmla="*/ 32 h 101"/>
                <a:gd name="T48" fmla="*/ 69 w 85"/>
                <a:gd name="T49" fmla="*/ 29 h 101"/>
                <a:gd name="T50" fmla="*/ 68 w 85"/>
                <a:gd name="T51" fmla="*/ 24 h 101"/>
                <a:gd name="T52" fmla="*/ 63 w 85"/>
                <a:gd name="T53" fmla="*/ 21 h 101"/>
                <a:gd name="T54" fmla="*/ 60 w 85"/>
                <a:gd name="T55" fmla="*/ 21 h 101"/>
                <a:gd name="T56" fmla="*/ 58 w 85"/>
                <a:gd name="T57" fmla="*/ 18 h 101"/>
                <a:gd name="T58" fmla="*/ 53 w 85"/>
                <a:gd name="T59" fmla="*/ 11 h 101"/>
                <a:gd name="T60" fmla="*/ 50 w 85"/>
                <a:gd name="T61" fmla="*/ 7 h 101"/>
                <a:gd name="T62" fmla="*/ 48 w 85"/>
                <a:gd name="T63" fmla="*/ 1 h 101"/>
                <a:gd name="T64" fmla="*/ 44 w 85"/>
                <a:gd name="T65" fmla="*/ 3 h 101"/>
                <a:gd name="T66" fmla="*/ 39 w 85"/>
                <a:gd name="T67" fmla="*/ 4 h 101"/>
                <a:gd name="T68" fmla="*/ 36 w 85"/>
                <a:gd name="T69" fmla="*/ 5 h 101"/>
                <a:gd name="T70" fmla="*/ 17 w 85"/>
                <a:gd name="T71" fmla="*/ 7 h 101"/>
                <a:gd name="T72" fmla="*/ 10 w 85"/>
                <a:gd name="T73" fmla="*/ 7 h 101"/>
                <a:gd name="T74" fmla="*/ 10 w 85"/>
                <a:gd name="T75" fmla="*/ 43 h 101"/>
                <a:gd name="T76" fmla="*/ 0 w 85"/>
                <a:gd name="T77" fmla="*/ 43 h 101"/>
                <a:gd name="T78" fmla="*/ 0 w 85"/>
                <a:gd name="T79" fmla="*/ 8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5" h="101">
                  <a:moveTo>
                    <a:pt x="0" y="83"/>
                  </a:moveTo>
                  <a:cubicBezTo>
                    <a:pt x="0" y="83"/>
                    <a:pt x="4" y="84"/>
                    <a:pt x="6" y="88"/>
                  </a:cubicBezTo>
                  <a:cubicBezTo>
                    <a:pt x="8" y="93"/>
                    <a:pt x="8" y="93"/>
                    <a:pt x="6" y="96"/>
                  </a:cubicBezTo>
                  <a:cubicBezTo>
                    <a:pt x="5" y="98"/>
                    <a:pt x="6" y="101"/>
                    <a:pt x="9" y="101"/>
                  </a:cubicBezTo>
                  <a:cubicBezTo>
                    <a:pt x="11" y="101"/>
                    <a:pt x="10" y="99"/>
                    <a:pt x="13" y="99"/>
                  </a:cubicBezTo>
                  <a:cubicBezTo>
                    <a:pt x="15" y="99"/>
                    <a:pt x="21" y="96"/>
                    <a:pt x="21" y="96"/>
                  </a:cubicBezTo>
                  <a:cubicBezTo>
                    <a:pt x="21" y="96"/>
                    <a:pt x="30" y="91"/>
                    <a:pt x="30" y="89"/>
                  </a:cubicBezTo>
                  <a:cubicBezTo>
                    <a:pt x="30" y="87"/>
                    <a:pt x="28" y="86"/>
                    <a:pt x="33" y="84"/>
                  </a:cubicBezTo>
                  <a:cubicBezTo>
                    <a:pt x="34" y="83"/>
                    <a:pt x="35" y="85"/>
                    <a:pt x="36" y="86"/>
                  </a:cubicBezTo>
                  <a:cubicBezTo>
                    <a:pt x="38" y="87"/>
                    <a:pt x="39" y="84"/>
                    <a:pt x="41" y="86"/>
                  </a:cubicBezTo>
                  <a:cubicBezTo>
                    <a:pt x="44" y="88"/>
                    <a:pt x="46" y="86"/>
                    <a:pt x="48" y="87"/>
                  </a:cubicBezTo>
                  <a:cubicBezTo>
                    <a:pt x="50" y="88"/>
                    <a:pt x="52" y="89"/>
                    <a:pt x="52" y="87"/>
                  </a:cubicBezTo>
                  <a:cubicBezTo>
                    <a:pt x="52" y="85"/>
                    <a:pt x="53" y="74"/>
                    <a:pt x="53" y="74"/>
                  </a:cubicBezTo>
                  <a:cubicBezTo>
                    <a:pt x="53" y="74"/>
                    <a:pt x="55" y="72"/>
                    <a:pt x="57" y="72"/>
                  </a:cubicBezTo>
                  <a:cubicBezTo>
                    <a:pt x="59" y="72"/>
                    <a:pt x="58" y="65"/>
                    <a:pt x="61" y="64"/>
                  </a:cubicBezTo>
                  <a:cubicBezTo>
                    <a:pt x="64" y="63"/>
                    <a:pt x="65" y="57"/>
                    <a:pt x="68" y="57"/>
                  </a:cubicBezTo>
                  <a:cubicBezTo>
                    <a:pt x="70" y="57"/>
                    <a:pt x="74" y="54"/>
                    <a:pt x="76" y="54"/>
                  </a:cubicBezTo>
                  <a:cubicBezTo>
                    <a:pt x="79" y="54"/>
                    <a:pt x="76" y="51"/>
                    <a:pt x="80" y="51"/>
                  </a:cubicBezTo>
                  <a:cubicBezTo>
                    <a:pt x="83" y="52"/>
                    <a:pt x="85" y="47"/>
                    <a:pt x="85" y="47"/>
                  </a:cubicBezTo>
                  <a:cubicBezTo>
                    <a:pt x="85" y="47"/>
                    <a:pt x="83" y="47"/>
                    <a:pt x="81" y="45"/>
                  </a:cubicBezTo>
                  <a:cubicBezTo>
                    <a:pt x="80" y="43"/>
                    <a:pt x="80" y="46"/>
                    <a:pt x="77" y="44"/>
                  </a:cubicBezTo>
                  <a:cubicBezTo>
                    <a:pt x="75" y="42"/>
                    <a:pt x="74" y="44"/>
                    <a:pt x="74" y="41"/>
                  </a:cubicBezTo>
                  <a:cubicBezTo>
                    <a:pt x="74" y="38"/>
                    <a:pt x="73" y="37"/>
                    <a:pt x="75" y="35"/>
                  </a:cubicBezTo>
                  <a:cubicBezTo>
                    <a:pt x="76" y="33"/>
                    <a:pt x="72" y="34"/>
                    <a:pt x="72" y="32"/>
                  </a:cubicBezTo>
                  <a:cubicBezTo>
                    <a:pt x="72" y="30"/>
                    <a:pt x="70" y="31"/>
                    <a:pt x="69" y="29"/>
                  </a:cubicBezTo>
                  <a:cubicBezTo>
                    <a:pt x="68" y="27"/>
                    <a:pt x="68" y="24"/>
                    <a:pt x="68" y="24"/>
                  </a:cubicBezTo>
                  <a:cubicBezTo>
                    <a:pt x="68" y="24"/>
                    <a:pt x="64" y="23"/>
                    <a:pt x="63" y="21"/>
                  </a:cubicBezTo>
                  <a:cubicBezTo>
                    <a:pt x="63" y="19"/>
                    <a:pt x="63" y="22"/>
                    <a:pt x="60" y="21"/>
                  </a:cubicBezTo>
                  <a:cubicBezTo>
                    <a:pt x="57" y="20"/>
                    <a:pt x="60" y="19"/>
                    <a:pt x="58" y="18"/>
                  </a:cubicBezTo>
                  <a:cubicBezTo>
                    <a:pt x="56" y="17"/>
                    <a:pt x="53" y="11"/>
                    <a:pt x="53" y="11"/>
                  </a:cubicBezTo>
                  <a:cubicBezTo>
                    <a:pt x="53" y="11"/>
                    <a:pt x="53" y="7"/>
                    <a:pt x="50" y="7"/>
                  </a:cubicBezTo>
                  <a:cubicBezTo>
                    <a:pt x="48" y="7"/>
                    <a:pt x="48" y="1"/>
                    <a:pt x="48" y="1"/>
                  </a:cubicBezTo>
                  <a:cubicBezTo>
                    <a:pt x="48" y="1"/>
                    <a:pt x="44" y="0"/>
                    <a:pt x="44" y="3"/>
                  </a:cubicBezTo>
                  <a:cubicBezTo>
                    <a:pt x="44" y="6"/>
                    <a:pt x="39" y="1"/>
                    <a:pt x="39" y="4"/>
                  </a:cubicBezTo>
                  <a:cubicBezTo>
                    <a:pt x="39" y="7"/>
                    <a:pt x="36" y="5"/>
                    <a:pt x="36" y="5"/>
                  </a:cubicBezTo>
                  <a:cubicBezTo>
                    <a:pt x="17" y="7"/>
                    <a:pt x="17" y="7"/>
                    <a:pt x="17" y="7"/>
                  </a:cubicBezTo>
                  <a:cubicBezTo>
                    <a:pt x="10" y="7"/>
                    <a:pt x="10" y="7"/>
                    <a:pt x="10" y="7"/>
                  </a:cubicBezTo>
                  <a:cubicBezTo>
                    <a:pt x="10" y="43"/>
                    <a:pt x="10" y="43"/>
                    <a:pt x="10" y="43"/>
                  </a:cubicBezTo>
                  <a:cubicBezTo>
                    <a:pt x="0" y="43"/>
                    <a:pt x="0" y="43"/>
                    <a:pt x="0" y="43"/>
                  </a:cubicBezTo>
                  <a:lnTo>
                    <a:pt x="0" y="83"/>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1" name="Freeform 314">
              <a:extLst>
                <a:ext uri="{FF2B5EF4-FFF2-40B4-BE49-F238E27FC236}">
                  <a16:creationId xmlns:a16="http://schemas.microsoft.com/office/drawing/2014/main" id="{30C901EE-5CE9-4718-9408-CFB1BFA0C6F6}"/>
                </a:ext>
              </a:extLst>
            </p:cNvPr>
            <p:cNvSpPr>
              <a:spLocks/>
            </p:cNvSpPr>
            <p:nvPr/>
          </p:nvSpPr>
          <p:spPr bwMode="auto">
            <a:xfrm>
              <a:off x="6445678" y="2470109"/>
              <a:ext cx="120987" cy="119231"/>
            </a:xfrm>
            <a:custGeom>
              <a:avLst/>
              <a:gdLst>
                <a:gd name="T0" fmla="*/ 31 w 35"/>
                <a:gd name="T1" fmla="*/ 7 h 35"/>
                <a:gd name="T2" fmla="*/ 23 w 35"/>
                <a:gd name="T3" fmla="*/ 6 h 35"/>
                <a:gd name="T4" fmla="*/ 22 w 35"/>
                <a:gd name="T5" fmla="*/ 5 h 35"/>
                <a:gd name="T6" fmla="*/ 17 w 35"/>
                <a:gd name="T7" fmla="*/ 3 h 35"/>
                <a:gd name="T8" fmla="*/ 9 w 35"/>
                <a:gd name="T9" fmla="*/ 4 h 35"/>
                <a:gd name="T10" fmla="*/ 6 w 35"/>
                <a:gd name="T11" fmla="*/ 3 h 35"/>
                <a:gd name="T12" fmla="*/ 3 w 35"/>
                <a:gd name="T13" fmla="*/ 1 h 35"/>
                <a:gd name="T14" fmla="*/ 0 w 35"/>
                <a:gd name="T15" fmla="*/ 2 h 35"/>
                <a:gd name="T16" fmla="*/ 0 w 35"/>
                <a:gd name="T17" fmla="*/ 5 h 35"/>
                <a:gd name="T18" fmla="*/ 4 w 35"/>
                <a:gd name="T19" fmla="*/ 12 h 35"/>
                <a:gd name="T20" fmla="*/ 4 w 35"/>
                <a:gd name="T21" fmla="*/ 15 h 35"/>
                <a:gd name="T22" fmla="*/ 12 w 35"/>
                <a:gd name="T23" fmla="*/ 24 h 35"/>
                <a:gd name="T24" fmla="*/ 16 w 35"/>
                <a:gd name="T25" fmla="*/ 27 h 35"/>
                <a:gd name="T26" fmla="*/ 20 w 35"/>
                <a:gd name="T27" fmla="*/ 30 h 35"/>
                <a:gd name="T28" fmla="*/ 21 w 35"/>
                <a:gd name="T29" fmla="*/ 32 h 35"/>
                <a:gd name="T30" fmla="*/ 24 w 35"/>
                <a:gd name="T31" fmla="*/ 35 h 35"/>
                <a:gd name="T32" fmla="*/ 23 w 35"/>
                <a:gd name="T33" fmla="*/ 30 h 35"/>
                <a:gd name="T34" fmla="*/ 25 w 35"/>
                <a:gd name="T35" fmla="*/ 25 h 35"/>
                <a:gd name="T36" fmla="*/ 28 w 35"/>
                <a:gd name="T37" fmla="*/ 24 h 35"/>
                <a:gd name="T38" fmla="*/ 30 w 35"/>
                <a:gd name="T39" fmla="*/ 21 h 35"/>
                <a:gd name="T40" fmla="*/ 34 w 35"/>
                <a:gd name="T41" fmla="*/ 19 h 35"/>
                <a:gd name="T42" fmla="*/ 30 w 35"/>
                <a:gd name="T43" fmla="*/ 15 h 35"/>
                <a:gd name="T44" fmla="*/ 33 w 35"/>
                <a:gd name="T45" fmla="*/ 14 h 35"/>
                <a:gd name="T46" fmla="*/ 31 w 35"/>
                <a:gd name="T47" fmla="*/ 10 h 35"/>
                <a:gd name="T48" fmla="*/ 31 w 35"/>
                <a:gd name="T49" fmla="*/ 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35">
                  <a:moveTo>
                    <a:pt x="31" y="7"/>
                  </a:moveTo>
                  <a:cubicBezTo>
                    <a:pt x="31" y="7"/>
                    <a:pt x="24" y="9"/>
                    <a:pt x="23" y="6"/>
                  </a:cubicBezTo>
                  <a:cubicBezTo>
                    <a:pt x="23" y="4"/>
                    <a:pt x="22" y="5"/>
                    <a:pt x="22" y="5"/>
                  </a:cubicBezTo>
                  <a:cubicBezTo>
                    <a:pt x="22" y="5"/>
                    <a:pt x="19" y="4"/>
                    <a:pt x="17" y="3"/>
                  </a:cubicBezTo>
                  <a:cubicBezTo>
                    <a:pt x="15" y="2"/>
                    <a:pt x="11" y="6"/>
                    <a:pt x="9" y="4"/>
                  </a:cubicBezTo>
                  <a:cubicBezTo>
                    <a:pt x="8" y="3"/>
                    <a:pt x="7" y="1"/>
                    <a:pt x="6" y="3"/>
                  </a:cubicBezTo>
                  <a:cubicBezTo>
                    <a:pt x="5" y="5"/>
                    <a:pt x="3" y="2"/>
                    <a:pt x="3" y="1"/>
                  </a:cubicBezTo>
                  <a:cubicBezTo>
                    <a:pt x="2" y="0"/>
                    <a:pt x="0" y="0"/>
                    <a:pt x="0" y="2"/>
                  </a:cubicBezTo>
                  <a:cubicBezTo>
                    <a:pt x="0" y="4"/>
                    <a:pt x="0" y="5"/>
                    <a:pt x="0" y="5"/>
                  </a:cubicBezTo>
                  <a:cubicBezTo>
                    <a:pt x="0" y="5"/>
                    <a:pt x="4" y="9"/>
                    <a:pt x="4" y="12"/>
                  </a:cubicBezTo>
                  <a:cubicBezTo>
                    <a:pt x="5" y="15"/>
                    <a:pt x="2" y="12"/>
                    <a:pt x="4" y="15"/>
                  </a:cubicBezTo>
                  <a:cubicBezTo>
                    <a:pt x="6" y="18"/>
                    <a:pt x="11" y="22"/>
                    <a:pt x="12" y="24"/>
                  </a:cubicBezTo>
                  <a:cubicBezTo>
                    <a:pt x="14" y="27"/>
                    <a:pt x="14" y="26"/>
                    <a:pt x="16" y="27"/>
                  </a:cubicBezTo>
                  <a:cubicBezTo>
                    <a:pt x="17" y="29"/>
                    <a:pt x="20" y="30"/>
                    <a:pt x="20" y="30"/>
                  </a:cubicBezTo>
                  <a:cubicBezTo>
                    <a:pt x="20" y="30"/>
                    <a:pt x="21" y="31"/>
                    <a:pt x="21" y="32"/>
                  </a:cubicBezTo>
                  <a:cubicBezTo>
                    <a:pt x="22" y="34"/>
                    <a:pt x="23" y="34"/>
                    <a:pt x="24" y="35"/>
                  </a:cubicBezTo>
                  <a:cubicBezTo>
                    <a:pt x="23" y="33"/>
                    <a:pt x="22" y="32"/>
                    <a:pt x="23" y="30"/>
                  </a:cubicBezTo>
                  <a:cubicBezTo>
                    <a:pt x="23" y="28"/>
                    <a:pt x="23" y="27"/>
                    <a:pt x="25" y="25"/>
                  </a:cubicBezTo>
                  <a:cubicBezTo>
                    <a:pt x="26" y="25"/>
                    <a:pt x="27" y="25"/>
                    <a:pt x="28" y="24"/>
                  </a:cubicBezTo>
                  <a:cubicBezTo>
                    <a:pt x="29" y="23"/>
                    <a:pt x="29" y="22"/>
                    <a:pt x="30" y="21"/>
                  </a:cubicBezTo>
                  <a:cubicBezTo>
                    <a:pt x="31" y="20"/>
                    <a:pt x="33" y="21"/>
                    <a:pt x="34" y="19"/>
                  </a:cubicBezTo>
                  <a:cubicBezTo>
                    <a:pt x="35" y="17"/>
                    <a:pt x="29" y="17"/>
                    <a:pt x="30" y="15"/>
                  </a:cubicBezTo>
                  <a:cubicBezTo>
                    <a:pt x="30" y="14"/>
                    <a:pt x="33" y="15"/>
                    <a:pt x="33" y="14"/>
                  </a:cubicBezTo>
                  <a:cubicBezTo>
                    <a:pt x="34" y="12"/>
                    <a:pt x="31" y="12"/>
                    <a:pt x="31" y="10"/>
                  </a:cubicBezTo>
                  <a:cubicBezTo>
                    <a:pt x="30" y="9"/>
                    <a:pt x="31" y="8"/>
                    <a:pt x="31"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2" name="Freeform 315">
              <a:extLst>
                <a:ext uri="{FF2B5EF4-FFF2-40B4-BE49-F238E27FC236}">
                  <a16:creationId xmlns:a16="http://schemas.microsoft.com/office/drawing/2014/main" id="{82BEA654-0F5E-4FE5-B0E1-D0C9B619223E}"/>
                </a:ext>
              </a:extLst>
            </p:cNvPr>
            <p:cNvSpPr>
              <a:spLocks/>
            </p:cNvSpPr>
            <p:nvPr/>
          </p:nvSpPr>
          <p:spPr bwMode="auto">
            <a:xfrm>
              <a:off x="6445678" y="2470109"/>
              <a:ext cx="120987" cy="119231"/>
            </a:xfrm>
            <a:custGeom>
              <a:avLst/>
              <a:gdLst>
                <a:gd name="T0" fmla="*/ 31 w 35"/>
                <a:gd name="T1" fmla="*/ 7 h 35"/>
                <a:gd name="T2" fmla="*/ 23 w 35"/>
                <a:gd name="T3" fmla="*/ 6 h 35"/>
                <a:gd name="T4" fmla="*/ 22 w 35"/>
                <a:gd name="T5" fmla="*/ 5 h 35"/>
                <a:gd name="T6" fmla="*/ 17 w 35"/>
                <a:gd name="T7" fmla="*/ 3 h 35"/>
                <a:gd name="T8" fmla="*/ 9 w 35"/>
                <a:gd name="T9" fmla="*/ 4 h 35"/>
                <a:gd name="T10" fmla="*/ 6 w 35"/>
                <a:gd name="T11" fmla="*/ 3 h 35"/>
                <a:gd name="T12" fmla="*/ 3 w 35"/>
                <a:gd name="T13" fmla="*/ 1 h 35"/>
                <a:gd name="T14" fmla="*/ 0 w 35"/>
                <a:gd name="T15" fmla="*/ 2 h 35"/>
                <a:gd name="T16" fmla="*/ 0 w 35"/>
                <a:gd name="T17" fmla="*/ 5 h 35"/>
                <a:gd name="T18" fmla="*/ 4 w 35"/>
                <a:gd name="T19" fmla="*/ 12 h 35"/>
                <a:gd name="T20" fmla="*/ 4 w 35"/>
                <a:gd name="T21" fmla="*/ 15 h 35"/>
                <a:gd name="T22" fmla="*/ 12 w 35"/>
                <a:gd name="T23" fmla="*/ 24 h 35"/>
                <a:gd name="T24" fmla="*/ 16 w 35"/>
                <a:gd name="T25" fmla="*/ 27 h 35"/>
                <a:gd name="T26" fmla="*/ 20 w 35"/>
                <a:gd name="T27" fmla="*/ 30 h 35"/>
                <a:gd name="T28" fmla="*/ 21 w 35"/>
                <a:gd name="T29" fmla="*/ 32 h 35"/>
                <a:gd name="T30" fmla="*/ 24 w 35"/>
                <a:gd name="T31" fmla="*/ 35 h 35"/>
                <a:gd name="T32" fmla="*/ 23 w 35"/>
                <a:gd name="T33" fmla="*/ 30 h 35"/>
                <a:gd name="T34" fmla="*/ 25 w 35"/>
                <a:gd name="T35" fmla="*/ 25 h 35"/>
                <a:gd name="T36" fmla="*/ 28 w 35"/>
                <a:gd name="T37" fmla="*/ 24 h 35"/>
                <a:gd name="T38" fmla="*/ 30 w 35"/>
                <a:gd name="T39" fmla="*/ 21 h 35"/>
                <a:gd name="T40" fmla="*/ 34 w 35"/>
                <a:gd name="T41" fmla="*/ 19 h 35"/>
                <a:gd name="T42" fmla="*/ 30 w 35"/>
                <a:gd name="T43" fmla="*/ 15 h 35"/>
                <a:gd name="T44" fmla="*/ 33 w 35"/>
                <a:gd name="T45" fmla="*/ 14 h 35"/>
                <a:gd name="T46" fmla="*/ 31 w 35"/>
                <a:gd name="T47" fmla="*/ 10 h 35"/>
                <a:gd name="T48" fmla="*/ 31 w 35"/>
                <a:gd name="T49" fmla="*/ 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35">
                  <a:moveTo>
                    <a:pt x="31" y="7"/>
                  </a:moveTo>
                  <a:cubicBezTo>
                    <a:pt x="31" y="7"/>
                    <a:pt x="24" y="9"/>
                    <a:pt x="23" y="6"/>
                  </a:cubicBezTo>
                  <a:cubicBezTo>
                    <a:pt x="23" y="4"/>
                    <a:pt x="22" y="5"/>
                    <a:pt x="22" y="5"/>
                  </a:cubicBezTo>
                  <a:cubicBezTo>
                    <a:pt x="22" y="5"/>
                    <a:pt x="19" y="4"/>
                    <a:pt x="17" y="3"/>
                  </a:cubicBezTo>
                  <a:cubicBezTo>
                    <a:pt x="15" y="2"/>
                    <a:pt x="11" y="6"/>
                    <a:pt x="9" y="4"/>
                  </a:cubicBezTo>
                  <a:cubicBezTo>
                    <a:pt x="8" y="3"/>
                    <a:pt x="7" y="1"/>
                    <a:pt x="6" y="3"/>
                  </a:cubicBezTo>
                  <a:cubicBezTo>
                    <a:pt x="5" y="5"/>
                    <a:pt x="3" y="2"/>
                    <a:pt x="3" y="1"/>
                  </a:cubicBezTo>
                  <a:cubicBezTo>
                    <a:pt x="2" y="0"/>
                    <a:pt x="0" y="0"/>
                    <a:pt x="0" y="2"/>
                  </a:cubicBezTo>
                  <a:cubicBezTo>
                    <a:pt x="0" y="4"/>
                    <a:pt x="0" y="5"/>
                    <a:pt x="0" y="5"/>
                  </a:cubicBezTo>
                  <a:cubicBezTo>
                    <a:pt x="0" y="5"/>
                    <a:pt x="4" y="9"/>
                    <a:pt x="4" y="12"/>
                  </a:cubicBezTo>
                  <a:cubicBezTo>
                    <a:pt x="5" y="15"/>
                    <a:pt x="2" y="12"/>
                    <a:pt x="4" y="15"/>
                  </a:cubicBezTo>
                  <a:cubicBezTo>
                    <a:pt x="6" y="18"/>
                    <a:pt x="11" y="22"/>
                    <a:pt x="12" y="24"/>
                  </a:cubicBezTo>
                  <a:cubicBezTo>
                    <a:pt x="14" y="27"/>
                    <a:pt x="14" y="26"/>
                    <a:pt x="16" y="27"/>
                  </a:cubicBezTo>
                  <a:cubicBezTo>
                    <a:pt x="17" y="29"/>
                    <a:pt x="20" y="30"/>
                    <a:pt x="20" y="30"/>
                  </a:cubicBezTo>
                  <a:cubicBezTo>
                    <a:pt x="20" y="30"/>
                    <a:pt x="21" y="31"/>
                    <a:pt x="21" y="32"/>
                  </a:cubicBezTo>
                  <a:cubicBezTo>
                    <a:pt x="22" y="34"/>
                    <a:pt x="23" y="34"/>
                    <a:pt x="24" y="35"/>
                  </a:cubicBezTo>
                  <a:cubicBezTo>
                    <a:pt x="23" y="33"/>
                    <a:pt x="22" y="32"/>
                    <a:pt x="23" y="30"/>
                  </a:cubicBezTo>
                  <a:cubicBezTo>
                    <a:pt x="23" y="28"/>
                    <a:pt x="23" y="27"/>
                    <a:pt x="25" y="25"/>
                  </a:cubicBezTo>
                  <a:cubicBezTo>
                    <a:pt x="26" y="25"/>
                    <a:pt x="27" y="25"/>
                    <a:pt x="28" y="24"/>
                  </a:cubicBezTo>
                  <a:cubicBezTo>
                    <a:pt x="29" y="23"/>
                    <a:pt x="29" y="22"/>
                    <a:pt x="30" y="21"/>
                  </a:cubicBezTo>
                  <a:cubicBezTo>
                    <a:pt x="31" y="20"/>
                    <a:pt x="33" y="21"/>
                    <a:pt x="34" y="19"/>
                  </a:cubicBezTo>
                  <a:cubicBezTo>
                    <a:pt x="35" y="17"/>
                    <a:pt x="29" y="17"/>
                    <a:pt x="30" y="15"/>
                  </a:cubicBezTo>
                  <a:cubicBezTo>
                    <a:pt x="30" y="14"/>
                    <a:pt x="33" y="15"/>
                    <a:pt x="33" y="14"/>
                  </a:cubicBezTo>
                  <a:cubicBezTo>
                    <a:pt x="34" y="12"/>
                    <a:pt x="31" y="12"/>
                    <a:pt x="31" y="10"/>
                  </a:cubicBezTo>
                  <a:cubicBezTo>
                    <a:pt x="30" y="9"/>
                    <a:pt x="31" y="8"/>
                    <a:pt x="31" y="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3" name="Freeform 316">
              <a:extLst>
                <a:ext uri="{FF2B5EF4-FFF2-40B4-BE49-F238E27FC236}">
                  <a16:creationId xmlns:a16="http://schemas.microsoft.com/office/drawing/2014/main" id="{B20831E0-B8A6-4F27-B6B9-C75D01DDB8CA}"/>
                </a:ext>
              </a:extLst>
            </p:cNvPr>
            <p:cNvSpPr>
              <a:spLocks noEditPoints="1"/>
            </p:cNvSpPr>
            <p:nvPr/>
          </p:nvSpPr>
          <p:spPr bwMode="auto">
            <a:xfrm>
              <a:off x="3894421" y="4609234"/>
              <a:ext cx="361209" cy="443605"/>
            </a:xfrm>
            <a:custGeom>
              <a:avLst/>
              <a:gdLst>
                <a:gd name="T0" fmla="*/ 7 w 105"/>
                <a:gd name="T1" fmla="*/ 55 h 129"/>
                <a:gd name="T2" fmla="*/ 8 w 105"/>
                <a:gd name="T3" fmla="*/ 59 h 129"/>
                <a:gd name="T4" fmla="*/ 6 w 105"/>
                <a:gd name="T5" fmla="*/ 58 h 129"/>
                <a:gd name="T6" fmla="*/ 1 w 105"/>
                <a:gd name="T7" fmla="*/ 70 h 129"/>
                <a:gd name="T8" fmla="*/ 7 w 105"/>
                <a:gd name="T9" fmla="*/ 85 h 129"/>
                <a:gd name="T10" fmla="*/ 13 w 105"/>
                <a:gd name="T11" fmla="*/ 98 h 129"/>
                <a:gd name="T12" fmla="*/ 17 w 105"/>
                <a:gd name="T13" fmla="*/ 116 h 129"/>
                <a:gd name="T14" fmla="*/ 22 w 105"/>
                <a:gd name="T15" fmla="*/ 126 h 129"/>
                <a:gd name="T16" fmla="*/ 37 w 105"/>
                <a:gd name="T17" fmla="*/ 123 h 129"/>
                <a:gd name="T18" fmla="*/ 45 w 105"/>
                <a:gd name="T19" fmla="*/ 128 h 129"/>
                <a:gd name="T20" fmla="*/ 48 w 105"/>
                <a:gd name="T21" fmla="*/ 124 h 129"/>
                <a:gd name="T22" fmla="*/ 65 w 105"/>
                <a:gd name="T23" fmla="*/ 122 h 129"/>
                <a:gd name="T24" fmla="*/ 70 w 105"/>
                <a:gd name="T25" fmla="*/ 107 h 129"/>
                <a:gd name="T26" fmla="*/ 78 w 105"/>
                <a:gd name="T27" fmla="*/ 93 h 129"/>
                <a:gd name="T28" fmla="*/ 96 w 105"/>
                <a:gd name="T29" fmla="*/ 94 h 129"/>
                <a:gd name="T30" fmla="*/ 103 w 105"/>
                <a:gd name="T31" fmla="*/ 97 h 129"/>
                <a:gd name="T32" fmla="*/ 104 w 105"/>
                <a:gd name="T33" fmla="*/ 83 h 129"/>
                <a:gd name="T34" fmla="*/ 100 w 105"/>
                <a:gd name="T35" fmla="*/ 73 h 129"/>
                <a:gd name="T36" fmla="*/ 97 w 105"/>
                <a:gd name="T37" fmla="*/ 61 h 129"/>
                <a:gd name="T38" fmla="*/ 83 w 105"/>
                <a:gd name="T39" fmla="*/ 57 h 129"/>
                <a:gd name="T40" fmla="*/ 84 w 105"/>
                <a:gd name="T41" fmla="*/ 45 h 129"/>
                <a:gd name="T42" fmla="*/ 79 w 105"/>
                <a:gd name="T43" fmla="*/ 32 h 129"/>
                <a:gd name="T44" fmla="*/ 67 w 105"/>
                <a:gd name="T45" fmla="*/ 30 h 129"/>
                <a:gd name="T46" fmla="*/ 56 w 105"/>
                <a:gd name="T47" fmla="*/ 23 h 129"/>
                <a:gd name="T48" fmla="*/ 44 w 105"/>
                <a:gd name="T49" fmla="*/ 18 h 129"/>
                <a:gd name="T50" fmla="*/ 35 w 105"/>
                <a:gd name="T51" fmla="*/ 11 h 129"/>
                <a:gd name="T52" fmla="*/ 37 w 105"/>
                <a:gd name="T53" fmla="*/ 0 h 129"/>
                <a:gd name="T54" fmla="*/ 22 w 105"/>
                <a:gd name="T55" fmla="*/ 2 h 129"/>
                <a:gd name="T56" fmla="*/ 10 w 105"/>
                <a:gd name="T57" fmla="*/ 13 h 129"/>
                <a:gd name="T58" fmla="*/ 4 w 105"/>
                <a:gd name="T59" fmla="*/ 18 h 129"/>
                <a:gd name="T60" fmla="*/ 5 w 105"/>
                <a:gd name="T61" fmla="*/ 28 h 129"/>
                <a:gd name="T62" fmla="*/ 2 w 105"/>
                <a:gd name="T63" fmla="*/ 42 h 129"/>
                <a:gd name="T64" fmla="*/ 4 w 105"/>
                <a:gd name="T65" fmla="*/ 51 h 129"/>
                <a:gd name="T66" fmla="*/ 22 w 105"/>
                <a:gd name="T67" fmla="*/ 84 h 129"/>
                <a:gd name="T68" fmla="*/ 22 w 105"/>
                <a:gd name="T69" fmla="*/ 8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5" h="129">
                  <a:moveTo>
                    <a:pt x="5" y="55"/>
                  </a:moveTo>
                  <a:cubicBezTo>
                    <a:pt x="6" y="55"/>
                    <a:pt x="7" y="55"/>
                    <a:pt x="7" y="55"/>
                  </a:cubicBezTo>
                  <a:cubicBezTo>
                    <a:pt x="8" y="56"/>
                    <a:pt x="9" y="59"/>
                    <a:pt x="8" y="59"/>
                  </a:cubicBezTo>
                  <a:cubicBezTo>
                    <a:pt x="8" y="59"/>
                    <a:pt x="8" y="59"/>
                    <a:pt x="8" y="59"/>
                  </a:cubicBezTo>
                  <a:cubicBezTo>
                    <a:pt x="7" y="58"/>
                    <a:pt x="6" y="58"/>
                    <a:pt x="6" y="58"/>
                  </a:cubicBezTo>
                  <a:cubicBezTo>
                    <a:pt x="6" y="58"/>
                    <a:pt x="6" y="58"/>
                    <a:pt x="6" y="58"/>
                  </a:cubicBezTo>
                  <a:cubicBezTo>
                    <a:pt x="6" y="58"/>
                    <a:pt x="8" y="61"/>
                    <a:pt x="6" y="63"/>
                  </a:cubicBezTo>
                  <a:cubicBezTo>
                    <a:pt x="5" y="65"/>
                    <a:pt x="1" y="70"/>
                    <a:pt x="1" y="70"/>
                  </a:cubicBezTo>
                  <a:cubicBezTo>
                    <a:pt x="3" y="76"/>
                    <a:pt x="3" y="76"/>
                    <a:pt x="3" y="76"/>
                  </a:cubicBezTo>
                  <a:cubicBezTo>
                    <a:pt x="3" y="75"/>
                    <a:pt x="5" y="84"/>
                    <a:pt x="7" y="85"/>
                  </a:cubicBezTo>
                  <a:cubicBezTo>
                    <a:pt x="9" y="87"/>
                    <a:pt x="11" y="90"/>
                    <a:pt x="11" y="90"/>
                  </a:cubicBezTo>
                  <a:cubicBezTo>
                    <a:pt x="11" y="90"/>
                    <a:pt x="12" y="96"/>
                    <a:pt x="13" y="98"/>
                  </a:cubicBezTo>
                  <a:cubicBezTo>
                    <a:pt x="14" y="101"/>
                    <a:pt x="14" y="105"/>
                    <a:pt x="16" y="107"/>
                  </a:cubicBezTo>
                  <a:cubicBezTo>
                    <a:pt x="17" y="109"/>
                    <a:pt x="17" y="116"/>
                    <a:pt x="17" y="116"/>
                  </a:cubicBezTo>
                  <a:cubicBezTo>
                    <a:pt x="18" y="123"/>
                    <a:pt x="18" y="123"/>
                    <a:pt x="18" y="123"/>
                  </a:cubicBezTo>
                  <a:cubicBezTo>
                    <a:pt x="22" y="126"/>
                    <a:pt x="22" y="126"/>
                    <a:pt x="22" y="126"/>
                  </a:cubicBezTo>
                  <a:cubicBezTo>
                    <a:pt x="29" y="120"/>
                    <a:pt x="29" y="120"/>
                    <a:pt x="29" y="120"/>
                  </a:cubicBezTo>
                  <a:cubicBezTo>
                    <a:pt x="29" y="120"/>
                    <a:pt x="34" y="123"/>
                    <a:pt x="37" y="123"/>
                  </a:cubicBezTo>
                  <a:cubicBezTo>
                    <a:pt x="43" y="123"/>
                    <a:pt x="43" y="123"/>
                    <a:pt x="43" y="123"/>
                  </a:cubicBezTo>
                  <a:cubicBezTo>
                    <a:pt x="43" y="123"/>
                    <a:pt x="45" y="126"/>
                    <a:pt x="45" y="128"/>
                  </a:cubicBezTo>
                  <a:cubicBezTo>
                    <a:pt x="46" y="128"/>
                    <a:pt x="46" y="129"/>
                    <a:pt x="46" y="129"/>
                  </a:cubicBezTo>
                  <a:cubicBezTo>
                    <a:pt x="46" y="129"/>
                    <a:pt x="47" y="128"/>
                    <a:pt x="48" y="124"/>
                  </a:cubicBezTo>
                  <a:cubicBezTo>
                    <a:pt x="50" y="119"/>
                    <a:pt x="52" y="122"/>
                    <a:pt x="52" y="122"/>
                  </a:cubicBezTo>
                  <a:cubicBezTo>
                    <a:pt x="65" y="122"/>
                    <a:pt x="65" y="122"/>
                    <a:pt x="65" y="122"/>
                  </a:cubicBezTo>
                  <a:cubicBezTo>
                    <a:pt x="70" y="110"/>
                    <a:pt x="70" y="110"/>
                    <a:pt x="70" y="110"/>
                  </a:cubicBezTo>
                  <a:cubicBezTo>
                    <a:pt x="70" y="107"/>
                    <a:pt x="70" y="107"/>
                    <a:pt x="70" y="107"/>
                  </a:cubicBezTo>
                  <a:cubicBezTo>
                    <a:pt x="70" y="107"/>
                    <a:pt x="73" y="102"/>
                    <a:pt x="73" y="101"/>
                  </a:cubicBezTo>
                  <a:cubicBezTo>
                    <a:pt x="73" y="99"/>
                    <a:pt x="78" y="93"/>
                    <a:pt x="78" y="93"/>
                  </a:cubicBezTo>
                  <a:cubicBezTo>
                    <a:pt x="88" y="92"/>
                    <a:pt x="88" y="92"/>
                    <a:pt x="88" y="92"/>
                  </a:cubicBezTo>
                  <a:cubicBezTo>
                    <a:pt x="96" y="94"/>
                    <a:pt x="96" y="94"/>
                    <a:pt x="96" y="94"/>
                  </a:cubicBezTo>
                  <a:cubicBezTo>
                    <a:pt x="101" y="98"/>
                    <a:pt x="101" y="98"/>
                    <a:pt x="101" y="98"/>
                  </a:cubicBezTo>
                  <a:cubicBezTo>
                    <a:pt x="103" y="97"/>
                    <a:pt x="103" y="97"/>
                    <a:pt x="103" y="97"/>
                  </a:cubicBezTo>
                  <a:cubicBezTo>
                    <a:pt x="101" y="94"/>
                    <a:pt x="101" y="94"/>
                    <a:pt x="101" y="94"/>
                  </a:cubicBezTo>
                  <a:cubicBezTo>
                    <a:pt x="101" y="94"/>
                    <a:pt x="104" y="86"/>
                    <a:pt x="104" y="83"/>
                  </a:cubicBezTo>
                  <a:cubicBezTo>
                    <a:pt x="104" y="80"/>
                    <a:pt x="105" y="80"/>
                    <a:pt x="104" y="78"/>
                  </a:cubicBezTo>
                  <a:cubicBezTo>
                    <a:pt x="103" y="76"/>
                    <a:pt x="102" y="74"/>
                    <a:pt x="100" y="73"/>
                  </a:cubicBezTo>
                  <a:cubicBezTo>
                    <a:pt x="97" y="71"/>
                    <a:pt x="97" y="69"/>
                    <a:pt x="97" y="66"/>
                  </a:cubicBezTo>
                  <a:cubicBezTo>
                    <a:pt x="96" y="64"/>
                    <a:pt x="97" y="61"/>
                    <a:pt x="97" y="61"/>
                  </a:cubicBezTo>
                  <a:cubicBezTo>
                    <a:pt x="84" y="62"/>
                    <a:pt x="84" y="62"/>
                    <a:pt x="84" y="62"/>
                  </a:cubicBezTo>
                  <a:cubicBezTo>
                    <a:pt x="84" y="62"/>
                    <a:pt x="84" y="60"/>
                    <a:pt x="83" y="57"/>
                  </a:cubicBezTo>
                  <a:cubicBezTo>
                    <a:pt x="81" y="54"/>
                    <a:pt x="80" y="52"/>
                    <a:pt x="81" y="50"/>
                  </a:cubicBezTo>
                  <a:cubicBezTo>
                    <a:pt x="82" y="48"/>
                    <a:pt x="84" y="45"/>
                    <a:pt x="84" y="45"/>
                  </a:cubicBezTo>
                  <a:cubicBezTo>
                    <a:pt x="84" y="45"/>
                    <a:pt x="83" y="42"/>
                    <a:pt x="82" y="40"/>
                  </a:cubicBezTo>
                  <a:cubicBezTo>
                    <a:pt x="81" y="37"/>
                    <a:pt x="81" y="34"/>
                    <a:pt x="79" y="32"/>
                  </a:cubicBezTo>
                  <a:cubicBezTo>
                    <a:pt x="78" y="30"/>
                    <a:pt x="76" y="32"/>
                    <a:pt x="74" y="32"/>
                  </a:cubicBezTo>
                  <a:cubicBezTo>
                    <a:pt x="71" y="32"/>
                    <a:pt x="70" y="30"/>
                    <a:pt x="67" y="30"/>
                  </a:cubicBezTo>
                  <a:cubicBezTo>
                    <a:pt x="64" y="30"/>
                    <a:pt x="63" y="28"/>
                    <a:pt x="61" y="27"/>
                  </a:cubicBezTo>
                  <a:cubicBezTo>
                    <a:pt x="58" y="25"/>
                    <a:pt x="59" y="24"/>
                    <a:pt x="56" y="23"/>
                  </a:cubicBezTo>
                  <a:cubicBezTo>
                    <a:pt x="53" y="21"/>
                    <a:pt x="52" y="20"/>
                    <a:pt x="49" y="17"/>
                  </a:cubicBezTo>
                  <a:cubicBezTo>
                    <a:pt x="47" y="14"/>
                    <a:pt x="46" y="18"/>
                    <a:pt x="44" y="18"/>
                  </a:cubicBezTo>
                  <a:cubicBezTo>
                    <a:pt x="41" y="17"/>
                    <a:pt x="41" y="17"/>
                    <a:pt x="39" y="16"/>
                  </a:cubicBezTo>
                  <a:cubicBezTo>
                    <a:pt x="37" y="16"/>
                    <a:pt x="36" y="13"/>
                    <a:pt x="35" y="11"/>
                  </a:cubicBezTo>
                  <a:cubicBezTo>
                    <a:pt x="34" y="9"/>
                    <a:pt x="38" y="2"/>
                    <a:pt x="38" y="2"/>
                  </a:cubicBezTo>
                  <a:cubicBezTo>
                    <a:pt x="37" y="0"/>
                    <a:pt x="37" y="0"/>
                    <a:pt x="37" y="0"/>
                  </a:cubicBezTo>
                  <a:cubicBezTo>
                    <a:pt x="33" y="0"/>
                    <a:pt x="33" y="0"/>
                    <a:pt x="33" y="0"/>
                  </a:cubicBezTo>
                  <a:cubicBezTo>
                    <a:pt x="30" y="0"/>
                    <a:pt x="26" y="2"/>
                    <a:pt x="22" y="2"/>
                  </a:cubicBezTo>
                  <a:cubicBezTo>
                    <a:pt x="19" y="3"/>
                    <a:pt x="13" y="13"/>
                    <a:pt x="13" y="13"/>
                  </a:cubicBezTo>
                  <a:cubicBezTo>
                    <a:pt x="10" y="13"/>
                    <a:pt x="10" y="13"/>
                    <a:pt x="10" y="13"/>
                  </a:cubicBezTo>
                  <a:cubicBezTo>
                    <a:pt x="10" y="13"/>
                    <a:pt x="8" y="14"/>
                    <a:pt x="9" y="16"/>
                  </a:cubicBezTo>
                  <a:cubicBezTo>
                    <a:pt x="10" y="17"/>
                    <a:pt x="5" y="19"/>
                    <a:pt x="4" y="18"/>
                  </a:cubicBezTo>
                  <a:cubicBezTo>
                    <a:pt x="2" y="17"/>
                    <a:pt x="0" y="17"/>
                    <a:pt x="0" y="17"/>
                  </a:cubicBezTo>
                  <a:cubicBezTo>
                    <a:pt x="5" y="28"/>
                    <a:pt x="5" y="28"/>
                    <a:pt x="5" y="28"/>
                  </a:cubicBezTo>
                  <a:cubicBezTo>
                    <a:pt x="3" y="35"/>
                    <a:pt x="3" y="35"/>
                    <a:pt x="3" y="35"/>
                  </a:cubicBezTo>
                  <a:cubicBezTo>
                    <a:pt x="3" y="35"/>
                    <a:pt x="1" y="40"/>
                    <a:pt x="2" y="42"/>
                  </a:cubicBezTo>
                  <a:cubicBezTo>
                    <a:pt x="3" y="45"/>
                    <a:pt x="4" y="47"/>
                    <a:pt x="4" y="47"/>
                  </a:cubicBezTo>
                  <a:cubicBezTo>
                    <a:pt x="4" y="47"/>
                    <a:pt x="3" y="49"/>
                    <a:pt x="4" y="51"/>
                  </a:cubicBezTo>
                  <a:cubicBezTo>
                    <a:pt x="5" y="52"/>
                    <a:pt x="5" y="55"/>
                    <a:pt x="5" y="55"/>
                  </a:cubicBezTo>
                  <a:close/>
                  <a:moveTo>
                    <a:pt x="22" y="84"/>
                  </a:moveTo>
                  <a:cubicBezTo>
                    <a:pt x="25" y="85"/>
                    <a:pt x="24" y="90"/>
                    <a:pt x="24" y="90"/>
                  </a:cubicBezTo>
                  <a:cubicBezTo>
                    <a:pt x="23" y="89"/>
                    <a:pt x="19" y="83"/>
                    <a:pt x="22"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4" name="Freeform 317">
              <a:extLst>
                <a:ext uri="{FF2B5EF4-FFF2-40B4-BE49-F238E27FC236}">
                  <a16:creationId xmlns:a16="http://schemas.microsoft.com/office/drawing/2014/main" id="{EA03DB04-8E3A-4AFA-8B9F-879FBFD0438C}"/>
                </a:ext>
              </a:extLst>
            </p:cNvPr>
            <p:cNvSpPr>
              <a:spLocks noEditPoints="1"/>
            </p:cNvSpPr>
            <p:nvPr/>
          </p:nvSpPr>
          <p:spPr bwMode="auto">
            <a:xfrm>
              <a:off x="3894421" y="4609234"/>
              <a:ext cx="361209" cy="443605"/>
            </a:xfrm>
            <a:custGeom>
              <a:avLst/>
              <a:gdLst>
                <a:gd name="T0" fmla="*/ 7 w 105"/>
                <a:gd name="T1" fmla="*/ 55 h 129"/>
                <a:gd name="T2" fmla="*/ 8 w 105"/>
                <a:gd name="T3" fmla="*/ 59 h 129"/>
                <a:gd name="T4" fmla="*/ 6 w 105"/>
                <a:gd name="T5" fmla="*/ 58 h 129"/>
                <a:gd name="T6" fmla="*/ 1 w 105"/>
                <a:gd name="T7" fmla="*/ 70 h 129"/>
                <a:gd name="T8" fmla="*/ 7 w 105"/>
                <a:gd name="T9" fmla="*/ 85 h 129"/>
                <a:gd name="T10" fmla="*/ 13 w 105"/>
                <a:gd name="T11" fmla="*/ 98 h 129"/>
                <a:gd name="T12" fmla="*/ 17 w 105"/>
                <a:gd name="T13" fmla="*/ 116 h 129"/>
                <a:gd name="T14" fmla="*/ 22 w 105"/>
                <a:gd name="T15" fmla="*/ 126 h 129"/>
                <a:gd name="T16" fmla="*/ 37 w 105"/>
                <a:gd name="T17" fmla="*/ 123 h 129"/>
                <a:gd name="T18" fmla="*/ 45 w 105"/>
                <a:gd name="T19" fmla="*/ 128 h 129"/>
                <a:gd name="T20" fmla="*/ 48 w 105"/>
                <a:gd name="T21" fmla="*/ 124 h 129"/>
                <a:gd name="T22" fmla="*/ 65 w 105"/>
                <a:gd name="T23" fmla="*/ 122 h 129"/>
                <a:gd name="T24" fmla="*/ 70 w 105"/>
                <a:gd name="T25" fmla="*/ 107 h 129"/>
                <a:gd name="T26" fmla="*/ 78 w 105"/>
                <a:gd name="T27" fmla="*/ 93 h 129"/>
                <a:gd name="T28" fmla="*/ 96 w 105"/>
                <a:gd name="T29" fmla="*/ 94 h 129"/>
                <a:gd name="T30" fmla="*/ 103 w 105"/>
                <a:gd name="T31" fmla="*/ 97 h 129"/>
                <a:gd name="T32" fmla="*/ 104 w 105"/>
                <a:gd name="T33" fmla="*/ 83 h 129"/>
                <a:gd name="T34" fmla="*/ 100 w 105"/>
                <a:gd name="T35" fmla="*/ 73 h 129"/>
                <a:gd name="T36" fmla="*/ 97 w 105"/>
                <a:gd name="T37" fmla="*/ 61 h 129"/>
                <a:gd name="T38" fmla="*/ 83 w 105"/>
                <a:gd name="T39" fmla="*/ 57 h 129"/>
                <a:gd name="T40" fmla="*/ 84 w 105"/>
                <a:gd name="T41" fmla="*/ 45 h 129"/>
                <a:gd name="T42" fmla="*/ 79 w 105"/>
                <a:gd name="T43" fmla="*/ 32 h 129"/>
                <a:gd name="T44" fmla="*/ 67 w 105"/>
                <a:gd name="T45" fmla="*/ 30 h 129"/>
                <a:gd name="T46" fmla="*/ 56 w 105"/>
                <a:gd name="T47" fmla="*/ 23 h 129"/>
                <a:gd name="T48" fmla="*/ 44 w 105"/>
                <a:gd name="T49" fmla="*/ 18 h 129"/>
                <a:gd name="T50" fmla="*/ 35 w 105"/>
                <a:gd name="T51" fmla="*/ 11 h 129"/>
                <a:gd name="T52" fmla="*/ 37 w 105"/>
                <a:gd name="T53" fmla="*/ 0 h 129"/>
                <a:gd name="T54" fmla="*/ 22 w 105"/>
                <a:gd name="T55" fmla="*/ 2 h 129"/>
                <a:gd name="T56" fmla="*/ 10 w 105"/>
                <a:gd name="T57" fmla="*/ 13 h 129"/>
                <a:gd name="T58" fmla="*/ 4 w 105"/>
                <a:gd name="T59" fmla="*/ 18 h 129"/>
                <a:gd name="T60" fmla="*/ 5 w 105"/>
                <a:gd name="T61" fmla="*/ 28 h 129"/>
                <a:gd name="T62" fmla="*/ 2 w 105"/>
                <a:gd name="T63" fmla="*/ 42 h 129"/>
                <a:gd name="T64" fmla="*/ 4 w 105"/>
                <a:gd name="T65" fmla="*/ 51 h 129"/>
                <a:gd name="T66" fmla="*/ 22 w 105"/>
                <a:gd name="T67" fmla="*/ 84 h 129"/>
                <a:gd name="T68" fmla="*/ 22 w 105"/>
                <a:gd name="T69" fmla="*/ 8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5" h="129">
                  <a:moveTo>
                    <a:pt x="5" y="55"/>
                  </a:moveTo>
                  <a:cubicBezTo>
                    <a:pt x="6" y="55"/>
                    <a:pt x="7" y="55"/>
                    <a:pt x="7" y="55"/>
                  </a:cubicBezTo>
                  <a:cubicBezTo>
                    <a:pt x="8" y="56"/>
                    <a:pt x="9" y="59"/>
                    <a:pt x="8" y="59"/>
                  </a:cubicBezTo>
                  <a:cubicBezTo>
                    <a:pt x="8" y="59"/>
                    <a:pt x="8" y="59"/>
                    <a:pt x="8" y="59"/>
                  </a:cubicBezTo>
                  <a:cubicBezTo>
                    <a:pt x="7" y="58"/>
                    <a:pt x="6" y="58"/>
                    <a:pt x="6" y="58"/>
                  </a:cubicBezTo>
                  <a:cubicBezTo>
                    <a:pt x="6" y="58"/>
                    <a:pt x="6" y="58"/>
                    <a:pt x="6" y="58"/>
                  </a:cubicBezTo>
                  <a:cubicBezTo>
                    <a:pt x="6" y="58"/>
                    <a:pt x="8" y="61"/>
                    <a:pt x="6" y="63"/>
                  </a:cubicBezTo>
                  <a:cubicBezTo>
                    <a:pt x="5" y="65"/>
                    <a:pt x="1" y="70"/>
                    <a:pt x="1" y="70"/>
                  </a:cubicBezTo>
                  <a:cubicBezTo>
                    <a:pt x="3" y="76"/>
                    <a:pt x="3" y="76"/>
                    <a:pt x="3" y="76"/>
                  </a:cubicBezTo>
                  <a:cubicBezTo>
                    <a:pt x="3" y="75"/>
                    <a:pt x="5" y="84"/>
                    <a:pt x="7" y="85"/>
                  </a:cubicBezTo>
                  <a:cubicBezTo>
                    <a:pt x="9" y="87"/>
                    <a:pt x="11" y="90"/>
                    <a:pt x="11" y="90"/>
                  </a:cubicBezTo>
                  <a:cubicBezTo>
                    <a:pt x="11" y="90"/>
                    <a:pt x="12" y="96"/>
                    <a:pt x="13" y="98"/>
                  </a:cubicBezTo>
                  <a:cubicBezTo>
                    <a:pt x="14" y="101"/>
                    <a:pt x="14" y="105"/>
                    <a:pt x="16" y="107"/>
                  </a:cubicBezTo>
                  <a:cubicBezTo>
                    <a:pt x="17" y="109"/>
                    <a:pt x="17" y="116"/>
                    <a:pt x="17" y="116"/>
                  </a:cubicBezTo>
                  <a:cubicBezTo>
                    <a:pt x="18" y="123"/>
                    <a:pt x="18" y="123"/>
                    <a:pt x="18" y="123"/>
                  </a:cubicBezTo>
                  <a:cubicBezTo>
                    <a:pt x="22" y="126"/>
                    <a:pt x="22" y="126"/>
                    <a:pt x="22" y="126"/>
                  </a:cubicBezTo>
                  <a:cubicBezTo>
                    <a:pt x="29" y="120"/>
                    <a:pt x="29" y="120"/>
                    <a:pt x="29" y="120"/>
                  </a:cubicBezTo>
                  <a:cubicBezTo>
                    <a:pt x="29" y="120"/>
                    <a:pt x="34" y="123"/>
                    <a:pt x="37" y="123"/>
                  </a:cubicBezTo>
                  <a:cubicBezTo>
                    <a:pt x="43" y="123"/>
                    <a:pt x="43" y="123"/>
                    <a:pt x="43" y="123"/>
                  </a:cubicBezTo>
                  <a:cubicBezTo>
                    <a:pt x="43" y="123"/>
                    <a:pt x="45" y="126"/>
                    <a:pt x="45" y="128"/>
                  </a:cubicBezTo>
                  <a:cubicBezTo>
                    <a:pt x="46" y="128"/>
                    <a:pt x="46" y="129"/>
                    <a:pt x="46" y="129"/>
                  </a:cubicBezTo>
                  <a:cubicBezTo>
                    <a:pt x="46" y="129"/>
                    <a:pt x="47" y="128"/>
                    <a:pt x="48" y="124"/>
                  </a:cubicBezTo>
                  <a:cubicBezTo>
                    <a:pt x="50" y="119"/>
                    <a:pt x="52" y="122"/>
                    <a:pt x="52" y="122"/>
                  </a:cubicBezTo>
                  <a:cubicBezTo>
                    <a:pt x="65" y="122"/>
                    <a:pt x="65" y="122"/>
                    <a:pt x="65" y="122"/>
                  </a:cubicBezTo>
                  <a:cubicBezTo>
                    <a:pt x="70" y="110"/>
                    <a:pt x="70" y="110"/>
                    <a:pt x="70" y="110"/>
                  </a:cubicBezTo>
                  <a:cubicBezTo>
                    <a:pt x="70" y="107"/>
                    <a:pt x="70" y="107"/>
                    <a:pt x="70" y="107"/>
                  </a:cubicBezTo>
                  <a:cubicBezTo>
                    <a:pt x="70" y="107"/>
                    <a:pt x="73" y="102"/>
                    <a:pt x="73" y="101"/>
                  </a:cubicBezTo>
                  <a:cubicBezTo>
                    <a:pt x="73" y="99"/>
                    <a:pt x="78" y="93"/>
                    <a:pt x="78" y="93"/>
                  </a:cubicBezTo>
                  <a:cubicBezTo>
                    <a:pt x="88" y="92"/>
                    <a:pt x="88" y="92"/>
                    <a:pt x="88" y="92"/>
                  </a:cubicBezTo>
                  <a:cubicBezTo>
                    <a:pt x="96" y="94"/>
                    <a:pt x="96" y="94"/>
                    <a:pt x="96" y="94"/>
                  </a:cubicBezTo>
                  <a:cubicBezTo>
                    <a:pt x="101" y="98"/>
                    <a:pt x="101" y="98"/>
                    <a:pt x="101" y="98"/>
                  </a:cubicBezTo>
                  <a:cubicBezTo>
                    <a:pt x="103" y="97"/>
                    <a:pt x="103" y="97"/>
                    <a:pt x="103" y="97"/>
                  </a:cubicBezTo>
                  <a:cubicBezTo>
                    <a:pt x="101" y="94"/>
                    <a:pt x="101" y="94"/>
                    <a:pt x="101" y="94"/>
                  </a:cubicBezTo>
                  <a:cubicBezTo>
                    <a:pt x="101" y="94"/>
                    <a:pt x="104" y="86"/>
                    <a:pt x="104" y="83"/>
                  </a:cubicBezTo>
                  <a:cubicBezTo>
                    <a:pt x="104" y="80"/>
                    <a:pt x="105" y="80"/>
                    <a:pt x="104" y="78"/>
                  </a:cubicBezTo>
                  <a:cubicBezTo>
                    <a:pt x="103" y="76"/>
                    <a:pt x="102" y="74"/>
                    <a:pt x="100" y="73"/>
                  </a:cubicBezTo>
                  <a:cubicBezTo>
                    <a:pt x="97" y="71"/>
                    <a:pt x="97" y="69"/>
                    <a:pt x="97" y="66"/>
                  </a:cubicBezTo>
                  <a:cubicBezTo>
                    <a:pt x="96" y="64"/>
                    <a:pt x="97" y="61"/>
                    <a:pt x="97" y="61"/>
                  </a:cubicBezTo>
                  <a:cubicBezTo>
                    <a:pt x="84" y="62"/>
                    <a:pt x="84" y="62"/>
                    <a:pt x="84" y="62"/>
                  </a:cubicBezTo>
                  <a:cubicBezTo>
                    <a:pt x="84" y="62"/>
                    <a:pt x="84" y="60"/>
                    <a:pt x="83" y="57"/>
                  </a:cubicBezTo>
                  <a:cubicBezTo>
                    <a:pt x="81" y="54"/>
                    <a:pt x="80" y="52"/>
                    <a:pt x="81" y="50"/>
                  </a:cubicBezTo>
                  <a:cubicBezTo>
                    <a:pt x="82" y="48"/>
                    <a:pt x="84" y="45"/>
                    <a:pt x="84" y="45"/>
                  </a:cubicBezTo>
                  <a:cubicBezTo>
                    <a:pt x="84" y="45"/>
                    <a:pt x="83" y="42"/>
                    <a:pt x="82" y="40"/>
                  </a:cubicBezTo>
                  <a:cubicBezTo>
                    <a:pt x="81" y="37"/>
                    <a:pt x="81" y="34"/>
                    <a:pt x="79" y="32"/>
                  </a:cubicBezTo>
                  <a:cubicBezTo>
                    <a:pt x="78" y="30"/>
                    <a:pt x="76" y="32"/>
                    <a:pt x="74" y="32"/>
                  </a:cubicBezTo>
                  <a:cubicBezTo>
                    <a:pt x="71" y="32"/>
                    <a:pt x="70" y="30"/>
                    <a:pt x="67" y="30"/>
                  </a:cubicBezTo>
                  <a:cubicBezTo>
                    <a:pt x="64" y="30"/>
                    <a:pt x="63" y="28"/>
                    <a:pt x="61" y="27"/>
                  </a:cubicBezTo>
                  <a:cubicBezTo>
                    <a:pt x="58" y="25"/>
                    <a:pt x="59" y="24"/>
                    <a:pt x="56" y="23"/>
                  </a:cubicBezTo>
                  <a:cubicBezTo>
                    <a:pt x="53" y="21"/>
                    <a:pt x="52" y="20"/>
                    <a:pt x="49" y="17"/>
                  </a:cubicBezTo>
                  <a:cubicBezTo>
                    <a:pt x="47" y="14"/>
                    <a:pt x="46" y="18"/>
                    <a:pt x="44" y="18"/>
                  </a:cubicBezTo>
                  <a:cubicBezTo>
                    <a:pt x="41" y="17"/>
                    <a:pt x="41" y="17"/>
                    <a:pt x="39" y="16"/>
                  </a:cubicBezTo>
                  <a:cubicBezTo>
                    <a:pt x="37" y="16"/>
                    <a:pt x="36" y="13"/>
                    <a:pt x="35" y="11"/>
                  </a:cubicBezTo>
                  <a:cubicBezTo>
                    <a:pt x="34" y="9"/>
                    <a:pt x="38" y="2"/>
                    <a:pt x="38" y="2"/>
                  </a:cubicBezTo>
                  <a:cubicBezTo>
                    <a:pt x="37" y="0"/>
                    <a:pt x="37" y="0"/>
                    <a:pt x="37" y="0"/>
                  </a:cubicBezTo>
                  <a:cubicBezTo>
                    <a:pt x="33" y="0"/>
                    <a:pt x="33" y="0"/>
                    <a:pt x="33" y="0"/>
                  </a:cubicBezTo>
                  <a:cubicBezTo>
                    <a:pt x="30" y="0"/>
                    <a:pt x="26" y="2"/>
                    <a:pt x="22" y="2"/>
                  </a:cubicBezTo>
                  <a:cubicBezTo>
                    <a:pt x="19" y="3"/>
                    <a:pt x="13" y="13"/>
                    <a:pt x="13" y="13"/>
                  </a:cubicBezTo>
                  <a:cubicBezTo>
                    <a:pt x="10" y="13"/>
                    <a:pt x="10" y="13"/>
                    <a:pt x="10" y="13"/>
                  </a:cubicBezTo>
                  <a:cubicBezTo>
                    <a:pt x="10" y="13"/>
                    <a:pt x="8" y="14"/>
                    <a:pt x="9" y="16"/>
                  </a:cubicBezTo>
                  <a:cubicBezTo>
                    <a:pt x="10" y="17"/>
                    <a:pt x="5" y="19"/>
                    <a:pt x="4" y="18"/>
                  </a:cubicBezTo>
                  <a:cubicBezTo>
                    <a:pt x="2" y="17"/>
                    <a:pt x="0" y="17"/>
                    <a:pt x="0" y="17"/>
                  </a:cubicBezTo>
                  <a:cubicBezTo>
                    <a:pt x="5" y="28"/>
                    <a:pt x="5" y="28"/>
                    <a:pt x="5" y="28"/>
                  </a:cubicBezTo>
                  <a:cubicBezTo>
                    <a:pt x="3" y="35"/>
                    <a:pt x="3" y="35"/>
                    <a:pt x="3" y="35"/>
                  </a:cubicBezTo>
                  <a:cubicBezTo>
                    <a:pt x="3" y="35"/>
                    <a:pt x="1" y="40"/>
                    <a:pt x="2" y="42"/>
                  </a:cubicBezTo>
                  <a:cubicBezTo>
                    <a:pt x="3" y="45"/>
                    <a:pt x="4" y="47"/>
                    <a:pt x="4" y="47"/>
                  </a:cubicBezTo>
                  <a:cubicBezTo>
                    <a:pt x="4" y="47"/>
                    <a:pt x="3" y="49"/>
                    <a:pt x="4" y="51"/>
                  </a:cubicBezTo>
                  <a:cubicBezTo>
                    <a:pt x="5" y="52"/>
                    <a:pt x="5" y="55"/>
                    <a:pt x="5" y="55"/>
                  </a:cubicBezTo>
                  <a:close/>
                  <a:moveTo>
                    <a:pt x="22" y="84"/>
                  </a:moveTo>
                  <a:cubicBezTo>
                    <a:pt x="25" y="85"/>
                    <a:pt x="24" y="90"/>
                    <a:pt x="24" y="90"/>
                  </a:cubicBezTo>
                  <a:cubicBezTo>
                    <a:pt x="23" y="89"/>
                    <a:pt x="19" y="83"/>
                    <a:pt x="22" y="8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5" name="Freeform 318">
              <a:extLst>
                <a:ext uri="{FF2B5EF4-FFF2-40B4-BE49-F238E27FC236}">
                  <a16:creationId xmlns:a16="http://schemas.microsoft.com/office/drawing/2014/main" id="{A605040E-C41E-44F1-8E29-1CB9E46DA98C}"/>
                </a:ext>
              </a:extLst>
            </p:cNvPr>
            <p:cNvSpPr>
              <a:spLocks/>
            </p:cNvSpPr>
            <p:nvPr/>
          </p:nvSpPr>
          <p:spPr bwMode="auto">
            <a:xfrm>
              <a:off x="8625203" y="3164449"/>
              <a:ext cx="89425" cy="50848"/>
            </a:xfrm>
            <a:custGeom>
              <a:avLst/>
              <a:gdLst>
                <a:gd name="T0" fmla="*/ 2 w 51"/>
                <a:gd name="T1" fmla="*/ 14 h 29"/>
                <a:gd name="T2" fmla="*/ 0 w 51"/>
                <a:gd name="T3" fmla="*/ 22 h 29"/>
                <a:gd name="T4" fmla="*/ 6 w 51"/>
                <a:gd name="T5" fmla="*/ 29 h 29"/>
                <a:gd name="T6" fmla="*/ 14 w 51"/>
                <a:gd name="T7" fmla="*/ 27 h 29"/>
                <a:gd name="T8" fmla="*/ 22 w 51"/>
                <a:gd name="T9" fmla="*/ 25 h 29"/>
                <a:gd name="T10" fmla="*/ 32 w 51"/>
                <a:gd name="T11" fmla="*/ 29 h 29"/>
                <a:gd name="T12" fmla="*/ 47 w 51"/>
                <a:gd name="T13" fmla="*/ 27 h 29"/>
                <a:gd name="T14" fmla="*/ 51 w 51"/>
                <a:gd name="T15" fmla="*/ 25 h 29"/>
                <a:gd name="T16" fmla="*/ 51 w 51"/>
                <a:gd name="T17" fmla="*/ 18 h 29"/>
                <a:gd name="T18" fmla="*/ 49 w 51"/>
                <a:gd name="T19" fmla="*/ 6 h 29"/>
                <a:gd name="T20" fmla="*/ 38 w 51"/>
                <a:gd name="T21" fmla="*/ 4 h 29"/>
                <a:gd name="T22" fmla="*/ 30 w 51"/>
                <a:gd name="T23" fmla="*/ 4 h 29"/>
                <a:gd name="T24" fmla="*/ 22 w 51"/>
                <a:gd name="T25" fmla="*/ 0 h 29"/>
                <a:gd name="T26" fmla="*/ 12 w 51"/>
                <a:gd name="T27" fmla="*/ 2 h 29"/>
                <a:gd name="T28" fmla="*/ 6 w 51"/>
                <a:gd name="T29" fmla="*/ 4 h 29"/>
                <a:gd name="T30" fmla="*/ 2 w 51"/>
                <a:gd name="T31"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29">
                  <a:moveTo>
                    <a:pt x="2" y="14"/>
                  </a:moveTo>
                  <a:lnTo>
                    <a:pt x="0" y="22"/>
                  </a:lnTo>
                  <a:lnTo>
                    <a:pt x="6" y="29"/>
                  </a:lnTo>
                  <a:lnTo>
                    <a:pt x="14" y="27"/>
                  </a:lnTo>
                  <a:lnTo>
                    <a:pt x="22" y="25"/>
                  </a:lnTo>
                  <a:lnTo>
                    <a:pt x="32" y="29"/>
                  </a:lnTo>
                  <a:lnTo>
                    <a:pt x="47" y="27"/>
                  </a:lnTo>
                  <a:lnTo>
                    <a:pt x="51" y="25"/>
                  </a:lnTo>
                  <a:lnTo>
                    <a:pt x="51" y="18"/>
                  </a:lnTo>
                  <a:lnTo>
                    <a:pt x="49" y="6"/>
                  </a:lnTo>
                  <a:lnTo>
                    <a:pt x="38" y="4"/>
                  </a:lnTo>
                  <a:lnTo>
                    <a:pt x="30" y="4"/>
                  </a:lnTo>
                  <a:lnTo>
                    <a:pt x="22" y="0"/>
                  </a:lnTo>
                  <a:lnTo>
                    <a:pt x="12" y="2"/>
                  </a:lnTo>
                  <a:lnTo>
                    <a:pt x="6" y="4"/>
                  </a:lnTo>
                  <a:lnTo>
                    <a:pt x="2"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6" name="Freeform 319">
              <a:extLst>
                <a:ext uri="{FF2B5EF4-FFF2-40B4-BE49-F238E27FC236}">
                  <a16:creationId xmlns:a16="http://schemas.microsoft.com/office/drawing/2014/main" id="{E979A9D5-535D-44B6-BB34-51A742B6F59F}"/>
                </a:ext>
              </a:extLst>
            </p:cNvPr>
            <p:cNvSpPr>
              <a:spLocks/>
            </p:cNvSpPr>
            <p:nvPr/>
          </p:nvSpPr>
          <p:spPr bwMode="auto">
            <a:xfrm>
              <a:off x="8625203" y="3164449"/>
              <a:ext cx="89425" cy="50848"/>
            </a:xfrm>
            <a:custGeom>
              <a:avLst/>
              <a:gdLst>
                <a:gd name="T0" fmla="*/ 2 w 51"/>
                <a:gd name="T1" fmla="*/ 14 h 29"/>
                <a:gd name="T2" fmla="*/ 0 w 51"/>
                <a:gd name="T3" fmla="*/ 22 h 29"/>
                <a:gd name="T4" fmla="*/ 6 w 51"/>
                <a:gd name="T5" fmla="*/ 29 h 29"/>
                <a:gd name="T6" fmla="*/ 14 w 51"/>
                <a:gd name="T7" fmla="*/ 27 h 29"/>
                <a:gd name="T8" fmla="*/ 22 w 51"/>
                <a:gd name="T9" fmla="*/ 25 h 29"/>
                <a:gd name="T10" fmla="*/ 32 w 51"/>
                <a:gd name="T11" fmla="*/ 29 h 29"/>
                <a:gd name="T12" fmla="*/ 47 w 51"/>
                <a:gd name="T13" fmla="*/ 27 h 29"/>
                <a:gd name="T14" fmla="*/ 51 w 51"/>
                <a:gd name="T15" fmla="*/ 25 h 29"/>
                <a:gd name="T16" fmla="*/ 51 w 51"/>
                <a:gd name="T17" fmla="*/ 18 h 29"/>
                <a:gd name="T18" fmla="*/ 49 w 51"/>
                <a:gd name="T19" fmla="*/ 6 h 29"/>
                <a:gd name="T20" fmla="*/ 38 w 51"/>
                <a:gd name="T21" fmla="*/ 4 h 29"/>
                <a:gd name="T22" fmla="*/ 30 w 51"/>
                <a:gd name="T23" fmla="*/ 4 h 29"/>
                <a:gd name="T24" fmla="*/ 22 w 51"/>
                <a:gd name="T25" fmla="*/ 0 h 29"/>
                <a:gd name="T26" fmla="*/ 12 w 51"/>
                <a:gd name="T27" fmla="*/ 2 h 29"/>
                <a:gd name="T28" fmla="*/ 6 w 51"/>
                <a:gd name="T29" fmla="*/ 4 h 29"/>
                <a:gd name="T30" fmla="*/ 2 w 51"/>
                <a:gd name="T31"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29">
                  <a:moveTo>
                    <a:pt x="2" y="14"/>
                  </a:moveTo>
                  <a:lnTo>
                    <a:pt x="0" y="22"/>
                  </a:lnTo>
                  <a:lnTo>
                    <a:pt x="6" y="29"/>
                  </a:lnTo>
                  <a:lnTo>
                    <a:pt x="14" y="27"/>
                  </a:lnTo>
                  <a:lnTo>
                    <a:pt x="22" y="25"/>
                  </a:lnTo>
                  <a:lnTo>
                    <a:pt x="32" y="29"/>
                  </a:lnTo>
                  <a:lnTo>
                    <a:pt x="47" y="27"/>
                  </a:lnTo>
                  <a:lnTo>
                    <a:pt x="51" y="25"/>
                  </a:lnTo>
                  <a:lnTo>
                    <a:pt x="51" y="18"/>
                  </a:lnTo>
                  <a:lnTo>
                    <a:pt x="49" y="6"/>
                  </a:lnTo>
                  <a:lnTo>
                    <a:pt x="38" y="4"/>
                  </a:lnTo>
                  <a:lnTo>
                    <a:pt x="30" y="4"/>
                  </a:lnTo>
                  <a:lnTo>
                    <a:pt x="22" y="0"/>
                  </a:lnTo>
                  <a:lnTo>
                    <a:pt x="12" y="2"/>
                  </a:lnTo>
                  <a:lnTo>
                    <a:pt x="6" y="4"/>
                  </a:lnTo>
                  <a:lnTo>
                    <a:pt x="2" y="14"/>
                  </a:lnTo>
                  <a:close/>
                </a:path>
              </a:pathLst>
            </a:custGeom>
            <a:grpFill/>
            <a:ln w="2" cap="rnd">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7" name="Freeform 320">
              <a:extLst>
                <a:ext uri="{FF2B5EF4-FFF2-40B4-BE49-F238E27FC236}">
                  <a16:creationId xmlns:a16="http://schemas.microsoft.com/office/drawing/2014/main" id="{FB186A8A-2C7F-4814-8479-C3499DF046F4}"/>
                </a:ext>
              </a:extLst>
            </p:cNvPr>
            <p:cNvSpPr>
              <a:spLocks/>
            </p:cNvSpPr>
            <p:nvPr/>
          </p:nvSpPr>
          <p:spPr bwMode="auto">
            <a:xfrm>
              <a:off x="5995044" y="3739559"/>
              <a:ext cx="85918" cy="254239"/>
            </a:xfrm>
            <a:custGeom>
              <a:avLst/>
              <a:gdLst>
                <a:gd name="T0" fmla="*/ 17 w 25"/>
                <a:gd name="T1" fmla="*/ 69 h 74"/>
                <a:gd name="T2" fmla="*/ 18 w 25"/>
                <a:gd name="T3" fmla="*/ 62 h 74"/>
                <a:gd name="T4" fmla="*/ 17 w 25"/>
                <a:gd name="T5" fmla="*/ 56 h 74"/>
                <a:gd name="T6" fmla="*/ 17 w 25"/>
                <a:gd name="T7" fmla="*/ 44 h 74"/>
                <a:gd name="T8" fmla="*/ 18 w 25"/>
                <a:gd name="T9" fmla="*/ 41 h 74"/>
                <a:gd name="T10" fmla="*/ 20 w 25"/>
                <a:gd name="T11" fmla="*/ 38 h 74"/>
                <a:gd name="T12" fmla="*/ 21 w 25"/>
                <a:gd name="T13" fmla="*/ 34 h 74"/>
                <a:gd name="T14" fmla="*/ 22 w 25"/>
                <a:gd name="T15" fmla="*/ 29 h 74"/>
                <a:gd name="T16" fmla="*/ 24 w 25"/>
                <a:gd name="T17" fmla="*/ 25 h 74"/>
                <a:gd name="T18" fmla="*/ 24 w 25"/>
                <a:gd name="T19" fmla="*/ 20 h 74"/>
                <a:gd name="T20" fmla="*/ 23 w 25"/>
                <a:gd name="T21" fmla="*/ 15 h 74"/>
                <a:gd name="T22" fmla="*/ 22 w 25"/>
                <a:gd name="T23" fmla="*/ 12 h 74"/>
                <a:gd name="T24" fmla="*/ 22 w 25"/>
                <a:gd name="T25" fmla="*/ 7 h 74"/>
                <a:gd name="T26" fmla="*/ 17 w 25"/>
                <a:gd name="T27" fmla="*/ 5 h 74"/>
                <a:gd name="T28" fmla="*/ 16 w 25"/>
                <a:gd name="T29" fmla="*/ 2 h 74"/>
                <a:gd name="T30" fmla="*/ 12 w 25"/>
                <a:gd name="T31" fmla="*/ 1 h 74"/>
                <a:gd name="T32" fmla="*/ 8 w 25"/>
                <a:gd name="T33" fmla="*/ 5 h 74"/>
                <a:gd name="T34" fmla="*/ 7 w 25"/>
                <a:gd name="T35" fmla="*/ 8 h 74"/>
                <a:gd name="T36" fmla="*/ 4 w 25"/>
                <a:gd name="T37" fmla="*/ 10 h 74"/>
                <a:gd name="T38" fmla="*/ 3 w 25"/>
                <a:gd name="T39" fmla="*/ 13 h 74"/>
                <a:gd name="T40" fmla="*/ 1 w 25"/>
                <a:gd name="T41" fmla="*/ 13 h 74"/>
                <a:gd name="T42" fmla="*/ 0 w 25"/>
                <a:gd name="T43" fmla="*/ 22 h 74"/>
                <a:gd name="T44" fmla="*/ 7 w 25"/>
                <a:gd name="T45" fmla="*/ 23 h 74"/>
                <a:gd name="T46" fmla="*/ 7 w 25"/>
                <a:gd name="T47" fmla="*/ 29 h 74"/>
                <a:gd name="T48" fmla="*/ 8 w 25"/>
                <a:gd name="T49" fmla="*/ 34 h 74"/>
                <a:gd name="T50" fmla="*/ 8 w 25"/>
                <a:gd name="T51" fmla="*/ 40 h 74"/>
                <a:gd name="T52" fmla="*/ 8 w 25"/>
                <a:gd name="T53" fmla="*/ 48 h 74"/>
                <a:gd name="T54" fmla="*/ 7 w 25"/>
                <a:gd name="T55" fmla="*/ 55 h 74"/>
                <a:gd name="T56" fmla="*/ 7 w 25"/>
                <a:gd name="T57" fmla="*/ 61 h 74"/>
                <a:gd name="T58" fmla="*/ 7 w 25"/>
                <a:gd name="T59" fmla="*/ 67 h 74"/>
                <a:gd name="T60" fmla="*/ 8 w 25"/>
                <a:gd name="T61" fmla="*/ 69 h 74"/>
                <a:gd name="T62" fmla="*/ 10 w 25"/>
                <a:gd name="T63" fmla="*/ 74 h 74"/>
                <a:gd name="T64" fmla="*/ 10 w 25"/>
                <a:gd name="T65" fmla="*/ 74 h 74"/>
                <a:gd name="T66" fmla="*/ 12 w 25"/>
                <a:gd name="T67" fmla="*/ 71 h 74"/>
                <a:gd name="T68" fmla="*/ 17 w 25"/>
                <a:gd name="T69"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74">
                  <a:moveTo>
                    <a:pt x="17" y="69"/>
                  </a:moveTo>
                  <a:cubicBezTo>
                    <a:pt x="17" y="69"/>
                    <a:pt x="18" y="64"/>
                    <a:pt x="18" y="62"/>
                  </a:cubicBezTo>
                  <a:cubicBezTo>
                    <a:pt x="18" y="60"/>
                    <a:pt x="18" y="58"/>
                    <a:pt x="17" y="56"/>
                  </a:cubicBezTo>
                  <a:cubicBezTo>
                    <a:pt x="15" y="54"/>
                    <a:pt x="18" y="46"/>
                    <a:pt x="17" y="44"/>
                  </a:cubicBezTo>
                  <a:cubicBezTo>
                    <a:pt x="16" y="42"/>
                    <a:pt x="16" y="40"/>
                    <a:pt x="18" y="41"/>
                  </a:cubicBezTo>
                  <a:cubicBezTo>
                    <a:pt x="20" y="42"/>
                    <a:pt x="21" y="40"/>
                    <a:pt x="20" y="38"/>
                  </a:cubicBezTo>
                  <a:cubicBezTo>
                    <a:pt x="18" y="36"/>
                    <a:pt x="20" y="36"/>
                    <a:pt x="21" y="34"/>
                  </a:cubicBezTo>
                  <a:cubicBezTo>
                    <a:pt x="22" y="32"/>
                    <a:pt x="22" y="31"/>
                    <a:pt x="22" y="29"/>
                  </a:cubicBezTo>
                  <a:cubicBezTo>
                    <a:pt x="22" y="26"/>
                    <a:pt x="22" y="25"/>
                    <a:pt x="24" y="25"/>
                  </a:cubicBezTo>
                  <a:cubicBezTo>
                    <a:pt x="25" y="25"/>
                    <a:pt x="23" y="23"/>
                    <a:pt x="24" y="20"/>
                  </a:cubicBezTo>
                  <a:cubicBezTo>
                    <a:pt x="25" y="17"/>
                    <a:pt x="25" y="16"/>
                    <a:pt x="23" y="15"/>
                  </a:cubicBezTo>
                  <a:cubicBezTo>
                    <a:pt x="21" y="14"/>
                    <a:pt x="20" y="13"/>
                    <a:pt x="22" y="12"/>
                  </a:cubicBezTo>
                  <a:cubicBezTo>
                    <a:pt x="23" y="11"/>
                    <a:pt x="22" y="7"/>
                    <a:pt x="22" y="7"/>
                  </a:cubicBezTo>
                  <a:cubicBezTo>
                    <a:pt x="17" y="5"/>
                    <a:pt x="17" y="5"/>
                    <a:pt x="17" y="5"/>
                  </a:cubicBezTo>
                  <a:cubicBezTo>
                    <a:pt x="17" y="5"/>
                    <a:pt x="18" y="3"/>
                    <a:pt x="16" y="2"/>
                  </a:cubicBezTo>
                  <a:cubicBezTo>
                    <a:pt x="14" y="0"/>
                    <a:pt x="12" y="1"/>
                    <a:pt x="12" y="1"/>
                  </a:cubicBezTo>
                  <a:cubicBezTo>
                    <a:pt x="8" y="5"/>
                    <a:pt x="8" y="5"/>
                    <a:pt x="8" y="5"/>
                  </a:cubicBezTo>
                  <a:cubicBezTo>
                    <a:pt x="8" y="5"/>
                    <a:pt x="9" y="7"/>
                    <a:pt x="7" y="8"/>
                  </a:cubicBezTo>
                  <a:cubicBezTo>
                    <a:pt x="6" y="10"/>
                    <a:pt x="4" y="10"/>
                    <a:pt x="4" y="10"/>
                  </a:cubicBezTo>
                  <a:cubicBezTo>
                    <a:pt x="4" y="10"/>
                    <a:pt x="4" y="13"/>
                    <a:pt x="3" y="13"/>
                  </a:cubicBezTo>
                  <a:cubicBezTo>
                    <a:pt x="1" y="13"/>
                    <a:pt x="1" y="13"/>
                    <a:pt x="1" y="13"/>
                  </a:cubicBezTo>
                  <a:cubicBezTo>
                    <a:pt x="0" y="22"/>
                    <a:pt x="0" y="22"/>
                    <a:pt x="0" y="22"/>
                  </a:cubicBezTo>
                  <a:cubicBezTo>
                    <a:pt x="7" y="23"/>
                    <a:pt x="7" y="23"/>
                    <a:pt x="7" y="23"/>
                  </a:cubicBezTo>
                  <a:cubicBezTo>
                    <a:pt x="7" y="23"/>
                    <a:pt x="8" y="27"/>
                    <a:pt x="7" y="29"/>
                  </a:cubicBezTo>
                  <a:cubicBezTo>
                    <a:pt x="6" y="31"/>
                    <a:pt x="8" y="34"/>
                    <a:pt x="8" y="34"/>
                  </a:cubicBezTo>
                  <a:cubicBezTo>
                    <a:pt x="8" y="34"/>
                    <a:pt x="9" y="36"/>
                    <a:pt x="8" y="40"/>
                  </a:cubicBezTo>
                  <a:cubicBezTo>
                    <a:pt x="6" y="45"/>
                    <a:pt x="8" y="45"/>
                    <a:pt x="8" y="48"/>
                  </a:cubicBezTo>
                  <a:cubicBezTo>
                    <a:pt x="8" y="52"/>
                    <a:pt x="8" y="52"/>
                    <a:pt x="7" y="55"/>
                  </a:cubicBezTo>
                  <a:cubicBezTo>
                    <a:pt x="6" y="58"/>
                    <a:pt x="6" y="59"/>
                    <a:pt x="7" y="61"/>
                  </a:cubicBezTo>
                  <a:cubicBezTo>
                    <a:pt x="8" y="64"/>
                    <a:pt x="7" y="67"/>
                    <a:pt x="7" y="67"/>
                  </a:cubicBezTo>
                  <a:cubicBezTo>
                    <a:pt x="7" y="67"/>
                    <a:pt x="7" y="67"/>
                    <a:pt x="8" y="69"/>
                  </a:cubicBezTo>
                  <a:cubicBezTo>
                    <a:pt x="10" y="71"/>
                    <a:pt x="10" y="74"/>
                    <a:pt x="10" y="74"/>
                  </a:cubicBezTo>
                  <a:cubicBezTo>
                    <a:pt x="10" y="74"/>
                    <a:pt x="10" y="74"/>
                    <a:pt x="10" y="74"/>
                  </a:cubicBezTo>
                  <a:cubicBezTo>
                    <a:pt x="10" y="74"/>
                    <a:pt x="12" y="71"/>
                    <a:pt x="12" y="71"/>
                  </a:cubicBezTo>
                  <a:cubicBezTo>
                    <a:pt x="13" y="71"/>
                    <a:pt x="14" y="70"/>
                    <a:pt x="17" y="6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8" name="Freeform 321">
              <a:extLst>
                <a:ext uri="{FF2B5EF4-FFF2-40B4-BE49-F238E27FC236}">
                  <a16:creationId xmlns:a16="http://schemas.microsoft.com/office/drawing/2014/main" id="{F73394A9-4138-4A19-A62F-F02369AA52CD}"/>
                </a:ext>
              </a:extLst>
            </p:cNvPr>
            <p:cNvSpPr>
              <a:spLocks/>
            </p:cNvSpPr>
            <p:nvPr/>
          </p:nvSpPr>
          <p:spPr bwMode="auto">
            <a:xfrm>
              <a:off x="5995044" y="3739559"/>
              <a:ext cx="85918" cy="254239"/>
            </a:xfrm>
            <a:custGeom>
              <a:avLst/>
              <a:gdLst>
                <a:gd name="T0" fmla="*/ 17 w 25"/>
                <a:gd name="T1" fmla="*/ 69 h 74"/>
                <a:gd name="T2" fmla="*/ 18 w 25"/>
                <a:gd name="T3" fmla="*/ 62 h 74"/>
                <a:gd name="T4" fmla="*/ 17 w 25"/>
                <a:gd name="T5" fmla="*/ 56 h 74"/>
                <a:gd name="T6" fmla="*/ 17 w 25"/>
                <a:gd name="T7" fmla="*/ 44 h 74"/>
                <a:gd name="T8" fmla="*/ 18 w 25"/>
                <a:gd name="T9" fmla="*/ 41 h 74"/>
                <a:gd name="T10" fmla="*/ 20 w 25"/>
                <a:gd name="T11" fmla="*/ 38 h 74"/>
                <a:gd name="T12" fmla="*/ 21 w 25"/>
                <a:gd name="T13" fmla="*/ 34 h 74"/>
                <a:gd name="T14" fmla="*/ 22 w 25"/>
                <a:gd name="T15" fmla="*/ 29 h 74"/>
                <a:gd name="T16" fmla="*/ 24 w 25"/>
                <a:gd name="T17" fmla="*/ 25 h 74"/>
                <a:gd name="T18" fmla="*/ 24 w 25"/>
                <a:gd name="T19" fmla="*/ 20 h 74"/>
                <a:gd name="T20" fmla="*/ 23 w 25"/>
                <a:gd name="T21" fmla="*/ 15 h 74"/>
                <a:gd name="T22" fmla="*/ 22 w 25"/>
                <a:gd name="T23" fmla="*/ 12 h 74"/>
                <a:gd name="T24" fmla="*/ 22 w 25"/>
                <a:gd name="T25" fmla="*/ 7 h 74"/>
                <a:gd name="T26" fmla="*/ 17 w 25"/>
                <a:gd name="T27" fmla="*/ 5 h 74"/>
                <a:gd name="T28" fmla="*/ 16 w 25"/>
                <a:gd name="T29" fmla="*/ 2 h 74"/>
                <a:gd name="T30" fmla="*/ 12 w 25"/>
                <a:gd name="T31" fmla="*/ 1 h 74"/>
                <a:gd name="T32" fmla="*/ 8 w 25"/>
                <a:gd name="T33" fmla="*/ 5 h 74"/>
                <a:gd name="T34" fmla="*/ 7 w 25"/>
                <a:gd name="T35" fmla="*/ 8 h 74"/>
                <a:gd name="T36" fmla="*/ 4 w 25"/>
                <a:gd name="T37" fmla="*/ 10 h 74"/>
                <a:gd name="T38" fmla="*/ 3 w 25"/>
                <a:gd name="T39" fmla="*/ 13 h 74"/>
                <a:gd name="T40" fmla="*/ 1 w 25"/>
                <a:gd name="T41" fmla="*/ 13 h 74"/>
                <a:gd name="T42" fmla="*/ 0 w 25"/>
                <a:gd name="T43" fmla="*/ 22 h 74"/>
                <a:gd name="T44" fmla="*/ 7 w 25"/>
                <a:gd name="T45" fmla="*/ 23 h 74"/>
                <a:gd name="T46" fmla="*/ 7 w 25"/>
                <a:gd name="T47" fmla="*/ 29 h 74"/>
                <a:gd name="T48" fmla="*/ 8 w 25"/>
                <a:gd name="T49" fmla="*/ 34 h 74"/>
                <a:gd name="T50" fmla="*/ 8 w 25"/>
                <a:gd name="T51" fmla="*/ 40 h 74"/>
                <a:gd name="T52" fmla="*/ 8 w 25"/>
                <a:gd name="T53" fmla="*/ 48 h 74"/>
                <a:gd name="T54" fmla="*/ 7 w 25"/>
                <a:gd name="T55" fmla="*/ 55 h 74"/>
                <a:gd name="T56" fmla="*/ 7 w 25"/>
                <a:gd name="T57" fmla="*/ 61 h 74"/>
                <a:gd name="T58" fmla="*/ 7 w 25"/>
                <a:gd name="T59" fmla="*/ 67 h 74"/>
                <a:gd name="T60" fmla="*/ 8 w 25"/>
                <a:gd name="T61" fmla="*/ 69 h 74"/>
                <a:gd name="T62" fmla="*/ 10 w 25"/>
                <a:gd name="T63" fmla="*/ 74 h 74"/>
                <a:gd name="T64" fmla="*/ 10 w 25"/>
                <a:gd name="T65" fmla="*/ 74 h 74"/>
                <a:gd name="T66" fmla="*/ 12 w 25"/>
                <a:gd name="T67" fmla="*/ 71 h 74"/>
                <a:gd name="T68" fmla="*/ 17 w 25"/>
                <a:gd name="T69"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74">
                  <a:moveTo>
                    <a:pt x="17" y="69"/>
                  </a:moveTo>
                  <a:cubicBezTo>
                    <a:pt x="17" y="69"/>
                    <a:pt x="18" y="64"/>
                    <a:pt x="18" y="62"/>
                  </a:cubicBezTo>
                  <a:cubicBezTo>
                    <a:pt x="18" y="60"/>
                    <a:pt x="18" y="58"/>
                    <a:pt x="17" y="56"/>
                  </a:cubicBezTo>
                  <a:cubicBezTo>
                    <a:pt x="15" y="54"/>
                    <a:pt x="18" y="46"/>
                    <a:pt x="17" y="44"/>
                  </a:cubicBezTo>
                  <a:cubicBezTo>
                    <a:pt x="16" y="42"/>
                    <a:pt x="16" y="40"/>
                    <a:pt x="18" y="41"/>
                  </a:cubicBezTo>
                  <a:cubicBezTo>
                    <a:pt x="20" y="42"/>
                    <a:pt x="21" y="40"/>
                    <a:pt x="20" y="38"/>
                  </a:cubicBezTo>
                  <a:cubicBezTo>
                    <a:pt x="18" y="36"/>
                    <a:pt x="20" y="36"/>
                    <a:pt x="21" y="34"/>
                  </a:cubicBezTo>
                  <a:cubicBezTo>
                    <a:pt x="22" y="32"/>
                    <a:pt x="22" y="31"/>
                    <a:pt x="22" y="29"/>
                  </a:cubicBezTo>
                  <a:cubicBezTo>
                    <a:pt x="22" y="26"/>
                    <a:pt x="22" y="25"/>
                    <a:pt x="24" y="25"/>
                  </a:cubicBezTo>
                  <a:cubicBezTo>
                    <a:pt x="25" y="25"/>
                    <a:pt x="23" y="23"/>
                    <a:pt x="24" y="20"/>
                  </a:cubicBezTo>
                  <a:cubicBezTo>
                    <a:pt x="25" y="17"/>
                    <a:pt x="25" y="16"/>
                    <a:pt x="23" y="15"/>
                  </a:cubicBezTo>
                  <a:cubicBezTo>
                    <a:pt x="21" y="14"/>
                    <a:pt x="20" y="13"/>
                    <a:pt x="22" y="12"/>
                  </a:cubicBezTo>
                  <a:cubicBezTo>
                    <a:pt x="23" y="11"/>
                    <a:pt x="22" y="7"/>
                    <a:pt x="22" y="7"/>
                  </a:cubicBezTo>
                  <a:cubicBezTo>
                    <a:pt x="17" y="5"/>
                    <a:pt x="17" y="5"/>
                    <a:pt x="17" y="5"/>
                  </a:cubicBezTo>
                  <a:cubicBezTo>
                    <a:pt x="17" y="5"/>
                    <a:pt x="18" y="3"/>
                    <a:pt x="16" y="2"/>
                  </a:cubicBezTo>
                  <a:cubicBezTo>
                    <a:pt x="14" y="0"/>
                    <a:pt x="12" y="1"/>
                    <a:pt x="12" y="1"/>
                  </a:cubicBezTo>
                  <a:cubicBezTo>
                    <a:pt x="8" y="5"/>
                    <a:pt x="8" y="5"/>
                    <a:pt x="8" y="5"/>
                  </a:cubicBezTo>
                  <a:cubicBezTo>
                    <a:pt x="8" y="5"/>
                    <a:pt x="9" y="7"/>
                    <a:pt x="7" y="8"/>
                  </a:cubicBezTo>
                  <a:cubicBezTo>
                    <a:pt x="6" y="10"/>
                    <a:pt x="4" y="10"/>
                    <a:pt x="4" y="10"/>
                  </a:cubicBezTo>
                  <a:cubicBezTo>
                    <a:pt x="4" y="10"/>
                    <a:pt x="4" y="13"/>
                    <a:pt x="3" y="13"/>
                  </a:cubicBezTo>
                  <a:cubicBezTo>
                    <a:pt x="1" y="13"/>
                    <a:pt x="1" y="13"/>
                    <a:pt x="1" y="13"/>
                  </a:cubicBezTo>
                  <a:cubicBezTo>
                    <a:pt x="0" y="22"/>
                    <a:pt x="0" y="22"/>
                    <a:pt x="0" y="22"/>
                  </a:cubicBezTo>
                  <a:cubicBezTo>
                    <a:pt x="7" y="23"/>
                    <a:pt x="7" y="23"/>
                    <a:pt x="7" y="23"/>
                  </a:cubicBezTo>
                  <a:cubicBezTo>
                    <a:pt x="7" y="23"/>
                    <a:pt x="8" y="27"/>
                    <a:pt x="7" y="29"/>
                  </a:cubicBezTo>
                  <a:cubicBezTo>
                    <a:pt x="6" y="31"/>
                    <a:pt x="8" y="34"/>
                    <a:pt x="8" y="34"/>
                  </a:cubicBezTo>
                  <a:cubicBezTo>
                    <a:pt x="8" y="34"/>
                    <a:pt x="9" y="36"/>
                    <a:pt x="8" y="40"/>
                  </a:cubicBezTo>
                  <a:cubicBezTo>
                    <a:pt x="6" y="45"/>
                    <a:pt x="8" y="45"/>
                    <a:pt x="8" y="48"/>
                  </a:cubicBezTo>
                  <a:cubicBezTo>
                    <a:pt x="8" y="52"/>
                    <a:pt x="8" y="52"/>
                    <a:pt x="7" y="55"/>
                  </a:cubicBezTo>
                  <a:cubicBezTo>
                    <a:pt x="6" y="58"/>
                    <a:pt x="6" y="59"/>
                    <a:pt x="7" y="61"/>
                  </a:cubicBezTo>
                  <a:cubicBezTo>
                    <a:pt x="8" y="64"/>
                    <a:pt x="7" y="67"/>
                    <a:pt x="7" y="67"/>
                  </a:cubicBezTo>
                  <a:cubicBezTo>
                    <a:pt x="7" y="67"/>
                    <a:pt x="7" y="67"/>
                    <a:pt x="8" y="69"/>
                  </a:cubicBezTo>
                  <a:cubicBezTo>
                    <a:pt x="10" y="71"/>
                    <a:pt x="10" y="74"/>
                    <a:pt x="10" y="74"/>
                  </a:cubicBezTo>
                  <a:cubicBezTo>
                    <a:pt x="10" y="74"/>
                    <a:pt x="10" y="74"/>
                    <a:pt x="10" y="74"/>
                  </a:cubicBezTo>
                  <a:cubicBezTo>
                    <a:pt x="10" y="74"/>
                    <a:pt x="12" y="71"/>
                    <a:pt x="12" y="71"/>
                  </a:cubicBezTo>
                  <a:cubicBezTo>
                    <a:pt x="13" y="71"/>
                    <a:pt x="14" y="70"/>
                    <a:pt x="17" y="6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9" name="Freeform 322">
              <a:extLst>
                <a:ext uri="{FF2B5EF4-FFF2-40B4-BE49-F238E27FC236}">
                  <a16:creationId xmlns:a16="http://schemas.microsoft.com/office/drawing/2014/main" id="{3BA723CF-D4B5-49B1-99BB-5DD3503B56C5}"/>
                </a:ext>
              </a:extLst>
            </p:cNvPr>
            <p:cNvSpPr>
              <a:spLocks/>
            </p:cNvSpPr>
            <p:nvPr/>
          </p:nvSpPr>
          <p:spPr bwMode="auto">
            <a:xfrm>
              <a:off x="3322799" y="3525646"/>
              <a:ext cx="38576" cy="99944"/>
            </a:xfrm>
            <a:custGeom>
              <a:avLst/>
              <a:gdLst>
                <a:gd name="T0" fmla="*/ 3 w 11"/>
                <a:gd name="T1" fmla="*/ 29 h 29"/>
                <a:gd name="T2" fmla="*/ 8 w 11"/>
                <a:gd name="T3" fmla="*/ 15 h 29"/>
                <a:gd name="T4" fmla="*/ 10 w 11"/>
                <a:gd name="T5" fmla="*/ 13 h 29"/>
                <a:gd name="T6" fmla="*/ 10 w 11"/>
                <a:gd name="T7" fmla="*/ 3 h 29"/>
                <a:gd name="T8" fmla="*/ 8 w 11"/>
                <a:gd name="T9" fmla="*/ 2 h 29"/>
                <a:gd name="T10" fmla="*/ 8 w 11"/>
                <a:gd name="T11" fmla="*/ 2 h 29"/>
                <a:gd name="T12" fmla="*/ 4 w 11"/>
                <a:gd name="T13" fmla="*/ 3 h 29"/>
                <a:gd name="T14" fmla="*/ 1 w 11"/>
                <a:gd name="T15" fmla="*/ 5 h 29"/>
                <a:gd name="T16" fmla="*/ 0 w 11"/>
                <a:gd name="T17" fmla="*/ 29 h 29"/>
                <a:gd name="T18" fmla="*/ 3 w 11"/>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9">
                  <a:moveTo>
                    <a:pt x="3" y="29"/>
                  </a:moveTo>
                  <a:cubicBezTo>
                    <a:pt x="6" y="26"/>
                    <a:pt x="11" y="17"/>
                    <a:pt x="8" y="15"/>
                  </a:cubicBezTo>
                  <a:cubicBezTo>
                    <a:pt x="8" y="15"/>
                    <a:pt x="10" y="13"/>
                    <a:pt x="10" y="13"/>
                  </a:cubicBezTo>
                  <a:cubicBezTo>
                    <a:pt x="11" y="9"/>
                    <a:pt x="10" y="7"/>
                    <a:pt x="10" y="3"/>
                  </a:cubicBezTo>
                  <a:cubicBezTo>
                    <a:pt x="9" y="3"/>
                    <a:pt x="8" y="3"/>
                    <a:pt x="8" y="2"/>
                  </a:cubicBezTo>
                  <a:cubicBezTo>
                    <a:pt x="8" y="2"/>
                    <a:pt x="8" y="2"/>
                    <a:pt x="8" y="2"/>
                  </a:cubicBezTo>
                  <a:cubicBezTo>
                    <a:pt x="5" y="0"/>
                    <a:pt x="4" y="3"/>
                    <a:pt x="4" y="3"/>
                  </a:cubicBezTo>
                  <a:cubicBezTo>
                    <a:pt x="1" y="5"/>
                    <a:pt x="1" y="5"/>
                    <a:pt x="1" y="5"/>
                  </a:cubicBezTo>
                  <a:cubicBezTo>
                    <a:pt x="0" y="29"/>
                    <a:pt x="0" y="29"/>
                    <a:pt x="0" y="29"/>
                  </a:cubicBezTo>
                  <a:lnTo>
                    <a:pt x="3" y="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0" name="Freeform 323">
              <a:extLst>
                <a:ext uri="{FF2B5EF4-FFF2-40B4-BE49-F238E27FC236}">
                  <a16:creationId xmlns:a16="http://schemas.microsoft.com/office/drawing/2014/main" id="{CA067482-2436-47E9-80A0-130F513978A8}"/>
                </a:ext>
              </a:extLst>
            </p:cNvPr>
            <p:cNvSpPr>
              <a:spLocks/>
            </p:cNvSpPr>
            <p:nvPr/>
          </p:nvSpPr>
          <p:spPr bwMode="auto">
            <a:xfrm>
              <a:off x="3322799" y="3525646"/>
              <a:ext cx="38576" cy="99944"/>
            </a:xfrm>
            <a:custGeom>
              <a:avLst/>
              <a:gdLst>
                <a:gd name="T0" fmla="*/ 3 w 11"/>
                <a:gd name="T1" fmla="*/ 29 h 29"/>
                <a:gd name="T2" fmla="*/ 8 w 11"/>
                <a:gd name="T3" fmla="*/ 15 h 29"/>
                <a:gd name="T4" fmla="*/ 10 w 11"/>
                <a:gd name="T5" fmla="*/ 13 h 29"/>
                <a:gd name="T6" fmla="*/ 10 w 11"/>
                <a:gd name="T7" fmla="*/ 3 h 29"/>
                <a:gd name="T8" fmla="*/ 8 w 11"/>
                <a:gd name="T9" fmla="*/ 2 h 29"/>
                <a:gd name="T10" fmla="*/ 8 w 11"/>
                <a:gd name="T11" fmla="*/ 2 h 29"/>
                <a:gd name="T12" fmla="*/ 4 w 11"/>
                <a:gd name="T13" fmla="*/ 3 h 29"/>
                <a:gd name="T14" fmla="*/ 1 w 11"/>
                <a:gd name="T15" fmla="*/ 5 h 29"/>
                <a:gd name="T16" fmla="*/ 0 w 11"/>
                <a:gd name="T17" fmla="*/ 29 h 29"/>
                <a:gd name="T18" fmla="*/ 3 w 11"/>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9">
                  <a:moveTo>
                    <a:pt x="3" y="29"/>
                  </a:moveTo>
                  <a:cubicBezTo>
                    <a:pt x="6" y="26"/>
                    <a:pt x="11" y="17"/>
                    <a:pt x="8" y="15"/>
                  </a:cubicBezTo>
                  <a:cubicBezTo>
                    <a:pt x="8" y="15"/>
                    <a:pt x="10" y="13"/>
                    <a:pt x="10" y="13"/>
                  </a:cubicBezTo>
                  <a:cubicBezTo>
                    <a:pt x="11" y="9"/>
                    <a:pt x="10" y="7"/>
                    <a:pt x="10" y="3"/>
                  </a:cubicBezTo>
                  <a:cubicBezTo>
                    <a:pt x="9" y="3"/>
                    <a:pt x="8" y="3"/>
                    <a:pt x="8" y="2"/>
                  </a:cubicBezTo>
                  <a:cubicBezTo>
                    <a:pt x="8" y="2"/>
                    <a:pt x="8" y="2"/>
                    <a:pt x="8" y="2"/>
                  </a:cubicBezTo>
                  <a:cubicBezTo>
                    <a:pt x="5" y="0"/>
                    <a:pt x="4" y="3"/>
                    <a:pt x="4" y="3"/>
                  </a:cubicBezTo>
                  <a:cubicBezTo>
                    <a:pt x="1" y="5"/>
                    <a:pt x="1" y="5"/>
                    <a:pt x="1" y="5"/>
                  </a:cubicBezTo>
                  <a:cubicBezTo>
                    <a:pt x="0" y="29"/>
                    <a:pt x="0" y="29"/>
                    <a:pt x="0" y="29"/>
                  </a:cubicBezTo>
                  <a:lnTo>
                    <a:pt x="3" y="29"/>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1" name="Freeform 324">
              <a:extLst>
                <a:ext uri="{FF2B5EF4-FFF2-40B4-BE49-F238E27FC236}">
                  <a16:creationId xmlns:a16="http://schemas.microsoft.com/office/drawing/2014/main" id="{E3CF146F-1E84-4863-8846-497B7F297C1C}"/>
                </a:ext>
              </a:extLst>
            </p:cNvPr>
            <p:cNvSpPr>
              <a:spLocks/>
            </p:cNvSpPr>
            <p:nvPr/>
          </p:nvSpPr>
          <p:spPr bwMode="auto">
            <a:xfrm>
              <a:off x="6040631" y="2187816"/>
              <a:ext cx="122742" cy="85915"/>
            </a:xfrm>
            <a:custGeom>
              <a:avLst/>
              <a:gdLst>
                <a:gd name="T0" fmla="*/ 10 w 36"/>
                <a:gd name="T1" fmla="*/ 0 h 25"/>
                <a:gd name="T2" fmla="*/ 6 w 36"/>
                <a:gd name="T3" fmla="*/ 2 h 25"/>
                <a:gd name="T4" fmla="*/ 0 w 36"/>
                <a:gd name="T5" fmla="*/ 4 h 25"/>
                <a:gd name="T6" fmla="*/ 2 w 36"/>
                <a:gd name="T7" fmla="*/ 7 h 25"/>
                <a:gd name="T8" fmla="*/ 4 w 36"/>
                <a:gd name="T9" fmla="*/ 8 h 25"/>
                <a:gd name="T10" fmla="*/ 5 w 36"/>
                <a:gd name="T11" fmla="*/ 11 h 25"/>
                <a:gd name="T12" fmla="*/ 9 w 36"/>
                <a:gd name="T13" fmla="*/ 14 h 25"/>
                <a:gd name="T14" fmla="*/ 13 w 36"/>
                <a:gd name="T15" fmla="*/ 15 h 25"/>
                <a:gd name="T16" fmla="*/ 15 w 36"/>
                <a:gd name="T17" fmla="*/ 18 h 25"/>
                <a:gd name="T18" fmla="*/ 19 w 36"/>
                <a:gd name="T19" fmla="*/ 21 h 25"/>
                <a:gd name="T20" fmla="*/ 23 w 36"/>
                <a:gd name="T21" fmla="*/ 21 h 25"/>
                <a:gd name="T22" fmla="*/ 25 w 36"/>
                <a:gd name="T23" fmla="*/ 24 h 25"/>
                <a:gd name="T24" fmla="*/ 27 w 36"/>
                <a:gd name="T25" fmla="*/ 25 h 25"/>
                <a:gd name="T26" fmla="*/ 31 w 36"/>
                <a:gd name="T27" fmla="*/ 24 h 25"/>
                <a:gd name="T28" fmla="*/ 32 w 36"/>
                <a:gd name="T29" fmla="*/ 22 h 25"/>
                <a:gd name="T30" fmla="*/ 34 w 36"/>
                <a:gd name="T31" fmla="*/ 19 h 25"/>
                <a:gd name="T32" fmla="*/ 33 w 36"/>
                <a:gd name="T33" fmla="*/ 13 h 25"/>
                <a:gd name="T34" fmla="*/ 34 w 36"/>
                <a:gd name="T35" fmla="*/ 10 h 25"/>
                <a:gd name="T36" fmla="*/ 30 w 36"/>
                <a:gd name="T37" fmla="*/ 8 h 25"/>
                <a:gd name="T38" fmla="*/ 26 w 36"/>
                <a:gd name="T39" fmla="*/ 6 h 25"/>
                <a:gd name="T40" fmla="*/ 22 w 36"/>
                <a:gd name="T41" fmla="*/ 5 h 25"/>
                <a:gd name="T42" fmla="*/ 17 w 36"/>
                <a:gd name="T43" fmla="*/ 6 h 25"/>
                <a:gd name="T44" fmla="*/ 10 w 36"/>
                <a:gd name="T4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5">
                  <a:moveTo>
                    <a:pt x="10" y="0"/>
                  </a:moveTo>
                  <a:cubicBezTo>
                    <a:pt x="9" y="1"/>
                    <a:pt x="7" y="2"/>
                    <a:pt x="6" y="2"/>
                  </a:cubicBezTo>
                  <a:cubicBezTo>
                    <a:pt x="4" y="3"/>
                    <a:pt x="2" y="3"/>
                    <a:pt x="0" y="4"/>
                  </a:cubicBezTo>
                  <a:cubicBezTo>
                    <a:pt x="2" y="7"/>
                    <a:pt x="2" y="7"/>
                    <a:pt x="2" y="7"/>
                  </a:cubicBezTo>
                  <a:cubicBezTo>
                    <a:pt x="2" y="7"/>
                    <a:pt x="4" y="6"/>
                    <a:pt x="4" y="8"/>
                  </a:cubicBezTo>
                  <a:cubicBezTo>
                    <a:pt x="5" y="10"/>
                    <a:pt x="5" y="11"/>
                    <a:pt x="5" y="11"/>
                  </a:cubicBezTo>
                  <a:cubicBezTo>
                    <a:pt x="5" y="11"/>
                    <a:pt x="7" y="11"/>
                    <a:pt x="9" y="14"/>
                  </a:cubicBezTo>
                  <a:cubicBezTo>
                    <a:pt x="12" y="17"/>
                    <a:pt x="13" y="15"/>
                    <a:pt x="13" y="15"/>
                  </a:cubicBezTo>
                  <a:cubicBezTo>
                    <a:pt x="13" y="15"/>
                    <a:pt x="13" y="16"/>
                    <a:pt x="15" y="18"/>
                  </a:cubicBezTo>
                  <a:cubicBezTo>
                    <a:pt x="17" y="20"/>
                    <a:pt x="18" y="20"/>
                    <a:pt x="19" y="21"/>
                  </a:cubicBezTo>
                  <a:cubicBezTo>
                    <a:pt x="21" y="22"/>
                    <a:pt x="23" y="18"/>
                    <a:pt x="23" y="21"/>
                  </a:cubicBezTo>
                  <a:cubicBezTo>
                    <a:pt x="23" y="24"/>
                    <a:pt x="23" y="24"/>
                    <a:pt x="25" y="24"/>
                  </a:cubicBezTo>
                  <a:cubicBezTo>
                    <a:pt x="27" y="24"/>
                    <a:pt x="27" y="25"/>
                    <a:pt x="27" y="25"/>
                  </a:cubicBezTo>
                  <a:cubicBezTo>
                    <a:pt x="31" y="24"/>
                    <a:pt x="31" y="24"/>
                    <a:pt x="31" y="24"/>
                  </a:cubicBezTo>
                  <a:cubicBezTo>
                    <a:pt x="31" y="23"/>
                    <a:pt x="31" y="23"/>
                    <a:pt x="32" y="22"/>
                  </a:cubicBezTo>
                  <a:cubicBezTo>
                    <a:pt x="32" y="21"/>
                    <a:pt x="30" y="19"/>
                    <a:pt x="34" y="19"/>
                  </a:cubicBezTo>
                  <a:cubicBezTo>
                    <a:pt x="34" y="19"/>
                    <a:pt x="36" y="14"/>
                    <a:pt x="33" y="13"/>
                  </a:cubicBezTo>
                  <a:cubicBezTo>
                    <a:pt x="30" y="11"/>
                    <a:pt x="35" y="10"/>
                    <a:pt x="34" y="10"/>
                  </a:cubicBezTo>
                  <a:cubicBezTo>
                    <a:pt x="32" y="10"/>
                    <a:pt x="30" y="8"/>
                    <a:pt x="30" y="8"/>
                  </a:cubicBezTo>
                  <a:cubicBezTo>
                    <a:pt x="30" y="8"/>
                    <a:pt x="26" y="8"/>
                    <a:pt x="26" y="6"/>
                  </a:cubicBezTo>
                  <a:cubicBezTo>
                    <a:pt x="26" y="4"/>
                    <a:pt x="25" y="5"/>
                    <a:pt x="22" y="5"/>
                  </a:cubicBezTo>
                  <a:cubicBezTo>
                    <a:pt x="20" y="5"/>
                    <a:pt x="20" y="7"/>
                    <a:pt x="17" y="6"/>
                  </a:cubicBezTo>
                  <a:cubicBezTo>
                    <a:pt x="12" y="6"/>
                    <a:pt x="10" y="0"/>
                    <a:pt x="1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2" name="Freeform 325">
              <a:extLst>
                <a:ext uri="{FF2B5EF4-FFF2-40B4-BE49-F238E27FC236}">
                  <a16:creationId xmlns:a16="http://schemas.microsoft.com/office/drawing/2014/main" id="{758EF624-56F3-42B1-AAD7-4AA4C41848F0}"/>
                </a:ext>
              </a:extLst>
            </p:cNvPr>
            <p:cNvSpPr>
              <a:spLocks/>
            </p:cNvSpPr>
            <p:nvPr/>
          </p:nvSpPr>
          <p:spPr bwMode="auto">
            <a:xfrm>
              <a:off x="6040631" y="2187816"/>
              <a:ext cx="122742" cy="85915"/>
            </a:xfrm>
            <a:custGeom>
              <a:avLst/>
              <a:gdLst>
                <a:gd name="T0" fmla="*/ 10 w 36"/>
                <a:gd name="T1" fmla="*/ 0 h 25"/>
                <a:gd name="T2" fmla="*/ 6 w 36"/>
                <a:gd name="T3" fmla="*/ 2 h 25"/>
                <a:gd name="T4" fmla="*/ 0 w 36"/>
                <a:gd name="T5" fmla="*/ 4 h 25"/>
                <a:gd name="T6" fmla="*/ 2 w 36"/>
                <a:gd name="T7" fmla="*/ 7 h 25"/>
                <a:gd name="T8" fmla="*/ 4 w 36"/>
                <a:gd name="T9" fmla="*/ 8 h 25"/>
                <a:gd name="T10" fmla="*/ 5 w 36"/>
                <a:gd name="T11" fmla="*/ 11 h 25"/>
                <a:gd name="T12" fmla="*/ 9 w 36"/>
                <a:gd name="T13" fmla="*/ 14 h 25"/>
                <a:gd name="T14" fmla="*/ 13 w 36"/>
                <a:gd name="T15" fmla="*/ 15 h 25"/>
                <a:gd name="T16" fmla="*/ 15 w 36"/>
                <a:gd name="T17" fmla="*/ 18 h 25"/>
                <a:gd name="T18" fmla="*/ 19 w 36"/>
                <a:gd name="T19" fmla="*/ 21 h 25"/>
                <a:gd name="T20" fmla="*/ 23 w 36"/>
                <a:gd name="T21" fmla="*/ 21 h 25"/>
                <a:gd name="T22" fmla="*/ 25 w 36"/>
                <a:gd name="T23" fmla="*/ 24 h 25"/>
                <a:gd name="T24" fmla="*/ 27 w 36"/>
                <a:gd name="T25" fmla="*/ 25 h 25"/>
                <a:gd name="T26" fmla="*/ 31 w 36"/>
                <a:gd name="T27" fmla="*/ 24 h 25"/>
                <a:gd name="T28" fmla="*/ 32 w 36"/>
                <a:gd name="T29" fmla="*/ 22 h 25"/>
                <a:gd name="T30" fmla="*/ 34 w 36"/>
                <a:gd name="T31" fmla="*/ 19 h 25"/>
                <a:gd name="T32" fmla="*/ 33 w 36"/>
                <a:gd name="T33" fmla="*/ 13 h 25"/>
                <a:gd name="T34" fmla="*/ 34 w 36"/>
                <a:gd name="T35" fmla="*/ 10 h 25"/>
                <a:gd name="T36" fmla="*/ 30 w 36"/>
                <a:gd name="T37" fmla="*/ 8 h 25"/>
                <a:gd name="T38" fmla="*/ 26 w 36"/>
                <a:gd name="T39" fmla="*/ 6 h 25"/>
                <a:gd name="T40" fmla="*/ 22 w 36"/>
                <a:gd name="T41" fmla="*/ 5 h 25"/>
                <a:gd name="T42" fmla="*/ 17 w 36"/>
                <a:gd name="T43" fmla="*/ 6 h 25"/>
                <a:gd name="T44" fmla="*/ 10 w 36"/>
                <a:gd name="T4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5">
                  <a:moveTo>
                    <a:pt x="10" y="0"/>
                  </a:moveTo>
                  <a:cubicBezTo>
                    <a:pt x="9" y="1"/>
                    <a:pt x="7" y="2"/>
                    <a:pt x="6" y="2"/>
                  </a:cubicBezTo>
                  <a:cubicBezTo>
                    <a:pt x="4" y="3"/>
                    <a:pt x="2" y="3"/>
                    <a:pt x="0" y="4"/>
                  </a:cubicBezTo>
                  <a:cubicBezTo>
                    <a:pt x="2" y="7"/>
                    <a:pt x="2" y="7"/>
                    <a:pt x="2" y="7"/>
                  </a:cubicBezTo>
                  <a:cubicBezTo>
                    <a:pt x="2" y="7"/>
                    <a:pt x="4" y="6"/>
                    <a:pt x="4" y="8"/>
                  </a:cubicBezTo>
                  <a:cubicBezTo>
                    <a:pt x="5" y="10"/>
                    <a:pt x="5" y="11"/>
                    <a:pt x="5" y="11"/>
                  </a:cubicBezTo>
                  <a:cubicBezTo>
                    <a:pt x="5" y="11"/>
                    <a:pt x="7" y="11"/>
                    <a:pt x="9" y="14"/>
                  </a:cubicBezTo>
                  <a:cubicBezTo>
                    <a:pt x="12" y="17"/>
                    <a:pt x="13" y="15"/>
                    <a:pt x="13" y="15"/>
                  </a:cubicBezTo>
                  <a:cubicBezTo>
                    <a:pt x="13" y="15"/>
                    <a:pt x="13" y="16"/>
                    <a:pt x="15" y="18"/>
                  </a:cubicBezTo>
                  <a:cubicBezTo>
                    <a:pt x="17" y="20"/>
                    <a:pt x="18" y="20"/>
                    <a:pt x="19" y="21"/>
                  </a:cubicBezTo>
                  <a:cubicBezTo>
                    <a:pt x="21" y="22"/>
                    <a:pt x="23" y="18"/>
                    <a:pt x="23" y="21"/>
                  </a:cubicBezTo>
                  <a:cubicBezTo>
                    <a:pt x="23" y="24"/>
                    <a:pt x="23" y="24"/>
                    <a:pt x="25" y="24"/>
                  </a:cubicBezTo>
                  <a:cubicBezTo>
                    <a:pt x="27" y="24"/>
                    <a:pt x="27" y="25"/>
                    <a:pt x="27" y="25"/>
                  </a:cubicBezTo>
                  <a:cubicBezTo>
                    <a:pt x="31" y="24"/>
                    <a:pt x="31" y="24"/>
                    <a:pt x="31" y="24"/>
                  </a:cubicBezTo>
                  <a:cubicBezTo>
                    <a:pt x="31" y="23"/>
                    <a:pt x="31" y="23"/>
                    <a:pt x="32" y="22"/>
                  </a:cubicBezTo>
                  <a:cubicBezTo>
                    <a:pt x="32" y="21"/>
                    <a:pt x="30" y="19"/>
                    <a:pt x="34" y="19"/>
                  </a:cubicBezTo>
                  <a:cubicBezTo>
                    <a:pt x="34" y="19"/>
                    <a:pt x="36" y="14"/>
                    <a:pt x="33" y="13"/>
                  </a:cubicBezTo>
                  <a:cubicBezTo>
                    <a:pt x="30" y="11"/>
                    <a:pt x="35" y="10"/>
                    <a:pt x="34" y="10"/>
                  </a:cubicBezTo>
                  <a:cubicBezTo>
                    <a:pt x="32" y="10"/>
                    <a:pt x="30" y="8"/>
                    <a:pt x="30" y="8"/>
                  </a:cubicBezTo>
                  <a:cubicBezTo>
                    <a:pt x="30" y="8"/>
                    <a:pt x="26" y="8"/>
                    <a:pt x="26" y="6"/>
                  </a:cubicBezTo>
                  <a:cubicBezTo>
                    <a:pt x="26" y="4"/>
                    <a:pt x="25" y="5"/>
                    <a:pt x="22" y="5"/>
                  </a:cubicBezTo>
                  <a:cubicBezTo>
                    <a:pt x="20" y="5"/>
                    <a:pt x="20" y="7"/>
                    <a:pt x="17" y="6"/>
                  </a:cubicBezTo>
                  <a:cubicBezTo>
                    <a:pt x="12" y="6"/>
                    <a:pt x="10" y="0"/>
                    <a:pt x="1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3" name="Freeform 326">
              <a:extLst>
                <a:ext uri="{FF2B5EF4-FFF2-40B4-BE49-F238E27FC236}">
                  <a16:creationId xmlns:a16="http://schemas.microsoft.com/office/drawing/2014/main" id="{33D686AF-9699-4806-AC4A-D81AF0078458}"/>
                </a:ext>
              </a:extLst>
            </p:cNvPr>
            <p:cNvSpPr>
              <a:spLocks/>
            </p:cNvSpPr>
            <p:nvPr/>
          </p:nvSpPr>
          <p:spPr bwMode="auto">
            <a:xfrm>
              <a:off x="6706937" y="1959875"/>
              <a:ext cx="224441" cy="220927"/>
            </a:xfrm>
            <a:custGeom>
              <a:avLst/>
              <a:gdLst>
                <a:gd name="T0" fmla="*/ 18 w 65"/>
                <a:gd name="T1" fmla="*/ 15 h 64"/>
                <a:gd name="T2" fmla="*/ 24 w 65"/>
                <a:gd name="T3" fmla="*/ 11 h 64"/>
                <a:gd name="T4" fmla="*/ 28 w 65"/>
                <a:gd name="T5" fmla="*/ 8 h 64"/>
                <a:gd name="T6" fmla="*/ 30 w 65"/>
                <a:gd name="T7" fmla="*/ 3 h 64"/>
                <a:gd name="T8" fmla="*/ 36 w 65"/>
                <a:gd name="T9" fmla="*/ 3 h 64"/>
                <a:gd name="T10" fmla="*/ 38 w 65"/>
                <a:gd name="T11" fmla="*/ 5 h 64"/>
                <a:gd name="T12" fmla="*/ 42 w 65"/>
                <a:gd name="T13" fmla="*/ 4 h 64"/>
                <a:gd name="T14" fmla="*/ 46 w 65"/>
                <a:gd name="T15" fmla="*/ 5 h 64"/>
                <a:gd name="T16" fmla="*/ 51 w 65"/>
                <a:gd name="T17" fmla="*/ 9 h 64"/>
                <a:gd name="T18" fmla="*/ 54 w 65"/>
                <a:gd name="T19" fmla="*/ 13 h 64"/>
                <a:gd name="T20" fmla="*/ 56 w 65"/>
                <a:gd name="T21" fmla="*/ 20 h 64"/>
                <a:gd name="T22" fmla="*/ 57 w 65"/>
                <a:gd name="T23" fmla="*/ 27 h 64"/>
                <a:gd name="T24" fmla="*/ 63 w 65"/>
                <a:gd name="T25" fmla="*/ 32 h 64"/>
                <a:gd name="T26" fmla="*/ 63 w 65"/>
                <a:gd name="T27" fmla="*/ 39 h 64"/>
                <a:gd name="T28" fmla="*/ 57 w 65"/>
                <a:gd name="T29" fmla="*/ 39 h 64"/>
                <a:gd name="T30" fmla="*/ 60 w 65"/>
                <a:gd name="T31" fmla="*/ 44 h 64"/>
                <a:gd name="T32" fmla="*/ 60 w 65"/>
                <a:gd name="T33" fmla="*/ 55 h 64"/>
                <a:gd name="T34" fmla="*/ 57 w 65"/>
                <a:gd name="T35" fmla="*/ 55 h 64"/>
                <a:gd name="T36" fmla="*/ 55 w 65"/>
                <a:gd name="T37" fmla="*/ 58 h 64"/>
                <a:gd name="T38" fmla="*/ 52 w 65"/>
                <a:gd name="T39" fmla="*/ 61 h 64"/>
                <a:gd name="T40" fmla="*/ 45 w 65"/>
                <a:gd name="T41" fmla="*/ 61 h 64"/>
                <a:gd name="T42" fmla="*/ 41 w 65"/>
                <a:gd name="T43" fmla="*/ 61 h 64"/>
                <a:gd name="T44" fmla="*/ 37 w 65"/>
                <a:gd name="T45" fmla="*/ 59 h 64"/>
                <a:gd name="T46" fmla="*/ 36 w 65"/>
                <a:gd name="T47" fmla="*/ 62 h 64"/>
                <a:gd name="T48" fmla="*/ 35 w 65"/>
                <a:gd name="T49" fmla="*/ 60 h 64"/>
                <a:gd name="T50" fmla="*/ 32 w 65"/>
                <a:gd name="T51" fmla="*/ 60 h 64"/>
                <a:gd name="T52" fmla="*/ 24 w 65"/>
                <a:gd name="T53" fmla="*/ 60 h 64"/>
                <a:gd name="T54" fmla="*/ 15 w 65"/>
                <a:gd name="T55" fmla="*/ 58 h 64"/>
                <a:gd name="T56" fmla="*/ 9 w 65"/>
                <a:gd name="T57" fmla="*/ 59 h 64"/>
                <a:gd name="T58" fmla="*/ 5 w 65"/>
                <a:gd name="T59" fmla="*/ 61 h 64"/>
                <a:gd name="T60" fmla="*/ 1 w 65"/>
                <a:gd name="T61" fmla="*/ 60 h 64"/>
                <a:gd name="T62" fmla="*/ 0 w 65"/>
                <a:gd name="T63" fmla="*/ 53 h 64"/>
                <a:gd name="T64" fmla="*/ 2 w 65"/>
                <a:gd name="T65" fmla="*/ 45 h 64"/>
                <a:gd name="T66" fmla="*/ 0 w 65"/>
                <a:gd name="T67" fmla="*/ 38 h 64"/>
                <a:gd name="T68" fmla="*/ 4 w 65"/>
                <a:gd name="T69" fmla="*/ 36 h 64"/>
                <a:gd name="T70" fmla="*/ 9 w 65"/>
                <a:gd name="T71" fmla="*/ 36 h 64"/>
                <a:gd name="T72" fmla="*/ 10 w 65"/>
                <a:gd name="T73" fmla="*/ 33 h 64"/>
                <a:gd name="T74" fmla="*/ 14 w 65"/>
                <a:gd name="T75" fmla="*/ 33 h 64"/>
                <a:gd name="T76" fmla="*/ 14 w 65"/>
                <a:gd name="T77" fmla="*/ 28 h 64"/>
                <a:gd name="T78" fmla="*/ 17 w 65"/>
                <a:gd name="T79" fmla="*/ 20 h 64"/>
                <a:gd name="T80" fmla="*/ 18 w 65"/>
                <a:gd name="T81"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64">
                  <a:moveTo>
                    <a:pt x="18" y="15"/>
                  </a:moveTo>
                  <a:cubicBezTo>
                    <a:pt x="18" y="15"/>
                    <a:pt x="21" y="9"/>
                    <a:pt x="24" y="11"/>
                  </a:cubicBezTo>
                  <a:cubicBezTo>
                    <a:pt x="28" y="13"/>
                    <a:pt x="28" y="12"/>
                    <a:pt x="28" y="8"/>
                  </a:cubicBezTo>
                  <a:cubicBezTo>
                    <a:pt x="28" y="4"/>
                    <a:pt x="30" y="3"/>
                    <a:pt x="30" y="3"/>
                  </a:cubicBezTo>
                  <a:cubicBezTo>
                    <a:pt x="30" y="3"/>
                    <a:pt x="34" y="5"/>
                    <a:pt x="36" y="3"/>
                  </a:cubicBezTo>
                  <a:cubicBezTo>
                    <a:pt x="37" y="0"/>
                    <a:pt x="36" y="7"/>
                    <a:pt x="38" y="5"/>
                  </a:cubicBezTo>
                  <a:cubicBezTo>
                    <a:pt x="40" y="4"/>
                    <a:pt x="42" y="4"/>
                    <a:pt x="42" y="4"/>
                  </a:cubicBezTo>
                  <a:cubicBezTo>
                    <a:pt x="42" y="4"/>
                    <a:pt x="44" y="4"/>
                    <a:pt x="46" y="5"/>
                  </a:cubicBezTo>
                  <a:cubicBezTo>
                    <a:pt x="48" y="6"/>
                    <a:pt x="51" y="6"/>
                    <a:pt x="51" y="9"/>
                  </a:cubicBezTo>
                  <a:cubicBezTo>
                    <a:pt x="51" y="11"/>
                    <a:pt x="54" y="9"/>
                    <a:pt x="54" y="13"/>
                  </a:cubicBezTo>
                  <a:cubicBezTo>
                    <a:pt x="54" y="16"/>
                    <a:pt x="56" y="16"/>
                    <a:pt x="56" y="20"/>
                  </a:cubicBezTo>
                  <a:cubicBezTo>
                    <a:pt x="56" y="24"/>
                    <a:pt x="55" y="26"/>
                    <a:pt x="57" y="27"/>
                  </a:cubicBezTo>
                  <a:cubicBezTo>
                    <a:pt x="59" y="29"/>
                    <a:pt x="62" y="29"/>
                    <a:pt x="63" y="32"/>
                  </a:cubicBezTo>
                  <a:cubicBezTo>
                    <a:pt x="64" y="35"/>
                    <a:pt x="65" y="38"/>
                    <a:pt x="63" y="39"/>
                  </a:cubicBezTo>
                  <a:cubicBezTo>
                    <a:pt x="60" y="39"/>
                    <a:pt x="59" y="36"/>
                    <a:pt x="57" y="39"/>
                  </a:cubicBezTo>
                  <a:cubicBezTo>
                    <a:pt x="56" y="42"/>
                    <a:pt x="60" y="42"/>
                    <a:pt x="60" y="44"/>
                  </a:cubicBezTo>
                  <a:cubicBezTo>
                    <a:pt x="60" y="55"/>
                    <a:pt x="60" y="55"/>
                    <a:pt x="60" y="55"/>
                  </a:cubicBezTo>
                  <a:cubicBezTo>
                    <a:pt x="60" y="55"/>
                    <a:pt x="59" y="55"/>
                    <a:pt x="57" y="55"/>
                  </a:cubicBezTo>
                  <a:cubicBezTo>
                    <a:pt x="55" y="55"/>
                    <a:pt x="55" y="55"/>
                    <a:pt x="55" y="58"/>
                  </a:cubicBezTo>
                  <a:cubicBezTo>
                    <a:pt x="54" y="61"/>
                    <a:pt x="55" y="62"/>
                    <a:pt x="52" y="61"/>
                  </a:cubicBezTo>
                  <a:cubicBezTo>
                    <a:pt x="50" y="61"/>
                    <a:pt x="47" y="60"/>
                    <a:pt x="45" y="61"/>
                  </a:cubicBezTo>
                  <a:cubicBezTo>
                    <a:pt x="43" y="61"/>
                    <a:pt x="43" y="59"/>
                    <a:pt x="41" y="61"/>
                  </a:cubicBezTo>
                  <a:cubicBezTo>
                    <a:pt x="39" y="62"/>
                    <a:pt x="38" y="59"/>
                    <a:pt x="37" y="59"/>
                  </a:cubicBezTo>
                  <a:cubicBezTo>
                    <a:pt x="37" y="60"/>
                    <a:pt x="36" y="62"/>
                    <a:pt x="36" y="62"/>
                  </a:cubicBezTo>
                  <a:cubicBezTo>
                    <a:pt x="35" y="60"/>
                    <a:pt x="35" y="60"/>
                    <a:pt x="35" y="60"/>
                  </a:cubicBezTo>
                  <a:cubicBezTo>
                    <a:pt x="35" y="60"/>
                    <a:pt x="34" y="60"/>
                    <a:pt x="32" y="60"/>
                  </a:cubicBezTo>
                  <a:cubicBezTo>
                    <a:pt x="29" y="60"/>
                    <a:pt x="27" y="61"/>
                    <a:pt x="24" y="60"/>
                  </a:cubicBezTo>
                  <a:cubicBezTo>
                    <a:pt x="22" y="59"/>
                    <a:pt x="18" y="59"/>
                    <a:pt x="15" y="58"/>
                  </a:cubicBezTo>
                  <a:cubicBezTo>
                    <a:pt x="13" y="58"/>
                    <a:pt x="9" y="59"/>
                    <a:pt x="9" y="59"/>
                  </a:cubicBezTo>
                  <a:cubicBezTo>
                    <a:pt x="9" y="59"/>
                    <a:pt x="6" y="64"/>
                    <a:pt x="5" y="61"/>
                  </a:cubicBezTo>
                  <a:cubicBezTo>
                    <a:pt x="4" y="57"/>
                    <a:pt x="1" y="60"/>
                    <a:pt x="1" y="60"/>
                  </a:cubicBezTo>
                  <a:cubicBezTo>
                    <a:pt x="1" y="60"/>
                    <a:pt x="0" y="55"/>
                    <a:pt x="0" y="53"/>
                  </a:cubicBezTo>
                  <a:cubicBezTo>
                    <a:pt x="0" y="51"/>
                    <a:pt x="4" y="47"/>
                    <a:pt x="2" y="45"/>
                  </a:cubicBezTo>
                  <a:cubicBezTo>
                    <a:pt x="0" y="43"/>
                    <a:pt x="0" y="38"/>
                    <a:pt x="0" y="38"/>
                  </a:cubicBezTo>
                  <a:cubicBezTo>
                    <a:pt x="4" y="36"/>
                    <a:pt x="4" y="36"/>
                    <a:pt x="4" y="36"/>
                  </a:cubicBezTo>
                  <a:cubicBezTo>
                    <a:pt x="9" y="36"/>
                    <a:pt x="9" y="36"/>
                    <a:pt x="9" y="36"/>
                  </a:cubicBezTo>
                  <a:cubicBezTo>
                    <a:pt x="10" y="36"/>
                    <a:pt x="10" y="33"/>
                    <a:pt x="10" y="33"/>
                  </a:cubicBezTo>
                  <a:cubicBezTo>
                    <a:pt x="14" y="33"/>
                    <a:pt x="14" y="33"/>
                    <a:pt x="14" y="33"/>
                  </a:cubicBezTo>
                  <a:cubicBezTo>
                    <a:pt x="14" y="33"/>
                    <a:pt x="14" y="31"/>
                    <a:pt x="14" y="28"/>
                  </a:cubicBezTo>
                  <a:cubicBezTo>
                    <a:pt x="13" y="25"/>
                    <a:pt x="15" y="22"/>
                    <a:pt x="17" y="20"/>
                  </a:cubicBezTo>
                  <a:cubicBezTo>
                    <a:pt x="19" y="18"/>
                    <a:pt x="18" y="15"/>
                    <a:pt x="18"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4" name="Freeform 327">
              <a:extLst>
                <a:ext uri="{FF2B5EF4-FFF2-40B4-BE49-F238E27FC236}">
                  <a16:creationId xmlns:a16="http://schemas.microsoft.com/office/drawing/2014/main" id="{20BD8F5D-2A41-4D26-A499-3F735A36C5BE}"/>
                </a:ext>
              </a:extLst>
            </p:cNvPr>
            <p:cNvSpPr>
              <a:spLocks/>
            </p:cNvSpPr>
            <p:nvPr/>
          </p:nvSpPr>
          <p:spPr bwMode="auto">
            <a:xfrm>
              <a:off x="6706937" y="1959875"/>
              <a:ext cx="224441" cy="220927"/>
            </a:xfrm>
            <a:custGeom>
              <a:avLst/>
              <a:gdLst>
                <a:gd name="T0" fmla="*/ 18 w 65"/>
                <a:gd name="T1" fmla="*/ 15 h 64"/>
                <a:gd name="T2" fmla="*/ 24 w 65"/>
                <a:gd name="T3" fmla="*/ 11 h 64"/>
                <a:gd name="T4" fmla="*/ 28 w 65"/>
                <a:gd name="T5" fmla="*/ 8 h 64"/>
                <a:gd name="T6" fmla="*/ 30 w 65"/>
                <a:gd name="T7" fmla="*/ 3 h 64"/>
                <a:gd name="T8" fmla="*/ 36 w 65"/>
                <a:gd name="T9" fmla="*/ 3 h 64"/>
                <a:gd name="T10" fmla="*/ 38 w 65"/>
                <a:gd name="T11" fmla="*/ 5 h 64"/>
                <a:gd name="T12" fmla="*/ 42 w 65"/>
                <a:gd name="T13" fmla="*/ 4 h 64"/>
                <a:gd name="T14" fmla="*/ 46 w 65"/>
                <a:gd name="T15" fmla="*/ 5 h 64"/>
                <a:gd name="T16" fmla="*/ 51 w 65"/>
                <a:gd name="T17" fmla="*/ 9 h 64"/>
                <a:gd name="T18" fmla="*/ 54 w 65"/>
                <a:gd name="T19" fmla="*/ 13 h 64"/>
                <a:gd name="T20" fmla="*/ 56 w 65"/>
                <a:gd name="T21" fmla="*/ 20 h 64"/>
                <a:gd name="T22" fmla="*/ 57 w 65"/>
                <a:gd name="T23" fmla="*/ 27 h 64"/>
                <a:gd name="T24" fmla="*/ 63 w 65"/>
                <a:gd name="T25" fmla="*/ 32 h 64"/>
                <a:gd name="T26" fmla="*/ 63 w 65"/>
                <a:gd name="T27" fmla="*/ 39 h 64"/>
                <a:gd name="T28" fmla="*/ 57 w 65"/>
                <a:gd name="T29" fmla="*/ 39 h 64"/>
                <a:gd name="T30" fmla="*/ 60 w 65"/>
                <a:gd name="T31" fmla="*/ 44 h 64"/>
                <a:gd name="T32" fmla="*/ 60 w 65"/>
                <a:gd name="T33" fmla="*/ 55 h 64"/>
                <a:gd name="T34" fmla="*/ 57 w 65"/>
                <a:gd name="T35" fmla="*/ 55 h 64"/>
                <a:gd name="T36" fmla="*/ 55 w 65"/>
                <a:gd name="T37" fmla="*/ 58 h 64"/>
                <a:gd name="T38" fmla="*/ 52 w 65"/>
                <a:gd name="T39" fmla="*/ 61 h 64"/>
                <a:gd name="T40" fmla="*/ 45 w 65"/>
                <a:gd name="T41" fmla="*/ 61 h 64"/>
                <a:gd name="T42" fmla="*/ 41 w 65"/>
                <a:gd name="T43" fmla="*/ 61 h 64"/>
                <a:gd name="T44" fmla="*/ 37 w 65"/>
                <a:gd name="T45" fmla="*/ 59 h 64"/>
                <a:gd name="T46" fmla="*/ 36 w 65"/>
                <a:gd name="T47" fmla="*/ 62 h 64"/>
                <a:gd name="T48" fmla="*/ 35 w 65"/>
                <a:gd name="T49" fmla="*/ 60 h 64"/>
                <a:gd name="T50" fmla="*/ 32 w 65"/>
                <a:gd name="T51" fmla="*/ 60 h 64"/>
                <a:gd name="T52" fmla="*/ 24 w 65"/>
                <a:gd name="T53" fmla="*/ 60 h 64"/>
                <a:gd name="T54" fmla="*/ 15 w 65"/>
                <a:gd name="T55" fmla="*/ 58 h 64"/>
                <a:gd name="T56" fmla="*/ 9 w 65"/>
                <a:gd name="T57" fmla="*/ 59 h 64"/>
                <a:gd name="T58" fmla="*/ 5 w 65"/>
                <a:gd name="T59" fmla="*/ 61 h 64"/>
                <a:gd name="T60" fmla="*/ 1 w 65"/>
                <a:gd name="T61" fmla="*/ 60 h 64"/>
                <a:gd name="T62" fmla="*/ 0 w 65"/>
                <a:gd name="T63" fmla="*/ 53 h 64"/>
                <a:gd name="T64" fmla="*/ 2 w 65"/>
                <a:gd name="T65" fmla="*/ 45 h 64"/>
                <a:gd name="T66" fmla="*/ 0 w 65"/>
                <a:gd name="T67" fmla="*/ 38 h 64"/>
                <a:gd name="T68" fmla="*/ 4 w 65"/>
                <a:gd name="T69" fmla="*/ 36 h 64"/>
                <a:gd name="T70" fmla="*/ 9 w 65"/>
                <a:gd name="T71" fmla="*/ 36 h 64"/>
                <a:gd name="T72" fmla="*/ 10 w 65"/>
                <a:gd name="T73" fmla="*/ 33 h 64"/>
                <a:gd name="T74" fmla="*/ 14 w 65"/>
                <a:gd name="T75" fmla="*/ 33 h 64"/>
                <a:gd name="T76" fmla="*/ 14 w 65"/>
                <a:gd name="T77" fmla="*/ 28 h 64"/>
                <a:gd name="T78" fmla="*/ 17 w 65"/>
                <a:gd name="T79" fmla="*/ 20 h 64"/>
                <a:gd name="T80" fmla="*/ 18 w 65"/>
                <a:gd name="T81"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64">
                  <a:moveTo>
                    <a:pt x="18" y="15"/>
                  </a:moveTo>
                  <a:cubicBezTo>
                    <a:pt x="18" y="15"/>
                    <a:pt x="21" y="9"/>
                    <a:pt x="24" y="11"/>
                  </a:cubicBezTo>
                  <a:cubicBezTo>
                    <a:pt x="28" y="13"/>
                    <a:pt x="28" y="12"/>
                    <a:pt x="28" y="8"/>
                  </a:cubicBezTo>
                  <a:cubicBezTo>
                    <a:pt x="28" y="4"/>
                    <a:pt x="30" y="3"/>
                    <a:pt x="30" y="3"/>
                  </a:cubicBezTo>
                  <a:cubicBezTo>
                    <a:pt x="30" y="3"/>
                    <a:pt x="34" y="5"/>
                    <a:pt x="36" y="3"/>
                  </a:cubicBezTo>
                  <a:cubicBezTo>
                    <a:pt x="37" y="0"/>
                    <a:pt x="36" y="7"/>
                    <a:pt x="38" y="5"/>
                  </a:cubicBezTo>
                  <a:cubicBezTo>
                    <a:pt x="40" y="4"/>
                    <a:pt x="42" y="4"/>
                    <a:pt x="42" y="4"/>
                  </a:cubicBezTo>
                  <a:cubicBezTo>
                    <a:pt x="42" y="4"/>
                    <a:pt x="44" y="4"/>
                    <a:pt x="46" y="5"/>
                  </a:cubicBezTo>
                  <a:cubicBezTo>
                    <a:pt x="48" y="6"/>
                    <a:pt x="51" y="6"/>
                    <a:pt x="51" y="9"/>
                  </a:cubicBezTo>
                  <a:cubicBezTo>
                    <a:pt x="51" y="11"/>
                    <a:pt x="54" y="9"/>
                    <a:pt x="54" y="13"/>
                  </a:cubicBezTo>
                  <a:cubicBezTo>
                    <a:pt x="54" y="16"/>
                    <a:pt x="56" y="16"/>
                    <a:pt x="56" y="20"/>
                  </a:cubicBezTo>
                  <a:cubicBezTo>
                    <a:pt x="56" y="24"/>
                    <a:pt x="55" y="26"/>
                    <a:pt x="57" y="27"/>
                  </a:cubicBezTo>
                  <a:cubicBezTo>
                    <a:pt x="59" y="29"/>
                    <a:pt x="62" y="29"/>
                    <a:pt x="63" y="32"/>
                  </a:cubicBezTo>
                  <a:cubicBezTo>
                    <a:pt x="64" y="35"/>
                    <a:pt x="65" y="38"/>
                    <a:pt x="63" y="39"/>
                  </a:cubicBezTo>
                  <a:cubicBezTo>
                    <a:pt x="60" y="39"/>
                    <a:pt x="59" y="36"/>
                    <a:pt x="57" y="39"/>
                  </a:cubicBezTo>
                  <a:cubicBezTo>
                    <a:pt x="56" y="42"/>
                    <a:pt x="60" y="42"/>
                    <a:pt x="60" y="44"/>
                  </a:cubicBezTo>
                  <a:cubicBezTo>
                    <a:pt x="60" y="55"/>
                    <a:pt x="60" y="55"/>
                    <a:pt x="60" y="55"/>
                  </a:cubicBezTo>
                  <a:cubicBezTo>
                    <a:pt x="60" y="55"/>
                    <a:pt x="59" y="55"/>
                    <a:pt x="57" y="55"/>
                  </a:cubicBezTo>
                  <a:cubicBezTo>
                    <a:pt x="55" y="55"/>
                    <a:pt x="55" y="55"/>
                    <a:pt x="55" y="58"/>
                  </a:cubicBezTo>
                  <a:cubicBezTo>
                    <a:pt x="54" y="61"/>
                    <a:pt x="55" y="62"/>
                    <a:pt x="52" y="61"/>
                  </a:cubicBezTo>
                  <a:cubicBezTo>
                    <a:pt x="50" y="61"/>
                    <a:pt x="47" y="60"/>
                    <a:pt x="45" y="61"/>
                  </a:cubicBezTo>
                  <a:cubicBezTo>
                    <a:pt x="43" y="61"/>
                    <a:pt x="43" y="59"/>
                    <a:pt x="41" y="61"/>
                  </a:cubicBezTo>
                  <a:cubicBezTo>
                    <a:pt x="39" y="62"/>
                    <a:pt x="38" y="59"/>
                    <a:pt x="37" y="59"/>
                  </a:cubicBezTo>
                  <a:cubicBezTo>
                    <a:pt x="37" y="60"/>
                    <a:pt x="36" y="62"/>
                    <a:pt x="36" y="62"/>
                  </a:cubicBezTo>
                  <a:cubicBezTo>
                    <a:pt x="35" y="60"/>
                    <a:pt x="35" y="60"/>
                    <a:pt x="35" y="60"/>
                  </a:cubicBezTo>
                  <a:cubicBezTo>
                    <a:pt x="35" y="60"/>
                    <a:pt x="34" y="60"/>
                    <a:pt x="32" y="60"/>
                  </a:cubicBezTo>
                  <a:cubicBezTo>
                    <a:pt x="29" y="60"/>
                    <a:pt x="27" y="61"/>
                    <a:pt x="24" y="60"/>
                  </a:cubicBezTo>
                  <a:cubicBezTo>
                    <a:pt x="22" y="59"/>
                    <a:pt x="18" y="59"/>
                    <a:pt x="15" y="58"/>
                  </a:cubicBezTo>
                  <a:cubicBezTo>
                    <a:pt x="13" y="58"/>
                    <a:pt x="9" y="59"/>
                    <a:pt x="9" y="59"/>
                  </a:cubicBezTo>
                  <a:cubicBezTo>
                    <a:pt x="9" y="59"/>
                    <a:pt x="6" y="64"/>
                    <a:pt x="5" y="61"/>
                  </a:cubicBezTo>
                  <a:cubicBezTo>
                    <a:pt x="4" y="57"/>
                    <a:pt x="1" y="60"/>
                    <a:pt x="1" y="60"/>
                  </a:cubicBezTo>
                  <a:cubicBezTo>
                    <a:pt x="1" y="60"/>
                    <a:pt x="0" y="55"/>
                    <a:pt x="0" y="53"/>
                  </a:cubicBezTo>
                  <a:cubicBezTo>
                    <a:pt x="0" y="51"/>
                    <a:pt x="4" y="47"/>
                    <a:pt x="2" y="45"/>
                  </a:cubicBezTo>
                  <a:cubicBezTo>
                    <a:pt x="0" y="43"/>
                    <a:pt x="0" y="38"/>
                    <a:pt x="0" y="38"/>
                  </a:cubicBezTo>
                  <a:cubicBezTo>
                    <a:pt x="4" y="36"/>
                    <a:pt x="4" y="36"/>
                    <a:pt x="4" y="36"/>
                  </a:cubicBezTo>
                  <a:cubicBezTo>
                    <a:pt x="9" y="36"/>
                    <a:pt x="9" y="36"/>
                    <a:pt x="9" y="36"/>
                  </a:cubicBezTo>
                  <a:cubicBezTo>
                    <a:pt x="10" y="36"/>
                    <a:pt x="10" y="33"/>
                    <a:pt x="10" y="33"/>
                  </a:cubicBezTo>
                  <a:cubicBezTo>
                    <a:pt x="14" y="33"/>
                    <a:pt x="14" y="33"/>
                    <a:pt x="14" y="33"/>
                  </a:cubicBezTo>
                  <a:cubicBezTo>
                    <a:pt x="14" y="33"/>
                    <a:pt x="14" y="31"/>
                    <a:pt x="14" y="28"/>
                  </a:cubicBezTo>
                  <a:cubicBezTo>
                    <a:pt x="13" y="25"/>
                    <a:pt x="15" y="22"/>
                    <a:pt x="17" y="20"/>
                  </a:cubicBezTo>
                  <a:cubicBezTo>
                    <a:pt x="19" y="18"/>
                    <a:pt x="18" y="15"/>
                    <a:pt x="18" y="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5" name="Freeform 328">
              <a:extLst>
                <a:ext uri="{FF2B5EF4-FFF2-40B4-BE49-F238E27FC236}">
                  <a16:creationId xmlns:a16="http://schemas.microsoft.com/office/drawing/2014/main" id="{FA994D21-625D-4C63-BCBE-35D8D9A5376B}"/>
                </a:ext>
              </a:extLst>
            </p:cNvPr>
            <p:cNvSpPr>
              <a:spLocks/>
            </p:cNvSpPr>
            <p:nvPr/>
          </p:nvSpPr>
          <p:spPr bwMode="auto">
            <a:xfrm>
              <a:off x="3647187" y="3281925"/>
              <a:ext cx="24547" cy="19287"/>
            </a:xfrm>
            <a:custGeom>
              <a:avLst/>
              <a:gdLst>
                <a:gd name="T0" fmla="*/ 1 w 7"/>
                <a:gd name="T1" fmla="*/ 0 h 6"/>
                <a:gd name="T2" fmla="*/ 0 w 7"/>
                <a:gd name="T3" fmla="*/ 4 h 6"/>
                <a:gd name="T4" fmla="*/ 4 w 7"/>
                <a:gd name="T5" fmla="*/ 0 h 6"/>
                <a:gd name="T6" fmla="*/ 1 w 7"/>
                <a:gd name="T7" fmla="*/ 0 h 6"/>
              </a:gdLst>
              <a:ahLst/>
              <a:cxnLst>
                <a:cxn ang="0">
                  <a:pos x="T0" y="T1"/>
                </a:cxn>
                <a:cxn ang="0">
                  <a:pos x="T2" y="T3"/>
                </a:cxn>
                <a:cxn ang="0">
                  <a:pos x="T4" y="T5"/>
                </a:cxn>
                <a:cxn ang="0">
                  <a:pos x="T6" y="T7"/>
                </a:cxn>
              </a:cxnLst>
              <a:rect l="0" t="0" r="r" b="b"/>
              <a:pathLst>
                <a:path w="7" h="6">
                  <a:moveTo>
                    <a:pt x="1" y="0"/>
                  </a:moveTo>
                  <a:cubicBezTo>
                    <a:pt x="1" y="2"/>
                    <a:pt x="0" y="2"/>
                    <a:pt x="0" y="4"/>
                  </a:cubicBezTo>
                  <a:cubicBezTo>
                    <a:pt x="6" y="6"/>
                    <a:pt x="7" y="6"/>
                    <a:pt x="4" y="0"/>
                  </a:cubicBezTo>
                  <a:cubicBezTo>
                    <a:pt x="3" y="0"/>
                    <a:pt x="2"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6" name="Freeform 329">
              <a:extLst>
                <a:ext uri="{FF2B5EF4-FFF2-40B4-BE49-F238E27FC236}">
                  <a16:creationId xmlns:a16="http://schemas.microsoft.com/office/drawing/2014/main" id="{C78FBA00-A18D-4593-A640-0CE45CF3D8BB}"/>
                </a:ext>
              </a:extLst>
            </p:cNvPr>
            <p:cNvSpPr>
              <a:spLocks/>
            </p:cNvSpPr>
            <p:nvPr/>
          </p:nvSpPr>
          <p:spPr bwMode="auto">
            <a:xfrm>
              <a:off x="3647187" y="3281925"/>
              <a:ext cx="24547" cy="19287"/>
            </a:xfrm>
            <a:custGeom>
              <a:avLst/>
              <a:gdLst>
                <a:gd name="T0" fmla="*/ 1 w 7"/>
                <a:gd name="T1" fmla="*/ 0 h 6"/>
                <a:gd name="T2" fmla="*/ 0 w 7"/>
                <a:gd name="T3" fmla="*/ 4 h 6"/>
                <a:gd name="T4" fmla="*/ 4 w 7"/>
                <a:gd name="T5" fmla="*/ 0 h 6"/>
                <a:gd name="T6" fmla="*/ 1 w 7"/>
                <a:gd name="T7" fmla="*/ 0 h 6"/>
              </a:gdLst>
              <a:ahLst/>
              <a:cxnLst>
                <a:cxn ang="0">
                  <a:pos x="T0" y="T1"/>
                </a:cxn>
                <a:cxn ang="0">
                  <a:pos x="T2" y="T3"/>
                </a:cxn>
                <a:cxn ang="0">
                  <a:pos x="T4" y="T5"/>
                </a:cxn>
                <a:cxn ang="0">
                  <a:pos x="T6" y="T7"/>
                </a:cxn>
              </a:cxnLst>
              <a:rect l="0" t="0" r="r" b="b"/>
              <a:pathLst>
                <a:path w="7" h="6">
                  <a:moveTo>
                    <a:pt x="1" y="0"/>
                  </a:moveTo>
                  <a:cubicBezTo>
                    <a:pt x="1" y="2"/>
                    <a:pt x="0" y="2"/>
                    <a:pt x="0" y="4"/>
                  </a:cubicBezTo>
                  <a:cubicBezTo>
                    <a:pt x="6" y="6"/>
                    <a:pt x="7" y="6"/>
                    <a:pt x="4" y="0"/>
                  </a:cubicBezTo>
                  <a:cubicBezTo>
                    <a:pt x="3" y="0"/>
                    <a:pt x="2" y="0"/>
                    <a:pt x="1"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7" name="Freeform 330">
              <a:extLst>
                <a:ext uri="{FF2B5EF4-FFF2-40B4-BE49-F238E27FC236}">
                  <a16:creationId xmlns:a16="http://schemas.microsoft.com/office/drawing/2014/main" id="{F8E1B601-DEF9-4FBF-A8B1-ADAD94A54F62}"/>
                </a:ext>
              </a:extLst>
            </p:cNvPr>
            <p:cNvSpPr>
              <a:spLocks/>
            </p:cNvSpPr>
            <p:nvPr/>
          </p:nvSpPr>
          <p:spPr bwMode="auto">
            <a:xfrm>
              <a:off x="8577860" y="3239843"/>
              <a:ext cx="161315" cy="234952"/>
            </a:xfrm>
            <a:custGeom>
              <a:avLst/>
              <a:gdLst>
                <a:gd name="T0" fmla="*/ 8 w 47"/>
                <a:gd name="T1" fmla="*/ 55 h 68"/>
                <a:gd name="T2" fmla="*/ 16 w 47"/>
                <a:gd name="T3" fmla="*/ 53 h 68"/>
                <a:gd name="T4" fmla="*/ 19 w 47"/>
                <a:gd name="T5" fmla="*/ 51 h 68"/>
                <a:gd name="T6" fmla="*/ 21 w 47"/>
                <a:gd name="T7" fmla="*/ 52 h 68"/>
                <a:gd name="T8" fmla="*/ 25 w 47"/>
                <a:gd name="T9" fmla="*/ 47 h 68"/>
                <a:gd name="T10" fmla="*/ 24 w 47"/>
                <a:gd name="T11" fmla="*/ 44 h 68"/>
                <a:gd name="T12" fmla="*/ 26 w 47"/>
                <a:gd name="T13" fmla="*/ 41 h 68"/>
                <a:gd name="T14" fmla="*/ 24 w 47"/>
                <a:gd name="T15" fmla="*/ 35 h 68"/>
                <a:gd name="T16" fmla="*/ 32 w 47"/>
                <a:gd name="T17" fmla="*/ 41 h 68"/>
                <a:gd name="T18" fmla="*/ 37 w 47"/>
                <a:gd name="T19" fmla="*/ 47 h 68"/>
                <a:gd name="T20" fmla="*/ 38 w 47"/>
                <a:gd name="T21" fmla="*/ 50 h 68"/>
                <a:gd name="T22" fmla="*/ 41 w 47"/>
                <a:gd name="T23" fmla="*/ 62 h 68"/>
                <a:gd name="T24" fmla="*/ 43 w 47"/>
                <a:gd name="T25" fmla="*/ 64 h 68"/>
                <a:gd name="T26" fmla="*/ 47 w 47"/>
                <a:gd name="T27" fmla="*/ 63 h 68"/>
                <a:gd name="T28" fmla="*/ 46 w 47"/>
                <a:gd name="T29" fmla="*/ 56 h 68"/>
                <a:gd name="T30" fmla="*/ 44 w 47"/>
                <a:gd name="T31" fmla="*/ 48 h 68"/>
                <a:gd name="T32" fmla="*/ 40 w 47"/>
                <a:gd name="T33" fmla="*/ 37 h 68"/>
                <a:gd name="T34" fmla="*/ 35 w 47"/>
                <a:gd name="T35" fmla="*/ 41 h 68"/>
                <a:gd name="T36" fmla="*/ 36 w 47"/>
                <a:gd name="T37" fmla="*/ 32 h 68"/>
                <a:gd name="T38" fmla="*/ 40 w 47"/>
                <a:gd name="T39" fmla="*/ 23 h 68"/>
                <a:gd name="T40" fmla="*/ 44 w 47"/>
                <a:gd name="T41" fmla="*/ 16 h 68"/>
                <a:gd name="T42" fmla="*/ 33 w 47"/>
                <a:gd name="T43" fmla="*/ 17 h 68"/>
                <a:gd name="T44" fmla="*/ 22 w 47"/>
                <a:gd name="T45" fmla="*/ 18 h 68"/>
                <a:gd name="T46" fmla="*/ 19 w 47"/>
                <a:gd name="T47" fmla="*/ 11 h 68"/>
                <a:gd name="T48" fmla="*/ 16 w 47"/>
                <a:gd name="T49" fmla="*/ 3 h 68"/>
                <a:gd name="T50" fmla="*/ 7 w 47"/>
                <a:gd name="T51" fmla="*/ 0 h 68"/>
                <a:gd name="T52" fmla="*/ 9 w 47"/>
                <a:gd name="T53" fmla="*/ 9 h 68"/>
                <a:gd name="T54" fmla="*/ 3 w 47"/>
                <a:gd name="T55" fmla="*/ 14 h 68"/>
                <a:gd name="T56" fmla="*/ 1 w 47"/>
                <a:gd name="T57" fmla="*/ 23 h 68"/>
                <a:gd name="T58" fmla="*/ 7 w 47"/>
                <a:gd name="T59" fmla="*/ 28 h 68"/>
                <a:gd name="T60" fmla="*/ 7 w 47"/>
                <a:gd name="T61" fmla="*/ 37 h 68"/>
                <a:gd name="T62" fmla="*/ 10 w 47"/>
                <a:gd name="T63" fmla="*/ 47 h 68"/>
                <a:gd name="T64" fmla="*/ 8 w 47"/>
                <a:gd name="T65"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68">
                  <a:moveTo>
                    <a:pt x="8" y="53"/>
                  </a:moveTo>
                  <a:cubicBezTo>
                    <a:pt x="8" y="53"/>
                    <a:pt x="8" y="55"/>
                    <a:pt x="8" y="55"/>
                  </a:cubicBezTo>
                  <a:cubicBezTo>
                    <a:pt x="13" y="56"/>
                    <a:pt x="12" y="53"/>
                    <a:pt x="14" y="53"/>
                  </a:cubicBezTo>
                  <a:cubicBezTo>
                    <a:pt x="14" y="52"/>
                    <a:pt x="16" y="53"/>
                    <a:pt x="16" y="53"/>
                  </a:cubicBezTo>
                  <a:cubicBezTo>
                    <a:pt x="16" y="51"/>
                    <a:pt x="16" y="51"/>
                    <a:pt x="16" y="51"/>
                  </a:cubicBezTo>
                  <a:cubicBezTo>
                    <a:pt x="17" y="51"/>
                    <a:pt x="17" y="52"/>
                    <a:pt x="19" y="51"/>
                  </a:cubicBezTo>
                  <a:cubicBezTo>
                    <a:pt x="19" y="50"/>
                    <a:pt x="19" y="50"/>
                    <a:pt x="19" y="50"/>
                  </a:cubicBezTo>
                  <a:cubicBezTo>
                    <a:pt x="21" y="50"/>
                    <a:pt x="20" y="51"/>
                    <a:pt x="21" y="52"/>
                  </a:cubicBezTo>
                  <a:cubicBezTo>
                    <a:pt x="22" y="51"/>
                    <a:pt x="24" y="51"/>
                    <a:pt x="24" y="51"/>
                  </a:cubicBezTo>
                  <a:cubicBezTo>
                    <a:pt x="24" y="50"/>
                    <a:pt x="26" y="48"/>
                    <a:pt x="25" y="47"/>
                  </a:cubicBezTo>
                  <a:cubicBezTo>
                    <a:pt x="24" y="46"/>
                    <a:pt x="24" y="47"/>
                    <a:pt x="24" y="45"/>
                  </a:cubicBezTo>
                  <a:cubicBezTo>
                    <a:pt x="23" y="46"/>
                    <a:pt x="24" y="44"/>
                    <a:pt x="24" y="44"/>
                  </a:cubicBezTo>
                  <a:cubicBezTo>
                    <a:pt x="22" y="45"/>
                    <a:pt x="23" y="43"/>
                    <a:pt x="23" y="43"/>
                  </a:cubicBezTo>
                  <a:cubicBezTo>
                    <a:pt x="24" y="42"/>
                    <a:pt x="25" y="42"/>
                    <a:pt x="26" y="41"/>
                  </a:cubicBezTo>
                  <a:cubicBezTo>
                    <a:pt x="25" y="39"/>
                    <a:pt x="25" y="38"/>
                    <a:pt x="24" y="37"/>
                  </a:cubicBezTo>
                  <a:cubicBezTo>
                    <a:pt x="23" y="37"/>
                    <a:pt x="24" y="35"/>
                    <a:pt x="24" y="35"/>
                  </a:cubicBezTo>
                  <a:cubicBezTo>
                    <a:pt x="26" y="36"/>
                    <a:pt x="27" y="40"/>
                    <a:pt x="29" y="41"/>
                  </a:cubicBezTo>
                  <a:cubicBezTo>
                    <a:pt x="30" y="41"/>
                    <a:pt x="31" y="40"/>
                    <a:pt x="32" y="41"/>
                  </a:cubicBezTo>
                  <a:cubicBezTo>
                    <a:pt x="33" y="41"/>
                    <a:pt x="32" y="42"/>
                    <a:pt x="33" y="43"/>
                  </a:cubicBezTo>
                  <a:cubicBezTo>
                    <a:pt x="34" y="43"/>
                    <a:pt x="37" y="46"/>
                    <a:pt x="37" y="47"/>
                  </a:cubicBezTo>
                  <a:cubicBezTo>
                    <a:pt x="37" y="47"/>
                    <a:pt x="37" y="48"/>
                    <a:pt x="37" y="49"/>
                  </a:cubicBezTo>
                  <a:cubicBezTo>
                    <a:pt x="38" y="50"/>
                    <a:pt x="38" y="50"/>
                    <a:pt x="38" y="50"/>
                  </a:cubicBezTo>
                  <a:cubicBezTo>
                    <a:pt x="39" y="54"/>
                    <a:pt x="38" y="57"/>
                    <a:pt x="39" y="60"/>
                  </a:cubicBezTo>
                  <a:cubicBezTo>
                    <a:pt x="39" y="61"/>
                    <a:pt x="41" y="62"/>
                    <a:pt x="41" y="62"/>
                  </a:cubicBezTo>
                  <a:cubicBezTo>
                    <a:pt x="42" y="64"/>
                    <a:pt x="43" y="66"/>
                    <a:pt x="43" y="68"/>
                  </a:cubicBezTo>
                  <a:cubicBezTo>
                    <a:pt x="43" y="64"/>
                    <a:pt x="43" y="64"/>
                    <a:pt x="43" y="64"/>
                  </a:cubicBezTo>
                  <a:cubicBezTo>
                    <a:pt x="44" y="61"/>
                    <a:pt x="44" y="61"/>
                    <a:pt x="44" y="61"/>
                  </a:cubicBezTo>
                  <a:cubicBezTo>
                    <a:pt x="47" y="63"/>
                    <a:pt x="47" y="63"/>
                    <a:pt x="47" y="63"/>
                  </a:cubicBezTo>
                  <a:cubicBezTo>
                    <a:pt x="47" y="59"/>
                    <a:pt x="47" y="59"/>
                    <a:pt x="47" y="59"/>
                  </a:cubicBezTo>
                  <a:cubicBezTo>
                    <a:pt x="46" y="56"/>
                    <a:pt x="46" y="56"/>
                    <a:pt x="46" y="56"/>
                  </a:cubicBezTo>
                  <a:cubicBezTo>
                    <a:pt x="45" y="52"/>
                    <a:pt x="45" y="52"/>
                    <a:pt x="45" y="52"/>
                  </a:cubicBezTo>
                  <a:cubicBezTo>
                    <a:pt x="44" y="48"/>
                    <a:pt x="44" y="48"/>
                    <a:pt x="44" y="48"/>
                  </a:cubicBezTo>
                  <a:cubicBezTo>
                    <a:pt x="44" y="43"/>
                    <a:pt x="44" y="43"/>
                    <a:pt x="44" y="43"/>
                  </a:cubicBezTo>
                  <a:cubicBezTo>
                    <a:pt x="40" y="37"/>
                    <a:pt x="40" y="37"/>
                    <a:pt x="40" y="37"/>
                  </a:cubicBezTo>
                  <a:cubicBezTo>
                    <a:pt x="39" y="41"/>
                    <a:pt x="39" y="41"/>
                    <a:pt x="39" y="41"/>
                  </a:cubicBezTo>
                  <a:cubicBezTo>
                    <a:pt x="35" y="41"/>
                    <a:pt x="35" y="41"/>
                    <a:pt x="35" y="41"/>
                  </a:cubicBezTo>
                  <a:cubicBezTo>
                    <a:pt x="34" y="38"/>
                    <a:pt x="34" y="38"/>
                    <a:pt x="34" y="38"/>
                  </a:cubicBezTo>
                  <a:cubicBezTo>
                    <a:pt x="36" y="32"/>
                    <a:pt x="36" y="32"/>
                    <a:pt x="36" y="32"/>
                  </a:cubicBezTo>
                  <a:cubicBezTo>
                    <a:pt x="38" y="28"/>
                    <a:pt x="38" y="28"/>
                    <a:pt x="38" y="28"/>
                  </a:cubicBezTo>
                  <a:cubicBezTo>
                    <a:pt x="38" y="28"/>
                    <a:pt x="39" y="24"/>
                    <a:pt x="40" y="23"/>
                  </a:cubicBezTo>
                  <a:cubicBezTo>
                    <a:pt x="39" y="19"/>
                    <a:pt x="39" y="19"/>
                    <a:pt x="39" y="19"/>
                  </a:cubicBezTo>
                  <a:cubicBezTo>
                    <a:pt x="44" y="16"/>
                    <a:pt x="44" y="16"/>
                    <a:pt x="44" y="16"/>
                  </a:cubicBezTo>
                  <a:cubicBezTo>
                    <a:pt x="38" y="16"/>
                    <a:pt x="38" y="16"/>
                    <a:pt x="38" y="16"/>
                  </a:cubicBezTo>
                  <a:cubicBezTo>
                    <a:pt x="33" y="17"/>
                    <a:pt x="33" y="17"/>
                    <a:pt x="33" y="17"/>
                  </a:cubicBezTo>
                  <a:cubicBezTo>
                    <a:pt x="28" y="18"/>
                    <a:pt x="28" y="18"/>
                    <a:pt x="28" y="18"/>
                  </a:cubicBezTo>
                  <a:cubicBezTo>
                    <a:pt x="22" y="18"/>
                    <a:pt x="22" y="18"/>
                    <a:pt x="22" y="18"/>
                  </a:cubicBezTo>
                  <a:cubicBezTo>
                    <a:pt x="19" y="18"/>
                    <a:pt x="19" y="18"/>
                    <a:pt x="19" y="18"/>
                  </a:cubicBezTo>
                  <a:cubicBezTo>
                    <a:pt x="19" y="11"/>
                    <a:pt x="19" y="11"/>
                    <a:pt x="19" y="11"/>
                  </a:cubicBezTo>
                  <a:cubicBezTo>
                    <a:pt x="20" y="5"/>
                    <a:pt x="20" y="5"/>
                    <a:pt x="20" y="5"/>
                  </a:cubicBezTo>
                  <a:cubicBezTo>
                    <a:pt x="16" y="3"/>
                    <a:pt x="16" y="3"/>
                    <a:pt x="16" y="3"/>
                  </a:cubicBezTo>
                  <a:cubicBezTo>
                    <a:pt x="12" y="4"/>
                    <a:pt x="12" y="4"/>
                    <a:pt x="12" y="4"/>
                  </a:cubicBezTo>
                  <a:cubicBezTo>
                    <a:pt x="7" y="0"/>
                    <a:pt x="7" y="0"/>
                    <a:pt x="7" y="0"/>
                  </a:cubicBezTo>
                  <a:cubicBezTo>
                    <a:pt x="5" y="4"/>
                    <a:pt x="5" y="4"/>
                    <a:pt x="5" y="4"/>
                  </a:cubicBezTo>
                  <a:cubicBezTo>
                    <a:pt x="9" y="9"/>
                    <a:pt x="9" y="9"/>
                    <a:pt x="9" y="9"/>
                  </a:cubicBezTo>
                  <a:cubicBezTo>
                    <a:pt x="7" y="12"/>
                    <a:pt x="7" y="12"/>
                    <a:pt x="7" y="12"/>
                  </a:cubicBezTo>
                  <a:cubicBezTo>
                    <a:pt x="3" y="14"/>
                    <a:pt x="3" y="14"/>
                    <a:pt x="3" y="14"/>
                  </a:cubicBezTo>
                  <a:cubicBezTo>
                    <a:pt x="0" y="16"/>
                    <a:pt x="0" y="16"/>
                    <a:pt x="0" y="16"/>
                  </a:cubicBezTo>
                  <a:cubicBezTo>
                    <a:pt x="1" y="23"/>
                    <a:pt x="1" y="23"/>
                    <a:pt x="1" y="23"/>
                  </a:cubicBezTo>
                  <a:cubicBezTo>
                    <a:pt x="1" y="25"/>
                    <a:pt x="1" y="25"/>
                    <a:pt x="1" y="25"/>
                  </a:cubicBezTo>
                  <a:cubicBezTo>
                    <a:pt x="7" y="28"/>
                    <a:pt x="7" y="28"/>
                    <a:pt x="7" y="28"/>
                  </a:cubicBezTo>
                  <a:cubicBezTo>
                    <a:pt x="9" y="31"/>
                    <a:pt x="9" y="31"/>
                    <a:pt x="9" y="31"/>
                  </a:cubicBezTo>
                  <a:cubicBezTo>
                    <a:pt x="7" y="37"/>
                    <a:pt x="7" y="37"/>
                    <a:pt x="7" y="37"/>
                  </a:cubicBezTo>
                  <a:cubicBezTo>
                    <a:pt x="10" y="41"/>
                    <a:pt x="10" y="41"/>
                    <a:pt x="10" y="41"/>
                  </a:cubicBezTo>
                  <a:cubicBezTo>
                    <a:pt x="10" y="47"/>
                    <a:pt x="10" y="47"/>
                    <a:pt x="10" y="47"/>
                  </a:cubicBezTo>
                  <a:cubicBezTo>
                    <a:pt x="8" y="50"/>
                    <a:pt x="8" y="50"/>
                    <a:pt x="8" y="50"/>
                  </a:cubicBezTo>
                  <a:cubicBezTo>
                    <a:pt x="8" y="53"/>
                    <a:pt x="8" y="53"/>
                    <a:pt x="8" y="5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8" name="Freeform 331">
              <a:extLst>
                <a:ext uri="{FF2B5EF4-FFF2-40B4-BE49-F238E27FC236}">
                  <a16:creationId xmlns:a16="http://schemas.microsoft.com/office/drawing/2014/main" id="{122A8912-B940-40DA-8432-BD9453E717DB}"/>
                </a:ext>
              </a:extLst>
            </p:cNvPr>
            <p:cNvSpPr>
              <a:spLocks/>
            </p:cNvSpPr>
            <p:nvPr/>
          </p:nvSpPr>
          <p:spPr bwMode="auto">
            <a:xfrm>
              <a:off x="8577860" y="3239843"/>
              <a:ext cx="161315" cy="234952"/>
            </a:xfrm>
            <a:custGeom>
              <a:avLst/>
              <a:gdLst>
                <a:gd name="T0" fmla="*/ 8 w 47"/>
                <a:gd name="T1" fmla="*/ 55 h 68"/>
                <a:gd name="T2" fmla="*/ 16 w 47"/>
                <a:gd name="T3" fmla="*/ 53 h 68"/>
                <a:gd name="T4" fmla="*/ 19 w 47"/>
                <a:gd name="T5" fmla="*/ 51 h 68"/>
                <a:gd name="T6" fmla="*/ 21 w 47"/>
                <a:gd name="T7" fmla="*/ 52 h 68"/>
                <a:gd name="T8" fmla="*/ 25 w 47"/>
                <a:gd name="T9" fmla="*/ 47 h 68"/>
                <a:gd name="T10" fmla="*/ 24 w 47"/>
                <a:gd name="T11" fmla="*/ 44 h 68"/>
                <a:gd name="T12" fmla="*/ 26 w 47"/>
                <a:gd name="T13" fmla="*/ 41 h 68"/>
                <a:gd name="T14" fmla="*/ 24 w 47"/>
                <a:gd name="T15" fmla="*/ 35 h 68"/>
                <a:gd name="T16" fmla="*/ 32 w 47"/>
                <a:gd name="T17" fmla="*/ 41 h 68"/>
                <a:gd name="T18" fmla="*/ 37 w 47"/>
                <a:gd name="T19" fmla="*/ 47 h 68"/>
                <a:gd name="T20" fmla="*/ 38 w 47"/>
                <a:gd name="T21" fmla="*/ 50 h 68"/>
                <a:gd name="T22" fmla="*/ 41 w 47"/>
                <a:gd name="T23" fmla="*/ 62 h 68"/>
                <a:gd name="T24" fmla="*/ 43 w 47"/>
                <a:gd name="T25" fmla="*/ 64 h 68"/>
                <a:gd name="T26" fmla="*/ 47 w 47"/>
                <a:gd name="T27" fmla="*/ 63 h 68"/>
                <a:gd name="T28" fmla="*/ 46 w 47"/>
                <a:gd name="T29" fmla="*/ 56 h 68"/>
                <a:gd name="T30" fmla="*/ 44 w 47"/>
                <a:gd name="T31" fmla="*/ 48 h 68"/>
                <a:gd name="T32" fmla="*/ 40 w 47"/>
                <a:gd name="T33" fmla="*/ 37 h 68"/>
                <a:gd name="T34" fmla="*/ 35 w 47"/>
                <a:gd name="T35" fmla="*/ 41 h 68"/>
                <a:gd name="T36" fmla="*/ 36 w 47"/>
                <a:gd name="T37" fmla="*/ 32 h 68"/>
                <a:gd name="T38" fmla="*/ 40 w 47"/>
                <a:gd name="T39" fmla="*/ 23 h 68"/>
                <a:gd name="T40" fmla="*/ 44 w 47"/>
                <a:gd name="T41" fmla="*/ 16 h 68"/>
                <a:gd name="T42" fmla="*/ 33 w 47"/>
                <a:gd name="T43" fmla="*/ 17 h 68"/>
                <a:gd name="T44" fmla="*/ 22 w 47"/>
                <a:gd name="T45" fmla="*/ 18 h 68"/>
                <a:gd name="T46" fmla="*/ 19 w 47"/>
                <a:gd name="T47" fmla="*/ 11 h 68"/>
                <a:gd name="T48" fmla="*/ 16 w 47"/>
                <a:gd name="T49" fmla="*/ 3 h 68"/>
                <a:gd name="T50" fmla="*/ 7 w 47"/>
                <a:gd name="T51" fmla="*/ 0 h 68"/>
                <a:gd name="T52" fmla="*/ 9 w 47"/>
                <a:gd name="T53" fmla="*/ 9 h 68"/>
                <a:gd name="T54" fmla="*/ 3 w 47"/>
                <a:gd name="T55" fmla="*/ 14 h 68"/>
                <a:gd name="T56" fmla="*/ 1 w 47"/>
                <a:gd name="T57" fmla="*/ 23 h 68"/>
                <a:gd name="T58" fmla="*/ 7 w 47"/>
                <a:gd name="T59" fmla="*/ 28 h 68"/>
                <a:gd name="T60" fmla="*/ 7 w 47"/>
                <a:gd name="T61" fmla="*/ 37 h 68"/>
                <a:gd name="T62" fmla="*/ 10 w 47"/>
                <a:gd name="T63" fmla="*/ 47 h 68"/>
                <a:gd name="T64" fmla="*/ 8 w 47"/>
                <a:gd name="T65"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68">
                  <a:moveTo>
                    <a:pt x="8" y="53"/>
                  </a:moveTo>
                  <a:cubicBezTo>
                    <a:pt x="8" y="53"/>
                    <a:pt x="8" y="55"/>
                    <a:pt x="8" y="55"/>
                  </a:cubicBezTo>
                  <a:cubicBezTo>
                    <a:pt x="13" y="56"/>
                    <a:pt x="12" y="53"/>
                    <a:pt x="14" y="53"/>
                  </a:cubicBezTo>
                  <a:cubicBezTo>
                    <a:pt x="14" y="52"/>
                    <a:pt x="16" y="53"/>
                    <a:pt x="16" y="53"/>
                  </a:cubicBezTo>
                  <a:cubicBezTo>
                    <a:pt x="16" y="51"/>
                    <a:pt x="16" y="51"/>
                    <a:pt x="16" y="51"/>
                  </a:cubicBezTo>
                  <a:cubicBezTo>
                    <a:pt x="17" y="51"/>
                    <a:pt x="17" y="52"/>
                    <a:pt x="19" y="51"/>
                  </a:cubicBezTo>
                  <a:cubicBezTo>
                    <a:pt x="19" y="50"/>
                    <a:pt x="19" y="50"/>
                    <a:pt x="19" y="50"/>
                  </a:cubicBezTo>
                  <a:cubicBezTo>
                    <a:pt x="21" y="50"/>
                    <a:pt x="20" y="51"/>
                    <a:pt x="21" y="52"/>
                  </a:cubicBezTo>
                  <a:cubicBezTo>
                    <a:pt x="22" y="51"/>
                    <a:pt x="24" y="51"/>
                    <a:pt x="24" y="51"/>
                  </a:cubicBezTo>
                  <a:cubicBezTo>
                    <a:pt x="24" y="50"/>
                    <a:pt x="26" y="48"/>
                    <a:pt x="25" y="47"/>
                  </a:cubicBezTo>
                  <a:cubicBezTo>
                    <a:pt x="24" y="46"/>
                    <a:pt x="24" y="47"/>
                    <a:pt x="24" y="45"/>
                  </a:cubicBezTo>
                  <a:cubicBezTo>
                    <a:pt x="23" y="46"/>
                    <a:pt x="24" y="44"/>
                    <a:pt x="24" y="44"/>
                  </a:cubicBezTo>
                  <a:cubicBezTo>
                    <a:pt x="22" y="45"/>
                    <a:pt x="23" y="43"/>
                    <a:pt x="23" y="43"/>
                  </a:cubicBezTo>
                  <a:cubicBezTo>
                    <a:pt x="24" y="42"/>
                    <a:pt x="25" y="42"/>
                    <a:pt x="26" y="41"/>
                  </a:cubicBezTo>
                  <a:cubicBezTo>
                    <a:pt x="25" y="39"/>
                    <a:pt x="25" y="38"/>
                    <a:pt x="24" y="37"/>
                  </a:cubicBezTo>
                  <a:cubicBezTo>
                    <a:pt x="23" y="37"/>
                    <a:pt x="24" y="35"/>
                    <a:pt x="24" y="35"/>
                  </a:cubicBezTo>
                  <a:cubicBezTo>
                    <a:pt x="26" y="36"/>
                    <a:pt x="27" y="40"/>
                    <a:pt x="29" y="41"/>
                  </a:cubicBezTo>
                  <a:cubicBezTo>
                    <a:pt x="30" y="41"/>
                    <a:pt x="31" y="40"/>
                    <a:pt x="32" y="41"/>
                  </a:cubicBezTo>
                  <a:cubicBezTo>
                    <a:pt x="33" y="41"/>
                    <a:pt x="32" y="42"/>
                    <a:pt x="33" y="43"/>
                  </a:cubicBezTo>
                  <a:cubicBezTo>
                    <a:pt x="34" y="43"/>
                    <a:pt x="37" y="46"/>
                    <a:pt x="37" y="47"/>
                  </a:cubicBezTo>
                  <a:cubicBezTo>
                    <a:pt x="37" y="47"/>
                    <a:pt x="37" y="48"/>
                    <a:pt x="37" y="49"/>
                  </a:cubicBezTo>
                  <a:cubicBezTo>
                    <a:pt x="38" y="50"/>
                    <a:pt x="38" y="50"/>
                    <a:pt x="38" y="50"/>
                  </a:cubicBezTo>
                  <a:cubicBezTo>
                    <a:pt x="39" y="54"/>
                    <a:pt x="38" y="57"/>
                    <a:pt x="39" y="60"/>
                  </a:cubicBezTo>
                  <a:cubicBezTo>
                    <a:pt x="39" y="61"/>
                    <a:pt x="41" y="62"/>
                    <a:pt x="41" y="62"/>
                  </a:cubicBezTo>
                  <a:cubicBezTo>
                    <a:pt x="42" y="64"/>
                    <a:pt x="43" y="66"/>
                    <a:pt x="43" y="68"/>
                  </a:cubicBezTo>
                  <a:cubicBezTo>
                    <a:pt x="43" y="64"/>
                    <a:pt x="43" y="64"/>
                    <a:pt x="43" y="64"/>
                  </a:cubicBezTo>
                  <a:cubicBezTo>
                    <a:pt x="44" y="61"/>
                    <a:pt x="44" y="61"/>
                    <a:pt x="44" y="61"/>
                  </a:cubicBezTo>
                  <a:cubicBezTo>
                    <a:pt x="47" y="63"/>
                    <a:pt x="47" y="63"/>
                    <a:pt x="47" y="63"/>
                  </a:cubicBezTo>
                  <a:cubicBezTo>
                    <a:pt x="47" y="59"/>
                    <a:pt x="47" y="59"/>
                    <a:pt x="47" y="59"/>
                  </a:cubicBezTo>
                  <a:cubicBezTo>
                    <a:pt x="46" y="56"/>
                    <a:pt x="46" y="56"/>
                    <a:pt x="46" y="56"/>
                  </a:cubicBezTo>
                  <a:cubicBezTo>
                    <a:pt x="45" y="52"/>
                    <a:pt x="45" y="52"/>
                    <a:pt x="45" y="52"/>
                  </a:cubicBezTo>
                  <a:cubicBezTo>
                    <a:pt x="44" y="48"/>
                    <a:pt x="44" y="48"/>
                    <a:pt x="44" y="48"/>
                  </a:cubicBezTo>
                  <a:cubicBezTo>
                    <a:pt x="44" y="43"/>
                    <a:pt x="44" y="43"/>
                    <a:pt x="44" y="43"/>
                  </a:cubicBezTo>
                  <a:cubicBezTo>
                    <a:pt x="40" y="37"/>
                    <a:pt x="40" y="37"/>
                    <a:pt x="40" y="37"/>
                  </a:cubicBezTo>
                  <a:cubicBezTo>
                    <a:pt x="39" y="41"/>
                    <a:pt x="39" y="41"/>
                    <a:pt x="39" y="41"/>
                  </a:cubicBezTo>
                  <a:cubicBezTo>
                    <a:pt x="35" y="41"/>
                    <a:pt x="35" y="41"/>
                    <a:pt x="35" y="41"/>
                  </a:cubicBezTo>
                  <a:cubicBezTo>
                    <a:pt x="34" y="38"/>
                    <a:pt x="34" y="38"/>
                    <a:pt x="34" y="38"/>
                  </a:cubicBezTo>
                  <a:cubicBezTo>
                    <a:pt x="36" y="32"/>
                    <a:pt x="36" y="32"/>
                    <a:pt x="36" y="32"/>
                  </a:cubicBezTo>
                  <a:cubicBezTo>
                    <a:pt x="38" y="28"/>
                    <a:pt x="38" y="28"/>
                    <a:pt x="38" y="28"/>
                  </a:cubicBezTo>
                  <a:cubicBezTo>
                    <a:pt x="38" y="28"/>
                    <a:pt x="39" y="24"/>
                    <a:pt x="40" y="23"/>
                  </a:cubicBezTo>
                  <a:cubicBezTo>
                    <a:pt x="39" y="19"/>
                    <a:pt x="39" y="19"/>
                    <a:pt x="39" y="19"/>
                  </a:cubicBezTo>
                  <a:cubicBezTo>
                    <a:pt x="44" y="16"/>
                    <a:pt x="44" y="16"/>
                    <a:pt x="44" y="16"/>
                  </a:cubicBezTo>
                  <a:cubicBezTo>
                    <a:pt x="38" y="16"/>
                    <a:pt x="38" y="16"/>
                    <a:pt x="38" y="16"/>
                  </a:cubicBezTo>
                  <a:cubicBezTo>
                    <a:pt x="33" y="17"/>
                    <a:pt x="33" y="17"/>
                    <a:pt x="33" y="17"/>
                  </a:cubicBezTo>
                  <a:cubicBezTo>
                    <a:pt x="28" y="18"/>
                    <a:pt x="28" y="18"/>
                    <a:pt x="28" y="18"/>
                  </a:cubicBezTo>
                  <a:cubicBezTo>
                    <a:pt x="22" y="18"/>
                    <a:pt x="22" y="18"/>
                    <a:pt x="22" y="18"/>
                  </a:cubicBezTo>
                  <a:cubicBezTo>
                    <a:pt x="19" y="18"/>
                    <a:pt x="19" y="18"/>
                    <a:pt x="19" y="18"/>
                  </a:cubicBezTo>
                  <a:cubicBezTo>
                    <a:pt x="19" y="11"/>
                    <a:pt x="19" y="11"/>
                    <a:pt x="19" y="11"/>
                  </a:cubicBezTo>
                  <a:cubicBezTo>
                    <a:pt x="20" y="5"/>
                    <a:pt x="20" y="5"/>
                    <a:pt x="20" y="5"/>
                  </a:cubicBezTo>
                  <a:cubicBezTo>
                    <a:pt x="16" y="3"/>
                    <a:pt x="16" y="3"/>
                    <a:pt x="16" y="3"/>
                  </a:cubicBezTo>
                  <a:cubicBezTo>
                    <a:pt x="12" y="4"/>
                    <a:pt x="12" y="4"/>
                    <a:pt x="12" y="4"/>
                  </a:cubicBezTo>
                  <a:cubicBezTo>
                    <a:pt x="7" y="0"/>
                    <a:pt x="7" y="0"/>
                    <a:pt x="7" y="0"/>
                  </a:cubicBezTo>
                  <a:cubicBezTo>
                    <a:pt x="5" y="4"/>
                    <a:pt x="5" y="4"/>
                    <a:pt x="5" y="4"/>
                  </a:cubicBezTo>
                  <a:cubicBezTo>
                    <a:pt x="9" y="9"/>
                    <a:pt x="9" y="9"/>
                    <a:pt x="9" y="9"/>
                  </a:cubicBezTo>
                  <a:cubicBezTo>
                    <a:pt x="7" y="12"/>
                    <a:pt x="7" y="12"/>
                    <a:pt x="7" y="12"/>
                  </a:cubicBezTo>
                  <a:cubicBezTo>
                    <a:pt x="3" y="14"/>
                    <a:pt x="3" y="14"/>
                    <a:pt x="3" y="14"/>
                  </a:cubicBezTo>
                  <a:cubicBezTo>
                    <a:pt x="0" y="16"/>
                    <a:pt x="0" y="16"/>
                    <a:pt x="0" y="16"/>
                  </a:cubicBezTo>
                  <a:cubicBezTo>
                    <a:pt x="1" y="23"/>
                    <a:pt x="1" y="23"/>
                    <a:pt x="1" y="23"/>
                  </a:cubicBezTo>
                  <a:cubicBezTo>
                    <a:pt x="1" y="25"/>
                    <a:pt x="1" y="25"/>
                    <a:pt x="1" y="25"/>
                  </a:cubicBezTo>
                  <a:cubicBezTo>
                    <a:pt x="7" y="28"/>
                    <a:pt x="7" y="28"/>
                    <a:pt x="7" y="28"/>
                  </a:cubicBezTo>
                  <a:cubicBezTo>
                    <a:pt x="9" y="31"/>
                    <a:pt x="9" y="31"/>
                    <a:pt x="9" y="31"/>
                  </a:cubicBezTo>
                  <a:cubicBezTo>
                    <a:pt x="7" y="37"/>
                    <a:pt x="7" y="37"/>
                    <a:pt x="7" y="37"/>
                  </a:cubicBezTo>
                  <a:cubicBezTo>
                    <a:pt x="10" y="41"/>
                    <a:pt x="10" y="41"/>
                    <a:pt x="10" y="41"/>
                  </a:cubicBezTo>
                  <a:cubicBezTo>
                    <a:pt x="10" y="47"/>
                    <a:pt x="10" y="47"/>
                    <a:pt x="10" y="47"/>
                  </a:cubicBezTo>
                  <a:cubicBezTo>
                    <a:pt x="8" y="50"/>
                    <a:pt x="8" y="50"/>
                    <a:pt x="8" y="50"/>
                  </a:cubicBezTo>
                  <a:cubicBezTo>
                    <a:pt x="8" y="53"/>
                    <a:pt x="8" y="53"/>
                    <a:pt x="8" y="5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9" name="Freeform 332">
              <a:extLst>
                <a:ext uri="{FF2B5EF4-FFF2-40B4-BE49-F238E27FC236}">
                  <a16:creationId xmlns:a16="http://schemas.microsoft.com/office/drawing/2014/main" id="{B70D7397-16FE-4A48-B925-6011CE8C644C}"/>
                </a:ext>
              </a:extLst>
            </p:cNvPr>
            <p:cNvSpPr>
              <a:spLocks noEditPoints="1"/>
            </p:cNvSpPr>
            <p:nvPr/>
          </p:nvSpPr>
          <p:spPr bwMode="auto">
            <a:xfrm>
              <a:off x="7315383" y="2606872"/>
              <a:ext cx="150796" cy="135011"/>
            </a:xfrm>
            <a:custGeom>
              <a:avLst/>
              <a:gdLst>
                <a:gd name="T0" fmla="*/ 33 w 44"/>
                <a:gd name="T1" fmla="*/ 5 h 39"/>
                <a:gd name="T2" fmla="*/ 29 w 44"/>
                <a:gd name="T3" fmla="*/ 11 h 39"/>
                <a:gd name="T4" fmla="*/ 25 w 44"/>
                <a:gd name="T5" fmla="*/ 7 h 39"/>
                <a:gd name="T6" fmla="*/ 21 w 44"/>
                <a:gd name="T7" fmla="*/ 3 h 39"/>
                <a:gd name="T8" fmla="*/ 18 w 44"/>
                <a:gd name="T9" fmla="*/ 0 h 39"/>
                <a:gd name="T10" fmla="*/ 15 w 44"/>
                <a:gd name="T11" fmla="*/ 3 h 39"/>
                <a:gd name="T12" fmla="*/ 17 w 44"/>
                <a:gd name="T13" fmla="*/ 7 h 39"/>
                <a:gd name="T14" fmla="*/ 12 w 44"/>
                <a:gd name="T15" fmla="*/ 5 h 39"/>
                <a:gd name="T16" fmla="*/ 8 w 44"/>
                <a:gd name="T17" fmla="*/ 2 h 39"/>
                <a:gd name="T18" fmla="*/ 5 w 44"/>
                <a:gd name="T19" fmla="*/ 3 h 39"/>
                <a:gd name="T20" fmla="*/ 2 w 44"/>
                <a:gd name="T21" fmla="*/ 7 h 39"/>
                <a:gd name="T22" fmla="*/ 2 w 44"/>
                <a:gd name="T23" fmla="*/ 10 h 39"/>
                <a:gd name="T24" fmla="*/ 5 w 44"/>
                <a:gd name="T25" fmla="*/ 10 h 39"/>
                <a:gd name="T26" fmla="*/ 8 w 44"/>
                <a:gd name="T27" fmla="*/ 13 h 39"/>
                <a:gd name="T28" fmla="*/ 7 w 44"/>
                <a:gd name="T29" fmla="*/ 17 h 39"/>
                <a:gd name="T30" fmla="*/ 11 w 44"/>
                <a:gd name="T31" fmla="*/ 19 h 39"/>
                <a:gd name="T32" fmla="*/ 13 w 44"/>
                <a:gd name="T33" fmla="*/ 21 h 39"/>
                <a:gd name="T34" fmla="*/ 11 w 44"/>
                <a:gd name="T35" fmla="*/ 23 h 39"/>
                <a:gd name="T36" fmla="*/ 14 w 44"/>
                <a:gd name="T37" fmla="*/ 26 h 39"/>
                <a:gd name="T38" fmla="*/ 17 w 44"/>
                <a:gd name="T39" fmla="*/ 27 h 39"/>
                <a:gd name="T40" fmla="*/ 18 w 44"/>
                <a:gd name="T41" fmla="*/ 32 h 39"/>
                <a:gd name="T42" fmla="*/ 22 w 44"/>
                <a:gd name="T43" fmla="*/ 28 h 39"/>
                <a:gd name="T44" fmla="*/ 25 w 44"/>
                <a:gd name="T45" fmla="*/ 27 h 39"/>
                <a:gd name="T46" fmla="*/ 26 w 44"/>
                <a:gd name="T47" fmla="*/ 31 h 39"/>
                <a:gd name="T48" fmla="*/ 26 w 44"/>
                <a:gd name="T49" fmla="*/ 34 h 39"/>
                <a:gd name="T50" fmla="*/ 28 w 44"/>
                <a:gd name="T51" fmla="*/ 37 h 39"/>
                <a:gd name="T52" fmla="*/ 31 w 44"/>
                <a:gd name="T53" fmla="*/ 39 h 39"/>
                <a:gd name="T54" fmla="*/ 31 w 44"/>
                <a:gd name="T55" fmla="*/ 34 h 39"/>
                <a:gd name="T56" fmla="*/ 34 w 44"/>
                <a:gd name="T57" fmla="*/ 32 h 39"/>
                <a:gd name="T58" fmla="*/ 33 w 44"/>
                <a:gd name="T59" fmla="*/ 30 h 39"/>
                <a:gd name="T60" fmla="*/ 36 w 44"/>
                <a:gd name="T61" fmla="*/ 26 h 39"/>
                <a:gd name="T62" fmla="*/ 36 w 44"/>
                <a:gd name="T63" fmla="*/ 20 h 39"/>
                <a:gd name="T64" fmla="*/ 44 w 44"/>
                <a:gd name="T65" fmla="*/ 16 h 39"/>
                <a:gd name="T66" fmla="*/ 42 w 44"/>
                <a:gd name="T67" fmla="*/ 14 h 39"/>
                <a:gd name="T68" fmla="*/ 40 w 44"/>
                <a:gd name="T69" fmla="*/ 14 h 39"/>
                <a:gd name="T70" fmla="*/ 35 w 44"/>
                <a:gd name="T71" fmla="*/ 9 h 39"/>
                <a:gd name="T72" fmla="*/ 33 w 44"/>
                <a:gd name="T73" fmla="*/ 5 h 39"/>
                <a:gd name="T74" fmla="*/ 0 w 44"/>
                <a:gd name="T75" fmla="*/ 28 h 39"/>
                <a:gd name="T76" fmla="*/ 2 w 44"/>
                <a:gd name="T77" fmla="*/ 31 h 39"/>
                <a:gd name="T78" fmla="*/ 6 w 44"/>
                <a:gd name="T79" fmla="*/ 35 h 39"/>
                <a:gd name="T80" fmla="*/ 9 w 44"/>
                <a:gd name="T81" fmla="*/ 36 h 39"/>
                <a:gd name="T82" fmla="*/ 13 w 44"/>
                <a:gd name="T83" fmla="*/ 35 h 39"/>
                <a:gd name="T84" fmla="*/ 10 w 44"/>
                <a:gd name="T85" fmla="*/ 31 h 39"/>
                <a:gd name="T86" fmla="*/ 7 w 44"/>
                <a:gd name="T87" fmla="*/ 28 h 39"/>
                <a:gd name="T88" fmla="*/ 3 w 44"/>
                <a:gd name="T89" fmla="*/ 27 h 39"/>
                <a:gd name="T90" fmla="*/ 0 w 44"/>
                <a:gd name="T91" fmla="*/ 28 h 39"/>
                <a:gd name="T92" fmla="*/ 21 w 44"/>
                <a:gd name="T93" fmla="*/ 27 h 39"/>
                <a:gd name="T94" fmla="*/ 15 w 44"/>
                <a:gd name="T95" fmla="*/ 19 h 39"/>
                <a:gd name="T96" fmla="*/ 19 w 44"/>
                <a:gd name="T97" fmla="*/ 18 h 39"/>
                <a:gd name="T98" fmla="*/ 20 w 44"/>
                <a:gd name="T99" fmla="*/ 20 h 39"/>
                <a:gd name="T100" fmla="*/ 19 w 44"/>
                <a:gd name="T101" fmla="*/ 20 h 39"/>
                <a:gd name="T102" fmla="*/ 20 w 44"/>
                <a:gd name="T103" fmla="*/ 23 h 39"/>
                <a:gd name="T104" fmla="*/ 23 w 44"/>
                <a:gd name="T105" fmla="*/ 25 h 39"/>
                <a:gd name="T106" fmla="*/ 21 w 44"/>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39">
                  <a:moveTo>
                    <a:pt x="33" y="5"/>
                  </a:moveTo>
                  <a:cubicBezTo>
                    <a:pt x="33" y="5"/>
                    <a:pt x="30" y="11"/>
                    <a:pt x="29" y="11"/>
                  </a:cubicBezTo>
                  <a:cubicBezTo>
                    <a:pt x="27" y="11"/>
                    <a:pt x="26" y="10"/>
                    <a:pt x="25" y="7"/>
                  </a:cubicBezTo>
                  <a:cubicBezTo>
                    <a:pt x="24" y="5"/>
                    <a:pt x="23" y="5"/>
                    <a:pt x="21" y="3"/>
                  </a:cubicBezTo>
                  <a:cubicBezTo>
                    <a:pt x="20" y="1"/>
                    <a:pt x="18" y="0"/>
                    <a:pt x="18" y="0"/>
                  </a:cubicBezTo>
                  <a:cubicBezTo>
                    <a:pt x="18" y="0"/>
                    <a:pt x="14" y="1"/>
                    <a:pt x="15" y="3"/>
                  </a:cubicBezTo>
                  <a:cubicBezTo>
                    <a:pt x="17" y="4"/>
                    <a:pt x="18" y="6"/>
                    <a:pt x="17" y="7"/>
                  </a:cubicBezTo>
                  <a:cubicBezTo>
                    <a:pt x="16" y="9"/>
                    <a:pt x="12" y="5"/>
                    <a:pt x="12" y="5"/>
                  </a:cubicBezTo>
                  <a:cubicBezTo>
                    <a:pt x="12" y="5"/>
                    <a:pt x="11" y="2"/>
                    <a:pt x="8" y="2"/>
                  </a:cubicBezTo>
                  <a:cubicBezTo>
                    <a:pt x="6" y="2"/>
                    <a:pt x="6" y="1"/>
                    <a:pt x="5" y="3"/>
                  </a:cubicBezTo>
                  <a:cubicBezTo>
                    <a:pt x="4" y="5"/>
                    <a:pt x="2" y="7"/>
                    <a:pt x="2" y="7"/>
                  </a:cubicBezTo>
                  <a:cubicBezTo>
                    <a:pt x="2" y="10"/>
                    <a:pt x="2" y="10"/>
                    <a:pt x="2" y="10"/>
                  </a:cubicBezTo>
                  <a:cubicBezTo>
                    <a:pt x="2" y="10"/>
                    <a:pt x="4" y="12"/>
                    <a:pt x="5" y="10"/>
                  </a:cubicBezTo>
                  <a:cubicBezTo>
                    <a:pt x="6" y="8"/>
                    <a:pt x="7" y="12"/>
                    <a:pt x="8" y="13"/>
                  </a:cubicBezTo>
                  <a:cubicBezTo>
                    <a:pt x="10" y="13"/>
                    <a:pt x="7" y="17"/>
                    <a:pt x="7" y="17"/>
                  </a:cubicBezTo>
                  <a:cubicBezTo>
                    <a:pt x="7" y="17"/>
                    <a:pt x="9" y="18"/>
                    <a:pt x="11" y="19"/>
                  </a:cubicBezTo>
                  <a:cubicBezTo>
                    <a:pt x="12" y="20"/>
                    <a:pt x="13" y="21"/>
                    <a:pt x="13" y="21"/>
                  </a:cubicBezTo>
                  <a:cubicBezTo>
                    <a:pt x="11" y="23"/>
                    <a:pt x="11" y="23"/>
                    <a:pt x="11" y="23"/>
                  </a:cubicBezTo>
                  <a:cubicBezTo>
                    <a:pt x="11" y="23"/>
                    <a:pt x="12" y="26"/>
                    <a:pt x="14" y="26"/>
                  </a:cubicBezTo>
                  <a:cubicBezTo>
                    <a:pt x="16" y="27"/>
                    <a:pt x="17" y="26"/>
                    <a:pt x="17" y="27"/>
                  </a:cubicBezTo>
                  <a:cubicBezTo>
                    <a:pt x="16" y="29"/>
                    <a:pt x="18" y="32"/>
                    <a:pt x="18" y="32"/>
                  </a:cubicBezTo>
                  <a:cubicBezTo>
                    <a:pt x="18" y="32"/>
                    <a:pt x="20" y="29"/>
                    <a:pt x="22" y="28"/>
                  </a:cubicBezTo>
                  <a:cubicBezTo>
                    <a:pt x="24" y="28"/>
                    <a:pt x="23" y="25"/>
                    <a:pt x="25" y="27"/>
                  </a:cubicBezTo>
                  <a:cubicBezTo>
                    <a:pt x="26" y="29"/>
                    <a:pt x="27" y="31"/>
                    <a:pt x="26" y="31"/>
                  </a:cubicBezTo>
                  <a:cubicBezTo>
                    <a:pt x="23" y="31"/>
                    <a:pt x="27" y="32"/>
                    <a:pt x="26" y="34"/>
                  </a:cubicBezTo>
                  <a:cubicBezTo>
                    <a:pt x="27" y="36"/>
                    <a:pt x="26" y="36"/>
                    <a:pt x="28" y="37"/>
                  </a:cubicBezTo>
                  <a:cubicBezTo>
                    <a:pt x="29" y="38"/>
                    <a:pt x="31" y="39"/>
                    <a:pt x="31" y="39"/>
                  </a:cubicBezTo>
                  <a:cubicBezTo>
                    <a:pt x="31" y="37"/>
                    <a:pt x="31" y="36"/>
                    <a:pt x="31" y="34"/>
                  </a:cubicBezTo>
                  <a:cubicBezTo>
                    <a:pt x="33" y="33"/>
                    <a:pt x="33" y="33"/>
                    <a:pt x="34" y="32"/>
                  </a:cubicBezTo>
                  <a:cubicBezTo>
                    <a:pt x="34" y="31"/>
                    <a:pt x="34" y="30"/>
                    <a:pt x="33" y="30"/>
                  </a:cubicBezTo>
                  <a:cubicBezTo>
                    <a:pt x="33" y="30"/>
                    <a:pt x="35" y="26"/>
                    <a:pt x="36" y="26"/>
                  </a:cubicBezTo>
                  <a:cubicBezTo>
                    <a:pt x="36" y="24"/>
                    <a:pt x="35" y="22"/>
                    <a:pt x="36" y="20"/>
                  </a:cubicBezTo>
                  <a:cubicBezTo>
                    <a:pt x="36" y="18"/>
                    <a:pt x="41" y="16"/>
                    <a:pt x="44" y="16"/>
                  </a:cubicBezTo>
                  <a:cubicBezTo>
                    <a:pt x="43" y="15"/>
                    <a:pt x="43" y="14"/>
                    <a:pt x="42" y="14"/>
                  </a:cubicBezTo>
                  <a:cubicBezTo>
                    <a:pt x="42" y="14"/>
                    <a:pt x="41" y="14"/>
                    <a:pt x="40" y="14"/>
                  </a:cubicBezTo>
                  <a:cubicBezTo>
                    <a:pt x="39" y="13"/>
                    <a:pt x="36" y="11"/>
                    <a:pt x="35" y="9"/>
                  </a:cubicBezTo>
                  <a:cubicBezTo>
                    <a:pt x="34" y="8"/>
                    <a:pt x="34" y="6"/>
                    <a:pt x="33" y="5"/>
                  </a:cubicBezTo>
                  <a:close/>
                  <a:moveTo>
                    <a:pt x="0" y="28"/>
                  </a:moveTo>
                  <a:cubicBezTo>
                    <a:pt x="0" y="28"/>
                    <a:pt x="0" y="29"/>
                    <a:pt x="2" y="31"/>
                  </a:cubicBezTo>
                  <a:cubicBezTo>
                    <a:pt x="4" y="32"/>
                    <a:pt x="4" y="34"/>
                    <a:pt x="6" y="35"/>
                  </a:cubicBezTo>
                  <a:cubicBezTo>
                    <a:pt x="7" y="36"/>
                    <a:pt x="7" y="36"/>
                    <a:pt x="9" y="36"/>
                  </a:cubicBezTo>
                  <a:cubicBezTo>
                    <a:pt x="10" y="36"/>
                    <a:pt x="13" y="35"/>
                    <a:pt x="13" y="35"/>
                  </a:cubicBezTo>
                  <a:cubicBezTo>
                    <a:pt x="13" y="35"/>
                    <a:pt x="13" y="33"/>
                    <a:pt x="10" y="31"/>
                  </a:cubicBezTo>
                  <a:cubicBezTo>
                    <a:pt x="8" y="29"/>
                    <a:pt x="7" y="28"/>
                    <a:pt x="7" y="28"/>
                  </a:cubicBezTo>
                  <a:cubicBezTo>
                    <a:pt x="7" y="28"/>
                    <a:pt x="6" y="27"/>
                    <a:pt x="3" y="27"/>
                  </a:cubicBezTo>
                  <a:cubicBezTo>
                    <a:pt x="1" y="27"/>
                    <a:pt x="0" y="28"/>
                    <a:pt x="0" y="28"/>
                  </a:cubicBezTo>
                  <a:close/>
                  <a:moveTo>
                    <a:pt x="21" y="27"/>
                  </a:moveTo>
                  <a:cubicBezTo>
                    <a:pt x="19" y="25"/>
                    <a:pt x="16" y="22"/>
                    <a:pt x="15" y="19"/>
                  </a:cubicBezTo>
                  <a:cubicBezTo>
                    <a:pt x="19" y="18"/>
                    <a:pt x="19" y="18"/>
                    <a:pt x="19" y="18"/>
                  </a:cubicBezTo>
                  <a:cubicBezTo>
                    <a:pt x="20" y="20"/>
                    <a:pt x="20" y="20"/>
                    <a:pt x="20" y="20"/>
                  </a:cubicBezTo>
                  <a:cubicBezTo>
                    <a:pt x="19" y="20"/>
                    <a:pt x="19" y="20"/>
                    <a:pt x="19" y="20"/>
                  </a:cubicBezTo>
                  <a:cubicBezTo>
                    <a:pt x="20" y="23"/>
                    <a:pt x="20" y="23"/>
                    <a:pt x="20" y="23"/>
                  </a:cubicBezTo>
                  <a:cubicBezTo>
                    <a:pt x="22" y="23"/>
                    <a:pt x="23" y="24"/>
                    <a:pt x="23" y="25"/>
                  </a:cubicBezTo>
                  <a:cubicBezTo>
                    <a:pt x="23" y="26"/>
                    <a:pt x="22" y="27"/>
                    <a:pt x="21" y="2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0" name="Freeform 333">
              <a:extLst>
                <a:ext uri="{FF2B5EF4-FFF2-40B4-BE49-F238E27FC236}">
                  <a16:creationId xmlns:a16="http://schemas.microsoft.com/office/drawing/2014/main" id="{2957B2F5-B0A9-4ED3-9E1D-A2419C4129EA}"/>
                </a:ext>
              </a:extLst>
            </p:cNvPr>
            <p:cNvSpPr>
              <a:spLocks noEditPoints="1"/>
            </p:cNvSpPr>
            <p:nvPr/>
          </p:nvSpPr>
          <p:spPr bwMode="auto">
            <a:xfrm>
              <a:off x="7315383" y="2606872"/>
              <a:ext cx="150796" cy="135011"/>
            </a:xfrm>
            <a:custGeom>
              <a:avLst/>
              <a:gdLst>
                <a:gd name="T0" fmla="*/ 33 w 44"/>
                <a:gd name="T1" fmla="*/ 5 h 39"/>
                <a:gd name="T2" fmla="*/ 29 w 44"/>
                <a:gd name="T3" fmla="*/ 11 h 39"/>
                <a:gd name="T4" fmla="*/ 25 w 44"/>
                <a:gd name="T5" fmla="*/ 7 h 39"/>
                <a:gd name="T6" fmla="*/ 21 w 44"/>
                <a:gd name="T7" fmla="*/ 3 h 39"/>
                <a:gd name="T8" fmla="*/ 18 w 44"/>
                <a:gd name="T9" fmla="*/ 0 h 39"/>
                <a:gd name="T10" fmla="*/ 15 w 44"/>
                <a:gd name="T11" fmla="*/ 3 h 39"/>
                <a:gd name="T12" fmla="*/ 17 w 44"/>
                <a:gd name="T13" fmla="*/ 7 h 39"/>
                <a:gd name="T14" fmla="*/ 12 w 44"/>
                <a:gd name="T15" fmla="*/ 5 h 39"/>
                <a:gd name="T16" fmla="*/ 8 w 44"/>
                <a:gd name="T17" fmla="*/ 2 h 39"/>
                <a:gd name="T18" fmla="*/ 5 w 44"/>
                <a:gd name="T19" fmla="*/ 3 h 39"/>
                <a:gd name="T20" fmla="*/ 2 w 44"/>
                <a:gd name="T21" fmla="*/ 7 h 39"/>
                <a:gd name="T22" fmla="*/ 2 w 44"/>
                <a:gd name="T23" fmla="*/ 10 h 39"/>
                <a:gd name="T24" fmla="*/ 5 w 44"/>
                <a:gd name="T25" fmla="*/ 10 h 39"/>
                <a:gd name="T26" fmla="*/ 8 w 44"/>
                <a:gd name="T27" fmla="*/ 13 h 39"/>
                <a:gd name="T28" fmla="*/ 7 w 44"/>
                <a:gd name="T29" fmla="*/ 17 h 39"/>
                <a:gd name="T30" fmla="*/ 11 w 44"/>
                <a:gd name="T31" fmla="*/ 19 h 39"/>
                <a:gd name="T32" fmla="*/ 13 w 44"/>
                <a:gd name="T33" fmla="*/ 21 h 39"/>
                <a:gd name="T34" fmla="*/ 11 w 44"/>
                <a:gd name="T35" fmla="*/ 23 h 39"/>
                <a:gd name="T36" fmla="*/ 14 w 44"/>
                <a:gd name="T37" fmla="*/ 26 h 39"/>
                <a:gd name="T38" fmla="*/ 17 w 44"/>
                <a:gd name="T39" fmla="*/ 27 h 39"/>
                <a:gd name="T40" fmla="*/ 18 w 44"/>
                <a:gd name="T41" fmla="*/ 32 h 39"/>
                <a:gd name="T42" fmla="*/ 22 w 44"/>
                <a:gd name="T43" fmla="*/ 28 h 39"/>
                <a:gd name="T44" fmla="*/ 25 w 44"/>
                <a:gd name="T45" fmla="*/ 27 h 39"/>
                <a:gd name="T46" fmla="*/ 26 w 44"/>
                <a:gd name="T47" fmla="*/ 31 h 39"/>
                <a:gd name="T48" fmla="*/ 26 w 44"/>
                <a:gd name="T49" fmla="*/ 34 h 39"/>
                <a:gd name="T50" fmla="*/ 28 w 44"/>
                <a:gd name="T51" fmla="*/ 37 h 39"/>
                <a:gd name="T52" fmla="*/ 31 w 44"/>
                <a:gd name="T53" fmla="*/ 39 h 39"/>
                <a:gd name="T54" fmla="*/ 31 w 44"/>
                <a:gd name="T55" fmla="*/ 34 h 39"/>
                <a:gd name="T56" fmla="*/ 34 w 44"/>
                <a:gd name="T57" fmla="*/ 32 h 39"/>
                <a:gd name="T58" fmla="*/ 33 w 44"/>
                <a:gd name="T59" fmla="*/ 30 h 39"/>
                <a:gd name="T60" fmla="*/ 36 w 44"/>
                <a:gd name="T61" fmla="*/ 26 h 39"/>
                <a:gd name="T62" fmla="*/ 36 w 44"/>
                <a:gd name="T63" fmla="*/ 20 h 39"/>
                <a:gd name="T64" fmla="*/ 44 w 44"/>
                <a:gd name="T65" fmla="*/ 16 h 39"/>
                <a:gd name="T66" fmla="*/ 42 w 44"/>
                <a:gd name="T67" fmla="*/ 14 h 39"/>
                <a:gd name="T68" fmla="*/ 40 w 44"/>
                <a:gd name="T69" fmla="*/ 14 h 39"/>
                <a:gd name="T70" fmla="*/ 35 w 44"/>
                <a:gd name="T71" fmla="*/ 9 h 39"/>
                <a:gd name="T72" fmla="*/ 33 w 44"/>
                <a:gd name="T73" fmla="*/ 5 h 39"/>
                <a:gd name="T74" fmla="*/ 0 w 44"/>
                <a:gd name="T75" fmla="*/ 28 h 39"/>
                <a:gd name="T76" fmla="*/ 2 w 44"/>
                <a:gd name="T77" fmla="*/ 31 h 39"/>
                <a:gd name="T78" fmla="*/ 6 w 44"/>
                <a:gd name="T79" fmla="*/ 35 h 39"/>
                <a:gd name="T80" fmla="*/ 9 w 44"/>
                <a:gd name="T81" fmla="*/ 36 h 39"/>
                <a:gd name="T82" fmla="*/ 13 w 44"/>
                <a:gd name="T83" fmla="*/ 35 h 39"/>
                <a:gd name="T84" fmla="*/ 10 w 44"/>
                <a:gd name="T85" fmla="*/ 31 h 39"/>
                <a:gd name="T86" fmla="*/ 7 w 44"/>
                <a:gd name="T87" fmla="*/ 28 h 39"/>
                <a:gd name="T88" fmla="*/ 3 w 44"/>
                <a:gd name="T89" fmla="*/ 27 h 39"/>
                <a:gd name="T90" fmla="*/ 0 w 44"/>
                <a:gd name="T91" fmla="*/ 28 h 39"/>
                <a:gd name="T92" fmla="*/ 21 w 44"/>
                <a:gd name="T93" fmla="*/ 27 h 39"/>
                <a:gd name="T94" fmla="*/ 15 w 44"/>
                <a:gd name="T95" fmla="*/ 19 h 39"/>
                <a:gd name="T96" fmla="*/ 19 w 44"/>
                <a:gd name="T97" fmla="*/ 18 h 39"/>
                <a:gd name="T98" fmla="*/ 20 w 44"/>
                <a:gd name="T99" fmla="*/ 20 h 39"/>
                <a:gd name="T100" fmla="*/ 19 w 44"/>
                <a:gd name="T101" fmla="*/ 20 h 39"/>
                <a:gd name="T102" fmla="*/ 20 w 44"/>
                <a:gd name="T103" fmla="*/ 23 h 39"/>
                <a:gd name="T104" fmla="*/ 23 w 44"/>
                <a:gd name="T105" fmla="*/ 25 h 39"/>
                <a:gd name="T106" fmla="*/ 21 w 44"/>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39">
                  <a:moveTo>
                    <a:pt x="33" y="5"/>
                  </a:moveTo>
                  <a:cubicBezTo>
                    <a:pt x="33" y="5"/>
                    <a:pt x="30" y="11"/>
                    <a:pt x="29" y="11"/>
                  </a:cubicBezTo>
                  <a:cubicBezTo>
                    <a:pt x="27" y="11"/>
                    <a:pt x="26" y="10"/>
                    <a:pt x="25" y="7"/>
                  </a:cubicBezTo>
                  <a:cubicBezTo>
                    <a:pt x="24" y="5"/>
                    <a:pt x="23" y="5"/>
                    <a:pt x="21" y="3"/>
                  </a:cubicBezTo>
                  <a:cubicBezTo>
                    <a:pt x="20" y="1"/>
                    <a:pt x="18" y="0"/>
                    <a:pt x="18" y="0"/>
                  </a:cubicBezTo>
                  <a:cubicBezTo>
                    <a:pt x="18" y="0"/>
                    <a:pt x="14" y="1"/>
                    <a:pt x="15" y="3"/>
                  </a:cubicBezTo>
                  <a:cubicBezTo>
                    <a:pt x="17" y="4"/>
                    <a:pt x="18" y="6"/>
                    <a:pt x="17" y="7"/>
                  </a:cubicBezTo>
                  <a:cubicBezTo>
                    <a:pt x="16" y="9"/>
                    <a:pt x="12" y="5"/>
                    <a:pt x="12" y="5"/>
                  </a:cubicBezTo>
                  <a:cubicBezTo>
                    <a:pt x="12" y="5"/>
                    <a:pt x="11" y="2"/>
                    <a:pt x="8" y="2"/>
                  </a:cubicBezTo>
                  <a:cubicBezTo>
                    <a:pt x="6" y="2"/>
                    <a:pt x="6" y="1"/>
                    <a:pt x="5" y="3"/>
                  </a:cubicBezTo>
                  <a:cubicBezTo>
                    <a:pt x="4" y="5"/>
                    <a:pt x="2" y="7"/>
                    <a:pt x="2" y="7"/>
                  </a:cubicBezTo>
                  <a:cubicBezTo>
                    <a:pt x="2" y="10"/>
                    <a:pt x="2" y="10"/>
                    <a:pt x="2" y="10"/>
                  </a:cubicBezTo>
                  <a:cubicBezTo>
                    <a:pt x="2" y="10"/>
                    <a:pt x="4" y="12"/>
                    <a:pt x="5" y="10"/>
                  </a:cubicBezTo>
                  <a:cubicBezTo>
                    <a:pt x="6" y="8"/>
                    <a:pt x="7" y="12"/>
                    <a:pt x="8" y="13"/>
                  </a:cubicBezTo>
                  <a:cubicBezTo>
                    <a:pt x="10" y="13"/>
                    <a:pt x="7" y="17"/>
                    <a:pt x="7" y="17"/>
                  </a:cubicBezTo>
                  <a:cubicBezTo>
                    <a:pt x="7" y="17"/>
                    <a:pt x="9" y="18"/>
                    <a:pt x="11" y="19"/>
                  </a:cubicBezTo>
                  <a:cubicBezTo>
                    <a:pt x="12" y="20"/>
                    <a:pt x="13" y="21"/>
                    <a:pt x="13" y="21"/>
                  </a:cubicBezTo>
                  <a:cubicBezTo>
                    <a:pt x="11" y="23"/>
                    <a:pt x="11" y="23"/>
                    <a:pt x="11" y="23"/>
                  </a:cubicBezTo>
                  <a:cubicBezTo>
                    <a:pt x="11" y="23"/>
                    <a:pt x="12" y="26"/>
                    <a:pt x="14" y="26"/>
                  </a:cubicBezTo>
                  <a:cubicBezTo>
                    <a:pt x="16" y="27"/>
                    <a:pt x="17" y="26"/>
                    <a:pt x="17" y="27"/>
                  </a:cubicBezTo>
                  <a:cubicBezTo>
                    <a:pt x="16" y="29"/>
                    <a:pt x="18" y="32"/>
                    <a:pt x="18" y="32"/>
                  </a:cubicBezTo>
                  <a:cubicBezTo>
                    <a:pt x="18" y="32"/>
                    <a:pt x="20" y="29"/>
                    <a:pt x="22" y="28"/>
                  </a:cubicBezTo>
                  <a:cubicBezTo>
                    <a:pt x="24" y="28"/>
                    <a:pt x="23" y="25"/>
                    <a:pt x="25" y="27"/>
                  </a:cubicBezTo>
                  <a:cubicBezTo>
                    <a:pt x="26" y="29"/>
                    <a:pt x="27" y="31"/>
                    <a:pt x="26" y="31"/>
                  </a:cubicBezTo>
                  <a:cubicBezTo>
                    <a:pt x="23" y="31"/>
                    <a:pt x="27" y="32"/>
                    <a:pt x="26" y="34"/>
                  </a:cubicBezTo>
                  <a:cubicBezTo>
                    <a:pt x="27" y="36"/>
                    <a:pt x="26" y="36"/>
                    <a:pt x="28" y="37"/>
                  </a:cubicBezTo>
                  <a:cubicBezTo>
                    <a:pt x="29" y="38"/>
                    <a:pt x="31" y="39"/>
                    <a:pt x="31" y="39"/>
                  </a:cubicBezTo>
                  <a:cubicBezTo>
                    <a:pt x="31" y="37"/>
                    <a:pt x="31" y="36"/>
                    <a:pt x="31" y="34"/>
                  </a:cubicBezTo>
                  <a:cubicBezTo>
                    <a:pt x="33" y="33"/>
                    <a:pt x="33" y="33"/>
                    <a:pt x="34" y="32"/>
                  </a:cubicBezTo>
                  <a:cubicBezTo>
                    <a:pt x="34" y="31"/>
                    <a:pt x="34" y="30"/>
                    <a:pt x="33" y="30"/>
                  </a:cubicBezTo>
                  <a:cubicBezTo>
                    <a:pt x="33" y="30"/>
                    <a:pt x="35" y="26"/>
                    <a:pt x="36" y="26"/>
                  </a:cubicBezTo>
                  <a:cubicBezTo>
                    <a:pt x="36" y="24"/>
                    <a:pt x="35" y="22"/>
                    <a:pt x="36" y="20"/>
                  </a:cubicBezTo>
                  <a:cubicBezTo>
                    <a:pt x="36" y="18"/>
                    <a:pt x="41" y="16"/>
                    <a:pt x="44" y="16"/>
                  </a:cubicBezTo>
                  <a:cubicBezTo>
                    <a:pt x="43" y="15"/>
                    <a:pt x="43" y="14"/>
                    <a:pt x="42" y="14"/>
                  </a:cubicBezTo>
                  <a:cubicBezTo>
                    <a:pt x="42" y="14"/>
                    <a:pt x="41" y="14"/>
                    <a:pt x="40" y="14"/>
                  </a:cubicBezTo>
                  <a:cubicBezTo>
                    <a:pt x="39" y="13"/>
                    <a:pt x="36" y="11"/>
                    <a:pt x="35" y="9"/>
                  </a:cubicBezTo>
                  <a:cubicBezTo>
                    <a:pt x="34" y="8"/>
                    <a:pt x="34" y="6"/>
                    <a:pt x="33" y="5"/>
                  </a:cubicBezTo>
                  <a:close/>
                  <a:moveTo>
                    <a:pt x="0" y="28"/>
                  </a:moveTo>
                  <a:cubicBezTo>
                    <a:pt x="0" y="28"/>
                    <a:pt x="0" y="29"/>
                    <a:pt x="2" y="31"/>
                  </a:cubicBezTo>
                  <a:cubicBezTo>
                    <a:pt x="4" y="32"/>
                    <a:pt x="4" y="34"/>
                    <a:pt x="6" y="35"/>
                  </a:cubicBezTo>
                  <a:cubicBezTo>
                    <a:pt x="7" y="36"/>
                    <a:pt x="7" y="36"/>
                    <a:pt x="9" y="36"/>
                  </a:cubicBezTo>
                  <a:cubicBezTo>
                    <a:pt x="10" y="36"/>
                    <a:pt x="13" y="35"/>
                    <a:pt x="13" y="35"/>
                  </a:cubicBezTo>
                  <a:cubicBezTo>
                    <a:pt x="13" y="35"/>
                    <a:pt x="13" y="33"/>
                    <a:pt x="10" y="31"/>
                  </a:cubicBezTo>
                  <a:cubicBezTo>
                    <a:pt x="8" y="29"/>
                    <a:pt x="7" y="28"/>
                    <a:pt x="7" y="28"/>
                  </a:cubicBezTo>
                  <a:cubicBezTo>
                    <a:pt x="7" y="28"/>
                    <a:pt x="6" y="27"/>
                    <a:pt x="3" y="27"/>
                  </a:cubicBezTo>
                  <a:cubicBezTo>
                    <a:pt x="1" y="27"/>
                    <a:pt x="0" y="28"/>
                    <a:pt x="0" y="28"/>
                  </a:cubicBezTo>
                  <a:close/>
                  <a:moveTo>
                    <a:pt x="21" y="27"/>
                  </a:moveTo>
                  <a:cubicBezTo>
                    <a:pt x="19" y="25"/>
                    <a:pt x="16" y="22"/>
                    <a:pt x="15" y="19"/>
                  </a:cubicBezTo>
                  <a:cubicBezTo>
                    <a:pt x="19" y="18"/>
                    <a:pt x="19" y="18"/>
                    <a:pt x="19" y="18"/>
                  </a:cubicBezTo>
                  <a:cubicBezTo>
                    <a:pt x="20" y="20"/>
                    <a:pt x="20" y="20"/>
                    <a:pt x="20" y="20"/>
                  </a:cubicBezTo>
                  <a:cubicBezTo>
                    <a:pt x="19" y="20"/>
                    <a:pt x="19" y="20"/>
                    <a:pt x="19" y="20"/>
                  </a:cubicBezTo>
                  <a:cubicBezTo>
                    <a:pt x="20" y="23"/>
                    <a:pt x="20" y="23"/>
                    <a:pt x="20" y="23"/>
                  </a:cubicBezTo>
                  <a:cubicBezTo>
                    <a:pt x="22" y="23"/>
                    <a:pt x="23" y="24"/>
                    <a:pt x="23" y="25"/>
                  </a:cubicBezTo>
                  <a:cubicBezTo>
                    <a:pt x="23" y="26"/>
                    <a:pt x="22" y="27"/>
                    <a:pt x="21" y="2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1" name="Freeform 334">
              <a:extLst>
                <a:ext uri="{FF2B5EF4-FFF2-40B4-BE49-F238E27FC236}">
                  <a16:creationId xmlns:a16="http://schemas.microsoft.com/office/drawing/2014/main" id="{676CF990-9A0C-47BF-95BB-7CDF2AD6B9A5}"/>
                </a:ext>
              </a:extLst>
            </p:cNvPr>
            <p:cNvSpPr>
              <a:spLocks/>
            </p:cNvSpPr>
            <p:nvPr/>
          </p:nvSpPr>
          <p:spPr bwMode="auto">
            <a:xfrm>
              <a:off x="6277346" y="2291264"/>
              <a:ext cx="206905" cy="112217"/>
            </a:xfrm>
            <a:custGeom>
              <a:avLst/>
              <a:gdLst>
                <a:gd name="T0" fmla="*/ 0 w 60"/>
                <a:gd name="T1" fmla="*/ 25 h 33"/>
                <a:gd name="T2" fmla="*/ 2 w 60"/>
                <a:gd name="T3" fmla="*/ 29 h 33"/>
                <a:gd name="T4" fmla="*/ 8 w 60"/>
                <a:gd name="T5" fmla="*/ 30 h 33"/>
                <a:gd name="T6" fmla="*/ 10 w 60"/>
                <a:gd name="T7" fmla="*/ 30 h 33"/>
                <a:gd name="T8" fmla="*/ 14 w 60"/>
                <a:gd name="T9" fmla="*/ 31 h 33"/>
                <a:gd name="T10" fmla="*/ 17 w 60"/>
                <a:gd name="T11" fmla="*/ 33 h 33"/>
                <a:gd name="T12" fmla="*/ 21 w 60"/>
                <a:gd name="T13" fmla="*/ 32 h 33"/>
                <a:gd name="T14" fmla="*/ 27 w 60"/>
                <a:gd name="T15" fmla="*/ 32 h 33"/>
                <a:gd name="T16" fmla="*/ 30 w 60"/>
                <a:gd name="T17" fmla="*/ 31 h 33"/>
                <a:gd name="T18" fmla="*/ 34 w 60"/>
                <a:gd name="T19" fmla="*/ 30 h 33"/>
                <a:gd name="T20" fmla="*/ 40 w 60"/>
                <a:gd name="T21" fmla="*/ 28 h 33"/>
                <a:gd name="T22" fmla="*/ 44 w 60"/>
                <a:gd name="T23" fmla="*/ 26 h 33"/>
                <a:gd name="T24" fmla="*/ 50 w 60"/>
                <a:gd name="T25" fmla="*/ 27 h 33"/>
                <a:gd name="T26" fmla="*/ 53 w 60"/>
                <a:gd name="T27" fmla="*/ 25 h 33"/>
                <a:gd name="T28" fmla="*/ 56 w 60"/>
                <a:gd name="T29" fmla="*/ 22 h 33"/>
                <a:gd name="T30" fmla="*/ 58 w 60"/>
                <a:gd name="T31" fmla="*/ 16 h 33"/>
                <a:gd name="T32" fmla="*/ 60 w 60"/>
                <a:gd name="T33" fmla="*/ 13 h 33"/>
                <a:gd name="T34" fmla="*/ 58 w 60"/>
                <a:gd name="T35" fmla="*/ 9 h 33"/>
                <a:gd name="T36" fmla="*/ 58 w 60"/>
                <a:gd name="T37" fmla="*/ 4 h 33"/>
                <a:gd name="T38" fmla="*/ 52 w 60"/>
                <a:gd name="T39" fmla="*/ 4 h 33"/>
                <a:gd name="T40" fmla="*/ 46 w 60"/>
                <a:gd name="T41" fmla="*/ 2 h 33"/>
                <a:gd name="T42" fmla="*/ 41 w 60"/>
                <a:gd name="T43" fmla="*/ 1 h 33"/>
                <a:gd name="T44" fmla="*/ 38 w 60"/>
                <a:gd name="T45" fmla="*/ 6 h 33"/>
                <a:gd name="T46" fmla="*/ 31 w 60"/>
                <a:gd name="T47" fmla="*/ 4 h 33"/>
                <a:gd name="T48" fmla="*/ 27 w 60"/>
                <a:gd name="T49" fmla="*/ 8 h 33"/>
                <a:gd name="T50" fmla="*/ 24 w 60"/>
                <a:gd name="T51" fmla="*/ 11 h 33"/>
                <a:gd name="T52" fmla="*/ 21 w 60"/>
                <a:gd name="T53" fmla="*/ 13 h 33"/>
                <a:gd name="T54" fmla="*/ 24 w 60"/>
                <a:gd name="T55" fmla="*/ 17 h 33"/>
                <a:gd name="T56" fmla="*/ 22 w 60"/>
                <a:gd name="T57" fmla="*/ 20 h 33"/>
                <a:gd name="T58" fmla="*/ 18 w 60"/>
                <a:gd name="T59" fmla="*/ 18 h 33"/>
                <a:gd name="T60" fmla="*/ 12 w 60"/>
                <a:gd name="T61" fmla="*/ 17 h 33"/>
                <a:gd name="T62" fmla="*/ 9 w 60"/>
                <a:gd name="T63" fmla="*/ 20 h 33"/>
                <a:gd name="T64" fmla="*/ 4 w 60"/>
                <a:gd name="T65" fmla="*/ 21 h 33"/>
                <a:gd name="T66" fmla="*/ 0 w 60"/>
                <a:gd name="T6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33">
                  <a:moveTo>
                    <a:pt x="0" y="25"/>
                  </a:moveTo>
                  <a:cubicBezTo>
                    <a:pt x="3" y="24"/>
                    <a:pt x="3" y="26"/>
                    <a:pt x="2" y="29"/>
                  </a:cubicBezTo>
                  <a:cubicBezTo>
                    <a:pt x="2" y="29"/>
                    <a:pt x="8" y="32"/>
                    <a:pt x="8" y="30"/>
                  </a:cubicBezTo>
                  <a:cubicBezTo>
                    <a:pt x="8" y="29"/>
                    <a:pt x="7" y="29"/>
                    <a:pt x="10" y="30"/>
                  </a:cubicBezTo>
                  <a:cubicBezTo>
                    <a:pt x="13" y="31"/>
                    <a:pt x="10" y="31"/>
                    <a:pt x="14" y="31"/>
                  </a:cubicBezTo>
                  <a:cubicBezTo>
                    <a:pt x="17" y="31"/>
                    <a:pt x="15" y="33"/>
                    <a:pt x="17" y="33"/>
                  </a:cubicBezTo>
                  <a:cubicBezTo>
                    <a:pt x="19" y="33"/>
                    <a:pt x="19" y="33"/>
                    <a:pt x="21" y="32"/>
                  </a:cubicBezTo>
                  <a:cubicBezTo>
                    <a:pt x="23" y="32"/>
                    <a:pt x="27" y="32"/>
                    <a:pt x="27" y="32"/>
                  </a:cubicBezTo>
                  <a:cubicBezTo>
                    <a:pt x="27" y="32"/>
                    <a:pt x="30" y="33"/>
                    <a:pt x="30" y="31"/>
                  </a:cubicBezTo>
                  <a:cubicBezTo>
                    <a:pt x="30" y="29"/>
                    <a:pt x="31" y="29"/>
                    <a:pt x="34" y="30"/>
                  </a:cubicBezTo>
                  <a:cubicBezTo>
                    <a:pt x="37" y="31"/>
                    <a:pt x="39" y="30"/>
                    <a:pt x="40" y="28"/>
                  </a:cubicBezTo>
                  <a:cubicBezTo>
                    <a:pt x="41" y="26"/>
                    <a:pt x="42" y="26"/>
                    <a:pt x="44" y="26"/>
                  </a:cubicBezTo>
                  <a:cubicBezTo>
                    <a:pt x="46" y="26"/>
                    <a:pt x="48" y="28"/>
                    <a:pt x="50" y="27"/>
                  </a:cubicBezTo>
                  <a:cubicBezTo>
                    <a:pt x="52" y="25"/>
                    <a:pt x="53" y="25"/>
                    <a:pt x="53" y="25"/>
                  </a:cubicBezTo>
                  <a:cubicBezTo>
                    <a:pt x="53" y="25"/>
                    <a:pt x="54" y="21"/>
                    <a:pt x="56" y="22"/>
                  </a:cubicBezTo>
                  <a:cubicBezTo>
                    <a:pt x="58" y="23"/>
                    <a:pt x="58" y="16"/>
                    <a:pt x="58" y="16"/>
                  </a:cubicBezTo>
                  <a:cubicBezTo>
                    <a:pt x="58" y="16"/>
                    <a:pt x="57" y="12"/>
                    <a:pt x="60" y="13"/>
                  </a:cubicBezTo>
                  <a:cubicBezTo>
                    <a:pt x="58" y="9"/>
                    <a:pt x="58" y="9"/>
                    <a:pt x="58" y="9"/>
                  </a:cubicBezTo>
                  <a:cubicBezTo>
                    <a:pt x="55" y="8"/>
                    <a:pt x="58" y="4"/>
                    <a:pt x="58" y="4"/>
                  </a:cubicBezTo>
                  <a:cubicBezTo>
                    <a:pt x="58" y="4"/>
                    <a:pt x="55" y="4"/>
                    <a:pt x="52" y="4"/>
                  </a:cubicBezTo>
                  <a:cubicBezTo>
                    <a:pt x="50" y="5"/>
                    <a:pt x="48" y="4"/>
                    <a:pt x="46" y="2"/>
                  </a:cubicBezTo>
                  <a:cubicBezTo>
                    <a:pt x="44" y="0"/>
                    <a:pt x="41" y="1"/>
                    <a:pt x="41" y="1"/>
                  </a:cubicBezTo>
                  <a:cubicBezTo>
                    <a:pt x="41" y="1"/>
                    <a:pt x="39" y="2"/>
                    <a:pt x="38" y="6"/>
                  </a:cubicBezTo>
                  <a:cubicBezTo>
                    <a:pt x="36" y="9"/>
                    <a:pt x="31" y="4"/>
                    <a:pt x="31" y="4"/>
                  </a:cubicBezTo>
                  <a:cubicBezTo>
                    <a:pt x="31" y="4"/>
                    <a:pt x="27" y="5"/>
                    <a:pt x="27" y="8"/>
                  </a:cubicBezTo>
                  <a:cubicBezTo>
                    <a:pt x="28" y="11"/>
                    <a:pt x="27" y="11"/>
                    <a:pt x="24" y="11"/>
                  </a:cubicBezTo>
                  <a:cubicBezTo>
                    <a:pt x="22" y="12"/>
                    <a:pt x="21" y="13"/>
                    <a:pt x="21" y="13"/>
                  </a:cubicBezTo>
                  <a:cubicBezTo>
                    <a:pt x="21" y="13"/>
                    <a:pt x="24" y="14"/>
                    <a:pt x="24" y="17"/>
                  </a:cubicBezTo>
                  <a:cubicBezTo>
                    <a:pt x="24" y="20"/>
                    <a:pt x="24" y="21"/>
                    <a:pt x="22" y="20"/>
                  </a:cubicBezTo>
                  <a:cubicBezTo>
                    <a:pt x="20" y="19"/>
                    <a:pt x="20" y="17"/>
                    <a:pt x="18" y="18"/>
                  </a:cubicBezTo>
                  <a:cubicBezTo>
                    <a:pt x="16" y="18"/>
                    <a:pt x="13" y="16"/>
                    <a:pt x="12" y="17"/>
                  </a:cubicBezTo>
                  <a:cubicBezTo>
                    <a:pt x="11" y="18"/>
                    <a:pt x="11" y="20"/>
                    <a:pt x="9" y="20"/>
                  </a:cubicBezTo>
                  <a:cubicBezTo>
                    <a:pt x="7" y="20"/>
                    <a:pt x="7" y="21"/>
                    <a:pt x="4" y="21"/>
                  </a:cubicBezTo>
                  <a:cubicBezTo>
                    <a:pt x="2" y="21"/>
                    <a:pt x="1" y="24"/>
                    <a:pt x="0"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2" name="Freeform 335">
              <a:extLst>
                <a:ext uri="{FF2B5EF4-FFF2-40B4-BE49-F238E27FC236}">
                  <a16:creationId xmlns:a16="http://schemas.microsoft.com/office/drawing/2014/main" id="{2281F1C7-7DD2-4576-875A-FF88F7430FC5}"/>
                </a:ext>
              </a:extLst>
            </p:cNvPr>
            <p:cNvSpPr>
              <a:spLocks/>
            </p:cNvSpPr>
            <p:nvPr/>
          </p:nvSpPr>
          <p:spPr bwMode="auto">
            <a:xfrm>
              <a:off x="6277346" y="2291264"/>
              <a:ext cx="206905" cy="112217"/>
            </a:xfrm>
            <a:custGeom>
              <a:avLst/>
              <a:gdLst>
                <a:gd name="T0" fmla="*/ 0 w 60"/>
                <a:gd name="T1" fmla="*/ 25 h 33"/>
                <a:gd name="T2" fmla="*/ 2 w 60"/>
                <a:gd name="T3" fmla="*/ 29 h 33"/>
                <a:gd name="T4" fmla="*/ 8 w 60"/>
                <a:gd name="T5" fmla="*/ 30 h 33"/>
                <a:gd name="T6" fmla="*/ 10 w 60"/>
                <a:gd name="T7" fmla="*/ 30 h 33"/>
                <a:gd name="T8" fmla="*/ 14 w 60"/>
                <a:gd name="T9" fmla="*/ 31 h 33"/>
                <a:gd name="T10" fmla="*/ 17 w 60"/>
                <a:gd name="T11" fmla="*/ 33 h 33"/>
                <a:gd name="T12" fmla="*/ 21 w 60"/>
                <a:gd name="T13" fmla="*/ 32 h 33"/>
                <a:gd name="T14" fmla="*/ 27 w 60"/>
                <a:gd name="T15" fmla="*/ 32 h 33"/>
                <a:gd name="T16" fmla="*/ 30 w 60"/>
                <a:gd name="T17" fmla="*/ 31 h 33"/>
                <a:gd name="T18" fmla="*/ 34 w 60"/>
                <a:gd name="T19" fmla="*/ 30 h 33"/>
                <a:gd name="T20" fmla="*/ 40 w 60"/>
                <a:gd name="T21" fmla="*/ 28 h 33"/>
                <a:gd name="T22" fmla="*/ 44 w 60"/>
                <a:gd name="T23" fmla="*/ 26 h 33"/>
                <a:gd name="T24" fmla="*/ 50 w 60"/>
                <a:gd name="T25" fmla="*/ 27 h 33"/>
                <a:gd name="T26" fmla="*/ 53 w 60"/>
                <a:gd name="T27" fmla="*/ 25 h 33"/>
                <a:gd name="T28" fmla="*/ 56 w 60"/>
                <a:gd name="T29" fmla="*/ 22 h 33"/>
                <a:gd name="T30" fmla="*/ 58 w 60"/>
                <a:gd name="T31" fmla="*/ 16 h 33"/>
                <a:gd name="T32" fmla="*/ 60 w 60"/>
                <a:gd name="T33" fmla="*/ 13 h 33"/>
                <a:gd name="T34" fmla="*/ 58 w 60"/>
                <a:gd name="T35" fmla="*/ 9 h 33"/>
                <a:gd name="T36" fmla="*/ 58 w 60"/>
                <a:gd name="T37" fmla="*/ 4 h 33"/>
                <a:gd name="T38" fmla="*/ 52 w 60"/>
                <a:gd name="T39" fmla="*/ 4 h 33"/>
                <a:gd name="T40" fmla="*/ 46 w 60"/>
                <a:gd name="T41" fmla="*/ 2 h 33"/>
                <a:gd name="T42" fmla="*/ 41 w 60"/>
                <a:gd name="T43" fmla="*/ 1 h 33"/>
                <a:gd name="T44" fmla="*/ 38 w 60"/>
                <a:gd name="T45" fmla="*/ 6 h 33"/>
                <a:gd name="T46" fmla="*/ 31 w 60"/>
                <a:gd name="T47" fmla="*/ 4 h 33"/>
                <a:gd name="T48" fmla="*/ 27 w 60"/>
                <a:gd name="T49" fmla="*/ 8 h 33"/>
                <a:gd name="T50" fmla="*/ 24 w 60"/>
                <a:gd name="T51" fmla="*/ 11 h 33"/>
                <a:gd name="T52" fmla="*/ 21 w 60"/>
                <a:gd name="T53" fmla="*/ 13 h 33"/>
                <a:gd name="T54" fmla="*/ 24 w 60"/>
                <a:gd name="T55" fmla="*/ 17 h 33"/>
                <a:gd name="T56" fmla="*/ 22 w 60"/>
                <a:gd name="T57" fmla="*/ 20 h 33"/>
                <a:gd name="T58" fmla="*/ 18 w 60"/>
                <a:gd name="T59" fmla="*/ 18 h 33"/>
                <a:gd name="T60" fmla="*/ 12 w 60"/>
                <a:gd name="T61" fmla="*/ 17 h 33"/>
                <a:gd name="T62" fmla="*/ 9 w 60"/>
                <a:gd name="T63" fmla="*/ 20 h 33"/>
                <a:gd name="T64" fmla="*/ 4 w 60"/>
                <a:gd name="T65" fmla="*/ 21 h 33"/>
                <a:gd name="T66" fmla="*/ 0 w 60"/>
                <a:gd name="T6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33">
                  <a:moveTo>
                    <a:pt x="0" y="25"/>
                  </a:moveTo>
                  <a:cubicBezTo>
                    <a:pt x="3" y="24"/>
                    <a:pt x="3" y="26"/>
                    <a:pt x="2" y="29"/>
                  </a:cubicBezTo>
                  <a:cubicBezTo>
                    <a:pt x="2" y="29"/>
                    <a:pt x="8" y="32"/>
                    <a:pt x="8" y="30"/>
                  </a:cubicBezTo>
                  <a:cubicBezTo>
                    <a:pt x="8" y="29"/>
                    <a:pt x="7" y="29"/>
                    <a:pt x="10" y="30"/>
                  </a:cubicBezTo>
                  <a:cubicBezTo>
                    <a:pt x="13" y="31"/>
                    <a:pt x="10" y="31"/>
                    <a:pt x="14" y="31"/>
                  </a:cubicBezTo>
                  <a:cubicBezTo>
                    <a:pt x="17" y="31"/>
                    <a:pt x="15" y="33"/>
                    <a:pt x="17" y="33"/>
                  </a:cubicBezTo>
                  <a:cubicBezTo>
                    <a:pt x="19" y="33"/>
                    <a:pt x="19" y="33"/>
                    <a:pt x="21" y="32"/>
                  </a:cubicBezTo>
                  <a:cubicBezTo>
                    <a:pt x="23" y="32"/>
                    <a:pt x="27" y="32"/>
                    <a:pt x="27" y="32"/>
                  </a:cubicBezTo>
                  <a:cubicBezTo>
                    <a:pt x="27" y="32"/>
                    <a:pt x="30" y="33"/>
                    <a:pt x="30" y="31"/>
                  </a:cubicBezTo>
                  <a:cubicBezTo>
                    <a:pt x="30" y="29"/>
                    <a:pt x="31" y="29"/>
                    <a:pt x="34" y="30"/>
                  </a:cubicBezTo>
                  <a:cubicBezTo>
                    <a:pt x="37" y="31"/>
                    <a:pt x="39" y="30"/>
                    <a:pt x="40" y="28"/>
                  </a:cubicBezTo>
                  <a:cubicBezTo>
                    <a:pt x="41" y="26"/>
                    <a:pt x="42" y="26"/>
                    <a:pt x="44" y="26"/>
                  </a:cubicBezTo>
                  <a:cubicBezTo>
                    <a:pt x="46" y="26"/>
                    <a:pt x="48" y="28"/>
                    <a:pt x="50" y="27"/>
                  </a:cubicBezTo>
                  <a:cubicBezTo>
                    <a:pt x="52" y="25"/>
                    <a:pt x="53" y="25"/>
                    <a:pt x="53" y="25"/>
                  </a:cubicBezTo>
                  <a:cubicBezTo>
                    <a:pt x="53" y="25"/>
                    <a:pt x="54" y="21"/>
                    <a:pt x="56" y="22"/>
                  </a:cubicBezTo>
                  <a:cubicBezTo>
                    <a:pt x="58" y="23"/>
                    <a:pt x="58" y="16"/>
                    <a:pt x="58" y="16"/>
                  </a:cubicBezTo>
                  <a:cubicBezTo>
                    <a:pt x="58" y="16"/>
                    <a:pt x="57" y="12"/>
                    <a:pt x="60" y="13"/>
                  </a:cubicBezTo>
                  <a:cubicBezTo>
                    <a:pt x="58" y="9"/>
                    <a:pt x="58" y="9"/>
                    <a:pt x="58" y="9"/>
                  </a:cubicBezTo>
                  <a:cubicBezTo>
                    <a:pt x="55" y="8"/>
                    <a:pt x="58" y="4"/>
                    <a:pt x="58" y="4"/>
                  </a:cubicBezTo>
                  <a:cubicBezTo>
                    <a:pt x="58" y="4"/>
                    <a:pt x="55" y="4"/>
                    <a:pt x="52" y="4"/>
                  </a:cubicBezTo>
                  <a:cubicBezTo>
                    <a:pt x="50" y="5"/>
                    <a:pt x="48" y="4"/>
                    <a:pt x="46" y="2"/>
                  </a:cubicBezTo>
                  <a:cubicBezTo>
                    <a:pt x="44" y="0"/>
                    <a:pt x="41" y="1"/>
                    <a:pt x="41" y="1"/>
                  </a:cubicBezTo>
                  <a:cubicBezTo>
                    <a:pt x="41" y="1"/>
                    <a:pt x="39" y="2"/>
                    <a:pt x="38" y="6"/>
                  </a:cubicBezTo>
                  <a:cubicBezTo>
                    <a:pt x="36" y="9"/>
                    <a:pt x="31" y="4"/>
                    <a:pt x="31" y="4"/>
                  </a:cubicBezTo>
                  <a:cubicBezTo>
                    <a:pt x="31" y="4"/>
                    <a:pt x="27" y="5"/>
                    <a:pt x="27" y="8"/>
                  </a:cubicBezTo>
                  <a:cubicBezTo>
                    <a:pt x="28" y="11"/>
                    <a:pt x="27" y="11"/>
                    <a:pt x="24" y="11"/>
                  </a:cubicBezTo>
                  <a:cubicBezTo>
                    <a:pt x="22" y="12"/>
                    <a:pt x="21" y="13"/>
                    <a:pt x="21" y="13"/>
                  </a:cubicBezTo>
                  <a:cubicBezTo>
                    <a:pt x="21" y="13"/>
                    <a:pt x="24" y="14"/>
                    <a:pt x="24" y="17"/>
                  </a:cubicBezTo>
                  <a:cubicBezTo>
                    <a:pt x="24" y="20"/>
                    <a:pt x="24" y="21"/>
                    <a:pt x="22" y="20"/>
                  </a:cubicBezTo>
                  <a:cubicBezTo>
                    <a:pt x="20" y="19"/>
                    <a:pt x="20" y="17"/>
                    <a:pt x="18" y="18"/>
                  </a:cubicBezTo>
                  <a:cubicBezTo>
                    <a:pt x="16" y="18"/>
                    <a:pt x="13" y="16"/>
                    <a:pt x="12" y="17"/>
                  </a:cubicBezTo>
                  <a:cubicBezTo>
                    <a:pt x="11" y="18"/>
                    <a:pt x="11" y="20"/>
                    <a:pt x="9" y="20"/>
                  </a:cubicBezTo>
                  <a:cubicBezTo>
                    <a:pt x="7" y="20"/>
                    <a:pt x="7" y="21"/>
                    <a:pt x="4" y="21"/>
                  </a:cubicBezTo>
                  <a:cubicBezTo>
                    <a:pt x="2" y="21"/>
                    <a:pt x="1" y="24"/>
                    <a:pt x="0" y="2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3" name="Freeform 336">
              <a:extLst>
                <a:ext uri="{FF2B5EF4-FFF2-40B4-BE49-F238E27FC236}">
                  <a16:creationId xmlns:a16="http://schemas.microsoft.com/office/drawing/2014/main" id="{61C0B5A1-5DF7-4E37-A802-81CA1A40DDB0}"/>
                </a:ext>
              </a:extLst>
            </p:cNvPr>
            <p:cNvSpPr>
              <a:spLocks noEditPoints="1"/>
            </p:cNvSpPr>
            <p:nvPr/>
          </p:nvSpPr>
          <p:spPr bwMode="auto">
            <a:xfrm>
              <a:off x="9319563" y="4640795"/>
              <a:ext cx="1194092" cy="1272954"/>
            </a:xfrm>
            <a:custGeom>
              <a:avLst/>
              <a:gdLst>
                <a:gd name="T0" fmla="*/ 264 w 347"/>
                <a:gd name="T1" fmla="*/ 309 h 370"/>
                <a:gd name="T2" fmla="*/ 275 w 347"/>
                <a:gd name="T3" fmla="*/ 302 h 370"/>
                <a:gd name="T4" fmla="*/ 279 w 347"/>
                <a:gd name="T5" fmla="*/ 310 h 370"/>
                <a:gd name="T6" fmla="*/ 295 w 347"/>
                <a:gd name="T7" fmla="*/ 304 h 370"/>
                <a:gd name="T8" fmla="*/ 313 w 347"/>
                <a:gd name="T9" fmla="*/ 291 h 370"/>
                <a:gd name="T10" fmla="*/ 323 w 347"/>
                <a:gd name="T11" fmla="*/ 262 h 370"/>
                <a:gd name="T12" fmla="*/ 333 w 347"/>
                <a:gd name="T13" fmla="*/ 238 h 370"/>
                <a:gd name="T14" fmla="*/ 343 w 347"/>
                <a:gd name="T15" fmla="*/ 215 h 370"/>
                <a:gd name="T16" fmla="*/ 341 w 347"/>
                <a:gd name="T17" fmla="*/ 165 h 370"/>
                <a:gd name="T18" fmla="*/ 329 w 347"/>
                <a:gd name="T19" fmla="*/ 143 h 370"/>
                <a:gd name="T20" fmla="*/ 311 w 347"/>
                <a:gd name="T21" fmla="*/ 110 h 370"/>
                <a:gd name="T22" fmla="*/ 290 w 347"/>
                <a:gd name="T23" fmla="*/ 90 h 370"/>
                <a:gd name="T24" fmla="*/ 277 w 347"/>
                <a:gd name="T25" fmla="*/ 42 h 370"/>
                <a:gd name="T26" fmla="*/ 262 w 347"/>
                <a:gd name="T27" fmla="*/ 19 h 370"/>
                <a:gd name="T28" fmla="*/ 248 w 347"/>
                <a:gd name="T29" fmla="*/ 1 h 370"/>
                <a:gd name="T30" fmla="*/ 244 w 347"/>
                <a:gd name="T31" fmla="*/ 48 h 370"/>
                <a:gd name="T32" fmla="*/ 225 w 347"/>
                <a:gd name="T33" fmla="*/ 65 h 370"/>
                <a:gd name="T34" fmla="*/ 193 w 347"/>
                <a:gd name="T35" fmla="*/ 44 h 370"/>
                <a:gd name="T36" fmla="*/ 203 w 347"/>
                <a:gd name="T37" fmla="*/ 14 h 370"/>
                <a:gd name="T38" fmla="*/ 181 w 347"/>
                <a:gd name="T39" fmla="*/ 10 h 370"/>
                <a:gd name="T40" fmla="*/ 170 w 347"/>
                <a:gd name="T41" fmla="*/ 14 h 370"/>
                <a:gd name="T42" fmla="*/ 147 w 347"/>
                <a:gd name="T43" fmla="*/ 20 h 370"/>
                <a:gd name="T44" fmla="*/ 139 w 347"/>
                <a:gd name="T45" fmla="*/ 44 h 370"/>
                <a:gd name="T46" fmla="*/ 125 w 347"/>
                <a:gd name="T47" fmla="*/ 35 h 370"/>
                <a:gd name="T48" fmla="*/ 107 w 347"/>
                <a:gd name="T49" fmla="*/ 38 h 370"/>
                <a:gd name="T50" fmla="*/ 95 w 347"/>
                <a:gd name="T51" fmla="*/ 55 h 370"/>
                <a:gd name="T52" fmla="*/ 87 w 347"/>
                <a:gd name="T53" fmla="*/ 64 h 370"/>
                <a:gd name="T54" fmla="*/ 79 w 347"/>
                <a:gd name="T55" fmla="*/ 75 h 370"/>
                <a:gd name="T56" fmla="*/ 47 w 347"/>
                <a:gd name="T57" fmla="*/ 100 h 370"/>
                <a:gd name="T58" fmla="*/ 20 w 347"/>
                <a:gd name="T59" fmla="*/ 114 h 370"/>
                <a:gd name="T60" fmla="*/ 6 w 347"/>
                <a:gd name="T61" fmla="*/ 128 h 370"/>
                <a:gd name="T62" fmla="*/ 7 w 347"/>
                <a:gd name="T63" fmla="*/ 155 h 370"/>
                <a:gd name="T64" fmla="*/ 0 w 347"/>
                <a:gd name="T65" fmla="*/ 159 h 370"/>
                <a:gd name="T66" fmla="*/ 16 w 347"/>
                <a:gd name="T67" fmla="*/ 189 h 370"/>
                <a:gd name="T68" fmla="*/ 22 w 347"/>
                <a:gd name="T69" fmla="*/ 230 h 370"/>
                <a:gd name="T70" fmla="*/ 24 w 347"/>
                <a:gd name="T71" fmla="*/ 257 h 370"/>
                <a:gd name="T72" fmla="*/ 49 w 347"/>
                <a:gd name="T73" fmla="*/ 255 h 370"/>
                <a:gd name="T74" fmla="*/ 64 w 347"/>
                <a:gd name="T75" fmla="*/ 252 h 370"/>
                <a:gd name="T76" fmla="*/ 86 w 347"/>
                <a:gd name="T77" fmla="*/ 251 h 370"/>
                <a:gd name="T78" fmla="*/ 109 w 347"/>
                <a:gd name="T79" fmla="*/ 232 h 370"/>
                <a:gd name="T80" fmla="*/ 151 w 347"/>
                <a:gd name="T81" fmla="*/ 226 h 370"/>
                <a:gd name="T82" fmla="*/ 177 w 347"/>
                <a:gd name="T83" fmla="*/ 232 h 370"/>
                <a:gd name="T84" fmla="*/ 189 w 347"/>
                <a:gd name="T85" fmla="*/ 256 h 370"/>
                <a:gd name="T86" fmla="*/ 210 w 347"/>
                <a:gd name="T87" fmla="*/ 249 h 370"/>
                <a:gd name="T88" fmla="*/ 209 w 347"/>
                <a:gd name="T89" fmla="*/ 265 h 370"/>
                <a:gd name="T90" fmla="*/ 224 w 347"/>
                <a:gd name="T91" fmla="*/ 270 h 370"/>
                <a:gd name="T92" fmla="*/ 248 w 347"/>
                <a:gd name="T93" fmla="*/ 304 h 370"/>
                <a:gd name="T94" fmla="*/ 275 w 347"/>
                <a:gd name="T95" fmla="*/ 359 h 370"/>
                <a:gd name="T96" fmla="*/ 291 w 347"/>
                <a:gd name="T97" fmla="*/ 369 h 370"/>
                <a:gd name="T98" fmla="*/ 293 w 347"/>
                <a:gd name="T99" fmla="*/ 363 h 370"/>
                <a:gd name="T100" fmla="*/ 275 w 347"/>
                <a:gd name="T101" fmla="*/ 336 h 370"/>
                <a:gd name="T102" fmla="*/ 301 w 347"/>
                <a:gd name="T103" fmla="*/ 330 h 370"/>
                <a:gd name="T104" fmla="*/ 190 w 347"/>
                <a:gd name="T105" fmla="*/ 222 h 370"/>
                <a:gd name="T106" fmla="*/ 194 w 347"/>
                <a:gd name="T107" fmla="*/ 221 h 370"/>
                <a:gd name="T108" fmla="*/ 226 w 347"/>
                <a:gd name="T109" fmla="*/ 63 h 370"/>
                <a:gd name="T110" fmla="*/ 202 w 347"/>
                <a:gd name="T111" fmla="*/ 30 h 370"/>
                <a:gd name="T112" fmla="*/ 152 w 347"/>
                <a:gd name="T113" fmla="*/ 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7" h="370">
                  <a:moveTo>
                    <a:pt x="248" y="304"/>
                  </a:moveTo>
                  <a:cubicBezTo>
                    <a:pt x="248" y="304"/>
                    <a:pt x="249" y="306"/>
                    <a:pt x="249" y="306"/>
                  </a:cubicBezTo>
                  <a:cubicBezTo>
                    <a:pt x="249" y="307"/>
                    <a:pt x="251" y="306"/>
                    <a:pt x="252" y="306"/>
                  </a:cubicBezTo>
                  <a:cubicBezTo>
                    <a:pt x="252" y="308"/>
                    <a:pt x="251" y="310"/>
                    <a:pt x="253" y="311"/>
                  </a:cubicBezTo>
                  <a:cubicBezTo>
                    <a:pt x="253" y="311"/>
                    <a:pt x="254" y="310"/>
                    <a:pt x="255" y="310"/>
                  </a:cubicBezTo>
                  <a:cubicBezTo>
                    <a:pt x="256" y="310"/>
                    <a:pt x="257" y="313"/>
                    <a:pt x="258" y="314"/>
                  </a:cubicBezTo>
                  <a:cubicBezTo>
                    <a:pt x="259" y="313"/>
                    <a:pt x="261" y="313"/>
                    <a:pt x="262" y="312"/>
                  </a:cubicBezTo>
                  <a:cubicBezTo>
                    <a:pt x="263" y="311"/>
                    <a:pt x="263" y="309"/>
                    <a:pt x="264" y="309"/>
                  </a:cubicBezTo>
                  <a:cubicBezTo>
                    <a:pt x="265" y="309"/>
                    <a:pt x="265" y="309"/>
                    <a:pt x="265" y="309"/>
                  </a:cubicBezTo>
                  <a:cubicBezTo>
                    <a:pt x="266" y="308"/>
                    <a:pt x="265" y="306"/>
                    <a:pt x="266" y="306"/>
                  </a:cubicBezTo>
                  <a:cubicBezTo>
                    <a:pt x="267" y="305"/>
                    <a:pt x="268" y="305"/>
                    <a:pt x="269" y="304"/>
                  </a:cubicBezTo>
                  <a:cubicBezTo>
                    <a:pt x="270" y="302"/>
                    <a:pt x="266" y="304"/>
                    <a:pt x="269" y="302"/>
                  </a:cubicBezTo>
                  <a:cubicBezTo>
                    <a:pt x="270" y="301"/>
                    <a:pt x="270" y="301"/>
                    <a:pt x="271" y="300"/>
                  </a:cubicBezTo>
                  <a:cubicBezTo>
                    <a:pt x="271" y="299"/>
                    <a:pt x="271" y="299"/>
                    <a:pt x="271" y="299"/>
                  </a:cubicBezTo>
                  <a:cubicBezTo>
                    <a:pt x="272" y="299"/>
                    <a:pt x="274" y="300"/>
                    <a:pt x="274" y="300"/>
                  </a:cubicBezTo>
                  <a:cubicBezTo>
                    <a:pt x="274" y="301"/>
                    <a:pt x="274" y="301"/>
                    <a:pt x="275" y="302"/>
                  </a:cubicBezTo>
                  <a:cubicBezTo>
                    <a:pt x="274" y="303"/>
                    <a:pt x="271" y="304"/>
                    <a:pt x="271" y="304"/>
                  </a:cubicBezTo>
                  <a:cubicBezTo>
                    <a:pt x="271" y="305"/>
                    <a:pt x="272" y="306"/>
                    <a:pt x="271" y="306"/>
                  </a:cubicBezTo>
                  <a:cubicBezTo>
                    <a:pt x="272" y="306"/>
                    <a:pt x="273" y="307"/>
                    <a:pt x="274" y="306"/>
                  </a:cubicBezTo>
                  <a:cubicBezTo>
                    <a:pt x="275" y="306"/>
                    <a:pt x="276" y="305"/>
                    <a:pt x="277" y="304"/>
                  </a:cubicBezTo>
                  <a:cubicBezTo>
                    <a:pt x="277" y="304"/>
                    <a:pt x="277" y="306"/>
                    <a:pt x="277" y="306"/>
                  </a:cubicBezTo>
                  <a:cubicBezTo>
                    <a:pt x="276" y="307"/>
                    <a:pt x="275" y="307"/>
                    <a:pt x="275" y="307"/>
                  </a:cubicBezTo>
                  <a:cubicBezTo>
                    <a:pt x="275" y="308"/>
                    <a:pt x="275" y="308"/>
                    <a:pt x="275" y="308"/>
                  </a:cubicBezTo>
                  <a:cubicBezTo>
                    <a:pt x="275" y="309"/>
                    <a:pt x="279" y="310"/>
                    <a:pt x="279" y="310"/>
                  </a:cubicBezTo>
                  <a:cubicBezTo>
                    <a:pt x="281" y="314"/>
                    <a:pt x="281" y="314"/>
                    <a:pt x="281" y="314"/>
                  </a:cubicBezTo>
                  <a:cubicBezTo>
                    <a:pt x="281" y="313"/>
                    <a:pt x="282" y="312"/>
                    <a:pt x="283" y="313"/>
                  </a:cubicBezTo>
                  <a:cubicBezTo>
                    <a:pt x="283" y="313"/>
                    <a:pt x="283" y="315"/>
                    <a:pt x="283" y="316"/>
                  </a:cubicBezTo>
                  <a:cubicBezTo>
                    <a:pt x="284" y="317"/>
                    <a:pt x="285" y="317"/>
                    <a:pt x="285" y="317"/>
                  </a:cubicBezTo>
                  <a:cubicBezTo>
                    <a:pt x="287" y="313"/>
                    <a:pt x="285" y="315"/>
                    <a:pt x="287" y="313"/>
                  </a:cubicBezTo>
                  <a:cubicBezTo>
                    <a:pt x="288" y="312"/>
                    <a:pt x="289" y="313"/>
                    <a:pt x="290" y="312"/>
                  </a:cubicBezTo>
                  <a:cubicBezTo>
                    <a:pt x="290" y="312"/>
                    <a:pt x="291" y="310"/>
                    <a:pt x="291" y="310"/>
                  </a:cubicBezTo>
                  <a:cubicBezTo>
                    <a:pt x="292" y="308"/>
                    <a:pt x="295" y="306"/>
                    <a:pt x="295" y="304"/>
                  </a:cubicBezTo>
                  <a:cubicBezTo>
                    <a:pt x="296" y="303"/>
                    <a:pt x="294" y="303"/>
                    <a:pt x="295" y="302"/>
                  </a:cubicBezTo>
                  <a:cubicBezTo>
                    <a:pt x="295" y="301"/>
                    <a:pt x="296" y="300"/>
                    <a:pt x="297" y="299"/>
                  </a:cubicBezTo>
                  <a:cubicBezTo>
                    <a:pt x="303" y="299"/>
                    <a:pt x="307" y="298"/>
                    <a:pt x="311" y="300"/>
                  </a:cubicBezTo>
                  <a:cubicBezTo>
                    <a:pt x="312" y="297"/>
                    <a:pt x="312" y="297"/>
                    <a:pt x="312" y="297"/>
                  </a:cubicBezTo>
                  <a:cubicBezTo>
                    <a:pt x="312" y="297"/>
                    <a:pt x="314" y="297"/>
                    <a:pt x="315" y="297"/>
                  </a:cubicBezTo>
                  <a:cubicBezTo>
                    <a:pt x="315" y="296"/>
                    <a:pt x="314" y="294"/>
                    <a:pt x="314" y="294"/>
                  </a:cubicBezTo>
                  <a:cubicBezTo>
                    <a:pt x="316" y="293"/>
                    <a:pt x="315" y="294"/>
                    <a:pt x="316" y="292"/>
                  </a:cubicBezTo>
                  <a:cubicBezTo>
                    <a:pt x="315" y="291"/>
                    <a:pt x="314" y="291"/>
                    <a:pt x="313" y="291"/>
                  </a:cubicBezTo>
                  <a:cubicBezTo>
                    <a:pt x="313" y="290"/>
                    <a:pt x="313" y="289"/>
                    <a:pt x="312" y="288"/>
                  </a:cubicBezTo>
                  <a:cubicBezTo>
                    <a:pt x="314" y="285"/>
                    <a:pt x="316" y="282"/>
                    <a:pt x="317" y="278"/>
                  </a:cubicBezTo>
                  <a:cubicBezTo>
                    <a:pt x="317" y="278"/>
                    <a:pt x="317" y="273"/>
                    <a:pt x="317" y="271"/>
                  </a:cubicBezTo>
                  <a:cubicBezTo>
                    <a:pt x="318" y="271"/>
                    <a:pt x="318" y="271"/>
                    <a:pt x="318" y="271"/>
                  </a:cubicBezTo>
                  <a:cubicBezTo>
                    <a:pt x="319" y="270"/>
                    <a:pt x="319" y="268"/>
                    <a:pt x="320" y="266"/>
                  </a:cubicBezTo>
                  <a:cubicBezTo>
                    <a:pt x="321" y="266"/>
                    <a:pt x="321" y="266"/>
                    <a:pt x="321" y="266"/>
                  </a:cubicBezTo>
                  <a:cubicBezTo>
                    <a:pt x="322" y="266"/>
                    <a:pt x="322" y="263"/>
                    <a:pt x="321" y="262"/>
                  </a:cubicBezTo>
                  <a:cubicBezTo>
                    <a:pt x="323" y="262"/>
                    <a:pt x="323" y="262"/>
                    <a:pt x="323" y="262"/>
                  </a:cubicBezTo>
                  <a:cubicBezTo>
                    <a:pt x="323" y="261"/>
                    <a:pt x="322" y="259"/>
                    <a:pt x="323" y="258"/>
                  </a:cubicBezTo>
                  <a:cubicBezTo>
                    <a:pt x="324" y="257"/>
                    <a:pt x="324" y="257"/>
                    <a:pt x="324" y="257"/>
                  </a:cubicBezTo>
                  <a:cubicBezTo>
                    <a:pt x="325" y="253"/>
                    <a:pt x="325" y="251"/>
                    <a:pt x="324" y="248"/>
                  </a:cubicBezTo>
                  <a:cubicBezTo>
                    <a:pt x="325" y="247"/>
                    <a:pt x="326" y="247"/>
                    <a:pt x="327" y="246"/>
                  </a:cubicBezTo>
                  <a:cubicBezTo>
                    <a:pt x="327" y="246"/>
                    <a:pt x="327" y="244"/>
                    <a:pt x="327" y="243"/>
                  </a:cubicBezTo>
                  <a:cubicBezTo>
                    <a:pt x="328" y="242"/>
                    <a:pt x="330" y="242"/>
                    <a:pt x="331" y="241"/>
                  </a:cubicBezTo>
                  <a:cubicBezTo>
                    <a:pt x="332" y="241"/>
                    <a:pt x="332" y="239"/>
                    <a:pt x="333" y="238"/>
                  </a:cubicBezTo>
                  <a:cubicBezTo>
                    <a:pt x="333" y="238"/>
                    <a:pt x="333" y="238"/>
                    <a:pt x="333" y="238"/>
                  </a:cubicBezTo>
                  <a:cubicBezTo>
                    <a:pt x="335" y="237"/>
                    <a:pt x="335" y="238"/>
                    <a:pt x="337" y="237"/>
                  </a:cubicBezTo>
                  <a:cubicBezTo>
                    <a:pt x="337" y="236"/>
                    <a:pt x="336" y="233"/>
                    <a:pt x="337" y="232"/>
                  </a:cubicBezTo>
                  <a:cubicBezTo>
                    <a:pt x="337" y="231"/>
                    <a:pt x="338" y="230"/>
                    <a:pt x="339" y="230"/>
                  </a:cubicBezTo>
                  <a:cubicBezTo>
                    <a:pt x="340" y="230"/>
                    <a:pt x="340" y="230"/>
                    <a:pt x="340" y="230"/>
                  </a:cubicBezTo>
                  <a:cubicBezTo>
                    <a:pt x="340" y="229"/>
                    <a:pt x="340" y="227"/>
                    <a:pt x="340" y="227"/>
                  </a:cubicBezTo>
                  <a:cubicBezTo>
                    <a:pt x="340" y="225"/>
                    <a:pt x="342" y="223"/>
                    <a:pt x="342" y="222"/>
                  </a:cubicBezTo>
                  <a:cubicBezTo>
                    <a:pt x="342" y="220"/>
                    <a:pt x="341" y="218"/>
                    <a:pt x="341" y="217"/>
                  </a:cubicBezTo>
                  <a:cubicBezTo>
                    <a:pt x="341" y="217"/>
                    <a:pt x="342" y="215"/>
                    <a:pt x="343" y="215"/>
                  </a:cubicBezTo>
                  <a:cubicBezTo>
                    <a:pt x="341" y="210"/>
                    <a:pt x="342" y="208"/>
                    <a:pt x="343" y="204"/>
                  </a:cubicBezTo>
                  <a:cubicBezTo>
                    <a:pt x="342" y="203"/>
                    <a:pt x="342" y="204"/>
                    <a:pt x="341" y="202"/>
                  </a:cubicBezTo>
                  <a:cubicBezTo>
                    <a:pt x="343" y="200"/>
                    <a:pt x="347" y="200"/>
                    <a:pt x="343" y="197"/>
                  </a:cubicBezTo>
                  <a:cubicBezTo>
                    <a:pt x="344" y="195"/>
                    <a:pt x="347" y="194"/>
                    <a:pt x="345" y="189"/>
                  </a:cubicBezTo>
                  <a:cubicBezTo>
                    <a:pt x="345" y="187"/>
                    <a:pt x="343" y="186"/>
                    <a:pt x="342" y="185"/>
                  </a:cubicBezTo>
                  <a:cubicBezTo>
                    <a:pt x="341" y="184"/>
                    <a:pt x="340" y="179"/>
                    <a:pt x="340" y="179"/>
                  </a:cubicBezTo>
                  <a:cubicBezTo>
                    <a:pt x="340" y="175"/>
                    <a:pt x="340" y="169"/>
                    <a:pt x="341" y="167"/>
                  </a:cubicBezTo>
                  <a:cubicBezTo>
                    <a:pt x="341" y="165"/>
                    <a:pt x="341" y="165"/>
                    <a:pt x="341" y="165"/>
                  </a:cubicBezTo>
                  <a:cubicBezTo>
                    <a:pt x="340" y="165"/>
                    <a:pt x="341" y="161"/>
                    <a:pt x="341" y="161"/>
                  </a:cubicBezTo>
                  <a:cubicBezTo>
                    <a:pt x="339" y="160"/>
                    <a:pt x="339" y="160"/>
                    <a:pt x="339" y="160"/>
                  </a:cubicBezTo>
                  <a:cubicBezTo>
                    <a:pt x="339" y="159"/>
                    <a:pt x="340" y="158"/>
                    <a:pt x="339" y="157"/>
                  </a:cubicBezTo>
                  <a:cubicBezTo>
                    <a:pt x="339" y="156"/>
                    <a:pt x="338" y="156"/>
                    <a:pt x="337" y="156"/>
                  </a:cubicBezTo>
                  <a:cubicBezTo>
                    <a:pt x="336" y="155"/>
                    <a:pt x="336" y="153"/>
                    <a:pt x="335" y="152"/>
                  </a:cubicBezTo>
                  <a:cubicBezTo>
                    <a:pt x="335" y="151"/>
                    <a:pt x="332" y="151"/>
                    <a:pt x="332" y="150"/>
                  </a:cubicBezTo>
                  <a:cubicBezTo>
                    <a:pt x="331" y="149"/>
                    <a:pt x="332" y="148"/>
                    <a:pt x="332" y="147"/>
                  </a:cubicBezTo>
                  <a:cubicBezTo>
                    <a:pt x="332" y="146"/>
                    <a:pt x="330" y="144"/>
                    <a:pt x="329" y="143"/>
                  </a:cubicBezTo>
                  <a:cubicBezTo>
                    <a:pt x="328" y="142"/>
                    <a:pt x="324" y="140"/>
                    <a:pt x="323" y="139"/>
                  </a:cubicBezTo>
                  <a:cubicBezTo>
                    <a:pt x="322" y="136"/>
                    <a:pt x="324" y="130"/>
                    <a:pt x="322" y="127"/>
                  </a:cubicBezTo>
                  <a:cubicBezTo>
                    <a:pt x="321" y="127"/>
                    <a:pt x="321" y="127"/>
                    <a:pt x="321" y="127"/>
                  </a:cubicBezTo>
                  <a:cubicBezTo>
                    <a:pt x="318" y="123"/>
                    <a:pt x="318" y="123"/>
                    <a:pt x="318" y="123"/>
                  </a:cubicBezTo>
                  <a:cubicBezTo>
                    <a:pt x="317" y="123"/>
                    <a:pt x="315" y="126"/>
                    <a:pt x="313" y="123"/>
                  </a:cubicBezTo>
                  <a:cubicBezTo>
                    <a:pt x="311" y="119"/>
                    <a:pt x="314" y="118"/>
                    <a:pt x="313" y="114"/>
                  </a:cubicBezTo>
                  <a:cubicBezTo>
                    <a:pt x="312" y="113"/>
                    <a:pt x="312" y="113"/>
                    <a:pt x="312" y="113"/>
                  </a:cubicBezTo>
                  <a:cubicBezTo>
                    <a:pt x="311" y="112"/>
                    <a:pt x="312" y="111"/>
                    <a:pt x="311" y="110"/>
                  </a:cubicBezTo>
                  <a:cubicBezTo>
                    <a:pt x="309" y="105"/>
                    <a:pt x="304" y="110"/>
                    <a:pt x="307" y="100"/>
                  </a:cubicBezTo>
                  <a:cubicBezTo>
                    <a:pt x="306" y="99"/>
                    <a:pt x="304" y="97"/>
                    <a:pt x="302" y="96"/>
                  </a:cubicBezTo>
                  <a:cubicBezTo>
                    <a:pt x="302" y="96"/>
                    <a:pt x="302" y="94"/>
                    <a:pt x="302" y="94"/>
                  </a:cubicBezTo>
                  <a:cubicBezTo>
                    <a:pt x="297" y="92"/>
                    <a:pt x="297" y="92"/>
                    <a:pt x="297" y="92"/>
                  </a:cubicBezTo>
                  <a:cubicBezTo>
                    <a:pt x="297" y="92"/>
                    <a:pt x="298" y="93"/>
                    <a:pt x="296" y="94"/>
                  </a:cubicBezTo>
                  <a:cubicBezTo>
                    <a:pt x="296" y="93"/>
                    <a:pt x="295" y="93"/>
                    <a:pt x="294" y="92"/>
                  </a:cubicBezTo>
                  <a:cubicBezTo>
                    <a:pt x="294" y="92"/>
                    <a:pt x="294" y="90"/>
                    <a:pt x="294" y="90"/>
                  </a:cubicBezTo>
                  <a:cubicBezTo>
                    <a:pt x="293" y="89"/>
                    <a:pt x="291" y="90"/>
                    <a:pt x="290" y="90"/>
                  </a:cubicBezTo>
                  <a:cubicBezTo>
                    <a:pt x="289" y="89"/>
                    <a:pt x="288" y="88"/>
                    <a:pt x="287" y="88"/>
                  </a:cubicBezTo>
                  <a:cubicBezTo>
                    <a:pt x="285" y="87"/>
                    <a:pt x="285" y="87"/>
                    <a:pt x="285" y="87"/>
                  </a:cubicBezTo>
                  <a:cubicBezTo>
                    <a:pt x="284" y="85"/>
                    <a:pt x="285" y="82"/>
                    <a:pt x="285" y="82"/>
                  </a:cubicBezTo>
                  <a:cubicBezTo>
                    <a:pt x="284" y="77"/>
                    <a:pt x="285" y="74"/>
                    <a:pt x="284" y="68"/>
                  </a:cubicBezTo>
                  <a:cubicBezTo>
                    <a:pt x="284" y="68"/>
                    <a:pt x="282" y="66"/>
                    <a:pt x="282" y="66"/>
                  </a:cubicBezTo>
                  <a:cubicBezTo>
                    <a:pt x="282" y="65"/>
                    <a:pt x="282" y="63"/>
                    <a:pt x="282" y="62"/>
                  </a:cubicBezTo>
                  <a:cubicBezTo>
                    <a:pt x="282" y="61"/>
                    <a:pt x="277" y="58"/>
                    <a:pt x="277" y="56"/>
                  </a:cubicBezTo>
                  <a:cubicBezTo>
                    <a:pt x="276" y="54"/>
                    <a:pt x="277" y="45"/>
                    <a:pt x="277" y="42"/>
                  </a:cubicBezTo>
                  <a:cubicBezTo>
                    <a:pt x="276" y="42"/>
                    <a:pt x="277" y="41"/>
                    <a:pt x="277" y="41"/>
                  </a:cubicBezTo>
                  <a:cubicBezTo>
                    <a:pt x="276" y="41"/>
                    <a:pt x="275" y="41"/>
                    <a:pt x="275" y="42"/>
                  </a:cubicBezTo>
                  <a:cubicBezTo>
                    <a:pt x="273" y="39"/>
                    <a:pt x="272" y="37"/>
                    <a:pt x="270" y="34"/>
                  </a:cubicBezTo>
                  <a:cubicBezTo>
                    <a:pt x="268" y="36"/>
                    <a:pt x="266" y="37"/>
                    <a:pt x="265" y="39"/>
                  </a:cubicBezTo>
                  <a:cubicBezTo>
                    <a:pt x="264" y="38"/>
                    <a:pt x="263" y="37"/>
                    <a:pt x="262" y="37"/>
                  </a:cubicBezTo>
                  <a:cubicBezTo>
                    <a:pt x="262" y="33"/>
                    <a:pt x="263" y="30"/>
                    <a:pt x="264" y="28"/>
                  </a:cubicBezTo>
                  <a:cubicBezTo>
                    <a:pt x="264" y="26"/>
                    <a:pt x="264" y="26"/>
                    <a:pt x="264" y="26"/>
                  </a:cubicBezTo>
                  <a:cubicBezTo>
                    <a:pt x="262" y="25"/>
                    <a:pt x="263" y="21"/>
                    <a:pt x="262" y="19"/>
                  </a:cubicBezTo>
                  <a:cubicBezTo>
                    <a:pt x="261" y="18"/>
                    <a:pt x="259" y="17"/>
                    <a:pt x="258" y="16"/>
                  </a:cubicBezTo>
                  <a:cubicBezTo>
                    <a:pt x="258" y="15"/>
                    <a:pt x="259" y="13"/>
                    <a:pt x="258" y="12"/>
                  </a:cubicBezTo>
                  <a:cubicBezTo>
                    <a:pt x="258" y="11"/>
                    <a:pt x="256" y="11"/>
                    <a:pt x="256" y="10"/>
                  </a:cubicBezTo>
                  <a:cubicBezTo>
                    <a:pt x="255" y="10"/>
                    <a:pt x="256" y="8"/>
                    <a:pt x="256" y="7"/>
                  </a:cubicBezTo>
                  <a:cubicBezTo>
                    <a:pt x="255" y="6"/>
                    <a:pt x="253" y="6"/>
                    <a:pt x="253" y="5"/>
                  </a:cubicBezTo>
                  <a:cubicBezTo>
                    <a:pt x="252" y="4"/>
                    <a:pt x="252" y="2"/>
                    <a:pt x="252" y="0"/>
                  </a:cubicBezTo>
                  <a:cubicBezTo>
                    <a:pt x="250" y="0"/>
                    <a:pt x="250" y="0"/>
                    <a:pt x="250" y="0"/>
                  </a:cubicBezTo>
                  <a:cubicBezTo>
                    <a:pt x="250" y="2"/>
                    <a:pt x="249" y="1"/>
                    <a:pt x="248" y="1"/>
                  </a:cubicBezTo>
                  <a:cubicBezTo>
                    <a:pt x="248" y="5"/>
                    <a:pt x="249" y="7"/>
                    <a:pt x="248" y="11"/>
                  </a:cubicBezTo>
                  <a:cubicBezTo>
                    <a:pt x="247" y="12"/>
                    <a:pt x="245" y="14"/>
                    <a:pt x="245" y="15"/>
                  </a:cubicBezTo>
                  <a:cubicBezTo>
                    <a:pt x="245" y="16"/>
                    <a:pt x="246" y="16"/>
                    <a:pt x="246" y="16"/>
                  </a:cubicBezTo>
                  <a:cubicBezTo>
                    <a:pt x="246" y="26"/>
                    <a:pt x="246" y="26"/>
                    <a:pt x="246" y="26"/>
                  </a:cubicBezTo>
                  <a:cubicBezTo>
                    <a:pt x="246" y="28"/>
                    <a:pt x="244" y="28"/>
                    <a:pt x="244" y="32"/>
                  </a:cubicBezTo>
                  <a:cubicBezTo>
                    <a:pt x="243" y="34"/>
                    <a:pt x="244" y="40"/>
                    <a:pt x="245" y="43"/>
                  </a:cubicBezTo>
                  <a:cubicBezTo>
                    <a:pt x="245" y="43"/>
                    <a:pt x="246" y="45"/>
                    <a:pt x="246" y="46"/>
                  </a:cubicBezTo>
                  <a:cubicBezTo>
                    <a:pt x="246" y="46"/>
                    <a:pt x="244" y="47"/>
                    <a:pt x="244" y="48"/>
                  </a:cubicBezTo>
                  <a:cubicBezTo>
                    <a:pt x="244" y="50"/>
                    <a:pt x="245" y="52"/>
                    <a:pt x="244" y="54"/>
                  </a:cubicBezTo>
                  <a:cubicBezTo>
                    <a:pt x="244" y="55"/>
                    <a:pt x="242" y="57"/>
                    <a:pt x="241" y="58"/>
                  </a:cubicBezTo>
                  <a:cubicBezTo>
                    <a:pt x="244" y="61"/>
                    <a:pt x="239" y="65"/>
                    <a:pt x="239" y="66"/>
                  </a:cubicBezTo>
                  <a:cubicBezTo>
                    <a:pt x="239" y="68"/>
                    <a:pt x="239" y="70"/>
                    <a:pt x="239" y="72"/>
                  </a:cubicBezTo>
                  <a:cubicBezTo>
                    <a:pt x="237" y="72"/>
                    <a:pt x="232" y="74"/>
                    <a:pt x="229" y="73"/>
                  </a:cubicBezTo>
                  <a:cubicBezTo>
                    <a:pt x="229" y="72"/>
                    <a:pt x="229" y="72"/>
                    <a:pt x="229" y="72"/>
                  </a:cubicBezTo>
                  <a:cubicBezTo>
                    <a:pt x="228" y="72"/>
                    <a:pt x="228" y="72"/>
                    <a:pt x="228" y="72"/>
                  </a:cubicBezTo>
                  <a:cubicBezTo>
                    <a:pt x="228" y="70"/>
                    <a:pt x="226" y="66"/>
                    <a:pt x="225" y="65"/>
                  </a:cubicBezTo>
                  <a:cubicBezTo>
                    <a:pt x="224" y="64"/>
                    <a:pt x="222" y="64"/>
                    <a:pt x="220" y="64"/>
                  </a:cubicBezTo>
                  <a:cubicBezTo>
                    <a:pt x="218" y="62"/>
                    <a:pt x="216" y="57"/>
                    <a:pt x="214" y="56"/>
                  </a:cubicBezTo>
                  <a:cubicBezTo>
                    <a:pt x="212" y="55"/>
                    <a:pt x="211" y="56"/>
                    <a:pt x="210" y="55"/>
                  </a:cubicBezTo>
                  <a:cubicBezTo>
                    <a:pt x="208" y="54"/>
                    <a:pt x="208" y="52"/>
                    <a:pt x="206" y="52"/>
                  </a:cubicBezTo>
                  <a:cubicBezTo>
                    <a:pt x="205" y="51"/>
                    <a:pt x="203" y="52"/>
                    <a:pt x="202" y="52"/>
                  </a:cubicBezTo>
                  <a:cubicBezTo>
                    <a:pt x="202" y="51"/>
                    <a:pt x="201" y="48"/>
                    <a:pt x="200" y="48"/>
                  </a:cubicBezTo>
                  <a:cubicBezTo>
                    <a:pt x="199" y="47"/>
                    <a:pt x="198" y="47"/>
                    <a:pt x="197" y="47"/>
                  </a:cubicBezTo>
                  <a:cubicBezTo>
                    <a:pt x="196" y="46"/>
                    <a:pt x="194" y="45"/>
                    <a:pt x="193" y="44"/>
                  </a:cubicBezTo>
                  <a:cubicBezTo>
                    <a:pt x="194" y="40"/>
                    <a:pt x="193" y="38"/>
                    <a:pt x="194" y="34"/>
                  </a:cubicBezTo>
                  <a:cubicBezTo>
                    <a:pt x="194" y="34"/>
                    <a:pt x="196" y="33"/>
                    <a:pt x="196" y="33"/>
                  </a:cubicBezTo>
                  <a:cubicBezTo>
                    <a:pt x="197" y="31"/>
                    <a:pt x="196" y="28"/>
                    <a:pt x="196" y="25"/>
                  </a:cubicBezTo>
                  <a:cubicBezTo>
                    <a:pt x="203" y="27"/>
                    <a:pt x="202" y="26"/>
                    <a:pt x="200" y="20"/>
                  </a:cubicBezTo>
                  <a:cubicBezTo>
                    <a:pt x="202" y="19"/>
                    <a:pt x="204" y="18"/>
                    <a:pt x="206" y="17"/>
                  </a:cubicBezTo>
                  <a:cubicBezTo>
                    <a:pt x="206" y="17"/>
                    <a:pt x="205" y="15"/>
                    <a:pt x="206" y="14"/>
                  </a:cubicBezTo>
                  <a:cubicBezTo>
                    <a:pt x="205" y="14"/>
                    <a:pt x="204" y="15"/>
                    <a:pt x="204" y="15"/>
                  </a:cubicBezTo>
                  <a:cubicBezTo>
                    <a:pt x="203" y="14"/>
                    <a:pt x="204" y="14"/>
                    <a:pt x="203" y="14"/>
                  </a:cubicBezTo>
                  <a:cubicBezTo>
                    <a:pt x="203" y="12"/>
                    <a:pt x="204" y="12"/>
                    <a:pt x="204" y="10"/>
                  </a:cubicBezTo>
                  <a:cubicBezTo>
                    <a:pt x="202" y="12"/>
                    <a:pt x="201" y="12"/>
                    <a:pt x="198" y="13"/>
                  </a:cubicBezTo>
                  <a:cubicBezTo>
                    <a:pt x="198" y="13"/>
                    <a:pt x="198" y="15"/>
                    <a:pt x="198" y="15"/>
                  </a:cubicBezTo>
                  <a:cubicBezTo>
                    <a:pt x="198" y="14"/>
                    <a:pt x="195" y="11"/>
                    <a:pt x="194" y="11"/>
                  </a:cubicBezTo>
                  <a:cubicBezTo>
                    <a:pt x="192" y="11"/>
                    <a:pt x="191" y="12"/>
                    <a:pt x="190" y="12"/>
                  </a:cubicBezTo>
                  <a:cubicBezTo>
                    <a:pt x="188" y="13"/>
                    <a:pt x="188" y="11"/>
                    <a:pt x="187" y="11"/>
                  </a:cubicBezTo>
                  <a:cubicBezTo>
                    <a:pt x="185" y="11"/>
                    <a:pt x="184" y="12"/>
                    <a:pt x="182" y="12"/>
                  </a:cubicBezTo>
                  <a:cubicBezTo>
                    <a:pt x="181" y="10"/>
                    <a:pt x="181" y="10"/>
                    <a:pt x="181" y="10"/>
                  </a:cubicBezTo>
                  <a:cubicBezTo>
                    <a:pt x="179" y="9"/>
                    <a:pt x="178" y="11"/>
                    <a:pt x="177" y="10"/>
                  </a:cubicBezTo>
                  <a:cubicBezTo>
                    <a:pt x="176" y="10"/>
                    <a:pt x="176" y="8"/>
                    <a:pt x="175" y="7"/>
                  </a:cubicBezTo>
                  <a:cubicBezTo>
                    <a:pt x="173" y="8"/>
                    <a:pt x="172" y="8"/>
                    <a:pt x="170" y="9"/>
                  </a:cubicBezTo>
                  <a:cubicBezTo>
                    <a:pt x="167" y="2"/>
                    <a:pt x="168" y="7"/>
                    <a:pt x="162" y="4"/>
                  </a:cubicBezTo>
                  <a:cubicBezTo>
                    <a:pt x="162" y="4"/>
                    <a:pt x="161" y="5"/>
                    <a:pt x="161" y="5"/>
                  </a:cubicBezTo>
                  <a:cubicBezTo>
                    <a:pt x="162" y="6"/>
                    <a:pt x="164" y="8"/>
                    <a:pt x="164" y="8"/>
                  </a:cubicBezTo>
                  <a:cubicBezTo>
                    <a:pt x="165" y="9"/>
                    <a:pt x="166" y="8"/>
                    <a:pt x="167" y="8"/>
                  </a:cubicBezTo>
                  <a:cubicBezTo>
                    <a:pt x="169" y="9"/>
                    <a:pt x="169" y="12"/>
                    <a:pt x="170" y="14"/>
                  </a:cubicBezTo>
                  <a:cubicBezTo>
                    <a:pt x="169" y="14"/>
                    <a:pt x="169" y="14"/>
                    <a:pt x="169" y="14"/>
                  </a:cubicBezTo>
                  <a:cubicBezTo>
                    <a:pt x="169" y="15"/>
                    <a:pt x="168" y="16"/>
                    <a:pt x="168" y="17"/>
                  </a:cubicBezTo>
                  <a:cubicBezTo>
                    <a:pt x="166" y="16"/>
                    <a:pt x="162" y="13"/>
                    <a:pt x="158" y="14"/>
                  </a:cubicBezTo>
                  <a:cubicBezTo>
                    <a:pt x="158" y="15"/>
                    <a:pt x="158" y="16"/>
                    <a:pt x="157" y="16"/>
                  </a:cubicBezTo>
                  <a:cubicBezTo>
                    <a:pt x="156" y="13"/>
                    <a:pt x="157" y="14"/>
                    <a:pt x="156" y="13"/>
                  </a:cubicBezTo>
                  <a:cubicBezTo>
                    <a:pt x="152" y="17"/>
                    <a:pt x="154" y="17"/>
                    <a:pt x="150" y="15"/>
                  </a:cubicBezTo>
                  <a:cubicBezTo>
                    <a:pt x="150" y="16"/>
                    <a:pt x="151" y="18"/>
                    <a:pt x="151" y="18"/>
                  </a:cubicBezTo>
                  <a:cubicBezTo>
                    <a:pt x="150" y="19"/>
                    <a:pt x="147" y="20"/>
                    <a:pt x="147" y="20"/>
                  </a:cubicBezTo>
                  <a:cubicBezTo>
                    <a:pt x="147" y="21"/>
                    <a:pt x="146" y="22"/>
                    <a:pt x="147" y="22"/>
                  </a:cubicBezTo>
                  <a:cubicBezTo>
                    <a:pt x="148" y="23"/>
                    <a:pt x="149" y="25"/>
                    <a:pt x="150" y="26"/>
                  </a:cubicBezTo>
                  <a:cubicBezTo>
                    <a:pt x="144" y="26"/>
                    <a:pt x="145" y="27"/>
                    <a:pt x="144" y="33"/>
                  </a:cubicBezTo>
                  <a:cubicBezTo>
                    <a:pt x="142" y="33"/>
                    <a:pt x="143" y="33"/>
                    <a:pt x="141" y="33"/>
                  </a:cubicBezTo>
                  <a:cubicBezTo>
                    <a:pt x="141" y="33"/>
                    <a:pt x="140" y="40"/>
                    <a:pt x="142" y="41"/>
                  </a:cubicBezTo>
                  <a:cubicBezTo>
                    <a:pt x="143" y="41"/>
                    <a:pt x="144" y="41"/>
                    <a:pt x="144" y="42"/>
                  </a:cubicBezTo>
                  <a:cubicBezTo>
                    <a:pt x="144" y="42"/>
                    <a:pt x="143" y="44"/>
                    <a:pt x="144" y="44"/>
                  </a:cubicBezTo>
                  <a:cubicBezTo>
                    <a:pt x="142" y="44"/>
                    <a:pt x="139" y="44"/>
                    <a:pt x="139" y="44"/>
                  </a:cubicBezTo>
                  <a:cubicBezTo>
                    <a:pt x="138" y="42"/>
                    <a:pt x="138" y="42"/>
                    <a:pt x="138" y="42"/>
                  </a:cubicBezTo>
                  <a:cubicBezTo>
                    <a:pt x="132" y="40"/>
                    <a:pt x="131" y="39"/>
                    <a:pt x="131" y="47"/>
                  </a:cubicBezTo>
                  <a:cubicBezTo>
                    <a:pt x="129" y="47"/>
                    <a:pt x="129" y="46"/>
                    <a:pt x="129" y="48"/>
                  </a:cubicBezTo>
                  <a:cubicBezTo>
                    <a:pt x="126" y="48"/>
                    <a:pt x="129" y="43"/>
                    <a:pt x="129" y="43"/>
                  </a:cubicBezTo>
                  <a:cubicBezTo>
                    <a:pt x="129" y="43"/>
                    <a:pt x="129" y="39"/>
                    <a:pt x="129" y="38"/>
                  </a:cubicBezTo>
                  <a:cubicBezTo>
                    <a:pt x="128" y="38"/>
                    <a:pt x="128" y="38"/>
                    <a:pt x="128" y="38"/>
                  </a:cubicBezTo>
                  <a:cubicBezTo>
                    <a:pt x="127" y="37"/>
                    <a:pt x="127" y="36"/>
                    <a:pt x="127" y="35"/>
                  </a:cubicBezTo>
                  <a:cubicBezTo>
                    <a:pt x="125" y="35"/>
                    <a:pt x="125" y="35"/>
                    <a:pt x="125" y="35"/>
                  </a:cubicBezTo>
                  <a:cubicBezTo>
                    <a:pt x="125" y="34"/>
                    <a:pt x="125" y="33"/>
                    <a:pt x="125" y="32"/>
                  </a:cubicBezTo>
                  <a:cubicBezTo>
                    <a:pt x="122" y="28"/>
                    <a:pt x="117" y="31"/>
                    <a:pt x="114" y="33"/>
                  </a:cubicBezTo>
                  <a:cubicBezTo>
                    <a:pt x="114" y="32"/>
                    <a:pt x="115" y="31"/>
                    <a:pt x="113" y="31"/>
                  </a:cubicBezTo>
                  <a:cubicBezTo>
                    <a:pt x="113" y="34"/>
                    <a:pt x="113" y="35"/>
                    <a:pt x="113" y="38"/>
                  </a:cubicBezTo>
                  <a:cubicBezTo>
                    <a:pt x="112" y="38"/>
                    <a:pt x="111" y="37"/>
                    <a:pt x="111" y="37"/>
                  </a:cubicBezTo>
                  <a:cubicBezTo>
                    <a:pt x="111" y="37"/>
                    <a:pt x="111" y="35"/>
                    <a:pt x="111" y="35"/>
                  </a:cubicBezTo>
                  <a:cubicBezTo>
                    <a:pt x="110" y="35"/>
                    <a:pt x="109" y="38"/>
                    <a:pt x="109" y="38"/>
                  </a:cubicBezTo>
                  <a:cubicBezTo>
                    <a:pt x="109" y="39"/>
                    <a:pt x="108" y="38"/>
                    <a:pt x="107" y="38"/>
                  </a:cubicBezTo>
                  <a:cubicBezTo>
                    <a:pt x="107" y="39"/>
                    <a:pt x="106" y="41"/>
                    <a:pt x="107" y="40"/>
                  </a:cubicBezTo>
                  <a:cubicBezTo>
                    <a:pt x="107" y="42"/>
                    <a:pt x="107" y="41"/>
                    <a:pt x="108" y="41"/>
                  </a:cubicBezTo>
                  <a:cubicBezTo>
                    <a:pt x="108" y="41"/>
                    <a:pt x="108" y="43"/>
                    <a:pt x="108" y="43"/>
                  </a:cubicBezTo>
                  <a:cubicBezTo>
                    <a:pt x="106" y="44"/>
                    <a:pt x="105" y="44"/>
                    <a:pt x="105" y="44"/>
                  </a:cubicBezTo>
                  <a:cubicBezTo>
                    <a:pt x="105" y="44"/>
                    <a:pt x="105" y="44"/>
                    <a:pt x="106" y="47"/>
                  </a:cubicBezTo>
                  <a:cubicBezTo>
                    <a:pt x="102" y="46"/>
                    <a:pt x="104" y="46"/>
                    <a:pt x="99" y="47"/>
                  </a:cubicBezTo>
                  <a:cubicBezTo>
                    <a:pt x="101" y="52"/>
                    <a:pt x="100" y="53"/>
                    <a:pt x="98" y="56"/>
                  </a:cubicBezTo>
                  <a:cubicBezTo>
                    <a:pt x="97" y="55"/>
                    <a:pt x="96" y="56"/>
                    <a:pt x="95" y="55"/>
                  </a:cubicBezTo>
                  <a:cubicBezTo>
                    <a:pt x="95" y="55"/>
                    <a:pt x="95" y="53"/>
                    <a:pt x="95" y="53"/>
                  </a:cubicBezTo>
                  <a:cubicBezTo>
                    <a:pt x="93" y="53"/>
                    <a:pt x="93" y="53"/>
                    <a:pt x="93" y="53"/>
                  </a:cubicBezTo>
                  <a:cubicBezTo>
                    <a:pt x="92" y="54"/>
                    <a:pt x="93" y="54"/>
                    <a:pt x="91" y="54"/>
                  </a:cubicBezTo>
                  <a:cubicBezTo>
                    <a:pt x="91" y="57"/>
                    <a:pt x="90" y="60"/>
                    <a:pt x="91" y="62"/>
                  </a:cubicBezTo>
                  <a:cubicBezTo>
                    <a:pt x="92" y="63"/>
                    <a:pt x="93" y="64"/>
                    <a:pt x="93" y="64"/>
                  </a:cubicBezTo>
                  <a:cubicBezTo>
                    <a:pt x="92" y="65"/>
                    <a:pt x="92" y="65"/>
                    <a:pt x="91" y="65"/>
                  </a:cubicBezTo>
                  <a:cubicBezTo>
                    <a:pt x="91" y="65"/>
                    <a:pt x="91" y="67"/>
                    <a:pt x="91" y="68"/>
                  </a:cubicBezTo>
                  <a:cubicBezTo>
                    <a:pt x="90" y="66"/>
                    <a:pt x="88" y="65"/>
                    <a:pt x="87" y="64"/>
                  </a:cubicBezTo>
                  <a:cubicBezTo>
                    <a:pt x="87" y="62"/>
                    <a:pt x="88" y="60"/>
                    <a:pt x="87" y="58"/>
                  </a:cubicBezTo>
                  <a:cubicBezTo>
                    <a:pt x="86" y="58"/>
                    <a:pt x="85" y="58"/>
                    <a:pt x="85" y="58"/>
                  </a:cubicBezTo>
                  <a:cubicBezTo>
                    <a:pt x="84" y="58"/>
                    <a:pt x="85" y="60"/>
                    <a:pt x="85" y="60"/>
                  </a:cubicBezTo>
                  <a:cubicBezTo>
                    <a:pt x="85" y="60"/>
                    <a:pt x="81" y="62"/>
                    <a:pt x="81" y="62"/>
                  </a:cubicBezTo>
                  <a:cubicBezTo>
                    <a:pt x="78" y="66"/>
                    <a:pt x="81" y="69"/>
                    <a:pt x="80" y="72"/>
                  </a:cubicBezTo>
                  <a:cubicBezTo>
                    <a:pt x="79" y="72"/>
                    <a:pt x="79" y="72"/>
                    <a:pt x="79" y="72"/>
                  </a:cubicBezTo>
                  <a:cubicBezTo>
                    <a:pt x="78" y="73"/>
                    <a:pt x="79" y="74"/>
                    <a:pt x="78" y="75"/>
                  </a:cubicBezTo>
                  <a:cubicBezTo>
                    <a:pt x="79" y="75"/>
                    <a:pt x="79" y="75"/>
                    <a:pt x="79" y="75"/>
                  </a:cubicBezTo>
                  <a:cubicBezTo>
                    <a:pt x="79" y="75"/>
                    <a:pt x="80" y="77"/>
                    <a:pt x="80" y="78"/>
                  </a:cubicBezTo>
                  <a:cubicBezTo>
                    <a:pt x="79" y="79"/>
                    <a:pt x="76" y="79"/>
                    <a:pt x="75" y="81"/>
                  </a:cubicBezTo>
                  <a:cubicBezTo>
                    <a:pt x="74" y="81"/>
                    <a:pt x="75" y="82"/>
                    <a:pt x="75" y="83"/>
                  </a:cubicBezTo>
                  <a:cubicBezTo>
                    <a:pt x="75" y="83"/>
                    <a:pt x="69" y="90"/>
                    <a:pt x="69" y="90"/>
                  </a:cubicBezTo>
                  <a:cubicBezTo>
                    <a:pt x="66" y="92"/>
                    <a:pt x="64" y="91"/>
                    <a:pt x="59" y="92"/>
                  </a:cubicBezTo>
                  <a:cubicBezTo>
                    <a:pt x="58" y="93"/>
                    <a:pt x="56" y="95"/>
                    <a:pt x="55" y="95"/>
                  </a:cubicBezTo>
                  <a:cubicBezTo>
                    <a:pt x="54" y="95"/>
                    <a:pt x="52" y="94"/>
                    <a:pt x="51" y="94"/>
                  </a:cubicBezTo>
                  <a:cubicBezTo>
                    <a:pt x="49" y="95"/>
                    <a:pt x="49" y="99"/>
                    <a:pt x="47" y="100"/>
                  </a:cubicBezTo>
                  <a:cubicBezTo>
                    <a:pt x="46" y="101"/>
                    <a:pt x="44" y="100"/>
                    <a:pt x="43" y="101"/>
                  </a:cubicBezTo>
                  <a:cubicBezTo>
                    <a:pt x="42" y="101"/>
                    <a:pt x="42" y="103"/>
                    <a:pt x="42" y="103"/>
                  </a:cubicBezTo>
                  <a:cubicBezTo>
                    <a:pt x="39" y="105"/>
                    <a:pt x="35" y="103"/>
                    <a:pt x="33" y="102"/>
                  </a:cubicBezTo>
                  <a:cubicBezTo>
                    <a:pt x="32" y="103"/>
                    <a:pt x="32" y="104"/>
                    <a:pt x="32" y="106"/>
                  </a:cubicBezTo>
                  <a:cubicBezTo>
                    <a:pt x="31" y="105"/>
                    <a:pt x="27" y="105"/>
                    <a:pt x="27" y="106"/>
                  </a:cubicBezTo>
                  <a:cubicBezTo>
                    <a:pt x="25" y="106"/>
                    <a:pt x="24" y="111"/>
                    <a:pt x="22" y="112"/>
                  </a:cubicBezTo>
                  <a:cubicBezTo>
                    <a:pt x="21" y="112"/>
                    <a:pt x="21" y="112"/>
                    <a:pt x="21" y="112"/>
                  </a:cubicBezTo>
                  <a:cubicBezTo>
                    <a:pt x="20" y="112"/>
                    <a:pt x="21" y="114"/>
                    <a:pt x="20" y="114"/>
                  </a:cubicBezTo>
                  <a:cubicBezTo>
                    <a:pt x="20" y="114"/>
                    <a:pt x="19" y="114"/>
                    <a:pt x="18" y="114"/>
                  </a:cubicBezTo>
                  <a:cubicBezTo>
                    <a:pt x="16" y="115"/>
                    <a:pt x="15" y="119"/>
                    <a:pt x="14" y="120"/>
                  </a:cubicBezTo>
                  <a:cubicBezTo>
                    <a:pt x="12" y="121"/>
                    <a:pt x="10" y="122"/>
                    <a:pt x="8" y="123"/>
                  </a:cubicBezTo>
                  <a:cubicBezTo>
                    <a:pt x="8" y="122"/>
                    <a:pt x="7" y="121"/>
                    <a:pt x="8" y="121"/>
                  </a:cubicBezTo>
                  <a:cubicBezTo>
                    <a:pt x="9" y="120"/>
                    <a:pt x="8" y="118"/>
                    <a:pt x="8" y="118"/>
                  </a:cubicBezTo>
                  <a:cubicBezTo>
                    <a:pt x="8" y="118"/>
                    <a:pt x="9" y="117"/>
                    <a:pt x="8" y="117"/>
                  </a:cubicBezTo>
                  <a:cubicBezTo>
                    <a:pt x="6" y="119"/>
                    <a:pt x="7" y="123"/>
                    <a:pt x="4" y="124"/>
                  </a:cubicBezTo>
                  <a:cubicBezTo>
                    <a:pt x="4" y="124"/>
                    <a:pt x="6" y="128"/>
                    <a:pt x="6" y="128"/>
                  </a:cubicBezTo>
                  <a:cubicBezTo>
                    <a:pt x="7" y="127"/>
                    <a:pt x="6" y="132"/>
                    <a:pt x="6" y="133"/>
                  </a:cubicBezTo>
                  <a:cubicBezTo>
                    <a:pt x="6" y="132"/>
                    <a:pt x="6" y="134"/>
                    <a:pt x="6" y="134"/>
                  </a:cubicBezTo>
                  <a:cubicBezTo>
                    <a:pt x="7" y="137"/>
                    <a:pt x="5" y="139"/>
                    <a:pt x="4" y="141"/>
                  </a:cubicBezTo>
                  <a:cubicBezTo>
                    <a:pt x="4" y="141"/>
                    <a:pt x="2" y="141"/>
                    <a:pt x="2" y="141"/>
                  </a:cubicBezTo>
                  <a:cubicBezTo>
                    <a:pt x="1" y="143"/>
                    <a:pt x="1" y="143"/>
                    <a:pt x="1" y="143"/>
                  </a:cubicBezTo>
                  <a:cubicBezTo>
                    <a:pt x="1" y="143"/>
                    <a:pt x="2" y="143"/>
                    <a:pt x="2" y="143"/>
                  </a:cubicBezTo>
                  <a:cubicBezTo>
                    <a:pt x="4" y="145"/>
                    <a:pt x="6" y="146"/>
                    <a:pt x="7" y="148"/>
                  </a:cubicBezTo>
                  <a:cubicBezTo>
                    <a:pt x="8" y="151"/>
                    <a:pt x="7" y="152"/>
                    <a:pt x="7" y="155"/>
                  </a:cubicBezTo>
                  <a:cubicBezTo>
                    <a:pt x="7" y="157"/>
                    <a:pt x="8" y="160"/>
                    <a:pt x="9" y="164"/>
                  </a:cubicBezTo>
                  <a:cubicBezTo>
                    <a:pt x="7" y="163"/>
                    <a:pt x="7" y="164"/>
                    <a:pt x="5" y="163"/>
                  </a:cubicBezTo>
                  <a:cubicBezTo>
                    <a:pt x="5" y="162"/>
                    <a:pt x="5" y="159"/>
                    <a:pt x="5" y="159"/>
                  </a:cubicBezTo>
                  <a:cubicBezTo>
                    <a:pt x="4" y="159"/>
                    <a:pt x="4" y="159"/>
                    <a:pt x="4" y="159"/>
                  </a:cubicBezTo>
                  <a:cubicBezTo>
                    <a:pt x="5" y="164"/>
                    <a:pt x="6" y="165"/>
                    <a:pt x="7" y="169"/>
                  </a:cubicBezTo>
                  <a:cubicBezTo>
                    <a:pt x="7" y="169"/>
                    <a:pt x="5" y="170"/>
                    <a:pt x="5" y="169"/>
                  </a:cubicBezTo>
                  <a:cubicBezTo>
                    <a:pt x="3" y="169"/>
                    <a:pt x="3" y="163"/>
                    <a:pt x="2" y="160"/>
                  </a:cubicBezTo>
                  <a:cubicBezTo>
                    <a:pt x="0" y="159"/>
                    <a:pt x="0" y="159"/>
                    <a:pt x="0" y="159"/>
                  </a:cubicBezTo>
                  <a:cubicBezTo>
                    <a:pt x="1" y="162"/>
                    <a:pt x="1" y="165"/>
                    <a:pt x="2" y="168"/>
                  </a:cubicBezTo>
                  <a:cubicBezTo>
                    <a:pt x="2" y="168"/>
                    <a:pt x="3" y="168"/>
                    <a:pt x="3" y="169"/>
                  </a:cubicBezTo>
                  <a:cubicBezTo>
                    <a:pt x="5" y="172"/>
                    <a:pt x="7" y="173"/>
                    <a:pt x="9" y="176"/>
                  </a:cubicBezTo>
                  <a:cubicBezTo>
                    <a:pt x="10" y="177"/>
                    <a:pt x="9" y="178"/>
                    <a:pt x="10" y="180"/>
                  </a:cubicBezTo>
                  <a:cubicBezTo>
                    <a:pt x="11" y="181"/>
                    <a:pt x="11" y="181"/>
                    <a:pt x="11" y="181"/>
                  </a:cubicBezTo>
                  <a:cubicBezTo>
                    <a:pt x="11" y="182"/>
                    <a:pt x="11" y="182"/>
                    <a:pt x="11" y="182"/>
                  </a:cubicBezTo>
                  <a:cubicBezTo>
                    <a:pt x="10" y="181"/>
                    <a:pt x="10" y="185"/>
                    <a:pt x="10" y="185"/>
                  </a:cubicBezTo>
                  <a:cubicBezTo>
                    <a:pt x="11" y="187"/>
                    <a:pt x="14" y="188"/>
                    <a:pt x="16" y="189"/>
                  </a:cubicBezTo>
                  <a:cubicBezTo>
                    <a:pt x="15" y="191"/>
                    <a:pt x="14" y="193"/>
                    <a:pt x="14" y="194"/>
                  </a:cubicBezTo>
                  <a:cubicBezTo>
                    <a:pt x="15" y="195"/>
                    <a:pt x="19" y="198"/>
                    <a:pt x="19" y="201"/>
                  </a:cubicBezTo>
                  <a:cubicBezTo>
                    <a:pt x="19" y="201"/>
                    <a:pt x="18" y="202"/>
                    <a:pt x="18" y="203"/>
                  </a:cubicBezTo>
                  <a:cubicBezTo>
                    <a:pt x="17" y="205"/>
                    <a:pt x="18" y="209"/>
                    <a:pt x="18" y="211"/>
                  </a:cubicBezTo>
                  <a:cubicBezTo>
                    <a:pt x="19" y="213"/>
                    <a:pt x="20" y="215"/>
                    <a:pt x="21" y="217"/>
                  </a:cubicBezTo>
                  <a:cubicBezTo>
                    <a:pt x="22" y="221"/>
                    <a:pt x="21" y="221"/>
                    <a:pt x="22" y="224"/>
                  </a:cubicBezTo>
                  <a:cubicBezTo>
                    <a:pt x="22" y="224"/>
                    <a:pt x="24" y="227"/>
                    <a:pt x="24" y="227"/>
                  </a:cubicBezTo>
                  <a:cubicBezTo>
                    <a:pt x="24" y="228"/>
                    <a:pt x="22" y="230"/>
                    <a:pt x="22" y="230"/>
                  </a:cubicBezTo>
                  <a:cubicBezTo>
                    <a:pt x="22" y="233"/>
                    <a:pt x="24" y="233"/>
                    <a:pt x="24" y="235"/>
                  </a:cubicBezTo>
                  <a:cubicBezTo>
                    <a:pt x="23" y="236"/>
                    <a:pt x="22" y="237"/>
                    <a:pt x="22" y="237"/>
                  </a:cubicBezTo>
                  <a:cubicBezTo>
                    <a:pt x="21" y="242"/>
                    <a:pt x="22" y="244"/>
                    <a:pt x="22" y="249"/>
                  </a:cubicBezTo>
                  <a:cubicBezTo>
                    <a:pt x="21" y="249"/>
                    <a:pt x="21" y="250"/>
                    <a:pt x="20" y="250"/>
                  </a:cubicBezTo>
                  <a:cubicBezTo>
                    <a:pt x="20" y="249"/>
                    <a:pt x="18" y="247"/>
                    <a:pt x="18" y="247"/>
                  </a:cubicBezTo>
                  <a:cubicBezTo>
                    <a:pt x="17" y="247"/>
                    <a:pt x="15" y="247"/>
                    <a:pt x="16" y="248"/>
                  </a:cubicBezTo>
                  <a:cubicBezTo>
                    <a:pt x="16" y="247"/>
                    <a:pt x="16" y="251"/>
                    <a:pt x="17" y="252"/>
                  </a:cubicBezTo>
                  <a:cubicBezTo>
                    <a:pt x="19" y="256"/>
                    <a:pt x="21" y="254"/>
                    <a:pt x="24" y="257"/>
                  </a:cubicBezTo>
                  <a:cubicBezTo>
                    <a:pt x="25" y="258"/>
                    <a:pt x="26" y="261"/>
                    <a:pt x="27" y="262"/>
                  </a:cubicBezTo>
                  <a:cubicBezTo>
                    <a:pt x="28" y="263"/>
                    <a:pt x="32" y="262"/>
                    <a:pt x="32" y="262"/>
                  </a:cubicBezTo>
                  <a:cubicBezTo>
                    <a:pt x="33" y="262"/>
                    <a:pt x="33" y="262"/>
                    <a:pt x="33" y="262"/>
                  </a:cubicBezTo>
                  <a:cubicBezTo>
                    <a:pt x="34" y="262"/>
                    <a:pt x="36" y="261"/>
                    <a:pt x="37" y="262"/>
                  </a:cubicBezTo>
                  <a:cubicBezTo>
                    <a:pt x="37" y="262"/>
                    <a:pt x="40" y="264"/>
                    <a:pt x="41" y="264"/>
                  </a:cubicBezTo>
                  <a:cubicBezTo>
                    <a:pt x="41" y="264"/>
                    <a:pt x="42" y="262"/>
                    <a:pt x="42" y="262"/>
                  </a:cubicBezTo>
                  <a:cubicBezTo>
                    <a:pt x="42" y="262"/>
                    <a:pt x="43" y="262"/>
                    <a:pt x="44" y="262"/>
                  </a:cubicBezTo>
                  <a:cubicBezTo>
                    <a:pt x="44" y="262"/>
                    <a:pt x="48" y="255"/>
                    <a:pt x="49" y="255"/>
                  </a:cubicBezTo>
                  <a:cubicBezTo>
                    <a:pt x="50" y="255"/>
                    <a:pt x="50" y="255"/>
                    <a:pt x="50" y="255"/>
                  </a:cubicBezTo>
                  <a:cubicBezTo>
                    <a:pt x="50" y="255"/>
                    <a:pt x="51" y="258"/>
                    <a:pt x="51" y="258"/>
                  </a:cubicBezTo>
                  <a:cubicBezTo>
                    <a:pt x="51" y="258"/>
                    <a:pt x="53" y="258"/>
                    <a:pt x="53" y="258"/>
                  </a:cubicBezTo>
                  <a:cubicBezTo>
                    <a:pt x="54" y="256"/>
                    <a:pt x="54" y="256"/>
                    <a:pt x="54" y="254"/>
                  </a:cubicBezTo>
                  <a:cubicBezTo>
                    <a:pt x="54" y="252"/>
                    <a:pt x="54" y="252"/>
                    <a:pt x="54" y="252"/>
                  </a:cubicBezTo>
                  <a:cubicBezTo>
                    <a:pt x="56" y="252"/>
                    <a:pt x="57" y="253"/>
                    <a:pt x="59" y="252"/>
                  </a:cubicBezTo>
                  <a:cubicBezTo>
                    <a:pt x="61" y="251"/>
                    <a:pt x="61" y="251"/>
                    <a:pt x="61" y="251"/>
                  </a:cubicBezTo>
                  <a:cubicBezTo>
                    <a:pt x="63" y="251"/>
                    <a:pt x="62" y="252"/>
                    <a:pt x="64" y="252"/>
                  </a:cubicBezTo>
                  <a:cubicBezTo>
                    <a:pt x="64" y="251"/>
                    <a:pt x="64" y="250"/>
                    <a:pt x="65" y="250"/>
                  </a:cubicBezTo>
                  <a:cubicBezTo>
                    <a:pt x="68" y="249"/>
                    <a:pt x="72" y="251"/>
                    <a:pt x="74" y="251"/>
                  </a:cubicBezTo>
                  <a:cubicBezTo>
                    <a:pt x="74" y="251"/>
                    <a:pt x="75" y="250"/>
                    <a:pt x="77" y="250"/>
                  </a:cubicBezTo>
                  <a:cubicBezTo>
                    <a:pt x="77" y="250"/>
                    <a:pt x="78" y="252"/>
                    <a:pt x="78" y="252"/>
                  </a:cubicBezTo>
                  <a:cubicBezTo>
                    <a:pt x="79" y="252"/>
                    <a:pt x="78" y="251"/>
                    <a:pt x="79" y="250"/>
                  </a:cubicBezTo>
                  <a:cubicBezTo>
                    <a:pt x="80" y="250"/>
                    <a:pt x="82" y="251"/>
                    <a:pt x="83" y="250"/>
                  </a:cubicBezTo>
                  <a:cubicBezTo>
                    <a:pt x="83" y="250"/>
                    <a:pt x="83" y="250"/>
                    <a:pt x="83" y="250"/>
                  </a:cubicBezTo>
                  <a:cubicBezTo>
                    <a:pt x="87" y="249"/>
                    <a:pt x="85" y="251"/>
                    <a:pt x="86" y="251"/>
                  </a:cubicBezTo>
                  <a:cubicBezTo>
                    <a:pt x="88" y="251"/>
                    <a:pt x="87" y="250"/>
                    <a:pt x="88" y="250"/>
                  </a:cubicBezTo>
                  <a:cubicBezTo>
                    <a:pt x="89" y="250"/>
                    <a:pt x="90" y="250"/>
                    <a:pt x="89" y="250"/>
                  </a:cubicBezTo>
                  <a:cubicBezTo>
                    <a:pt x="90" y="250"/>
                    <a:pt x="90" y="250"/>
                    <a:pt x="90" y="250"/>
                  </a:cubicBezTo>
                  <a:cubicBezTo>
                    <a:pt x="92" y="249"/>
                    <a:pt x="94" y="242"/>
                    <a:pt x="96" y="241"/>
                  </a:cubicBezTo>
                  <a:cubicBezTo>
                    <a:pt x="98" y="240"/>
                    <a:pt x="100" y="241"/>
                    <a:pt x="102" y="240"/>
                  </a:cubicBezTo>
                  <a:cubicBezTo>
                    <a:pt x="104" y="236"/>
                    <a:pt x="104" y="236"/>
                    <a:pt x="104" y="236"/>
                  </a:cubicBezTo>
                  <a:cubicBezTo>
                    <a:pt x="105" y="236"/>
                    <a:pt x="106" y="237"/>
                    <a:pt x="106" y="237"/>
                  </a:cubicBezTo>
                  <a:cubicBezTo>
                    <a:pt x="107" y="236"/>
                    <a:pt x="108" y="234"/>
                    <a:pt x="109" y="232"/>
                  </a:cubicBezTo>
                  <a:cubicBezTo>
                    <a:pt x="116" y="233"/>
                    <a:pt x="125" y="232"/>
                    <a:pt x="129" y="230"/>
                  </a:cubicBezTo>
                  <a:cubicBezTo>
                    <a:pt x="129" y="229"/>
                    <a:pt x="129" y="229"/>
                    <a:pt x="129" y="229"/>
                  </a:cubicBezTo>
                  <a:cubicBezTo>
                    <a:pt x="131" y="229"/>
                    <a:pt x="132" y="228"/>
                    <a:pt x="133" y="228"/>
                  </a:cubicBezTo>
                  <a:cubicBezTo>
                    <a:pt x="135" y="227"/>
                    <a:pt x="135" y="229"/>
                    <a:pt x="137" y="229"/>
                  </a:cubicBezTo>
                  <a:cubicBezTo>
                    <a:pt x="138" y="227"/>
                    <a:pt x="138" y="227"/>
                    <a:pt x="138" y="227"/>
                  </a:cubicBezTo>
                  <a:cubicBezTo>
                    <a:pt x="141" y="226"/>
                    <a:pt x="142" y="227"/>
                    <a:pt x="145" y="227"/>
                  </a:cubicBezTo>
                  <a:cubicBezTo>
                    <a:pt x="146" y="225"/>
                    <a:pt x="146" y="225"/>
                    <a:pt x="146" y="225"/>
                  </a:cubicBezTo>
                  <a:cubicBezTo>
                    <a:pt x="148" y="225"/>
                    <a:pt x="149" y="226"/>
                    <a:pt x="151" y="226"/>
                  </a:cubicBezTo>
                  <a:cubicBezTo>
                    <a:pt x="153" y="225"/>
                    <a:pt x="153" y="223"/>
                    <a:pt x="155" y="223"/>
                  </a:cubicBezTo>
                  <a:cubicBezTo>
                    <a:pt x="155" y="223"/>
                    <a:pt x="160" y="226"/>
                    <a:pt x="160" y="227"/>
                  </a:cubicBezTo>
                  <a:cubicBezTo>
                    <a:pt x="162" y="227"/>
                    <a:pt x="162" y="227"/>
                    <a:pt x="162" y="227"/>
                  </a:cubicBezTo>
                  <a:cubicBezTo>
                    <a:pt x="162" y="228"/>
                    <a:pt x="162" y="229"/>
                    <a:pt x="162" y="230"/>
                  </a:cubicBezTo>
                  <a:cubicBezTo>
                    <a:pt x="166" y="229"/>
                    <a:pt x="169" y="228"/>
                    <a:pt x="171" y="230"/>
                  </a:cubicBezTo>
                  <a:cubicBezTo>
                    <a:pt x="172" y="231"/>
                    <a:pt x="172" y="231"/>
                    <a:pt x="172" y="231"/>
                  </a:cubicBezTo>
                  <a:cubicBezTo>
                    <a:pt x="173" y="231"/>
                    <a:pt x="174" y="230"/>
                    <a:pt x="176" y="230"/>
                  </a:cubicBezTo>
                  <a:cubicBezTo>
                    <a:pt x="176" y="231"/>
                    <a:pt x="176" y="231"/>
                    <a:pt x="177" y="232"/>
                  </a:cubicBezTo>
                  <a:cubicBezTo>
                    <a:pt x="177" y="232"/>
                    <a:pt x="177" y="236"/>
                    <a:pt x="177" y="236"/>
                  </a:cubicBezTo>
                  <a:cubicBezTo>
                    <a:pt x="178" y="236"/>
                    <a:pt x="180" y="235"/>
                    <a:pt x="181" y="236"/>
                  </a:cubicBezTo>
                  <a:cubicBezTo>
                    <a:pt x="181" y="236"/>
                    <a:pt x="183" y="238"/>
                    <a:pt x="181" y="238"/>
                  </a:cubicBezTo>
                  <a:cubicBezTo>
                    <a:pt x="181" y="239"/>
                    <a:pt x="180" y="240"/>
                    <a:pt x="179" y="241"/>
                  </a:cubicBezTo>
                  <a:cubicBezTo>
                    <a:pt x="181" y="242"/>
                    <a:pt x="184" y="243"/>
                    <a:pt x="186" y="244"/>
                  </a:cubicBezTo>
                  <a:cubicBezTo>
                    <a:pt x="186" y="247"/>
                    <a:pt x="185" y="250"/>
                    <a:pt x="187" y="252"/>
                  </a:cubicBezTo>
                  <a:cubicBezTo>
                    <a:pt x="187" y="253"/>
                    <a:pt x="189" y="253"/>
                    <a:pt x="190" y="254"/>
                  </a:cubicBezTo>
                  <a:cubicBezTo>
                    <a:pt x="190" y="255"/>
                    <a:pt x="189" y="255"/>
                    <a:pt x="189" y="256"/>
                  </a:cubicBezTo>
                  <a:cubicBezTo>
                    <a:pt x="190" y="257"/>
                    <a:pt x="191" y="257"/>
                    <a:pt x="192" y="258"/>
                  </a:cubicBezTo>
                  <a:cubicBezTo>
                    <a:pt x="193" y="258"/>
                    <a:pt x="193" y="258"/>
                    <a:pt x="195" y="258"/>
                  </a:cubicBezTo>
                  <a:cubicBezTo>
                    <a:pt x="196" y="256"/>
                    <a:pt x="197" y="253"/>
                    <a:pt x="200" y="252"/>
                  </a:cubicBezTo>
                  <a:cubicBezTo>
                    <a:pt x="200" y="250"/>
                    <a:pt x="200" y="250"/>
                    <a:pt x="200" y="250"/>
                  </a:cubicBezTo>
                  <a:cubicBezTo>
                    <a:pt x="201" y="249"/>
                    <a:pt x="207" y="247"/>
                    <a:pt x="208" y="246"/>
                  </a:cubicBezTo>
                  <a:cubicBezTo>
                    <a:pt x="208" y="245"/>
                    <a:pt x="208" y="244"/>
                    <a:pt x="208" y="242"/>
                  </a:cubicBezTo>
                  <a:cubicBezTo>
                    <a:pt x="209" y="242"/>
                    <a:pt x="211" y="242"/>
                    <a:pt x="211" y="241"/>
                  </a:cubicBezTo>
                  <a:cubicBezTo>
                    <a:pt x="211" y="244"/>
                    <a:pt x="211" y="246"/>
                    <a:pt x="210" y="249"/>
                  </a:cubicBezTo>
                  <a:cubicBezTo>
                    <a:pt x="210" y="250"/>
                    <a:pt x="209" y="251"/>
                    <a:pt x="208" y="252"/>
                  </a:cubicBezTo>
                  <a:cubicBezTo>
                    <a:pt x="207" y="255"/>
                    <a:pt x="207" y="258"/>
                    <a:pt x="208" y="262"/>
                  </a:cubicBezTo>
                  <a:cubicBezTo>
                    <a:pt x="207" y="262"/>
                    <a:pt x="206" y="264"/>
                    <a:pt x="205" y="264"/>
                  </a:cubicBezTo>
                  <a:cubicBezTo>
                    <a:pt x="204" y="264"/>
                    <a:pt x="203" y="263"/>
                    <a:pt x="202" y="264"/>
                  </a:cubicBezTo>
                  <a:cubicBezTo>
                    <a:pt x="202" y="264"/>
                    <a:pt x="203" y="266"/>
                    <a:pt x="202" y="266"/>
                  </a:cubicBezTo>
                  <a:cubicBezTo>
                    <a:pt x="204" y="266"/>
                    <a:pt x="203" y="267"/>
                    <a:pt x="204" y="267"/>
                  </a:cubicBezTo>
                  <a:cubicBezTo>
                    <a:pt x="205" y="267"/>
                    <a:pt x="206" y="265"/>
                    <a:pt x="206" y="265"/>
                  </a:cubicBezTo>
                  <a:cubicBezTo>
                    <a:pt x="206" y="265"/>
                    <a:pt x="208" y="266"/>
                    <a:pt x="209" y="265"/>
                  </a:cubicBezTo>
                  <a:cubicBezTo>
                    <a:pt x="211" y="263"/>
                    <a:pt x="209" y="259"/>
                    <a:pt x="211" y="256"/>
                  </a:cubicBezTo>
                  <a:cubicBezTo>
                    <a:pt x="212" y="255"/>
                    <a:pt x="213" y="256"/>
                    <a:pt x="214" y="255"/>
                  </a:cubicBezTo>
                  <a:cubicBezTo>
                    <a:pt x="215" y="256"/>
                    <a:pt x="214" y="258"/>
                    <a:pt x="214" y="259"/>
                  </a:cubicBezTo>
                  <a:cubicBezTo>
                    <a:pt x="215" y="260"/>
                    <a:pt x="217" y="261"/>
                    <a:pt x="217" y="262"/>
                  </a:cubicBezTo>
                  <a:cubicBezTo>
                    <a:pt x="217" y="263"/>
                    <a:pt x="217" y="270"/>
                    <a:pt x="216" y="273"/>
                  </a:cubicBezTo>
                  <a:cubicBezTo>
                    <a:pt x="218" y="272"/>
                    <a:pt x="219" y="273"/>
                    <a:pt x="221" y="272"/>
                  </a:cubicBezTo>
                  <a:cubicBezTo>
                    <a:pt x="222" y="270"/>
                    <a:pt x="222" y="270"/>
                    <a:pt x="222" y="270"/>
                  </a:cubicBezTo>
                  <a:cubicBezTo>
                    <a:pt x="222" y="270"/>
                    <a:pt x="224" y="271"/>
                    <a:pt x="224" y="270"/>
                  </a:cubicBezTo>
                  <a:cubicBezTo>
                    <a:pt x="225" y="275"/>
                    <a:pt x="225" y="277"/>
                    <a:pt x="227" y="280"/>
                  </a:cubicBezTo>
                  <a:cubicBezTo>
                    <a:pt x="228" y="281"/>
                    <a:pt x="228" y="281"/>
                    <a:pt x="228" y="281"/>
                  </a:cubicBezTo>
                  <a:cubicBezTo>
                    <a:pt x="229" y="285"/>
                    <a:pt x="226" y="289"/>
                    <a:pt x="228" y="293"/>
                  </a:cubicBezTo>
                  <a:cubicBezTo>
                    <a:pt x="228" y="295"/>
                    <a:pt x="232" y="296"/>
                    <a:pt x="234" y="298"/>
                  </a:cubicBezTo>
                  <a:cubicBezTo>
                    <a:pt x="234" y="299"/>
                    <a:pt x="234" y="301"/>
                    <a:pt x="235" y="302"/>
                  </a:cubicBezTo>
                  <a:cubicBezTo>
                    <a:pt x="235" y="302"/>
                    <a:pt x="237" y="301"/>
                    <a:pt x="238" y="302"/>
                  </a:cubicBezTo>
                  <a:cubicBezTo>
                    <a:pt x="240" y="302"/>
                    <a:pt x="242" y="306"/>
                    <a:pt x="244" y="306"/>
                  </a:cubicBezTo>
                  <a:cubicBezTo>
                    <a:pt x="245" y="306"/>
                    <a:pt x="245" y="304"/>
                    <a:pt x="248" y="304"/>
                  </a:cubicBezTo>
                  <a:close/>
                  <a:moveTo>
                    <a:pt x="268" y="334"/>
                  </a:moveTo>
                  <a:cubicBezTo>
                    <a:pt x="268" y="334"/>
                    <a:pt x="267" y="338"/>
                    <a:pt x="267" y="339"/>
                  </a:cubicBezTo>
                  <a:cubicBezTo>
                    <a:pt x="269" y="342"/>
                    <a:pt x="269" y="342"/>
                    <a:pt x="269" y="342"/>
                  </a:cubicBezTo>
                  <a:cubicBezTo>
                    <a:pt x="269" y="343"/>
                    <a:pt x="274" y="352"/>
                    <a:pt x="275" y="352"/>
                  </a:cubicBezTo>
                  <a:cubicBezTo>
                    <a:pt x="275" y="353"/>
                    <a:pt x="275" y="353"/>
                    <a:pt x="275" y="353"/>
                  </a:cubicBezTo>
                  <a:cubicBezTo>
                    <a:pt x="276" y="353"/>
                    <a:pt x="277" y="353"/>
                    <a:pt x="277" y="353"/>
                  </a:cubicBezTo>
                  <a:cubicBezTo>
                    <a:pt x="277" y="354"/>
                    <a:pt x="276" y="354"/>
                    <a:pt x="275" y="354"/>
                  </a:cubicBezTo>
                  <a:cubicBezTo>
                    <a:pt x="275" y="356"/>
                    <a:pt x="274" y="357"/>
                    <a:pt x="275" y="359"/>
                  </a:cubicBezTo>
                  <a:cubicBezTo>
                    <a:pt x="275" y="360"/>
                    <a:pt x="278" y="362"/>
                    <a:pt x="279" y="363"/>
                  </a:cubicBezTo>
                  <a:cubicBezTo>
                    <a:pt x="279" y="364"/>
                    <a:pt x="279" y="365"/>
                    <a:pt x="279" y="365"/>
                  </a:cubicBezTo>
                  <a:cubicBezTo>
                    <a:pt x="280" y="366"/>
                    <a:pt x="282" y="365"/>
                    <a:pt x="282" y="366"/>
                  </a:cubicBezTo>
                  <a:cubicBezTo>
                    <a:pt x="283" y="367"/>
                    <a:pt x="281" y="368"/>
                    <a:pt x="283" y="369"/>
                  </a:cubicBezTo>
                  <a:cubicBezTo>
                    <a:pt x="283" y="369"/>
                    <a:pt x="283" y="369"/>
                    <a:pt x="283" y="369"/>
                  </a:cubicBezTo>
                  <a:cubicBezTo>
                    <a:pt x="286" y="370"/>
                    <a:pt x="286" y="369"/>
                    <a:pt x="289" y="370"/>
                  </a:cubicBezTo>
                  <a:cubicBezTo>
                    <a:pt x="289" y="369"/>
                    <a:pt x="289" y="368"/>
                    <a:pt x="289" y="368"/>
                  </a:cubicBezTo>
                  <a:cubicBezTo>
                    <a:pt x="290" y="368"/>
                    <a:pt x="290" y="370"/>
                    <a:pt x="291" y="369"/>
                  </a:cubicBezTo>
                  <a:cubicBezTo>
                    <a:pt x="292" y="368"/>
                    <a:pt x="292" y="365"/>
                    <a:pt x="291" y="366"/>
                  </a:cubicBezTo>
                  <a:cubicBezTo>
                    <a:pt x="291" y="367"/>
                    <a:pt x="291" y="367"/>
                    <a:pt x="291" y="367"/>
                  </a:cubicBezTo>
                  <a:cubicBezTo>
                    <a:pt x="291" y="367"/>
                    <a:pt x="290" y="367"/>
                    <a:pt x="290" y="367"/>
                  </a:cubicBezTo>
                  <a:cubicBezTo>
                    <a:pt x="290" y="366"/>
                    <a:pt x="290" y="366"/>
                    <a:pt x="289" y="364"/>
                  </a:cubicBezTo>
                  <a:cubicBezTo>
                    <a:pt x="291" y="364"/>
                    <a:pt x="291" y="364"/>
                    <a:pt x="291" y="363"/>
                  </a:cubicBezTo>
                  <a:cubicBezTo>
                    <a:pt x="291" y="362"/>
                    <a:pt x="291" y="362"/>
                    <a:pt x="291" y="362"/>
                  </a:cubicBezTo>
                  <a:cubicBezTo>
                    <a:pt x="292" y="362"/>
                    <a:pt x="292" y="362"/>
                    <a:pt x="292" y="362"/>
                  </a:cubicBezTo>
                  <a:cubicBezTo>
                    <a:pt x="291" y="361"/>
                    <a:pt x="295" y="362"/>
                    <a:pt x="293" y="363"/>
                  </a:cubicBezTo>
                  <a:cubicBezTo>
                    <a:pt x="294" y="363"/>
                    <a:pt x="294" y="365"/>
                    <a:pt x="295" y="365"/>
                  </a:cubicBezTo>
                  <a:cubicBezTo>
                    <a:pt x="295" y="365"/>
                    <a:pt x="297" y="364"/>
                    <a:pt x="297" y="364"/>
                  </a:cubicBezTo>
                  <a:cubicBezTo>
                    <a:pt x="295" y="359"/>
                    <a:pt x="297" y="357"/>
                    <a:pt x="297" y="351"/>
                  </a:cubicBezTo>
                  <a:cubicBezTo>
                    <a:pt x="298" y="351"/>
                    <a:pt x="299" y="353"/>
                    <a:pt x="299" y="351"/>
                  </a:cubicBezTo>
                  <a:cubicBezTo>
                    <a:pt x="301" y="346"/>
                    <a:pt x="298" y="339"/>
                    <a:pt x="297" y="336"/>
                  </a:cubicBezTo>
                  <a:cubicBezTo>
                    <a:pt x="296" y="337"/>
                    <a:pt x="294" y="338"/>
                    <a:pt x="291" y="339"/>
                  </a:cubicBezTo>
                  <a:cubicBezTo>
                    <a:pt x="291" y="339"/>
                    <a:pt x="290" y="341"/>
                    <a:pt x="290" y="341"/>
                  </a:cubicBezTo>
                  <a:cubicBezTo>
                    <a:pt x="286" y="342"/>
                    <a:pt x="279" y="337"/>
                    <a:pt x="275" y="336"/>
                  </a:cubicBezTo>
                  <a:cubicBezTo>
                    <a:pt x="273" y="335"/>
                    <a:pt x="273" y="336"/>
                    <a:pt x="272" y="336"/>
                  </a:cubicBezTo>
                  <a:cubicBezTo>
                    <a:pt x="272" y="336"/>
                    <a:pt x="270" y="334"/>
                    <a:pt x="270" y="334"/>
                  </a:cubicBezTo>
                  <a:cubicBezTo>
                    <a:pt x="269" y="334"/>
                    <a:pt x="269" y="335"/>
                    <a:pt x="268" y="334"/>
                  </a:cubicBezTo>
                  <a:close/>
                  <a:moveTo>
                    <a:pt x="297" y="324"/>
                  </a:moveTo>
                  <a:cubicBezTo>
                    <a:pt x="296" y="324"/>
                    <a:pt x="296" y="326"/>
                    <a:pt x="296" y="326"/>
                  </a:cubicBezTo>
                  <a:cubicBezTo>
                    <a:pt x="296" y="326"/>
                    <a:pt x="295" y="329"/>
                    <a:pt x="299" y="330"/>
                  </a:cubicBezTo>
                  <a:cubicBezTo>
                    <a:pt x="299" y="331"/>
                    <a:pt x="299" y="331"/>
                    <a:pt x="299" y="331"/>
                  </a:cubicBezTo>
                  <a:cubicBezTo>
                    <a:pt x="299" y="331"/>
                    <a:pt x="301" y="330"/>
                    <a:pt x="301" y="330"/>
                  </a:cubicBezTo>
                  <a:cubicBezTo>
                    <a:pt x="300" y="328"/>
                    <a:pt x="299" y="324"/>
                    <a:pt x="297" y="324"/>
                  </a:cubicBezTo>
                  <a:close/>
                  <a:moveTo>
                    <a:pt x="261" y="322"/>
                  </a:moveTo>
                  <a:cubicBezTo>
                    <a:pt x="261" y="322"/>
                    <a:pt x="259" y="328"/>
                    <a:pt x="262" y="327"/>
                  </a:cubicBezTo>
                  <a:cubicBezTo>
                    <a:pt x="262" y="326"/>
                    <a:pt x="263" y="322"/>
                    <a:pt x="261" y="322"/>
                  </a:cubicBezTo>
                  <a:close/>
                  <a:moveTo>
                    <a:pt x="208" y="273"/>
                  </a:moveTo>
                  <a:cubicBezTo>
                    <a:pt x="202" y="274"/>
                    <a:pt x="204" y="278"/>
                    <a:pt x="210" y="277"/>
                  </a:cubicBezTo>
                  <a:cubicBezTo>
                    <a:pt x="214" y="276"/>
                    <a:pt x="211" y="273"/>
                    <a:pt x="208" y="273"/>
                  </a:cubicBezTo>
                  <a:close/>
                  <a:moveTo>
                    <a:pt x="190" y="222"/>
                  </a:moveTo>
                  <a:cubicBezTo>
                    <a:pt x="193" y="222"/>
                    <a:pt x="189" y="223"/>
                    <a:pt x="189" y="223"/>
                  </a:cubicBezTo>
                  <a:cubicBezTo>
                    <a:pt x="190" y="223"/>
                    <a:pt x="189" y="222"/>
                    <a:pt x="190" y="222"/>
                  </a:cubicBezTo>
                  <a:close/>
                  <a:moveTo>
                    <a:pt x="194" y="221"/>
                  </a:moveTo>
                  <a:cubicBezTo>
                    <a:pt x="197" y="222"/>
                    <a:pt x="195" y="223"/>
                    <a:pt x="197" y="226"/>
                  </a:cubicBezTo>
                  <a:cubicBezTo>
                    <a:pt x="198" y="227"/>
                    <a:pt x="198" y="227"/>
                    <a:pt x="198" y="227"/>
                  </a:cubicBezTo>
                  <a:cubicBezTo>
                    <a:pt x="199" y="228"/>
                    <a:pt x="198" y="228"/>
                    <a:pt x="198" y="230"/>
                  </a:cubicBezTo>
                  <a:cubicBezTo>
                    <a:pt x="197" y="230"/>
                    <a:pt x="197" y="229"/>
                    <a:pt x="195" y="229"/>
                  </a:cubicBezTo>
                  <a:cubicBezTo>
                    <a:pt x="195" y="226"/>
                    <a:pt x="194" y="221"/>
                    <a:pt x="194" y="221"/>
                  </a:cubicBezTo>
                  <a:close/>
                  <a:moveTo>
                    <a:pt x="208" y="215"/>
                  </a:moveTo>
                  <a:cubicBezTo>
                    <a:pt x="213" y="217"/>
                    <a:pt x="212" y="224"/>
                    <a:pt x="211" y="223"/>
                  </a:cubicBezTo>
                  <a:cubicBezTo>
                    <a:pt x="211" y="223"/>
                    <a:pt x="206" y="215"/>
                    <a:pt x="208" y="215"/>
                  </a:cubicBezTo>
                  <a:close/>
                  <a:moveTo>
                    <a:pt x="2" y="151"/>
                  </a:moveTo>
                  <a:cubicBezTo>
                    <a:pt x="2" y="153"/>
                    <a:pt x="2" y="153"/>
                    <a:pt x="2" y="153"/>
                  </a:cubicBezTo>
                  <a:cubicBezTo>
                    <a:pt x="2" y="152"/>
                    <a:pt x="3" y="151"/>
                    <a:pt x="2" y="151"/>
                  </a:cubicBezTo>
                  <a:close/>
                  <a:moveTo>
                    <a:pt x="226" y="59"/>
                  </a:moveTo>
                  <a:cubicBezTo>
                    <a:pt x="226" y="63"/>
                    <a:pt x="226" y="63"/>
                    <a:pt x="226" y="63"/>
                  </a:cubicBezTo>
                  <a:cubicBezTo>
                    <a:pt x="227" y="61"/>
                    <a:pt x="231" y="59"/>
                    <a:pt x="226" y="59"/>
                  </a:cubicBezTo>
                  <a:close/>
                  <a:moveTo>
                    <a:pt x="202" y="30"/>
                  </a:moveTo>
                  <a:cubicBezTo>
                    <a:pt x="202" y="31"/>
                    <a:pt x="202" y="30"/>
                    <a:pt x="201" y="30"/>
                  </a:cubicBezTo>
                  <a:cubicBezTo>
                    <a:pt x="201" y="36"/>
                    <a:pt x="199" y="36"/>
                    <a:pt x="206" y="36"/>
                  </a:cubicBezTo>
                  <a:cubicBezTo>
                    <a:pt x="205" y="35"/>
                    <a:pt x="205" y="34"/>
                    <a:pt x="204" y="34"/>
                  </a:cubicBezTo>
                  <a:cubicBezTo>
                    <a:pt x="204" y="34"/>
                    <a:pt x="204" y="32"/>
                    <a:pt x="204" y="32"/>
                  </a:cubicBezTo>
                  <a:cubicBezTo>
                    <a:pt x="204" y="32"/>
                    <a:pt x="206" y="31"/>
                    <a:pt x="205" y="30"/>
                  </a:cubicBezTo>
                  <a:cubicBezTo>
                    <a:pt x="204" y="30"/>
                    <a:pt x="203" y="30"/>
                    <a:pt x="202" y="30"/>
                  </a:cubicBezTo>
                  <a:close/>
                  <a:moveTo>
                    <a:pt x="148" y="6"/>
                  </a:moveTo>
                  <a:cubicBezTo>
                    <a:pt x="147" y="9"/>
                    <a:pt x="147" y="8"/>
                    <a:pt x="147" y="10"/>
                  </a:cubicBezTo>
                  <a:cubicBezTo>
                    <a:pt x="147" y="10"/>
                    <a:pt x="149" y="10"/>
                    <a:pt x="150" y="10"/>
                  </a:cubicBezTo>
                  <a:cubicBezTo>
                    <a:pt x="150" y="10"/>
                    <a:pt x="150" y="8"/>
                    <a:pt x="150" y="8"/>
                  </a:cubicBezTo>
                  <a:cubicBezTo>
                    <a:pt x="150" y="8"/>
                    <a:pt x="148" y="7"/>
                    <a:pt x="148" y="6"/>
                  </a:cubicBezTo>
                  <a:close/>
                  <a:moveTo>
                    <a:pt x="155" y="5"/>
                  </a:moveTo>
                  <a:cubicBezTo>
                    <a:pt x="155" y="7"/>
                    <a:pt x="155" y="7"/>
                    <a:pt x="155" y="7"/>
                  </a:cubicBezTo>
                  <a:cubicBezTo>
                    <a:pt x="153" y="7"/>
                    <a:pt x="153" y="7"/>
                    <a:pt x="152" y="7"/>
                  </a:cubicBezTo>
                  <a:cubicBezTo>
                    <a:pt x="152" y="7"/>
                    <a:pt x="152" y="9"/>
                    <a:pt x="152" y="9"/>
                  </a:cubicBezTo>
                  <a:cubicBezTo>
                    <a:pt x="152" y="9"/>
                    <a:pt x="153" y="9"/>
                    <a:pt x="154" y="9"/>
                  </a:cubicBezTo>
                  <a:cubicBezTo>
                    <a:pt x="154" y="8"/>
                    <a:pt x="154" y="7"/>
                    <a:pt x="155" y="7"/>
                  </a:cubicBezTo>
                  <a:cubicBezTo>
                    <a:pt x="155" y="7"/>
                    <a:pt x="160" y="8"/>
                    <a:pt x="157" y="6"/>
                  </a:cubicBezTo>
                  <a:cubicBezTo>
                    <a:pt x="156" y="6"/>
                    <a:pt x="157" y="5"/>
                    <a:pt x="155"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4" name="Freeform 337">
              <a:extLst>
                <a:ext uri="{FF2B5EF4-FFF2-40B4-BE49-F238E27FC236}">
                  <a16:creationId xmlns:a16="http://schemas.microsoft.com/office/drawing/2014/main" id="{E95D52A5-E0C0-44A5-A22D-13AFC3DDE66D}"/>
                </a:ext>
              </a:extLst>
            </p:cNvPr>
            <p:cNvSpPr>
              <a:spLocks noEditPoints="1"/>
            </p:cNvSpPr>
            <p:nvPr/>
          </p:nvSpPr>
          <p:spPr bwMode="auto">
            <a:xfrm>
              <a:off x="9319563" y="4640795"/>
              <a:ext cx="1194092" cy="1272954"/>
            </a:xfrm>
            <a:custGeom>
              <a:avLst/>
              <a:gdLst>
                <a:gd name="T0" fmla="*/ 264 w 347"/>
                <a:gd name="T1" fmla="*/ 309 h 370"/>
                <a:gd name="T2" fmla="*/ 275 w 347"/>
                <a:gd name="T3" fmla="*/ 302 h 370"/>
                <a:gd name="T4" fmla="*/ 279 w 347"/>
                <a:gd name="T5" fmla="*/ 310 h 370"/>
                <a:gd name="T6" fmla="*/ 295 w 347"/>
                <a:gd name="T7" fmla="*/ 304 h 370"/>
                <a:gd name="T8" fmla="*/ 313 w 347"/>
                <a:gd name="T9" fmla="*/ 291 h 370"/>
                <a:gd name="T10" fmla="*/ 323 w 347"/>
                <a:gd name="T11" fmla="*/ 262 h 370"/>
                <a:gd name="T12" fmla="*/ 333 w 347"/>
                <a:gd name="T13" fmla="*/ 238 h 370"/>
                <a:gd name="T14" fmla="*/ 343 w 347"/>
                <a:gd name="T15" fmla="*/ 215 h 370"/>
                <a:gd name="T16" fmla="*/ 341 w 347"/>
                <a:gd name="T17" fmla="*/ 165 h 370"/>
                <a:gd name="T18" fmla="*/ 329 w 347"/>
                <a:gd name="T19" fmla="*/ 143 h 370"/>
                <a:gd name="T20" fmla="*/ 311 w 347"/>
                <a:gd name="T21" fmla="*/ 110 h 370"/>
                <a:gd name="T22" fmla="*/ 290 w 347"/>
                <a:gd name="T23" fmla="*/ 90 h 370"/>
                <a:gd name="T24" fmla="*/ 277 w 347"/>
                <a:gd name="T25" fmla="*/ 42 h 370"/>
                <a:gd name="T26" fmla="*/ 262 w 347"/>
                <a:gd name="T27" fmla="*/ 19 h 370"/>
                <a:gd name="T28" fmla="*/ 248 w 347"/>
                <a:gd name="T29" fmla="*/ 1 h 370"/>
                <a:gd name="T30" fmla="*/ 244 w 347"/>
                <a:gd name="T31" fmla="*/ 48 h 370"/>
                <a:gd name="T32" fmla="*/ 225 w 347"/>
                <a:gd name="T33" fmla="*/ 65 h 370"/>
                <a:gd name="T34" fmla="*/ 193 w 347"/>
                <a:gd name="T35" fmla="*/ 44 h 370"/>
                <a:gd name="T36" fmla="*/ 203 w 347"/>
                <a:gd name="T37" fmla="*/ 14 h 370"/>
                <a:gd name="T38" fmla="*/ 181 w 347"/>
                <a:gd name="T39" fmla="*/ 10 h 370"/>
                <a:gd name="T40" fmla="*/ 170 w 347"/>
                <a:gd name="T41" fmla="*/ 14 h 370"/>
                <a:gd name="T42" fmla="*/ 147 w 347"/>
                <a:gd name="T43" fmla="*/ 20 h 370"/>
                <a:gd name="T44" fmla="*/ 139 w 347"/>
                <a:gd name="T45" fmla="*/ 44 h 370"/>
                <a:gd name="T46" fmla="*/ 125 w 347"/>
                <a:gd name="T47" fmla="*/ 35 h 370"/>
                <a:gd name="T48" fmla="*/ 107 w 347"/>
                <a:gd name="T49" fmla="*/ 38 h 370"/>
                <a:gd name="T50" fmla="*/ 95 w 347"/>
                <a:gd name="T51" fmla="*/ 55 h 370"/>
                <a:gd name="T52" fmla="*/ 87 w 347"/>
                <a:gd name="T53" fmla="*/ 64 h 370"/>
                <a:gd name="T54" fmla="*/ 79 w 347"/>
                <a:gd name="T55" fmla="*/ 75 h 370"/>
                <a:gd name="T56" fmla="*/ 47 w 347"/>
                <a:gd name="T57" fmla="*/ 100 h 370"/>
                <a:gd name="T58" fmla="*/ 20 w 347"/>
                <a:gd name="T59" fmla="*/ 114 h 370"/>
                <a:gd name="T60" fmla="*/ 6 w 347"/>
                <a:gd name="T61" fmla="*/ 128 h 370"/>
                <a:gd name="T62" fmla="*/ 7 w 347"/>
                <a:gd name="T63" fmla="*/ 155 h 370"/>
                <a:gd name="T64" fmla="*/ 0 w 347"/>
                <a:gd name="T65" fmla="*/ 159 h 370"/>
                <a:gd name="T66" fmla="*/ 16 w 347"/>
                <a:gd name="T67" fmla="*/ 189 h 370"/>
                <a:gd name="T68" fmla="*/ 22 w 347"/>
                <a:gd name="T69" fmla="*/ 230 h 370"/>
                <a:gd name="T70" fmla="*/ 24 w 347"/>
                <a:gd name="T71" fmla="*/ 257 h 370"/>
                <a:gd name="T72" fmla="*/ 49 w 347"/>
                <a:gd name="T73" fmla="*/ 255 h 370"/>
                <a:gd name="T74" fmla="*/ 64 w 347"/>
                <a:gd name="T75" fmla="*/ 252 h 370"/>
                <a:gd name="T76" fmla="*/ 86 w 347"/>
                <a:gd name="T77" fmla="*/ 251 h 370"/>
                <a:gd name="T78" fmla="*/ 109 w 347"/>
                <a:gd name="T79" fmla="*/ 232 h 370"/>
                <a:gd name="T80" fmla="*/ 151 w 347"/>
                <a:gd name="T81" fmla="*/ 226 h 370"/>
                <a:gd name="T82" fmla="*/ 177 w 347"/>
                <a:gd name="T83" fmla="*/ 232 h 370"/>
                <a:gd name="T84" fmla="*/ 189 w 347"/>
                <a:gd name="T85" fmla="*/ 256 h 370"/>
                <a:gd name="T86" fmla="*/ 210 w 347"/>
                <a:gd name="T87" fmla="*/ 249 h 370"/>
                <a:gd name="T88" fmla="*/ 209 w 347"/>
                <a:gd name="T89" fmla="*/ 265 h 370"/>
                <a:gd name="T90" fmla="*/ 224 w 347"/>
                <a:gd name="T91" fmla="*/ 270 h 370"/>
                <a:gd name="T92" fmla="*/ 248 w 347"/>
                <a:gd name="T93" fmla="*/ 304 h 370"/>
                <a:gd name="T94" fmla="*/ 275 w 347"/>
                <a:gd name="T95" fmla="*/ 359 h 370"/>
                <a:gd name="T96" fmla="*/ 291 w 347"/>
                <a:gd name="T97" fmla="*/ 369 h 370"/>
                <a:gd name="T98" fmla="*/ 293 w 347"/>
                <a:gd name="T99" fmla="*/ 363 h 370"/>
                <a:gd name="T100" fmla="*/ 275 w 347"/>
                <a:gd name="T101" fmla="*/ 336 h 370"/>
                <a:gd name="T102" fmla="*/ 301 w 347"/>
                <a:gd name="T103" fmla="*/ 330 h 370"/>
                <a:gd name="T104" fmla="*/ 190 w 347"/>
                <a:gd name="T105" fmla="*/ 222 h 370"/>
                <a:gd name="T106" fmla="*/ 194 w 347"/>
                <a:gd name="T107" fmla="*/ 221 h 370"/>
                <a:gd name="T108" fmla="*/ 226 w 347"/>
                <a:gd name="T109" fmla="*/ 63 h 370"/>
                <a:gd name="T110" fmla="*/ 202 w 347"/>
                <a:gd name="T111" fmla="*/ 30 h 370"/>
                <a:gd name="T112" fmla="*/ 152 w 347"/>
                <a:gd name="T113" fmla="*/ 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7" h="370">
                  <a:moveTo>
                    <a:pt x="248" y="304"/>
                  </a:moveTo>
                  <a:cubicBezTo>
                    <a:pt x="248" y="304"/>
                    <a:pt x="249" y="306"/>
                    <a:pt x="249" y="306"/>
                  </a:cubicBezTo>
                  <a:cubicBezTo>
                    <a:pt x="249" y="307"/>
                    <a:pt x="251" y="306"/>
                    <a:pt x="252" y="306"/>
                  </a:cubicBezTo>
                  <a:cubicBezTo>
                    <a:pt x="252" y="308"/>
                    <a:pt x="251" y="310"/>
                    <a:pt x="253" y="311"/>
                  </a:cubicBezTo>
                  <a:cubicBezTo>
                    <a:pt x="253" y="311"/>
                    <a:pt x="254" y="310"/>
                    <a:pt x="255" y="310"/>
                  </a:cubicBezTo>
                  <a:cubicBezTo>
                    <a:pt x="256" y="310"/>
                    <a:pt x="257" y="313"/>
                    <a:pt x="258" y="314"/>
                  </a:cubicBezTo>
                  <a:cubicBezTo>
                    <a:pt x="259" y="313"/>
                    <a:pt x="261" y="313"/>
                    <a:pt x="262" y="312"/>
                  </a:cubicBezTo>
                  <a:cubicBezTo>
                    <a:pt x="263" y="311"/>
                    <a:pt x="263" y="309"/>
                    <a:pt x="264" y="309"/>
                  </a:cubicBezTo>
                  <a:cubicBezTo>
                    <a:pt x="265" y="309"/>
                    <a:pt x="265" y="309"/>
                    <a:pt x="265" y="309"/>
                  </a:cubicBezTo>
                  <a:cubicBezTo>
                    <a:pt x="266" y="308"/>
                    <a:pt x="265" y="306"/>
                    <a:pt x="266" y="306"/>
                  </a:cubicBezTo>
                  <a:cubicBezTo>
                    <a:pt x="267" y="305"/>
                    <a:pt x="268" y="305"/>
                    <a:pt x="269" y="304"/>
                  </a:cubicBezTo>
                  <a:cubicBezTo>
                    <a:pt x="270" y="302"/>
                    <a:pt x="266" y="304"/>
                    <a:pt x="269" y="302"/>
                  </a:cubicBezTo>
                  <a:cubicBezTo>
                    <a:pt x="270" y="301"/>
                    <a:pt x="270" y="301"/>
                    <a:pt x="271" y="300"/>
                  </a:cubicBezTo>
                  <a:cubicBezTo>
                    <a:pt x="271" y="299"/>
                    <a:pt x="271" y="299"/>
                    <a:pt x="271" y="299"/>
                  </a:cubicBezTo>
                  <a:cubicBezTo>
                    <a:pt x="272" y="299"/>
                    <a:pt x="274" y="300"/>
                    <a:pt x="274" y="300"/>
                  </a:cubicBezTo>
                  <a:cubicBezTo>
                    <a:pt x="274" y="301"/>
                    <a:pt x="274" y="301"/>
                    <a:pt x="275" y="302"/>
                  </a:cubicBezTo>
                  <a:cubicBezTo>
                    <a:pt x="274" y="303"/>
                    <a:pt x="271" y="304"/>
                    <a:pt x="271" y="304"/>
                  </a:cubicBezTo>
                  <a:cubicBezTo>
                    <a:pt x="271" y="305"/>
                    <a:pt x="272" y="306"/>
                    <a:pt x="271" y="306"/>
                  </a:cubicBezTo>
                  <a:cubicBezTo>
                    <a:pt x="272" y="306"/>
                    <a:pt x="273" y="307"/>
                    <a:pt x="274" y="306"/>
                  </a:cubicBezTo>
                  <a:cubicBezTo>
                    <a:pt x="275" y="306"/>
                    <a:pt x="276" y="305"/>
                    <a:pt x="277" y="304"/>
                  </a:cubicBezTo>
                  <a:cubicBezTo>
                    <a:pt x="277" y="304"/>
                    <a:pt x="277" y="306"/>
                    <a:pt x="277" y="306"/>
                  </a:cubicBezTo>
                  <a:cubicBezTo>
                    <a:pt x="276" y="307"/>
                    <a:pt x="275" y="307"/>
                    <a:pt x="275" y="307"/>
                  </a:cubicBezTo>
                  <a:cubicBezTo>
                    <a:pt x="275" y="308"/>
                    <a:pt x="275" y="308"/>
                    <a:pt x="275" y="308"/>
                  </a:cubicBezTo>
                  <a:cubicBezTo>
                    <a:pt x="275" y="309"/>
                    <a:pt x="279" y="310"/>
                    <a:pt x="279" y="310"/>
                  </a:cubicBezTo>
                  <a:cubicBezTo>
                    <a:pt x="281" y="314"/>
                    <a:pt x="281" y="314"/>
                    <a:pt x="281" y="314"/>
                  </a:cubicBezTo>
                  <a:cubicBezTo>
                    <a:pt x="281" y="313"/>
                    <a:pt x="282" y="312"/>
                    <a:pt x="283" y="313"/>
                  </a:cubicBezTo>
                  <a:cubicBezTo>
                    <a:pt x="283" y="313"/>
                    <a:pt x="283" y="315"/>
                    <a:pt x="283" y="316"/>
                  </a:cubicBezTo>
                  <a:cubicBezTo>
                    <a:pt x="284" y="317"/>
                    <a:pt x="285" y="317"/>
                    <a:pt x="285" y="317"/>
                  </a:cubicBezTo>
                  <a:cubicBezTo>
                    <a:pt x="287" y="313"/>
                    <a:pt x="285" y="315"/>
                    <a:pt x="287" y="313"/>
                  </a:cubicBezTo>
                  <a:cubicBezTo>
                    <a:pt x="288" y="312"/>
                    <a:pt x="289" y="313"/>
                    <a:pt x="290" y="312"/>
                  </a:cubicBezTo>
                  <a:cubicBezTo>
                    <a:pt x="290" y="312"/>
                    <a:pt x="291" y="310"/>
                    <a:pt x="291" y="310"/>
                  </a:cubicBezTo>
                  <a:cubicBezTo>
                    <a:pt x="292" y="308"/>
                    <a:pt x="295" y="306"/>
                    <a:pt x="295" y="304"/>
                  </a:cubicBezTo>
                  <a:cubicBezTo>
                    <a:pt x="296" y="303"/>
                    <a:pt x="294" y="303"/>
                    <a:pt x="295" y="302"/>
                  </a:cubicBezTo>
                  <a:cubicBezTo>
                    <a:pt x="295" y="301"/>
                    <a:pt x="296" y="300"/>
                    <a:pt x="297" y="299"/>
                  </a:cubicBezTo>
                  <a:cubicBezTo>
                    <a:pt x="303" y="299"/>
                    <a:pt x="307" y="298"/>
                    <a:pt x="311" y="300"/>
                  </a:cubicBezTo>
                  <a:cubicBezTo>
                    <a:pt x="312" y="297"/>
                    <a:pt x="312" y="297"/>
                    <a:pt x="312" y="297"/>
                  </a:cubicBezTo>
                  <a:cubicBezTo>
                    <a:pt x="312" y="297"/>
                    <a:pt x="314" y="297"/>
                    <a:pt x="315" y="297"/>
                  </a:cubicBezTo>
                  <a:cubicBezTo>
                    <a:pt x="315" y="296"/>
                    <a:pt x="314" y="294"/>
                    <a:pt x="314" y="294"/>
                  </a:cubicBezTo>
                  <a:cubicBezTo>
                    <a:pt x="316" y="293"/>
                    <a:pt x="315" y="294"/>
                    <a:pt x="316" y="292"/>
                  </a:cubicBezTo>
                  <a:cubicBezTo>
                    <a:pt x="315" y="291"/>
                    <a:pt x="314" y="291"/>
                    <a:pt x="313" y="291"/>
                  </a:cubicBezTo>
                  <a:cubicBezTo>
                    <a:pt x="313" y="290"/>
                    <a:pt x="313" y="289"/>
                    <a:pt x="312" y="288"/>
                  </a:cubicBezTo>
                  <a:cubicBezTo>
                    <a:pt x="314" y="285"/>
                    <a:pt x="316" y="282"/>
                    <a:pt x="317" y="278"/>
                  </a:cubicBezTo>
                  <a:cubicBezTo>
                    <a:pt x="317" y="278"/>
                    <a:pt x="317" y="273"/>
                    <a:pt x="317" y="271"/>
                  </a:cubicBezTo>
                  <a:cubicBezTo>
                    <a:pt x="318" y="271"/>
                    <a:pt x="318" y="271"/>
                    <a:pt x="318" y="271"/>
                  </a:cubicBezTo>
                  <a:cubicBezTo>
                    <a:pt x="319" y="270"/>
                    <a:pt x="319" y="268"/>
                    <a:pt x="320" y="266"/>
                  </a:cubicBezTo>
                  <a:cubicBezTo>
                    <a:pt x="321" y="266"/>
                    <a:pt x="321" y="266"/>
                    <a:pt x="321" y="266"/>
                  </a:cubicBezTo>
                  <a:cubicBezTo>
                    <a:pt x="322" y="266"/>
                    <a:pt x="322" y="263"/>
                    <a:pt x="321" y="262"/>
                  </a:cubicBezTo>
                  <a:cubicBezTo>
                    <a:pt x="323" y="262"/>
                    <a:pt x="323" y="262"/>
                    <a:pt x="323" y="262"/>
                  </a:cubicBezTo>
                  <a:cubicBezTo>
                    <a:pt x="323" y="261"/>
                    <a:pt x="322" y="259"/>
                    <a:pt x="323" y="258"/>
                  </a:cubicBezTo>
                  <a:cubicBezTo>
                    <a:pt x="324" y="257"/>
                    <a:pt x="324" y="257"/>
                    <a:pt x="324" y="257"/>
                  </a:cubicBezTo>
                  <a:cubicBezTo>
                    <a:pt x="325" y="253"/>
                    <a:pt x="325" y="251"/>
                    <a:pt x="324" y="248"/>
                  </a:cubicBezTo>
                  <a:cubicBezTo>
                    <a:pt x="325" y="247"/>
                    <a:pt x="326" y="247"/>
                    <a:pt x="327" y="246"/>
                  </a:cubicBezTo>
                  <a:cubicBezTo>
                    <a:pt x="327" y="246"/>
                    <a:pt x="327" y="244"/>
                    <a:pt x="327" y="243"/>
                  </a:cubicBezTo>
                  <a:cubicBezTo>
                    <a:pt x="328" y="242"/>
                    <a:pt x="330" y="242"/>
                    <a:pt x="331" y="241"/>
                  </a:cubicBezTo>
                  <a:cubicBezTo>
                    <a:pt x="332" y="241"/>
                    <a:pt x="332" y="239"/>
                    <a:pt x="333" y="238"/>
                  </a:cubicBezTo>
                  <a:cubicBezTo>
                    <a:pt x="333" y="238"/>
                    <a:pt x="333" y="238"/>
                    <a:pt x="333" y="238"/>
                  </a:cubicBezTo>
                  <a:cubicBezTo>
                    <a:pt x="335" y="237"/>
                    <a:pt x="335" y="238"/>
                    <a:pt x="337" y="237"/>
                  </a:cubicBezTo>
                  <a:cubicBezTo>
                    <a:pt x="337" y="236"/>
                    <a:pt x="336" y="233"/>
                    <a:pt x="337" y="232"/>
                  </a:cubicBezTo>
                  <a:cubicBezTo>
                    <a:pt x="337" y="231"/>
                    <a:pt x="338" y="230"/>
                    <a:pt x="339" y="230"/>
                  </a:cubicBezTo>
                  <a:cubicBezTo>
                    <a:pt x="340" y="230"/>
                    <a:pt x="340" y="230"/>
                    <a:pt x="340" y="230"/>
                  </a:cubicBezTo>
                  <a:cubicBezTo>
                    <a:pt x="340" y="229"/>
                    <a:pt x="340" y="227"/>
                    <a:pt x="340" y="227"/>
                  </a:cubicBezTo>
                  <a:cubicBezTo>
                    <a:pt x="340" y="225"/>
                    <a:pt x="342" y="223"/>
                    <a:pt x="342" y="222"/>
                  </a:cubicBezTo>
                  <a:cubicBezTo>
                    <a:pt x="342" y="220"/>
                    <a:pt x="341" y="218"/>
                    <a:pt x="341" y="217"/>
                  </a:cubicBezTo>
                  <a:cubicBezTo>
                    <a:pt x="341" y="217"/>
                    <a:pt x="342" y="215"/>
                    <a:pt x="343" y="215"/>
                  </a:cubicBezTo>
                  <a:cubicBezTo>
                    <a:pt x="341" y="210"/>
                    <a:pt x="342" y="208"/>
                    <a:pt x="343" y="204"/>
                  </a:cubicBezTo>
                  <a:cubicBezTo>
                    <a:pt x="342" y="203"/>
                    <a:pt x="342" y="204"/>
                    <a:pt x="341" y="202"/>
                  </a:cubicBezTo>
                  <a:cubicBezTo>
                    <a:pt x="343" y="200"/>
                    <a:pt x="347" y="200"/>
                    <a:pt x="343" y="197"/>
                  </a:cubicBezTo>
                  <a:cubicBezTo>
                    <a:pt x="344" y="195"/>
                    <a:pt x="347" y="194"/>
                    <a:pt x="345" y="189"/>
                  </a:cubicBezTo>
                  <a:cubicBezTo>
                    <a:pt x="345" y="187"/>
                    <a:pt x="343" y="186"/>
                    <a:pt x="342" y="185"/>
                  </a:cubicBezTo>
                  <a:cubicBezTo>
                    <a:pt x="341" y="184"/>
                    <a:pt x="340" y="179"/>
                    <a:pt x="340" y="179"/>
                  </a:cubicBezTo>
                  <a:cubicBezTo>
                    <a:pt x="340" y="175"/>
                    <a:pt x="340" y="169"/>
                    <a:pt x="341" y="167"/>
                  </a:cubicBezTo>
                  <a:cubicBezTo>
                    <a:pt x="341" y="165"/>
                    <a:pt x="341" y="165"/>
                    <a:pt x="341" y="165"/>
                  </a:cubicBezTo>
                  <a:cubicBezTo>
                    <a:pt x="340" y="165"/>
                    <a:pt x="341" y="161"/>
                    <a:pt x="341" y="161"/>
                  </a:cubicBezTo>
                  <a:cubicBezTo>
                    <a:pt x="339" y="160"/>
                    <a:pt x="339" y="160"/>
                    <a:pt x="339" y="160"/>
                  </a:cubicBezTo>
                  <a:cubicBezTo>
                    <a:pt x="339" y="159"/>
                    <a:pt x="340" y="158"/>
                    <a:pt x="339" y="157"/>
                  </a:cubicBezTo>
                  <a:cubicBezTo>
                    <a:pt x="339" y="156"/>
                    <a:pt x="338" y="156"/>
                    <a:pt x="337" y="156"/>
                  </a:cubicBezTo>
                  <a:cubicBezTo>
                    <a:pt x="336" y="155"/>
                    <a:pt x="336" y="153"/>
                    <a:pt x="335" y="152"/>
                  </a:cubicBezTo>
                  <a:cubicBezTo>
                    <a:pt x="335" y="151"/>
                    <a:pt x="332" y="151"/>
                    <a:pt x="332" y="150"/>
                  </a:cubicBezTo>
                  <a:cubicBezTo>
                    <a:pt x="331" y="149"/>
                    <a:pt x="332" y="148"/>
                    <a:pt x="332" y="147"/>
                  </a:cubicBezTo>
                  <a:cubicBezTo>
                    <a:pt x="332" y="146"/>
                    <a:pt x="330" y="144"/>
                    <a:pt x="329" y="143"/>
                  </a:cubicBezTo>
                  <a:cubicBezTo>
                    <a:pt x="328" y="142"/>
                    <a:pt x="324" y="140"/>
                    <a:pt x="323" y="139"/>
                  </a:cubicBezTo>
                  <a:cubicBezTo>
                    <a:pt x="322" y="136"/>
                    <a:pt x="324" y="130"/>
                    <a:pt x="322" y="127"/>
                  </a:cubicBezTo>
                  <a:cubicBezTo>
                    <a:pt x="321" y="127"/>
                    <a:pt x="321" y="127"/>
                    <a:pt x="321" y="127"/>
                  </a:cubicBezTo>
                  <a:cubicBezTo>
                    <a:pt x="318" y="123"/>
                    <a:pt x="318" y="123"/>
                    <a:pt x="318" y="123"/>
                  </a:cubicBezTo>
                  <a:cubicBezTo>
                    <a:pt x="317" y="123"/>
                    <a:pt x="315" y="126"/>
                    <a:pt x="313" y="123"/>
                  </a:cubicBezTo>
                  <a:cubicBezTo>
                    <a:pt x="311" y="119"/>
                    <a:pt x="314" y="118"/>
                    <a:pt x="313" y="114"/>
                  </a:cubicBezTo>
                  <a:cubicBezTo>
                    <a:pt x="312" y="113"/>
                    <a:pt x="312" y="113"/>
                    <a:pt x="312" y="113"/>
                  </a:cubicBezTo>
                  <a:cubicBezTo>
                    <a:pt x="311" y="112"/>
                    <a:pt x="312" y="111"/>
                    <a:pt x="311" y="110"/>
                  </a:cubicBezTo>
                  <a:cubicBezTo>
                    <a:pt x="309" y="105"/>
                    <a:pt x="304" y="110"/>
                    <a:pt x="307" y="100"/>
                  </a:cubicBezTo>
                  <a:cubicBezTo>
                    <a:pt x="306" y="99"/>
                    <a:pt x="304" y="97"/>
                    <a:pt x="302" y="96"/>
                  </a:cubicBezTo>
                  <a:cubicBezTo>
                    <a:pt x="302" y="96"/>
                    <a:pt x="302" y="94"/>
                    <a:pt x="302" y="94"/>
                  </a:cubicBezTo>
                  <a:cubicBezTo>
                    <a:pt x="297" y="92"/>
                    <a:pt x="297" y="92"/>
                    <a:pt x="297" y="92"/>
                  </a:cubicBezTo>
                  <a:cubicBezTo>
                    <a:pt x="297" y="92"/>
                    <a:pt x="298" y="93"/>
                    <a:pt x="296" y="94"/>
                  </a:cubicBezTo>
                  <a:cubicBezTo>
                    <a:pt x="296" y="93"/>
                    <a:pt x="295" y="93"/>
                    <a:pt x="294" y="92"/>
                  </a:cubicBezTo>
                  <a:cubicBezTo>
                    <a:pt x="294" y="92"/>
                    <a:pt x="294" y="90"/>
                    <a:pt x="294" y="90"/>
                  </a:cubicBezTo>
                  <a:cubicBezTo>
                    <a:pt x="293" y="89"/>
                    <a:pt x="291" y="90"/>
                    <a:pt x="290" y="90"/>
                  </a:cubicBezTo>
                  <a:cubicBezTo>
                    <a:pt x="289" y="89"/>
                    <a:pt x="288" y="88"/>
                    <a:pt x="287" y="88"/>
                  </a:cubicBezTo>
                  <a:cubicBezTo>
                    <a:pt x="285" y="87"/>
                    <a:pt x="285" y="87"/>
                    <a:pt x="285" y="87"/>
                  </a:cubicBezTo>
                  <a:cubicBezTo>
                    <a:pt x="284" y="85"/>
                    <a:pt x="285" y="82"/>
                    <a:pt x="285" y="82"/>
                  </a:cubicBezTo>
                  <a:cubicBezTo>
                    <a:pt x="284" y="77"/>
                    <a:pt x="285" y="74"/>
                    <a:pt x="284" y="68"/>
                  </a:cubicBezTo>
                  <a:cubicBezTo>
                    <a:pt x="284" y="68"/>
                    <a:pt x="282" y="66"/>
                    <a:pt x="282" y="66"/>
                  </a:cubicBezTo>
                  <a:cubicBezTo>
                    <a:pt x="282" y="65"/>
                    <a:pt x="282" y="63"/>
                    <a:pt x="282" y="62"/>
                  </a:cubicBezTo>
                  <a:cubicBezTo>
                    <a:pt x="282" y="61"/>
                    <a:pt x="277" y="58"/>
                    <a:pt x="277" y="56"/>
                  </a:cubicBezTo>
                  <a:cubicBezTo>
                    <a:pt x="276" y="54"/>
                    <a:pt x="277" y="45"/>
                    <a:pt x="277" y="42"/>
                  </a:cubicBezTo>
                  <a:cubicBezTo>
                    <a:pt x="276" y="42"/>
                    <a:pt x="277" y="41"/>
                    <a:pt x="277" y="41"/>
                  </a:cubicBezTo>
                  <a:cubicBezTo>
                    <a:pt x="276" y="41"/>
                    <a:pt x="275" y="41"/>
                    <a:pt x="275" y="42"/>
                  </a:cubicBezTo>
                  <a:cubicBezTo>
                    <a:pt x="273" y="39"/>
                    <a:pt x="272" y="37"/>
                    <a:pt x="270" y="34"/>
                  </a:cubicBezTo>
                  <a:cubicBezTo>
                    <a:pt x="268" y="36"/>
                    <a:pt x="266" y="37"/>
                    <a:pt x="265" y="39"/>
                  </a:cubicBezTo>
                  <a:cubicBezTo>
                    <a:pt x="264" y="38"/>
                    <a:pt x="263" y="37"/>
                    <a:pt x="262" y="37"/>
                  </a:cubicBezTo>
                  <a:cubicBezTo>
                    <a:pt x="262" y="33"/>
                    <a:pt x="263" y="30"/>
                    <a:pt x="264" y="28"/>
                  </a:cubicBezTo>
                  <a:cubicBezTo>
                    <a:pt x="264" y="26"/>
                    <a:pt x="264" y="26"/>
                    <a:pt x="264" y="26"/>
                  </a:cubicBezTo>
                  <a:cubicBezTo>
                    <a:pt x="262" y="25"/>
                    <a:pt x="263" y="21"/>
                    <a:pt x="262" y="19"/>
                  </a:cubicBezTo>
                  <a:cubicBezTo>
                    <a:pt x="261" y="18"/>
                    <a:pt x="259" y="17"/>
                    <a:pt x="258" y="16"/>
                  </a:cubicBezTo>
                  <a:cubicBezTo>
                    <a:pt x="258" y="15"/>
                    <a:pt x="259" y="13"/>
                    <a:pt x="258" y="12"/>
                  </a:cubicBezTo>
                  <a:cubicBezTo>
                    <a:pt x="258" y="11"/>
                    <a:pt x="256" y="11"/>
                    <a:pt x="256" y="10"/>
                  </a:cubicBezTo>
                  <a:cubicBezTo>
                    <a:pt x="255" y="10"/>
                    <a:pt x="256" y="8"/>
                    <a:pt x="256" y="7"/>
                  </a:cubicBezTo>
                  <a:cubicBezTo>
                    <a:pt x="255" y="6"/>
                    <a:pt x="253" y="6"/>
                    <a:pt x="253" y="5"/>
                  </a:cubicBezTo>
                  <a:cubicBezTo>
                    <a:pt x="252" y="4"/>
                    <a:pt x="252" y="2"/>
                    <a:pt x="252" y="0"/>
                  </a:cubicBezTo>
                  <a:cubicBezTo>
                    <a:pt x="250" y="0"/>
                    <a:pt x="250" y="0"/>
                    <a:pt x="250" y="0"/>
                  </a:cubicBezTo>
                  <a:cubicBezTo>
                    <a:pt x="250" y="2"/>
                    <a:pt x="249" y="1"/>
                    <a:pt x="248" y="1"/>
                  </a:cubicBezTo>
                  <a:cubicBezTo>
                    <a:pt x="248" y="5"/>
                    <a:pt x="249" y="7"/>
                    <a:pt x="248" y="11"/>
                  </a:cubicBezTo>
                  <a:cubicBezTo>
                    <a:pt x="247" y="12"/>
                    <a:pt x="245" y="14"/>
                    <a:pt x="245" y="15"/>
                  </a:cubicBezTo>
                  <a:cubicBezTo>
                    <a:pt x="245" y="16"/>
                    <a:pt x="246" y="16"/>
                    <a:pt x="246" y="16"/>
                  </a:cubicBezTo>
                  <a:cubicBezTo>
                    <a:pt x="246" y="26"/>
                    <a:pt x="246" y="26"/>
                    <a:pt x="246" y="26"/>
                  </a:cubicBezTo>
                  <a:cubicBezTo>
                    <a:pt x="246" y="28"/>
                    <a:pt x="244" y="28"/>
                    <a:pt x="244" y="32"/>
                  </a:cubicBezTo>
                  <a:cubicBezTo>
                    <a:pt x="243" y="34"/>
                    <a:pt x="244" y="40"/>
                    <a:pt x="245" y="43"/>
                  </a:cubicBezTo>
                  <a:cubicBezTo>
                    <a:pt x="245" y="43"/>
                    <a:pt x="246" y="45"/>
                    <a:pt x="246" y="46"/>
                  </a:cubicBezTo>
                  <a:cubicBezTo>
                    <a:pt x="246" y="46"/>
                    <a:pt x="244" y="47"/>
                    <a:pt x="244" y="48"/>
                  </a:cubicBezTo>
                  <a:cubicBezTo>
                    <a:pt x="244" y="50"/>
                    <a:pt x="245" y="52"/>
                    <a:pt x="244" y="54"/>
                  </a:cubicBezTo>
                  <a:cubicBezTo>
                    <a:pt x="244" y="55"/>
                    <a:pt x="242" y="57"/>
                    <a:pt x="241" y="58"/>
                  </a:cubicBezTo>
                  <a:cubicBezTo>
                    <a:pt x="244" y="61"/>
                    <a:pt x="239" y="65"/>
                    <a:pt x="239" y="66"/>
                  </a:cubicBezTo>
                  <a:cubicBezTo>
                    <a:pt x="239" y="68"/>
                    <a:pt x="239" y="70"/>
                    <a:pt x="239" y="72"/>
                  </a:cubicBezTo>
                  <a:cubicBezTo>
                    <a:pt x="237" y="72"/>
                    <a:pt x="232" y="74"/>
                    <a:pt x="229" y="73"/>
                  </a:cubicBezTo>
                  <a:cubicBezTo>
                    <a:pt x="229" y="72"/>
                    <a:pt x="229" y="72"/>
                    <a:pt x="229" y="72"/>
                  </a:cubicBezTo>
                  <a:cubicBezTo>
                    <a:pt x="228" y="72"/>
                    <a:pt x="228" y="72"/>
                    <a:pt x="228" y="72"/>
                  </a:cubicBezTo>
                  <a:cubicBezTo>
                    <a:pt x="228" y="70"/>
                    <a:pt x="226" y="66"/>
                    <a:pt x="225" y="65"/>
                  </a:cubicBezTo>
                  <a:cubicBezTo>
                    <a:pt x="224" y="64"/>
                    <a:pt x="222" y="64"/>
                    <a:pt x="220" y="64"/>
                  </a:cubicBezTo>
                  <a:cubicBezTo>
                    <a:pt x="218" y="62"/>
                    <a:pt x="216" y="57"/>
                    <a:pt x="214" y="56"/>
                  </a:cubicBezTo>
                  <a:cubicBezTo>
                    <a:pt x="212" y="55"/>
                    <a:pt x="211" y="56"/>
                    <a:pt x="210" y="55"/>
                  </a:cubicBezTo>
                  <a:cubicBezTo>
                    <a:pt x="208" y="54"/>
                    <a:pt x="208" y="52"/>
                    <a:pt x="206" y="52"/>
                  </a:cubicBezTo>
                  <a:cubicBezTo>
                    <a:pt x="205" y="51"/>
                    <a:pt x="203" y="52"/>
                    <a:pt x="202" y="52"/>
                  </a:cubicBezTo>
                  <a:cubicBezTo>
                    <a:pt x="202" y="51"/>
                    <a:pt x="201" y="48"/>
                    <a:pt x="200" y="48"/>
                  </a:cubicBezTo>
                  <a:cubicBezTo>
                    <a:pt x="199" y="47"/>
                    <a:pt x="198" y="47"/>
                    <a:pt x="197" y="47"/>
                  </a:cubicBezTo>
                  <a:cubicBezTo>
                    <a:pt x="196" y="46"/>
                    <a:pt x="194" y="45"/>
                    <a:pt x="193" y="44"/>
                  </a:cubicBezTo>
                  <a:cubicBezTo>
                    <a:pt x="194" y="40"/>
                    <a:pt x="193" y="38"/>
                    <a:pt x="194" y="34"/>
                  </a:cubicBezTo>
                  <a:cubicBezTo>
                    <a:pt x="194" y="34"/>
                    <a:pt x="196" y="33"/>
                    <a:pt x="196" y="33"/>
                  </a:cubicBezTo>
                  <a:cubicBezTo>
                    <a:pt x="197" y="31"/>
                    <a:pt x="196" y="28"/>
                    <a:pt x="196" y="25"/>
                  </a:cubicBezTo>
                  <a:cubicBezTo>
                    <a:pt x="203" y="27"/>
                    <a:pt x="202" y="26"/>
                    <a:pt x="200" y="20"/>
                  </a:cubicBezTo>
                  <a:cubicBezTo>
                    <a:pt x="202" y="19"/>
                    <a:pt x="204" y="18"/>
                    <a:pt x="206" y="17"/>
                  </a:cubicBezTo>
                  <a:cubicBezTo>
                    <a:pt x="206" y="17"/>
                    <a:pt x="205" y="15"/>
                    <a:pt x="206" y="14"/>
                  </a:cubicBezTo>
                  <a:cubicBezTo>
                    <a:pt x="205" y="14"/>
                    <a:pt x="204" y="15"/>
                    <a:pt x="204" y="15"/>
                  </a:cubicBezTo>
                  <a:cubicBezTo>
                    <a:pt x="203" y="14"/>
                    <a:pt x="204" y="14"/>
                    <a:pt x="203" y="14"/>
                  </a:cubicBezTo>
                  <a:cubicBezTo>
                    <a:pt x="203" y="12"/>
                    <a:pt x="204" y="12"/>
                    <a:pt x="204" y="10"/>
                  </a:cubicBezTo>
                  <a:cubicBezTo>
                    <a:pt x="202" y="12"/>
                    <a:pt x="201" y="12"/>
                    <a:pt x="198" y="13"/>
                  </a:cubicBezTo>
                  <a:cubicBezTo>
                    <a:pt x="198" y="13"/>
                    <a:pt x="198" y="15"/>
                    <a:pt x="198" y="15"/>
                  </a:cubicBezTo>
                  <a:cubicBezTo>
                    <a:pt x="198" y="14"/>
                    <a:pt x="195" y="11"/>
                    <a:pt x="194" y="11"/>
                  </a:cubicBezTo>
                  <a:cubicBezTo>
                    <a:pt x="192" y="11"/>
                    <a:pt x="191" y="12"/>
                    <a:pt x="190" y="12"/>
                  </a:cubicBezTo>
                  <a:cubicBezTo>
                    <a:pt x="188" y="13"/>
                    <a:pt x="188" y="11"/>
                    <a:pt x="187" y="11"/>
                  </a:cubicBezTo>
                  <a:cubicBezTo>
                    <a:pt x="185" y="11"/>
                    <a:pt x="184" y="12"/>
                    <a:pt x="182" y="12"/>
                  </a:cubicBezTo>
                  <a:cubicBezTo>
                    <a:pt x="181" y="10"/>
                    <a:pt x="181" y="10"/>
                    <a:pt x="181" y="10"/>
                  </a:cubicBezTo>
                  <a:cubicBezTo>
                    <a:pt x="179" y="9"/>
                    <a:pt x="178" y="11"/>
                    <a:pt x="177" y="10"/>
                  </a:cubicBezTo>
                  <a:cubicBezTo>
                    <a:pt x="176" y="10"/>
                    <a:pt x="176" y="8"/>
                    <a:pt x="175" y="7"/>
                  </a:cubicBezTo>
                  <a:cubicBezTo>
                    <a:pt x="173" y="8"/>
                    <a:pt x="172" y="8"/>
                    <a:pt x="170" y="9"/>
                  </a:cubicBezTo>
                  <a:cubicBezTo>
                    <a:pt x="167" y="2"/>
                    <a:pt x="168" y="7"/>
                    <a:pt x="162" y="4"/>
                  </a:cubicBezTo>
                  <a:cubicBezTo>
                    <a:pt x="162" y="4"/>
                    <a:pt x="161" y="5"/>
                    <a:pt x="161" y="5"/>
                  </a:cubicBezTo>
                  <a:cubicBezTo>
                    <a:pt x="162" y="6"/>
                    <a:pt x="164" y="8"/>
                    <a:pt x="164" y="8"/>
                  </a:cubicBezTo>
                  <a:cubicBezTo>
                    <a:pt x="165" y="9"/>
                    <a:pt x="166" y="8"/>
                    <a:pt x="167" y="8"/>
                  </a:cubicBezTo>
                  <a:cubicBezTo>
                    <a:pt x="169" y="9"/>
                    <a:pt x="169" y="12"/>
                    <a:pt x="170" y="14"/>
                  </a:cubicBezTo>
                  <a:cubicBezTo>
                    <a:pt x="169" y="14"/>
                    <a:pt x="169" y="14"/>
                    <a:pt x="169" y="14"/>
                  </a:cubicBezTo>
                  <a:cubicBezTo>
                    <a:pt x="169" y="15"/>
                    <a:pt x="168" y="16"/>
                    <a:pt x="168" y="17"/>
                  </a:cubicBezTo>
                  <a:cubicBezTo>
                    <a:pt x="166" y="16"/>
                    <a:pt x="162" y="13"/>
                    <a:pt x="158" y="14"/>
                  </a:cubicBezTo>
                  <a:cubicBezTo>
                    <a:pt x="158" y="15"/>
                    <a:pt x="158" y="16"/>
                    <a:pt x="157" y="16"/>
                  </a:cubicBezTo>
                  <a:cubicBezTo>
                    <a:pt x="156" y="13"/>
                    <a:pt x="157" y="14"/>
                    <a:pt x="156" y="13"/>
                  </a:cubicBezTo>
                  <a:cubicBezTo>
                    <a:pt x="152" y="17"/>
                    <a:pt x="154" y="17"/>
                    <a:pt x="150" y="15"/>
                  </a:cubicBezTo>
                  <a:cubicBezTo>
                    <a:pt x="150" y="16"/>
                    <a:pt x="151" y="18"/>
                    <a:pt x="151" y="18"/>
                  </a:cubicBezTo>
                  <a:cubicBezTo>
                    <a:pt x="150" y="19"/>
                    <a:pt x="147" y="20"/>
                    <a:pt x="147" y="20"/>
                  </a:cubicBezTo>
                  <a:cubicBezTo>
                    <a:pt x="147" y="21"/>
                    <a:pt x="146" y="22"/>
                    <a:pt x="147" y="22"/>
                  </a:cubicBezTo>
                  <a:cubicBezTo>
                    <a:pt x="148" y="23"/>
                    <a:pt x="149" y="25"/>
                    <a:pt x="150" y="26"/>
                  </a:cubicBezTo>
                  <a:cubicBezTo>
                    <a:pt x="144" y="26"/>
                    <a:pt x="145" y="27"/>
                    <a:pt x="144" y="33"/>
                  </a:cubicBezTo>
                  <a:cubicBezTo>
                    <a:pt x="142" y="33"/>
                    <a:pt x="143" y="33"/>
                    <a:pt x="141" y="33"/>
                  </a:cubicBezTo>
                  <a:cubicBezTo>
                    <a:pt x="141" y="33"/>
                    <a:pt x="140" y="40"/>
                    <a:pt x="142" y="41"/>
                  </a:cubicBezTo>
                  <a:cubicBezTo>
                    <a:pt x="143" y="41"/>
                    <a:pt x="144" y="41"/>
                    <a:pt x="144" y="42"/>
                  </a:cubicBezTo>
                  <a:cubicBezTo>
                    <a:pt x="144" y="42"/>
                    <a:pt x="143" y="44"/>
                    <a:pt x="144" y="44"/>
                  </a:cubicBezTo>
                  <a:cubicBezTo>
                    <a:pt x="142" y="44"/>
                    <a:pt x="139" y="44"/>
                    <a:pt x="139" y="44"/>
                  </a:cubicBezTo>
                  <a:cubicBezTo>
                    <a:pt x="138" y="42"/>
                    <a:pt x="138" y="42"/>
                    <a:pt x="138" y="42"/>
                  </a:cubicBezTo>
                  <a:cubicBezTo>
                    <a:pt x="132" y="40"/>
                    <a:pt x="131" y="39"/>
                    <a:pt x="131" y="47"/>
                  </a:cubicBezTo>
                  <a:cubicBezTo>
                    <a:pt x="129" y="47"/>
                    <a:pt x="129" y="46"/>
                    <a:pt x="129" y="48"/>
                  </a:cubicBezTo>
                  <a:cubicBezTo>
                    <a:pt x="126" y="48"/>
                    <a:pt x="129" y="43"/>
                    <a:pt x="129" y="43"/>
                  </a:cubicBezTo>
                  <a:cubicBezTo>
                    <a:pt x="129" y="43"/>
                    <a:pt x="129" y="39"/>
                    <a:pt x="129" y="38"/>
                  </a:cubicBezTo>
                  <a:cubicBezTo>
                    <a:pt x="128" y="38"/>
                    <a:pt x="128" y="38"/>
                    <a:pt x="128" y="38"/>
                  </a:cubicBezTo>
                  <a:cubicBezTo>
                    <a:pt x="127" y="37"/>
                    <a:pt x="127" y="36"/>
                    <a:pt x="127" y="35"/>
                  </a:cubicBezTo>
                  <a:cubicBezTo>
                    <a:pt x="125" y="35"/>
                    <a:pt x="125" y="35"/>
                    <a:pt x="125" y="35"/>
                  </a:cubicBezTo>
                  <a:cubicBezTo>
                    <a:pt x="125" y="34"/>
                    <a:pt x="125" y="33"/>
                    <a:pt x="125" y="32"/>
                  </a:cubicBezTo>
                  <a:cubicBezTo>
                    <a:pt x="122" y="28"/>
                    <a:pt x="117" y="31"/>
                    <a:pt x="114" y="33"/>
                  </a:cubicBezTo>
                  <a:cubicBezTo>
                    <a:pt x="114" y="32"/>
                    <a:pt x="115" y="31"/>
                    <a:pt x="113" y="31"/>
                  </a:cubicBezTo>
                  <a:cubicBezTo>
                    <a:pt x="113" y="34"/>
                    <a:pt x="113" y="35"/>
                    <a:pt x="113" y="38"/>
                  </a:cubicBezTo>
                  <a:cubicBezTo>
                    <a:pt x="112" y="38"/>
                    <a:pt x="111" y="37"/>
                    <a:pt x="111" y="37"/>
                  </a:cubicBezTo>
                  <a:cubicBezTo>
                    <a:pt x="111" y="37"/>
                    <a:pt x="111" y="35"/>
                    <a:pt x="111" y="35"/>
                  </a:cubicBezTo>
                  <a:cubicBezTo>
                    <a:pt x="110" y="35"/>
                    <a:pt x="109" y="38"/>
                    <a:pt x="109" y="38"/>
                  </a:cubicBezTo>
                  <a:cubicBezTo>
                    <a:pt x="109" y="39"/>
                    <a:pt x="108" y="38"/>
                    <a:pt x="107" y="38"/>
                  </a:cubicBezTo>
                  <a:cubicBezTo>
                    <a:pt x="107" y="39"/>
                    <a:pt x="106" y="41"/>
                    <a:pt x="107" y="40"/>
                  </a:cubicBezTo>
                  <a:cubicBezTo>
                    <a:pt x="107" y="42"/>
                    <a:pt x="107" y="41"/>
                    <a:pt x="108" y="41"/>
                  </a:cubicBezTo>
                  <a:cubicBezTo>
                    <a:pt x="108" y="41"/>
                    <a:pt x="108" y="43"/>
                    <a:pt x="108" y="43"/>
                  </a:cubicBezTo>
                  <a:cubicBezTo>
                    <a:pt x="106" y="44"/>
                    <a:pt x="105" y="44"/>
                    <a:pt x="105" y="44"/>
                  </a:cubicBezTo>
                  <a:cubicBezTo>
                    <a:pt x="105" y="44"/>
                    <a:pt x="105" y="44"/>
                    <a:pt x="106" y="47"/>
                  </a:cubicBezTo>
                  <a:cubicBezTo>
                    <a:pt x="102" y="46"/>
                    <a:pt x="104" y="46"/>
                    <a:pt x="99" y="47"/>
                  </a:cubicBezTo>
                  <a:cubicBezTo>
                    <a:pt x="101" y="52"/>
                    <a:pt x="100" y="53"/>
                    <a:pt x="98" y="56"/>
                  </a:cubicBezTo>
                  <a:cubicBezTo>
                    <a:pt x="97" y="55"/>
                    <a:pt x="96" y="56"/>
                    <a:pt x="95" y="55"/>
                  </a:cubicBezTo>
                  <a:cubicBezTo>
                    <a:pt x="95" y="55"/>
                    <a:pt x="95" y="53"/>
                    <a:pt x="95" y="53"/>
                  </a:cubicBezTo>
                  <a:cubicBezTo>
                    <a:pt x="93" y="53"/>
                    <a:pt x="93" y="53"/>
                    <a:pt x="93" y="53"/>
                  </a:cubicBezTo>
                  <a:cubicBezTo>
                    <a:pt x="92" y="54"/>
                    <a:pt x="93" y="54"/>
                    <a:pt x="91" y="54"/>
                  </a:cubicBezTo>
                  <a:cubicBezTo>
                    <a:pt x="91" y="57"/>
                    <a:pt x="90" y="60"/>
                    <a:pt x="91" y="62"/>
                  </a:cubicBezTo>
                  <a:cubicBezTo>
                    <a:pt x="92" y="63"/>
                    <a:pt x="93" y="64"/>
                    <a:pt x="93" y="64"/>
                  </a:cubicBezTo>
                  <a:cubicBezTo>
                    <a:pt x="92" y="65"/>
                    <a:pt x="92" y="65"/>
                    <a:pt x="91" y="65"/>
                  </a:cubicBezTo>
                  <a:cubicBezTo>
                    <a:pt x="91" y="65"/>
                    <a:pt x="91" y="67"/>
                    <a:pt x="91" y="68"/>
                  </a:cubicBezTo>
                  <a:cubicBezTo>
                    <a:pt x="90" y="66"/>
                    <a:pt x="88" y="65"/>
                    <a:pt x="87" y="64"/>
                  </a:cubicBezTo>
                  <a:cubicBezTo>
                    <a:pt x="87" y="62"/>
                    <a:pt x="88" y="60"/>
                    <a:pt x="87" y="58"/>
                  </a:cubicBezTo>
                  <a:cubicBezTo>
                    <a:pt x="86" y="58"/>
                    <a:pt x="85" y="58"/>
                    <a:pt x="85" y="58"/>
                  </a:cubicBezTo>
                  <a:cubicBezTo>
                    <a:pt x="84" y="58"/>
                    <a:pt x="85" y="60"/>
                    <a:pt x="85" y="60"/>
                  </a:cubicBezTo>
                  <a:cubicBezTo>
                    <a:pt x="85" y="60"/>
                    <a:pt x="81" y="62"/>
                    <a:pt x="81" y="62"/>
                  </a:cubicBezTo>
                  <a:cubicBezTo>
                    <a:pt x="78" y="66"/>
                    <a:pt x="81" y="69"/>
                    <a:pt x="80" y="72"/>
                  </a:cubicBezTo>
                  <a:cubicBezTo>
                    <a:pt x="79" y="72"/>
                    <a:pt x="79" y="72"/>
                    <a:pt x="79" y="72"/>
                  </a:cubicBezTo>
                  <a:cubicBezTo>
                    <a:pt x="78" y="73"/>
                    <a:pt x="79" y="74"/>
                    <a:pt x="78" y="75"/>
                  </a:cubicBezTo>
                  <a:cubicBezTo>
                    <a:pt x="79" y="75"/>
                    <a:pt x="79" y="75"/>
                    <a:pt x="79" y="75"/>
                  </a:cubicBezTo>
                  <a:cubicBezTo>
                    <a:pt x="79" y="75"/>
                    <a:pt x="80" y="77"/>
                    <a:pt x="80" y="78"/>
                  </a:cubicBezTo>
                  <a:cubicBezTo>
                    <a:pt x="79" y="79"/>
                    <a:pt x="76" y="79"/>
                    <a:pt x="75" y="81"/>
                  </a:cubicBezTo>
                  <a:cubicBezTo>
                    <a:pt x="74" y="81"/>
                    <a:pt x="75" y="82"/>
                    <a:pt x="75" y="83"/>
                  </a:cubicBezTo>
                  <a:cubicBezTo>
                    <a:pt x="75" y="83"/>
                    <a:pt x="69" y="90"/>
                    <a:pt x="69" y="90"/>
                  </a:cubicBezTo>
                  <a:cubicBezTo>
                    <a:pt x="66" y="92"/>
                    <a:pt x="64" y="91"/>
                    <a:pt x="59" y="92"/>
                  </a:cubicBezTo>
                  <a:cubicBezTo>
                    <a:pt x="58" y="93"/>
                    <a:pt x="56" y="95"/>
                    <a:pt x="55" y="95"/>
                  </a:cubicBezTo>
                  <a:cubicBezTo>
                    <a:pt x="54" y="95"/>
                    <a:pt x="52" y="94"/>
                    <a:pt x="51" y="94"/>
                  </a:cubicBezTo>
                  <a:cubicBezTo>
                    <a:pt x="49" y="95"/>
                    <a:pt x="49" y="99"/>
                    <a:pt x="47" y="100"/>
                  </a:cubicBezTo>
                  <a:cubicBezTo>
                    <a:pt x="46" y="101"/>
                    <a:pt x="44" y="100"/>
                    <a:pt x="43" y="101"/>
                  </a:cubicBezTo>
                  <a:cubicBezTo>
                    <a:pt x="42" y="101"/>
                    <a:pt x="42" y="103"/>
                    <a:pt x="42" y="103"/>
                  </a:cubicBezTo>
                  <a:cubicBezTo>
                    <a:pt x="39" y="105"/>
                    <a:pt x="35" y="103"/>
                    <a:pt x="33" y="102"/>
                  </a:cubicBezTo>
                  <a:cubicBezTo>
                    <a:pt x="32" y="103"/>
                    <a:pt x="32" y="104"/>
                    <a:pt x="32" y="106"/>
                  </a:cubicBezTo>
                  <a:cubicBezTo>
                    <a:pt x="31" y="105"/>
                    <a:pt x="27" y="105"/>
                    <a:pt x="27" y="106"/>
                  </a:cubicBezTo>
                  <a:cubicBezTo>
                    <a:pt x="25" y="106"/>
                    <a:pt x="24" y="111"/>
                    <a:pt x="22" y="112"/>
                  </a:cubicBezTo>
                  <a:cubicBezTo>
                    <a:pt x="21" y="112"/>
                    <a:pt x="21" y="112"/>
                    <a:pt x="21" y="112"/>
                  </a:cubicBezTo>
                  <a:cubicBezTo>
                    <a:pt x="20" y="112"/>
                    <a:pt x="21" y="114"/>
                    <a:pt x="20" y="114"/>
                  </a:cubicBezTo>
                  <a:cubicBezTo>
                    <a:pt x="20" y="114"/>
                    <a:pt x="19" y="114"/>
                    <a:pt x="18" y="114"/>
                  </a:cubicBezTo>
                  <a:cubicBezTo>
                    <a:pt x="16" y="115"/>
                    <a:pt x="15" y="119"/>
                    <a:pt x="14" y="120"/>
                  </a:cubicBezTo>
                  <a:cubicBezTo>
                    <a:pt x="12" y="121"/>
                    <a:pt x="10" y="122"/>
                    <a:pt x="8" y="123"/>
                  </a:cubicBezTo>
                  <a:cubicBezTo>
                    <a:pt x="8" y="122"/>
                    <a:pt x="7" y="121"/>
                    <a:pt x="8" y="121"/>
                  </a:cubicBezTo>
                  <a:cubicBezTo>
                    <a:pt x="9" y="120"/>
                    <a:pt x="8" y="118"/>
                    <a:pt x="8" y="118"/>
                  </a:cubicBezTo>
                  <a:cubicBezTo>
                    <a:pt x="8" y="118"/>
                    <a:pt x="9" y="117"/>
                    <a:pt x="8" y="117"/>
                  </a:cubicBezTo>
                  <a:cubicBezTo>
                    <a:pt x="6" y="119"/>
                    <a:pt x="7" y="123"/>
                    <a:pt x="4" y="124"/>
                  </a:cubicBezTo>
                  <a:cubicBezTo>
                    <a:pt x="4" y="124"/>
                    <a:pt x="6" y="128"/>
                    <a:pt x="6" y="128"/>
                  </a:cubicBezTo>
                  <a:cubicBezTo>
                    <a:pt x="7" y="127"/>
                    <a:pt x="6" y="132"/>
                    <a:pt x="6" y="133"/>
                  </a:cubicBezTo>
                  <a:cubicBezTo>
                    <a:pt x="6" y="132"/>
                    <a:pt x="6" y="134"/>
                    <a:pt x="6" y="134"/>
                  </a:cubicBezTo>
                  <a:cubicBezTo>
                    <a:pt x="7" y="137"/>
                    <a:pt x="5" y="139"/>
                    <a:pt x="4" y="141"/>
                  </a:cubicBezTo>
                  <a:cubicBezTo>
                    <a:pt x="4" y="141"/>
                    <a:pt x="2" y="141"/>
                    <a:pt x="2" y="141"/>
                  </a:cubicBezTo>
                  <a:cubicBezTo>
                    <a:pt x="1" y="143"/>
                    <a:pt x="1" y="143"/>
                    <a:pt x="1" y="143"/>
                  </a:cubicBezTo>
                  <a:cubicBezTo>
                    <a:pt x="1" y="143"/>
                    <a:pt x="2" y="143"/>
                    <a:pt x="2" y="143"/>
                  </a:cubicBezTo>
                  <a:cubicBezTo>
                    <a:pt x="4" y="145"/>
                    <a:pt x="6" y="146"/>
                    <a:pt x="7" y="148"/>
                  </a:cubicBezTo>
                  <a:cubicBezTo>
                    <a:pt x="8" y="151"/>
                    <a:pt x="7" y="152"/>
                    <a:pt x="7" y="155"/>
                  </a:cubicBezTo>
                  <a:cubicBezTo>
                    <a:pt x="7" y="157"/>
                    <a:pt x="8" y="160"/>
                    <a:pt x="9" y="164"/>
                  </a:cubicBezTo>
                  <a:cubicBezTo>
                    <a:pt x="7" y="163"/>
                    <a:pt x="7" y="164"/>
                    <a:pt x="5" y="163"/>
                  </a:cubicBezTo>
                  <a:cubicBezTo>
                    <a:pt x="5" y="162"/>
                    <a:pt x="5" y="159"/>
                    <a:pt x="5" y="159"/>
                  </a:cubicBezTo>
                  <a:cubicBezTo>
                    <a:pt x="4" y="159"/>
                    <a:pt x="4" y="159"/>
                    <a:pt x="4" y="159"/>
                  </a:cubicBezTo>
                  <a:cubicBezTo>
                    <a:pt x="5" y="164"/>
                    <a:pt x="6" y="165"/>
                    <a:pt x="7" y="169"/>
                  </a:cubicBezTo>
                  <a:cubicBezTo>
                    <a:pt x="7" y="169"/>
                    <a:pt x="5" y="170"/>
                    <a:pt x="5" y="169"/>
                  </a:cubicBezTo>
                  <a:cubicBezTo>
                    <a:pt x="3" y="169"/>
                    <a:pt x="3" y="163"/>
                    <a:pt x="2" y="160"/>
                  </a:cubicBezTo>
                  <a:cubicBezTo>
                    <a:pt x="0" y="159"/>
                    <a:pt x="0" y="159"/>
                    <a:pt x="0" y="159"/>
                  </a:cubicBezTo>
                  <a:cubicBezTo>
                    <a:pt x="1" y="162"/>
                    <a:pt x="1" y="165"/>
                    <a:pt x="2" y="168"/>
                  </a:cubicBezTo>
                  <a:cubicBezTo>
                    <a:pt x="2" y="168"/>
                    <a:pt x="3" y="168"/>
                    <a:pt x="3" y="169"/>
                  </a:cubicBezTo>
                  <a:cubicBezTo>
                    <a:pt x="5" y="172"/>
                    <a:pt x="7" y="173"/>
                    <a:pt x="9" y="176"/>
                  </a:cubicBezTo>
                  <a:cubicBezTo>
                    <a:pt x="10" y="177"/>
                    <a:pt x="9" y="178"/>
                    <a:pt x="10" y="180"/>
                  </a:cubicBezTo>
                  <a:cubicBezTo>
                    <a:pt x="11" y="181"/>
                    <a:pt x="11" y="181"/>
                    <a:pt x="11" y="181"/>
                  </a:cubicBezTo>
                  <a:cubicBezTo>
                    <a:pt x="11" y="182"/>
                    <a:pt x="11" y="182"/>
                    <a:pt x="11" y="182"/>
                  </a:cubicBezTo>
                  <a:cubicBezTo>
                    <a:pt x="10" y="181"/>
                    <a:pt x="10" y="185"/>
                    <a:pt x="10" y="185"/>
                  </a:cubicBezTo>
                  <a:cubicBezTo>
                    <a:pt x="11" y="187"/>
                    <a:pt x="14" y="188"/>
                    <a:pt x="16" y="189"/>
                  </a:cubicBezTo>
                  <a:cubicBezTo>
                    <a:pt x="15" y="191"/>
                    <a:pt x="14" y="193"/>
                    <a:pt x="14" y="194"/>
                  </a:cubicBezTo>
                  <a:cubicBezTo>
                    <a:pt x="15" y="195"/>
                    <a:pt x="19" y="198"/>
                    <a:pt x="19" y="201"/>
                  </a:cubicBezTo>
                  <a:cubicBezTo>
                    <a:pt x="19" y="201"/>
                    <a:pt x="18" y="202"/>
                    <a:pt x="18" y="203"/>
                  </a:cubicBezTo>
                  <a:cubicBezTo>
                    <a:pt x="17" y="205"/>
                    <a:pt x="18" y="209"/>
                    <a:pt x="18" y="211"/>
                  </a:cubicBezTo>
                  <a:cubicBezTo>
                    <a:pt x="19" y="213"/>
                    <a:pt x="20" y="215"/>
                    <a:pt x="21" y="217"/>
                  </a:cubicBezTo>
                  <a:cubicBezTo>
                    <a:pt x="22" y="221"/>
                    <a:pt x="21" y="221"/>
                    <a:pt x="22" y="224"/>
                  </a:cubicBezTo>
                  <a:cubicBezTo>
                    <a:pt x="22" y="224"/>
                    <a:pt x="24" y="227"/>
                    <a:pt x="24" y="227"/>
                  </a:cubicBezTo>
                  <a:cubicBezTo>
                    <a:pt x="24" y="228"/>
                    <a:pt x="22" y="230"/>
                    <a:pt x="22" y="230"/>
                  </a:cubicBezTo>
                  <a:cubicBezTo>
                    <a:pt x="22" y="233"/>
                    <a:pt x="24" y="233"/>
                    <a:pt x="24" y="235"/>
                  </a:cubicBezTo>
                  <a:cubicBezTo>
                    <a:pt x="23" y="236"/>
                    <a:pt x="22" y="237"/>
                    <a:pt x="22" y="237"/>
                  </a:cubicBezTo>
                  <a:cubicBezTo>
                    <a:pt x="21" y="242"/>
                    <a:pt x="22" y="244"/>
                    <a:pt x="22" y="249"/>
                  </a:cubicBezTo>
                  <a:cubicBezTo>
                    <a:pt x="21" y="249"/>
                    <a:pt x="21" y="250"/>
                    <a:pt x="20" y="250"/>
                  </a:cubicBezTo>
                  <a:cubicBezTo>
                    <a:pt x="20" y="249"/>
                    <a:pt x="18" y="247"/>
                    <a:pt x="18" y="247"/>
                  </a:cubicBezTo>
                  <a:cubicBezTo>
                    <a:pt x="17" y="247"/>
                    <a:pt x="15" y="247"/>
                    <a:pt x="16" y="248"/>
                  </a:cubicBezTo>
                  <a:cubicBezTo>
                    <a:pt x="16" y="247"/>
                    <a:pt x="16" y="251"/>
                    <a:pt x="17" y="252"/>
                  </a:cubicBezTo>
                  <a:cubicBezTo>
                    <a:pt x="19" y="256"/>
                    <a:pt x="21" y="254"/>
                    <a:pt x="24" y="257"/>
                  </a:cubicBezTo>
                  <a:cubicBezTo>
                    <a:pt x="25" y="258"/>
                    <a:pt x="26" y="261"/>
                    <a:pt x="27" y="262"/>
                  </a:cubicBezTo>
                  <a:cubicBezTo>
                    <a:pt x="28" y="263"/>
                    <a:pt x="32" y="262"/>
                    <a:pt x="32" y="262"/>
                  </a:cubicBezTo>
                  <a:cubicBezTo>
                    <a:pt x="33" y="262"/>
                    <a:pt x="33" y="262"/>
                    <a:pt x="33" y="262"/>
                  </a:cubicBezTo>
                  <a:cubicBezTo>
                    <a:pt x="34" y="262"/>
                    <a:pt x="36" y="261"/>
                    <a:pt x="37" y="262"/>
                  </a:cubicBezTo>
                  <a:cubicBezTo>
                    <a:pt x="37" y="262"/>
                    <a:pt x="40" y="264"/>
                    <a:pt x="41" y="264"/>
                  </a:cubicBezTo>
                  <a:cubicBezTo>
                    <a:pt x="41" y="264"/>
                    <a:pt x="42" y="262"/>
                    <a:pt x="42" y="262"/>
                  </a:cubicBezTo>
                  <a:cubicBezTo>
                    <a:pt x="42" y="262"/>
                    <a:pt x="43" y="262"/>
                    <a:pt x="44" y="262"/>
                  </a:cubicBezTo>
                  <a:cubicBezTo>
                    <a:pt x="44" y="262"/>
                    <a:pt x="48" y="255"/>
                    <a:pt x="49" y="255"/>
                  </a:cubicBezTo>
                  <a:cubicBezTo>
                    <a:pt x="50" y="255"/>
                    <a:pt x="50" y="255"/>
                    <a:pt x="50" y="255"/>
                  </a:cubicBezTo>
                  <a:cubicBezTo>
                    <a:pt x="50" y="255"/>
                    <a:pt x="51" y="258"/>
                    <a:pt x="51" y="258"/>
                  </a:cubicBezTo>
                  <a:cubicBezTo>
                    <a:pt x="51" y="258"/>
                    <a:pt x="53" y="258"/>
                    <a:pt x="53" y="258"/>
                  </a:cubicBezTo>
                  <a:cubicBezTo>
                    <a:pt x="54" y="256"/>
                    <a:pt x="54" y="256"/>
                    <a:pt x="54" y="254"/>
                  </a:cubicBezTo>
                  <a:cubicBezTo>
                    <a:pt x="54" y="252"/>
                    <a:pt x="54" y="252"/>
                    <a:pt x="54" y="252"/>
                  </a:cubicBezTo>
                  <a:cubicBezTo>
                    <a:pt x="56" y="252"/>
                    <a:pt x="57" y="253"/>
                    <a:pt x="59" y="252"/>
                  </a:cubicBezTo>
                  <a:cubicBezTo>
                    <a:pt x="61" y="251"/>
                    <a:pt x="61" y="251"/>
                    <a:pt x="61" y="251"/>
                  </a:cubicBezTo>
                  <a:cubicBezTo>
                    <a:pt x="63" y="251"/>
                    <a:pt x="62" y="252"/>
                    <a:pt x="64" y="252"/>
                  </a:cubicBezTo>
                  <a:cubicBezTo>
                    <a:pt x="64" y="251"/>
                    <a:pt x="64" y="250"/>
                    <a:pt x="65" y="250"/>
                  </a:cubicBezTo>
                  <a:cubicBezTo>
                    <a:pt x="68" y="249"/>
                    <a:pt x="72" y="251"/>
                    <a:pt x="74" y="251"/>
                  </a:cubicBezTo>
                  <a:cubicBezTo>
                    <a:pt x="74" y="251"/>
                    <a:pt x="75" y="250"/>
                    <a:pt x="77" y="250"/>
                  </a:cubicBezTo>
                  <a:cubicBezTo>
                    <a:pt x="77" y="250"/>
                    <a:pt x="78" y="252"/>
                    <a:pt x="78" y="252"/>
                  </a:cubicBezTo>
                  <a:cubicBezTo>
                    <a:pt x="79" y="252"/>
                    <a:pt x="78" y="251"/>
                    <a:pt x="79" y="250"/>
                  </a:cubicBezTo>
                  <a:cubicBezTo>
                    <a:pt x="80" y="250"/>
                    <a:pt x="82" y="251"/>
                    <a:pt x="83" y="250"/>
                  </a:cubicBezTo>
                  <a:cubicBezTo>
                    <a:pt x="83" y="250"/>
                    <a:pt x="83" y="250"/>
                    <a:pt x="83" y="250"/>
                  </a:cubicBezTo>
                  <a:cubicBezTo>
                    <a:pt x="87" y="249"/>
                    <a:pt x="85" y="251"/>
                    <a:pt x="86" y="251"/>
                  </a:cubicBezTo>
                  <a:cubicBezTo>
                    <a:pt x="88" y="251"/>
                    <a:pt x="87" y="250"/>
                    <a:pt x="88" y="250"/>
                  </a:cubicBezTo>
                  <a:cubicBezTo>
                    <a:pt x="89" y="250"/>
                    <a:pt x="90" y="250"/>
                    <a:pt x="89" y="250"/>
                  </a:cubicBezTo>
                  <a:cubicBezTo>
                    <a:pt x="90" y="250"/>
                    <a:pt x="90" y="250"/>
                    <a:pt x="90" y="250"/>
                  </a:cubicBezTo>
                  <a:cubicBezTo>
                    <a:pt x="92" y="249"/>
                    <a:pt x="94" y="242"/>
                    <a:pt x="96" y="241"/>
                  </a:cubicBezTo>
                  <a:cubicBezTo>
                    <a:pt x="98" y="240"/>
                    <a:pt x="100" y="241"/>
                    <a:pt x="102" y="240"/>
                  </a:cubicBezTo>
                  <a:cubicBezTo>
                    <a:pt x="104" y="236"/>
                    <a:pt x="104" y="236"/>
                    <a:pt x="104" y="236"/>
                  </a:cubicBezTo>
                  <a:cubicBezTo>
                    <a:pt x="105" y="236"/>
                    <a:pt x="106" y="237"/>
                    <a:pt x="106" y="237"/>
                  </a:cubicBezTo>
                  <a:cubicBezTo>
                    <a:pt x="107" y="236"/>
                    <a:pt x="108" y="234"/>
                    <a:pt x="109" y="232"/>
                  </a:cubicBezTo>
                  <a:cubicBezTo>
                    <a:pt x="116" y="233"/>
                    <a:pt x="125" y="232"/>
                    <a:pt x="129" y="230"/>
                  </a:cubicBezTo>
                  <a:cubicBezTo>
                    <a:pt x="129" y="229"/>
                    <a:pt x="129" y="229"/>
                    <a:pt x="129" y="229"/>
                  </a:cubicBezTo>
                  <a:cubicBezTo>
                    <a:pt x="131" y="229"/>
                    <a:pt x="132" y="228"/>
                    <a:pt x="133" y="228"/>
                  </a:cubicBezTo>
                  <a:cubicBezTo>
                    <a:pt x="135" y="227"/>
                    <a:pt x="135" y="229"/>
                    <a:pt x="137" y="229"/>
                  </a:cubicBezTo>
                  <a:cubicBezTo>
                    <a:pt x="138" y="227"/>
                    <a:pt x="138" y="227"/>
                    <a:pt x="138" y="227"/>
                  </a:cubicBezTo>
                  <a:cubicBezTo>
                    <a:pt x="141" y="226"/>
                    <a:pt x="142" y="227"/>
                    <a:pt x="145" y="227"/>
                  </a:cubicBezTo>
                  <a:cubicBezTo>
                    <a:pt x="146" y="225"/>
                    <a:pt x="146" y="225"/>
                    <a:pt x="146" y="225"/>
                  </a:cubicBezTo>
                  <a:cubicBezTo>
                    <a:pt x="148" y="225"/>
                    <a:pt x="149" y="226"/>
                    <a:pt x="151" y="226"/>
                  </a:cubicBezTo>
                  <a:cubicBezTo>
                    <a:pt x="153" y="225"/>
                    <a:pt x="153" y="223"/>
                    <a:pt x="155" y="223"/>
                  </a:cubicBezTo>
                  <a:cubicBezTo>
                    <a:pt x="155" y="223"/>
                    <a:pt x="160" y="226"/>
                    <a:pt x="160" y="227"/>
                  </a:cubicBezTo>
                  <a:cubicBezTo>
                    <a:pt x="162" y="227"/>
                    <a:pt x="162" y="227"/>
                    <a:pt x="162" y="227"/>
                  </a:cubicBezTo>
                  <a:cubicBezTo>
                    <a:pt x="162" y="228"/>
                    <a:pt x="162" y="229"/>
                    <a:pt x="162" y="230"/>
                  </a:cubicBezTo>
                  <a:cubicBezTo>
                    <a:pt x="166" y="229"/>
                    <a:pt x="169" y="228"/>
                    <a:pt x="171" y="230"/>
                  </a:cubicBezTo>
                  <a:cubicBezTo>
                    <a:pt x="172" y="231"/>
                    <a:pt x="172" y="231"/>
                    <a:pt x="172" y="231"/>
                  </a:cubicBezTo>
                  <a:cubicBezTo>
                    <a:pt x="173" y="231"/>
                    <a:pt x="174" y="230"/>
                    <a:pt x="176" y="230"/>
                  </a:cubicBezTo>
                  <a:cubicBezTo>
                    <a:pt x="176" y="231"/>
                    <a:pt x="176" y="231"/>
                    <a:pt x="177" y="232"/>
                  </a:cubicBezTo>
                  <a:cubicBezTo>
                    <a:pt x="177" y="232"/>
                    <a:pt x="177" y="236"/>
                    <a:pt x="177" y="236"/>
                  </a:cubicBezTo>
                  <a:cubicBezTo>
                    <a:pt x="178" y="236"/>
                    <a:pt x="180" y="235"/>
                    <a:pt x="181" y="236"/>
                  </a:cubicBezTo>
                  <a:cubicBezTo>
                    <a:pt x="181" y="236"/>
                    <a:pt x="183" y="238"/>
                    <a:pt x="181" y="238"/>
                  </a:cubicBezTo>
                  <a:cubicBezTo>
                    <a:pt x="181" y="239"/>
                    <a:pt x="180" y="240"/>
                    <a:pt x="179" y="241"/>
                  </a:cubicBezTo>
                  <a:cubicBezTo>
                    <a:pt x="181" y="242"/>
                    <a:pt x="184" y="243"/>
                    <a:pt x="186" y="244"/>
                  </a:cubicBezTo>
                  <a:cubicBezTo>
                    <a:pt x="186" y="247"/>
                    <a:pt x="185" y="250"/>
                    <a:pt x="187" y="252"/>
                  </a:cubicBezTo>
                  <a:cubicBezTo>
                    <a:pt x="187" y="253"/>
                    <a:pt x="189" y="253"/>
                    <a:pt x="190" y="254"/>
                  </a:cubicBezTo>
                  <a:cubicBezTo>
                    <a:pt x="190" y="255"/>
                    <a:pt x="189" y="255"/>
                    <a:pt x="189" y="256"/>
                  </a:cubicBezTo>
                  <a:cubicBezTo>
                    <a:pt x="190" y="257"/>
                    <a:pt x="191" y="257"/>
                    <a:pt x="192" y="258"/>
                  </a:cubicBezTo>
                  <a:cubicBezTo>
                    <a:pt x="193" y="258"/>
                    <a:pt x="193" y="258"/>
                    <a:pt x="195" y="258"/>
                  </a:cubicBezTo>
                  <a:cubicBezTo>
                    <a:pt x="196" y="256"/>
                    <a:pt x="197" y="253"/>
                    <a:pt x="200" y="252"/>
                  </a:cubicBezTo>
                  <a:cubicBezTo>
                    <a:pt x="200" y="250"/>
                    <a:pt x="200" y="250"/>
                    <a:pt x="200" y="250"/>
                  </a:cubicBezTo>
                  <a:cubicBezTo>
                    <a:pt x="201" y="249"/>
                    <a:pt x="207" y="247"/>
                    <a:pt x="208" y="246"/>
                  </a:cubicBezTo>
                  <a:cubicBezTo>
                    <a:pt x="208" y="245"/>
                    <a:pt x="208" y="244"/>
                    <a:pt x="208" y="242"/>
                  </a:cubicBezTo>
                  <a:cubicBezTo>
                    <a:pt x="209" y="242"/>
                    <a:pt x="211" y="242"/>
                    <a:pt x="211" y="241"/>
                  </a:cubicBezTo>
                  <a:cubicBezTo>
                    <a:pt x="211" y="244"/>
                    <a:pt x="211" y="246"/>
                    <a:pt x="210" y="249"/>
                  </a:cubicBezTo>
                  <a:cubicBezTo>
                    <a:pt x="210" y="250"/>
                    <a:pt x="209" y="251"/>
                    <a:pt x="208" y="252"/>
                  </a:cubicBezTo>
                  <a:cubicBezTo>
                    <a:pt x="207" y="255"/>
                    <a:pt x="207" y="258"/>
                    <a:pt x="208" y="262"/>
                  </a:cubicBezTo>
                  <a:cubicBezTo>
                    <a:pt x="207" y="262"/>
                    <a:pt x="206" y="264"/>
                    <a:pt x="205" y="264"/>
                  </a:cubicBezTo>
                  <a:cubicBezTo>
                    <a:pt x="204" y="264"/>
                    <a:pt x="203" y="263"/>
                    <a:pt x="202" y="264"/>
                  </a:cubicBezTo>
                  <a:cubicBezTo>
                    <a:pt x="202" y="264"/>
                    <a:pt x="203" y="266"/>
                    <a:pt x="202" y="266"/>
                  </a:cubicBezTo>
                  <a:cubicBezTo>
                    <a:pt x="204" y="266"/>
                    <a:pt x="203" y="267"/>
                    <a:pt x="204" y="267"/>
                  </a:cubicBezTo>
                  <a:cubicBezTo>
                    <a:pt x="205" y="267"/>
                    <a:pt x="206" y="265"/>
                    <a:pt x="206" y="265"/>
                  </a:cubicBezTo>
                  <a:cubicBezTo>
                    <a:pt x="206" y="265"/>
                    <a:pt x="208" y="266"/>
                    <a:pt x="209" y="265"/>
                  </a:cubicBezTo>
                  <a:cubicBezTo>
                    <a:pt x="211" y="263"/>
                    <a:pt x="209" y="259"/>
                    <a:pt x="211" y="256"/>
                  </a:cubicBezTo>
                  <a:cubicBezTo>
                    <a:pt x="212" y="255"/>
                    <a:pt x="213" y="256"/>
                    <a:pt x="214" y="255"/>
                  </a:cubicBezTo>
                  <a:cubicBezTo>
                    <a:pt x="215" y="256"/>
                    <a:pt x="214" y="258"/>
                    <a:pt x="214" y="259"/>
                  </a:cubicBezTo>
                  <a:cubicBezTo>
                    <a:pt x="215" y="260"/>
                    <a:pt x="217" y="261"/>
                    <a:pt x="217" y="262"/>
                  </a:cubicBezTo>
                  <a:cubicBezTo>
                    <a:pt x="217" y="263"/>
                    <a:pt x="217" y="270"/>
                    <a:pt x="216" y="273"/>
                  </a:cubicBezTo>
                  <a:cubicBezTo>
                    <a:pt x="218" y="272"/>
                    <a:pt x="219" y="273"/>
                    <a:pt x="221" y="272"/>
                  </a:cubicBezTo>
                  <a:cubicBezTo>
                    <a:pt x="222" y="270"/>
                    <a:pt x="222" y="270"/>
                    <a:pt x="222" y="270"/>
                  </a:cubicBezTo>
                  <a:cubicBezTo>
                    <a:pt x="222" y="270"/>
                    <a:pt x="224" y="271"/>
                    <a:pt x="224" y="270"/>
                  </a:cubicBezTo>
                  <a:cubicBezTo>
                    <a:pt x="225" y="275"/>
                    <a:pt x="225" y="277"/>
                    <a:pt x="227" y="280"/>
                  </a:cubicBezTo>
                  <a:cubicBezTo>
                    <a:pt x="228" y="281"/>
                    <a:pt x="228" y="281"/>
                    <a:pt x="228" y="281"/>
                  </a:cubicBezTo>
                  <a:cubicBezTo>
                    <a:pt x="229" y="285"/>
                    <a:pt x="226" y="289"/>
                    <a:pt x="228" y="293"/>
                  </a:cubicBezTo>
                  <a:cubicBezTo>
                    <a:pt x="228" y="295"/>
                    <a:pt x="232" y="296"/>
                    <a:pt x="234" y="298"/>
                  </a:cubicBezTo>
                  <a:cubicBezTo>
                    <a:pt x="234" y="299"/>
                    <a:pt x="234" y="301"/>
                    <a:pt x="235" y="302"/>
                  </a:cubicBezTo>
                  <a:cubicBezTo>
                    <a:pt x="235" y="302"/>
                    <a:pt x="237" y="301"/>
                    <a:pt x="238" y="302"/>
                  </a:cubicBezTo>
                  <a:cubicBezTo>
                    <a:pt x="240" y="302"/>
                    <a:pt x="242" y="306"/>
                    <a:pt x="244" y="306"/>
                  </a:cubicBezTo>
                  <a:cubicBezTo>
                    <a:pt x="245" y="306"/>
                    <a:pt x="245" y="304"/>
                    <a:pt x="248" y="304"/>
                  </a:cubicBezTo>
                  <a:close/>
                  <a:moveTo>
                    <a:pt x="268" y="334"/>
                  </a:moveTo>
                  <a:cubicBezTo>
                    <a:pt x="268" y="334"/>
                    <a:pt x="267" y="338"/>
                    <a:pt x="267" y="339"/>
                  </a:cubicBezTo>
                  <a:cubicBezTo>
                    <a:pt x="269" y="342"/>
                    <a:pt x="269" y="342"/>
                    <a:pt x="269" y="342"/>
                  </a:cubicBezTo>
                  <a:cubicBezTo>
                    <a:pt x="269" y="343"/>
                    <a:pt x="274" y="352"/>
                    <a:pt x="275" y="352"/>
                  </a:cubicBezTo>
                  <a:cubicBezTo>
                    <a:pt x="275" y="353"/>
                    <a:pt x="275" y="353"/>
                    <a:pt x="275" y="353"/>
                  </a:cubicBezTo>
                  <a:cubicBezTo>
                    <a:pt x="276" y="353"/>
                    <a:pt x="277" y="353"/>
                    <a:pt x="277" y="353"/>
                  </a:cubicBezTo>
                  <a:cubicBezTo>
                    <a:pt x="277" y="354"/>
                    <a:pt x="276" y="354"/>
                    <a:pt x="275" y="354"/>
                  </a:cubicBezTo>
                  <a:cubicBezTo>
                    <a:pt x="275" y="356"/>
                    <a:pt x="274" y="357"/>
                    <a:pt x="275" y="359"/>
                  </a:cubicBezTo>
                  <a:cubicBezTo>
                    <a:pt x="275" y="360"/>
                    <a:pt x="278" y="362"/>
                    <a:pt x="279" y="363"/>
                  </a:cubicBezTo>
                  <a:cubicBezTo>
                    <a:pt x="279" y="364"/>
                    <a:pt x="279" y="365"/>
                    <a:pt x="279" y="365"/>
                  </a:cubicBezTo>
                  <a:cubicBezTo>
                    <a:pt x="280" y="366"/>
                    <a:pt x="282" y="365"/>
                    <a:pt x="282" y="366"/>
                  </a:cubicBezTo>
                  <a:cubicBezTo>
                    <a:pt x="283" y="367"/>
                    <a:pt x="281" y="368"/>
                    <a:pt x="283" y="369"/>
                  </a:cubicBezTo>
                  <a:cubicBezTo>
                    <a:pt x="283" y="369"/>
                    <a:pt x="283" y="369"/>
                    <a:pt x="283" y="369"/>
                  </a:cubicBezTo>
                  <a:cubicBezTo>
                    <a:pt x="286" y="370"/>
                    <a:pt x="286" y="369"/>
                    <a:pt x="289" y="370"/>
                  </a:cubicBezTo>
                  <a:cubicBezTo>
                    <a:pt x="289" y="369"/>
                    <a:pt x="289" y="368"/>
                    <a:pt x="289" y="368"/>
                  </a:cubicBezTo>
                  <a:cubicBezTo>
                    <a:pt x="290" y="368"/>
                    <a:pt x="290" y="370"/>
                    <a:pt x="291" y="369"/>
                  </a:cubicBezTo>
                  <a:cubicBezTo>
                    <a:pt x="292" y="368"/>
                    <a:pt x="292" y="365"/>
                    <a:pt x="291" y="366"/>
                  </a:cubicBezTo>
                  <a:cubicBezTo>
                    <a:pt x="291" y="367"/>
                    <a:pt x="291" y="367"/>
                    <a:pt x="291" y="367"/>
                  </a:cubicBezTo>
                  <a:cubicBezTo>
                    <a:pt x="291" y="367"/>
                    <a:pt x="290" y="367"/>
                    <a:pt x="290" y="367"/>
                  </a:cubicBezTo>
                  <a:cubicBezTo>
                    <a:pt x="290" y="366"/>
                    <a:pt x="290" y="366"/>
                    <a:pt x="289" y="364"/>
                  </a:cubicBezTo>
                  <a:cubicBezTo>
                    <a:pt x="291" y="364"/>
                    <a:pt x="291" y="364"/>
                    <a:pt x="291" y="363"/>
                  </a:cubicBezTo>
                  <a:cubicBezTo>
                    <a:pt x="291" y="362"/>
                    <a:pt x="291" y="362"/>
                    <a:pt x="291" y="362"/>
                  </a:cubicBezTo>
                  <a:cubicBezTo>
                    <a:pt x="292" y="362"/>
                    <a:pt x="292" y="362"/>
                    <a:pt x="292" y="362"/>
                  </a:cubicBezTo>
                  <a:cubicBezTo>
                    <a:pt x="291" y="361"/>
                    <a:pt x="295" y="362"/>
                    <a:pt x="293" y="363"/>
                  </a:cubicBezTo>
                  <a:cubicBezTo>
                    <a:pt x="294" y="363"/>
                    <a:pt x="294" y="365"/>
                    <a:pt x="295" y="365"/>
                  </a:cubicBezTo>
                  <a:cubicBezTo>
                    <a:pt x="295" y="365"/>
                    <a:pt x="297" y="364"/>
                    <a:pt x="297" y="364"/>
                  </a:cubicBezTo>
                  <a:cubicBezTo>
                    <a:pt x="295" y="359"/>
                    <a:pt x="297" y="357"/>
                    <a:pt x="297" y="351"/>
                  </a:cubicBezTo>
                  <a:cubicBezTo>
                    <a:pt x="298" y="351"/>
                    <a:pt x="299" y="353"/>
                    <a:pt x="299" y="351"/>
                  </a:cubicBezTo>
                  <a:cubicBezTo>
                    <a:pt x="301" y="346"/>
                    <a:pt x="298" y="339"/>
                    <a:pt x="297" y="336"/>
                  </a:cubicBezTo>
                  <a:cubicBezTo>
                    <a:pt x="296" y="337"/>
                    <a:pt x="294" y="338"/>
                    <a:pt x="291" y="339"/>
                  </a:cubicBezTo>
                  <a:cubicBezTo>
                    <a:pt x="291" y="339"/>
                    <a:pt x="290" y="341"/>
                    <a:pt x="290" y="341"/>
                  </a:cubicBezTo>
                  <a:cubicBezTo>
                    <a:pt x="286" y="342"/>
                    <a:pt x="279" y="337"/>
                    <a:pt x="275" y="336"/>
                  </a:cubicBezTo>
                  <a:cubicBezTo>
                    <a:pt x="273" y="335"/>
                    <a:pt x="273" y="336"/>
                    <a:pt x="272" y="336"/>
                  </a:cubicBezTo>
                  <a:cubicBezTo>
                    <a:pt x="272" y="336"/>
                    <a:pt x="270" y="334"/>
                    <a:pt x="270" y="334"/>
                  </a:cubicBezTo>
                  <a:cubicBezTo>
                    <a:pt x="269" y="334"/>
                    <a:pt x="269" y="335"/>
                    <a:pt x="268" y="334"/>
                  </a:cubicBezTo>
                  <a:close/>
                  <a:moveTo>
                    <a:pt x="297" y="324"/>
                  </a:moveTo>
                  <a:cubicBezTo>
                    <a:pt x="296" y="324"/>
                    <a:pt x="296" y="326"/>
                    <a:pt x="296" y="326"/>
                  </a:cubicBezTo>
                  <a:cubicBezTo>
                    <a:pt x="296" y="326"/>
                    <a:pt x="295" y="329"/>
                    <a:pt x="299" y="330"/>
                  </a:cubicBezTo>
                  <a:cubicBezTo>
                    <a:pt x="299" y="331"/>
                    <a:pt x="299" y="331"/>
                    <a:pt x="299" y="331"/>
                  </a:cubicBezTo>
                  <a:cubicBezTo>
                    <a:pt x="299" y="331"/>
                    <a:pt x="301" y="330"/>
                    <a:pt x="301" y="330"/>
                  </a:cubicBezTo>
                  <a:cubicBezTo>
                    <a:pt x="300" y="328"/>
                    <a:pt x="299" y="324"/>
                    <a:pt x="297" y="324"/>
                  </a:cubicBezTo>
                  <a:close/>
                  <a:moveTo>
                    <a:pt x="261" y="322"/>
                  </a:moveTo>
                  <a:cubicBezTo>
                    <a:pt x="261" y="322"/>
                    <a:pt x="259" y="328"/>
                    <a:pt x="262" y="327"/>
                  </a:cubicBezTo>
                  <a:cubicBezTo>
                    <a:pt x="262" y="326"/>
                    <a:pt x="263" y="322"/>
                    <a:pt x="261" y="322"/>
                  </a:cubicBezTo>
                  <a:close/>
                  <a:moveTo>
                    <a:pt x="208" y="273"/>
                  </a:moveTo>
                  <a:cubicBezTo>
                    <a:pt x="202" y="274"/>
                    <a:pt x="204" y="278"/>
                    <a:pt x="210" y="277"/>
                  </a:cubicBezTo>
                  <a:cubicBezTo>
                    <a:pt x="214" y="276"/>
                    <a:pt x="211" y="273"/>
                    <a:pt x="208" y="273"/>
                  </a:cubicBezTo>
                  <a:close/>
                  <a:moveTo>
                    <a:pt x="190" y="222"/>
                  </a:moveTo>
                  <a:cubicBezTo>
                    <a:pt x="193" y="222"/>
                    <a:pt x="189" y="223"/>
                    <a:pt x="189" y="223"/>
                  </a:cubicBezTo>
                  <a:cubicBezTo>
                    <a:pt x="190" y="223"/>
                    <a:pt x="189" y="222"/>
                    <a:pt x="190" y="222"/>
                  </a:cubicBezTo>
                  <a:close/>
                  <a:moveTo>
                    <a:pt x="194" y="221"/>
                  </a:moveTo>
                  <a:cubicBezTo>
                    <a:pt x="197" y="222"/>
                    <a:pt x="195" y="223"/>
                    <a:pt x="197" y="226"/>
                  </a:cubicBezTo>
                  <a:cubicBezTo>
                    <a:pt x="198" y="227"/>
                    <a:pt x="198" y="227"/>
                    <a:pt x="198" y="227"/>
                  </a:cubicBezTo>
                  <a:cubicBezTo>
                    <a:pt x="199" y="228"/>
                    <a:pt x="198" y="228"/>
                    <a:pt x="198" y="230"/>
                  </a:cubicBezTo>
                  <a:cubicBezTo>
                    <a:pt x="197" y="230"/>
                    <a:pt x="197" y="229"/>
                    <a:pt x="195" y="229"/>
                  </a:cubicBezTo>
                  <a:cubicBezTo>
                    <a:pt x="195" y="226"/>
                    <a:pt x="194" y="221"/>
                    <a:pt x="194" y="221"/>
                  </a:cubicBezTo>
                  <a:close/>
                  <a:moveTo>
                    <a:pt x="208" y="215"/>
                  </a:moveTo>
                  <a:cubicBezTo>
                    <a:pt x="213" y="217"/>
                    <a:pt x="212" y="224"/>
                    <a:pt x="211" y="223"/>
                  </a:cubicBezTo>
                  <a:cubicBezTo>
                    <a:pt x="211" y="223"/>
                    <a:pt x="206" y="215"/>
                    <a:pt x="208" y="215"/>
                  </a:cubicBezTo>
                  <a:close/>
                  <a:moveTo>
                    <a:pt x="2" y="151"/>
                  </a:moveTo>
                  <a:cubicBezTo>
                    <a:pt x="2" y="153"/>
                    <a:pt x="2" y="153"/>
                    <a:pt x="2" y="153"/>
                  </a:cubicBezTo>
                  <a:cubicBezTo>
                    <a:pt x="2" y="152"/>
                    <a:pt x="3" y="151"/>
                    <a:pt x="2" y="151"/>
                  </a:cubicBezTo>
                  <a:close/>
                  <a:moveTo>
                    <a:pt x="226" y="59"/>
                  </a:moveTo>
                  <a:cubicBezTo>
                    <a:pt x="226" y="63"/>
                    <a:pt x="226" y="63"/>
                    <a:pt x="226" y="63"/>
                  </a:cubicBezTo>
                  <a:cubicBezTo>
                    <a:pt x="227" y="61"/>
                    <a:pt x="231" y="59"/>
                    <a:pt x="226" y="59"/>
                  </a:cubicBezTo>
                  <a:close/>
                  <a:moveTo>
                    <a:pt x="202" y="30"/>
                  </a:moveTo>
                  <a:cubicBezTo>
                    <a:pt x="202" y="31"/>
                    <a:pt x="202" y="30"/>
                    <a:pt x="201" y="30"/>
                  </a:cubicBezTo>
                  <a:cubicBezTo>
                    <a:pt x="201" y="36"/>
                    <a:pt x="199" y="36"/>
                    <a:pt x="206" y="36"/>
                  </a:cubicBezTo>
                  <a:cubicBezTo>
                    <a:pt x="205" y="35"/>
                    <a:pt x="205" y="34"/>
                    <a:pt x="204" y="34"/>
                  </a:cubicBezTo>
                  <a:cubicBezTo>
                    <a:pt x="204" y="34"/>
                    <a:pt x="204" y="32"/>
                    <a:pt x="204" y="32"/>
                  </a:cubicBezTo>
                  <a:cubicBezTo>
                    <a:pt x="204" y="32"/>
                    <a:pt x="206" y="31"/>
                    <a:pt x="205" y="30"/>
                  </a:cubicBezTo>
                  <a:cubicBezTo>
                    <a:pt x="204" y="30"/>
                    <a:pt x="203" y="30"/>
                    <a:pt x="202" y="30"/>
                  </a:cubicBezTo>
                  <a:close/>
                  <a:moveTo>
                    <a:pt x="148" y="6"/>
                  </a:moveTo>
                  <a:cubicBezTo>
                    <a:pt x="147" y="9"/>
                    <a:pt x="147" y="8"/>
                    <a:pt x="147" y="10"/>
                  </a:cubicBezTo>
                  <a:cubicBezTo>
                    <a:pt x="147" y="10"/>
                    <a:pt x="149" y="10"/>
                    <a:pt x="150" y="10"/>
                  </a:cubicBezTo>
                  <a:cubicBezTo>
                    <a:pt x="150" y="10"/>
                    <a:pt x="150" y="8"/>
                    <a:pt x="150" y="8"/>
                  </a:cubicBezTo>
                  <a:cubicBezTo>
                    <a:pt x="150" y="8"/>
                    <a:pt x="148" y="7"/>
                    <a:pt x="148" y="6"/>
                  </a:cubicBezTo>
                  <a:close/>
                  <a:moveTo>
                    <a:pt x="155" y="5"/>
                  </a:moveTo>
                  <a:cubicBezTo>
                    <a:pt x="155" y="7"/>
                    <a:pt x="155" y="7"/>
                    <a:pt x="155" y="7"/>
                  </a:cubicBezTo>
                  <a:cubicBezTo>
                    <a:pt x="153" y="7"/>
                    <a:pt x="153" y="7"/>
                    <a:pt x="152" y="7"/>
                  </a:cubicBezTo>
                  <a:cubicBezTo>
                    <a:pt x="152" y="7"/>
                    <a:pt x="152" y="9"/>
                    <a:pt x="152" y="9"/>
                  </a:cubicBezTo>
                  <a:cubicBezTo>
                    <a:pt x="152" y="9"/>
                    <a:pt x="153" y="9"/>
                    <a:pt x="154" y="9"/>
                  </a:cubicBezTo>
                  <a:cubicBezTo>
                    <a:pt x="154" y="8"/>
                    <a:pt x="154" y="7"/>
                    <a:pt x="155" y="7"/>
                  </a:cubicBezTo>
                  <a:cubicBezTo>
                    <a:pt x="155" y="7"/>
                    <a:pt x="160" y="8"/>
                    <a:pt x="157" y="6"/>
                  </a:cubicBezTo>
                  <a:cubicBezTo>
                    <a:pt x="156" y="6"/>
                    <a:pt x="157" y="5"/>
                    <a:pt x="155" y="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5" name="Freeform 338">
              <a:extLst>
                <a:ext uri="{FF2B5EF4-FFF2-40B4-BE49-F238E27FC236}">
                  <a16:creationId xmlns:a16="http://schemas.microsoft.com/office/drawing/2014/main" id="{0A08C55F-5C57-48B5-A871-8AA8E45CCD88}"/>
                </a:ext>
              </a:extLst>
            </p:cNvPr>
            <p:cNvSpPr>
              <a:spLocks noEditPoints="1"/>
            </p:cNvSpPr>
            <p:nvPr/>
          </p:nvSpPr>
          <p:spPr bwMode="auto">
            <a:xfrm>
              <a:off x="7271547" y="2631421"/>
              <a:ext cx="105206" cy="99944"/>
            </a:xfrm>
            <a:custGeom>
              <a:avLst/>
              <a:gdLst>
                <a:gd name="T0" fmla="*/ 3 w 31"/>
                <a:gd name="T1" fmla="*/ 1 h 29"/>
                <a:gd name="T2" fmla="*/ 3 w 31"/>
                <a:gd name="T3" fmla="*/ 6 h 29"/>
                <a:gd name="T4" fmla="*/ 1 w 31"/>
                <a:gd name="T5" fmla="*/ 11 h 29"/>
                <a:gd name="T6" fmla="*/ 11 w 31"/>
                <a:gd name="T7" fmla="*/ 16 h 29"/>
                <a:gd name="T8" fmla="*/ 13 w 31"/>
                <a:gd name="T9" fmla="*/ 21 h 29"/>
                <a:gd name="T10" fmla="*/ 16 w 31"/>
                <a:gd name="T11" fmla="*/ 20 h 29"/>
                <a:gd name="T12" fmla="*/ 20 w 31"/>
                <a:gd name="T13" fmla="*/ 21 h 29"/>
                <a:gd name="T14" fmla="*/ 23 w 31"/>
                <a:gd name="T15" fmla="*/ 24 h 29"/>
                <a:gd name="T16" fmla="*/ 26 w 31"/>
                <a:gd name="T17" fmla="*/ 29 h 29"/>
                <a:gd name="T18" fmla="*/ 29 w 31"/>
                <a:gd name="T19" fmla="*/ 27 h 29"/>
                <a:gd name="T20" fmla="*/ 31 w 31"/>
                <a:gd name="T21" fmla="*/ 25 h 29"/>
                <a:gd name="T22" fmla="*/ 30 w 31"/>
                <a:gd name="T23" fmla="*/ 20 h 29"/>
                <a:gd name="T24" fmla="*/ 27 w 31"/>
                <a:gd name="T25" fmla="*/ 19 h 29"/>
                <a:gd name="T26" fmla="*/ 24 w 31"/>
                <a:gd name="T27" fmla="*/ 16 h 29"/>
                <a:gd name="T28" fmla="*/ 26 w 31"/>
                <a:gd name="T29" fmla="*/ 14 h 29"/>
                <a:gd name="T30" fmla="*/ 24 w 31"/>
                <a:gd name="T31" fmla="*/ 12 h 29"/>
                <a:gd name="T32" fmla="*/ 20 w 31"/>
                <a:gd name="T33" fmla="*/ 10 h 29"/>
                <a:gd name="T34" fmla="*/ 21 w 31"/>
                <a:gd name="T35" fmla="*/ 6 h 29"/>
                <a:gd name="T36" fmla="*/ 18 w 31"/>
                <a:gd name="T37" fmla="*/ 3 h 29"/>
                <a:gd name="T38" fmla="*/ 15 w 31"/>
                <a:gd name="T39" fmla="*/ 3 h 29"/>
                <a:gd name="T40" fmla="*/ 15 w 31"/>
                <a:gd name="T41" fmla="*/ 0 h 29"/>
                <a:gd name="T42" fmla="*/ 10 w 31"/>
                <a:gd name="T43" fmla="*/ 0 h 29"/>
                <a:gd name="T44" fmla="*/ 3 w 31"/>
                <a:gd name="T45" fmla="*/ 1 h 29"/>
                <a:gd name="T46" fmla="*/ 10 w 31"/>
                <a:gd name="T47" fmla="*/ 11 h 29"/>
                <a:gd name="T48" fmla="*/ 15 w 31"/>
                <a:gd name="T49" fmla="*/ 13 h 29"/>
                <a:gd name="T50" fmla="*/ 12 w 31"/>
                <a:gd name="T51" fmla="*/ 14 h 29"/>
                <a:gd name="T52" fmla="*/ 10 w 31"/>
                <a:gd name="T53"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29">
                  <a:moveTo>
                    <a:pt x="3" y="1"/>
                  </a:moveTo>
                  <a:cubicBezTo>
                    <a:pt x="3" y="1"/>
                    <a:pt x="6" y="5"/>
                    <a:pt x="3" y="6"/>
                  </a:cubicBezTo>
                  <a:cubicBezTo>
                    <a:pt x="1" y="8"/>
                    <a:pt x="3" y="8"/>
                    <a:pt x="1" y="11"/>
                  </a:cubicBezTo>
                  <a:cubicBezTo>
                    <a:pt x="0" y="14"/>
                    <a:pt x="8" y="15"/>
                    <a:pt x="11" y="16"/>
                  </a:cubicBezTo>
                  <a:cubicBezTo>
                    <a:pt x="14" y="18"/>
                    <a:pt x="13" y="21"/>
                    <a:pt x="13" y="21"/>
                  </a:cubicBezTo>
                  <a:cubicBezTo>
                    <a:pt x="13" y="21"/>
                    <a:pt x="14" y="20"/>
                    <a:pt x="16" y="20"/>
                  </a:cubicBezTo>
                  <a:cubicBezTo>
                    <a:pt x="19" y="20"/>
                    <a:pt x="20" y="21"/>
                    <a:pt x="20" y="21"/>
                  </a:cubicBezTo>
                  <a:cubicBezTo>
                    <a:pt x="20" y="21"/>
                    <a:pt x="21" y="22"/>
                    <a:pt x="23" y="24"/>
                  </a:cubicBezTo>
                  <a:cubicBezTo>
                    <a:pt x="26" y="26"/>
                    <a:pt x="26" y="29"/>
                    <a:pt x="26" y="29"/>
                  </a:cubicBezTo>
                  <a:cubicBezTo>
                    <a:pt x="26" y="29"/>
                    <a:pt x="27" y="28"/>
                    <a:pt x="29" y="27"/>
                  </a:cubicBezTo>
                  <a:cubicBezTo>
                    <a:pt x="30" y="26"/>
                    <a:pt x="31" y="25"/>
                    <a:pt x="31" y="25"/>
                  </a:cubicBezTo>
                  <a:cubicBezTo>
                    <a:pt x="31" y="25"/>
                    <a:pt x="29" y="22"/>
                    <a:pt x="30" y="20"/>
                  </a:cubicBezTo>
                  <a:cubicBezTo>
                    <a:pt x="30" y="19"/>
                    <a:pt x="28" y="20"/>
                    <a:pt x="27" y="19"/>
                  </a:cubicBezTo>
                  <a:cubicBezTo>
                    <a:pt x="25" y="19"/>
                    <a:pt x="24" y="16"/>
                    <a:pt x="24" y="16"/>
                  </a:cubicBezTo>
                  <a:cubicBezTo>
                    <a:pt x="26" y="14"/>
                    <a:pt x="26" y="14"/>
                    <a:pt x="26" y="14"/>
                  </a:cubicBezTo>
                  <a:cubicBezTo>
                    <a:pt x="26" y="14"/>
                    <a:pt x="25" y="13"/>
                    <a:pt x="24" y="12"/>
                  </a:cubicBezTo>
                  <a:cubicBezTo>
                    <a:pt x="22" y="11"/>
                    <a:pt x="20" y="10"/>
                    <a:pt x="20" y="10"/>
                  </a:cubicBezTo>
                  <a:cubicBezTo>
                    <a:pt x="20" y="10"/>
                    <a:pt x="23" y="6"/>
                    <a:pt x="21" y="6"/>
                  </a:cubicBezTo>
                  <a:cubicBezTo>
                    <a:pt x="20" y="5"/>
                    <a:pt x="19" y="1"/>
                    <a:pt x="18" y="3"/>
                  </a:cubicBezTo>
                  <a:cubicBezTo>
                    <a:pt x="17" y="5"/>
                    <a:pt x="15" y="3"/>
                    <a:pt x="15" y="3"/>
                  </a:cubicBezTo>
                  <a:cubicBezTo>
                    <a:pt x="15" y="0"/>
                    <a:pt x="15" y="0"/>
                    <a:pt x="15" y="0"/>
                  </a:cubicBezTo>
                  <a:cubicBezTo>
                    <a:pt x="15" y="0"/>
                    <a:pt x="11" y="0"/>
                    <a:pt x="10" y="0"/>
                  </a:cubicBezTo>
                  <a:cubicBezTo>
                    <a:pt x="8" y="0"/>
                    <a:pt x="3" y="1"/>
                    <a:pt x="3" y="1"/>
                  </a:cubicBezTo>
                  <a:close/>
                  <a:moveTo>
                    <a:pt x="10" y="11"/>
                  </a:moveTo>
                  <a:cubicBezTo>
                    <a:pt x="14" y="11"/>
                    <a:pt x="13" y="12"/>
                    <a:pt x="15" y="13"/>
                  </a:cubicBezTo>
                  <a:cubicBezTo>
                    <a:pt x="14" y="14"/>
                    <a:pt x="13" y="14"/>
                    <a:pt x="12" y="14"/>
                  </a:cubicBezTo>
                  <a:cubicBezTo>
                    <a:pt x="12" y="14"/>
                    <a:pt x="9" y="11"/>
                    <a:pt x="10"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6" name="Freeform 339">
              <a:extLst>
                <a:ext uri="{FF2B5EF4-FFF2-40B4-BE49-F238E27FC236}">
                  <a16:creationId xmlns:a16="http://schemas.microsoft.com/office/drawing/2014/main" id="{65144955-E31E-414C-8688-3E3DD350652A}"/>
                </a:ext>
              </a:extLst>
            </p:cNvPr>
            <p:cNvSpPr>
              <a:spLocks noEditPoints="1"/>
            </p:cNvSpPr>
            <p:nvPr/>
          </p:nvSpPr>
          <p:spPr bwMode="auto">
            <a:xfrm>
              <a:off x="7271547" y="2631421"/>
              <a:ext cx="105206" cy="99944"/>
            </a:xfrm>
            <a:custGeom>
              <a:avLst/>
              <a:gdLst>
                <a:gd name="T0" fmla="*/ 3 w 31"/>
                <a:gd name="T1" fmla="*/ 1 h 29"/>
                <a:gd name="T2" fmla="*/ 3 w 31"/>
                <a:gd name="T3" fmla="*/ 6 h 29"/>
                <a:gd name="T4" fmla="*/ 1 w 31"/>
                <a:gd name="T5" fmla="*/ 11 h 29"/>
                <a:gd name="T6" fmla="*/ 11 w 31"/>
                <a:gd name="T7" fmla="*/ 16 h 29"/>
                <a:gd name="T8" fmla="*/ 13 w 31"/>
                <a:gd name="T9" fmla="*/ 21 h 29"/>
                <a:gd name="T10" fmla="*/ 16 w 31"/>
                <a:gd name="T11" fmla="*/ 20 h 29"/>
                <a:gd name="T12" fmla="*/ 20 w 31"/>
                <a:gd name="T13" fmla="*/ 21 h 29"/>
                <a:gd name="T14" fmla="*/ 23 w 31"/>
                <a:gd name="T15" fmla="*/ 24 h 29"/>
                <a:gd name="T16" fmla="*/ 26 w 31"/>
                <a:gd name="T17" fmla="*/ 29 h 29"/>
                <a:gd name="T18" fmla="*/ 29 w 31"/>
                <a:gd name="T19" fmla="*/ 27 h 29"/>
                <a:gd name="T20" fmla="*/ 31 w 31"/>
                <a:gd name="T21" fmla="*/ 25 h 29"/>
                <a:gd name="T22" fmla="*/ 30 w 31"/>
                <a:gd name="T23" fmla="*/ 20 h 29"/>
                <a:gd name="T24" fmla="*/ 27 w 31"/>
                <a:gd name="T25" fmla="*/ 19 h 29"/>
                <a:gd name="T26" fmla="*/ 24 w 31"/>
                <a:gd name="T27" fmla="*/ 16 h 29"/>
                <a:gd name="T28" fmla="*/ 26 w 31"/>
                <a:gd name="T29" fmla="*/ 14 h 29"/>
                <a:gd name="T30" fmla="*/ 24 w 31"/>
                <a:gd name="T31" fmla="*/ 12 h 29"/>
                <a:gd name="T32" fmla="*/ 20 w 31"/>
                <a:gd name="T33" fmla="*/ 10 h 29"/>
                <a:gd name="T34" fmla="*/ 21 w 31"/>
                <a:gd name="T35" fmla="*/ 6 h 29"/>
                <a:gd name="T36" fmla="*/ 18 w 31"/>
                <a:gd name="T37" fmla="*/ 3 h 29"/>
                <a:gd name="T38" fmla="*/ 15 w 31"/>
                <a:gd name="T39" fmla="*/ 3 h 29"/>
                <a:gd name="T40" fmla="*/ 15 w 31"/>
                <a:gd name="T41" fmla="*/ 0 h 29"/>
                <a:gd name="T42" fmla="*/ 10 w 31"/>
                <a:gd name="T43" fmla="*/ 0 h 29"/>
                <a:gd name="T44" fmla="*/ 3 w 31"/>
                <a:gd name="T45" fmla="*/ 1 h 29"/>
                <a:gd name="T46" fmla="*/ 10 w 31"/>
                <a:gd name="T47" fmla="*/ 11 h 29"/>
                <a:gd name="T48" fmla="*/ 15 w 31"/>
                <a:gd name="T49" fmla="*/ 13 h 29"/>
                <a:gd name="T50" fmla="*/ 12 w 31"/>
                <a:gd name="T51" fmla="*/ 14 h 29"/>
                <a:gd name="T52" fmla="*/ 10 w 31"/>
                <a:gd name="T53"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29">
                  <a:moveTo>
                    <a:pt x="3" y="1"/>
                  </a:moveTo>
                  <a:cubicBezTo>
                    <a:pt x="3" y="1"/>
                    <a:pt x="6" y="5"/>
                    <a:pt x="3" y="6"/>
                  </a:cubicBezTo>
                  <a:cubicBezTo>
                    <a:pt x="1" y="8"/>
                    <a:pt x="3" y="8"/>
                    <a:pt x="1" y="11"/>
                  </a:cubicBezTo>
                  <a:cubicBezTo>
                    <a:pt x="0" y="14"/>
                    <a:pt x="8" y="15"/>
                    <a:pt x="11" y="16"/>
                  </a:cubicBezTo>
                  <a:cubicBezTo>
                    <a:pt x="14" y="18"/>
                    <a:pt x="13" y="21"/>
                    <a:pt x="13" y="21"/>
                  </a:cubicBezTo>
                  <a:cubicBezTo>
                    <a:pt x="13" y="21"/>
                    <a:pt x="14" y="20"/>
                    <a:pt x="16" y="20"/>
                  </a:cubicBezTo>
                  <a:cubicBezTo>
                    <a:pt x="19" y="20"/>
                    <a:pt x="20" y="21"/>
                    <a:pt x="20" y="21"/>
                  </a:cubicBezTo>
                  <a:cubicBezTo>
                    <a:pt x="20" y="21"/>
                    <a:pt x="21" y="22"/>
                    <a:pt x="23" y="24"/>
                  </a:cubicBezTo>
                  <a:cubicBezTo>
                    <a:pt x="26" y="26"/>
                    <a:pt x="26" y="29"/>
                    <a:pt x="26" y="29"/>
                  </a:cubicBezTo>
                  <a:cubicBezTo>
                    <a:pt x="26" y="29"/>
                    <a:pt x="27" y="28"/>
                    <a:pt x="29" y="27"/>
                  </a:cubicBezTo>
                  <a:cubicBezTo>
                    <a:pt x="30" y="26"/>
                    <a:pt x="31" y="25"/>
                    <a:pt x="31" y="25"/>
                  </a:cubicBezTo>
                  <a:cubicBezTo>
                    <a:pt x="31" y="25"/>
                    <a:pt x="29" y="22"/>
                    <a:pt x="30" y="20"/>
                  </a:cubicBezTo>
                  <a:cubicBezTo>
                    <a:pt x="30" y="19"/>
                    <a:pt x="28" y="20"/>
                    <a:pt x="27" y="19"/>
                  </a:cubicBezTo>
                  <a:cubicBezTo>
                    <a:pt x="25" y="19"/>
                    <a:pt x="24" y="16"/>
                    <a:pt x="24" y="16"/>
                  </a:cubicBezTo>
                  <a:cubicBezTo>
                    <a:pt x="26" y="14"/>
                    <a:pt x="26" y="14"/>
                    <a:pt x="26" y="14"/>
                  </a:cubicBezTo>
                  <a:cubicBezTo>
                    <a:pt x="26" y="14"/>
                    <a:pt x="25" y="13"/>
                    <a:pt x="24" y="12"/>
                  </a:cubicBezTo>
                  <a:cubicBezTo>
                    <a:pt x="22" y="11"/>
                    <a:pt x="20" y="10"/>
                    <a:pt x="20" y="10"/>
                  </a:cubicBezTo>
                  <a:cubicBezTo>
                    <a:pt x="20" y="10"/>
                    <a:pt x="23" y="6"/>
                    <a:pt x="21" y="6"/>
                  </a:cubicBezTo>
                  <a:cubicBezTo>
                    <a:pt x="20" y="5"/>
                    <a:pt x="19" y="1"/>
                    <a:pt x="18" y="3"/>
                  </a:cubicBezTo>
                  <a:cubicBezTo>
                    <a:pt x="17" y="5"/>
                    <a:pt x="15" y="3"/>
                    <a:pt x="15" y="3"/>
                  </a:cubicBezTo>
                  <a:cubicBezTo>
                    <a:pt x="15" y="0"/>
                    <a:pt x="15" y="0"/>
                    <a:pt x="15" y="0"/>
                  </a:cubicBezTo>
                  <a:cubicBezTo>
                    <a:pt x="15" y="0"/>
                    <a:pt x="11" y="0"/>
                    <a:pt x="10" y="0"/>
                  </a:cubicBezTo>
                  <a:cubicBezTo>
                    <a:pt x="8" y="0"/>
                    <a:pt x="3" y="1"/>
                    <a:pt x="3" y="1"/>
                  </a:cubicBezTo>
                  <a:close/>
                  <a:moveTo>
                    <a:pt x="10" y="11"/>
                  </a:moveTo>
                  <a:cubicBezTo>
                    <a:pt x="14" y="11"/>
                    <a:pt x="13" y="12"/>
                    <a:pt x="15" y="13"/>
                  </a:cubicBezTo>
                  <a:cubicBezTo>
                    <a:pt x="14" y="14"/>
                    <a:pt x="13" y="14"/>
                    <a:pt x="12" y="14"/>
                  </a:cubicBezTo>
                  <a:cubicBezTo>
                    <a:pt x="12" y="14"/>
                    <a:pt x="9" y="11"/>
                    <a:pt x="10" y="1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7" name="Freeform 340">
              <a:extLst>
                <a:ext uri="{FF2B5EF4-FFF2-40B4-BE49-F238E27FC236}">
                  <a16:creationId xmlns:a16="http://schemas.microsoft.com/office/drawing/2014/main" id="{4FDBE03B-A026-47FC-A143-C60B4D2187E5}"/>
                </a:ext>
              </a:extLst>
            </p:cNvPr>
            <p:cNvSpPr>
              <a:spLocks noEditPoints="1"/>
            </p:cNvSpPr>
            <p:nvPr/>
          </p:nvSpPr>
          <p:spPr bwMode="auto">
            <a:xfrm>
              <a:off x="3790969" y="5019527"/>
              <a:ext cx="585647" cy="1386926"/>
            </a:xfrm>
            <a:custGeom>
              <a:avLst/>
              <a:gdLst>
                <a:gd name="T0" fmla="*/ 75 w 170"/>
                <a:gd name="T1" fmla="*/ 9 h 403"/>
                <a:gd name="T2" fmla="*/ 52 w 170"/>
                <a:gd name="T3" fmla="*/ 7 h 403"/>
                <a:gd name="T4" fmla="*/ 44 w 170"/>
                <a:gd name="T5" fmla="*/ 33 h 403"/>
                <a:gd name="T6" fmla="*/ 43 w 170"/>
                <a:gd name="T7" fmla="*/ 64 h 403"/>
                <a:gd name="T8" fmla="*/ 33 w 170"/>
                <a:gd name="T9" fmla="*/ 101 h 403"/>
                <a:gd name="T10" fmla="*/ 29 w 170"/>
                <a:gd name="T11" fmla="*/ 133 h 403"/>
                <a:gd name="T12" fmla="*/ 26 w 170"/>
                <a:gd name="T13" fmla="*/ 167 h 403"/>
                <a:gd name="T14" fmla="*/ 20 w 170"/>
                <a:gd name="T15" fmla="*/ 190 h 403"/>
                <a:gd name="T16" fmla="*/ 13 w 170"/>
                <a:gd name="T17" fmla="*/ 221 h 403"/>
                <a:gd name="T18" fmla="*/ 12 w 170"/>
                <a:gd name="T19" fmla="*/ 249 h 403"/>
                <a:gd name="T20" fmla="*/ 15 w 170"/>
                <a:gd name="T21" fmla="*/ 273 h 403"/>
                <a:gd name="T22" fmla="*/ 14 w 170"/>
                <a:gd name="T23" fmla="*/ 292 h 403"/>
                <a:gd name="T24" fmla="*/ 9 w 170"/>
                <a:gd name="T25" fmla="*/ 313 h 403"/>
                <a:gd name="T26" fmla="*/ 1 w 170"/>
                <a:gd name="T27" fmla="*/ 339 h 403"/>
                <a:gd name="T28" fmla="*/ 8 w 170"/>
                <a:gd name="T29" fmla="*/ 357 h 403"/>
                <a:gd name="T30" fmla="*/ 40 w 170"/>
                <a:gd name="T31" fmla="*/ 360 h 403"/>
                <a:gd name="T32" fmla="*/ 34 w 170"/>
                <a:gd name="T33" fmla="*/ 352 h 403"/>
                <a:gd name="T34" fmla="*/ 42 w 170"/>
                <a:gd name="T35" fmla="*/ 345 h 403"/>
                <a:gd name="T36" fmla="*/ 40 w 170"/>
                <a:gd name="T37" fmla="*/ 336 h 403"/>
                <a:gd name="T38" fmla="*/ 50 w 170"/>
                <a:gd name="T39" fmla="*/ 332 h 403"/>
                <a:gd name="T40" fmla="*/ 54 w 170"/>
                <a:gd name="T41" fmla="*/ 321 h 403"/>
                <a:gd name="T42" fmla="*/ 67 w 170"/>
                <a:gd name="T43" fmla="*/ 313 h 403"/>
                <a:gd name="T44" fmla="*/ 55 w 170"/>
                <a:gd name="T45" fmla="*/ 297 h 403"/>
                <a:gd name="T46" fmla="*/ 52 w 170"/>
                <a:gd name="T47" fmla="*/ 285 h 403"/>
                <a:gd name="T48" fmla="*/ 68 w 170"/>
                <a:gd name="T49" fmla="*/ 272 h 403"/>
                <a:gd name="T50" fmla="*/ 78 w 170"/>
                <a:gd name="T51" fmla="*/ 249 h 403"/>
                <a:gd name="T52" fmla="*/ 80 w 170"/>
                <a:gd name="T53" fmla="*/ 244 h 403"/>
                <a:gd name="T54" fmla="*/ 86 w 170"/>
                <a:gd name="T55" fmla="*/ 241 h 403"/>
                <a:gd name="T56" fmla="*/ 80 w 170"/>
                <a:gd name="T57" fmla="*/ 242 h 403"/>
                <a:gd name="T58" fmla="*/ 71 w 170"/>
                <a:gd name="T59" fmla="*/ 232 h 403"/>
                <a:gd name="T60" fmla="*/ 76 w 170"/>
                <a:gd name="T61" fmla="*/ 224 h 403"/>
                <a:gd name="T62" fmla="*/ 92 w 170"/>
                <a:gd name="T63" fmla="*/ 225 h 403"/>
                <a:gd name="T64" fmla="*/ 98 w 170"/>
                <a:gd name="T65" fmla="*/ 205 h 403"/>
                <a:gd name="T66" fmla="*/ 96 w 170"/>
                <a:gd name="T67" fmla="*/ 198 h 403"/>
                <a:gd name="T68" fmla="*/ 108 w 170"/>
                <a:gd name="T69" fmla="*/ 198 h 403"/>
                <a:gd name="T70" fmla="*/ 131 w 170"/>
                <a:gd name="T71" fmla="*/ 193 h 403"/>
                <a:gd name="T72" fmla="*/ 139 w 170"/>
                <a:gd name="T73" fmla="*/ 166 h 403"/>
                <a:gd name="T74" fmla="*/ 139 w 170"/>
                <a:gd name="T75" fmla="*/ 160 h 403"/>
                <a:gd name="T76" fmla="*/ 129 w 170"/>
                <a:gd name="T77" fmla="*/ 146 h 403"/>
                <a:gd name="T78" fmla="*/ 129 w 170"/>
                <a:gd name="T79" fmla="*/ 138 h 403"/>
                <a:gd name="T80" fmla="*/ 132 w 170"/>
                <a:gd name="T81" fmla="*/ 113 h 403"/>
                <a:gd name="T82" fmla="*/ 142 w 170"/>
                <a:gd name="T83" fmla="*/ 89 h 403"/>
                <a:gd name="T84" fmla="*/ 159 w 170"/>
                <a:gd name="T85" fmla="*/ 68 h 403"/>
                <a:gd name="T86" fmla="*/ 168 w 170"/>
                <a:gd name="T87" fmla="*/ 45 h 403"/>
                <a:gd name="T88" fmla="*/ 159 w 170"/>
                <a:gd name="T89" fmla="*/ 57 h 403"/>
                <a:gd name="T90" fmla="*/ 141 w 170"/>
                <a:gd name="T91" fmla="*/ 64 h 403"/>
                <a:gd name="T92" fmla="*/ 129 w 170"/>
                <a:gd name="T93" fmla="*/ 55 h 403"/>
                <a:gd name="T94" fmla="*/ 124 w 170"/>
                <a:gd name="T95" fmla="*/ 31 h 403"/>
                <a:gd name="T96" fmla="*/ 105 w 170"/>
                <a:gd name="T97" fmla="*/ 15 h 403"/>
                <a:gd name="T98" fmla="*/ 47 w 170"/>
                <a:gd name="T99" fmla="*/ 400 h 403"/>
                <a:gd name="T100" fmla="*/ 53 w 170"/>
                <a:gd name="T101" fmla="*/ 401 h 403"/>
                <a:gd name="T102" fmla="*/ 67 w 170"/>
                <a:gd name="T103" fmla="*/ 401 h 403"/>
                <a:gd name="T104" fmla="*/ 56 w 170"/>
                <a:gd name="T105" fmla="*/ 396 h 403"/>
                <a:gd name="T106" fmla="*/ 46 w 170"/>
                <a:gd name="T107" fmla="*/ 386 h 403"/>
                <a:gd name="T108" fmla="*/ 40 w 170"/>
                <a:gd name="T109" fmla="*/ 372 h 403"/>
                <a:gd name="T110" fmla="*/ 78 w 170"/>
                <a:gd name="T111" fmla="*/ 396 h 403"/>
                <a:gd name="T112" fmla="*/ 83 w 170"/>
                <a:gd name="T113" fmla="*/ 399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403">
                  <a:moveTo>
                    <a:pt x="95" y="3"/>
                  </a:moveTo>
                  <a:cubicBezTo>
                    <a:pt x="82" y="3"/>
                    <a:pt x="82" y="3"/>
                    <a:pt x="82" y="3"/>
                  </a:cubicBezTo>
                  <a:cubicBezTo>
                    <a:pt x="82" y="3"/>
                    <a:pt x="80" y="0"/>
                    <a:pt x="78" y="5"/>
                  </a:cubicBezTo>
                  <a:cubicBezTo>
                    <a:pt x="76" y="11"/>
                    <a:pt x="76" y="10"/>
                    <a:pt x="75" y="9"/>
                  </a:cubicBezTo>
                  <a:cubicBezTo>
                    <a:pt x="75" y="7"/>
                    <a:pt x="73" y="4"/>
                    <a:pt x="73" y="4"/>
                  </a:cubicBezTo>
                  <a:cubicBezTo>
                    <a:pt x="67" y="4"/>
                    <a:pt x="67" y="4"/>
                    <a:pt x="67" y="4"/>
                  </a:cubicBezTo>
                  <a:cubicBezTo>
                    <a:pt x="64" y="4"/>
                    <a:pt x="59" y="1"/>
                    <a:pt x="59" y="1"/>
                  </a:cubicBezTo>
                  <a:cubicBezTo>
                    <a:pt x="52" y="7"/>
                    <a:pt x="52" y="7"/>
                    <a:pt x="52" y="7"/>
                  </a:cubicBezTo>
                  <a:cubicBezTo>
                    <a:pt x="52" y="7"/>
                    <a:pt x="51" y="13"/>
                    <a:pt x="55" y="14"/>
                  </a:cubicBezTo>
                  <a:cubicBezTo>
                    <a:pt x="58" y="15"/>
                    <a:pt x="57" y="20"/>
                    <a:pt x="56" y="23"/>
                  </a:cubicBezTo>
                  <a:cubicBezTo>
                    <a:pt x="55" y="26"/>
                    <a:pt x="51" y="25"/>
                    <a:pt x="50" y="28"/>
                  </a:cubicBezTo>
                  <a:cubicBezTo>
                    <a:pt x="49" y="31"/>
                    <a:pt x="44" y="31"/>
                    <a:pt x="44" y="33"/>
                  </a:cubicBezTo>
                  <a:cubicBezTo>
                    <a:pt x="44" y="36"/>
                    <a:pt x="44" y="41"/>
                    <a:pt x="44" y="44"/>
                  </a:cubicBezTo>
                  <a:cubicBezTo>
                    <a:pt x="44" y="47"/>
                    <a:pt x="48" y="49"/>
                    <a:pt x="45" y="51"/>
                  </a:cubicBezTo>
                  <a:cubicBezTo>
                    <a:pt x="43" y="52"/>
                    <a:pt x="44" y="53"/>
                    <a:pt x="44" y="56"/>
                  </a:cubicBezTo>
                  <a:cubicBezTo>
                    <a:pt x="45" y="60"/>
                    <a:pt x="44" y="61"/>
                    <a:pt x="43" y="64"/>
                  </a:cubicBezTo>
                  <a:cubicBezTo>
                    <a:pt x="42" y="67"/>
                    <a:pt x="41" y="67"/>
                    <a:pt x="40" y="71"/>
                  </a:cubicBezTo>
                  <a:cubicBezTo>
                    <a:pt x="38" y="76"/>
                    <a:pt x="35" y="74"/>
                    <a:pt x="35" y="80"/>
                  </a:cubicBezTo>
                  <a:cubicBezTo>
                    <a:pt x="34" y="86"/>
                    <a:pt x="33" y="88"/>
                    <a:pt x="33" y="92"/>
                  </a:cubicBezTo>
                  <a:cubicBezTo>
                    <a:pt x="33" y="96"/>
                    <a:pt x="35" y="98"/>
                    <a:pt x="33" y="101"/>
                  </a:cubicBezTo>
                  <a:cubicBezTo>
                    <a:pt x="32" y="104"/>
                    <a:pt x="31" y="103"/>
                    <a:pt x="31" y="108"/>
                  </a:cubicBezTo>
                  <a:cubicBezTo>
                    <a:pt x="31" y="114"/>
                    <a:pt x="30" y="114"/>
                    <a:pt x="31" y="118"/>
                  </a:cubicBezTo>
                  <a:cubicBezTo>
                    <a:pt x="31" y="122"/>
                    <a:pt x="32" y="123"/>
                    <a:pt x="30" y="126"/>
                  </a:cubicBezTo>
                  <a:cubicBezTo>
                    <a:pt x="29" y="129"/>
                    <a:pt x="28" y="130"/>
                    <a:pt x="29" y="133"/>
                  </a:cubicBezTo>
                  <a:cubicBezTo>
                    <a:pt x="30" y="136"/>
                    <a:pt x="30" y="137"/>
                    <a:pt x="30" y="141"/>
                  </a:cubicBezTo>
                  <a:cubicBezTo>
                    <a:pt x="30" y="145"/>
                    <a:pt x="27" y="151"/>
                    <a:pt x="26" y="154"/>
                  </a:cubicBezTo>
                  <a:cubicBezTo>
                    <a:pt x="24" y="157"/>
                    <a:pt x="25" y="158"/>
                    <a:pt x="25" y="161"/>
                  </a:cubicBezTo>
                  <a:cubicBezTo>
                    <a:pt x="26" y="164"/>
                    <a:pt x="27" y="165"/>
                    <a:pt x="26" y="167"/>
                  </a:cubicBezTo>
                  <a:cubicBezTo>
                    <a:pt x="25" y="169"/>
                    <a:pt x="22" y="169"/>
                    <a:pt x="22" y="169"/>
                  </a:cubicBezTo>
                  <a:cubicBezTo>
                    <a:pt x="22" y="169"/>
                    <a:pt x="18" y="172"/>
                    <a:pt x="18" y="175"/>
                  </a:cubicBezTo>
                  <a:cubicBezTo>
                    <a:pt x="19" y="178"/>
                    <a:pt x="18" y="180"/>
                    <a:pt x="18" y="183"/>
                  </a:cubicBezTo>
                  <a:cubicBezTo>
                    <a:pt x="17" y="186"/>
                    <a:pt x="20" y="187"/>
                    <a:pt x="20" y="190"/>
                  </a:cubicBezTo>
                  <a:cubicBezTo>
                    <a:pt x="20" y="193"/>
                    <a:pt x="20" y="190"/>
                    <a:pt x="17" y="193"/>
                  </a:cubicBezTo>
                  <a:cubicBezTo>
                    <a:pt x="15" y="196"/>
                    <a:pt x="15" y="203"/>
                    <a:pt x="14" y="206"/>
                  </a:cubicBezTo>
                  <a:cubicBezTo>
                    <a:pt x="14" y="209"/>
                    <a:pt x="14" y="210"/>
                    <a:pt x="12" y="212"/>
                  </a:cubicBezTo>
                  <a:cubicBezTo>
                    <a:pt x="9" y="215"/>
                    <a:pt x="13" y="217"/>
                    <a:pt x="13" y="221"/>
                  </a:cubicBezTo>
                  <a:cubicBezTo>
                    <a:pt x="13" y="224"/>
                    <a:pt x="11" y="227"/>
                    <a:pt x="13" y="229"/>
                  </a:cubicBezTo>
                  <a:cubicBezTo>
                    <a:pt x="15" y="230"/>
                    <a:pt x="15" y="229"/>
                    <a:pt x="15" y="232"/>
                  </a:cubicBezTo>
                  <a:cubicBezTo>
                    <a:pt x="15" y="235"/>
                    <a:pt x="16" y="236"/>
                    <a:pt x="15" y="239"/>
                  </a:cubicBezTo>
                  <a:cubicBezTo>
                    <a:pt x="15" y="243"/>
                    <a:pt x="11" y="246"/>
                    <a:pt x="12" y="249"/>
                  </a:cubicBezTo>
                  <a:cubicBezTo>
                    <a:pt x="13" y="251"/>
                    <a:pt x="16" y="253"/>
                    <a:pt x="15" y="255"/>
                  </a:cubicBezTo>
                  <a:cubicBezTo>
                    <a:pt x="15" y="257"/>
                    <a:pt x="16" y="258"/>
                    <a:pt x="16" y="261"/>
                  </a:cubicBezTo>
                  <a:cubicBezTo>
                    <a:pt x="16" y="264"/>
                    <a:pt x="18" y="266"/>
                    <a:pt x="17" y="267"/>
                  </a:cubicBezTo>
                  <a:cubicBezTo>
                    <a:pt x="15" y="269"/>
                    <a:pt x="15" y="271"/>
                    <a:pt x="15" y="273"/>
                  </a:cubicBezTo>
                  <a:cubicBezTo>
                    <a:pt x="15" y="274"/>
                    <a:pt x="18" y="276"/>
                    <a:pt x="16" y="276"/>
                  </a:cubicBezTo>
                  <a:cubicBezTo>
                    <a:pt x="14" y="277"/>
                    <a:pt x="14" y="279"/>
                    <a:pt x="13" y="280"/>
                  </a:cubicBezTo>
                  <a:cubicBezTo>
                    <a:pt x="12" y="281"/>
                    <a:pt x="13" y="283"/>
                    <a:pt x="14" y="285"/>
                  </a:cubicBezTo>
                  <a:cubicBezTo>
                    <a:pt x="15" y="288"/>
                    <a:pt x="15" y="288"/>
                    <a:pt x="14" y="292"/>
                  </a:cubicBezTo>
                  <a:cubicBezTo>
                    <a:pt x="13" y="295"/>
                    <a:pt x="13" y="298"/>
                    <a:pt x="13" y="300"/>
                  </a:cubicBezTo>
                  <a:cubicBezTo>
                    <a:pt x="13" y="302"/>
                    <a:pt x="13" y="303"/>
                    <a:pt x="13" y="303"/>
                  </a:cubicBezTo>
                  <a:cubicBezTo>
                    <a:pt x="13" y="303"/>
                    <a:pt x="12" y="305"/>
                    <a:pt x="10" y="307"/>
                  </a:cubicBezTo>
                  <a:cubicBezTo>
                    <a:pt x="8" y="309"/>
                    <a:pt x="9" y="310"/>
                    <a:pt x="9" y="313"/>
                  </a:cubicBezTo>
                  <a:cubicBezTo>
                    <a:pt x="10" y="316"/>
                    <a:pt x="10" y="318"/>
                    <a:pt x="8" y="319"/>
                  </a:cubicBezTo>
                  <a:cubicBezTo>
                    <a:pt x="6" y="321"/>
                    <a:pt x="0" y="321"/>
                    <a:pt x="2" y="325"/>
                  </a:cubicBezTo>
                  <a:cubicBezTo>
                    <a:pt x="3" y="329"/>
                    <a:pt x="4" y="330"/>
                    <a:pt x="3" y="333"/>
                  </a:cubicBezTo>
                  <a:cubicBezTo>
                    <a:pt x="2" y="336"/>
                    <a:pt x="1" y="336"/>
                    <a:pt x="1" y="339"/>
                  </a:cubicBezTo>
                  <a:cubicBezTo>
                    <a:pt x="1" y="342"/>
                    <a:pt x="1" y="345"/>
                    <a:pt x="3" y="345"/>
                  </a:cubicBezTo>
                  <a:cubicBezTo>
                    <a:pt x="5" y="345"/>
                    <a:pt x="5" y="342"/>
                    <a:pt x="7" y="344"/>
                  </a:cubicBezTo>
                  <a:cubicBezTo>
                    <a:pt x="9" y="346"/>
                    <a:pt x="9" y="348"/>
                    <a:pt x="7" y="350"/>
                  </a:cubicBezTo>
                  <a:cubicBezTo>
                    <a:pt x="5" y="352"/>
                    <a:pt x="7" y="354"/>
                    <a:pt x="8" y="357"/>
                  </a:cubicBezTo>
                  <a:cubicBezTo>
                    <a:pt x="9" y="360"/>
                    <a:pt x="15" y="365"/>
                    <a:pt x="15" y="365"/>
                  </a:cubicBezTo>
                  <a:cubicBezTo>
                    <a:pt x="15" y="365"/>
                    <a:pt x="24" y="365"/>
                    <a:pt x="27" y="365"/>
                  </a:cubicBezTo>
                  <a:cubicBezTo>
                    <a:pt x="30" y="365"/>
                    <a:pt x="42" y="366"/>
                    <a:pt x="42" y="366"/>
                  </a:cubicBezTo>
                  <a:cubicBezTo>
                    <a:pt x="41" y="364"/>
                    <a:pt x="41" y="363"/>
                    <a:pt x="40" y="360"/>
                  </a:cubicBezTo>
                  <a:cubicBezTo>
                    <a:pt x="37" y="361"/>
                    <a:pt x="37" y="361"/>
                    <a:pt x="35" y="360"/>
                  </a:cubicBezTo>
                  <a:cubicBezTo>
                    <a:pt x="39" y="358"/>
                    <a:pt x="37" y="358"/>
                    <a:pt x="36" y="353"/>
                  </a:cubicBezTo>
                  <a:cubicBezTo>
                    <a:pt x="36" y="353"/>
                    <a:pt x="34" y="354"/>
                    <a:pt x="34" y="354"/>
                  </a:cubicBezTo>
                  <a:cubicBezTo>
                    <a:pt x="34" y="352"/>
                    <a:pt x="34" y="352"/>
                    <a:pt x="34" y="352"/>
                  </a:cubicBezTo>
                  <a:cubicBezTo>
                    <a:pt x="35" y="352"/>
                    <a:pt x="37" y="352"/>
                    <a:pt x="37" y="351"/>
                  </a:cubicBezTo>
                  <a:cubicBezTo>
                    <a:pt x="38" y="349"/>
                    <a:pt x="37" y="347"/>
                    <a:pt x="40" y="346"/>
                  </a:cubicBezTo>
                  <a:cubicBezTo>
                    <a:pt x="40" y="345"/>
                    <a:pt x="40" y="345"/>
                    <a:pt x="40" y="345"/>
                  </a:cubicBezTo>
                  <a:cubicBezTo>
                    <a:pt x="40" y="345"/>
                    <a:pt x="42" y="345"/>
                    <a:pt x="42" y="345"/>
                  </a:cubicBezTo>
                  <a:cubicBezTo>
                    <a:pt x="42" y="344"/>
                    <a:pt x="43" y="342"/>
                    <a:pt x="42" y="342"/>
                  </a:cubicBezTo>
                  <a:cubicBezTo>
                    <a:pt x="42" y="341"/>
                    <a:pt x="40" y="341"/>
                    <a:pt x="39" y="341"/>
                  </a:cubicBezTo>
                  <a:cubicBezTo>
                    <a:pt x="39" y="340"/>
                    <a:pt x="39" y="338"/>
                    <a:pt x="39" y="338"/>
                  </a:cubicBezTo>
                  <a:cubicBezTo>
                    <a:pt x="39" y="337"/>
                    <a:pt x="40" y="337"/>
                    <a:pt x="40" y="336"/>
                  </a:cubicBezTo>
                  <a:cubicBezTo>
                    <a:pt x="41" y="336"/>
                    <a:pt x="42" y="337"/>
                    <a:pt x="42" y="337"/>
                  </a:cubicBezTo>
                  <a:cubicBezTo>
                    <a:pt x="43" y="339"/>
                    <a:pt x="43" y="340"/>
                    <a:pt x="44" y="341"/>
                  </a:cubicBezTo>
                  <a:cubicBezTo>
                    <a:pt x="46" y="340"/>
                    <a:pt x="49" y="340"/>
                    <a:pt x="50" y="338"/>
                  </a:cubicBezTo>
                  <a:cubicBezTo>
                    <a:pt x="50" y="337"/>
                    <a:pt x="51" y="332"/>
                    <a:pt x="50" y="332"/>
                  </a:cubicBezTo>
                  <a:cubicBezTo>
                    <a:pt x="48" y="331"/>
                    <a:pt x="49" y="333"/>
                    <a:pt x="48" y="333"/>
                  </a:cubicBezTo>
                  <a:cubicBezTo>
                    <a:pt x="48" y="331"/>
                    <a:pt x="48" y="331"/>
                    <a:pt x="48" y="331"/>
                  </a:cubicBezTo>
                  <a:cubicBezTo>
                    <a:pt x="49" y="329"/>
                    <a:pt x="52" y="327"/>
                    <a:pt x="54" y="325"/>
                  </a:cubicBezTo>
                  <a:cubicBezTo>
                    <a:pt x="54" y="324"/>
                    <a:pt x="54" y="322"/>
                    <a:pt x="54" y="321"/>
                  </a:cubicBezTo>
                  <a:cubicBezTo>
                    <a:pt x="55" y="321"/>
                    <a:pt x="56" y="321"/>
                    <a:pt x="56" y="321"/>
                  </a:cubicBezTo>
                  <a:cubicBezTo>
                    <a:pt x="57" y="321"/>
                    <a:pt x="58" y="319"/>
                    <a:pt x="59" y="318"/>
                  </a:cubicBezTo>
                  <a:cubicBezTo>
                    <a:pt x="60" y="317"/>
                    <a:pt x="60" y="318"/>
                    <a:pt x="61" y="318"/>
                  </a:cubicBezTo>
                  <a:cubicBezTo>
                    <a:pt x="62" y="317"/>
                    <a:pt x="66" y="314"/>
                    <a:pt x="67" y="313"/>
                  </a:cubicBezTo>
                  <a:cubicBezTo>
                    <a:pt x="66" y="312"/>
                    <a:pt x="65" y="311"/>
                    <a:pt x="64" y="310"/>
                  </a:cubicBezTo>
                  <a:cubicBezTo>
                    <a:pt x="61" y="312"/>
                    <a:pt x="67" y="307"/>
                    <a:pt x="64" y="303"/>
                  </a:cubicBezTo>
                  <a:cubicBezTo>
                    <a:pt x="63" y="300"/>
                    <a:pt x="59" y="302"/>
                    <a:pt x="57" y="301"/>
                  </a:cubicBezTo>
                  <a:cubicBezTo>
                    <a:pt x="56" y="300"/>
                    <a:pt x="56" y="298"/>
                    <a:pt x="55" y="297"/>
                  </a:cubicBezTo>
                  <a:cubicBezTo>
                    <a:pt x="54" y="297"/>
                    <a:pt x="53" y="297"/>
                    <a:pt x="52" y="297"/>
                  </a:cubicBezTo>
                  <a:cubicBezTo>
                    <a:pt x="51" y="296"/>
                    <a:pt x="51" y="293"/>
                    <a:pt x="50" y="292"/>
                  </a:cubicBezTo>
                  <a:cubicBezTo>
                    <a:pt x="49" y="288"/>
                    <a:pt x="49" y="289"/>
                    <a:pt x="51" y="285"/>
                  </a:cubicBezTo>
                  <a:cubicBezTo>
                    <a:pt x="52" y="285"/>
                    <a:pt x="52" y="285"/>
                    <a:pt x="52" y="285"/>
                  </a:cubicBezTo>
                  <a:cubicBezTo>
                    <a:pt x="53" y="285"/>
                    <a:pt x="52" y="284"/>
                    <a:pt x="53" y="283"/>
                  </a:cubicBezTo>
                  <a:cubicBezTo>
                    <a:pt x="53" y="283"/>
                    <a:pt x="56" y="281"/>
                    <a:pt x="56" y="281"/>
                  </a:cubicBezTo>
                  <a:cubicBezTo>
                    <a:pt x="61" y="277"/>
                    <a:pt x="59" y="274"/>
                    <a:pt x="68" y="275"/>
                  </a:cubicBezTo>
                  <a:cubicBezTo>
                    <a:pt x="68" y="275"/>
                    <a:pt x="68" y="273"/>
                    <a:pt x="68" y="272"/>
                  </a:cubicBezTo>
                  <a:cubicBezTo>
                    <a:pt x="63" y="271"/>
                    <a:pt x="71" y="267"/>
                    <a:pt x="71" y="266"/>
                  </a:cubicBezTo>
                  <a:cubicBezTo>
                    <a:pt x="71" y="265"/>
                    <a:pt x="70" y="261"/>
                    <a:pt x="70" y="261"/>
                  </a:cubicBezTo>
                  <a:cubicBezTo>
                    <a:pt x="70" y="257"/>
                    <a:pt x="72" y="251"/>
                    <a:pt x="75" y="249"/>
                  </a:cubicBezTo>
                  <a:cubicBezTo>
                    <a:pt x="76" y="249"/>
                    <a:pt x="77" y="249"/>
                    <a:pt x="78" y="249"/>
                  </a:cubicBezTo>
                  <a:cubicBezTo>
                    <a:pt x="78" y="249"/>
                    <a:pt x="78" y="246"/>
                    <a:pt x="78" y="246"/>
                  </a:cubicBezTo>
                  <a:cubicBezTo>
                    <a:pt x="76" y="246"/>
                    <a:pt x="74" y="246"/>
                    <a:pt x="74" y="246"/>
                  </a:cubicBezTo>
                  <a:cubicBezTo>
                    <a:pt x="72" y="247"/>
                    <a:pt x="73" y="246"/>
                    <a:pt x="74" y="245"/>
                  </a:cubicBezTo>
                  <a:cubicBezTo>
                    <a:pt x="75" y="245"/>
                    <a:pt x="77" y="243"/>
                    <a:pt x="80" y="244"/>
                  </a:cubicBezTo>
                  <a:cubicBezTo>
                    <a:pt x="80" y="244"/>
                    <a:pt x="80" y="245"/>
                    <a:pt x="81" y="245"/>
                  </a:cubicBezTo>
                  <a:cubicBezTo>
                    <a:pt x="81" y="246"/>
                    <a:pt x="81" y="248"/>
                    <a:pt x="81" y="248"/>
                  </a:cubicBezTo>
                  <a:cubicBezTo>
                    <a:pt x="84" y="247"/>
                    <a:pt x="86" y="248"/>
                    <a:pt x="86" y="244"/>
                  </a:cubicBezTo>
                  <a:cubicBezTo>
                    <a:pt x="86" y="243"/>
                    <a:pt x="86" y="242"/>
                    <a:pt x="86" y="241"/>
                  </a:cubicBezTo>
                  <a:cubicBezTo>
                    <a:pt x="85" y="241"/>
                    <a:pt x="85" y="240"/>
                    <a:pt x="85" y="239"/>
                  </a:cubicBezTo>
                  <a:cubicBezTo>
                    <a:pt x="84" y="240"/>
                    <a:pt x="82" y="239"/>
                    <a:pt x="82" y="239"/>
                  </a:cubicBezTo>
                  <a:cubicBezTo>
                    <a:pt x="81" y="240"/>
                    <a:pt x="82" y="242"/>
                    <a:pt x="82" y="242"/>
                  </a:cubicBezTo>
                  <a:cubicBezTo>
                    <a:pt x="81" y="242"/>
                    <a:pt x="80" y="242"/>
                    <a:pt x="80" y="242"/>
                  </a:cubicBezTo>
                  <a:cubicBezTo>
                    <a:pt x="78" y="241"/>
                    <a:pt x="77" y="240"/>
                    <a:pt x="76" y="239"/>
                  </a:cubicBezTo>
                  <a:cubicBezTo>
                    <a:pt x="76" y="239"/>
                    <a:pt x="75" y="239"/>
                    <a:pt x="74" y="239"/>
                  </a:cubicBezTo>
                  <a:cubicBezTo>
                    <a:pt x="74" y="238"/>
                    <a:pt x="74" y="235"/>
                    <a:pt x="74" y="232"/>
                  </a:cubicBezTo>
                  <a:cubicBezTo>
                    <a:pt x="73" y="232"/>
                    <a:pt x="72" y="232"/>
                    <a:pt x="71" y="232"/>
                  </a:cubicBezTo>
                  <a:cubicBezTo>
                    <a:pt x="71" y="231"/>
                    <a:pt x="70" y="231"/>
                    <a:pt x="70" y="231"/>
                  </a:cubicBezTo>
                  <a:cubicBezTo>
                    <a:pt x="73" y="230"/>
                    <a:pt x="73" y="226"/>
                    <a:pt x="73" y="224"/>
                  </a:cubicBezTo>
                  <a:cubicBezTo>
                    <a:pt x="74" y="224"/>
                    <a:pt x="74" y="222"/>
                    <a:pt x="76" y="222"/>
                  </a:cubicBezTo>
                  <a:cubicBezTo>
                    <a:pt x="76" y="222"/>
                    <a:pt x="76" y="224"/>
                    <a:pt x="76" y="224"/>
                  </a:cubicBezTo>
                  <a:cubicBezTo>
                    <a:pt x="77" y="224"/>
                    <a:pt x="78" y="224"/>
                    <a:pt x="79" y="224"/>
                  </a:cubicBezTo>
                  <a:cubicBezTo>
                    <a:pt x="81" y="228"/>
                    <a:pt x="81" y="229"/>
                    <a:pt x="86" y="229"/>
                  </a:cubicBezTo>
                  <a:cubicBezTo>
                    <a:pt x="88" y="229"/>
                    <a:pt x="90" y="227"/>
                    <a:pt x="92" y="227"/>
                  </a:cubicBezTo>
                  <a:cubicBezTo>
                    <a:pt x="92" y="227"/>
                    <a:pt x="91" y="225"/>
                    <a:pt x="92" y="225"/>
                  </a:cubicBezTo>
                  <a:cubicBezTo>
                    <a:pt x="92" y="224"/>
                    <a:pt x="95" y="223"/>
                    <a:pt x="96" y="222"/>
                  </a:cubicBezTo>
                  <a:cubicBezTo>
                    <a:pt x="98" y="218"/>
                    <a:pt x="95" y="213"/>
                    <a:pt x="96" y="210"/>
                  </a:cubicBezTo>
                  <a:cubicBezTo>
                    <a:pt x="96" y="210"/>
                    <a:pt x="96" y="210"/>
                    <a:pt x="96" y="210"/>
                  </a:cubicBezTo>
                  <a:cubicBezTo>
                    <a:pt x="97" y="208"/>
                    <a:pt x="97" y="207"/>
                    <a:pt x="98" y="205"/>
                  </a:cubicBezTo>
                  <a:cubicBezTo>
                    <a:pt x="96" y="204"/>
                    <a:pt x="94" y="204"/>
                    <a:pt x="94" y="202"/>
                  </a:cubicBezTo>
                  <a:cubicBezTo>
                    <a:pt x="93" y="201"/>
                    <a:pt x="94" y="200"/>
                    <a:pt x="94" y="199"/>
                  </a:cubicBezTo>
                  <a:cubicBezTo>
                    <a:pt x="94" y="199"/>
                    <a:pt x="94" y="198"/>
                    <a:pt x="95" y="198"/>
                  </a:cubicBezTo>
                  <a:cubicBezTo>
                    <a:pt x="96" y="198"/>
                    <a:pt x="96" y="198"/>
                    <a:pt x="96" y="198"/>
                  </a:cubicBezTo>
                  <a:cubicBezTo>
                    <a:pt x="99" y="202"/>
                    <a:pt x="99" y="202"/>
                    <a:pt x="99" y="202"/>
                  </a:cubicBezTo>
                  <a:cubicBezTo>
                    <a:pt x="102" y="200"/>
                    <a:pt x="99" y="200"/>
                    <a:pt x="99" y="200"/>
                  </a:cubicBezTo>
                  <a:cubicBezTo>
                    <a:pt x="100" y="199"/>
                    <a:pt x="101" y="200"/>
                    <a:pt x="102" y="200"/>
                  </a:cubicBezTo>
                  <a:cubicBezTo>
                    <a:pt x="104" y="199"/>
                    <a:pt x="107" y="198"/>
                    <a:pt x="108" y="198"/>
                  </a:cubicBezTo>
                  <a:cubicBezTo>
                    <a:pt x="111" y="197"/>
                    <a:pt x="113" y="198"/>
                    <a:pt x="116" y="198"/>
                  </a:cubicBezTo>
                  <a:cubicBezTo>
                    <a:pt x="116" y="198"/>
                    <a:pt x="121" y="197"/>
                    <a:pt x="122" y="196"/>
                  </a:cubicBezTo>
                  <a:cubicBezTo>
                    <a:pt x="122" y="196"/>
                    <a:pt x="123" y="195"/>
                    <a:pt x="123" y="195"/>
                  </a:cubicBezTo>
                  <a:cubicBezTo>
                    <a:pt x="126" y="194"/>
                    <a:pt x="129" y="194"/>
                    <a:pt x="131" y="193"/>
                  </a:cubicBezTo>
                  <a:cubicBezTo>
                    <a:pt x="137" y="190"/>
                    <a:pt x="143" y="177"/>
                    <a:pt x="145" y="170"/>
                  </a:cubicBezTo>
                  <a:cubicBezTo>
                    <a:pt x="144" y="169"/>
                    <a:pt x="144" y="168"/>
                    <a:pt x="144" y="168"/>
                  </a:cubicBezTo>
                  <a:cubicBezTo>
                    <a:pt x="142" y="168"/>
                    <a:pt x="141" y="168"/>
                    <a:pt x="139" y="167"/>
                  </a:cubicBezTo>
                  <a:cubicBezTo>
                    <a:pt x="139" y="166"/>
                    <a:pt x="140" y="166"/>
                    <a:pt x="139" y="166"/>
                  </a:cubicBezTo>
                  <a:cubicBezTo>
                    <a:pt x="139" y="165"/>
                    <a:pt x="139" y="165"/>
                    <a:pt x="139" y="165"/>
                  </a:cubicBezTo>
                  <a:cubicBezTo>
                    <a:pt x="137" y="165"/>
                    <a:pt x="137" y="165"/>
                    <a:pt x="137" y="165"/>
                  </a:cubicBezTo>
                  <a:cubicBezTo>
                    <a:pt x="137" y="164"/>
                    <a:pt x="137" y="162"/>
                    <a:pt x="137" y="161"/>
                  </a:cubicBezTo>
                  <a:cubicBezTo>
                    <a:pt x="137" y="161"/>
                    <a:pt x="139" y="160"/>
                    <a:pt x="139" y="160"/>
                  </a:cubicBezTo>
                  <a:cubicBezTo>
                    <a:pt x="139" y="159"/>
                    <a:pt x="138" y="158"/>
                    <a:pt x="139" y="158"/>
                  </a:cubicBezTo>
                  <a:cubicBezTo>
                    <a:pt x="137" y="156"/>
                    <a:pt x="136" y="154"/>
                    <a:pt x="135" y="153"/>
                  </a:cubicBezTo>
                  <a:cubicBezTo>
                    <a:pt x="134" y="152"/>
                    <a:pt x="132" y="152"/>
                    <a:pt x="131" y="150"/>
                  </a:cubicBezTo>
                  <a:cubicBezTo>
                    <a:pt x="130" y="149"/>
                    <a:pt x="131" y="147"/>
                    <a:pt x="129" y="146"/>
                  </a:cubicBezTo>
                  <a:cubicBezTo>
                    <a:pt x="127" y="145"/>
                    <a:pt x="127" y="145"/>
                    <a:pt x="127" y="145"/>
                  </a:cubicBezTo>
                  <a:cubicBezTo>
                    <a:pt x="127" y="143"/>
                    <a:pt x="128" y="144"/>
                    <a:pt x="128" y="142"/>
                  </a:cubicBezTo>
                  <a:cubicBezTo>
                    <a:pt x="128" y="142"/>
                    <a:pt x="126" y="140"/>
                    <a:pt x="127" y="139"/>
                  </a:cubicBezTo>
                  <a:cubicBezTo>
                    <a:pt x="129" y="138"/>
                    <a:pt x="129" y="138"/>
                    <a:pt x="129" y="138"/>
                  </a:cubicBezTo>
                  <a:cubicBezTo>
                    <a:pt x="129" y="135"/>
                    <a:pt x="129" y="132"/>
                    <a:pt x="129" y="128"/>
                  </a:cubicBezTo>
                  <a:cubicBezTo>
                    <a:pt x="130" y="128"/>
                    <a:pt x="130" y="128"/>
                    <a:pt x="130" y="128"/>
                  </a:cubicBezTo>
                  <a:cubicBezTo>
                    <a:pt x="130" y="128"/>
                    <a:pt x="131" y="123"/>
                    <a:pt x="130" y="121"/>
                  </a:cubicBezTo>
                  <a:cubicBezTo>
                    <a:pt x="129" y="119"/>
                    <a:pt x="133" y="117"/>
                    <a:pt x="132" y="113"/>
                  </a:cubicBezTo>
                  <a:cubicBezTo>
                    <a:pt x="131" y="109"/>
                    <a:pt x="135" y="110"/>
                    <a:pt x="134" y="106"/>
                  </a:cubicBezTo>
                  <a:cubicBezTo>
                    <a:pt x="133" y="103"/>
                    <a:pt x="136" y="100"/>
                    <a:pt x="136" y="100"/>
                  </a:cubicBezTo>
                  <a:cubicBezTo>
                    <a:pt x="136" y="100"/>
                    <a:pt x="138" y="95"/>
                    <a:pt x="138" y="93"/>
                  </a:cubicBezTo>
                  <a:cubicBezTo>
                    <a:pt x="138" y="91"/>
                    <a:pt x="140" y="90"/>
                    <a:pt x="142" y="89"/>
                  </a:cubicBezTo>
                  <a:cubicBezTo>
                    <a:pt x="144" y="88"/>
                    <a:pt x="145" y="85"/>
                    <a:pt x="145" y="82"/>
                  </a:cubicBezTo>
                  <a:cubicBezTo>
                    <a:pt x="145" y="79"/>
                    <a:pt x="150" y="80"/>
                    <a:pt x="151" y="78"/>
                  </a:cubicBezTo>
                  <a:cubicBezTo>
                    <a:pt x="151" y="76"/>
                    <a:pt x="153" y="76"/>
                    <a:pt x="155" y="74"/>
                  </a:cubicBezTo>
                  <a:cubicBezTo>
                    <a:pt x="157" y="72"/>
                    <a:pt x="158" y="70"/>
                    <a:pt x="159" y="68"/>
                  </a:cubicBezTo>
                  <a:cubicBezTo>
                    <a:pt x="160" y="65"/>
                    <a:pt x="165" y="66"/>
                    <a:pt x="166" y="64"/>
                  </a:cubicBezTo>
                  <a:cubicBezTo>
                    <a:pt x="167" y="63"/>
                    <a:pt x="170" y="63"/>
                    <a:pt x="169" y="61"/>
                  </a:cubicBezTo>
                  <a:cubicBezTo>
                    <a:pt x="169" y="60"/>
                    <a:pt x="169" y="55"/>
                    <a:pt x="169" y="52"/>
                  </a:cubicBezTo>
                  <a:cubicBezTo>
                    <a:pt x="168" y="49"/>
                    <a:pt x="168" y="45"/>
                    <a:pt x="168" y="45"/>
                  </a:cubicBezTo>
                  <a:cubicBezTo>
                    <a:pt x="168" y="45"/>
                    <a:pt x="165" y="43"/>
                    <a:pt x="165" y="45"/>
                  </a:cubicBezTo>
                  <a:cubicBezTo>
                    <a:pt x="166" y="47"/>
                    <a:pt x="161" y="44"/>
                    <a:pt x="161" y="44"/>
                  </a:cubicBezTo>
                  <a:cubicBezTo>
                    <a:pt x="161" y="44"/>
                    <a:pt x="158" y="47"/>
                    <a:pt x="159" y="49"/>
                  </a:cubicBezTo>
                  <a:cubicBezTo>
                    <a:pt x="160" y="50"/>
                    <a:pt x="160" y="56"/>
                    <a:pt x="159" y="57"/>
                  </a:cubicBezTo>
                  <a:cubicBezTo>
                    <a:pt x="157" y="59"/>
                    <a:pt x="155" y="60"/>
                    <a:pt x="154" y="62"/>
                  </a:cubicBezTo>
                  <a:cubicBezTo>
                    <a:pt x="154" y="64"/>
                    <a:pt x="153" y="64"/>
                    <a:pt x="153" y="64"/>
                  </a:cubicBezTo>
                  <a:cubicBezTo>
                    <a:pt x="153" y="64"/>
                    <a:pt x="151" y="65"/>
                    <a:pt x="148" y="65"/>
                  </a:cubicBezTo>
                  <a:cubicBezTo>
                    <a:pt x="146" y="64"/>
                    <a:pt x="143" y="64"/>
                    <a:pt x="141" y="64"/>
                  </a:cubicBezTo>
                  <a:cubicBezTo>
                    <a:pt x="139" y="64"/>
                    <a:pt x="137" y="65"/>
                    <a:pt x="135" y="63"/>
                  </a:cubicBezTo>
                  <a:cubicBezTo>
                    <a:pt x="133" y="62"/>
                    <a:pt x="131" y="62"/>
                    <a:pt x="129" y="62"/>
                  </a:cubicBezTo>
                  <a:cubicBezTo>
                    <a:pt x="127" y="63"/>
                    <a:pt x="126" y="62"/>
                    <a:pt x="126" y="62"/>
                  </a:cubicBezTo>
                  <a:cubicBezTo>
                    <a:pt x="126" y="62"/>
                    <a:pt x="128" y="58"/>
                    <a:pt x="129" y="55"/>
                  </a:cubicBezTo>
                  <a:cubicBezTo>
                    <a:pt x="131" y="53"/>
                    <a:pt x="133" y="50"/>
                    <a:pt x="133" y="47"/>
                  </a:cubicBezTo>
                  <a:cubicBezTo>
                    <a:pt x="133" y="44"/>
                    <a:pt x="136" y="42"/>
                    <a:pt x="133" y="41"/>
                  </a:cubicBezTo>
                  <a:cubicBezTo>
                    <a:pt x="130" y="39"/>
                    <a:pt x="129" y="35"/>
                    <a:pt x="127" y="34"/>
                  </a:cubicBezTo>
                  <a:cubicBezTo>
                    <a:pt x="126" y="34"/>
                    <a:pt x="126" y="33"/>
                    <a:pt x="124" y="31"/>
                  </a:cubicBezTo>
                  <a:cubicBezTo>
                    <a:pt x="122" y="29"/>
                    <a:pt x="120" y="32"/>
                    <a:pt x="118" y="29"/>
                  </a:cubicBezTo>
                  <a:cubicBezTo>
                    <a:pt x="115" y="26"/>
                    <a:pt x="115" y="25"/>
                    <a:pt x="113" y="25"/>
                  </a:cubicBezTo>
                  <a:cubicBezTo>
                    <a:pt x="110" y="25"/>
                    <a:pt x="110" y="20"/>
                    <a:pt x="109" y="18"/>
                  </a:cubicBezTo>
                  <a:cubicBezTo>
                    <a:pt x="107" y="17"/>
                    <a:pt x="107" y="15"/>
                    <a:pt x="105" y="15"/>
                  </a:cubicBezTo>
                  <a:cubicBezTo>
                    <a:pt x="103" y="14"/>
                    <a:pt x="103" y="12"/>
                    <a:pt x="102" y="10"/>
                  </a:cubicBezTo>
                  <a:cubicBezTo>
                    <a:pt x="101" y="9"/>
                    <a:pt x="100" y="6"/>
                    <a:pt x="100" y="6"/>
                  </a:cubicBezTo>
                  <a:lnTo>
                    <a:pt x="95" y="3"/>
                  </a:lnTo>
                  <a:close/>
                  <a:moveTo>
                    <a:pt x="47" y="400"/>
                  </a:moveTo>
                  <a:cubicBezTo>
                    <a:pt x="48" y="400"/>
                    <a:pt x="48" y="400"/>
                    <a:pt x="48" y="400"/>
                  </a:cubicBezTo>
                  <a:cubicBezTo>
                    <a:pt x="50" y="400"/>
                    <a:pt x="50" y="401"/>
                    <a:pt x="51" y="401"/>
                  </a:cubicBezTo>
                  <a:cubicBezTo>
                    <a:pt x="53" y="402"/>
                    <a:pt x="53" y="402"/>
                    <a:pt x="53" y="402"/>
                  </a:cubicBezTo>
                  <a:cubicBezTo>
                    <a:pt x="53" y="401"/>
                    <a:pt x="53" y="401"/>
                    <a:pt x="53" y="401"/>
                  </a:cubicBezTo>
                  <a:cubicBezTo>
                    <a:pt x="53" y="401"/>
                    <a:pt x="56" y="403"/>
                    <a:pt x="56" y="403"/>
                  </a:cubicBezTo>
                  <a:cubicBezTo>
                    <a:pt x="56" y="403"/>
                    <a:pt x="59" y="403"/>
                    <a:pt x="60" y="402"/>
                  </a:cubicBezTo>
                  <a:cubicBezTo>
                    <a:pt x="61" y="401"/>
                    <a:pt x="61" y="401"/>
                    <a:pt x="61" y="401"/>
                  </a:cubicBezTo>
                  <a:cubicBezTo>
                    <a:pt x="63" y="401"/>
                    <a:pt x="65" y="401"/>
                    <a:pt x="67" y="401"/>
                  </a:cubicBezTo>
                  <a:cubicBezTo>
                    <a:pt x="66" y="402"/>
                    <a:pt x="68" y="402"/>
                    <a:pt x="68" y="402"/>
                  </a:cubicBezTo>
                  <a:cubicBezTo>
                    <a:pt x="68" y="401"/>
                    <a:pt x="68" y="400"/>
                    <a:pt x="69" y="399"/>
                  </a:cubicBezTo>
                  <a:cubicBezTo>
                    <a:pt x="66" y="398"/>
                    <a:pt x="63" y="397"/>
                    <a:pt x="60" y="396"/>
                  </a:cubicBezTo>
                  <a:cubicBezTo>
                    <a:pt x="59" y="396"/>
                    <a:pt x="57" y="397"/>
                    <a:pt x="56" y="396"/>
                  </a:cubicBezTo>
                  <a:cubicBezTo>
                    <a:pt x="55" y="396"/>
                    <a:pt x="54" y="393"/>
                    <a:pt x="53" y="392"/>
                  </a:cubicBezTo>
                  <a:cubicBezTo>
                    <a:pt x="52" y="392"/>
                    <a:pt x="51" y="392"/>
                    <a:pt x="50" y="391"/>
                  </a:cubicBezTo>
                  <a:cubicBezTo>
                    <a:pt x="49" y="390"/>
                    <a:pt x="49" y="389"/>
                    <a:pt x="48" y="388"/>
                  </a:cubicBezTo>
                  <a:cubicBezTo>
                    <a:pt x="48" y="387"/>
                    <a:pt x="47" y="387"/>
                    <a:pt x="46" y="386"/>
                  </a:cubicBezTo>
                  <a:cubicBezTo>
                    <a:pt x="44" y="385"/>
                    <a:pt x="42" y="382"/>
                    <a:pt x="42" y="380"/>
                  </a:cubicBezTo>
                  <a:cubicBezTo>
                    <a:pt x="41" y="380"/>
                    <a:pt x="41" y="380"/>
                    <a:pt x="41" y="380"/>
                  </a:cubicBezTo>
                  <a:cubicBezTo>
                    <a:pt x="41" y="379"/>
                    <a:pt x="42" y="378"/>
                    <a:pt x="43" y="378"/>
                  </a:cubicBezTo>
                  <a:cubicBezTo>
                    <a:pt x="42" y="376"/>
                    <a:pt x="42" y="374"/>
                    <a:pt x="40" y="372"/>
                  </a:cubicBezTo>
                  <a:cubicBezTo>
                    <a:pt x="39" y="373"/>
                    <a:pt x="41" y="371"/>
                    <a:pt x="39" y="372"/>
                  </a:cubicBezTo>
                  <a:cubicBezTo>
                    <a:pt x="41" y="401"/>
                    <a:pt x="41" y="401"/>
                    <a:pt x="41" y="401"/>
                  </a:cubicBezTo>
                  <a:cubicBezTo>
                    <a:pt x="41" y="401"/>
                    <a:pt x="44" y="400"/>
                    <a:pt x="47" y="400"/>
                  </a:cubicBezTo>
                  <a:close/>
                  <a:moveTo>
                    <a:pt x="78" y="396"/>
                  </a:moveTo>
                  <a:cubicBezTo>
                    <a:pt x="78" y="398"/>
                    <a:pt x="78" y="398"/>
                    <a:pt x="78" y="398"/>
                  </a:cubicBezTo>
                  <a:cubicBezTo>
                    <a:pt x="72" y="398"/>
                    <a:pt x="79" y="401"/>
                    <a:pt x="80" y="401"/>
                  </a:cubicBezTo>
                  <a:cubicBezTo>
                    <a:pt x="81" y="400"/>
                    <a:pt x="81" y="400"/>
                    <a:pt x="81" y="400"/>
                  </a:cubicBezTo>
                  <a:cubicBezTo>
                    <a:pt x="82" y="399"/>
                    <a:pt x="82" y="399"/>
                    <a:pt x="83" y="399"/>
                  </a:cubicBezTo>
                  <a:cubicBezTo>
                    <a:pt x="86" y="397"/>
                    <a:pt x="81" y="398"/>
                    <a:pt x="80" y="398"/>
                  </a:cubicBezTo>
                  <a:cubicBezTo>
                    <a:pt x="79" y="398"/>
                    <a:pt x="79" y="396"/>
                    <a:pt x="78" y="3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8" name="Freeform 341">
              <a:extLst>
                <a:ext uri="{FF2B5EF4-FFF2-40B4-BE49-F238E27FC236}">
                  <a16:creationId xmlns:a16="http://schemas.microsoft.com/office/drawing/2014/main" id="{0A535A43-6E19-4CD0-80AD-87C6B762BA73}"/>
                </a:ext>
              </a:extLst>
            </p:cNvPr>
            <p:cNvSpPr>
              <a:spLocks noEditPoints="1"/>
            </p:cNvSpPr>
            <p:nvPr/>
          </p:nvSpPr>
          <p:spPr bwMode="auto">
            <a:xfrm>
              <a:off x="3790969" y="5019527"/>
              <a:ext cx="585647" cy="1386926"/>
            </a:xfrm>
            <a:custGeom>
              <a:avLst/>
              <a:gdLst>
                <a:gd name="T0" fmla="*/ 75 w 170"/>
                <a:gd name="T1" fmla="*/ 9 h 403"/>
                <a:gd name="T2" fmla="*/ 52 w 170"/>
                <a:gd name="T3" fmla="*/ 7 h 403"/>
                <a:gd name="T4" fmla="*/ 44 w 170"/>
                <a:gd name="T5" fmla="*/ 33 h 403"/>
                <a:gd name="T6" fmla="*/ 43 w 170"/>
                <a:gd name="T7" fmla="*/ 64 h 403"/>
                <a:gd name="T8" fmla="*/ 33 w 170"/>
                <a:gd name="T9" fmla="*/ 101 h 403"/>
                <a:gd name="T10" fmla="*/ 29 w 170"/>
                <a:gd name="T11" fmla="*/ 133 h 403"/>
                <a:gd name="T12" fmla="*/ 26 w 170"/>
                <a:gd name="T13" fmla="*/ 167 h 403"/>
                <a:gd name="T14" fmla="*/ 20 w 170"/>
                <a:gd name="T15" fmla="*/ 190 h 403"/>
                <a:gd name="T16" fmla="*/ 13 w 170"/>
                <a:gd name="T17" fmla="*/ 221 h 403"/>
                <a:gd name="T18" fmla="*/ 12 w 170"/>
                <a:gd name="T19" fmla="*/ 249 h 403"/>
                <a:gd name="T20" fmla="*/ 15 w 170"/>
                <a:gd name="T21" fmla="*/ 273 h 403"/>
                <a:gd name="T22" fmla="*/ 14 w 170"/>
                <a:gd name="T23" fmla="*/ 292 h 403"/>
                <a:gd name="T24" fmla="*/ 9 w 170"/>
                <a:gd name="T25" fmla="*/ 313 h 403"/>
                <a:gd name="T26" fmla="*/ 1 w 170"/>
                <a:gd name="T27" fmla="*/ 339 h 403"/>
                <a:gd name="T28" fmla="*/ 8 w 170"/>
                <a:gd name="T29" fmla="*/ 357 h 403"/>
                <a:gd name="T30" fmla="*/ 40 w 170"/>
                <a:gd name="T31" fmla="*/ 360 h 403"/>
                <a:gd name="T32" fmla="*/ 34 w 170"/>
                <a:gd name="T33" fmla="*/ 352 h 403"/>
                <a:gd name="T34" fmla="*/ 42 w 170"/>
                <a:gd name="T35" fmla="*/ 345 h 403"/>
                <a:gd name="T36" fmla="*/ 40 w 170"/>
                <a:gd name="T37" fmla="*/ 336 h 403"/>
                <a:gd name="T38" fmla="*/ 50 w 170"/>
                <a:gd name="T39" fmla="*/ 332 h 403"/>
                <a:gd name="T40" fmla="*/ 54 w 170"/>
                <a:gd name="T41" fmla="*/ 321 h 403"/>
                <a:gd name="T42" fmla="*/ 67 w 170"/>
                <a:gd name="T43" fmla="*/ 313 h 403"/>
                <a:gd name="T44" fmla="*/ 55 w 170"/>
                <a:gd name="T45" fmla="*/ 297 h 403"/>
                <a:gd name="T46" fmla="*/ 52 w 170"/>
                <a:gd name="T47" fmla="*/ 285 h 403"/>
                <a:gd name="T48" fmla="*/ 68 w 170"/>
                <a:gd name="T49" fmla="*/ 272 h 403"/>
                <a:gd name="T50" fmla="*/ 78 w 170"/>
                <a:gd name="T51" fmla="*/ 249 h 403"/>
                <a:gd name="T52" fmla="*/ 80 w 170"/>
                <a:gd name="T53" fmla="*/ 244 h 403"/>
                <a:gd name="T54" fmla="*/ 86 w 170"/>
                <a:gd name="T55" fmla="*/ 241 h 403"/>
                <a:gd name="T56" fmla="*/ 80 w 170"/>
                <a:gd name="T57" fmla="*/ 242 h 403"/>
                <a:gd name="T58" fmla="*/ 71 w 170"/>
                <a:gd name="T59" fmla="*/ 232 h 403"/>
                <a:gd name="T60" fmla="*/ 76 w 170"/>
                <a:gd name="T61" fmla="*/ 224 h 403"/>
                <a:gd name="T62" fmla="*/ 92 w 170"/>
                <a:gd name="T63" fmla="*/ 225 h 403"/>
                <a:gd name="T64" fmla="*/ 98 w 170"/>
                <a:gd name="T65" fmla="*/ 205 h 403"/>
                <a:gd name="T66" fmla="*/ 96 w 170"/>
                <a:gd name="T67" fmla="*/ 198 h 403"/>
                <a:gd name="T68" fmla="*/ 108 w 170"/>
                <a:gd name="T69" fmla="*/ 198 h 403"/>
                <a:gd name="T70" fmla="*/ 131 w 170"/>
                <a:gd name="T71" fmla="*/ 193 h 403"/>
                <a:gd name="T72" fmla="*/ 139 w 170"/>
                <a:gd name="T73" fmla="*/ 166 h 403"/>
                <a:gd name="T74" fmla="*/ 139 w 170"/>
                <a:gd name="T75" fmla="*/ 160 h 403"/>
                <a:gd name="T76" fmla="*/ 129 w 170"/>
                <a:gd name="T77" fmla="*/ 146 h 403"/>
                <a:gd name="T78" fmla="*/ 129 w 170"/>
                <a:gd name="T79" fmla="*/ 138 h 403"/>
                <a:gd name="T80" fmla="*/ 132 w 170"/>
                <a:gd name="T81" fmla="*/ 113 h 403"/>
                <a:gd name="T82" fmla="*/ 142 w 170"/>
                <a:gd name="T83" fmla="*/ 89 h 403"/>
                <a:gd name="T84" fmla="*/ 159 w 170"/>
                <a:gd name="T85" fmla="*/ 68 h 403"/>
                <a:gd name="T86" fmla="*/ 168 w 170"/>
                <a:gd name="T87" fmla="*/ 45 h 403"/>
                <a:gd name="T88" fmla="*/ 159 w 170"/>
                <a:gd name="T89" fmla="*/ 57 h 403"/>
                <a:gd name="T90" fmla="*/ 141 w 170"/>
                <a:gd name="T91" fmla="*/ 64 h 403"/>
                <a:gd name="T92" fmla="*/ 129 w 170"/>
                <a:gd name="T93" fmla="*/ 55 h 403"/>
                <a:gd name="T94" fmla="*/ 124 w 170"/>
                <a:gd name="T95" fmla="*/ 31 h 403"/>
                <a:gd name="T96" fmla="*/ 105 w 170"/>
                <a:gd name="T97" fmla="*/ 15 h 403"/>
                <a:gd name="T98" fmla="*/ 47 w 170"/>
                <a:gd name="T99" fmla="*/ 400 h 403"/>
                <a:gd name="T100" fmla="*/ 53 w 170"/>
                <a:gd name="T101" fmla="*/ 401 h 403"/>
                <a:gd name="T102" fmla="*/ 67 w 170"/>
                <a:gd name="T103" fmla="*/ 401 h 403"/>
                <a:gd name="T104" fmla="*/ 56 w 170"/>
                <a:gd name="T105" fmla="*/ 396 h 403"/>
                <a:gd name="T106" fmla="*/ 46 w 170"/>
                <a:gd name="T107" fmla="*/ 386 h 403"/>
                <a:gd name="T108" fmla="*/ 40 w 170"/>
                <a:gd name="T109" fmla="*/ 372 h 403"/>
                <a:gd name="T110" fmla="*/ 78 w 170"/>
                <a:gd name="T111" fmla="*/ 396 h 403"/>
                <a:gd name="T112" fmla="*/ 83 w 170"/>
                <a:gd name="T113" fmla="*/ 399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403">
                  <a:moveTo>
                    <a:pt x="95" y="3"/>
                  </a:moveTo>
                  <a:cubicBezTo>
                    <a:pt x="82" y="3"/>
                    <a:pt x="82" y="3"/>
                    <a:pt x="82" y="3"/>
                  </a:cubicBezTo>
                  <a:cubicBezTo>
                    <a:pt x="82" y="3"/>
                    <a:pt x="80" y="0"/>
                    <a:pt x="78" y="5"/>
                  </a:cubicBezTo>
                  <a:cubicBezTo>
                    <a:pt x="76" y="11"/>
                    <a:pt x="76" y="10"/>
                    <a:pt x="75" y="9"/>
                  </a:cubicBezTo>
                  <a:cubicBezTo>
                    <a:pt x="75" y="7"/>
                    <a:pt x="73" y="4"/>
                    <a:pt x="73" y="4"/>
                  </a:cubicBezTo>
                  <a:cubicBezTo>
                    <a:pt x="67" y="4"/>
                    <a:pt x="67" y="4"/>
                    <a:pt x="67" y="4"/>
                  </a:cubicBezTo>
                  <a:cubicBezTo>
                    <a:pt x="64" y="4"/>
                    <a:pt x="59" y="1"/>
                    <a:pt x="59" y="1"/>
                  </a:cubicBezTo>
                  <a:cubicBezTo>
                    <a:pt x="52" y="7"/>
                    <a:pt x="52" y="7"/>
                    <a:pt x="52" y="7"/>
                  </a:cubicBezTo>
                  <a:cubicBezTo>
                    <a:pt x="52" y="7"/>
                    <a:pt x="51" y="13"/>
                    <a:pt x="55" y="14"/>
                  </a:cubicBezTo>
                  <a:cubicBezTo>
                    <a:pt x="58" y="15"/>
                    <a:pt x="57" y="20"/>
                    <a:pt x="56" y="23"/>
                  </a:cubicBezTo>
                  <a:cubicBezTo>
                    <a:pt x="55" y="26"/>
                    <a:pt x="51" y="25"/>
                    <a:pt x="50" y="28"/>
                  </a:cubicBezTo>
                  <a:cubicBezTo>
                    <a:pt x="49" y="31"/>
                    <a:pt x="44" y="31"/>
                    <a:pt x="44" y="33"/>
                  </a:cubicBezTo>
                  <a:cubicBezTo>
                    <a:pt x="44" y="36"/>
                    <a:pt x="44" y="41"/>
                    <a:pt x="44" y="44"/>
                  </a:cubicBezTo>
                  <a:cubicBezTo>
                    <a:pt x="44" y="47"/>
                    <a:pt x="48" y="49"/>
                    <a:pt x="45" y="51"/>
                  </a:cubicBezTo>
                  <a:cubicBezTo>
                    <a:pt x="43" y="52"/>
                    <a:pt x="44" y="53"/>
                    <a:pt x="44" y="56"/>
                  </a:cubicBezTo>
                  <a:cubicBezTo>
                    <a:pt x="45" y="60"/>
                    <a:pt x="44" y="61"/>
                    <a:pt x="43" y="64"/>
                  </a:cubicBezTo>
                  <a:cubicBezTo>
                    <a:pt x="42" y="67"/>
                    <a:pt x="41" y="67"/>
                    <a:pt x="40" y="71"/>
                  </a:cubicBezTo>
                  <a:cubicBezTo>
                    <a:pt x="38" y="76"/>
                    <a:pt x="35" y="74"/>
                    <a:pt x="35" y="80"/>
                  </a:cubicBezTo>
                  <a:cubicBezTo>
                    <a:pt x="34" y="86"/>
                    <a:pt x="33" y="88"/>
                    <a:pt x="33" y="92"/>
                  </a:cubicBezTo>
                  <a:cubicBezTo>
                    <a:pt x="33" y="96"/>
                    <a:pt x="35" y="98"/>
                    <a:pt x="33" y="101"/>
                  </a:cubicBezTo>
                  <a:cubicBezTo>
                    <a:pt x="32" y="104"/>
                    <a:pt x="31" y="103"/>
                    <a:pt x="31" y="108"/>
                  </a:cubicBezTo>
                  <a:cubicBezTo>
                    <a:pt x="31" y="114"/>
                    <a:pt x="30" y="114"/>
                    <a:pt x="31" y="118"/>
                  </a:cubicBezTo>
                  <a:cubicBezTo>
                    <a:pt x="31" y="122"/>
                    <a:pt x="32" y="123"/>
                    <a:pt x="30" y="126"/>
                  </a:cubicBezTo>
                  <a:cubicBezTo>
                    <a:pt x="29" y="129"/>
                    <a:pt x="28" y="130"/>
                    <a:pt x="29" y="133"/>
                  </a:cubicBezTo>
                  <a:cubicBezTo>
                    <a:pt x="30" y="136"/>
                    <a:pt x="30" y="137"/>
                    <a:pt x="30" y="141"/>
                  </a:cubicBezTo>
                  <a:cubicBezTo>
                    <a:pt x="30" y="145"/>
                    <a:pt x="27" y="151"/>
                    <a:pt x="26" y="154"/>
                  </a:cubicBezTo>
                  <a:cubicBezTo>
                    <a:pt x="24" y="157"/>
                    <a:pt x="25" y="158"/>
                    <a:pt x="25" y="161"/>
                  </a:cubicBezTo>
                  <a:cubicBezTo>
                    <a:pt x="26" y="164"/>
                    <a:pt x="27" y="165"/>
                    <a:pt x="26" y="167"/>
                  </a:cubicBezTo>
                  <a:cubicBezTo>
                    <a:pt x="25" y="169"/>
                    <a:pt x="22" y="169"/>
                    <a:pt x="22" y="169"/>
                  </a:cubicBezTo>
                  <a:cubicBezTo>
                    <a:pt x="22" y="169"/>
                    <a:pt x="18" y="172"/>
                    <a:pt x="18" y="175"/>
                  </a:cubicBezTo>
                  <a:cubicBezTo>
                    <a:pt x="19" y="178"/>
                    <a:pt x="18" y="180"/>
                    <a:pt x="18" y="183"/>
                  </a:cubicBezTo>
                  <a:cubicBezTo>
                    <a:pt x="17" y="186"/>
                    <a:pt x="20" y="187"/>
                    <a:pt x="20" y="190"/>
                  </a:cubicBezTo>
                  <a:cubicBezTo>
                    <a:pt x="20" y="193"/>
                    <a:pt x="20" y="190"/>
                    <a:pt x="17" y="193"/>
                  </a:cubicBezTo>
                  <a:cubicBezTo>
                    <a:pt x="15" y="196"/>
                    <a:pt x="15" y="203"/>
                    <a:pt x="14" y="206"/>
                  </a:cubicBezTo>
                  <a:cubicBezTo>
                    <a:pt x="14" y="209"/>
                    <a:pt x="14" y="210"/>
                    <a:pt x="12" y="212"/>
                  </a:cubicBezTo>
                  <a:cubicBezTo>
                    <a:pt x="9" y="215"/>
                    <a:pt x="13" y="217"/>
                    <a:pt x="13" y="221"/>
                  </a:cubicBezTo>
                  <a:cubicBezTo>
                    <a:pt x="13" y="224"/>
                    <a:pt x="11" y="227"/>
                    <a:pt x="13" y="229"/>
                  </a:cubicBezTo>
                  <a:cubicBezTo>
                    <a:pt x="15" y="230"/>
                    <a:pt x="15" y="229"/>
                    <a:pt x="15" y="232"/>
                  </a:cubicBezTo>
                  <a:cubicBezTo>
                    <a:pt x="15" y="235"/>
                    <a:pt x="16" y="236"/>
                    <a:pt x="15" y="239"/>
                  </a:cubicBezTo>
                  <a:cubicBezTo>
                    <a:pt x="15" y="243"/>
                    <a:pt x="11" y="246"/>
                    <a:pt x="12" y="249"/>
                  </a:cubicBezTo>
                  <a:cubicBezTo>
                    <a:pt x="13" y="251"/>
                    <a:pt x="16" y="253"/>
                    <a:pt x="15" y="255"/>
                  </a:cubicBezTo>
                  <a:cubicBezTo>
                    <a:pt x="15" y="257"/>
                    <a:pt x="16" y="258"/>
                    <a:pt x="16" y="261"/>
                  </a:cubicBezTo>
                  <a:cubicBezTo>
                    <a:pt x="16" y="264"/>
                    <a:pt x="18" y="266"/>
                    <a:pt x="17" y="267"/>
                  </a:cubicBezTo>
                  <a:cubicBezTo>
                    <a:pt x="15" y="269"/>
                    <a:pt x="15" y="271"/>
                    <a:pt x="15" y="273"/>
                  </a:cubicBezTo>
                  <a:cubicBezTo>
                    <a:pt x="15" y="274"/>
                    <a:pt x="18" y="276"/>
                    <a:pt x="16" y="276"/>
                  </a:cubicBezTo>
                  <a:cubicBezTo>
                    <a:pt x="14" y="277"/>
                    <a:pt x="14" y="279"/>
                    <a:pt x="13" y="280"/>
                  </a:cubicBezTo>
                  <a:cubicBezTo>
                    <a:pt x="12" y="281"/>
                    <a:pt x="13" y="283"/>
                    <a:pt x="14" y="285"/>
                  </a:cubicBezTo>
                  <a:cubicBezTo>
                    <a:pt x="15" y="288"/>
                    <a:pt x="15" y="288"/>
                    <a:pt x="14" y="292"/>
                  </a:cubicBezTo>
                  <a:cubicBezTo>
                    <a:pt x="13" y="295"/>
                    <a:pt x="13" y="298"/>
                    <a:pt x="13" y="300"/>
                  </a:cubicBezTo>
                  <a:cubicBezTo>
                    <a:pt x="13" y="302"/>
                    <a:pt x="13" y="303"/>
                    <a:pt x="13" y="303"/>
                  </a:cubicBezTo>
                  <a:cubicBezTo>
                    <a:pt x="13" y="303"/>
                    <a:pt x="12" y="305"/>
                    <a:pt x="10" y="307"/>
                  </a:cubicBezTo>
                  <a:cubicBezTo>
                    <a:pt x="8" y="309"/>
                    <a:pt x="9" y="310"/>
                    <a:pt x="9" y="313"/>
                  </a:cubicBezTo>
                  <a:cubicBezTo>
                    <a:pt x="10" y="316"/>
                    <a:pt x="10" y="318"/>
                    <a:pt x="8" y="319"/>
                  </a:cubicBezTo>
                  <a:cubicBezTo>
                    <a:pt x="6" y="321"/>
                    <a:pt x="0" y="321"/>
                    <a:pt x="2" y="325"/>
                  </a:cubicBezTo>
                  <a:cubicBezTo>
                    <a:pt x="3" y="329"/>
                    <a:pt x="4" y="330"/>
                    <a:pt x="3" y="333"/>
                  </a:cubicBezTo>
                  <a:cubicBezTo>
                    <a:pt x="2" y="336"/>
                    <a:pt x="1" y="336"/>
                    <a:pt x="1" y="339"/>
                  </a:cubicBezTo>
                  <a:cubicBezTo>
                    <a:pt x="1" y="342"/>
                    <a:pt x="1" y="345"/>
                    <a:pt x="3" y="345"/>
                  </a:cubicBezTo>
                  <a:cubicBezTo>
                    <a:pt x="5" y="345"/>
                    <a:pt x="5" y="342"/>
                    <a:pt x="7" y="344"/>
                  </a:cubicBezTo>
                  <a:cubicBezTo>
                    <a:pt x="9" y="346"/>
                    <a:pt x="9" y="348"/>
                    <a:pt x="7" y="350"/>
                  </a:cubicBezTo>
                  <a:cubicBezTo>
                    <a:pt x="5" y="352"/>
                    <a:pt x="7" y="354"/>
                    <a:pt x="8" y="357"/>
                  </a:cubicBezTo>
                  <a:cubicBezTo>
                    <a:pt x="9" y="360"/>
                    <a:pt x="15" y="365"/>
                    <a:pt x="15" y="365"/>
                  </a:cubicBezTo>
                  <a:cubicBezTo>
                    <a:pt x="15" y="365"/>
                    <a:pt x="24" y="365"/>
                    <a:pt x="27" y="365"/>
                  </a:cubicBezTo>
                  <a:cubicBezTo>
                    <a:pt x="30" y="365"/>
                    <a:pt x="42" y="366"/>
                    <a:pt x="42" y="366"/>
                  </a:cubicBezTo>
                  <a:cubicBezTo>
                    <a:pt x="41" y="364"/>
                    <a:pt x="41" y="363"/>
                    <a:pt x="40" y="360"/>
                  </a:cubicBezTo>
                  <a:cubicBezTo>
                    <a:pt x="37" y="361"/>
                    <a:pt x="37" y="361"/>
                    <a:pt x="35" y="360"/>
                  </a:cubicBezTo>
                  <a:cubicBezTo>
                    <a:pt x="39" y="358"/>
                    <a:pt x="37" y="358"/>
                    <a:pt x="36" y="353"/>
                  </a:cubicBezTo>
                  <a:cubicBezTo>
                    <a:pt x="36" y="353"/>
                    <a:pt x="34" y="354"/>
                    <a:pt x="34" y="354"/>
                  </a:cubicBezTo>
                  <a:cubicBezTo>
                    <a:pt x="34" y="352"/>
                    <a:pt x="34" y="352"/>
                    <a:pt x="34" y="352"/>
                  </a:cubicBezTo>
                  <a:cubicBezTo>
                    <a:pt x="35" y="352"/>
                    <a:pt x="37" y="352"/>
                    <a:pt x="37" y="351"/>
                  </a:cubicBezTo>
                  <a:cubicBezTo>
                    <a:pt x="38" y="349"/>
                    <a:pt x="37" y="347"/>
                    <a:pt x="40" y="346"/>
                  </a:cubicBezTo>
                  <a:cubicBezTo>
                    <a:pt x="40" y="345"/>
                    <a:pt x="40" y="345"/>
                    <a:pt x="40" y="345"/>
                  </a:cubicBezTo>
                  <a:cubicBezTo>
                    <a:pt x="40" y="345"/>
                    <a:pt x="42" y="345"/>
                    <a:pt x="42" y="345"/>
                  </a:cubicBezTo>
                  <a:cubicBezTo>
                    <a:pt x="42" y="344"/>
                    <a:pt x="43" y="342"/>
                    <a:pt x="42" y="342"/>
                  </a:cubicBezTo>
                  <a:cubicBezTo>
                    <a:pt x="42" y="341"/>
                    <a:pt x="40" y="341"/>
                    <a:pt x="39" y="341"/>
                  </a:cubicBezTo>
                  <a:cubicBezTo>
                    <a:pt x="39" y="340"/>
                    <a:pt x="39" y="338"/>
                    <a:pt x="39" y="338"/>
                  </a:cubicBezTo>
                  <a:cubicBezTo>
                    <a:pt x="39" y="337"/>
                    <a:pt x="40" y="337"/>
                    <a:pt x="40" y="336"/>
                  </a:cubicBezTo>
                  <a:cubicBezTo>
                    <a:pt x="41" y="336"/>
                    <a:pt x="42" y="337"/>
                    <a:pt x="42" y="337"/>
                  </a:cubicBezTo>
                  <a:cubicBezTo>
                    <a:pt x="43" y="339"/>
                    <a:pt x="43" y="340"/>
                    <a:pt x="44" y="341"/>
                  </a:cubicBezTo>
                  <a:cubicBezTo>
                    <a:pt x="46" y="340"/>
                    <a:pt x="49" y="340"/>
                    <a:pt x="50" y="338"/>
                  </a:cubicBezTo>
                  <a:cubicBezTo>
                    <a:pt x="50" y="337"/>
                    <a:pt x="51" y="332"/>
                    <a:pt x="50" y="332"/>
                  </a:cubicBezTo>
                  <a:cubicBezTo>
                    <a:pt x="48" y="331"/>
                    <a:pt x="49" y="333"/>
                    <a:pt x="48" y="333"/>
                  </a:cubicBezTo>
                  <a:cubicBezTo>
                    <a:pt x="48" y="331"/>
                    <a:pt x="48" y="331"/>
                    <a:pt x="48" y="331"/>
                  </a:cubicBezTo>
                  <a:cubicBezTo>
                    <a:pt x="49" y="329"/>
                    <a:pt x="52" y="327"/>
                    <a:pt x="54" y="325"/>
                  </a:cubicBezTo>
                  <a:cubicBezTo>
                    <a:pt x="54" y="324"/>
                    <a:pt x="54" y="322"/>
                    <a:pt x="54" y="321"/>
                  </a:cubicBezTo>
                  <a:cubicBezTo>
                    <a:pt x="55" y="321"/>
                    <a:pt x="56" y="321"/>
                    <a:pt x="56" y="321"/>
                  </a:cubicBezTo>
                  <a:cubicBezTo>
                    <a:pt x="57" y="321"/>
                    <a:pt x="58" y="319"/>
                    <a:pt x="59" y="318"/>
                  </a:cubicBezTo>
                  <a:cubicBezTo>
                    <a:pt x="60" y="317"/>
                    <a:pt x="60" y="318"/>
                    <a:pt x="61" y="318"/>
                  </a:cubicBezTo>
                  <a:cubicBezTo>
                    <a:pt x="62" y="317"/>
                    <a:pt x="66" y="314"/>
                    <a:pt x="67" y="313"/>
                  </a:cubicBezTo>
                  <a:cubicBezTo>
                    <a:pt x="66" y="312"/>
                    <a:pt x="65" y="311"/>
                    <a:pt x="64" y="310"/>
                  </a:cubicBezTo>
                  <a:cubicBezTo>
                    <a:pt x="61" y="312"/>
                    <a:pt x="67" y="307"/>
                    <a:pt x="64" y="303"/>
                  </a:cubicBezTo>
                  <a:cubicBezTo>
                    <a:pt x="63" y="300"/>
                    <a:pt x="59" y="302"/>
                    <a:pt x="57" y="301"/>
                  </a:cubicBezTo>
                  <a:cubicBezTo>
                    <a:pt x="56" y="300"/>
                    <a:pt x="56" y="298"/>
                    <a:pt x="55" y="297"/>
                  </a:cubicBezTo>
                  <a:cubicBezTo>
                    <a:pt x="54" y="297"/>
                    <a:pt x="53" y="297"/>
                    <a:pt x="52" y="297"/>
                  </a:cubicBezTo>
                  <a:cubicBezTo>
                    <a:pt x="51" y="296"/>
                    <a:pt x="51" y="293"/>
                    <a:pt x="50" y="292"/>
                  </a:cubicBezTo>
                  <a:cubicBezTo>
                    <a:pt x="49" y="288"/>
                    <a:pt x="49" y="289"/>
                    <a:pt x="51" y="285"/>
                  </a:cubicBezTo>
                  <a:cubicBezTo>
                    <a:pt x="52" y="285"/>
                    <a:pt x="52" y="285"/>
                    <a:pt x="52" y="285"/>
                  </a:cubicBezTo>
                  <a:cubicBezTo>
                    <a:pt x="53" y="285"/>
                    <a:pt x="52" y="284"/>
                    <a:pt x="53" y="283"/>
                  </a:cubicBezTo>
                  <a:cubicBezTo>
                    <a:pt x="53" y="283"/>
                    <a:pt x="56" y="281"/>
                    <a:pt x="56" y="281"/>
                  </a:cubicBezTo>
                  <a:cubicBezTo>
                    <a:pt x="61" y="277"/>
                    <a:pt x="59" y="274"/>
                    <a:pt x="68" y="275"/>
                  </a:cubicBezTo>
                  <a:cubicBezTo>
                    <a:pt x="68" y="275"/>
                    <a:pt x="68" y="273"/>
                    <a:pt x="68" y="272"/>
                  </a:cubicBezTo>
                  <a:cubicBezTo>
                    <a:pt x="63" y="271"/>
                    <a:pt x="71" y="267"/>
                    <a:pt x="71" y="266"/>
                  </a:cubicBezTo>
                  <a:cubicBezTo>
                    <a:pt x="71" y="265"/>
                    <a:pt x="70" y="261"/>
                    <a:pt x="70" y="261"/>
                  </a:cubicBezTo>
                  <a:cubicBezTo>
                    <a:pt x="70" y="257"/>
                    <a:pt x="72" y="251"/>
                    <a:pt x="75" y="249"/>
                  </a:cubicBezTo>
                  <a:cubicBezTo>
                    <a:pt x="76" y="249"/>
                    <a:pt x="77" y="249"/>
                    <a:pt x="78" y="249"/>
                  </a:cubicBezTo>
                  <a:cubicBezTo>
                    <a:pt x="78" y="249"/>
                    <a:pt x="78" y="246"/>
                    <a:pt x="78" y="246"/>
                  </a:cubicBezTo>
                  <a:cubicBezTo>
                    <a:pt x="76" y="246"/>
                    <a:pt x="74" y="246"/>
                    <a:pt x="74" y="246"/>
                  </a:cubicBezTo>
                  <a:cubicBezTo>
                    <a:pt x="72" y="247"/>
                    <a:pt x="73" y="246"/>
                    <a:pt x="74" y="245"/>
                  </a:cubicBezTo>
                  <a:cubicBezTo>
                    <a:pt x="75" y="245"/>
                    <a:pt x="77" y="243"/>
                    <a:pt x="80" y="244"/>
                  </a:cubicBezTo>
                  <a:cubicBezTo>
                    <a:pt x="80" y="244"/>
                    <a:pt x="80" y="245"/>
                    <a:pt x="81" y="245"/>
                  </a:cubicBezTo>
                  <a:cubicBezTo>
                    <a:pt x="81" y="246"/>
                    <a:pt x="81" y="248"/>
                    <a:pt x="81" y="248"/>
                  </a:cubicBezTo>
                  <a:cubicBezTo>
                    <a:pt x="84" y="247"/>
                    <a:pt x="86" y="248"/>
                    <a:pt x="86" y="244"/>
                  </a:cubicBezTo>
                  <a:cubicBezTo>
                    <a:pt x="86" y="243"/>
                    <a:pt x="86" y="242"/>
                    <a:pt x="86" y="241"/>
                  </a:cubicBezTo>
                  <a:cubicBezTo>
                    <a:pt x="85" y="241"/>
                    <a:pt x="85" y="240"/>
                    <a:pt x="85" y="239"/>
                  </a:cubicBezTo>
                  <a:cubicBezTo>
                    <a:pt x="84" y="240"/>
                    <a:pt x="82" y="239"/>
                    <a:pt x="82" y="239"/>
                  </a:cubicBezTo>
                  <a:cubicBezTo>
                    <a:pt x="81" y="240"/>
                    <a:pt x="82" y="242"/>
                    <a:pt x="82" y="242"/>
                  </a:cubicBezTo>
                  <a:cubicBezTo>
                    <a:pt x="81" y="242"/>
                    <a:pt x="80" y="242"/>
                    <a:pt x="80" y="242"/>
                  </a:cubicBezTo>
                  <a:cubicBezTo>
                    <a:pt x="78" y="241"/>
                    <a:pt x="77" y="240"/>
                    <a:pt x="76" y="239"/>
                  </a:cubicBezTo>
                  <a:cubicBezTo>
                    <a:pt x="76" y="239"/>
                    <a:pt x="75" y="239"/>
                    <a:pt x="74" y="239"/>
                  </a:cubicBezTo>
                  <a:cubicBezTo>
                    <a:pt x="74" y="238"/>
                    <a:pt x="74" y="235"/>
                    <a:pt x="74" y="232"/>
                  </a:cubicBezTo>
                  <a:cubicBezTo>
                    <a:pt x="73" y="232"/>
                    <a:pt x="72" y="232"/>
                    <a:pt x="71" y="232"/>
                  </a:cubicBezTo>
                  <a:cubicBezTo>
                    <a:pt x="71" y="231"/>
                    <a:pt x="70" y="231"/>
                    <a:pt x="70" y="231"/>
                  </a:cubicBezTo>
                  <a:cubicBezTo>
                    <a:pt x="73" y="230"/>
                    <a:pt x="73" y="226"/>
                    <a:pt x="73" y="224"/>
                  </a:cubicBezTo>
                  <a:cubicBezTo>
                    <a:pt x="74" y="224"/>
                    <a:pt x="74" y="222"/>
                    <a:pt x="76" y="222"/>
                  </a:cubicBezTo>
                  <a:cubicBezTo>
                    <a:pt x="76" y="222"/>
                    <a:pt x="76" y="224"/>
                    <a:pt x="76" y="224"/>
                  </a:cubicBezTo>
                  <a:cubicBezTo>
                    <a:pt x="77" y="224"/>
                    <a:pt x="78" y="224"/>
                    <a:pt x="79" y="224"/>
                  </a:cubicBezTo>
                  <a:cubicBezTo>
                    <a:pt x="81" y="228"/>
                    <a:pt x="81" y="229"/>
                    <a:pt x="86" y="229"/>
                  </a:cubicBezTo>
                  <a:cubicBezTo>
                    <a:pt x="88" y="229"/>
                    <a:pt x="90" y="227"/>
                    <a:pt x="92" y="227"/>
                  </a:cubicBezTo>
                  <a:cubicBezTo>
                    <a:pt x="92" y="227"/>
                    <a:pt x="91" y="225"/>
                    <a:pt x="92" y="225"/>
                  </a:cubicBezTo>
                  <a:cubicBezTo>
                    <a:pt x="92" y="224"/>
                    <a:pt x="95" y="223"/>
                    <a:pt x="96" y="222"/>
                  </a:cubicBezTo>
                  <a:cubicBezTo>
                    <a:pt x="98" y="218"/>
                    <a:pt x="95" y="213"/>
                    <a:pt x="96" y="210"/>
                  </a:cubicBezTo>
                  <a:cubicBezTo>
                    <a:pt x="96" y="210"/>
                    <a:pt x="96" y="210"/>
                    <a:pt x="96" y="210"/>
                  </a:cubicBezTo>
                  <a:cubicBezTo>
                    <a:pt x="97" y="208"/>
                    <a:pt x="97" y="207"/>
                    <a:pt x="98" y="205"/>
                  </a:cubicBezTo>
                  <a:cubicBezTo>
                    <a:pt x="96" y="204"/>
                    <a:pt x="94" y="204"/>
                    <a:pt x="94" y="202"/>
                  </a:cubicBezTo>
                  <a:cubicBezTo>
                    <a:pt x="93" y="201"/>
                    <a:pt x="94" y="200"/>
                    <a:pt x="94" y="199"/>
                  </a:cubicBezTo>
                  <a:cubicBezTo>
                    <a:pt x="94" y="199"/>
                    <a:pt x="94" y="198"/>
                    <a:pt x="95" y="198"/>
                  </a:cubicBezTo>
                  <a:cubicBezTo>
                    <a:pt x="96" y="198"/>
                    <a:pt x="96" y="198"/>
                    <a:pt x="96" y="198"/>
                  </a:cubicBezTo>
                  <a:cubicBezTo>
                    <a:pt x="99" y="202"/>
                    <a:pt x="99" y="202"/>
                    <a:pt x="99" y="202"/>
                  </a:cubicBezTo>
                  <a:cubicBezTo>
                    <a:pt x="102" y="200"/>
                    <a:pt x="99" y="200"/>
                    <a:pt x="99" y="200"/>
                  </a:cubicBezTo>
                  <a:cubicBezTo>
                    <a:pt x="100" y="199"/>
                    <a:pt x="101" y="200"/>
                    <a:pt x="102" y="200"/>
                  </a:cubicBezTo>
                  <a:cubicBezTo>
                    <a:pt x="104" y="199"/>
                    <a:pt x="107" y="198"/>
                    <a:pt x="108" y="198"/>
                  </a:cubicBezTo>
                  <a:cubicBezTo>
                    <a:pt x="111" y="197"/>
                    <a:pt x="113" y="198"/>
                    <a:pt x="116" y="198"/>
                  </a:cubicBezTo>
                  <a:cubicBezTo>
                    <a:pt x="116" y="198"/>
                    <a:pt x="121" y="197"/>
                    <a:pt x="122" y="196"/>
                  </a:cubicBezTo>
                  <a:cubicBezTo>
                    <a:pt x="122" y="196"/>
                    <a:pt x="123" y="195"/>
                    <a:pt x="123" y="195"/>
                  </a:cubicBezTo>
                  <a:cubicBezTo>
                    <a:pt x="126" y="194"/>
                    <a:pt x="129" y="194"/>
                    <a:pt x="131" y="193"/>
                  </a:cubicBezTo>
                  <a:cubicBezTo>
                    <a:pt x="137" y="190"/>
                    <a:pt x="143" y="177"/>
                    <a:pt x="145" y="170"/>
                  </a:cubicBezTo>
                  <a:cubicBezTo>
                    <a:pt x="144" y="169"/>
                    <a:pt x="144" y="168"/>
                    <a:pt x="144" y="168"/>
                  </a:cubicBezTo>
                  <a:cubicBezTo>
                    <a:pt x="142" y="168"/>
                    <a:pt x="141" y="168"/>
                    <a:pt x="139" y="167"/>
                  </a:cubicBezTo>
                  <a:cubicBezTo>
                    <a:pt x="139" y="166"/>
                    <a:pt x="140" y="166"/>
                    <a:pt x="139" y="166"/>
                  </a:cubicBezTo>
                  <a:cubicBezTo>
                    <a:pt x="139" y="165"/>
                    <a:pt x="139" y="165"/>
                    <a:pt x="139" y="165"/>
                  </a:cubicBezTo>
                  <a:cubicBezTo>
                    <a:pt x="137" y="165"/>
                    <a:pt x="137" y="165"/>
                    <a:pt x="137" y="165"/>
                  </a:cubicBezTo>
                  <a:cubicBezTo>
                    <a:pt x="137" y="164"/>
                    <a:pt x="137" y="162"/>
                    <a:pt x="137" y="161"/>
                  </a:cubicBezTo>
                  <a:cubicBezTo>
                    <a:pt x="137" y="161"/>
                    <a:pt x="139" y="160"/>
                    <a:pt x="139" y="160"/>
                  </a:cubicBezTo>
                  <a:cubicBezTo>
                    <a:pt x="139" y="159"/>
                    <a:pt x="138" y="158"/>
                    <a:pt x="139" y="158"/>
                  </a:cubicBezTo>
                  <a:cubicBezTo>
                    <a:pt x="137" y="156"/>
                    <a:pt x="136" y="154"/>
                    <a:pt x="135" y="153"/>
                  </a:cubicBezTo>
                  <a:cubicBezTo>
                    <a:pt x="134" y="152"/>
                    <a:pt x="132" y="152"/>
                    <a:pt x="131" y="150"/>
                  </a:cubicBezTo>
                  <a:cubicBezTo>
                    <a:pt x="130" y="149"/>
                    <a:pt x="131" y="147"/>
                    <a:pt x="129" y="146"/>
                  </a:cubicBezTo>
                  <a:cubicBezTo>
                    <a:pt x="127" y="145"/>
                    <a:pt x="127" y="145"/>
                    <a:pt x="127" y="145"/>
                  </a:cubicBezTo>
                  <a:cubicBezTo>
                    <a:pt x="127" y="143"/>
                    <a:pt x="128" y="144"/>
                    <a:pt x="128" y="142"/>
                  </a:cubicBezTo>
                  <a:cubicBezTo>
                    <a:pt x="128" y="142"/>
                    <a:pt x="126" y="140"/>
                    <a:pt x="127" y="139"/>
                  </a:cubicBezTo>
                  <a:cubicBezTo>
                    <a:pt x="129" y="138"/>
                    <a:pt x="129" y="138"/>
                    <a:pt x="129" y="138"/>
                  </a:cubicBezTo>
                  <a:cubicBezTo>
                    <a:pt x="129" y="135"/>
                    <a:pt x="129" y="132"/>
                    <a:pt x="129" y="128"/>
                  </a:cubicBezTo>
                  <a:cubicBezTo>
                    <a:pt x="130" y="128"/>
                    <a:pt x="130" y="128"/>
                    <a:pt x="130" y="128"/>
                  </a:cubicBezTo>
                  <a:cubicBezTo>
                    <a:pt x="130" y="128"/>
                    <a:pt x="131" y="123"/>
                    <a:pt x="130" y="121"/>
                  </a:cubicBezTo>
                  <a:cubicBezTo>
                    <a:pt x="129" y="119"/>
                    <a:pt x="133" y="117"/>
                    <a:pt x="132" y="113"/>
                  </a:cubicBezTo>
                  <a:cubicBezTo>
                    <a:pt x="131" y="109"/>
                    <a:pt x="135" y="110"/>
                    <a:pt x="134" y="106"/>
                  </a:cubicBezTo>
                  <a:cubicBezTo>
                    <a:pt x="133" y="103"/>
                    <a:pt x="136" y="100"/>
                    <a:pt x="136" y="100"/>
                  </a:cubicBezTo>
                  <a:cubicBezTo>
                    <a:pt x="136" y="100"/>
                    <a:pt x="138" y="95"/>
                    <a:pt x="138" y="93"/>
                  </a:cubicBezTo>
                  <a:cubicBezTo>
                    <a:pt x="138" y="91"/>
                    <a:pt x="140" y="90"/>
                    <a:pt x="142" y="89"/>
                  </a:cubicBezTo>
                  <a:cubicBezTo>
                    <a:pt x="144" y="88"/>
                    <a:pt x="145" y="85"/>
                    <a:pt x="145" y="82"/>
                  </a:cubicBezTo>
                  <a:cubicBezTo>
                    <a:pt x="145" y="79"/>
                    <a:pt x="150" y="80"/>
                    <a:pt x="151" y="78"/>
                  </a:cubicBezTo>
                  <a:cubicBezTo>
                    <a:pt x="151" y="76"/>
                    <a:pt x="153" y="76"/>
                    <a:pt x="155" y="74"/>
                  </a:cubicBezTo>
                  <a:cubicBezTo>
                    <a:pt x="157" y="72"/>
                    <a:pt x="158" y="70"/>
                    <a:pt x="159" y="68"/>
                  </a:cubicBezTo>
                  <a:cubicBezTo>
                    <a:pt x="160" y="65"/>
                    <a:pt x="165" y="66"/>
                    <a:pt x="166" y="64"/>
                  </a:cubicBezTo>
                  <a:cubicBezTo>
                    <a:pt x="167" y="63"/>
                    <a:pt x="170" y="63"/>
                    <a:pt x="169" y="61"/>
                  </a:cubicBezTo>
                  <a:cubicBezTo>
                    <a:pt x="169" y="60"/>
                    <a:pt x="169" y="55"/>
                    <a:pt x="169" y="52"/>
                  </a:cubicBezTo>
                  <a:cubicBezTo>
                    <a:pt x="168" y="49"/>
                    <a:pt x="168" y="45"/>
                    <a:pt x="168" y="45"/>
                  </a:cubicBezTo>
                  <a:cubicBezTo>
                    <a:pt x="168" y="45"/>
                    <a:pt x="165" y="43"/>
                    <a:pt x="165" y="45"/>
                  </a:cubicBezTo>
                  <a:cubicBezTo>
                    <a:pt x="166" y="47"/>
                    <a:pt x="161" y="44"/>
                    <a:pt x="161" y="44"/>
                  </a:cubicBezTo>
                  <a:cubicBezTo>
                    <a:pt x="161" y="44"/>
                    <a:pt x="158" y="47"/>
                    <a:pt x="159" y="49"/>
                  </a:cubicBezTo>
                  <a:cubicBezTo>
                    <a:pt x="160" y="50"/>
                    <a:pt x="160" y="56"/>
                    <a:pt x="159" y="57"/>
                  </a:cubicBezTo>
                  <a:cubicBezTo>
                    <a:pt x="157" y="59"/>
                    <a:pt x="155" y="60"/>
                    <a:pt x="154" y="62"/>
                  </a:cubicBezTo>
                  <a:cubicBezTo>
                    <a:pt x="154" y="64"/>
                    <a:pt x="153" y="64"/>
                    <a:pt x="153" y="64"/>
                  </a:cubicBezTo>
                  <a:cubicBezTo>
                    <a:pt x="153" y="64"/>
                    <a:pt x="151" y="65"/>
                    <a:pt x="148" y="65"/>
                  </a:cubicBezTo>
                  <a:cubicBezTo>
                    <a:pt x="146" y="64"/>
                    <a:pt x="143" y="64"/>
                    <a:pt x="141" y="64"/>
                  </a:cubicBezTo>
                  <a:cubicBezTo>
                    <a:pt x="139" y="64"/>
                    <a:pt x="137" y="65"/>
                    <a:pt x="135" y="63"/>
                  </a:cubicBezTo>
                  <a:cubicBezTo>
                    <a:pt x="133" y="62"/>
                    <a:pt x="131" y="62"/>
                    <a:pt x="129" y="62"/>
                  </a:cubicBezTo>
                  <a:cubicBezTo>
                    <a:pt x="127" y="63"/>
                    <a:pt x="126" y="62"/>
                    <a:pt x="126" y="62"/>
                  </a:cubicBezTo>
                  <a:cubicBezTo>
                    <a:pt x="126" y="62"/>
                    <a:pt x="128" y="58"/>
                    <a:pt x="129" y="55"/>
                  </a:cubicBezTo>
                  <a:cubicBezTo>
                    <a:pt x="131" y="53"/>
                    <a:pt x="133" y="50"/>
                    <a:pt x="133" y="47"/>
                  </a:cubicBezTo>
                  <a:cubicBezTo>
                    <a:pt x="133" y="44"/>
                    <a:pt x="136" y="42"/>
                    <a:pt x="133" y="41"/>
                  </a:cubicBezTo>
                  <a:cubicBezTo>
                    <a:pt x="130" y="39"/>
                    <a:pt x="129" y="35"/>
                    <a:pt x="127" y="34"/>
                  </a:cubicBezTo>
                  <a:cubicBezTo>
                    <a:pt x="126" y="34"/>
                    <a:pt x="126" y="33"/>
                    <a:pt x="124" y="31"/>
                  </a:cubicBezTo>
                  <a:cubicBezTo>
                    <a:pt x="122" y="29"/>
                    <a:pt x="120" y="32"/>
                    <a:pt x="118" y="29"/>
                  </a:cubicBezTo>
                  <a:cubicBezTo>
                    <a:pt x="115" y="26"/>
                    <a:pt x="115" y="25"/>
                    <a:pt x="113" y="25"/>
                  </a:cubicBezTo>
                  <a:cubicBezTo>
                    <a:pt x="110" y="25"/>
                    <a:pt x="110" y="20"/>
                    <a:pt x="109" y="18"/>
                  </a:cubicBezTo>
                  <a:cubicBezTo>
                    <a:pt x="107" y="17"/>
                    <a:pt x="107" y="15"/>
                    <a:pt x="105" y="15"/>
                  </a:cubicBezTo>
                  <a:cubicBezTo>
                    <a:pt x="103" y="14"/>
                    <a:pt x="103" y="12"/>
                    <a:pt x="102" y="10"/>
                  </a:cubicBezTo>
                  <a:cubicBezTo>
                    <a:pt x="101" y="9"/>
                    <a:pt x="100" y="6"/>
                    <a:pt x="100" y="6"/>
                  </a:cubicBezTo>
                  <a:lnTo>
                    <a:pt x="95" y="3"/>
                  </a:lnTo>
                  <a:close/>
                  <a:moveTo>
                    <a:pt x="47" y="400"/>
                  </a:moveTo>
                  <a:cubicBezTo>
                    <a:pt x="48" y="400"/>
                    <a:pt x="48" y="400"/>
                    <a:pt x="48" y="400"/>
                  </a:cubicBezTo>
                  <a:cubicBezTo>
                    <a:pt x="50" y="400"/>
                    <a:pt x="50" y="401"/>
                    <a:pt x="51" y="401"/>
                  </a:cubicBezTo>
                  <a:cubicBezTo>
                    <a:pt x="53" y="402"/>
                    <a:pt x="53" y="402"/>
                    <a:pt x="53" y="402"/>
                  </a:cubicBezTo>
                  <a:cubicBezTo>
                    <a:pt x="53" y="401"/>
                    <a:pt x="53" y="401"/>
                    <a:pt x="53" y="401"/>
                  </a:cubicBezTo>
                  <a:cubicBezTo>
                    <a:pt x="53" y="401"/>
                    <a:pt x="56" y="403"/>
                    <a:pt x="56" y="403"/>
                  </a:cubicBezTo>
                  <a:cubicBezTo>
                    <a:pt x="56" y="403"/>
                    <a:pt x="59" y="403"/>
                    <a:pt x="60" y="402"/>
                  </a:cubicBezTo>
                  <a:cubicBezTo>
                    <a:pt x="61" y="401"/>
                    <a:pt x="61" y="401"/>
                    <a:pt x="61" y="401"/>
                  </a:cubicBezTo>
                  <a:cubicBezTo>
                    <a:pt x="63" y="401"/>
                    <a:pt x="65" y="401"/>
                    <a:pt x="67" y="401"/>
                  </a:cubicBezTo>
                  <a:cubicBezTo>
                    <a:pt x="66" y="402"/>
                    <a:pt x="68" y="402"/>
                    <a:pt x="68" y="402"/>
                  </a:cubicBezTo>
                  <a:cubicBezTo>
                    <a:pt x="68" y="401"/>
                    <a:pt x="68" y="400"/>
                    <a:pt x="69" y="399"/>
                  </a:cubicBezTo>
                  <a:cubicBezTo>
                    <a:pt x="66" y="398"/>
                    <a:pt x="63" y="397"/>
                    <a:pt x="60" y="396"/>
                  </a:cubicBezTo>
                  <a:cubicBezTo>
                    <a:pt x="59" y="396"/>
                    <a:pt x="57" y="397"/>
                    <a:pt x="56" y="396"/>
                  </a:cubicBezTo>
                  <a:cubicBezTo>
                    <a:pt x="55" y="396"/>
                    <a:pt x="54" y="393"/>
                    <a:pt x="53" y="392"/>
                  </a:cubicBezTo>
                  <a:cubicBezTo>
                    <a:pt x="52" y="392"/>
                    <a:pt x="51" y="392"/>
                    <a:pt x="50" y="391"/>
                  </a:cubicBezTo>
                  <a:cubicBezTo>
                    <a:pt x="49" y="390"/>
                    <a:pt x="49" y="389"/>
                    <a:pt x="48" y="388"/>
                  </a:cubicBezTo>
                  <a:cubicBezTo>
                    <a:pt x="48" y="387"/>
                    <a:pt x="47" y="387"/>
                    <a:pt x="46" y="386"/>
                  </a:cubicBezTo>
                  <a:cubicBezTo>
                    <a:pt x="44" y="385"/>
                    <a:pt x="42" y="382"/>
                    <a:pt x="42" y="380"/>
                  </a:cubicBezTo>
                  <a:cubicBezTo>
                    <a:pt x="41" y="380"/>
                    <a:pt x="41" y="380"/>
                    <a:pt x="41" y="380"/>
                  </a:cubicBezTo>
                  <a:cubicBezTo>
                    <a:pt x="41" y="379"/>
                    <a:pt x="42" y="378"/>
                    <a:pt x="43" y="378"/>
                  </a:cubicBezTo>
                  <a:cubicBezTo>
                    <a:pt x="42" y="376"/>
                    <a:pt x="42" y="374"/>
                    <a:pt x="40" y="372"/>
                  </a:cubicBezTo>
                  <a:cubicBezTo>
                    <a:pt x="39" y="373"/>
                    <a:pt x="41" y="371"/>
                    <a:pt x="39" y="372"/>
                  </a:cubicBezTo>
                  <a:cubicBezTo>
                    <a:pt x="41" y="401"/>
                    <a:pt x="41" y="401"/>
                    <a:pt x="41" y="401"/>
                  </a:cubicBezTo>
                  <a:cubicBezTo>
                    <a:pt x="41" y="401"/>
                    <a:pt x="44" y="400"/>
                    <a:pt x="47" y="400"/>
                  </a:cubicBezTo>
                  <a:close/>
                  <a:moveTo>
                    <a:pt x="78" y="396"/>
                  </a:moveTo>
                  <a:cubicBezTo>
                    <a:pt x="78" y="398"/>
                    <a:pt x="78" y="398"/>
                    <a:pt x="78" y="398"/>
                  </a:cubicBezTo>
                  <a:cubicBezTo>
                    <a:pt x="72" y="398"/>
                    <a:pt x="79" y="401"/>
                    <a:pt x="80" y="401"/>
                  </a:cubicBezTo>
                  <a:cubicBezTo>
                    <a:pt x="81" y="400"/>
                    <a:pt x="81" y="400"/>
                    <a:pt x="81" y="400"/>
                  </a:cubicBezTo>
                  <a:cubicBezTo>
                    <a:pt x="82" y="399"/>
                    <a:pt x="82" y="399"/>
                    <a:pt x="83" y="399"/>
                  </a:cubicBezTo>
                  <a:cubicBezTo>
                    <a:pt x="86" y="397"/>
                    <a:pt x="81" y="398"/>
                    <a:pt x="80" y="398"/>
                  </a:cubicBezTo>
                  <a:cubicBezTo>
                    <a:pt x="79" y="398"/>
                    <a:pt x="79" y="396"/>
                    <a:pt x="78" y="39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9" name="Freeform 342">
              <a:extLst>
                <a:ext uri="{FF2B5EF4-FFF2-40B4-BE49-F238E27FC236}">
                  <a16:creationId xmlns:a16="http://schemas.microsoft.com/office/drawing/2014/main" id="{5082B09F-6E39-422C-AA0E-0C25EFC22C1D}"/>
                </a:ext>
              </a:extLst>
            </p:cNvPr>
            <p:cNvSpPr>
              <a:spLocks noEditPoints="1"/>
            </p:cNvSpPr>
            <p:nvPr/>
          </p:nvSpPr>
          <p:spPr bwMode="auto">
            <a:xfrm>
              <a:off x="6321181" y="4358502"/>
              <a:ext cx="375238" cy="526017"/>
            </a:xfrm>
            <a:custGeom>
              <a:avLst/>
              <a:gdLst>
                <a:gd name="T0" fmla="*/ 8 w 109"/>
                <a:gd name="T1" fmla="*/ 10 h 153"/>
                <a:gd name="T2" fmla="*/ 11 w 109"/>
                <a:gd name="T3" fmla="*/ 3 h 153"/>
                <a:gd name="T4" fmla="*/ 7 w 109"/>
                <a:gd name="T5" fmla="*/ 4 h 153"/>
                <a:gd name="T6" fmla="*/ 2 w 109"/>
                <a:gd name="T7" fmla="*/ 5 h 153"/>
                <a:gd name="T8" fmla="*/ 5 w 109"/>
                <a:gd name="T9" fmla="*/ 11 h 153"/>
                <a:gd name="T10" fmla="*/ 7 w 109"/>
                <a:gd name="T11" fmla="*/ 23 h 153"/>
                <a:gd name="T12" fmla="*/ 10 w 109"/>
                <a:gd name="T13" fmla="*/ 33 h 153"/>
                <a:gd name="T14" fmla="*/ 13 w 109"/>
                <a:gd name="T15" fmla="*/ 41 h 153"/>
                <a:gd name="T16" fmla="*/ 14 w 109"/>
                <a:gd name="T17" fmla="*/ 47 h 153"/>
                <a:gd name="T18" fmla="*/ 15 w 109"/>
                <a:gd name="T19" fmla="*/ 51 h 153"/>
                <a:gd name="T20" fmla="*/ 14 w 109"/>
                <a:gd name="T21" fmla="*/ 54 h 153"/>
                <a:gd name="T22" fmla="*/ 15 w 109"/>
                <a:gd name="T23" fmla="*/ 64 h 153"/>
                <a:gd name="T24" fmla="*/ 18 w 109"/>
                <a:gd name="T25" fmla="*/ 72 h 153"/>
                <a:gd name="T26" fmla="*/ 13 w 109"/>
                <a:gd name="T27" fmla="*/ 96 h 153"/>
                <a:gd name="T28" fmla="*/ 8 w 109"/>
                <a:gd name="T29" fmla="*/ 104 h 153"/>
                <a:gd name="T30" fmla="*/ 6 w 109"/>
                <a:gd name="T31" fmla="*/ 117 h 153"/>
                <a:gd name="T32" fmla="*/ 0 w 109"/>
                <a:gd name="T33" fmla="*/ 129 h 153"/>
                <a:gd name="T34" fmla="*/ 0 w 109"/>
                <a:gd name="T35" fmla="*/ 140 h 153"/>
                <a:gd name="T36" fmla="*/ 7 w 109"/>
                <a:gd name="T37" fmla="*/ 144 h 153"/>
                <a:gd name="T38" fmla="*/ 17 w 109"/>
                <a:gd name="T39" fmla="*/ 144 h 153"/>
                <a:gd name="T40" fmla="*/ 59 w 109"/>
                <a:gd name="T41" fmla="*/ 148 h 153"/>
                <a:gd name="T42" fmla="*/ 70 w 109"/>
                <a:gd name="T43" fmla="*/ 152 h 153"/>
                <a:gd name="T44" fmla="*/ 80 w 109"/>
                <a:gd name="T45" fmla="*/ 153 h 153"/>
                <a:gd name="T46" fmla="*/ 95 w 109"/>
                <a:gd name="T47" fmla="*/ 143 h 153"/>
                <a:gd name="T48" fmla="*/ 89 w 109"/>
                <a:gd name="T49" fmla="*/ 132 h 153"/>
                <a:gd name="T50" fmla="*/ 108 w 109"/>
                <a:gd name="T51" fmla="*/ 93 h 153"/>
                <a:gd name="T52" fmla="*/ 108 w 109"/>
                <a:gd name="T53" fmla="*/ 86 h 153"/>
                <a:gd name="T54" fmla="*/ 108 w 109"/>
                <a:gd name="T55" fmla="*/ 74 h 153"/>
                <a:gd name="T56" fmla="*/ 98 w 109"/>
                <a:gd name="T57" fmla="*/ 75 h 153"/>
                <a:gd name="T58" fmla="*/ 92 w 109"/>
                <a:gd name="T59" fmla="*/ 68 h 153"/>
                <a:gd name="T60" fmla="*/ 92 w 109"/>
                <a:gd name="T61" fmla="*/ 58 h 153"/>
                <a:gd name="T62" fmla="*/ 89 w 109"/>
                <a:gd name="T63" fmla="*/ 48 h 153"/>
                <a:gd name="T64" fmla="*/ 87 w 109"/>
                <a:gd name="T65" fmla="*/ 36 h 153"/>
                <a:gd name="T66" fmla="*/ 79 w 109"/>
                <a:gd name="T67" fmla="*/ 32 h 153"/>
                <a:gd name="T68" fmla="*/ 69 w 109"/>
                <a:gd name="T69" fmla="*/ 31 h 153"/>
                <a:gd name="T70" fmla="*/ 66 w 109"/>
                <a:gd name="T71" fmla="*/ 39 h 153"/>
                <a:gd name="T72" fmla="*/ 55 w 109"/>
                <a:gd name="T73" fmla="*/ 40 h 153"/>
                <a:gd name="T74" fmla="*/ 52 w 109"/>
                <a:gd name="T75" fmla="*/ 29 h 153"/>
                <a:gd name="T76" fmla="*/ 49 w 109"/>
                <a:gd name="T77" fmla="*/ 18 h 153"/>
                <a:gd name="T78" fmla="*/ 21 w 109"/>
                <a:gd name="T79" fmla="*/ 17 h 153"/>
                <a:gd name="T80" fmla="*/ 7 w 109"/>
                <a:gd name="T81" fmla="*/ 2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 h="153">
                  <a:moveTo>
                    <a:pt x="5" y="12"/>
                  </a:moveTo>
                  <a:cubicBezTo>
                    <a:pt x="8" y="10"/>
                    <a:pt x="8" y="10"/>
                    <a:pt x="8" y="10"/>
                  </a:cubicBezTo>
                  <a:cubicBezTo>
                    <a:pt x="8" y="10"/>
                    <a:pt x="10" y="10"/>
                    <a:pt x="8" y="7"/>
                  </a:cubicBezTo>
                  <a:cubicBezTo>
                    <a:pt x="7" y="4"/>
                    <a:pt x="11" y="3"/>
                    <a:pt x="11" y="3"/>
                  </a:cubicBezTo>
                  <a:cubicBezTo>
                    <a:pt x="11" y="3"/>
                    <a:pt x="10" y="0"/>
                    <a:pt x="7" y="2"/>
                  </a:cubicBezTo>
                  <a:cubicBezTo>
                    <a:pt x="6" y="4"/>
                    <a:pt x="7" y="4"/>
                    <a:pt x="7" y="4"/>
                  </a:cubicBezTo>
                  <a:cubicBezTo>
                    <a:pt x="7" y="4"/>
                    <a:pt x="6" y="4"/>
                    <a:pt x="5" y="4"/>
                  </a:cubicBezTo>
                  <a:cubicBezTo>
                    <a:pt x="3" y="4"/>
                    <a:pt x="2" y="4"/>
                    <a:pt x="2" y="5"/>
                  </a:cubicBezTo>
                  <a:cubicBezTo>
                    <a:pt x="2" y="7"/>
                    <a:pt x="1" y="8"/>
                    <a:pt x="2" y="10"/>
                  </a:cubicBezTo>
                  <a:cubicBezTo>
                    <a:pt x="2" y="10"/>
                    <a:pt x="5" y="11"/>
                    <a:pt x="5" y="11"/>
                  </a:cubicBezTo>
                  <a:lnTo>
                    <a:pt x="5" y="12"/>
                  </a:lnTo>
                  <a:close/>
                  <a:moveTo>
                    <a:pt x="7" y="23"/>
                  </a:moveTo>
                  <a:cubicBezTo>
                    <a:pt x="7" y="24"/>
                    <a:pt x="7" y="25"/>
                    <a:pt x="8" y="26"/>
                  </a:cubicBezTo>
                  <a:cubicBezTo>
                    <a:pt x="8" y="28"/>
                    <a:pt x="9" y="31"/>
                    <a:pt x="10" y="33"/>
                  </a:cubicBezTo>
                  <a:cubicBezTo>
                    <a:pt x="10" y="33"/>
                    <a:pt x="12" y="34"/>
                    <a:pt x="12" y="35"/>
                  </a:cubicBezTo>
                  <a:cubicBezTo>
                    <a:pt x="13" y="37"/>
                    <a:pt x="12" y="39"/>
                    <a:pt x="13" y="41"/>
                  </a:cubicBezTo>
                  <a:cubicBezTo>
                    <a:pt x="13" y="41"/>
                    <a:pt x="15" y="42"/>
                    <a:pt x="15" y="43"/>
                  </a:cubicBezTo>
                  <a:cubicBezTo>
                    <a:pt x="15" y="44"/>
                    <a:pt x="14" y="44"/>
                    <a:pt x="14" y="47"/>
                  </a:cubicBezTo>
                  <a:cubicBezTo>
                    <a:pt x="14" y="47"/>
                    <a:pt x="16" y="49"/>
                    <a:pt x="16" y="49"/>
                  </a:cubicBezTo>
                  <a:cubicBezTo>
                    <a:pt x="16" y="50"/>
                    <a:pt x="15" y="50"/>
                    <a:pt x="15" y="51"/>
                  </a:cubicBezTo>
                  <a:cubicBezTo>
                    <a:pt x="14" y="52"/>
                    <a:pt x="16" y="51"/>
                    <a:pt x="16" y="53"/>
                  </a:cubicBezTo>
                  <a:cubicBezTo>
                    <a:pt x="15" y="53"/>
                    <a:pt x="14" y="54"/>
                    <a:pt x="14" y="54"/>
                  </a:cubicBezTo>
                  <a:cubicBezTo>
                    <a:pt x="13" y="55"/>
                    <a:pt x="13" y="59"/>
                    <a:pt x="14" y="61"/>
                  </a:cubicBezTo>
                  <a:cubicBezTo>
                    <a:pt x="15" y="64"/>
                    <a:pt x="15" y="64"/>
                    <a:pt x="15" y="64"/>
                  </a:cubicBezTo>
                  <a:cubicBezTo>
                    <a:pt x="15" y="65"/>
                    <a:pt x="14" y="66"/>
                    <a:pt x="14" y="68"/>
                  </a:cubicBezTo>
                  <a:cubicBezTo>
                    <a:pt x="14" y="69"/>
                    <a:pt x="17" y="71"/>
                    <a:pt x="18" y="72"/>
                  </a:cubicBezTo>
                  <a:cubicBezTo>
                    <a:pt x="19" y="77"/>
                    <a:pt x="19" y="86"/>
                    <a:pt x="18" y="91"/>
                  </a:cubicBezTo>
                  <a:cubicBezTo>
                    <a:pt x="17" y="93"/>
                    <a:pt x="13" y="95"/>
                    <a:pt x="13" y="96"/>
                  </a:cubicBezTo>
                  <a:cubicBezTo>
                    <a:pt x="12" y="97"/>
                    <a:pt x="13" y="99"/>
                    <a:pt x="13" y="100"/>
                  </a:cubicBezTo>
                  <a:cubicBezTo>
                    <a:pt x="12" y="101"/>
                    <a:pt x="9" y="102"/>
                    <a:pt x="8" y="104"/>
                  </a:cubicBezTo>
                  <a:cubicBezTo>
                    <a:pt x="7" y="108"/>
                    <a:pt x="8" y="112"/>
                    <a:pt x="8" y="116"/>
                  </a:cubicBezTo>
                  <a:cubicBezTo>
                    <a:pt x="7" y="116"/>
                    <a:pt x="6" y="117"/>
                    <a:pt x="6" y="117"/>
                  </a:cubicBezTo>
                  <a:cubicBezTo>
                    <a:pt x="5" y="118"/>
                    <a:pt x="6" y="120"/>
                    <a:pt x="5" y="122"/>
                  </a:cubicBezTo>
                  <a:cubicBezTo>
                    <a:pt x="4" y="123"/>
                    <a:pt x="1" y="127"/>
                    <a:pt x="0" y="129"/>
                  </a:cubicBezTo>
                  <a:cubicBezTo>
                    <a:pt x="0" y="132"/>
                    <a:pt x="1" y="135"/>
                    <a:pt x="2" y="137"/>
                  </a:cubicBezTo>
                  <a:cubicBezTo>
                    <a:pt x="2" y="139"/>
                    <a:pt x="0" y="139"/>
                    <a:pt x="0" y="140"/>
                  </a:cubicBezTo>
                  <a:cubicBezTo>
                    <a:pt x="0" y="140"/>
                    <a:pt x="1" y="142"/>
                    <a:pt x="1" y="143"/>
                  </a:cubicBezTo>
                  <a:cubicBezTo>
                    <a:pt x="1" y="143"/>
                    <a:pt x="4" y="143"/>
                    <a:pt x="7" y="144"/>
                  </a:cubicBezTo>
                  <a:cubicBezTo>
                    <a:pt x="10" y="145"/>
                    <a:pt x="10" y="141"/>
                    <a:pt x="12" y="141"/>
                  </a:cubicBezTo>
                  <a:cubicBezTo>
                    <a:pt x="14" y="141"/>
                    <a:pt x="17" y="144"/>
                    <a:pt x="17" y="144"/>
                  </a:cubicBezTo>
                  <a:cubicBezTo>
                    <a:pt x="55" y="145"/>
                    <a:pt x="55" y="145"/>
                    <a:pt x="55" y="145"/>
                  </a:cubicBezTo>
                  <a:cubicBezTo>
                    <a:pt x="55" y="145"/>
                    <a:pt x="57" y="148"/>
                    <a:pt x="59" y="148"/>
                  </a:cubicBezTo>
                  <a:cubicBezTo>
                    <a:pt x="61" y="148"/>
                    <a:pt x="60" y="151"/>
                    <a:pt x="63" y="150"/>
                  </a:cubicBezTo>
                  <a:cubicBezTo>
                    <a:pt x="66" y="149"/>
                    <a:pt x="67" y="153"/>
                    <a:pt x="70" y="152"/>
                  </a:cubicBezTo>
                  <a:cubicBezTo>
                    <a:pt x="72" y="150"/>
                    <a:pt x="71" y="152"/>
                    <a:pt x="73" y="152"/>
                  </a:cubicBezTo>
                  <a:cubicBezTo>
                    <a:pt x="75" y="151"/>
                    <a:pt x="80" y="153"/>
                    <a:pt x="80" y="153"/>
                  </a:cubicBezTo>
                  <a:cubicBezTo>
                    <a:pt x="80" y="153"/>
                    <a:pt x="95" y="150"/>
                    <a:pt x="101" y="150"/>
                  </a:cubicBezTo>
                  <a:cubicBezTo>
                    <a:pt x="96" y="150"/>
                    <a:pt x="99" y="146"/>
                    <a:pt x="95" y="143"/>
                  </a:cubicBezTo>
                  <a:cubicBezTo>
                    <a:pt x="91" y="139"/>
                    <a:pt x="92" y="141"/>
                    <a:pt x="91" y="137"/>
                  </a:cubicBezTo>
                  <a:cubicBezTo>
                    <a:pt x="90" y="133"/>
                    <a:pt x="89" y="132"/>
                    <a:pt x="89" y="132"/>
                  </a:cubicBezTo>
                  <a:cubicBezTo>
                    <a:pt x="89" y="93"/>
                    <a:pt x="89" y="93"/>
                    <a:pt x="89" y="93"/>
                  </a:cubicBezTo>
                  <a:cubicBezTo>
                    <a:pt x="108" y="93"/>
                    <a:pt x="108" y="93"/>
                    <a:pt x="108" y="93"/>
                  </a:cubicBezTo>
                  <a:cubicBezTo>
                    <a:pt x="108" y="93"/>
                    <a:pt x="108" y="92"/>
                    <a:pt x="108" y="90"/>
                  </a:cubicBezTo>
                  <a:cubicBezTo>
                    <a:pt x="108" y="88"/>
                    <a:pt x="108" y="87"/>
                    <a:pt x="108" y="86"/>
                  </a:cubicBezTo>
                  <a:cubicBezTo>
                    <a:pt x="107" y="84"/>
                    <a:pt x="109" y="83"/>
                    <a:pt x="109" y="81"/>
                  </a:cubicBezTo>
                  <a:cubicBezTo>
                    <a:pt x="109" y="78"/>
                    <a:pt x="108" y="74"/>
                    <a:pt x="108" y="74"/>
                  </a:cubicBezTo>
                  <a:cubicBezTo>
                    <a:pt x="108" y="74"/>
                    <a:pt x="103" y="74"/>
                    <a:pt x="102" y="74"/>
                  </a:cubicBezTo>
                  <a:cubicBezTo>
                    <a:pt x="100" y="74"/>
                    <a:pt x="99" y="73"/>
                    <a:pt x="98" y="75"/>
                  </a:cubicBezTo>
                  <a:cubicBezTo>
                    <a:pt x="97" y="76"/>
                    <a:pt x="96" y="76"/>
                    <a:pt x="94" y="74"/>
                  </a:cubicBezTo>
                  <a:cubicBezTo>
                    <a:pt x="92" y="73"/>
                    <a:pt x="93" y="71"/>
                    <a:pt x="92" y="68"/>
                  </a:cubicBezTo>
                  <a:cubicBezTo>
                    <a:pt x="92" y="66"/>
                    <a:pt x="92" y="65"/>
                    <a:pt x="93" y="64"/>
                  </a:cubicBezTo>
                  <a:cubicBezTo>
                    <a:pt x="94" y="62"/>
                    <a:pt x="94" y="60"/>
                    <a:pt x="92" y="58"/>
                  </a:cubicBezTo>
                  <a:cubicBezTo>
                    <a:pt x="90" y="57"/>
                    <a:pt x="92" y="56"/>
                    <a:pt x="90" y="53"/>
                  </a:cubicBezTo>
                  <a:cubicBezTo>
                    <a:pt x="89" y="51"/>
                    <a:pt x="89" y="50"/>
                    <a:pt x="89" y="48"/>
                  </a:cubicBezTo>
                  <a:cubicBezTo>
                    <a:pt x="88" y="45"/>
                    <a:pt x="90" y="43"/>
                    <a:pt x="88" y="42"/>
                  </a:cubicBezTo>
                  <a:cubicBezTo>
                    <a:pt x="86" y="41"/>
                    <a:pt x="88" y="38"/>
                    <a:pt x="87" y="36"/>
                  </a:cubicBezTo>
                  <a:cubicBezTo>
                    <a:pt x="86" y="32"/>
                    <a:pt x="79" y="34"/>
                    <a:pt x="79" y="34"/>
                  </a:cubicBezTo>
                  <a:cubicBezTo>
                    <a:pt x="79" y="32"/>
                    <a:pt x="79" y="32"/>
                    <a:pt x="79" y="32"/>
                  </a:cubicBezTo>
                  <a:cubicBezTo>
                    <a:pt x="79" y="29"/>
                    <a:pt x="78" y="31"/>
                    <a:pt x="74" y="31"/>
                  </a:cubicBezTo>
                  <a:cubicBezTo>
                    <a:pt x="71" y="31"/>
                    <a:pt x="70" y="30"/>
                    <a:pt x="69" y="31"/>
                  </a:cubicBezTo>
                  <a:cubicBezTo>
                    <a:pt x="67" y="33"/>
                    <a:pt x="68" y="37"/>
                    <a:pt x="69" y="38"/>
                  </a:cubicBezTo>
                  <a:cubicBezTo>
                    <a:pt x="70" y="39"/>
                    <a:pt x="67" y="41"/>
                    <a:pt x="66" y="39"/>
                  </a:cubicBezTo>
                  <a:cubicBezTo>
                    <a:pt x="64" y="38"/>
                    <a:pt x="63" y="41"/>
                    <a:pt x="61" y="41"/>
                  </a:cubicBezTo>
                  <a:cubicBezTo>
                    <a:pt x="59" y="41"/>
                    <a:pt x="57" y="42"/>
                    <a:pt x="55" y="40"/>
                  </a:cubicBezTo>
                  <a:cubicBezTo>
                    <a:pt x="54" y="38"/>
                    <a:pt x="53" y="39"/>
                    <a:pt x="53" y="36"/>
                  </a:cubicBezTo>
                  <a:cubicBezTo>
                    <a:pt x="52" y="32"/>
                    <a:pt x="53" y="31"/>
                    <a:pt x="52" y="29"/>
                  </a:cubicBezTo>
                  <a:cubicBezTo>
                    <a:pt x="51" y="26"/>
                    <a:pt x="52" y="25"/>
                    <a:pt x="51" y="23"/>
                  </a:cubicBezTo>
                  <a:cubicBezTo>
                    <a:pt x="51" y="22"/>
                    <a:pt x="49" y="18"/>
                    <a:pt x="49" y="18"/>
                  </a:cubicBezTo>
                  <a:cubicBezTo>
                    <a:pt x="32" y="18"/>
                    <a:pt x="32" y="18"/>
                    <a:pt x="32" y="18"/>
                  </a:cubicBezTo>
                  <a:cubicBezTo>
                    <a:pt x="32" y="18"/>
                    <a:pt x="25" y="18"/>
                    <a:pt x="21" y="17"/>
                  </a:cubicBezTo>
                  <a:cubicBezTo>
                    <a:pt x="17" y="17"/>
                    <a:pt x="14" y="18"/>
                    <a:pt x="12" y="20"/>
                  </a:cubicBezTo>
                  <a:cubicBezTo>
                    <a:pt x="10" y="22"/>
                    <a:pt x="7" y="23"/>
                    <a:pt x="7" y="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0" name="Freeform 343">
              <a:extLst>
                <a:ext uri="{FF2B5EF4-FFF2-40B4-BE49-F238E27FC236}">
                  <a16:creationId xmlns:a16="http://schemas.microsoft.com/office/drawing/2014/main" id="{3CC41C82-5732-43ED-BF59-5AFFA0EDA64B}"/>
                </a:ext>
              </a:extLst>
            </p:cNvPr>
            <p:cNvSpPr>
              <a:spLocks noEditPoints="1"/>
            </p:cNvSpPr>
            <p:nvPr/>
          </p:nvSpPr>
          <p:spPr bwMode="auto">
            <a:xfrm>
              <a:off x="6321181" y="4358502"/>
              <a:ext cx="375238" cy="526017"/>
            </a:xfrm>
            <a:custGeom>
              <a:avLst/>
              <a:gdLst>
                <a:gd name="T0" fmla="*/ 8 w 109"/>
                <a:gd name="T1" fmla="*/ 10 h 153"/>
                <a:gd name="T2" fmla="*/ 11 w 109"/>
                <a:gd name="T3" fmla="*/ 3 h 153"/>
                <a:gd name="T4" fmla="*/ 7 w 109"/>
                <a:gd name="T5" fmla="*/ 4 h 153"/>
                <a:gd name="T6" fmla="*/ 2 w 109"/>
                <a:gd name="T7" fmla="*/ 5 h 153"/>
                <a:gd name="T8" fmla="*/ 5 w 109"/>
                <a:gd name="T9" fmla="*/ 11 h 153"/>
                <a:gd name="T10" fmla="*/ 7 w 109"/>
                <a:gd name="T11" fmla="*/ 23 h 153"/>
                <a:gd name="T12" fmla="*/ 10 w 109"/>
                <a:gd name="T13" fmla="*/ 33 h 153"/>
                <a:gd name="T14" fmla="*/ 13 w 109"/>
                <a:gd name="T15" fmla="*/ 41 h 153"/>
                <a:gd name="T16" fmla="*/ 14 w 109"/>
                <a:gd name="T17" fmla="*/ 47 h 153"/>
                <a:gd name="T18" fmla="*/ 15 w 109"/>
                <a:gd name="T19" fmla="*/ 51 h 153"/>
                <a:gd name="T20" fmla="*/ 14 w 109"/>
                <a:gd name="T21" fmla="*/ 54 h 153"/>
                <a:gd name="T22" fmla="*/ 15 w 109"/>
                <a:gd name="T23" fmla="*/ 64 h 153"/>
                <a:gd name="T24" fmla="*/ 18 w 109"/>
                <a:gd name="T25" fmla="*/ 72 h 153"/>
                <a:gd name="T26" fmla="*/ 13 w 109"/>
                <a:gd name="T27" fmla="*/ 96 h 153"/>
                <a:gd name="T28" fmla="*/ 8 w 109"/>
                <a:gd name="T29" fmla="*/ 104 h 153"/>
                <a:gd name="T30" fmla="*/ 6 w 109"/>
                <a:gd name="T31" fmla="*/ 117 h 153"/>
                <a:gd name="T32" fmla="*/ 0 w 109"/>
                <a:gd name="T33" fmla="*/ 129 h 153"/>
                <a:gd name="T34" fmla="*/ 0 w 109"/>
                <a:gd name="T35" fmla="*/ 140 h 153"/>
                <a:gd name="T36" fmla="*/ 7 w 109"/>
                <a:gd name="T37" fmla="*/ 144 h 153"/>
                <a:gd name="T38" fmla="*/ 17 w 109"/>
                <a:gd name="T39" fmla="*/ 144 h 153"/>
                <a:gd name="T40" fmla="*/ 59 w 109"/>
                <a:gd name="T41" fmla="*/ 148 h 153"/>
                <a:gd name="T42" fmla="*/ 70 w 109"/>
                <a:gd name="T43" fmla="*/ 152 h 153"/>
                <a:gd name="T44" fmla="*/ 80 w 109"/>
                <a:gd name="T45" fmla="*/ 153 h 153"/>
                <a:gd name="T46" fmla="*/ 95 w 109"/>
                <a:gd name="T47" fmla="*/ 143 h 153"/>
                <a:gd name="T48" fmla="*/ 89 w 109"/>
                <a:gd name="T49" fmla="*/ 132 h 153"/>
                <a:gd name="T50" fmla="*/ 108 w 109"/>
                <a:gd name="T51" fmla="*/ 93 h 153"/>
                <a:gd name="T52" fmla="*/ 108 w 109"/>
                <a:gd name="T53" fmla="*/ 86 h 153"/>
                <a:gd name="T54" fmla="*/ 108 w 109"/>
                <a:gd name="T55" fmla="*/ 74 h 153"/>
                <a:gd name="T56" fmla="*/ 98 w 109"/>
                <a:gd name="T57" fmla="*/ 75 h 153"/>
                <a:gd name="T58" fmla="*/ 92 w 109"/>
                <a:gd name="T59" fmla="*/ 68 h 153"/>
                <a:gd name="T60" fmla="*/ 92 w 109"/>
                <a:gd name="T61" fmla="*/ 58 h 153"/>
                <a:gd name="T62" fmla="*/ 89 w 109"/>
                <a:gd name="T63" fmla="*/ 48 h 153"/>
                <a:gd name="T64" fmla="*/ 87 w 109"/>
                <a:gd name="T65" fmla="*/ 36 h 153"/>
                <a:gd name="T66" fmla="*/ 79 w 109"/>
                <a:gd name="T67" fmla="*/ 32 h 153"/>
                <a:gd name="T68" fmla="*/ 69 w 109"/>
                <a:gd name="T69" fmla="*/ 31 h 153"/>
                <a:gd name="T70" fmla="*/ 66 w 109"/>
                <a:gd name="T71" fmla="*/ 39 h 153"/>
                <a:gd name="T72" fmla="*/ 55 w 109"/>
                <a:gd name="T73" fmla="*/ 40 h 153"/>
                <a:gd name="T74" fmla="*/ 52 w 109"/>
                <a:gd name="T75" fmla="*/ 29 h 153"/>
                <a:gd name="T76" fmla="*/ 49 w 109"/>
                <a:gd name="T77" fmla="*/ 18 h 153"/>
                <a:gd name="T78" fmla="*/ 21 w 109"/>
                <a:gd name="T79" fmla="*/ 17 h 153"/>
                <a:gd name="T80" fmla="*/ 7 w 109"/>
                <a:gd name="T81" fmla="*/ 2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 h="153">
                  <a:moveTo>
                    <a:pt x="5" y="12"/>
                  </a:moveTo>
                  <a:cubicBezTo>
                    <a:pt x="8" y="10"/>
                    <a:pt x="8" y="10"/>
                    <a:pt x="8" y="10"/>
                  </a:cubicBezTo>
                  <a:cubicBezTo>
                    <a:pt x="8" y="10"/>
                    <a:pt x="10" y="10"/>
                    <a:pt x="8" y="7"/>
                  </a:cubicBezTo>
                  <a:cubicBezTo>
                    <a:pt x="7" y="4"/>
                    <a:pt x="11" y="3"/>
                    <a:pt x="11" y="3"/>
                  </a:cubicBezTo>
                  <a:cubicBezTo>
                    <a:pt x="11" y="3"/>
                    <a:pt x="10" y="0"/>
                    <a:pt x="7" y="2"/>
                  </a:cubicBezTo>
                  <a:cubicBezTo>
                    <a:pt x="6" y="4"/>
                    <a:pt x="7" y="4"/>
                    <a:pt x="7" y="4"/>
                  </a:cubicBezTo>
                  <a:cubicBezTo>
                    <a:pt x="7" y="4"/>
                    <a:pt x="6" y="4"/>
                    <a:pt x="5" y="4"/>
                  </a:cubicBezTo>
                  <a:cubicBezTo>
                    <a:pt x="3" y="4"/>
                    <a:pt x="2" y="4"/>
                    <a:pt x="2" y="5"/>
                  </a:cubicBezTo>
                  <a:cubicBezTo>
                    <a:pt x="2" y="7"/>
                    <a:pt x="1" y="8"/>
                    <a:pt x="2" y="10"/>
                  </a:cubicBezTo>
                  <a:cubicBezTo>
                    <a:pt x="2" y="10"/>
                    <a:pt x="5" y="11"/>
                    <a:pt x="5" y="11"/>
                  </a:cubicBezTo>
                  <a:lnTo>
                    <a:pt x="5" y="12"/>
                  </a:lnTo>
                  <a:close/>
                  <a:moveTo>
                    <a:pt x="7" y="23"/>
                  </a:moveTo>
                  <a:cubicBezTo>
                    <a:pt x="7" y="24"/>
                    <a:pt x="7" y="25"/>
                    <a:pt x="8" y="26"/>
                  </a:cubicBezTo>
                  <a:cubicBezTo>
                    <a:pt x="8" y="28"/>
                    <a:pt x="9" y="31"/>
                    <a:pt x="10" y="33"/>
                  </a:cubicBezTo>
                  <a:cubicBezTo>
                    <a:pt x="10" y="33"/>
                    <a:pt x="12" y="34"/>
                    <a:pt x="12" y="35"/>
                  </a:cubicBezTo>
                  <a:cubicBezTo>
                    <a:pt x="13" y="37"/>
                    <a:pt x="12" y="39"/>
                    <a:pt x="13" y="41"/>
                  </a:cubicBezTo>
                  <a:cubicBezTo>
                    <a:pt x="13" y="41"/>
                    <a:pt x="15" y="42"/>
                    <a:pt x="15" y="43"/>
                  </a:cubicBezTo>
                  <a:cubicBezTo>
                    <a:pt x="15" y="44"/>
                    <a:pt x="14" y="44"/>
                    <a:pt x="14" y="47"/>
                  </a:cubicBezTo>
                  <a:cubicBezTo>
                    <a:pt x="14" y="47"/>
                    <a:pt x="16" y="49"/>
                    <a:pt x="16" y="49"/>
                  </a:cubicBezTo>
                  <a:cubicBezTo>
                    <a:pt x="16" y="50"/>
                    <a:pt x="15" y="50"/>
                    <a:pt x="15" y="51"/>
                  </a:cubicBezTo>
                  <a:cubicBezTo>
                    <a:pt x="14" y="52"/>
                    <a:pt x="16" y="51"/>
                    <a:pt x="16" y="53"/>
                  </a:cubicBezTo>
                  <a:cubicBezTo>
                    <a:pt x="15" y="53"/>
                    <a:pt x="14" y="54"/>
                    <a:pt x="14" y="54"/>
                  </a:cubicBezTo>
                  <a:cubicBezTo>
                    <a:pt x="13" y="55"/>
                    <a:pt x="13" y="59"/>
                    <a:pt x="14" y="61"/>
                  </a:cubicBezTo>
                  <a:cubicBezTo>
                    <a:pt x="15" y="64"/>
                    <a:pt x="15" y="64"/>
                    <a:pt x="15" y="64"/>
                  </a:cubicBezTo>
                  <a:cubicBezTo>
                    <a:pt x="15" y="65"/>
                    <a:pt x="14" y="66"/>
                    <a:pt x="14" y="68"/>
                  </a:cubicBezTo>
                  <a:cubicBezTo>
                    <a:pt x="14" y="69"/>
                    <a:pt x="17" y="71"/>
                    <a:pt x="18" y="72"/>
                  </a:cubicBezTo>
                  <a:cubicBezTo>
                    <a:pt x="19" y="77"/>
                    <a:pt x="19" y="86"/>
                    <a:pt x="18" y="91"/>
                  </a:cubicBezTo>
                  <a:cubicBezTo>
                    <a:pt x="17" y="93"/>
                    <a:pt x="13" y="95"/>
                    <a:pt x="13" y="96"/>
                  </a:cubicBezTo>
                  <a:cubicBezTo>
                    <a:pt x="12" y="97"/>
                    <a:pt x="13" y="99"/>
                    <a:pt x="13" y="100"/>
                  </a:cubicBezTo>
                  <a:cubicBezTo>
                    <a:pt x="12" y="101"/>
                    <a:pt x="9" y="102"/>
                    <a:pt x="8" y="104"/>
                  </a:cubicBezTo>
                  <a:cubicBezTo>
                    <a:pt x="7" y="108"/>
                    <a:pt x="8" y="112"/>
                    <a:pt x="8" y="116"/>
                  </a:cubicBezTo>
                  <a:cubicBezTo>
                    <a:pt x="7" y="116"/>
                    <a:pt x="6" y="117"/>
                    <a:pt x="6" y="117"/>
                  </a:cubicBezTo>
                  <a:cubicBezTo>
                    <a:pt x="5" y="118"/>
                    <a:pt x="6" y="120"/>
                    <a:pt x="5" y="122"/>
                  </a:cubicBezTo>
                  <a:cubicBezTo>
                    <a:pt x="4" y="123"/>
                    <a:pt x="1" y="127"/>
                    <a:pt x="0" y="129"/>
                  </a:cubicBezTo>
                  <a:cubicBezTo>
                    <a:pt x="0" y="132"/>
                    <a:pt x="1" y="135"/>
                    <a:pt x="2" y="137"/>
                  </a:cubicBezTo>
                  <a:cubicBezTo>
                    <a:pt x="2" y="139"/>
                    <a:pt x="0" y="139"/>
                    <a:pt x="0" y="140"/>
                  </a:cubicBezTo>
                  <a:cubicBezTo>
                    <a:pt x="0" y="140"/>
                    <a:pt x="1" y="142"/>
                    <a:pt x="1" y="143"/>
                  </a:cubicBezTo>
                  <a:cubicBezTo>
                    <a:pt x="1" y="143"/>
                    <a:pt x="4" y="143"/>
                    <a:pt x="7" y="144"/>
                  </a:cubicBezTo>
                  <a:cubicBezTo>
                    <a:pt x="10" y="145"/>
                    <a:pt x="10" y="141"/>
                    <a:pt x="12" y="141"/>
                  </a:cubicBezTo>
                  <a:cubicBezTo>
                    <a:pt x="14" y="141"/>
                    <a:pt x="17" y="144"/>
                    <a:pt x="17" y="144"/>
                  </a:cubicBezTo>
                  <a:cubicBezTo>
                    <a:pt x="55" y="145"/>
                    <a:pt x="55" y="145"/>
                    <a:pt x="55" y="145"/>
                  </a:cubicBezTo>
                  <a:cubicBezTo>
                    <a:pt x="55" y="145"/>
                    <a:pt x="57" y="148"/>
                    <a:pt x="59" y="148"/>
                  </a:cubicBezTo>
                  <a:cubicBezTo>
                    <a:pt x="61" y="148"/>
                    <a:pt x="60" y="151"/>
                    <a:pt x="63" y="150"/>
                  </a:cubicBezTo>
                  <a:cubicBezTo>
                    <a:pt x="66" y="149"/>
                    <a:pt x="67" y="153"/>
                    <a:pt x="70" y="152"/>
                  </a:cubicBezTo>
                  <a:cubicBezTo>
                    <a:pt x="72" y="150"/>
                    <a:pt x="71" y="152"/>
                    <a:pt x="73" y="152"/>
                  </a:cubicBezTo>
                  <a:cubicBezTo>
                    <a:pt x="75" y="151"/>
                    <a:pt x="80" y="153"/>
                    <a:pt x="80" y="153"/>
                  </a:cubicBezTo>
                  <a:cubicBezTo>
                    <a:pt x="80" y="153"/>
                    <a:pt x="95" y="150"/>
                    <a:pt x="101" y="150"/>
                  </a:cubicBezTo>
                  <a:cubicBezTo>
                    <a:pt x="96" y="150"/>
                    <a:pt x="99" y="146"/>
                    <a:pt x="95" y="143"/>
                  </a:cubicBezTo>
                  <a:cubicBezTo>
                    <a:pt x="91" y="139"/>
                    <a:pt x="92" y="141"/>
                    <a:pt x="91" y="137"/>
                  </a:cubicBezTo>
                  <a:cubicBezTo>
                    <a:pt x="90" y="133"/>
                    <a:pt x="89" y="132"/>
                    <a:pt x="89" y="132"/>
                  </a:cubicBezTo>
                  <a:cubicBezTo>
                    <a:pt x="89" y="93"/>
                    <a:pt x="89" y="93"/>
                    <a:pt x="89" y="93"/>
                  </a:cubicBezTo>
                  <a:cubicBezTo>
                    <a:pt x="108" y="93"/>
                    <a:pt x="108" y="93"/>
                    <a:pt x="108" y="93"/>
                  </a:cubicBezTo>
                  <a:cubicBezTo>
                    <a:pt x="108" y="93"/>
                    <a:pt x="108" y="92"/>
                    <a:pt x="108" y="90"/>
                  </a:cubicBezTo>
                  <a:cubicBezTo>
                    <a:pt x="108" y="88"/>
                    <a:pt x="108" y="87"/>
                    <a:pt x="108" y="86"/>
                  </a:cubicBezTo>
                  <a:cubicBezTo>
                    <a:pt x="107" y="84"/>
                    <a:pt x="109" y="83"/>
                    <a:pt x="109" y="81"/>
                  </a:cubicBezTo>
                  <a:cubicBezTo>
                    <a:pt x="109" y="78"/>
                    <a:pt x="108" y="74"/>
                    <a:pt x="108" y="74"/>
                  </a:cubicBezTo>
                  <a:cubicBezTo>
                    <a:pt x="108" y="74"/>
                    <a:pt x="103" y="74"/>
                    <a:pt x="102" y="74"/>
                  </a:cubicBezTo>
                  <a:cubicBezTo>
                    <a:pt x="100" y="74"/>
                    <a:pt x="99" y="73"/>
                    <a:pt x="98" y="75"/>
                  </a:cubicBezTo>
                  <a:cubicBezTo>
                    <a:pt x="97" y="76"/>
                    <a:pt x="96" y="76"/>
                    <a:pt x="94" y="74"/>
                  </a:cubicBezTo>
                  <a:cubicBezTo>
                    <a:pt x="92" y="73"/>
                    <a:pt x="93" y="71"/>
                    <a:pt x="92" y="68"/>
                  </a:cubicBezTo>
                  <a:cubicBezTo>
                    <a:pt x="92" y="66"/>
                    <a:pt x="92" y="65"/>
                    <a:pt x="93" y="64"/>
                  </a:cubicBezTo>
                  <a:cubicBezTo>
                    <a:pt x="94" y="62"/>
                    <a:pt x="94" y="60"/>
                    <a:pt x="92" y="58"/>
                  </a:cubicBezTo>
                  <a:cubicBezTo>
                    <a:pt x="90" y="57"/>
                    <a:pt x="92" y="56"/>
                    <a:pt x="90" y="53"/>
                  </a:cubicBezTo>
                  <a:cubicBezTo>
                    <a:pt x="89" y="51"/>
                    <a:pt x="89" y="50"/>
                    <a:pt x="89" y="48"/>
                  </a:cubicBezTo>
                  <a:cubicBezTo>
                    <a:pt x="88" y="45"/>
                    <a:pt x="90" y="43"/>
                    <a:pt x="88" y="42"/>
                  </a:cubicBezTo>
                  <a:cubicBezTo>
                    <a:pt x="86" y="41"/>
                    <a:pt x="88" y="38"/>
                    <a:pt x="87" y="36"/>
                  </a:cubicBezTo>
                  <a:cubicBezTo>
                    <a:pt x="86" y="32"/>
                    <a:pt x="79" y="34"/>
                    <a:pt x="79" y="34"/>
                  </a:cubicBezTo>
                  <a:cubicBezTo>
                    <a:pt x="79" y="32"/>
                    <a:pt x="79" y="32"/>
                    <a:pt x="79" y="32"/>
                  </a:cubicBezTo>
                  <a:cubicBezTo>
                    <a:pt x="79" y="29"/>
                    <a:pt x="78" y="31"/>
                    <a:pt x="74" y="31"/>
                  </a:cubicBezTo>
                  <a:cubicBezTo>
                    <a:pt x="71" y="31"/>
                    <a:pt x="70" y="30"/>
                    <a:pt x="69" y="31"/>
                  </a:cubicBezTo>
                  <a:cubicBezTo>
                    <a:pt x="67" y="33"/>
                    <a:pt x="68" y="37"/>
                    <a:pt x="69" y="38"/>
                  </a:cubicBezTo>
                  <a:cubicBezTo>
                    <a:pt x="70" y="39"/>
                    <a:pt x="67" y="41"/>
                    <a:pt x="66" y="39"/>
                  </a:cubicBezTo>
                  <a:cubicBezTo>
                    <a:pt x="64" y="38"/>
                    <a:pt x="63" y="41"/>
                    <a:pt x="61" y="41"/>
                  </a:cubicBezTo>
                  <a:cubicBezTo>
                    <a:pt x="59" y="41"/>
                    <a:pt x="57" y="42"/>
                    <a:pt x="55" y="40"/>
                  </a:cubicBezTo>
                  <a:cubicBezTo>
                    <a:pt x="54" y="38"/>
                    <a:pt x="53" y="39"/>
                    <a:pt x="53" y="36"/>
                  </a:cubicBezTo>
                  <a:cubicBezTo>
                    <a:pt x="52" y="32"/>
                    <a:pt x="53" y="31"/>
                    <a:pt x="52" y="29"/>
                  </a:cubicBezTo>
                  <a:cubicBezTo>
                    <a:pt x="51" y="26"/>
                    <a:pt x="52" y="25"/>
                    <a:pt x="51" y="23"/>
                  </a:cubicBezTo>
                  <a:cubicBezTo>
                    <a:pt x="51" y="22"/>
                    <a:pt x="49" y="18"/>
                    <a:pt x="49" y="18"/>
                  </a:cubicBezTo>
                  <a:cubicBezTo>
                    <a:pt x="32" y="18"/>
                    <a:pt x="32" y="18"/>
                    <a:pt x="32" y="18"/>
                  </a:cubicBezTo>
                  <a:cubicBezTo>
                    <a:pt x="32" y="18"/>
                    <a:pt x="25" y="18"/>
                    <a:pt x="21" y="17"/>
                  </a:cubicBezTo>
                  <a:cubicBezTo>
                    <a:pt x="17" y="17"/>
                    <a:pt x="14" y="18"/>
                    <a:pt x="12" y="20"/>
                  </a:cubicBezTo>
                  <a:cubicBezTo>
                    <a:pt x="10" y="22"/>
                    <a:pt x="7" y="23"/>
                    <a:pt x="7" y="2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1" name="Freeform 344">
              <a:extLst>
                <a:ext uri="{FF2B5EF4-FFF2-40B4-BE49-F238E27FC236}">
                  <a16:creationId xmlns:a16="http://schemas.microsoft.com/office/drawing/2014/main" id="{A292F600-96A2-4D9B-A931-1AF28FA35433}"/>
                </a:ext>
              </a:extLst>
            </p:cNvPr>
            <p:cNvSpPr>
              <a:spLocks/>
            </p:cNvSpPr>
            <p:nvPr/>
          </p:nvSpPr>
          <p:spPr bwMode="auto">
            <a:xfrm>
              <a:off x="6023095" y="2575312"/>
              <a:ext cx="10519" cy="14028"/>
            </a:xfrm>
            <a:custGeom>
              <a:avLst/>
              <a:gdLst>
                <a:gd name="T0" fmla="*/ 3 w 3"/>
                <a:gd name="T1" fmla="*/ 3 h 4"/>
                <a:gd name="T2" fmla="*/ 1 w 3"/>
                <a:gd name="T3" fmla="*/ 4 h 4"/>
                <a:gd name="T4" fmla="*/ 0 w 3"/>
                <a:gd name="T5" fmla="*/ 2 h 4"/>
                <a:gd name="T6" fmla="*/ 3 w 3"/>
                <a:gd name="T7" fmla="*/ 2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1" y="4"/>
                    <a:pt x="1" y="4"/>
                    <a:pt x="1" y="4"/>
                  </a:cubicBezTo>
                  <a:cubicBezTo>
                    <a:pt x="0" y="2"/>
                    <a:pt x="0" y="2"/>
                    <a:pt x="0" y="2"/>
                  </a:cubicBezTo>
                  <a:cubicBezTo>
                    <a:pt x="0" y="2"/>
                    <a:pt x="2" y="0"/>
                    <a:pt x="3" y="2"/>
                  </a:cubicBezTo>
                  <a:lnTo>
                    <a:pt x="3"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2" name="Freeform 345">
              <a:extLst>
                <a:ext uri="{FF2B5EF4-FFF2-40B4-BE49-F238E27FC236}">
                  <a16:creationId xmlns:a16="http://schemas.microsoft.com/office/drawing/2014/main" id="{BDC12D6C-DAE5-4292-9E55-BF8FC81C2C0A}"/>
                </a:ext>
              </a:extLst>
            </p:cNvPr>
            <p:cNvSpPr>
              <a:spLocks/>
            </p:cNvSpPr>
            <p:nvPr/>
          </p:nvSpPr>
          <p:spPr bwMode="auto">
            <a:xfrm>
              <a:off x="6023095" y="2575312"/>
              <a:ext cx="10519" cy="14028"/>
            </a:xfrm>
            <a:custGeom>
              <a:avLst/>
              <a:gdLst>
                <a:gd name="T0" fmla="*/ 3 w 3"/>
                <a:gd name="T1" fmla="*/ 3 h 4"/>
                <a:gd name="T2" fmla="*/ 1 w 3"/>
                <a:gd name="T3" fmla="*/ 4 h 4"/>
                <a:gd name="T4" fmla="*/ 0 w 3"/>
                <a:gd name="T5" fmla="*/ 2 h 4"/>
                <a:gd name="T6" fmla="*/ 3 w 3"/>
                <a:gd name="T7" fmla="*/ 2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1" y="4"/>
                    <a:pt x="1" y="4"/>
                    <a:pt x="1" y="4"/>
                  </a:cubicBezTo>
                  <a:cubicBezTo>
                    <a:pt x="0" y="2"/>
                    <a:pt x="0" y="2"/>
                    <a:pt x="0" y="2"/>
                  </a:cubicBezTo>
                  <a:cubicBezTo>
                    <a:pt x="0" y="2"/>
                    <a:pt x="2" y="0"/>
                    <a:pt x="3" y="2"/>
                  </a:cubicBezTo>
                  <a:lnTo>
                    <a:pt x="3" y="3"/>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3" name="Freeform 346">
              <a:extLst>
                <a:ext uri="{FF2B5EF4-FFF2-40B4-BE49-F238E27FC236}">
                  <a16:creationId xmlns:a16="http://schemas.microsoft.com/office/drawing/2014/main" id="{2A52BF13-7919-48E8-9394-A35B748B909F}"/>
                </a:ext>
              </a:extLst>
            </p:cNvPr>
            <p:cNvSpPr>
              <a:spLocks/>
            </p:cNvSpPr>
            <p:nvPr/>
          </p:nvSpPr>
          <p:spPr bwMode="auto">
            <a:xfrm>
              <a:off x="5733779" y="2803252"/>
              <a:ext cx="582143" cy="697845"/>
            </a:xfrm>
            <a:custGeom>
              <a:avLst/>
              <a:gdLst>
                <a:gd name="T0" fmla="*/ 122 w 169"/>
                <a:gd name="T1" fmla="*/ 189 h 203"/>
                <a:gd name="T2" fmla="*/ 105 w 169"/>
                <a:gd name="T3" fmla="*/ 200 h 203"/>
                <a:gd name="T4" fmla="*/ 96 w 169"/>
                <a:gd name="T5" fmla="*/ 197 h 203"/>
                <a:gd name="T6" fmla="*/ 93 w 169"/>
                <a:gd name="T7" fmla="*/ 187 h 203"/>
                <a:gd name="T8" fmla="*/ 84 w 169"/>
                <a:gd name="T9" fmla="*/ 180 h 203"/>
                <a:gd name="T10" fmla="*/ 0 w 169"/>
                <a:gd name="T11" fmla="*/ 116 h 203"/>
                <a:gd name="T12" fmla="*/ 0 w 169"/>
                <a:gd name="T13" fmla="*/ 100 h 203"/>
                <a:gd name="T14" fmla="*/ 7 w 169"/>
                <a:gd name="T15" fmla="*/ 93 h 203"/>
                <a:gd name="T16" fmla="*/ 22 w 169"/>
                <a:gd name="T17" fmla="*/ 86 h 203"/>
                <a:gd name="T18" fmla="*/ 34 w 169"/>
                <a:gd name="T19" fmla="*/ 80 h 203"/>
                <a:gd name="T20" fmla="*/ 46 w 169"/>
                <a:gd name="T21" fmla="*/ 68 h 203"/>
                <a:gd name="T22" fmla="*/ 52 w 169"/>
                <a:gd name="T23" fmla="*/ 58 h 203"/>
                <a:gd name="T24" fmla="*/ 56 w 169"/>
                <a:gd name="T25" fmla="*/ 47 h 203"/>
                <a:gd name="T26" fmla="*/ 52 w 169"/>
                <a:gd name="T27" fmla="*/ 36 h 203"/>
                <a:gd name="T28" fmla="*/ 51 w 169"/>
                <a:gd name="T29" fmla="*/ 22 h 203"/>
                <a:gd name="T30" fmla="*/ 57 w 169"/>
                <a:gd name="T31" fmla="*/ 21 h 203"/>
                <a:gd name="T32" fmla="*/ 70 w 169"/>
                <a:gd name="T33" fmla="*/ 13 h 203"/>
                <a:gd name="T34" fmla="*/ 79 w 169"/>
                <a:gd name="T35" fmla="*/ 9 h 203"/>
                <a:gd name="T36" fmla="*/ 85 w 169"/>
                <a:gd name="T37" fmla="*/ 5 h 203"/>
                <a:gd name="T38" fmla="*/ 94 w 169"/>
                <a:gd name="T39" fmla="*/ 5 h 203"/>
                <a:gd name="T40" fmla="*/ 115 w 169"/>
                <a:gd name="T41" fmla="*/ 2 h 203"/>
                <a:gd name="T42" fmla="*/ 119 w 169"/>
                <a:gd name="T43" fmla="*/ 2 h 203"/>
                <a:gd name="T44" fmla="*/ 124 w 169"/>
                <a:gd name="T45" fmla="*/ 1 h 203"/>
                <a:gd name="T46" fmla="*/ 132 w 169"/>
                <a:gd name="T47" fmla="*/ 5 h 203"/>
                <a:gd name="T48" fmla="*/ 135 w 169"/>
                <a:gd name="T49" fmla="*/ 1 h 203"/>
                <a:gd name="T50" fmla="*/ 139 w 169"/>
                <a:gd name="T51" fmla="*/ 10 h 203"/>
                <a:gd name="T52" fmla="*/ 142 w 169"/>
                <a:gd name="T53" fmla="*/ 24 h 203"/>
                <a:gd name="T54" fmla="*/ 136 w 169"/>
                <a:gd name="T55" fmla="*/ 34 h 203"/>
                <a:gd name="T56" fmla="*/ 134 w 169"/>
                <a:gd name="T57" fmla="*/ 46 h 203"/>
                <a:gd name="T58" fmla="*/ 140 w 169"/>
                <a:gd name="T59" fmla="*/ 55 h 203"/>
                <a:gd name="T60" fmla="*/ 148 w 169"/>
                <a:gd name="T61" fmla="*/ 76 h 203"/>
                <a:gd name="T62" fmla="*/ 148 w 169"/>
                <a:gd name="T63" fmla="*/ 81 h 203"/>
                <a:gd name="T64" fmla="*/ 150 w 169"/>
                <a:gd name="T65" fmla="*/ 102 h 203"/>
                <a:gd name="T66" fmla="*/ 148 w 169"/>
                <a:gd name="T67" fmla="*/ 108 h 203"/>
                <a:gd name="T68" fmla="*/ 142 w 169"/>
                <a:gd name="T69" fmla="*/ 124 h 203"/>
                <a:gd name="T70" fmla="*/ 148 w 169"/>
                <a:gd name="T71" fmla="*/ 134 h 203"/>
                <a:gd name="T72" fmla="*/ 154 w 169"/>
                <a:gd name="T73" fmla="*/ 145 h 203"/>
                <a:gd name="T74" fmla="*/ 164 w 169"/>
                <a:gd name="T75" fmla="*/ 1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9" h="203">
                  <a:moveTo>
                    <a:pt x="169" y="154"/>
                  </a:moveTo>
                  <a:cubicBezTo>
                    <a:pt x="122" y="189"/>
                    <a:pt x="122" y="189"/>
                    <a:pt x="122" y="189"/>
                  </a:cubicBezTo>
                  <a:cubicBezTo>
                    <a:pt x="117" y="198"/>
                    <a:pt x="117" y="198"/>
                    <a:pt x="117" y="198"/>
                  </a:cubicBezTo>
                  <a:cubicBezTo>
                    <a:pt x="105" y="200"/>
                    <a:pt x="105" y="200"/>
                    <a:pt x="105" y="200"/>
                  </a:cubicBezTo>
                  <a:cubicBezTo>
                    <a:pt x="105" y="200"/>
                    <a:pt x="96" y="203"/>
                    <a:pt x="96" y="202"/>
                  </a:cubicBezTo>
                  <a:cubicBezTo>
                    <a:pt x="97" y="201"/>
                    <a:pt x="97" y="199"/>
                    <a:pt x="96" y="197"/>
                  </a:cubicBezTo>
                  <a:cubicBezTo>
                    <a:pt x="95" y="195"/>
                    <a:pt x="95" y="196"/>
                    <a:pt x="96" y="192"/>
                  </a:cubicBezTo>
                  <a:cubicBezTo>
                    <a:pt x="97" y="188"/>
                    <a:pt x="95" y="189"/>
                    <a:pt x="93" y="187"/>
                  </a:cubicBezTo>
                  <a:cubicBezTo>
                    <a:pt x="91" y="186"/>
                    <a:pt x="89" y="186"/>
                    <a:pt x="87" y="184"/>
                  </a:cubicBezTo>
                  <a:cubicBezTo>
                    <a:pt x="84" y="183"/>
                    <a:pt x="84" y="180"/>
                    <a:pt x="84" y="180"/>
                  </a:cubicBezTo>
                  <a:cubicBezTo>
                    <a:pt x="29" y="138"/>
                    <a:pt x="29" y="138"/>
                    <a:pt x="29" y="138"/>
                  </a:cubicBezTo>
                  <a:cubicBezTo>
                    <a:pt x="0" y="116"/>
                    <a:pt x="0" y="116"/>
                    <a:pt x="0" y="116"/>
                  </a:cubicBezTo>
                  <a:cubicBezTo>
                    <a:pt x="0" y="109"/>
                    <a:pt x="0" y="109"/>
                    <a:pt x="0" y="109"/>
                  </a:cubicBezTo>
                  <a:cubicBezTo>
                    <a:pt x="0" y="100"/>
                    <a:pt x="0" y="100"/>
                    <a:pt x="0" y="100"/>
                  </a:cubicBezTo>
                  <a:cubicBezTo>
                    <a:pt x="0" y="100"/>
                    <a:pt x="1" y="99"/>
                    <a:pt x="2" y="97"/>
                  </a:cubicBezTo>
                  <a:cubicBezTo>
                    <a:pt x="4" y="96"/>
                    <a:pt x="5" y="94"/>
                    <a:pt x="7" y="93"/>
                  </a:cubicBezTo>
                  <a:cubicBezTo>
                    <a:pt x="8" y="91"/>
                    <a:pt x="10" y="90"/>
                    <a:pt x="13" y="89"/>
                  </a:cubicBezTo>
                  <a:cubicBezTo>
                    <a:pt x="17" y="89"/>
                    <a:pt x="20" y="89"/>
                    <a:pt x="22" y="86"/>
                  </a:cubicBezTo>
                  <a:cubicBezTo>
                    <a:pt x="25" y="82"/>
                    <a:pt x="25" y="84"/>
                    <a:pt x="28" y="84"/>
                  </a:cubicBezTo>
                  <a:cubicBezTo>
                    <a:pt x="30" y="83"/>
                    <a:pt x="30" y="82"/>
                    <a:pt x="34" y="80"/>
                  </a:cubicBezTo>
                  <a:cubicBezTo>
                    <a:pt x="37" y="78"/>
                    <a:pt x="40" y="70"/>
                    <a:pt x="40" y="70"/>
                  </a:cubicBezTo>
                  <a:cubicBezTo>
                    <a:pt x="40" y="70"/>
                    <a:pt x="43" y="70"/>
                    <a:pt x="46" y="68"/>
                  </a:cubicBezTo>
                  <a:cubicBezTo>
                    <a:pt x="48" y="66"/>
                    <a:pt x="47" y="66"/>
                    <a:pt x="47" y="63"/>
                  </a:cubicBezTo>
                  <a:cubicBezTo>
                    <a:pt x="47" y="60"/>
                    <a:pt x="52" y="60"/>
                    <a:pt x="52" y="58"/>
                  </a:cubicBezTo>
                  <a:cubicBezTo>
                    <a:pt x="52" y="55"/>
                    <a:pt x="57" y="54"/>
                    <a:pt x="58" y="52"/>
                  </a:cubicBezTo>
                  <a:cubicBezTo>
                    <a:pt x="60" y="51"/>
                    <a:pt x="58" y="49"/>
                    <a:pt x="56" y="47"/>
                  </a:cubicBezTo>
                  <a:cubicBezTo>
                    <a:pt x="55" y="44"/>
                    <a:pt x="55" y="44"/>
                    <a:pt x="55" y="41"/>
                  </a:cubicBezTo>
                  <a:cubicBezTo>
                    <a:pt x="55" y="38"/>
                    <a:pt x="52" y="39"/>
                    <a:pt x="52" y="36"/>
                  </a:cubicBezTo>
                  <a:cubicBezTo>
                    <a:pt x="52" y="33"/>
                    <a:pt x="53" y="31"/>
                    <a:pt x="54" y="28"/>
                  </a:cubicBezTo>
                  <a:cubicBezTo>
                    <a:pt x="54" y="26"/>
                    <a:pt x="51" y="22"/>
                    <a:pt x="51" y="22"/>
                  </a:cubicBezTo>
                  <a:cubicBezTo>
                    <a:pt x="52" y="22"/>
                    <a:pt x="53" y="21"/>
                    <a:pt x="54" y="21"/>
                  </a:cubicBezTo>
                  <a:cubicBezTo>
                    <a:pt x="55" y="20"/>
                    <a:pt x="56" y="21"/>
                    <a:pt x="57" y="21"/>
                  </a:cubicBezTo>
                  <a:cubicBezTo>
                    <a:pt x="59" y="19"/>
                    <a:pt x="60" y="15"/>
                    <a:pt x="63" y="14"/>
                  </a:cubicBezTo>
                  <a:cubicBezTo>
                    <a:pt x="66" y="13"/>
                    <a:pt x="68" y="14"/>
                    <a:pt x="70" y="13"/>
                  </a:cubicBezTo>
                  <a:cubicBezTo>
                    <a:pt x="72" y="13"/>
                    <a:pt x="73" y="10"/>
                    <a:pt x="74" y="9"/>
                  </a:cubicBezTo>
                  <a:cubicBezTo>
                    <a:pt x="76" y="9"/>
                    <a:pt x="78" y="10"/>
                    <a:pt x="79" y="9"/>
                  </a:cubicBezTo>
                  <a:cubicBezTo>
                    <a:pt x="79" y="9"/>
                    <a:pt x="79" y="7"/>
                    <a:pt x="80" y="7"/>
                  </a:cubicBezTo>
                  <a:cubicBezTo>
                    <a:pt x="81" y="6"/>
                    <a:pt x="83" y="6"/>
                    <a:pt x="85" y="5"/>
                  </a:cubicBezTo>
                  <a:cubicBezTo>
                    <a:pt x="85" y="5"/>
                    <a:pt x="86" y="3"/>
                    <a:pt x="86" y="3"/>
                  </a:cubicBezTo>
                  <a:cubicBezTo>
                    <a:pt x="88" y="3"/>
                    <a:pt x="92" y="5"/>
                    <a:pt x="94" y="5"/>
                  </a:cubicBezTo>
                  <a:cubicBezTo>
                    <a:pt x="99" y="5"/>
                    <a:pt x="101" y="2"/>
                    <a:pt x="105" y="2"/>
                  </a:cubicBezTo>
                  <a:cubicBezTo>
                    <a:pt x="109" y="2"/>
                    <a:pt x="111" y="3"/>
                    <a:pt x="115" y="2"/>
                  </a:cubicBezTo>
                  <a:cubicBezTo>
                    <a:pt x="115" y="2"/>
                    <a:pt x="115" y="3"/>
                    <a:pt x="115" y="3"/>
                  </a:cubicBezTo>
                  <a:cubicBezTo>
                    <a:pt x="117" y="4"/>
                    <a:pt x="118" y="2"/>
                    <a:pt x="119" y="2"/>
                  </a:cubicBezTo>
                  <a:cubicBezTo>
                    <a:pt x="122" y="2"/>
                    <a:pt x="122" y="3"/>
                    <a:pt x="124" y="3"/>
                  </a:cubicBezTo>
                  <a:cubicBezTo>
                    <a:pt x="124" y="1"/>
                    <a:pt x="124" y="1"/>
                    <a:pt x="124" y="1"/>
                  </a:cubicBezTo>
                  <a:cubicBezTo>
                    <a:pt x="126" y="1"/>
                    <a:pt x="127" y="1"/>
                    <a:pt x="128" y="0"/>
                  </a:cubicBezTo>
                  <a:cubicBezTo>
                    <a:pt x="130" y="2"/>
                    <a:pt x="131" y="2"/>
                    <a:pt x="132" y="5"/>
                  </a:cubicBezTo>
                  <a:cubicBezTo>
                    <a:pt x="133" y="5"/>
                    <a:pt x="133" y="5"/>
                    <a:pt x="133" y="5"/>
                  </a:cubicBezTo>
                  <a:cubicBezTo>
                    <a:pt x="134" y="3"/>
                    <a:pt x="134" y="2"/>
                    <a:pt x="135" y="1"/>
                  </a:cubicBezTo>
                  <a:cubicBezTo>
                    <a:pt x="136" y="1"/>
                    <a:pt x="137" y="1"/>
                    <a:pt x="138" y="2"/>
                  </a:cubicBezTo>
                  <a:cubicBezTo>
                    <a:pt x="138" y="2"/>
                    <a:pt x="137" y="9"/>
                    <a:pt x="139" y="10"/>
                  </a:cubicBezTo>
                  <a:cubicBezTo>
                    <a:pt x="141" y="11"/>
                    <a:pt x="140" y="13"/>
                    <a:pt x="140" y="15"/>
                  </a:cubicBezTo>
                  <a:cubicBezTo>
                    <a:pt x="140" y="17"/>
                    <a:pt x="142" y="20"/>
                    <a:pt x="142" y="24"/>
                  </a:cubicBezTo>
                  <a:cubicBezTo>
                    <a:pt x="143" y="27"/>
                    <a:pt x="140" y="26"/>
                    <a:pt x="140" y="28"/>
                  </a:cubicBezTo>
                  <a:cubicBezTo>
                    <a:pt x="140" y="30"/>
                    <a:pt x="138" y="33"/>
                    <a:pt x="136" y="34"/>
                  </a:cubicBezTo>
                  <a:cubicBezTo>
                    <a:pt x="134" y="34"/>
                    <a:pt x="133" y="33"/>
                    <a:pt x="133" y="36"/>
                  </a:cubicBezTo>
                  <a:cubicBezTo>
                    <a:pt x="133" y="39"/>
                    <a:pt x="134" y="46"/>
                    <a:pt x="134" y="46"/>
                  </a:cubicBezTo>
                  <a:cubicBezTo>
                    <a:pt x="134" y="46"/>
                    <a:pt x="137" y="45"/>
                    <a:pt x="138" y="47"/>
                  </a:cubicBezTo>
                  <a:cubicBezTo>
                    <a:pt x="139" y="49"/>
                    <a:pt x="140" y="55"/>
                    <a:pt x="140" y="55"/>
                  </a:cubicBezTo>
                  <a:cubicBezTo>
                    <a:pt x="145" y="56"/>
                    <a:pt x="145" y="56"/>
                    <a:pt x="145" y="56"/>
                  </a:cubicBezTo>
                  <a:cubicBezTo>
                    <a:pt x="148" y="76"/>
                    <a:pt x="148" y="76"/>
                    <a:pt x="148" y="76"/>
                  </a:cubicBezTo>
                  <a:cubicBezTo>
                    <a:pt x="147" y="76"/>
                    <a:pt x="147" y="76"/>
                    <a:pt x="146" y="77"/>
                  </a:cubicBezTo>
                  <a:cubicBezTo>
                    <a:pt x="145" y="78"/>
                    <a:pt x="148" y="81"/>
                    <a:pt x="148" y="81"/>
                  </a:cubicBezTo>
                  <a:cubicBezTo>
                    <a:pt x="147" y="98"/>
                    <a:pt x="147" y="98"/>
                    <a:pt x="147" y="98"/>
                  </a:cubicBezTo>
                  <a:cubicBezTo>
                    <a:pt x="150" y="102"/>
                    <a:pt x="150" y="102"/>
                    <a:pt x="150" y="102"/>
                  </a:cubicBezTo>
                  <a:cubicBezTo>
                    <a:pt x="150" y="102"/>
                    <a:pt x="146" y="105"/>
                    <a:pt x="147" y="105"/>
                  </a:cubicBezTo>
                  <a:cubicBezTo>
                    <a:pt x="149" y="105"/>
                    <a:pt x="148" y="108"/>
                    <a:pt x="148" y="108"/>
                  </a:cubicBezTo>
                  <a:cubicBezTo>
                    <a:pt x="148" y="108"/>
                    <a:pt x="148" y="116"/>
                    <a:pt x="147" y="120"/>
                  </a:cubicBezTo>
                  <a:cubicBezTo>
                    <a:pt x="147" y="123"/>
                    <a:pt x="142" y="124"/>
                    <a:pt x="142" y="124"/>
                  </a:cubicBezTo>
                  <a:cubicBezTo>
                    <a:pt x="142" y="124"/>
                    <a:pt x="143" y="126"/>
                    <a:pt x="145" y="128"/>
                  </a:cubicBezTo>
                  <a:cubicBezTo>
                    <a:pt x="146" y="130"/>
                    <a:pt x="146" y="133"/>
                    <a:pt x="148" y="134"/>
                  </a:cubicBezTo>
                  <a:cubicBezTo>
                    <a:pt x="150" y="136"/>
                    <a:pt x="150" y="137"/>
                    <a:pt x="150" y="140"/>
                  </a:cubicBezTo>
                  <a:cubicBezTo>
                    <a:pt x="150" y="142"/>
                    <a:pt x="152" y="145"/>
                    <a:pt x="154" y="145"/>
                  </a:cubicBezTo>
                  <a:cubicBezTo>
                    <a:pt x="156" y="145"/>
                    <a:pt x="158" y="146"/>
                    <a:pt x="160" y="147"/>
                  </a:cubicBezTo>
                  <a:cubicBezTo>
                    <a:pt x="162" y="147"/>
                    <a:pt x="162" y="150"/>
                    <a:pt x="164" y="150"/>
                  </a:cubicBezTo>
                  <a:cubicBezTo>
                    <a:pt x="166" y="150"/>
                    <a:pt x="169" y="154"/>
                    <a:pt x="169" y="15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4" name="Freeform 347">
              <a:extLst>
                <a:ext uri="{FF2B5EF4-FFF2-40B4-BE49-F238E27FC236}">
                  <a16:creationId xmlns:a16="http://schemas.microsoft.com/office/drawing/2014/main" id="{E1319A7C-B25E-45B0-B427-368B0799A3E4}"/>
                </a:ext>
              </a:extLst>
            </p:cNvPr>
            <p:cNvSpPr>
              <a:spLocks/>
            </p:cNvSpPr>
            <p:nvPr/>
          </p:nvSpPr>
          <p:spPr bwMode="auto">
            <a:xfrm>
              <a:off x="5733779" y="2803252"/>
              <a:ext cx="582143" cy="697845"/>
            </a:xfrm>
            <a:custGeom>
              <a:avLst/>
              <a:gdLst>
                <a:gd name="T0" fmla="*/ 122 w 169"/>
                <a:gd name="T1" fmla="*/ 189 h 203"/>
                <a:gd name="T2" fmla="*/ 105 w 169"/>
                <a:gd name="T3" fmla="*/ 200 h 203"/>
                <a:gd name="T4" fmla="*/ 96 w 169"/>
                <a:gd name="T5" fmla="*/ 197 h 203"/>
                <a:gd name="T6" fmla="*/ 93 w 169"/>
                <a:gd name="T7" fmla="*/ 187 h 203"/>
                <a:gd name="T8" fmla="*/ 84 w 169"/>
                <a:gd name="T9" fmla="*/ 180 h 203"/>
                <a:gd name="T10" fmla="*/ 0 w 169"/>
                <a:gd name="T11" fmla="*/ 116 h 203"/>
                <a:gd name="T12" fmla="*/ 0 w 169"/>
                <a:gd name="T13" fmla="*/ 100 h 203"/>
                <a:gd name="T14" fmla="*/ 7 w 169"/>
                <a:gd name="T15" fmla="*/ 93 h 203"/>
                <a:gd name="T16" fmla="*/ 22 w 169"/>
                <a:gd name="T17" fmla="*/ 86 h 203"/>
                <a:gd name="T18" fmla="*/ 34 w 169"/>
                <a:gd name="T19" fmla="*/ 80 h 203"/>
                <a:gd name="T20" fmla="*/ 46 w 169"/>
                <a:gd name="T21" fmla="*/ 68 h 203"/>
                <a:gd name="T22" fmla="*/ 52 w 169"/>
                <a:gd name="T23" fmla="*/ 58 h 203"/>
                <a:gd name="T24" fmla="*/ 56 w 169"/>
                <a:gd name="T25" fmla="*/ 47 h 203"/>
                <a:gd name="T26" fmla="*/ 52 w 169"/>
                <a:gd name="T27" fmla="*/ 36 h 203"/>
                <a:gd name="T28" fmla="*/ 51 w 169"/>
                <a:gd name="T29" fmla="*/ 22 h 203"/>
                <a:gd name="T30" fmla="*/ 57 w 169"/>
                <a:gd name="T31" fmla="*/ 21 h 203"/>
                <a:gd name="T32" fmla="*/ 70 w 169"/>
                <a:gd name="T33" fmla="*/ 13 h 203"/>
                <a:gd name="T34" fmla="*/ 79 w 169"/>
                <a:gd name="T35" fmla="*/ 9 h 203"/>
                <a:gd name="T36" fmla="*/ 85 w 169"/>
                <a:gd name="T37" fmla="*/ 5 h 203"/>
                <a:gd name="T38" fmla="*/ 94 w 169"/>
                <a:gd name="T39" fmla="*/ 5 h 203"/>
                <a:gd name="T40" fmla="*/ 115 w 169"/>
                <a:gd name="T41" fmla="*/ 2 h 203"/>
                <a:gd name="T42" fmla="*/ 119 w 169"/>
                <a:gd name="T43" fmla="*/ 2 h 203"/>
                <a:gd name="T44" fmla="*/ 124 w 169"/>
                <a:gd name="T45" fmla="*/ 1 h 203"/>
                <a:gd name="T46" fmla="*/ 132 w 169"/>
                <a:gd name="T47" fmla="*/ 5 h 203"/>
                <a:gd name="T48" fmla="*/ 135 w 169"/>
                <a:gd name="T49" fmla="*/ 1 h 203"/>
                <a:gd name="T50" fmla="*/ 139 w 169"/>
                <a:gd name="T51" fmla="*/ 10 h 203"/>
                <a:gd name="T52" fmla="*/ 142 w 169"/>
                <a:gd name="T53" fmla="*/ 24 h 203"/>
                <a:gd name="T54" fmla="*/ 136 w 169"/>
                <a:gd name="T55" fmla="*/ 34 h 203"/>
                <a:gd name="T56" fmla="*/ 134 w 169"/>
                <a:gd name="T57" fmla="*/ 46 h 203"/>
                <a:gd name="T58" fmla="*/ 140 w 169"/>
                <a:gd name="T59" fmla="*/ 55 h 203"/>
                <a:gd name="T60" fmla="*/ 148 w 169"/>
                <a:gd name="T61" fmla="*/ 76 h 203"/>
                <a:gd name="T62" fmla="*/ 148 w 169"/>
                <a:gd name="T63" fmla="*/ 81 h 203"/>
                <a:gd name="T64" fmla="*/ 150 w 169"/>
                <a:gd name="T65" fmla="*/ 102 h 203"/>
                <a:gd name="T66" fmla="*/ 148 w 169"/>
                <a:gd name="T67" fmla="*/ 108 h 203"/>
                <a:gd name="T68" fmla="*/ 142 w 169"/>
                <a:gd name="T69" fmla="*/ 124 h 203"/>
                <a:gd name="T70" fmla="*/ 148 w 169"/>
                <a:gd name="T71" fmla="*/ 134 h 203"/>
                <a:gd name="T72" fmla="*/ 154 w 169"/>
                <a:gd name="T73" fmla="*/ 145 h 203"/>
                <a:gd name="T74" fmla="*/ 164 w 169"/>
                <a:gd name="T75" fmla="*/ 1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9" h="203">
                  <a:moveTo>
                    <a:pt x="169" y="154"/>
                  </a:moveTo>
                  <a:cubicBezTo>
                    <a:pt x="122" y="189"/>
                    <a:pt x="122" y="189"/>
                    <a:pt x="122" y="189"/>
                  </a:cubicBezTo>
                  <a:cubicBezTo>
                    <a:pt x="117" y="198"/>
                    <a:pt x="117" y="198"/>
                    <a:pt x="117" y="198"/>
                  </a:cubicBezTo>
                  <a:cubicBezTo>
                    <a:pt x="105" y="200"/>
                    <a:pt x="105" y="200"/>
                    <a:pt x="105" y="200"/>
                  </a:cubicBezTo>
                  <a:cubicBezTo>
                    <a:pt x="105" y="200"/>
                    <a:pt x="96" y="203"/>
                    <a:pt x="96" y="202"/>
                  </a:cubicBezTo>
                  <a:cubicBezTo>
                    <a:pt x="97" y="201"/>
                    <a:pt x="97" y="199"/>
                    <a:pt x="96" y="197"/>
                  </a:cubicBezTo>
                  <a:cubicBezTo>
                    <a:pt x="95" y="195"/>
                    <a:pt x="95" y="196"/>
                    <a:pt x="96" y="192"/>
                  </a:cubicBezTo>
                  <a:cubicBezTo>
                    <a:pt x="97" y="188"/>
                    <a:pt x="95" y="189"/>
                    <a:pt x="93" y="187"/>
                  </a:cubicBezTo>
                  <a:cubicBezTo>
                    <a:pt x="91" y="186"/>
                    <a:pt x="89" y="186"/>
                    <a:pt x="87" y="184"/>
                  </a:cubicBezTo>
                  <a:cubicBezTo>
                    <a:pt x="84" y="183"/>
                    <a:pt x="84" y="180"/>
                    <a:pt x="84" y="180"/>
                  </a:cubicBezTo>
                  <a:cubicBezTo>
                    <a:pt x="29" y="138"/>
                    <a:pt x="29" y="138"/>
                    <a:pt x="29" y="138"/>
                  </a:cubicBezTo>
                  <a:cubicBezTo>
                    <a:pt x="0" y="116"/>
                    <a:pt x="0" y="116"/>
                    <a:pt x="0" y="116"/>
                  </a:cubicBezTo>
                  <a:cubicBezTo>
                    <a:pt x="0" y="109"/>
                    <a:pt x="0" y="109"/>
                    <a:pt x="0" y="109"/>
                  </a:cubicBezTo>
                  <a:cubicBezTo>
                    <a:pt x="0" y="100"/>
                    <a:pt x="0" y="100"/>
                    <a:pt x="0" y="100"/>
                  </a:cubicBezTo>
                  <a:cubicBezTo>
                    <a:pt x="0" y="100"/>
                    <a:pt x="1" y="99"/>
                    <a:pt x="2" y="97"/>
                  </a:cubicBezTo>
                  <a:cubicBezTo>
                    <a:pt x="4" y="96"/>
                    <a:pt x="5" y="94"/>
                    <a:pt x="7" y="93"/>
                  </a:cubicBezTo>
                  <a:cubicBezTo>
                    <a:pt x="8" y="91"/>
                    <a:pt x="10" y="90"/>
                    <a:pt x="13" y="89"/>
                  </a:cubicBezTo>
                  <a:cubicBezTo>
                    <a:pt x="17" y="89"/>
                    <a:pt x="20" y="89"/>
                    <a:pt x="22" y="86"/>
                  </a:cubicBezTo>
                  <a:cubicBezTo>
                    <a:pt x="25" y="82"/>
                    <a:pt x="25" y="84"/>
                    <a:pt x="28" y="84"/>
                  </a:cubicBezTo>
                  <a:cubicBezTo>
                    <a:pt x="30" y="83"/>
                    <a:pt x="30" y="82"/>
                    <a:pt x="34" y="80"/>
                  </a:cubicBezTo>
                  <a:cubicBezTo>
                    <a:pt x="37" y="78"/>
                    <a:pt x="40" y="70"/>
                    <a:pt x="40" y="70"/>
                  </a:cubicBezTo>
                  <a:cubicBezTo>
                    <a:pt x="40" y="70"/>
                    <a:pt x="43" y="70"/>
                    <a:pt x="46" y="68"/>
                  </a:cubicBezTo>
                  <a:cubicBezTo>
                    <a:pt x="48" y="66"/>
                    <a:pt x="47" y="66"/>
                    <a:pt x="47" y="63"/>
                  </a:cubicBezTo>
                  <a:cubicBezTo>
                    <a:pt x="47" y="60"/>
                    <a:pt x="52" y="60"/>
                    <a:pt x="52" y="58"/>
                  </a:cubicBezTo>
                  <a:cubicBezTo>
                    <a:pt x="52" y="55"/>
                    <a:pt x="57" y="54"/>
                    <a:pt x="58" y="52"/>
                  </a:cubicBezTo>
                  <a:cubicBezTo>
                    <a:pt x="60" y="51"/>
                    <a:pt x="58" y="49"/>
                    <a:pt x="56" y="47"/>
                  </a:cubicBezTo>
                  <a:cubicBezTo>
                    <a:pt x="55" y="44"/>
                    <a:pt x="55" y="44"/>
                    <a:pt x="55" y="41"/>
                  </a:cubicBezTo>
                  <a:cubicBezTo>
                    <a:pt x="55" y="38"/>
                    <a:pt x="52" y="39"/>
                    <a:pt x="52" y="36"/>
                  </a:cubicBezTo>
                  <a:cubicBezTo>
                    <a:pt x="52" y="33"/>
                    <a:pt x="53" y="31"/>
                    <a:pt x="54" y="28"/>
                  </a:cubicBezTo>
                  <a:cubicBezTo>
                    <a:pt x="54" y="26"/>
                    <a:pt x="51" y="22"/>
                    <a:pt x="51" y="22"/>
                  </a:cubicBezTo>
                  <a:cubicBezTo>
                    <a:pt x="52" y="22"/>
                    <a:pt x="53" y="21"/>
                    <a:pt x="54" y="21"/>
                  </a:cubicBezTo>
                  <a:cubicBezTo>
                    <a:pt x="55" y="20"/>
                    <a:pt x="56" y="21"/>
                    <a:pt x="57" y="21"/>
                  </a:cubicBezTo>
                  <a:cubicBezTo>
                    <a:pt x="59" y="19"/>
                    <a:pt x="60" y="15"/>
                    <a:pt x="63" y="14"/>
                  </a:cubicBezTo>
                  <a:cubicBezTo>
                    <a:pt x="66" y="13"/>
                    <a:pt x="68" y="14"/>
                    <a:pt x="70" y="13"/>
                  </a:cubicBezTo>
                  <a:cubicBezTo>
                    <a:pt x="72" y="13"/>
                    <a:pt x="73" y="10"/>
                    <a:pt x="74" y="9"/>
                  </a:cubicBezTo>
                  <a:cubicBezTo>
                    <a:pt x="76" y="9"/>
                    <a:pt x="78" y="10"/>
                    <a:pt x="79" y="9"/>
                  </a:cubicBezTo>
                  <a:cubicBezTo>
                    <a:pt x="79" y="9"/>
                    <a:pt x="79" y="7"/>
                    <a:pt x="80" y="7"/>
                  </a:cubicBezTo>
                  <a:cubicBezTo>
                    <a:pt x="81" y="6"/>
                    <a:pt x="83" y="6"/>
                    <a:pt x="85" y="5"/>
                  </a:cubicBezTo>
                  <a:cubicBezTo>
                    <a:pt x="85" y="5"/>
                    <a:pt x="86" y="3"/>
                    <a:pt x="86" y="3"/>
                  </a:cubicBezTo>
                  <a:cubicBezTo>
                    <a:pt x="88" y="3"/>
                    <a:pt x="92" y="5"/>
                    <a:pt x="94" y="5"/>
                  </a:cubicBezTo>
                  <a:cubicBezTo>
                    <a:pt x="99" y="5"/>
                    <a:pt x="101" y="2"/>
                    <a:pt x="105" y="2"/>
                  </a:cubicBezTo>
                  <a:cubicBezTo>
                    <a:pt x="109" y="2"/>
                    <a:pt x="111" y="3"/>
                    <a:pt x="115" y="2"/>
                  </a:cubicBezTo>
                  <a:cubicBezTo>
                    <a:pt x="115" y="2"/>
                    <a:pt x="115" y="3"/>
                    <a:pt x="115" y="3"/>
                  </a:cubicBezTo>
                  <a:cubicBezTo>
                    <a:pt x="117" y="4"/>
                    <a:pt x="118" y="2"/>
                    <a:pt x="119" y="2"/>
                  </a:cubicBezTo>
                  <a:cubicBezTo>
                    <a:pt x="122" y="2"/>
                    <a:pt x="122" y="3"/>
                    <a:pt x="124" y="3"/>
                  </a:cubicBezTo>
                  <a:cubicBezTo>
                    <a:pt x="124" y="1"/>
                    <a:pt x="124" y="1"/>
                    <a:pt x="124" y="1"/>
                  </a:cubicBezTo>
                  <a:cubicBezTo>
                    <a:pt x="126" y="1"/>
                    <a:pt x="127" y="1"/>
                    <a:pt x="128" y="0"/>
                  </a:cubicBezTo>
                  <a:cubicBezTo>
                    <a:pt x="130" y="2"/>
                    <a:pt x="131" y="2"/>
                    <a:pt x="132" y="5"/>
                  </a:cubicBezTo>
                  <a:cubicBezTo>
                    <a:pt x="133" y="5"/>
                    <a:pt x="133" y="5"/>
                    <a:pt x="133" y="5"/>
                  </a:cubicBezTo>
                  <a:cubicBezTo>
                    <a:pt x="134" y="3"/>
                    <a:pt x="134" y="2"/>
                    <a:pt x="135" y="1"/>
                  </a:cubicBezTo>
                  <a:cubicBezTo>
                    <a:pt x="136" y="1"/>
                    <a:pt x="137" y="1"/>
                    <a:pt x="138" y="2"/>
                  </a:cubicBezTo>
                  <a:cubicBezTo>
                    <a:pt x="138" y="2"/>
                    <a:pt x="137" y="9"/>
                    <a:pt x="139" y="10"/>
                  </a:cubicBezTo>
                  <a:cubicBezTo>
                    <a:pt x="141" y="11"/>
                    <a:pt x="140" y="13"/>
                    <a:pt x="140" y="15"/>
                  </a:cubicBezTo>
                  <a:cubicBezTo>
                    <a:pt x="140" y="17"/>
                    <a:pt x="142" y="20"/>
                    <a:pt x="142" y="24"/>
                  </a:cubicBezTo>
                  <a:cubicBezTo>
                    <a:pt x="143" y="27"/>
                    <a:pt x="140" y="26"/>
                    <a:pt x="140" y="28"/>
                  </a:cubicBezTo>
                  <a:cubicBezTo>
                    <a:pt x="140" y="30"/>
                    <a:pt x="138" y="33"/>
                    <a:pt x="136" y="34"/>
                  </a:cubicBezTo>
                  <a:cubicBezTo>
                    <a:pt x="134" y="34"/>
                    <a:pt x="133" y="33"/>
                    <a:pt x="133" y="36"/>
                  </a:cubicBezTo>
                  <a:cubicBezTo>
                    <a:pt x="133" y="39"/>
                    <a:pt x="134" y="46"/>
                    <a:pt x="134" y="46"/>
                  </a:cubicBezTo>
                  <a:cubicBezTo>
                    <a:pt x="134" y="46"/>
                    <a:pt x="137" y="45"/>
                    <a:pt x="138" y="47"/>
                  </a:cubicBezTo>
                  <a:cubicBezTo>
                    <a:pt x="139" y="49"/>
                    <a:pt x="140" y="55"/>
                    <a:pt x="140" y="55"/>
                  </a:cubicBezTo>
                  <a:cubicBezTo>
                    <a:pt x="145" y="56"/>
                    <a:pt x="145" y="56"/>
                    <a:pt x="145" y="56"/>
                  </a:cubicBezTo>
                  <a:cubicBezTo>
                    <a:pt x="148" y="76"/>
                    <a:pt x="148" y="76"/>
                    <a:pt x="148" y="76"/>
                  </a:cubicBezTo>
                  <a:cubicBezTo>
                    <a:pt x="147" y="76"/>
                    <a:pt x="147" y="76"/>
                    <a:pt x="146" y="77"/>
                  </a:cubicBezTo>
                  <a:cubicBezTo>
                    <a:pt x="145" y="78"/>
                    <a:pt x="148" y="81"/>
                    <a:pt x="148" y="81"/>
                  </a:cubicBezTo>
                  <a:cubicBezTo>
                    <a:pt x="147" y="98"/>
                    <a:pt x="147" y="98"/>
                    <a:pt x="147" y="98"/>
                  </a:cubicBezTo>
                  <a:cubicBezTo>
                    <a:pt x="150" y="102"/>
                    <a:pt x="150" y="102"/>
                    <a:pt x="150" y="102"/>
                  </a:cubicBezTo>
                  <a:cubicBezTo>
                    <a:pt x="150" y="102"/>
                    <a:pt x="146" y="105"/>
                    <a:pt x="147" y="105"/>
                  </a:cubicBezTo>
                  <a:cubicBezTo>
                    <a:pt x="149" y="105"/>
                    <a:pt x="148" y="108"/>
                    <a:pt x="148" y="108"/>
                  </a:cubicBezTo>
                  <a:cubicBezTo>
                    <a:pt x="148" y="108"/>
                    <a:pt x="148" y="116"/>
                    <a:pt x="147" y="120"/>
                  </a:cubicBezTo>
                  <a:cubicBezTo>
                    <a:pt x="147" y="123"/>
                    <a:pt x="142" y="124"/>
                    <a:pt x="142" y="124"/>
                  </a:cubicBezTo>
                  <a:cubicBezTo>
                    <a:pt x="142" y="124"/>
                    <a:pt x="143" y="126"/>
                    <a:pt x="145" y="128"/>
                  </a:cubicBezTo>
                  <a:cubicBezTo>
                    <a:pt x="146" y="130"/>
                    <a:pt x="146" y="133"/>
                    <a:pt x="148" y="134"/>
                  </a:cubicBezTo>
                  <a:cubicBezTo>
                    <a:pt x="150" y="136"/>
                    <a:pt x="150" y="137"/>
                    <a:pt x="150" y="140"/>
                  </a:cubicBezTo>
                  <a:cubicBezTo>
                    <a:pt x="150" y="142"/>
                    <a:pt x="152" y="145"/>
                    <a:pt x="154" y="145"/>
                  </a:cubicBezTo>
                  <a:cubicBezTo>
                    <a:pt x="156" y="145"/>
                    <a:pt x="158" y="146"/>
                    <a:pt x="160" y="147"/>
                  </a:cubicBezTo>
                  <a:cubicBezTo>
                    <a:pt x="162" y="147"/>
                    <a:pt x="162" y="150"/>
                    <a:pt x="164" y="150"/>
                  </a:cubicBezTo>
                  <a:cubicBezTo>
                    <a:pt x="166" y="150"/>
                    <a:pt x="169" y="154"/>
                    <a:pt x="169" y="15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5" name="Freeform 348">
              <a:extLst>
                <a:ext uri="{FF2B5EF4-FFF2-40B4-BE49-F238E27FC236}">
                  <a16:creationId xmlns:a16="http://schemas.microsoft.com/office/drawing/2014/main" id="{37454B8B-218B-493C-B55A-67FF179B8C21}"/>
                </a:ext>
              </a:extLst>
            </p:cNvPr>
            <p:cNvSpPr>
              <a:spLocks/>
            </p:cNvSpPr>
            <p:nvPr/>
          </p:nvSpPr>
          <p:spPr bwMode="auto">
            <a:xfrm>
              <a:off x="6545622" y="2582326"/>
              <a:ext cx="57864" cy="117476"/>
            </a:xfrm>
            <a:custGeom>
              <a:avLst/>
              <a:gdLst>
                <a:gd name="T0" fmla="*/ 0 w 17"/>
                <a:gd name="T1" fmla="*/ 6 h 34"/>
                <a:gd name="T2" fmla="*/ 1 w 17"/>
                <a:gd name="T3" fmla="*/ 8 h 34"/>
                <a:gd name="T4" fmla="*/ 4 w 17"/>
                <a:gd name="T5" fmla="*/ 8 h 34"/>
                <a:gd name="T6" fmla="*/ 4 w 17"/>
                <a:gd name="T7" fmla="*/ 15 h 34"/>
                <a:gd name="T8" fmla="*/ 2 w 17"/>
                <a:gd name="T9" fmla="*/ 24 h 34"/>
                <a:gd name="T10" fmla="*/ 9 w 17"/>
                <a:gd name="T11" fmla="*/ 31 h 34"/>
                <a:gd name="T12" fmla="*/ 10 w 17"/>
                <a:gd name="T13" fmla="*/ 34 h 34"/>
                <a:gd name="T14" fmla="*/ 12 w 17"/>
                <a:gd name="T15" fmla="*/ 34 h 34"/>
                <a:gd name="T16" fmla="*/ 13 w 17"/>
                <a:gd name="T17" fmla="*/ 32 h 34"/>
                <a:gd name="T18" fmla="*/ 15 w 17"/>
                <a:gd name="T19" fmla="*/ 31 h 34"/>
                <a:gd name="T20" fmla="*/ 17 w 17"/>
                <a:gd name="T21" fmla="*/ 27 h 34"/>
                <a:gd name="T22" fmla="*/ 17 w 17"/>
                <a:gd name="T23" fmla="*/ 23 h 34"/>
                <a:gd name="T24" fmla="*/ 15 w 17"/>
                <a:gd name="T25" fmla="*/ 19 h 34"/>
                <a:gd name="T26" fmla="*/ 14 w 17"/>
                <a:gd name="T27" fmla="*/ 15 h 34"/>
                <a:gd name="T28" fmla="*/ 15 w 17"/>
                <a:gd name="T29" fmla="*/ 10 h 34"/>
                <a:gd name="T30" fmla="*/ 14 w 17"/>
                <a:gd name="T31" fmla="*/ 5 h 34"/>
                <a:gd name="T32" fmla="*/ 10 w 17"/>
                <a:gd name="T33" fmla="*/ 1 h 34"/>
                <a:gd name="T34" fmla="*/ 8 w 17"/>
                <a:gd name="T35" fmla="*/ 3 h 34"/>
                <a:gd name="T36" fmla="*/ 6 w 17"/>
                <a:gd name="T37" fmla="*/ 0 h 34"/>
                <a:gd name="T38" fmla="*/ 1 w 17"/>
                <a:gd name="T39" fmla="*/ 3 h 34"/>
                <a:gd name="T40" fmla="*/ 0 w 17"/>
                <a:gd name="T41"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34">
                  <a:moveTo>
                    <a:pt x="0" y="6"/>
                  </a:moveTo>
                  <a:cubicBezTo>
                    <a:pt x="0" y="7"/>
                    <a:pt x="1" y="7"/>
                    <a:pt x="1" y="8"/>
                  </a:cubicBezTo>
                  <a:cubicBezTo>
                    <a:pt x="2" y="8"/>
                    <a:pt x="4" y="8"/>
                    <a:pt x="4" y="8"/>
                  </a:cubicBezTo>
                  <a:cubicBezTo>
                    <a:pt x="4" y="11"/>
                    <a:pt x="3" y="15"/>
                    <a:pt x="4" y="15"/>
                  </a:cubicBezTo>
                  <a:cubicBezTo>
                    <a:pt x="4" y="18"/>
                    <a:pt x="2" y="20"/>
                    <a:pt x="2" y="24"/>
                  </a:cubicBezTo>
                  <a:cubicBezTo>
                    <a:pt x="3" y="28"/>
                    <a:pt x="7" y="29"/>
                    <a:pt x="9" y="31"/>
                  </a:cubicBezTo>
                  <a:cubicBezTo>
                    <a:pt x="10" y="32"/>
                    <a:pt x="10" y="33"/>
                    <a:pt x="10" y="34"/>
                  </a:cubicBezTo>
                  <a:cubicBezTo>
                    <a:pt x="10" y="34"/>
                    <a:pt x="11" y="34"/>
                    <a:pt x="12" y="34"/>
                  </a:cubicBezTo>
                  <a:cubicBezTo>
                    <a:pt x="14" y="34"/>
                    <a:pt x="13" y="32"/>
                    <a:pt x="13" y="32"/>
                  </a:cubicBezTo>
                  <a:cubicBezTo>
                    <a:pt x="13" y="32"/>
                    <a:pt x="15" y="32"/>
                    <a:pt x="15" y="31"/>
                  </a:cubicBezTo>
                  <a:cubicBezTo>
                    <a:pt x="16" y="29"/>
                    <a:pt x="17" y="27"/>
                    <a:pt x="17" y="27"/>
                  </a:cubicBezTo>
                  <a:cubicBezTo>
                    <a:pt x="17" y="23"/>
                    <a:pt x="17" y="23"/>
                    <a:pt x="17" y="23"/>
                  </a:cubicBezTo>
                  <a:cubicBezTo>
                    <a:pt x="17" y="23"/>
                    <a:pt x="16" y="21"/>
                    <a:pt x="15" y="19"/>
                  </a:cubicBezTo>
                  <a:cubicBezTo>
                    <a:pt x="13" y="17"/>
                    <a:pt x="13" y="17"/>
                    <a:pt x="14" y="15"/>
                  </a:cubicBezTo>
                  <a:cubicBezTo>
                    <a:pt x="15" y="13"/>
                    <a:pt x="15" y="10"/>
                    <a:pt x="15" y="10"/>
                  </a:cubicBezTo>
                  <a:cubicBezTo>
                    <a:pt x="14" y="5"/>
                    <a:pt x="14" y="5"/>
                    <a:pt x="14" y="5"/>
                  </a:cubicBezTo>
                  <a:cubicBezTo>
                    <a:pt x="10" y="1"/>
                    <a:pt x="10" y="1"/>
                    <a:pt x="10" y="1"/>
                  </a:cubicBezTo>
                  <a:cubicBezTo>
                    <a:pt x="8" y="3"/>
                    <a:pt x="8" y="3"/>
                    <a:pt x="8" y="3"/>
                  </a:cubicBezTo>
                  <a:cubicBezTo>
                    <a:pt x="6" y="0"/>
                    <a:pt x="6" y="0"/>
                    <a:pt x="6" y="0"/>
                  </a:cubicBezTo>
                  <a:cubicBezTo>
                    <a:pt x="1" y="3"/>
                    <a:pt x="1" y="3"/>
                    <a:pt x="1" y="3"/>
                  </a:cubicBezTo>
                  <a:lnTo>
                    <a:pt x="0"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6" name="Freeform 349">
              <a:extLst>
                <a:ext uri="{FF2B5EF4-FFF2-40B4-BE49-F238E27FC236}">
                  <a16:creationId xmlns:a16="http://schemas.microsoft.com/office/drawing/2014/main" id="{8705E20B-18FA-47A2-96D4-4212293A6A05}"/>
                </a:ext>
              </a:extLst>
            </p:cNvPr>
            <p:cNvSpPr>
              <a:spLocks/>
            </p:cNvSpPr>
            <p:nvPr/>
          </p:nvSpPr>
          <p:spPr bwMode="auto">
            <a:xfrm>
              <a:off x="6545622" y="2582326"/>
              <a:ext cx="57864" cy="117476"/>
            </a:xfrm>
            <a:custGeom>
              <a:avLst/>
              <a:gdLst>
                <a:gd name="T0" fmla="*/ 0 w 17"/>
                <a:gd name="T1" fmla="*/ 6 h 34"/>
                <a:gd name="T2" fmla="*/ 1 w 17"/>
                <a:gd name="T3" fmla="*/ 8 h 34"/>
                <a:gd name="T4" fmla="*/ 4 w 17"/>
                <a:gd name="T5" fmla="*/ 8 h 34"/>
                <a:gd name="T6" fmla="*/ 4 w 17"/>
                <a:gd name="T7" fmla="*/ 15 h 34"/>
                <a:gd name="T8" fmla="*/ 2 w 17"/>
                <a:gd name="T9" fmla="*/ 24 h 34"/>
                <a:gd name="T10" fmla="*/ 9 w 17"/>
                <a:gd name="T11" fmla="*/ 31 h 34"/>
                <a:gd name="T12" fmla="*/ 10 w 17"/>
                <a:gd name="T13" fmla="*/ 34 h 34"/>
                <a:gd name="T14" fmla="*/ 12 w 17"/>
                <a:gd name="T15" fmla="*/ 34 h 34"/>
                <a:gd name="T16" fmla="*/ 13 w 17"/>
                <a:gd name="T17" fmla="*/ 32 h 34"/>
                <a:gd name="T18" fmla="*/ 15 w 17"/>
                <a:gd name="T19" fmla="*/ 31 h 34"/>
                <a:gd name="T20" fmla="*/ 17 w 17"/>
                <a:gd name="T21" fmla="*/ 27 h 34"/>
                <a:gd name="T22" fmla="*/ 17 w 17"/>
                <a:gd name="T23" fmla="*/ 23 h 34"/>
                <a:gd name="T24" fmla="*/ 15 w 17"/>
                <a:gd name="T25" fmla="*/ 19 h 34"/>
                <a:gd name="T26" fmla="*/ 14 w 17"/>
                <a:gd name="T27" fmla="*/ 15 h 34"/>
                <a:gd name="T28" fmla="*/ 15 w 17"/>
                <a:gd name="T29" fmla="*/ 10 h 34"/>
                <a:gd name="T30" fmla="*/ 14 w 17"/>
                <a:gd name="T31" fmla="*/ 5 h 34"/>
                <a:gd name="T32" fmla="*/ 10 w 17"/>
                <a:gd name="T33" fmla="*/ 1 h 34"/>
                <a:gd name="T34" fmla="*/ 8 w 17"/>
                <a:gd name="T35" fmla="*/ 3 h 34"/>
                <a:gd name="T36" fmla="*/ 6 w 17"/>
                <a:gd name="T37" fmla="*/ 0 h 34"/>
                <a:gd name="T38" fmla="*/ 1 w 17"/>
                <a:gd name="T39" fmla="*/ 3 h 34"/>
                <a:gd name="T40" fmla="*/ 0 w 17"/>
                <a:gd name="T41"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34">
                  <a:moveTo>
                    <a:pt x="0" y="6"/>
                  </a:moveTo>
                  <a:cubicBezTo>
                    <a:pt x="0" y="7"/>
                    <a:pt x="1" y="7"/>
                    <a:pt x="1" y="8"/>
                  </a:cubicBezTo>
                  <a:cubicBezTo>
                    <a:pt x="2" y="8"/>
                    <a:pt x="4" y="8"/>
                    <a:pt x="4" y="8"/>
                  </a:cubicBezTo>
                  <a:cubicBezTo>
                    <a:pt x="4" y="11"/>
                    <a:pt x="3" y="15"/>
                    <a:pt x="4" y="15"/>
                  </a:cubicBezTo>
                  <a:cubicBezTo>
                    <a:pt x="4" y="18"/>
                    <a:pt x="2" y="20"/>
                    <a:pt x="2" y="24"/>
                  </a:cubicBezTo>
                  <a:cubicBezTo>
                    <a:pt x="3" y="28"/>
                    <a:pt x="7" y="29"/>
                    <a:pt x="9" y="31"/>
                  </a:cubicBezTo>
                  <a:cubicBezTo>
                    <a:pt x="10" y="32"/>
                    <a:pt x="10" y="33"/>
                    <a:pt x="10" y="34"/>
                  </a:cubicBezTo>
                  <a:cubicBezTo>
                    <a:pt x="10" y="34"/>
                    <a:pt x="11" y="34"/>
                    <a:pt x="12" y="34"/>
                  </a:cubicBezTo>
                  <a:cubicBezTo>
                    <a:pt x="14" y="34"/>
                    <a:pt x="13" y="32"/>
                    <a:pt x="13" y="32"/>
                  </a:cubicBezTo>
                  <a:cubicBezTo>
                    <a:pt x="13" y="32"/>
                    <a:pt x="15" y="32"/>
                    <a:pt x="15" y="31"/>
                  </a:cubicBezTo>
                  <a:cubicBezTo>
                    <a:pt x="16" y="29"/>
                    <a:pt x="17" y="27"/>
                    <a:pt x="17" y="27"/>
                  </a:cubicBezTo>
                  <a:cubicBezTo>
                    <a:pt x="17" y="23"/>
                    <a:pt x="17" y="23"/>
                    <a:pt x="17" y="23"/>
                  </a:cubicBezTo>
                  <a:cubicBezTo>
                    <a:pt x="17" y="23"/>
                    <a:pt x="16" y="21"/>
                    <a:pt x="15" y="19"/>
                  </a:cubicBezTo>
                  <a:cubicBezTo>
                    <a:pt x="13" y="17"/>
                    <a:pt x="13" y="17"/>
                    <a:pt x="14" y="15"/>
                  </a:cubicBezTo>
                  <a:cubicBezTo>
                    <a:pt x="15" y="13"/>
                    <a:pt x="15" y="10"/>
                    <a:pt x="15" y="10"/>
                  </a:cubicBezTo>
                  <a:cubicBezTo>
                    <a:pt x="14" y="5"/>
                    <a:pt x="14" y="5"/>
                    <a:pt x="14" y="5"/>
                  </a:cubicBezTo>
                  <a:cubicBezTo>
                    <a:pt x="10" y="1"/>
                    <a:pt x="10" y="1"/>
                    <a:pt x="10" y="1"/>
                  </a:cubicBezTo>
                  <a:cubicBezTo>
                    <a:pt x="8" y="3"/>
                    <a:pt x="8" y="3"/>
                    <a:pt x="8" y="3"/>
                  </a:cubicBezTo>
                  <a:cubicBezTo>
                    <a:pt x="6" y="0"/>
                    <a:pt x="6" y="0"/>
                    <a:pt x="6" y="0"/>
                  </a:cubicBezTo>
                  <a:cubicBezTo>
                    <a:pt x="1" y="3"/>
                    <a:pt x="1" y="3"/>
                    <a:pt x="1" y="3"/>
                  </a:cubicBezTo>
                  <a:lnTo>
                    <a:pt x="0" y="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7" name="Freeform 350">
              <a:extLst>
                <a:ext uri="{FF2B5EF4-FFF2-40B4-BE49-F238E27FC236}">
                  <a16:creationId xmlns:a16="http://schemas.microsoft.com/office/drawing/2014/main" id="{14B84694-2DCB-40B9-8B5F-7BA64592566C}"/>
                </a:ext>
              </a:extLst>
            </p:cNvPr>
            <p:cNvSpPr>
              <a:spLocks noEditPoints="1"/>
            </p:cNvSpPr>
            <p:nvPr/>
          </p:nvSpPr>
          <p:spPr bwMode="auto">
            <a:xfrm>
              <a:off x="541844" y="1169101"/>
              <a:ext cx="11106288" cy="1004690"/>
            </a:xfrm>
            <a:custGeom>
              <a:avLst/>
              <a:gdLst>
                <a:gd name="T0" fmla="*/ 3206 w 3230"/>
                <a:gd name="T1" fmla="*/ 128 h 292"/>
                <a:gd name="T2" fmla="*/ 3227 w 3230"/>
                <a:gd name="T3" fmla="*/ 139 h 292"/>
                <a:gd name="T4" fmla="*/ 422 w 3230"/>
                <a:gd name="T5" fmla="*/ 230 h 292"/>
                <a:gd name="T6" fmla="*/ 435 w 3230"/>
                <a:gd name="T7" fmla="*/ 226 h 292"/>
                <a:gd name="T8" fmla="*/ 419 w 3230"/>
                <a:gd name="T9" fmla="*/ 204 h 292"/>
                <a:gd name="T10" fmla="*/ 407 w 3230"/>
                <a:gd name="T11" fmla="*/ 193 h 292"/>
                <a:gd name="T12" fmla="*/ 198 w 3230"/>
                <a:gd name="T13" fmla="*/ 242 h 292"/>
                <a:gd name="T14" fmla="*/ 215 w 3230"/>
                <a:gd name="T15" fmla="*/ 183 h 292"/>
                <a:gd name="T16" fmla="*/ 306 w 3230"/>
                <a:gd name="T17" fmla="*/ 164 h 292"/>
                <a:gd name="T18" fmla="*/ 14 w 3230"/>
                <a:gd name="T19" fmla="*/ 288 h 292"/>
                <a:gd name="T20" fmla="*/ 53 w 3230"/>
                <a:gd name="T21" fmla="*/ 284 h 292"/>
                <a:gd name="T22" fmla="*/ 20 w 3230"/>
                <a:gd name="T23" fmla="*/ 282 h 292"/>
                <a:gd name="T24" fmla="*/ 71 w 3230"/>
                <a:gd name="T25" fmla="*/ 283 h 292"/>
                <a:gd name="T26" fmla="*/ 122 w 3230"/>
                <a:gd name="T27" fmla="*/ 270 h 292"/>
                <a:gd name="T28" fmla="*/ 132 w 3230"/>
                <a:gd name="T29" fmla="*/ 270 h 292"/>
                <a:gd name="T30" fmla="*/ 167 w 3230"/>
                <a:gd name="T31" fmla="*/ 248 h 292"/>
                <a:gd name="T32" fmla="*/ 441 w 3230"/>
                <a:gd name="T33" fmla="*/ 244 h 292"/>
                <a:gd name="T34" fmla="*/ 440 w 3230"/>
                <a:gd name="T35" fmla="*/ 236 h 292"/>
                <a:gd name="T36" fmla="*/ 421 w 3230"/>
                <a:gd name="T37" fmla="*/ 222 h 292"/>
                <a:gd name="T38" fmla="*/ 424 w 3230"/>
                <a:gd name="T39" fmla="*/ 216 h 292"/>
                <a:gd name="T40" fmla="*/ 252 w 3230"/>
                <a:gd name="T41" fmla="*/ 204 h 292"/>
                <a:gd name="T42" fmla="*/ 254 w 3230"/>
                <a:gd name="T43" fmla="*/ 216 h 292"/>
                <a:gd name="T44" fmla="*/ 263 w 3230"/>
                <a:gd name="T45" fmla="*/ 196 h 292"/>
                <a:gd name="T46" fmla="*/ 150 w 3230"/>
                <a:gd name="T47" fmla="*/ 171 h 292"/>
                <a:gd name="T48" fmla="*/ 119 w 3230"/>
                <a:gd name="T49" fmla="*/ 129 h 292"/>
                <a:gd name="T50" fmla="*/ 351 w 3230"/>
                <a:gd name="T51" fmla="*/ 17 h 292"/>
                <a:gd name="T52" fmla="*/ 301 w 3230"/>
                <a:gd name="T53" fmla="*/ 15 h 292"/>
                <a:gd name="T54" fmla="*/ 260 w 3230"/>
                <a:gd name="T55" fmla="*/ 10 h 292"/>
                <a:gd name="T56" fmla="*/ 212 w 3230"/>
                <a:gd name="T57" fmla="*/ 8 h 292"/>
                <a:gd name="T58" fmla="*/ 178 w 3230"/>
                <a:gd name="T59" fmla="*/ 22 h 292"/>
                <a:gd name="T60" fmla="*/ 147 w 3230"/>
                <a:gd name="T61" fmla="*/ 53 h 292"/>
                <a:gd name="T62" fmla="*/ 182 w 3230"/>
                <a:gd name="T63" fmla="*/ 68 h 292"/>
                <a:gd name="T64" fmla="*/ 180 w 3230"/>
                <a:gd name="T65" fmla="*/ 85 h 292"/>
                <a:gd name="T66" fmla="*/ 134 w 3230"/>
                <a:gd name="T67" fmla="*/ 85 h 292"/>
                <a:gd name="T68" fmla="*/ 168 w 3230"/>
                <a:gd name="T69" fmla="*/ 104 h 292"/>
                <a:gd name="T70" fmla="*/ 179 w 3230"/>
                <a:gd name="T71" fmla="*/ 123 h 292"/>
                <a:gd name="T72" fmla="*/ 149 w 3230"/>
                <a:gd name="T73" fmla="*/ 142 h 292"/>
                <a:gd name="T74" fmla="*/ 165 w 3230"/>
                <a:gd name="T75" fmla="*/ 157 h 292"/>
                <a:gd name="T76" fmla="*/ 176 w 3230"/>
                <a:gd name="T77" fmla="*/ 165 h 292"/>
                <a:gd name="T78" fmla="*/ 189 w 3230"/>
                <a:gd name="T79" fmla="*/ 186 h 292"/>
                <a:gd name="T80" fmla="*/ 214 w 3230"/>
                <a:gd name="T81" fmla="*/ 190 h 292"/>
                <a:gd name="T82" fmla="*/ 211 w 3230"/>
                <a:gd name="T83" fmla="*/ 214 h 292"/>
                <a:gd name="T84" fmla="*/ 170 w 3230"/>
                <a:gd name="T85" fmla="*/ 242 h 292"/>
                <a:gd name="T86" fmla="*/ 190 w 3230"/>
                <a:gd name="T87" fmla="*/ 234 h 292"/>
                <a:gd name="T88" fmla="*/ 218 w 3230"/>
                <a:gd name="T89" fmla="*/ 219 h 292"/>
                <a:gd name="T90" fmla="*/ 246 w 3230"/>
                <a:gd name="T91" fmla="*/ 195 h 292"/>
                <a:gd name="T92" fmla="*/ 256 w 3230"/>
                <a:gd name="T93" fmla="*/ 171 h 292"/>
                <a:gd name="T94" fmla="*/ 287 w 3230"/>
                <a:gd name="T95" fmla="*/ 148 h 292"/>
                <a:gd name="T96" fmla="*/ 273 w 3230"/>
                <a:gd name="T97" fmla="*/ 178 h 292"/>
                <a:gd name="T98" fmla="*/ 289 w 3230"/>
                <a:gd name="T99" fmla="*/ 170 h 292"/>
                <a:gd name="T100" fmla="*/ 308 w 3230"/>
                <a:gd name="T101" fmla="*/ 156 h 292"/>
                <a:gd name="T102" fmla="*/ 321 w 3230"/>
                <a:gd name="T103" fmla="*/ 163 h 292"/>
                <a:gd name="T104" fmla="*/ 359 w 3230"/>
                <a:gd name="T105" fmla="*/ 172 h 292"/>
                <a:gd name="T106" fmla="*/ 384 w 3230"/>
                <a:gd name="T107" fmla="*/ 181 h 292"/>
                <a:gd name="T108" fmla="*/ 411 w 3230"/>
                <a:gd name="T109" fmla="*/ 207 h 292"/>
                <a:gd name="T110" fmla="*/ 416 w 3230"/>
                <a:gd name="T111" fmla="*/ 189 h 292"/>
                <a:gd name="T112" fmla="*/ 433 w 3230"/>
                <a:gd name="T113" fmla="*/ 223 h 292"/>
                <a:gd name="T114" fmla="*/ 443 w 3230"/>
                <a:gd name="T115" fmla="*/ 226 h 292"/>
                <a:gd name="T116" fmla="*/ 453 w 3230"/>
                <a:gd name="T117" fmla="*/ 242 h 292"/>
                <a:gd name="T118" fmla="*/ 463 w 3230"/>
                <a:gd name="T119" fmla="*/ 232 h 292"/>
                <a:gd name="T120" fmla="*/ 402 w 3230"/>
                <a:gd name="T121" fmla="*/ 177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30" h="292">
                  <a:moveTo>
                    <a:pt x="87" y="160"/>
                  </a:moveTo>
                  <a:cubicBezTo>
                    <a:pt x="85" y="163"/>
                    <a:pt x="86" y="161"/>
                    <a:pt x="87" y="164"/>
                  </a:cubicBezTo>
                  <a:cubicBezTo>
                    <a:pt x="88" y="165"/>
                    <a:pt x="90" y="165"/>
                    <a:pt x="90" y="165"/>
                  </a:cubicBezTo>
                  <a:cubicBezTo>
                    <a:pt x="91" y="166"/>
                    <a:pt x="93" y="165"/>
                    <a:pt x="93" y="164"/>
                  </a:cubicBezTo>
                  <a:cubicBezTo>
                    <a:pt x="89" y="163"/>
                    <a:pt x="89" y="163"/>
                    <a:pt x="89" y="163"/>
                  </a:cubicBezTo>
                  <a:cubicBezTo>
                    <a:pt x="87" y="162"/>
                    <a:pt x="89" y="161"/>
                    <a:pt x="87" y="160"/>
                  </a:cubicBezTo>
                  <a:close/>
                  <a:moveTo>
                    <a:pt x="3214" y="127"/>
                  </a:moveTo>
                  <a:cubicBezTo>
                    <a:pt x="3213" y="130"/>
                    <a:pt x="3213" y="130"/>
                    <a:pt x="3213" y="130"/>
                  </a:cubicBezTo>
                  <a:cubicBezTo>
                    <a:pt x="3212" y="130"/>
                    <a:pt x="3211" y="130"/>
                    <a:pt x="3210" y="130"/>
                  </a:cubicBezTo>
                  <a:cubicBezTo>
                    <a:pt x="3209" y="131"/>
                    <a:pt x="3209" y="131"/>
                    <a:pt x="3209" y="131"/>
                  </a:cubicBezTo>
                  <a:cubicBezTo>
                    <a:pt x="3206" y="131"/>
                    <a:pt x="3206" y="131"/>
                    <a:pt x="3206" y="131"/>
                  </a:cubicBezTo>
                  <a:cubicBezTo>
                    <a:pt x="3206" y="130"/>
                    <a:pt x="3206" y="128"/>
                    <a:pt x="3206" y="128"/>
                  </a:cubicBezTo>
                  <a:cubicBezTo>
                    <a:pt x="3205" y="127"/>
                    <a:pt x="3205" y="129"/>
                    <a:pt x="3205" y="129"/>
                  </a:cubicBezTo>
                  <a:cubicBezTo>
                    <a:pt x="3203" y="129"/>
                    <a:pt x="3205" y="132"/>
                    <a:pt x="3204" y="133"/>
                  </a:cubicBezTo>
                  <a:cubicBezTo>
                    <a:pt x="3203" y="133"/>
                    <a:pt x="3203" y="133"/>
                    <a:pt x="3203" y="133"/>
                  </a:cubicBezTo>
                  <a:cubicBezTo>
                    <a:pt x="3203" y="133"/>
                    <a:pt x="3203" y="134"/>
                    <a:pt x="3203" y="135"/>
                  </a:cubicBezTo>
                  <a:cubicBezTo>
                    <a:pt x="3204" y="135"/>
                    <a:pt x="3205" y="135"/>
                    <a:pt x="3205" y="135"/>
                  </a:cubicBezTo>
                  <a:cubicBezTo>
                    <a:pt x="3205" y="135"/>
                    <a:pt x="3206" y="136"/>
                    <a:pt x="3207" y="135"/>
                  </a:cubicBezTo>
                  <a:cubicBezTo>
                    <a:pt x="3210" y="135"/>
                    <a:pt x="3213" y="131"/>
                    <a:pt x="3217" y="133"/>
                  </a:cubicBezTo>
                  <a:cubicBezTo>
                    <a:pt x="3217" y="134"/>
                    <a:pt x="3217" y="134"/>
                    <a:pt x="3217" y="134"/>
                  </a:cubicBezTo>
                  <a:cubicBezTo>
                    <a:pt x="3218" y="135"/>
                    <a:pt x="3223" y="139"/>
                    <a:pt x="3223" y="139"/>
                  </a:cubicBezTo>
                  <a:cubicBezTo>
                    <a:pt x="3224" y="140"/>
                    <a:pt x="3223" y="142"/>
                    <a:pt x="3224" y="142"/>
                  </a:cubicBezTo>
                  <a:cubicBezTo>
                    <a:pt x="3225" y="142"/>
                    <a:pt x="3226" y="142"/>
                    <a:pt x="3227" y="142"/>
                  </a:cubicBezTo>
                  <a:cubicBezTo>
                    <a:pt x="3227" y="142"/>
                    <a:pt x="3227" y="139"/>
                    <a:pt x="3227" y="139"/>
                  </a:cubicBezTo>
                  <a:cubicBezTo>
                    <a:pt x="3227" y="138"/>
                    <a:pt x="3228" y="138"/>
                    <a:pt x="3229" y="138"/>
                  </a:cubicBezTo>
                  <a:cubicBezTo>
                    <a:pt x="3230" y="137"/>
                    <a:pt x="3230" y="137"/>
                    <a:pt x="3230" y="137"/>
                  </a:cubicBezTo>
                  <a:cubicBezTo>
                    <a:pt x="3228" y="136"/>
                    <a:pt x="3225" y="136"/>
                    <a:pt x="3223" y="135"/>
                  </a:cubicBezTo>
                  <a:cubicBezTo>
                    <a:pt x="3221" y="133"/>
                    <a:pt x="3218" y="126"/>
                    <a:pt x="3214" y="127"/>
                  </a:cubicBezTo>
                  <a:close/>
                  <a:moveTo>
                    <a:pt x="408" y="193"/>
                  </a:moveTo>
                  <a:cubicBezTo>
                    <a:pt x="409" y="194"/>
                    <a:pt x="407" y="195"/>
                    <a:pt x="407" y="195"/>
                  </a:cubicBezTo>
                  <a:cubicBezTo>
                    <a:pt x="407" y="195"/>
                    <a:pt x="407" y="193"/>
                    <a:pt x="408" y="193"/>
                  </a:cubicBezTo>
                  <a:close/>
                  <a:moveTo>
                    <a:pt x="435" y="242"/>
                  </a:moveTo>
                  <a:cubicBezTo>
                    <a:pt x="436" y="243"/>
                    <a:pt x="436" y="244"/>
                    <a:pt x="436" y="244"/>
                  </a:cubicBezTo>
                  <a:cubicBezTo>
                    <a:pt x="438" y="245"/>
                    <a:pt x="436" y="244"/>
                    <a:pt x="437" y="244"/>
                  </a:cubicBezTo>
                  <a:cubicBezTo>
                    <a:pt x="437" y="243"/>
                    <a:pt x="436" y="243"/>
                    <a:pt x="435" y="242"/>
                  </a:cubicBezTo>
                  <a:close/>
                  <a:moveTo>
                    <a:pt x="422" y="230"/>
                  </a:moveTo>
                  <a:cubicBezTo>
                    <a:pt x="422" y="231"/>
                    <a:pt x="422" y="231"/>
                    <a:pt x="422" y="231"/>
                  </a:cubicBezTo>
                  <a:cubicBezTo>
                    <a:pt x="425" y="232"/>
                    <a:pt x="423" y="230"/>
                    <a:pt x="422" y="230"/>
                  </a:cubicBezTo>
                  <a:close/>
                  <a:moveTo>
                    <a:pt x="435" y="226"/>
                  </a:moveTo>
                  <a:cubicBezTo>
                    <a:pt x="435" y="227"/>
                    <a:pt x="435" y="227"/>
                    <a:pt x="435" y="227"/>
                  </a:cubicBezTo>
                  <a:cubicBezTo>
                    <a:pt x="435" y="228"/>
                    <a:pt x="439" y="229"/>
                    <a:pt x="440" y="230"/>
                  </a:cubicBezTo>
                  <a:cubicBezTo>
                    <a:pt x="440" y="230"/>
                    <a:pt x="440" y="231"/>
                    <a:pt x="440" y="232"/>
                  </a:cubicBezTo>
                  <a:cubicBezTo>
                    <a:pt x="440" y="232"/>
                    <a:pt x="441" y="232"/>
                    <a:pt x="440" y="231"/>
                  </a:cubicBezTo>
                  <a:cubicBezTo>
                    <a:pt x="442" y="231"/>
                    <a:pt x="440" y="230"/>
                    <a:pt x="440" y="230"/>
                  </a:cubicBezTo>
                  <a:cubicBezTo>
                    <a:pt x="440" y="229"/>
                    <a:pt x="440" y="228"/>
                    <a:pt x="440" y="228"/>
                  </a:cubicBezTo>
                  <a:cubicBezTo>
                    <a:pt x="438" y="227"/>
                    <a:pt x="438" y="228"/>
                    <a:pt x="437" y="228"/>
                  </a:cubicBezTo>
                  <a:cubicBezTo>
                    <a:pt x="437" y="226"/>
                    <a:pt x="437" y="226"/>
                    <a:pt x="437" y="226"/>
                  </a:cubicBezTo>
                  <a:cubicBezTo>
                    <a:pt x="436" y="226"/>
                    <a:pt x="436" y="226"/>
                    <a:pt x="435" y="226"/>
                  </a:cubicBezTo>
                  <a:close/>
                  <a:moveTo>
                    <a:pt x="408" y="212"/>
                  </a:moveTo>
                  <a:cubicBezTo>
                    <a:pt x="408" y="213"/>
                    <a:pt x="408" y="214"/>
                    <a:pt x="408" y="214"/>
                  </a:cubicBezTo>
                  <a:cubicBezTo>
                    <a:pt x="407" y="214"/>
                    <a:pt x="407" y="217"/>
                    <a:pt x="409" y="216"/>
                  </a:cubicBezTo>
                  <a:cubicBezTo>
                    <a:pt x="409" y="215"/>
                    <a:pt x="409" y="212"/>
                    <a:pt x="408" y="212"/>
                  </a:cubicBezTo>
                  <a:close/>
                  <a:moveTo>
                    <a:pt x="425" y="206"/>
                  </a:moveTo>
                  <a:cubicBezTo>
                    <a:pt x="426" y="207"/>
                    <a:pt x="426" y="207"/>
                    <a:pt x="426" y="207"/>
                  </a:cubicBezTo>
                  <a:cubicBezTo>
                    <a:pt x="425" y="206"/>
                    <a:pt x="426" y="206"/>
                    <a:pt x="425" y="206"/>
                  </a:cubicBezTo>
                  <a:close/>
                  <a:moveTo>
                    <a:pt x="401" y="201"/>
                  </a:moveTo>
                  <a:cubicBezTo>
                    <a:pt x="402" y="203"/>
                    <a:pt x="402" y="203"/>
                    <a:pt x="402" y="203"/>
                  </a:cubicBezTo>
                  <a:cubicBezTo>
                    <a:pt x="402" y="202"/>
                    <a:pt x="402" y="201"/>
                    <a:pt x="401" y="201"/>
                  </a:cubicBezTo>
                  <a:close/>
                  <a:moveTo>
                    <a:pt x="416" y="199"/>
                  </a:moveTo>
                  <a:cubicBezTo>
                    <a:pt x="417" y="201"/>
                    <a:pt x="419" y="203"/>
                    <a:pt x="419" y="204"/>
                  </a:cubicBezTo>
                  <a:cubicBezTo>
                    <a:pt x="419" y="205"/>
                    <a:pt x="419" y="207"/>
                    <a:pt x="419" y="208"/>
                  </a:cubicBezTo>
                  <a:cubicBezTo>
                    <a:pt x="419" y="209"/>
                    <a:pt x="421" y="209"/>
                    <a:pt x="421" y="210"/>
                  </a:cubicBezTo>
                  <a:cubicBezTo>
                    <a:pt x="421" y="210"/>
                    <a:pt x="421" y="213"/>
                    <a:pt x="420" y="212"/>
                  </a:cubicBezTo>
                  <a:cubicBezTo>
                    <a:pt x="421" y="215"/>
                    <a:pt x="421" y="215"/>
                    <a:pt x="421" y="215"/>
                  </a:cubicBezTo>
                  <a:cubicBezTo>
                    <a:pt x="423" y="213"/>
                    <a:pt x="427" y="212"/>
                    <a:pt x="425" y="208"/>
                  </a:cubicBezTo>
                  <a:cubicBezTo>
                    <a:pt x="425" y="207"/>
                    <a:pt x="423" y="206"/>
                    <a:pt x="423" y="206"/>
                  </a:cubicBezTo>
                  <a:cubicBezTo>
                    <a:pt x="423" y="204"/>
                    <a:pt x="423" y="204"/>
                    <a:pt x="423" y="204"/>
                  </a:cubicBezTo>
                  <a:cubicBezTo>
                    <a:pt x="424" y="205"/>
                    <a:pt x="424" y="203"/>
                    <a:pt x="424" y="202"/>
                  </a:cubicBezTo>
                  <a:cubicBezTo>
                    <a:pt x="421" y="200"/>
                    <a:pt x="422" y="200"/>
                    <a:pt x="416" y="199"/>
                  </a:cubicBezTo>
                  <a:close/>
                  <a:moveTo>
                    <a:pt x="402" y="187"/>
                  </a:moveTo>
                  <a:cubicBezTo>
                    <a:pt x="403" y="189"/>
                    <a:pt x="403" y="189"/>
                    <a:pt x="403" y="189"/>
                  </a:cubicBezTo>
                  <a:cubicBezTo>
                    <a:pt x="407" y="190"/>
                    <a:pt x="406" y="189"/>
                    <a:pt x="407" y="193"/>
                  </a:cubicBezTo>
                  <a:cubicBezTo>
                    <a:pt x="405" y="193"/>
                    <a:pt x="404" y="192"/>
                    <a:pt x="401" y="192"/>
                  </a:cubicBezTo>
                  <a:cubicBezTo>
                    <a:pt x="401" y="190"/>
                    <a:pt x="401" y="190"/>
                    <a:pt x="400" y="189"/>
                  </a:cubicBezTo>
                  <a:cubicBezTo>
                    <a:pt x="401" y="188"/>
                    <a:pt x="400" y="187"/>
                    <a:pt x="402" y="187"/>
                  </a:cubicBezTo>
                  <a:close/>
                  <a:moveTo>
                    <a:pt x="413" y="183"/>
                  </a:moveTo>
                  <a:cubicBezTo>
                    <a:pt x="413" y="183"/>
                    <a:pt x="413" y="185"/>
                    <a:pt x="413" y="185"/>
                  </a:cubicBezTo>
                  <a:cubicBezTo>
                    <a:pt x="411" y="186"/>
                    <a:pt x="412" y="183"/>
                    <a:pt x="413" y="183"/>
                  </a:cubicBezTo>
                  <a:close/>
                  <a:moveTo>
                    <a:pt x="176" y="246"/>
                  </a:moveTo>
                  <a:cubicBezTo>
                    <a:pt x="175" y="246"/>
                    <a:pt x="172" y="250"/>
                    <a:pt x="176" y="248"/>
                  </a:cubicBezTo>
                  <a:cubicBezTo>
                    <a:pt x="176" y="248"/>
                    <a:pt x="178" y="245"/>
                    <a:pt x="176" y="246"/>
                  </a:cubicBezTo>
                  <a:close/>
                  <a:moveTo>
                    <a:pt x="198" y="242"/>
                  </a:moveTo>
                  <a:cubicBezTo>
                    <a:pt x="197" y="243"/>
                    <a:pt x="194" y="248"/>
                    <a:pt x="197" y="246"/>
                  </a:cubicBezTo>
                  <a:cubicBezTo>
                    <a:pt x="198" y="246"/>
                    <a:pt x="199" y="242"/>
                    <a:pt x="198" y="242"/>
                  </a:cubicBezTo>
                  <a:close/>
                  <a:moveTo>
                    <a:pt x="192" y="239"/>
                  </a:moveTo>
                  <a:cubicBezTo>
                    <a:pt x="192" y="239"/>
                    <a:pt x="191" y="241"/>
                    <a:pt x="191" y="242"/>
                  </a:cubicBezTo>
                  <a:cubicBezTo>
                    <a:pt x="192" y="241"/>
                    <a:pt x="195" y="241"/>
                    <a:pt x="193" y="240"/>
                  </a:cubicBezTo>
                  <a:cubicBezTo>
                    <a:pt x="193" y="239"/>
                    <a:pt x="193" y="239"/>
                    <a:pt x="192" y="239"/>
                  </a:cubicBezTo>
                  <a:close/>
                  <a:moveTo>
                    <a:pt x="257" y="214"/>
                  </a:moveTo>
                  <a:cubicBezTo>
                    <a:pt x="256" y="216"/>
                    <a:pt x="256" y="216"/>
                    <a:pt x="256" y="216"/>
                  </a:cubicBezTo>
                  <a:cubicBezTo>
                    <a:pt x="257" y="216"/>
                    <a:pt x="258" y="216"/>
                    <a:pt x="258" y="216"/>
                  </a:cubicBezTo>
                  <a:cubicBezTo>
                    <a:pt x="258" y="216"/>
                    <a:pt x="260" y="213"/>
                    <a:pt x="257" y="214"/>
                  </a:cubicBezTo>
                  <a:close/>
                  <a:moveTo>
                    <a:pt x="257" y="198"/>
                  </a:moveTo>
                  <a:cubicBezTo>
                    <a:pt x="257" y="200"/>
                    <a:pt x="257" y="200"/>
                    <a:pt x="257" y="200"/>
                  </a:cubicBezTo>
                  <a:cubicBezTo>
                    <a:pt x="260" y="200"/>
                    <a:pt x="259" y="199"/>
                    <a:pt x="257" y="198"/>
                  </a:cubicBezTo>
                  <a:close/>
                  <a:moveTo>
                    <a:pt x="215" y="183"/>
                  </a:moveTo>
                  <a:cubicBezTo>
                    <a:pt x="216" y="182"/>
                    <a:pt x="216" y="185"/>
                    <a:pt x="215" y="185"/>
                  </a:cubicBezTo>
                  <a:cubicBezTo>
                    <a:pt x="214" y="184"/>
                    <a:pt x="214" y="183"/>
                    <a:pt x="215" y="183"/>
                  </a:cubicBezTo>
                  <a:close/>
                  <a:moveTo>
                    <a:pt x="309" y="167"/>
                  </a:moveTo>
                  <a:cubicBezTo>
                    <a:pt x="309" y="169"/>
                    <a:pt x="309" y="170"/>
                    <a:pt x="308" y="171"/>
                  </a:cubicBezTo>
                  <a:cubicBezTo>
                    <a:pt x="308" y="172"/>
                    <a:pt x="307" y="172"/>
                    <a:pt x="307" y="173"/>
                  </a:cubicBezTo>
                  <a:cubicBezTo>
                    <a:pt x="309" y="171"/>
                    <a:pt x="313" y="169"/>
                    <a:pt x="309" y="167"/>
                  </a:cubicBezTo>
                  <a:close/>
                  <a:moveTo>
                    <a:pt x="315" y="165"/>
                  </a:moveTo>
                  <a:cubicBezTo>
                    <a:pt x="315" y="167"/>
                    <a:pt x="315" y="167"/>
                    <a:pt x="315" y="167"/>
                  </a:cubicBezTo>
                  <a:cubicBezTo>
                    <a:pt x="317" y="167"/>
                    <a:pt x="317" y="165"/>
                    <a:pt x="315" y="165"/>
                  </a:cubicBezTo>
                  <a:close/>
                  <a:moveTo>
                    <a:pt x="306" y="164"/>
                  </a:moveTo>
                  <a:cubicBezTo>
                    <a:pt x="306" y="165"/>
                    <a:pt x="306" y="165"/>
                    <a:pt x="306" y="165"/>
                  </a:cubicBezTo>
                  <a:cubicBezTo>
                    <a:pt x="308" y="166"/>
                    <a:pt x="307" y="164"/>
                    <a:pt x="306" y="164"/>
                  </a:cubicBezTo>
                  <a:close/>
                  <a:moveTo>
                    <a:pt x="155" y="158"/>
                  </a:moveTo>
                  <a:cubicBezTo>
                    <a:pt x="155" y="159"/>
                    <a:pt x="153" y="159"/>
                    <a:pt x="154" y="161"/>
                  </a:cubicBezTo>
                  <a:cubicBezTo>
                    <a:pt x="155" y="161"/>
                    <a:pt x="155" y="161"/>
                    <a:pt x="155" y="161"/>
                  </a:cubicBezTo>
                  <a:cubicBezTo>
                    <a:pt x="156" y="161"/>
                    <a:pt x="155" y="162"/>
                    <a:pt x="157" y="163"/>
                  </a:cubicBezTo>
                  <a:cubicBezTo>
                    <a:pt x="157" y="164"/>
                    <a:pt x="157" y="164"/>
                    <a:pt x="157" y="164"/>
                  </a:cubicBezTo>
                  <a:cubicBezTo>
                    <a:pt x="159" y="163"/>
                    <a:pt x="164" y="162"/>
                    <a:pt x="159" y="159"/>
                  </a:cubicBezTo>
                  <a:cubicBezTo>
                    <a:pt x="158" y="158"/>
                    <a:pt x="157" y="159"/>
                    <a:pt x="155" y="158"/>
                  </a:cubicBezTo>
                  <a:close/>
                  <a:moveTo>
                    <a:pt x="157" y="129"/>
                  </a:moveTo>
                  <a:cubicBezTo>
                    <a:pt x="158" y="130"/>
                    <a:pt x="156" y="130"/>
                    <a:pt x="156" y="130"/>
                  </a:cubicBezTo>
                  <a:cubicBezTo>
                    <a:pt x="156" y="130"/>
                    <a:pt x="156" y="132"/>
                    <a:pt x="156" y="132"/>
                  </a:cubicBezTo>
                  <a:cubicBezTo>
                    <a:pt x="160" y="131"/>
                    <a:pt x="161" y="132"/>
                    <a:pt x="157" y="129"/>
                  </a:cubicBezTo>
                  <a:close/>
                  <a:moveTo>
                    <a:pt x="14" y="288"/>
                  </a:moveTo>
                  <a:cubicBezTo>
                    <a:pt x="13" y="290"/>
                    <a:pt x="13" y="290"/>
                    <a:pt x="13" y="290"/>
                  </a:cubicBezTo>
                  <a:cubicBezTo>
                    <a:pt x="14" y="290"/>
                    <a:pt x="16" y="292"/>
                    <a:pt x="16" y="292"/>
                  </a:cubicBezTo>
                  <a:cubicBezTo>
                    <a:pt x="18" y="292"/>
                    <a:pt x="18" y="292"/>
                    <a:pt x="18" y="292"/>
                  </a:cubicBezTo>
                  <a:cubicBezTo>
                    <a:pt x="18" y="292"/>
                    <a:pt x="18" y="291"/>
                    <a:pt x="18" y="290"/>
                  </a:cubicBezTo>
                  <a:cubicBezTo>
                    <a:pt x="17" y="289"/>
                    <a:pt x="15" y="288"/>
                    <a:pt x="14" y="288"/>
                  </a:cubicBezTo>
                  <a:close/>
                  <a:moveTo>
                    <a:pt x="42" y="284"/>
                  </a:moveTo>
                  <a:cubicBezTo>
                    <a:pt x="43" y="285"/>
                    <a:pt x="43" y="287"/>
                    <a:pt x="44" y="288"/>
                  </a:cubicBezTo>
                  <a:cubicBezTo>
                    <a:pt x="45" y="288"/>
                    <a:pt x="45" y="288"/>
                    <a:pt x="45" y="288"/>
                  </a:cubicBezTo>
                  <a:cubicBezTo>
                    <a:pt x="44" y="286"/>
                    <a:pt x="44" y="286"/>
                    <a:pt x="44" y="286"/>
                  </a:cubicBezTo>
                  <a:cubicBezTo>
                    <a:pt x="45" y="286"/>
                    <a:pt x="45" y="285"/>
                    <a:pt x="45" y="284"/>
                  </a:cubicBezTo>
                  <a:cubicBezTo>
                    <a:pt x="45" y="284"/>
                    <a:pt x="43" y="284"/>
                    <a:pt x="42" y="284"/>
                  </a:cubicBezTo>
                  <a:close/>
                  <a:moveTo>
                    <a:pt x="53" y="284"/>
                  </a:moveTo>
                  <a:cubicBezTo>
                    <a:pt x="52" y="284"/>
                    <a:pt x="52" y="287"/>
                    <a:pt x="52" y="288"/>
                  </a:cubicBezTo>
                  <a:cubicBezTo>
                    <a:pt x="52" y="287"/>
                    <a:pt x="54" y="285"/>
                    <a:pt x="54" y="285"/>
                  </a:cubicBezTo>
                  <a:cubicBezTo>
                    <a:pt x="54" y="285"/>
                    <a:pt x="53" y="282"/>
                    <a:pt x="53" y="284"/>
                  </a:cubicBezTo>
                  <a:close/>
                  <a:moveTo>
                    <a:pt x="49" y="284"/>
                  </a:moveTo>
                  <a:cubicBezTo>
                    <a:pt x="49" y="284"/>
                    <a:pt x="48" y="288"/>
                    <a:pt x="49" y="287"/>
                  </a:cubicBezTo>
                  <a:cubicBezTo>
                    <a:pt x="50" y="287"/>
                    <a:pt x="52" y="282"/>
                    <a:pt x="49" y="284"/>
                  </a:cubicBezTo>
                  <a:close/>
                  <a:moveTo>
                    <a:pt x="83" y="283"/>
                  </a:moveTo>
                  <a:cubicBezTo>
                    <a:pt x="83" y="283"/>
                    <a:pt x="82" y="284"/>
                    <a:pt x="82" y="284"/>
                  </a:cubicBezTo>
                  <a:cubicBezTo>
                    <a:pt x="83" y="284"/>
                    <a:pt x="84" y="284"/>
                    <a:pt x="85" y="284"/>
                  </a:cubicBezTo>
                  <a:cubicBezTo>
                    <a:pt x="85" y="284"/>
                    <a:pt x="85" y="283"/>
                    <a:pt x="85" y="283"/>
                  </a:cubicBezTo>
                  <a:cubicBezTo>
                    <a:pt x="84" y="283"/>
                    <a:pt x="83" y="283"/>
                    <a:pt x="83" y="283"/>
                  </a:cubicBezTo>
                  <a:close/>
                  <a:moveTo>
                    <a:pt x="20" y="282"/>
                  </a:moveTo>
                  <a:cubicBezTo>
                    <a:pt x="20" y="283"/>
                    <a:pt x="19" y="284"/>
                    <a:pt x="20" y="286"/>
                  </a:cubicBezTo>
                  <a:cubicBezTo>
                    <a:pt x="20" y="285"/>
                    <a:pt x="22" y="286"/>
                    <a:pt x="22" y="286"/>
                  </a:cubicBezTo>
                  <a:cubicBezTo>
                    <a:pt x="22" y="285"/>
                    <a:pt x="22" y="283"/>
                    <a:pt x="22" y="283"/>
                  </a:cubicBezTo>
                  <a:cubicBezTo>
                    <a:pt x="22" y="283"/>
                    <a:pt x="20" y="282"/>
                    <a:pt x="20" y="282"/>
                  </a:cubicBezTo>
                  <a:close/>
                  <a:moveTo>
                    <a:pt x="4" y="282"/>
                  </a:moveTo>
                  <a:cubicBezTo>
                    <a:pt x="3" y="282"/>
                    <a:pt x="0" y="287"/>
                    <a:pt x="4" y="286"/>
                  </a:cubicBezTo>
                  <a:cubicBezTo>
                    <a:pt x="4" y="285"/>
                    <a:pt x="4" y="282"/>
                    <a:pt x="4" y="282"/>
                  </a:cubicBezTo>
                  <a:close/>
                  <a:moveTo>
                    <a:pt x="71" y="278"/>
                  </a:moveTo>
                  <a:cubicBezTo>
                    <a:pt x="71" y="278"/>
                    <a:pt x="71" y="281"/>
                    <a:pt x="71" y="281"/>
                  </a:cubicBezTo>
                  <a:cubicBezTo>
                    <a:pt x="70" y="282"/>
                    <a:pt x="69" y="281"/>
                    <a:pt x="68" y="282"/>
                  </a:cubicBezTo>
                  <a:cubicBezTo>
                    <a:pt x="68" y="282"/>
                    <a:pt x="68" y="282"/>
                    <a:pt x="68" y="282"/>
                  </a:cubicBezTo>
                  <a:cubicBezTo>
                    <a:pt x="68" y="282"/>
                    <a:pt x="70" y="283"/>
                    <a:pt x="71" y="283"/>
                  </a:cubicBezTo>
                  <a:cubicBezTo>
                    <a:pt x="71" y="283"/>
                    <a:pt x="78" y="275"/>
                    <a:pt x="71" y="278"/>
                  </a:cubicBezTo>
                  <a:close/>
                  <a:moveTo>
                    <a:pt x="103" y="277"/>
                  </a:moveTo>
                  <a:cubicBezTo>
                    <a:pt x="101" y="277"/>
                    <a:pt x="104" y="278"/>
                    <a:pt x="105" y="278"/>
                  </a:cubicBezTo>
                  <a:cubicBezTo>
                    <a:pt x="104" y="278"/>
                    <a:pt x="105" y="277"/>
                    <a:pt x="103" y="277"/>
                  </a:cubicBezTo>
                  <a:close/>
                  <a:moveTo>
                    <a:pt x="109" y="275"/>
                  </a:moveTo>
                  <a:cubicBezTo>
                    <a:pt x="108" y="275"/>
                    <a:pt x="110" y="276"/>
                    <a:pt x="110" y="276"/>
                  </a:cubicBezTo>
                  <a:cubicBezTo>
                    <a:pt x="110" y="276"/>
                    <a:pt x="112" y="274"/>
                    <a:pt x="109" y="275"/>
                  </a:cubicBezTo>
                  <a:close/>
                  <a:moveTo>
                    <a:pt x="126" y="266"/>
                  </a:moveTo>
                  <a:cubicBezTo>
                    <a:pt x="126" y="266"/>
                    <a:pt x="126" y="266"/>
                    <a:pt x="126" y="266"/>
                  </a:cubicBezTo>
                  <a:cubicBezTo>
                    <a:pt x="123" y="268"/>
                    <a:pt x="125" y="268"/>
                    <a:pt x="125" y="268"/>
                  </a:cubicBezTo>
                  <a:cubicBezTo>
                    <a:pt x="124" y="269"/>
                    <a:pt x="123" y="268"/>
                    <a:pt x="122" y="269"/>
                  </a:cubicBezTo>
                  <a:cubicBezTo>
                    <a:pt x="122" y="270"/>
                    <a:pt x="122" y="270"/>
                    <a:pt x="122" y="270"/>
                  </a:cubicBezTo>
                  <a:cubicBezTo>
                    <a:pt x="121" y="270"/>
                    <a:pt x="121" y="270"/>
                    <a:pt x="121" y="270"/>
                  </a:cubicBezTo>
                  <a:cubicBezTo>
                    <a:pt x="121" y="271"/>
                    <a:pt x="122" y="272"/>
                    <a:pt x="121" y="273"/>
                  </a:cubicBezTo>
                  <a:cubicBezTo>
                    <a:pt x="123" y="273"/>
                    <a:pt x="123" y="273"/>
                    <a:pt x="123" y="273"/>
                  </a:cubicBezTo>
                  <a:cubicBezTo>
                    <a:pt x="124" y="273"/>
                    <a:pt x="125" y="269"/>
                    <a:pt x="127" y="268"/>
                  </a:cubicBezTo>
                  <a:cubicBezTo>
                    <a:pt x="128" y="268"/>
                    <a:pt x="128" y="268"/>
                    <a:pt x="128" y="268"/>
                  </a:cubicBezTo>
                  <a:cubicBezTo>
                    <a:pt x="128" y="268"/>
                    <a:pt x="128" y="266"/>
                    <a:pt x="128" y="266"/>
                  </a:cubicBezTo>
                  <a:cubicBezTo>
                    <a:pt x="127" y="266"/>
                    <a:pt x="126" y="265"/>
                    <a:pt x="126" y="266"/>
                  </a:cubicBezTo>
                  <a:close/>
                  <a:moveTo>
                    <a:pt x="137" y="262"/>
                  </a:moveTo>
                  <a:cubicBezTo>
                    <a:pt x="136" y="263"/>
                    <a:pt x="133" y="264"/>
                    <a:pt x="137" y="265"/>
                  </a:cubicBezTo>
                  <a:cubicBezTo>
                    <a:pt x="136" y="265"/>
                    <a:pt x="135" y="267"/>
                    <a:pt x="134" y="268"/>
                  </a:cubicBezTo>
                  <a:cubicBezTo>
                    <a:pt x="133" y="268"/>
                    <a:pt x="132" y="267"/>
                    <a:pt x="131" y="268"/>
                  </a:cubicBezTo>
                  <a:cubicBezTo>
                    <a:pt x="132" y="270"/>
                    <a:pt x="132" y="270"/>
                    <a:pt x="132" y="270"/>
                  </a:cubicBezTo>
                  <a:cubicBezTo>
                    <a:pt x="133" y="270"/>
                    <a:pt x="134" y="269"/>
                    <a:pt x="135" y="270"/>
                  </a:cubicBezTo>
                  <a:cubicBezTo>
                    <a:pt x="137" y="268"/>
                    <a:pt x="139" y="265"/>
                    <a:pt x="141" y="263"/>
                  </a:cubicBezTo>
                  <a:cubicBezTo>
                    <a:pt x="139" y="262"/>
                    <a:pt x="138" y="262"/>
                    <a:pt x="137" y="262"/>
                  </a:cubicBezTo>
                  <a:close/>
                  <a:moveTo>
                    <a:pt x="162" y="245"/>
                  </a:moveTo>
                  <a:cubicBezTo>
                    <a:pt x="161" y="246"/>
                    <a:pt x="161" y="246"/>
                    <a:pt x="161" y="246"/>
                  </a:cubicBezTo>
                  <a:cubicBezTo>
                    <a:pt x="160" y="247"/>
                    <a:pt x="158" y="246"/>
                    <a:pt x="157" y="246"/>
                  </a:cubicBezTo>
                  <a:cubicBezTo>
                    <a:pt x="156" y="248"/>
                    <a:pt x="156" y="250"/>
                    <a:pt x="155" y="251"/>
                  </a:cubicBezTo>
                  <a:cubicBezTo>
                    <a:pt x="154" y="251"/>
                    <a:pt x="154" y="251"/>
                    <a:pt x="154" y="251"/>
                  </a:cubicBezTo>
                  <a:cubicBezTo>
                    <a:pt x="154" y="252"/>
                    <a:pt x="154" y="252"/>
                    <a:pt x="154" y="253"/>
                  </a:cubicBezTo>
                  <a:cubicBezTo>
                    <a:pt x="155" y="253"/>
                    <a:pt x="156" y="253"/>
                    <a:pt x="156" y="253"/>
                  </a:cubicBezTo>
                  <a:cubicBezTo>
                    <a:pt x="157" y="253"/>
                    <a:pt x="160" y="250"/>
                    <a:pt x="161" y="250"/>
                  </a:cubicBezTo>
                  <a:cubicBezTo>
                    <a:pt x="165" y="249"/>
                    <a:pt x="166" y="250"/>
                    <a:pt x="167" y="248"/>
                  </a:cubicBezTo>
                  <a:cubicBezTo>
                    <a:pt x="167" y="247"/>
                    <a:pt x="169" y="248"/>
                    <a:pt x="167" y="247"/>
                  </a:cubicBezTo>
                  <a:cubicBezTo>
                    <a:pt x="166" y="246"/>
                    <a:pt x="166" y="245"/>
                    <a:pt x="162" y="245"/>
                  </a:cubicBezTo>
                  <a:close/>
                  <a:moveTo>
                    <a:pt x="430" y="226"/>
                  </a:moveTo>
                  <a:cubicBezTo>
                    <a:pt x="429" y="228"/>
                    <a:pt x="429" y="230"/>
                    <a:pt x="428" y="231"/>
                  </a:cubicBezTo>
                  <a:cubicBezTo>
                    <a:pt x="429" y="231"/>
                    <a:pt x="431" y="231"/>
                    <a:pt x="432" y="231"/>
                  </a:cubicBezTo>
                  <a:cubicBezTo>
                    <a:pt x="432" y="233"/>
                    <a:pt x="432" y="233"/>
                    <a:pt x="433" y="235"/>
                  </a:cubicBezTo>
                  <a:cubicBezTo>
                    <a:pt x="434" y="235"/>
                    <a:pt x="434" y="235"/>
                    <a:pt x="434" y="235"/>
                  </a:cubicBezTo>
                  <a:cubicBezTo>
                    <a:pt x="434" y="235"/>
                    <a:pt x="435" y="234"/>
                    <a:pt x="436" y="234"/>
                  </a:cubicBezTo>
                  <a:cubicBezTo>
                    <a:pt x="436" y="235"/>
                    <a:pt x="435" y="238"/>
                    <a:pt x="436" y="238"/>
                  </a:cubicBezTo>
                  <a:cubicBezTo>
                    <a:pt x="435" y="239"/>
                    <a:pt x="435" y="239"/>
                    <a:pt x="435" y="239"/>
                  </a:cubicBezTo>
                  <a:cubicBezTo>
                    <a:pt x="437" y="239"/>
                    <a:pt x="440" y="240"/>
                    <a:pt x="441" y="241"/>
                  </a:cubicBezTo>
                  <a:cubicBezTo>
                    <a:pt x="441" y="241"/>
                    <a:pt x="440" y="243"/>
                    <a:pt x="441" y="244"/>
                  </a:cubicBezTo>
                  <a:cubicBezTo>
                    <a:pt x="443" y="244"/>
                    <a:pt x="443" y="244"/>
                    <a:pt x="443" y="244"/>
                  </a:cubicBezTo>
                  <a:cubicBezTo>
                    <a:pt x="443" y="245"/>
                    <a:pt x="443" y="246"/>
                    <a:pt x="443" y="248"/>
                  </a:cubicBezTo>
                  <a:cubicBezTo>
                    <a:pt x="443" y="248"/>
                    <a:pt x="444" y="248"/>
                    <a:pt x="444" y="249"/>
                  </a:cubicBezTo>
                  <a:cubicBezTo>
                    <a:pt x="445" y="249"/>
                    <a:pt x="447" y="249"/>
                    <a:pt x="448" y="249"/>
                  </a:cubicBezTo>
                  <a:cubicBezTo>
                    <a:pt x="447" y="242"/>
                    <a:pt x="449" y="243"/>
                    <a:pt x="445" y="244"/>
                  </a:cubicBezTo>
                  <a:cubicBezTo>
                    <a:pt x="446" y="242"/>
                    <a:pt x="446" y="242"/>
                    <a:pt x="446" y="240"/>
                  </a:cubicBezTo>
                  <a:cubicBezTo>
                    <a:pt x="446" y="240"/>
                    <a:pt x="446" y="238"/>
                    <a:pt x="446" y="238"/>
                  </a:cubicBezTo>
                  <a:cubicBezTo>
                    <a:pt x="445" y="238"/>
                    <a:pt x="443" y="239"/>
                    <a:pt x="442" y="238"/>
                  </a:cubicBezTo>
                  <a:cubicBezTo>
                    <a:pt x="442" y="238"/>
                    <a:pt x="442" y="238"/>
                    <a:pt x="442" y="238"/>
                  </a:cubicBezTo>
                  <a:cubicBezTo>
                    <a:pt x="442" y="238"/>
                    <a:pt x="442" y="238"/>
                    <a:pt x="442" y="238"/>
                  </a:cubicBezTo>
                  <a:cubicBezTo>
                    <a:pt x="441" y="236"/>
                    <a:pt x="441" y="236"/>
                    <a:pt x="441" y="236"/>
                  </a:cubicBezTo>
                  <a:cubicBezTo>
                    <a:pt x="440" y="236"/>
                    <a:pt x="440" y="236"/>
                    <a:pt x="440" y="236"/>
                  </a:cubicBezTo>
                  <a:cubicBezTo>
                    <a:pt x="439" y="234"/>
                    <a:pt x="440" y="233"/>
                    <a:pt x="439" y="232"/>
                  </a:cubicBezTo>
                  <a:cubicBezTo>
                    <a:pt x="438" y="231"/>
                    <a:pt x="436" y="231"/>
                    <a:pt x="435" y="230"/>
                  </a:cubicBezTo>
                  <a:cubicBezTo>
                    <a:pt x="434" y="230"/>
                    <a:pt x="435" y="228"/>
                    <a:pt x="434" y="228"/>
                  </a:cubicBezTo>
                  <a:cubicBezTo>
                    <a:pt x="434" y="227"/>
                    <a:pt x="430" y="227"/>
                    <a:pt x="430" y="226"/>
                  </a:cubicBezTo>
                  <a:close/>
                  <a:moveTo>
                    <a:pt x="412" y="210"/>
                  </a:moveTo>
                  <a:cubicBezTo>
                    <a:pt x="412" y="210"/>
                    <a:pt x="411" y="213"/>
                    <a:pt x="411" y="214"/>
                  </a:cubicBezTo>
                  <a:cubicBezTo>
                    <a:pt x="411" y="215"/>
                    <a:pt x="413" y="217"/>
                    <a:pt x="414" y="218"/>
                  </a:cubicBezTo>
                  <a:cubicBezTo>
                    <a:pt x="414" y="218"/>
                    <a:pt x="414" y="219"/>
                    <a:pt x="414" y="220"/>
                  </a:cubicBezTo>
                  <a:cubicBezTo>
                    <a:pt x="414" y="220"/>
                    <a:pt x="417" y="221"/>
                    <a:pt x="417" y="221"/>
                  </a:cubicBezTo>
                  <a:cubicBezTo>
                    <a:pt x="418" y="222"/>
                    <a:pt x="417" y="223"/>
                    <a:pt x="418" y="224"/>
                  </a:cubicBezTo>
                  <a:cubicBezTo>
                    <a:pt x="418" y="225"/>
                    <a:pt x="420" y="225"/>
                    <a:pt x="420" y="226"/>
                  </a:cubicBezTo>
                  <a:cubicBezTo>
                    <a:pt x="421" y="224"/>
                    <a:pt x="421" y="224"/>
                    <a:pt x="421" y="222"/>
                  </a:cubicBezTo>
                  <a:cubicBezTo>
                    <a:pt x="422" y="223"/>
                    <a:pt x="422" y="223"/>
                    <a:pt x="422" y="225"/>
                  </a:cubicBezTo>
                  <a:cubicBezTo>
                    <a:pt x="423" y="225"/>
                    <a:pt x="425" y="225"/>
                    <a:pt x="425" y="225"/>
                  </a:cubicBezTo>
                  <a:cubicBezTo>
                    <a:pt x="423" y="226"/>
                    <a:pt x="424" y="229"/>
                    <a:pt x="425" y="230"/>
                  </a:cubicBezTo>
                  <a:cubicBezTo>
                    <a:pt x="425" y="230"/>
                    <a:pt x="427" y="229"/>
                    <a:pt x="427" y="228"/>
                  </a:cubicBezTo>
                  <a:cubicBezTo>
                    <a:pt x="427" y="227"/>
                    <a:pt x="427" y="224"/>
                    <a:pt x="427" y="224"/>
                  </a:cubicBezTo>
                  <a:cubicBezTo>
                    <a:pt x="427" y="224"/>
                    <a:pt x="427" y="224"/>
                    <a:pt x="427" y="224"/>
                  </a:cubicBezTo>
                  <a:cubicBezTo>
                    <a:pt x="429" y="224"/>
                    <a:pt x="428" y="226"/>
                    <a:pt x="430" y="225"/>
                  </a:cubicBezTo>
                  <a:cubicBezTo>
                    <a:pt x="430" y="225"/>
                    <a:pt x="432" y="224"/>
                    <a:pt x="430" y="224"/>
                  </a:cubicBezTo>
                  <a:cubicBezTo>
                    <a:pt x="431" y="223"/>
                    <a:pt x="430" y="222"/>
                    <a:pt x="430" y="222"/>
                  </a:cubicBezTo>
                  <a:cubicBezTo>
                    <a:pt x="430" y="222"/>
                    <a:pt x="431" y="222"/>
                    <a:pt x="432" y="222"/>
                  </a:cubicBezTo>
                  <a:cubicBezTo>
                    <a:pt x="431" y="221"/>
                    <a:pt x="432" y="220"/>
                    <a:pt x="432" y="218"/>
                  </a:cubicBezTo>
                  <a:cubicBezTo>
                    <a:pt x="431" y="215"/>
                    <a:pt x="427" y="216"/>
                    <a:pt x="424" y="216"/>
                  </a:cubicBezTo>
                  <a:cubicBezTo>
                    <a:pt x="425" y="216"/>
                    <a:pt x="425" y="220"/>
                    <a:pt x="424" y="220"/>
                  </a:cubicBezTo>
                  <a:cubicBezTo>
                    <a:pt x="425" y="221"/>
                    <a:pt x="426" y="221"/>
                    <a:pt x="426" y="221"/>
                  </a:cubicBezTo>
                  <a:cubicBezTo>
                    <a:pt x="429" y="223"/>
                    <a:pt x="424" y="222"/>
                    <a:pt x="424" y="222"/>
                  </a:cubicBezTo>
                  <a:cubicBezTo>
                    <a:pt x="424" y="221"/>
                    <a:pt x="424" y="220"/>
                    <a:pt x="423" y="219"/>
                  </a:cubicBezTo>
                  <a:cubicBezTo>
                    <a:pt x="423" y="219"/>
                    <a:pt x="421" y="221"/>
                    <a:pt x="421" y="220"/>
                  </a:cubicBezTo>
                  <a:cubicBezTo>
                    <a:pt x="419" y="219"/>
                    <a:pt x="420" y="215"/>
                    <a:pt x="418" y="213"/>
                  </a:cubicBezTo>
                  <a:cubicBezTo>
                    <a:pt x="418" y="213"/>
                    <a:pt x="417" y="213"/>
                    <a:pt x="416" y="213"/>
                  </a:cubicBezTo>
                  <a:cubicBezTo>
                    <a:pt x="416" y="212"/>
                    <a:pt x="416" y="212"/>
                    <a:pt x="416" y="212"/>
                  </a:cubicBezTo>
                  <a:cubicBezTo>
                    <a:pt x="415" y="212"/>
                    <a:pt x="413" y="211"/>
                    <a:pt x="412" y="210"/>
                  </a:cubicBezTo>
                  <a:close/>
                  <a:moveTo>
                    <a:pt x="258" y="202"/>
                  </a:moveTo>
                  <a:cubicBezTo>
                    <a:pt x="257" y="202"/>
                    <a:pt x="258" y="204"/>
                    <a:pt x="258" y="204"/>
                  </a:cubicBezTo>
                  <a:cubicBezTo>
                    <a:pt x="256" y="204"/>
                    <a:pt x="254" y="204"/>
                    <a:pt x="252" y="204"/>
                  </a:cubicBezTo>
                  <a:cubicBezTo>
                    <a:pt x="252" y="204"/>
                    <a:pt x="252" y="203"/>
                    <a:pt x="252" y="202"/>
                  </a:cubicBezTo>
                  <a:cubicBezTo>
                    <a:pt x="251" y="202"/>
                    <a:pt x="250" y="203"/>
                    <a:pt x="250" y="202"/>
                  </a:cubicBezTo>
                  <a:cubicBezTo>
                    <a:pt x="250" y="204"/>
                    <a:pt x="250" y="204"/>
                    <a:pt x="250" y="204"/>
                  </a:cubicBezTo>
                  <a:cubicBezTo>
                    <a:pt x="248" y="203"/>
                    <a:pt x="250" y="206"/>
                    <a:pt x="250" y="206"/>
                  </a:cubicBezTo>
                  <a:cubicBezTo>
                    <a:pt x="251" y="205"/>
                    <a:pt x="250" y="208"/>
                    <a:pt x="250" y="208"/>
                  </a:cubicBezTo>
                  <a:cubicBezTo>
                    <a:pt x="247" y="208"/>
                    <a:pt x="239" y="206"/>
                    <a:pt x="245" y="211"/>
                  </a:cubicBezTo>
                  <a:cubicBezTo>
                    <a:pt x="245" y="212"/>
                    <a:pt x="244" y="214"/>
                    <a:pt x="244" y="214"/>
                  </a:cubicBezTo>
                  <a:cubicBezTo>
                    <a:pt x="245" y="214"/>
                    <a:pt x="245" y="216"/>
                    <a:pt x="247" y="215"/>
                  </a:cubicBezTo>
                  <a:cubicBezTo>
                    <a:pt x="247" y="215"/>
                    <a:pt x="248" y="213"/>
                    <a:pt x="248" y="213"/>
                  </a:cubicBezTo>
                  <a:cubicBezTo>
                    <a:pt x="249" y="214"/>
                    <a:pt x="250" y="214"/>
                    <a:pt x="252" y="214"/>
                  </a:cubicBezTo>
                  <a:cubicBezTo>
                    <a:pt x="252" y="215"/>
                    <a:pt x="251" y="216"/>
                    <a:pt x="252" y="216"/>
                  </a:cubicBezTo>
                  <a:cubicBezTo>
                    <a:pt x="252" y="217"/>
                    <a:pt x="253" y="216"/>
                    <a:pt x="254" y="216"/>
                  </a:cubicBezTo>
                  <a:cubicBezTo>
                    <a:pt x="254" y="216"/>
                    <a:pt x="254" y="214"/>
                    <a:pt x="254" y="214"/>
                  </a:cubicBezTo>
                  <a:cubicBezTo>
                    <a:pt x="256" y="212"/>
                    <a:pt x="259" y="212"/>
                    <a:pt x="262" y="212"/>
                  </a:cubicBezTo>
                  <a:cubicBezTo>
                    <a:pt x="262" y="210"/>
                    <a:pt x="262" y="210"/>
                    <a:pt x="262" y="210"/>
                  </a:cubicBezTo>
                  <a:cubicBezTo>
                    <a:pt x="258" y="210"/>
                    <a:pt x="262" y="210"/>
                    <a:pt x="260" y="209"/>
                  </a:cubicBezTo>
                  <a:cubicBezTo>
                    <a:pt x="261" y="209"/>
                    <a:pt x="269" y="210"/>
                    <a:pt x="266" y="208"/>
                  </a:cubicBezTo>
                  <a:cubicBezTo>
                    <a:pt x="263" y="207"/>
                    <a:pt x="263" y="207"/>
                    <a:pt x="263" y="204"/>
                  </a:cubicBezTo>
                  <a:cubicBezTo>
                    <a:pt x="261" y="203"/>
                    <a:pt x="262" y="205"/>
                    <a:pt x="260" y="204"/>
                  </a:cubicBezTo>
                  <a:cubicBezTo>
                    <a:pt x="260" y="204"/>
                    <a:pt x="259" y="202"/>
                    <a:pt x="258" y="202"/>
                  </a:cubicBezTo>
                  <a:close/>
                  <a:moveTo>
                    <a:pt x="260" y="192"/>
                  </a:moveTo>
                  <a:cubicBezTo>
                    <a:pt x="259" y="194"/>
                    <a:pt x="256" y="199"/>
                    <a:pt x="260" y="198"/>
                  </a:cubicBezTo>
                  <a:cubicBezTo>
                    <a:pt x="260" y="198"/>
                    <a:pt x="261" y="197"/>
                    <a:pt x="261" y="196"/>
                  </a:cubicBezTo>
                  <a:cubicBezTo>
                    <a:pt x="262" y="196"/>
                    <a:pt x="262" y="197"/>
                    <a:pt x="263" y="196"/>
                  </a:cubicBezTo>
                  <a:cubicBezTo>
                    <a:pt x="262" y="197"/>
                    <a:pt x="264" y="198"/>
                    <a:pt x="264" y="198"/>
                  </a:cubicBezTo>
                  <a:cubicBezTo>
                    <a:pt x="265" y="198"/>
                    <a:pt x="265" y="197"/>
                    <a:pt x="266" y="197"/>
                  </a:cubicBezTo>
                  <a:cubicBezTo>
                    <a:pt x="263" y="194"/>
                    <a:pt x="263" y="194"/>
                    <a:pt x="263" y="194"/>
                  </a:cubicBezTo>
                  <a:cubicBezTo>
                    <a:pt x="263" y="194"/>
                    <a:pt x="263" y="193"/>
                    <a:pt x="263" y="192"/>
                  </a:cubicBezTo>
                  <a:cubicBezTo>
                    <a:pt x="262" y="192"/>
                    <a:pt x="261" y="193"/>
                    <a:pt x="260" y="192"/>
                  </a:cubicBezTo>
                  <a:close/>
                  <a:moveTo>
                    <a:pt x="145" y="166"/>
                  </a:moveTo>
                  <a:cubicBezTo>
                    <a:pt x="144" y="166"/>
                    <a:pt x="142" y="168"/>
                    <a:pt x="142" y="169"/>
                  </a:cubicBezTo>
                  <a:cubicBezTo>
                    <a:pt x="140" y="169"/>
                    <a:pt x="137" y="169"/>
                    <a:pt x="135" y="169"/>
                  </a:cubicBezTo>
                  <a:cubicBezTo>
                    <a:pt x="135" y="170"/>
                    <a:pt x="135" y="171"/>
                    <a:pt x="136" y="172"/>
                  </a:cubicBezTo>
                  <a:cubicBezTo>
                    <a:pt x="136" y="172"/>
                    <a:pt x="144" y="175"/>
                    <a:pt x="144" y="175"/>
                  </a:cubicBezTo>
                  <a:cubicBezTo>
                    <a:pt x="145" y="173"/>
                    <a:pt x="145" y="173"/>
                    <a:pt x="145" y="173"/>
                  </a:cubicBezTo>
                  <a:cubicBezTo>
                    <a:pt x="147" y="172"/>
                    <a:pt x="148" y="172"/>
                    <a:pt x="150" y="171"/>
                  </a:cubicBezTo>
                  <a:cubicBezTo>
                    <a:pt x="149" y="168"/>
                    <a:pt x="149" y="165"/>
                    <a:pt x="145" y="166"/>
                  </a:cubicBezTo>
                  <a:close/>
                  <a:moveTo>
                    <a:pt x="107" y="116"/>
                  </a:moveTo>
                  <a:cubicBezTo>
                    <a:pt x="106" y="116"/>
                    <a:pt x="105" y="119"/>
                    <a:pt x="105" y="119"/>
                  </a:cubicBezTo>
                  <a:cubicBezTo>
                    <a:pt x="104" y="119"/>
                    <a:pt x="99" y="118"/>
                    <a:pt x="99" y="118"/>
                  </a:cubicBezTo>
                  <a:cubicBezTo>
                    <a:pt x="98" y="118"/>
                    <a:pt x="98" y="118"/>
                    <a:pt x="97" y="117"/>
                  </a:cubicBezTo>
                  <a:cubicBezTo>
                    <a:pt x="97" y="118"/>
                    <a:pt x="96" y="119"/>
                    <a:pt x="96" y="119"/>
                  </a:cubicBezTo>
                  <a:cubicBezTo>
                    <a:pt x="96" y="120"/>
                    <a:pt x="97" y="123"/>
                    <a:pt x="97" y="123"/>
                  </a:cubicBezTo>
                  <a:cubicBezTo>
                    <a:pt x="101" y="122"/>
                    <a:pt x="107" y="120"/>
                    <a:pt x="111" y="123"/>
                  </a:cubicBezTo>
                  <a:cubicBezTo>
                    <a:pt x="112" y="123"/>
                    <a:pt x="112" y="125"/>
                    <a:pt x="113" y="125"/>
                  </a:cubicBezTo>
                  <a:cubicBezTo>
                    <a:pt x="114" y="126"/>
                    <a:pt x="115" y="125"/>
                    <a:pt x="116" y="127"/>
                  </a:cubicBezTo>
                  <a:cubicBezTo>
                    <a:pt x="116" y="127"/>
                    <a:pt x="116" y="129"/>
                    <a:pt x="116" y="129"/>
                  </a:cubicBezTo>
                  <a:cubicBezTo>
                    <a:pt x="116" y="129"/>
                    <a:pt x="118" y="129"/>
                    <a:pt x="119" y="129"/>
                  </a:cubicBezTo>
                  <a:cubicBezTo>
                    <a:pt x="119" y="129"/>
                    <a:pt x="119" y="127"/>
                    <a:pt x="119" y="126"/>
                  </a:cubicBezTo>
                  <a:cubicBezTo>
                    <a:pt x="119" y="126"/>
                    <a:pt x="120" y="126"/>
                    <a:pt x="121" y="126"/>
                  </a:cubicBezTo>
                  <a:cubicBezTo>
                    <a:pt x="121" y="126"/>
                    <a:pt x="121" y="124"/>
                    <a:pt x="122" y="124"/>
                  </a:cubicBezTo>
                  <a:cubicBezTo>
                    <a:pt x="118" y="123"/>
                    <a:pt x="115" y="123"/>
                    <a:pt x="113" y="121"/>
                  </a:cubicBezTo>
                  <a:cubicBezTo>
                    <a:pt x="112" y="119"/>
                    <a:pt x="110" y="115"/>
                    <a:pt x="107" y="116"/>
                  </a:cubicBezTo>
                  <a:close/>
                  <a:moveTo>
                    <a:pt x="176" y="74"/>
                  </a:moveTo>
                  <a:cubicBezTo>
                    <a:pt x="176" y="74"/>
                    <a:pt x="176" y="75"/>
                    <a:pt x="176" y="75"/>
                  </a:cubicBezTo>
                  <a:cubicBezTo>
                    <a:pt x="178" y="76"/>
                    <a:pt x="177" y="74"/>
                    <a:pt x="176" y="74"/>
                  </a:cubicBezTo>
                  <a:close/>
                  <a:moveTo>
                    <a:pt x="358" y="22"/>
                  </a:moveTo>
                  <a:cubicBezTo>
                    <a:pt x="358" y="22"/>
                    <a:pt x="357" y="20"/>
                    <a:pt x="357" y="20"/>
                  </a:cubicBezTo>
                  <a:cubicBezTo>
                    <a:pt x="355" y="19"/>
                    <a:pt x="354" y="19"/>
                    <a:pt x="351" y="18"/>
                  </a:cubicBezTo>
                  <a:cubicBezTo>
                    <a:pt x="351" y="17"/>
                    <a:pt x="351" y="17"/>
                    <a:pt x="351" y="17"/>
                  </a:cubicBezTo>
                  <a:cubicBezTo>
                    <a:pt x="348" y="17"/>
                    <a:pt x="347" y="19"/>
                    <a:pt x="344" y="18"/>
                  </a:cubicBezTo>
                  <a:cubicBezTo>
                    <a:pt x="343" y="18"/>
                    <a:pt x="342" y="16"/>
                    <a:pt x="342" y="16"/>
                  </a:cubicBezTo>
                  <a:cubicBezTo>
                    <a:pt x="342" y="16"/>
                    <a:pt x="340" y="16"/>
                    <a:pt x="340" y="16"/>
                  </a:cubicBezTo>
                  <a:cubicBezTo>
                    <a:pt x="340" y="17"/>
                    <a:pt x="339" y="18"/>
                    <a:pt x="339" y="19"/>
                  </a:cubicBezTo>
                  <a:cubicBezTo>
                    <a:pt x="340" y="20"/>
                    <a:pt x="337" y="20"/>
                    <a:pt x="337" y="20"/>
                  </a:cubicBezTo>
                  <a:cubicBezTo>
                    <a:pt x="337" y="20"/>
                    <a:pt x="336" y="18"/>
                    <a:pt x="335" y="18"/>
                  </a:cubicBezTo>
                  <a:cubicBezTo>
                    <a:pt x="334" y="18"/>
                    <a:pt x="334" y="20"/>
                    <a:pt x="333" y="20"/>
                  </a:cubicBezTo>
                  <a:cubicBezTo>
                    <a:pt x="332" y="20"/>
                    <a:pt x="332" y="18"/>
                    <a:pt x="332" y="18"/>
                  </a:cubicBezTo>
                  <a:cubicBezTo>
                    <a:pt x="327" y="17"/>
                    <a:pt x="325" y="17"/>
                    <a:pt x="321" y="17"/>
                  </a:cubicBezTo>
                  <a:cubicBezTo>
                    <a:pt x="320" y="15"/>
                    <a:pt x="320" y="15"/>
                    <a:pt x="320" y="15"/>
                  </a:cubicBezTo>
                  <a:cubicBezTo>
                    <a:pt x="317" y="14"/>
                    <a:pt x="316" y="16"/>
                    <a:pt x="314" y="16"/>
                  </a:cubicBezTo>
                  <a:cubicBezTo>
                    <a:pt x="309" y="16"/>
                    <a:pt x="306" y="14"/>
                    <a:pt x="301" y="15"/>
                  </a:cubicBezTo>
                  <a:cubicBezTo>
                    <a:pt x="300" y="14"/>
                    <a:pt x="300" y="14"/>
                    <a:pt x="300" y="14"/>
                  </a:cubicBezTo>
                  <a:cubicBezTo>
                    <a:pt x="298" y="13"/>
                    <a:pt x="298" y="15"/>
                    <a:pt x="296" y="14"/>
                  </a:cubicBezTo>
                  <a:cubicBezTo>
                    <a:pt x="295" y="14"/>
                    <a:pt x="293" y="11"/>
                    <a:pt x="292" y="11"/>
                  </a:cubicBezTo>
                  <a:cubicBezTo>
                    <a:pt x="291" y="11"/>
                    <a:pt x="291" y="12"/>
                    <a:pt x="289" y="12"/>
                  </a:cubicBezTo>
                  <a:cubicBezTo>
                    <a:pt x="289" y="10"/>
                    <a:pt x="289" y="10"/>
                    <a:pt x="289" y="10"/>
                  </a:cubicBezTo>
                  <a:cubicBezTo>
                    <a:pt x="286" y="10"/>
                    <a:pt x="285" y="12"/>
                    <a:pt x="283" y="12"/>
                  </a:cubicBezTo>
                  <a:cubicBezTo>
                    <a:pt x="282" y="13"/>
                    <a:pt x="281" y="12"/>
                    <a:pt x="279" y="12"/>
                  </a:cubicBezTo>
                  <a:cubicBezTo>
                    <a:pt x="279" y="12"/>
                    <a:pt x="278" y="14"/>
                    <a:pt x="277" y="14"/>
                  </a:cubicBezTo>
                  <a:cubicBezTo>
                    <a:pt x="276" y="14"/>
                    <a:pt x="272" y="11"/>
                    <a:pt x="270" y="11"/>
                  </a:cubicBezTo>
                  <a:cubicBezTo>
                    <a:pt x="269" y="11"/>
                    <a:pt x="267" y="11"/>
                    <a:pt x="266" y="11"/>
                  </a:cubicBezTo>
                  <a:cubicBezTo>
                    <a:pt x="265" y="10"/>
                    <a:pt x="265" y="10"/>
                    <a:pt x="265" y="10"/>
                  </a:cubicBezTo>
                  <a:cubicBezTo>
                    <a:pt x="263" y="9"/>
                    <a:pt x="261" y="10"/>
                    <a:pt x="260" y="10"/>
                  </a:cubicBezTo>
                  <a:cubicBezTo>
                    <a:pt x="260" y="8"/>
                    <a:pt x="260" y="8"/>
                    <a:pt x="260" y="8"/>
                  </a:cubicBezTo>
                  <a:cubicBezTo>
                    <a:pt x="262" y="9"/>
                    <a:pt x="260" y="7"/>
                    <a:pt x="260" y="7"/>
                  </a:cubicBezTo>
                  <a:cubicBezTo>
                    <a:pt x="260" y="7"/>
                    <a:pt x="256" y="6"/>
                    <a:pt x="256" y="6"/>
                  </a:cubicBezTo>
                  <a:cubicBezTo>
                    <a:pt x="253" y="6"/>
                    <a:pt x="248" y="9"/>
                    <a:pt x="245" y="8"/>
                  </a:cubicBezTo>
                  <a:cubicBezTo>
                    <a:pt x="242" y="8"/>
                    <a:pt x="243" y="6"/>
                    <a:pt x="242" y="4"/>
                  </a:cubicBezTo>
                  <a:cubicBezTo>
                    <a:pt x="240" y="4"/>
                    <a:pt x="240" y="5"/>
                    <a:pt x="240" y="6"/>
                  </a:cubicBezTo>
                  <a:cubicBezTo>
                    <a:pt x="239" y="6"/>
                    <a:pt x="238" y="5"/>
                    <a:pt x="237" y="6"/>
                  </a:cubicBezTo>
                  <a:cubicBezTo>
                    <a:pt x="236" y="6"/>
                    <a:pt x="234" y="8"/>
                    <a:pt x="233" y="8"/>
                  </a:cubicBezTo>
                  <a:cubicBezTo>
                    <a:pt x="233" y="6"/>
                    <a:pt x="233" y="5"/>
                    <a:pt x="234" y="3"/>
                  </a:cubicBezTo>
                  <a:cubicBezTo>
                    <a:pt x="231" y="2"/>
                    <a:pt x="226" y="0"/>
                    <a:pt x="223" y="0"/>
                  </a:cubicBezTo>
                  <a:cubicBezTo>
                    <a:pt x="222" y="2"/>
                    <a:pt x="222" y="2"/>
                    <a:pt x="222" y="2"/>
                  </a:cubicBezTo>
                  <a:cubicBezTo>
                    <a:pt x="220" y="3"/>
                    <a:pt x="215" y="7"/>
                    <a:pt x="212" y="8"/>
                  </a:cubicBezTo>
                  <a:cubicBezTo>
                    <a:pt x="210" y="8"/>
                    <a:pt x="208" y="7"/>
                    <a:pt x="206" y="8"/>
                  </a:cubicBezTo>
                  <a:cubicBezTo>
                    <a:pt x="205" y="8"/>
                    <a:pt x="204" y="9"/>
                    <a:pt x="204" y="10"/>
                  </a:cubicBezTo>
                  <a:cubicBezTo>
                    <a:pt x="203" y="8"/>
                    <a:pt x="203" y="8"/>
                    <a:pt x="202" y="7"/>
                  </a:cubicBezTo>
                  <a:cubicBezTo>
                    <a:pt x="201" y="8"/>
                    <a:pt x="201" y="9"/>
                    <a:pt x="200" y="10"/>
                  </a:cubicBezTo>
                  <a:cubicBezTo>
                    <a:pt x="199" y="10"/>
                    <a:pt x="199" y="10"/>
                    <a:pt x="199" y="10"/>
                  </a:cubicBezTo>
                  <a:cubicBezTo>
                    <a:pt x="199" y="10"/>
                    <a:pt x="198" y="9"/>
                    <a:pt x="197" y="10"/>
                  </a:cubicBezTo>
                  <a:cubicBezTo>
                    <a:pt x="197" y="10"/>
                    <a:pt x="197" y="12"/>
                    <a:pt x="197" y="12"/>
                  </a:cubicBezTo>
                  <a:cubicBezTo>
                    <a:pt x="196" y="12"/>
                    <a:pt x="195" y="13"/>
                    <a:pt x="194" y="13"/>
                  </a:cubicBezTo>
                  <a:cubicBezTo>
                    <a:pt x="192" y="14"/>
                    <a:pt x="189" y="12"/>
                    <a:pt x="187" y="13"/>
                  </a:cubicBezTo>
                  <a:cubicBezTo>
                    <a:pt x="186" y="13"/>
                    <a:pt x="185" y="15"/>
                    <a:pt x="184" y="16"/>
                  </a:cubicBezTo>
                  <a:cubicBezTo>
                    <a:pt x="183" y="16"/>
                    <a:pt x="182" y="15"/>
                    <a:pt x="182" y="16"/>
                  </a:cubicBezTo>
                  <a:cubicBezTo>
                    <a:pt x="180" y="17"/>
                    <a:pt x="180" y="20"/>
                    <a:pt x="178" y="22"/>
                  </a:cubicBezTo>
                  <a:cubicBezTo>
                    <a:pt x="177" y="23"/>
                    <a:pt x="175" y="22"/>
                    <a:pt x="174" y="24"/>
                  </a:cubicBezTo>
                  <a:cubicBezTo>
                    <a:pt x="174" y="25"/>
                    <a:pt x="174" y="27"/>
                    <a:pt x="174" y="29"/>
                  </a:cubicBezTo>
                  <a:cubicBezTo>
                    <a:pt x="173" y="30"/>
                    <a:pt x="171" y="31"/>
                    <a:pt x="171" y="32"/>
                  </a:cubicBezTo>
                  <a:cubicBezTo>
                    <a:pt x="170" y="34"/>
                    <a:pt x="170" y="37"/>
                    <a:pt x="170" y="39"/>
                  </a:cubicBezTo>
                  <a:cubicBezTo>
                    <a:pt x="166" y="39"/>
                    <a:pt x="163" y="41"/>
                    <a:pt x="160" y="42"/>
                  </a:cubicBezTo>
                  <a:cubicBezTo>
                    <a:pt x="158" y="42"/>
                    <a:pt x="157" y="40"/>
                    <a:pt x="155" y="41"/>
                  </a:cubicBezTo>
                  <a:cubicBezTo>
                    <a:pt x="154" y="42"/>
                    <a:pt x="154" y="42"/>
                    <a:pt x="154" y="42"/>
                  </a:cubicBezTo>
                  <a:cubicBezTo>
                    <a:pt x="150" y="43"/>
                    <a:pt x="147" y="42"/>
                    <a:pt x="144" y="42"/>
                  </a:cubicBezTo>
                  <a:cubicBezTo>
                    <a:pt x="144" y="45"/>
                    <a:pt x="145" y="47"/>
                    <a:pt x="145" y="50"/>
                  </a:cubicBezTo>
                  <a:cubicBezTo>
                    <a:pt x="144" y="51"/>
                    <a:pt x="144" y="50"/>
                    <a:pt x="143" y="52"/>
                  </a:cubicBezTo>
                  <a:cubicBezTo>
                    <a:pt x="142" y="51"/>
                    <a:pt x="143" y="51"/>
                    <a:pt x="141" y="52"/>
                  </a:cubicBezTo>
                  <a:cubicBezTo>
                    <a:pt x="143" y="52"/>
                    <a:pt x="145" y="52"/>
                    <a:pt x="147" y="53"/>
                  </a:cubicBezTo>
                  <a:cubicBezTo>
                    <a:pt x="148" y="53"/>
                    <a:pt x="148" y="56"/>
                    <a:pt x="150" y="56"/>
                  </a:cubicBezTo>
                  <a:cubicBezTo>
                    <a:pt x="152" y="57"/>
                    <a:pt x="152" y="56"/>
                    <a:pt x="154" y="57"/>
                  </a:cubicBezTo>
                  <a:cubicBezTo>
                    <a:pt x="155" y="58"/>
                    <a:pt x="159" y="62"/>
                    <a:pt x="160" y="63"/>
                  </a:cubicBezTo>
                  <a:cubicBezTo>
                    <a:pt x="162" y="63"/>
                    <a:pt x="163" y="62"/>
                    <a:pt x="164" y="63"/>
                  </a:cubicBezTo>
                  <a:cubicBezTo>
                    <a:pt x="164" y="63"/>
                    <a:pt x="166" y="65"/>
                    <a:pt x="164" y="64"/>
                  </a:cubicBezTo>
                  <a:cubicBezTo>
                    <a:pt x="165" y="65"/>
                    <a:pt x="165" y="69"/>
                    <a:pt x="165" y="69"/>
                  </a:cubicBezTo>
                  <a:cubicBezTo>
                    <a:pt x="167" y="69"/>
                    <a:pt x="168" y="70"/>
                    <a:pt x="170" y="70"/>
                  </a:cubicBezTo>
                  <a:cubicBezTo>
                    <a:pt x="170" y="68"/>
                    <a:pt x="170" y="68"/>
                    <a:pt x="170" y="68"/>
                  </a:cubicBezTo>
                  <a:cubicBezTo>
                    <a:pt x="171" y="68"/>
                    <a:pt x="173" y="67"/>
                    <a:pt x="174" y="67"/>
                  </a:cubicBezTo>
                  <a:cubicBezTo>
                    <a:pt x="174" y="68"/>
                    <a:pt x="174" y="68"/>
                    <a:pt x="174" y="68"/>
                  </a:cubicBezTo>
                  <a:cubicBezTo>
                    <a:pt x="175" y="68"/>
                    <a:pt x="175" y="69"/>
                    <a:pt x="176" y="70"/>
                  </a:cubicBezTo>
                  <a:cubicBezTo>
                    <a:pt x="178" y="70"/>
                    <a:pt x="181" y="69"/>
                    <a:pt x="182" y="68"/>
                  </a:cubicBezTo>
                  <a:cubicBezTo>
                    <a:pt x="182" y="68"/>
                    <a:pt x="183" y="72"/>
                    <a:pt x="182" y="71"/>
                  </a:cubicBezTo>
                  <a:cubicBezTo>
                    <a:pt x="181" y="71"/>
                    <a:pt x="181" y="72"/>
                    <a:pt x="180" y="72"/>
                  </a:cubicBezTo>
                  <a:cubicBezTo>
                    <a:pt x="180" y="74"/>
                    <a:pt x="180" y="74"/>
                    <a:pt x="180" y="74"/>
                  </a:cubicBezTo>
                  <a:cubicBezTo>
                    <a:pt x="182" y="75"/>
                    <a:pt x="182" y="74"/>
                    <a:pt x="183" y="74"/>
                  </a:cubicBezTo>
                  <a:cubicBezTo>
                    <a:pt x="184" y="75"/>
                    <a:pt x="184" y="75"/>
                    <a:pt x="184" y="75"/>
                  </a:cubicBezTo>
                  <a:cubicBezTo>
                    <a:pt x="186" y="76"/>
                    <a:pt x="189" y="75"/>
                    <a:pt x="192" y="75"/>
                  </a:cubicBezTo>
                  <a:cubicBezTo>
                    <a:pt x="192" y="75"/>
                    <a:pt x="191" y="78"/>
                    <a:pt x="192" y="78"/>
                  </a:cubicBezTo>
                  <a:cubicBezTo>
                    <a:pt x="189" y="78"/>
                    <a:pt x="175" y="78"/>
                    <a:pt x="182" y="81"/>
                  </a:cubicBezTo>
                  <a:cubicBezTo>
                    <a:pt x="182" y="81"/>
                    <a:pt x="183" y="80"/>
                    <a:pt x="184" y="80"/>
                  </a:cubicBezTo>
                  <a:cubicBezTo>
                    <a:pt x="187" y="81"/>
                    <a:pt x="185" y="82"/>
                    <a:pt x="186" y="85"/>
                  </a:cubicBezTo>
                  <a:cubicBezTo>
                    <a:pt x="182" y="84"/>
                    <a:pt x="182" y="83"/>
                    <a:pt x="180" y="87"/>
                  </a:cubicBezTo>
                  <a:cubicBezTo>
                    <a:pt x="180" y="85"/>
                    <a:pt x="180" y="85"/>
                    <a:pt x="180" y="85"/>
                  </a:cubicBezTo>
                  <a:cubicBezTo>
                    <a:pt x="176" y="85"/>
                    <a:pt x="171" y="86"/>
                    <a:pt x="166" y="85"/>
                  </a:cubicBezTo>
                  <a:cubicBezTo>
                    <a:pt x="166" y="85"/>
                    <a:pt x="166" y="83"/>
                    <a:pt x="165" y="83"/>
                  </a:cubicBezTo>
                  <a:cubicBezTo>
                    <a:pt x="164" y="82"/>
                    <a:pt x="163" y="83"/>
                    <a:pt x="162" y="83"/>
                  </a:cubicBezTo>
                  <a:cubicBezTo>
                    <a:pt x="162" y="81"/>
                    <a:pt x="162" y="82"/>
                    <a:pt x="164" y="81"/>
                  </a:cubicBezTo>
                  <a:cubicBezTo>
                    <a:pt x="163" y="79"/>
                    <a:pt x="164" y="77"/>
                    <a:pt x="163" y="75"/>
                  </a:cubicBezTo>
                  <a:cubicBezTo>
                    <a:pt x="163" y="75"/>
                    <a:pt x="162" y="74"/>
                    <a:pt x="162" y="74"/>
                  </a:cubicBezTo>
                  <a:cubicBezTo>
                    <a:pt x="161" y="74"/>
                    <a:pt x="159" y="73"/>
                    <a:pt x="158" y="74"/>
                  </a:cubicBezTo>
                  <a:cubicBezTo>
                    <a:pt x="157" y="74"/>
                    <a:pt x="157" y="75"/>
                    <a:pt x="156" y="75"/>
                  </a:cubicBezTo>
                  <a:cubicBezTo>
                    <a:pt x="154" y="77"/>
                    <a:pt x="149" y="78"/>
                    <a:pt x="147" y="79"/>
                  </a:cubicBezTo>
                  <a:cubicBezTo>
                    <a:pt x="147" y="80"/>
                    <a:pt x="147" y="83"/>
                    <a:pt x="147" y="83"/>
                  </a:cubicBezTo>
                  <a:cubicBezTo>
                    <a:pt x="146" y="84"/>
                    <a:pt x="146" y="83"/>
                    <a:pt x="145" y="84"/>
                  </a:cubicBezTo>
                  <a:cubicBezTo>
                    <a:pt x="141" y="83"/>
                    <a:pt x="138" y="83"/>
                    <a:pt x="134" y="85"/>
                  </a:cubicBezTo>
                  <a:cubicBezTo>
                    <a:pt x="133" y="86"/>
                    <a:pt x="131" y="88"/>
                    <a:pt x="130" y="89"/>
                  </a:cubicBezTo>
                  <a:cubicBezTo>
                    <a:pt x="130" y="91"/>
                    <a:pt x="130" y="91"/>
                    <a:pt x="130" y="91"/>
                  </a:cubicBezTo>
                  <a:cubicBezTo>
                    <a:pt x="135" y="91"/>
                    <a:pt x="135" y="92"/>
                    <a:pt x="139" y="93"/>
                  </a:cubicBezTo>
                  <a:cubicBezTo>
                    <a:pt x="140" y="93"/>
                    <a:pt x="142" y="93"/>
                    <a:pt x="143" y="93"/>
                  </a:cubicBezTo>
                  <a:cubicBezTo>
                    <a:pt x="143" y="95"/>
                    <a:pt x="143" y="95"/>
                    <a:pt x="143" y="95"/>
                  </a:cubicBezTo>
                  <a:cubicBezTo>
                    <a:pt x="140" y="95"/>
                    <a:pt x="139" y="95"/>
                    <a:pt x="137" y="96"/>
                  </a:cubicBezTo>
                  <a:cubicBezTo>
                    <a:pt x="137" y="96"/>
                    <a:pt x="137" y="98"/>
                    <a:pt x="138" y="97"/>
                  </a:cubicBezTo>
                  <a:cubicBezTo>
                    <a:pt x="139" y="98"/>
                    <a:pt x="141" y="99"/>
                    <a:pt x="141" y="100"/>
                  </a:cubicBezTo>
                  <a:cubicBezTo>
                    <a:pt x="142" y="101"/>
                    <a:pt x="142" y="103"/>
                    <a:pt x="143" y="104"/>
                  </a:cubicBezTo>
                  <a:cubicBezTo>
                    <a:pt x="152" y="107"/>
                    <a:pt x="152" y="107"/>
                    <a:pt x="152" y="107"/>
                  </a:cubicBezTo>
                  <a:cubicBezTo>
                    <a:pt x="154" y="107"/>
                    <a:pt x="154" y="105"/>
                    <a:pt x="155" y="105"/>
                  </a:cubicBezTo>
                  <a:cubicBezTo>
                    <a:pt x="159" y="104"/>
                    <a:pt x="165" y="104"/>
                    <a:pt x="168" y="104"/>
                  </a:cubicBezTo>
                  <a:cubicBezTo>
                    <a:pt x="169" y="103"/>
                    <a:pt x="168" y="103"/>
                    <a:pt x="169" y="102"/>
                  </a:cubicBezTo>
                  <a:cubicBezTo>
                    <a:pt x="170" y="103"/>
                    <a:pt x="172" y="105"/>
                    <a:pt x="172" y="105"/>
                  </a:cubicBezTo>
                  <a:cubicBezTo>
                    <a:pt x="173" y="106"/>
                    <a:pt x="172" y="107"/>
                    <a:pt x="172" y="107"/>
                  </a:cubicBezTo>
                  <a:cubicBezTo>
                    <a:pt x="173" y="108"/>
                    <a:pt x="174" y="108"/>
                    <a:pt x="174" y="108"/>
                  </a:cubicBezTo>
                  <a:cubicBezTo>
                    <a:pt x="175" y="108"/>
                    <a:pt x="177" y="104"/>
                    <a:pt x="178" y="104"/>
                  </a:cubicBezTo>
                  <a:cubicBezTo>
                    <a:pt x="182" y="103"/>
                    <a:pt x="188" y="103"/>
                    <a:pt x="191" y="103"/>
                  </a:cubicBezTo>
                  <a:cubicBezTo>
                    <a:pt x="191" y="104"/>
                    <a:pt x="191" y="105"/>
                    <a:pt x="191" y="106"/>
                  </a:cubicBezTo>
                  <a:cubicBezTo>
                    <a:pt x="191" y="107"/>
                    <a:pt x="189" y="107"/>
                    <a:pt x="188" y="108"/>
                  </a:cubicBezTo>
                  <a:cubicBezTo>
                    <a:pt x="188" y="110"/>
                    <a:pt x="190" y="113"/>
                    <a:pt x="190" y="115"/>
                  </a:cubicBezTo>
                  <a:cubicBezTo>
                    <a:pt x="191" y="117"/>
                    <a:pt x="190" y="119"/>
                    <a:pt x="190" y="121"/>
                  </a:cubicBezTo>
                  <a:cubicBezTo>
                    <a:pt x="188" y="121"/>
                    <a:pt x="185" y="123"/>
                    <a:pt x="183" y="123"/>
                  </a:cubicBezTo>
                  <a:cubicBezTo>
                    <a:pt x="181" y="123"/>
                    <a:pt x="181" y="122"/>
                    <a:pt x="179" y="123"/>
                  </a:cubicBezTo>
                  <a:cubicBezTo>
                    <a:pt x="179" y="123"/>
                    <a:pt x="179" y="124"/>
                    <a:pt x="178" y="125"/>
                  </a:cubicBezTo>
                  <a:cubicBezTo>
                    <a:pt x="177" y="126"/>
                    <a:pt x="172" y="129"/>
                    <a:pt x="168" y="128"/>
                  </a:cubicBezTo>
                  <a:cubicBezTo>
                    <a:pt x="166" y="127"/>
                    <a:pt x="166" y="124"/>
                    <a:pt x="162" y="124"/>
                  </a:cubicBezTo>
                  <a:cubicBezTo>
                    <a:pt x="161" y="124"/>
                    <a:pt x="159" y="126"/>
                    <a:pt x="158" y="127"/>
                  </a:cubicBezTo>
                  <a:cubicBezTo>
                    <a:pt x="158" y="127"/>
                    <a:pt x="158" y="129"/>
                    <a:pt x="158" y="128"/>
                  </a:cubicBezTo>
                  <a:cubicBezTo>
                    <a:pt x="159" y="128"/>
                    <a:pt x="158" y="129"/>
                    <a:pt x="159" y="129"/>
                  </a:cubicBezTo>
                  <a:cubicBezTo>
                    <a:pt x="160" y="131"/>
                    <a:pt x="161" y="132"/>
                    <a:pt x="161" y="136"/>
                  </a:cubicBezTo>
                  <a:cubicBezTo>
                    <a:pt x="160" y="135"/>
                    <a:pt x="161" y="135"/>
                    <a:pt x="160" y="134"/>
                  </a:cubicBezTo>
                  <a:cubicBezTo>
                    <a:pt x="159" y="134"/>
                    <a:pt x="158" y="134"/>
                    <a:pt x="157" y="133"/>
                  </a:cubicBezTo>
                  <a:cubicBezTo>
                    <a:pt x="156" y="138"/>
                    <a:pt x="156" y="138"/>
                    <a:pt x="156" y="138"/>
                  </a:cubicBezTo>
                  <a:cubicBezTo>
                    <a:pt x="156" y="138"/>
                    <a:pt x="154" y="138"/>
                    <a:pt x="154" y="138"/>
                  </a:cubicBezTo>
                  <a:cubicBezTo>
                    <a:pt x="153" y="138"/>
                    <a:pt x="149" y="141"/>
                    <a:pt x="149" y="142"/>
                  </a:cubicBezTo>
                  <a:cubicBezTo>
                    <a:pt x="149" y="143"/>
                    <a:pt x="150" y="145"/>
                    <a:pt x="149" y="146"/>
                  </a:cubicBezTo>
                  <a:cubicBezTo>
                    <a:pt x="149" y="146"/>
                    <a:pt x="146" y="147"/>
                    <a:pt x="146" y="147"/>
                  </a:cubicBezTo>
                  <a:cubicBezTo>
                    <a:pt x="146" y="147"/>
                    <a:pt x="145" y="150"/>
                    <a:pt x="145" y="150"/>
                  </a:cubicBezTo>
                  <a:cubicBezTo>
                    <a:pt x="146" y="150"/>
                    <a:pt x="147" y="150"/>
                    <a:pt x="148" y="150"/>
                  </a:cubicBezTo>
                  <a:cubicBezTo>
                    <a:pt x="148" y="150"/>
                    <a:pt x="147" y="152"/>
                    <a:pt x="147" y="153"/>
                  </a:cubicBezTo>
                  <a:cubicBezTo>
                    <a:pt x="149" y="153"/>
                    <a:pt x="150" y="152"/>
                    <a:pt x="151" y="153"/>
                  </a:cubicBezTo>
                  <a:cubicBezTo>
                    <a:pt x="152" y="153"/>
                    <a:pt x="152" y="154"/>
                    <a:pt x="152" y="155"/>
                  </a:cubicBezTo>
                  <a:cubicBezTo>
                    <a:pt x="153" y="155"/>
                    <a:pt x="152" y="155"/>
                    <a:pt x="153" y="156"/>
                  </a:cubicBezTo>
                  <a:cubicBezTo>
                    <a:pt x="157" y="156"/>
                    <a:pt x="159" y="156"/>
                    <a:pt x="162" y="157"/>
                  </a:cubicBezTo>
                  <a:cubicBezTo>
                    <a:pt x="162" y="157"/>
                    <a:pt x="162" y="156"/>
                    <a:pt x="162" y="156"/>
                  </a:cubicBezTo>
                  <a:cubicBezTo>
                    <a:pt x="163" y="156"/>
                    <a:pt x="164" y="156"/>
                    <a:pt x="165" y="156"/>
                  </a:cubicBezTo>
                  <a:cubicBezTo>
                    <a:pt x="165" y="157"/>
                    <a:pt x="165" y="157"/>
                    <a:pt x="165" y="157"/>
                  </a:cubicBezTo>
                  <a:cubicBezTo>
                    <a:pt x="166" y="156"/>
                    <a:pt x="164" y="159"/>
                    <a:pt x="164" y="159"/>
                  </a:cubicBezTo>
                  <a:cubicBezTo>
                    <a:pt x="163" y="160"/>
                    <a:pt x="163" y="161"/>
                    <a:pt x="162" y="162"/>
                  </a:cubicBezTo>
                  <a:cubicBezTo>
                    <a:pt x="162" y="162"/>
                    <a:pt x="160" y="163"/>
                    <a:pt x="160" y="163"/>
                  </a:cubicBezTo>
                  <a:cubicBezTo>
                    <a:pt x="161" y="164"/>
                    <a:pt x="161" y="164"/>
                    <a:pt x="160" y="165"/>
                  </a:cubicBezTo>
                  <a:cubicBezTo>
                    <a:pt x="160" y="166"/>
                    <a:pt x="160" y="167"/>
                    <a:pt x="160" y="167"/>
                  </a:cubicBezTo>
                  <a:cubicBezTo>
                    <a:pt x="161" y="168"/>
                    <a:pt x="160" y="168"/>
                    <a:pt x="161" y="169"/>
                  </a:cubicBezTo>
                  <a:cubicBezTo>
                    <a:pt x="161" y="169"/>
                    <a:pt x="163" y="169"/>
                    <a:pt x="163" y="169"/>
                  </a:cubicBezTo>
                  <a:cubicBezTo>
                    <a:pt x="164" y="170"/>
                    <a:pt x="163" y="171"/>
                    <a:pt x="163" y="172"/>
                  </a:cubicBezTo>
                  <a:cubicBezTo>
                    <a:pt x="163" y="172"/>
                    <a:pt x="165" y="173"/>
                    <a:pt x="165" y="174"/>
                  </a:cubicBezTo>
                  <a:cubicBezTo>
                    <a:pt x="170" y="173"/>
                    <a:pt x="174" y="173"/>
                    <a:pt x="175" y="170"/>
                  </a:cubicBezTo>
                  <a:cubicBezTo>
                    <a:pt x="176" y="168"/>
                    <a:pt x="175" y="166"/>
                    <a:pt x="175" y="166"/>
                  </a:cubicBezTo>
                  <a:cubicBezTo>
                    <a:pt x="176" y="165"/>
                    <a:pt x="176" y="165"/>
                    <a:pt x="176" y="165"/>
                  </a:cubicBezTo>
                  <a:cubicBezTo>
                    <a:pt x="178" y="164"/>
                    <a:pt x="178" y="164"/>
                    <a:pt x="178" y="164"/>
                  </a:cubicBezTo>
                  <a:cubicBezTo>
                    <a:pt x="178" y="164"/>
                    <a:pt x="180" y="169"/>
                    <a:pt x="177" y="168"/>
                  </a:cubicBezTo>
                  <a:cubicBezTo>
                    <a:pt x="178" y="169"/>
                    <a:pt x="177" y="170"/>
                    <a:pt x="177" y="171"/>
                  </a:cubicBezTo>
                  <a:cubicBezTo>
                    <a:pt x="177" y="172"/>
                    <a:pt x="179" y="172"/>
                    <a:pt x="180" y="173"/>
                  </a:cubicBezTo>
                  <a:cubicBezTo>
                    <a:pt x="181" y="175"/>
                    <a:pt x="181" y="177"/>
                    <a:pt x="182" y="180"/>
                  </a:cubicBezTo>
                  <a:cubicBezTo>
                    <a:pt x="180" y="181"/>
                    <a:pt x="181" y="182"/>
                    <a:pt x="180" y="184"/>
                  </a:cubicBezTo>
                  <a:cubicBezTo>
                    <a:pt x="182" y="184"/>
                    <a:pt x="182" y="183"/>
                    <a:pt x="184" y="183"/>
                  </a:cubicBezTo>
                  <a:cubicBezTo>
                    <a:pt x="184" y="183"/>
                    <a:pt x="183" y="185"/>
                    <a:pt x="183" y="185"/>
                  </a:cubicBezTo>
                  <a:cubicBezTo>
                    <a:pt x="182" y="185"/>
                    <a:pt x="181" y="188"/>
                    <a:pt x="183" y="187"/>
                  </a:cubicBezTo>
                  <a:cubicBezTo>
                    <a:pt x="183" y="187"/>
                    <a:pt x="183" y="189"/>
                    <a:pt x="182" y="189"/>
                  </a:cubicBezTo>
                  <a:cubicBezTo>
                    <a:pt x="182" y="189"/>
                    <a:pt x="182" y="190"/>
                    <a:pt x="182" y="191"/>
                  </a:cubicBezTo>
                  <a:cubicBezTo>
                    <a:pt x="186" y="191"/>
                    <a:pt x="187" y="187"/>
                    <a:pt x="189" y="186"/>
                  </a:cubicBezTo>
                  <a:cubicBezTo>
                    <a:pt x="191" y="185"/>
                    <a:pt x="194" y="183"/>
                    <a:pt x="196" y="183"/>
                  </a:cubicBezTo>
                  <a:cubicBezTo>
                    <a:pt x="197" y="183"/>
                    <a:pt x="197" y="183"/>
                    <a:pt x="197" y="183"/>
                  </a:cubicBezTo>
                  <a:cubicBezTo>
                    <a:pt x="197" y="183"/>
                    <a:pt x="198" y="185"/>
                    <a:pt x="199" y="186"/>
                  </a:cubicBezTo>
                  <a:cubicBezTo>
                    <a:pt x="199" y="187"/>
                    <a:pt x="199" y="187"/>
                    <a:pt x="199" y="187"/>
                  </a:cubicBezTo>
                  <a:cubicBezTo>
                    <a:pt x="200" y="186"/>
                    <a:pt x="202" y="185"/>
                    <a:pt x="203" y="185"/>
                  </a:cubicBezTo>
                  <a:cubicBezTo>
                    <a:pt x="204" y="186"/>
                    <a:pt x="204" y="188"/>
                    <a:pt x="206" y="190"/>
                  </a:cubicBezTo>
                  <a:cubicBezTo>
                    <a:pt x="206" y="190"/>
                    <a:pt x="207" y="191"/>
                    <a:pt x="207" y="191"/>
                  </a:cubicBezTo>
                  <a:cubicBezTo>
                    <a:pt x="208" y="192"/>
                    <a:pt x="208" y="192"/>
                    <a:pt x="208" y="192"/>
                  </a:cubicBezTo>
                  <a:cubicBezTo>
                    <a:pt x="212" y="192"/>
                    <a:pt x="207" y="190"/>
                    <a:pt x="209" y="188"/>
                  </a:cubicBezTo>
                  <a:cubicBezTo>
                    <a:pt x="209" y="188"/>
                    <a:pt x="211" y="188"/>
                    <a:pt x="212" y="189"/>
                  </a:cubicBezTo>
                  <a:cubicBezTo>
                    <a:pt x="212" y="187"/>
                    <a:pt x="213" y="187"/>
                    <a:pt x="214" y="186"/>
                  </a:cubicBezTo>
                  <a:cubicBezTo>
                    <a:pt x="214" y="187"/>
                    <a:pt x="214" y="189"/>
                    <a:pt x="214" y="190"/>
                  </a:cubicBezTo>
                  <a:cubicBezTo>
                    <a:pt x="218" y="189"/>
                    <a:pt x="220" y="189"/>
                    <a:pt x="223" y="187"/>
                  </a:cubicBezTo>
                  <a:cubicBezTo>
                    <a:pt x="223" y="187"/>
                    <a:pt x="223" y="185"/>
                    <a:pt x="224" y="185"/>
                  </a:cubicBezTo>
                  <a:cubicBezTo>
                    <a:pt x="224" y="185"/>
                    <a:pt x="225" y="185"/>
                    <a:pt x="226" y="185"/>
                  </a:cubicBezTo>
                  <a:cubicBezTo>
                    <a:pt x="226" y="186"/>
                    <a:pt x="225" y="190"/>
                    <a:pt x="224" y="191"/>
                  </a:cubicBezTo>
                  <a:cubicBezTo>
                    <a:pt x="223" y="193"/>
                    <a:pt x="220" y="193"/>
                    <a:pt x="220" y="194"/>
                  </a:cubicBezTo>
                  <a:cubicBezTo>
                    <a:pt x="219" y="195"/>
                    <a:pt x="220" y="197"/>
                    <a:pt x="220" y="198"/>
                  </a:cubicBezTo>
                  <a:cubicBezTo>
                    <a:pt x="218" y="199"/>
                    <a:pt x="218" y="199"/>
                    <a:pt x="218" y="199"/>
                  </a:cubicBezTo>
                  <a:cubicBezTo>
                    <a:pt x="217" y="201"/>
                    <a:pt x="218" y="206"/>
                    <a:pt x="218" y="206"/>
                  </a:cubicBezTo>
                  <a:cubicBezTo>
                    <a:pt x="217" y="207"/>
                    <a:pt x="216" y="207"/>
                    <a:pt x="216" y="207"/>
                  </a:cubicBezTo>
                  <a:cubicBezTo>
                    <a:pt x="215" y="208"/>
                    <a:pt x="216" y="209"/>
                    <a:pt x="215" y="210"/>
                  </a:cubicBezTo>
                  <a:cubicBezTo>
                    <a:pt x="215" y="211"/>
                    <a:pt x="212" y="212"/>
                    <a:pt x="212" y="213"/>
                  </a:cubicBezTo>
                  <a:cubicBezTo>
                    <a:pt x="211" y="214"/>
                    <a:pt x="211" y="214"/>
                    <a:pt x="211" y="214"/>
                  </a:cubicBezTo>
                  <a:cubicBezTo>
                    <a:pt x="211" y="214"/>
                    <a:pt x="211" y="216"/>
                    <a:pt x="211" y="216"/>
                  </a:cubicBezTo>
                  <a:cubicBezTo>
                    <a:pt x="211" y="217"/>
                    <a:pt x="209" y="216"/>
                    <a:pt x="208" y="216"/>
                  </a:cubicBezTo>
                  <a:cubicBezTo>
                    <a:pt x="207" y="217"/>
                    <a:pt x="206" y="220"/>
                    <a:pt x="205" y="220"/>
                  </a:cubicBezTo>
                  <a:cubicBezTo>
                    <a:pt x="204" y="221"/>
                    <a:pt x="204" y="220"/>
                    <a:pt x="203" y="220"/>
                  </a:cubicBezTo>
                  <a:cubicBezTo>
                    <a:pt x="197" y="222"/>
                    <a:pt x="196" y="224"/>
                    <a:pt x="195" y="230"/>
                  </a:cubicBezTo>
                  <a:cubicBezTo>
                    <a:pt x="193" y="231"/>
                    <a:pt x="191" y="231"/>
                    <a:pt x="190" y="231"/>
                  </a:cubicBezTo>
                  <a:cubicBezTo>
                    <a:pt x="190" y="231"/>
                    <a:pt x="191" y="230"/>
                    <a:pt x="191" y="229"/>
                  </a:cubicBezTo>
                  <a:cubicBezTo>
                    <a:pt x="188" y="230"/>
                    <a:pt x="183" y="230"/>
                    <a:pt x="180" y="231"/>
                  </a:cubicBezTo>
                  <a:cubicBezTo>
                    <a:pt x="180" y="232"/>
                    <a:pt x="180" y="234"/>
                    <a:pt x="180" y="234"/>
                  </a:cubicBezTo>
                  <a:cubicBezTo>
                    <a:pt x="179" y="235"/>
                    <a:pt x="178" y="235"/>
                    <a:pt x="177" y="236"/>
                  </a:cubicBezTo>
                  <a:cubicBezTo>
                    <a:pt x="176" y="237"/>
                    <a:pt x="177" y="238"/>
                    <a:pt x="176" y="239"/>
                  </a:cubicBezTo>
                  <a:cubicBezTo>
                    <a:pt x="176" y="240"/>
                    <a:pt x="172" y="242"/>
                    <a:pt x="170" y="242"/>
                  </a:cubicBezTo>
                  <a:cubicBezTo>
                    <a:pt x="170" y="243"/>
                    <a:pt x="171" y="244"/>
                    <a:pt x="170" y="244"/>
                  </a:cubicBezTo>
                  <a:cubicBezTo>
                    <a:pt x="171" y="244"/>
                    <a:pt x="172" y="243"/>
                    <a:pt x="172" y="243"/>
                  </a:cubicBezTo>
                  <a:cubicBezTo>
                    <a:pt x="172" y="243"/>
                    <a:pt x="173" y="244"/>
                    <a:pt x="174" y="244"/>
                  </a:cubicBezTo>
                  <a:cubicBezTo>
                    <a:pt x="175" y="242"/>
                    <a:pt x="175" y="242"/>
                    <a:pt x="175" y="242"/>
                  </a:cubicBezTo>
                  <a:cubicBezTo>
                    <a:pt x="176" y="242"/>
                    <a:pt x="176" y="242"/>
                    <a:pt x="176" y="242"/>
                  </a:cubicBezTo>
                  <a:cubicBezTo>
                    <a:pt x="177" y="242"/>
                    <a:pt x="176" y="243"/>
                    <a:pt x="178" y="244"/>
                  </a:cubicBezTo>
                  <a:cubicBezTo>
                    <a:pt x="180" y="240"/>
                    <a:pt x="182" y="237"/>
                    <a:pt x="184" y="233"/>
                  </a:cubicBezTo>
                  <a:cubicBezTo>
                    <a:pt x="185" y="233"/>
                    <a:pt x="186" y="233"/>
                    <a:pt x="187" y="233"/>
                  </a:cubicBezTo>
                  <a:cubicBezTo>
                    <a:pt x="187" y="234"/>
                    <a:pt x="188" y="235"/>
                    <a:pt x="186" y="234"/>
                  </a:cubicBezTo>
                  <a:cubicBezTo>
                    <a:pt x="186" y="236"/>
                    <a:pt x="186" y="236"/>
                    <a:pt x="186" y="236"/>
                  </a:cubicBezTo>
                  <a:cubicBezTo>
                    <a:pt x="187" y="236"/>
                    <a:pt x="189" y="237"/>
                    <a:pt x="190" y="236"/>
                  </a:cubicBezTo>
                  <a:cubicBezTo>
                    <a:pt x="190" y="234"/>
                    <a:pt x="190" y="234"/>
                    <a:pt x="190" y="234"/>
                  </a:cubicBezTo>
                  <a:cubicBezTo>
                    <a:pt x="196" y="234"/>
                    <a:pt x="194" y="235"/>
                    <a:pt x="198" y="231"/>
                  </a:cubicBezTo>
                  <a:cubicBezTo>
                    <a:pt x="199" y="231"/>
                    <a:pt x="200" y="231"/>
                    <a:pt x="200" y="231"/>
                  </a:cubicBezTo>
                  <a:cubicBezTo>
                    <a:pt x="200" y="231"/>
                    <a:pt x="200" y="233"/>
                    <a:pt x="200" y="233"/>
                  </a:cubicBezTo>
                  <a:cubicBezTo>
                    <a:pt x="202" y="232"/>
                    <a:pt x="201" y="232"/>
                    <a:pt x="202" y="230"/>
                  </a:cubicBezTo>
                  <a:cubicBezTo>
                    <a:pt x="202" y="231"/>
                    <a:pt x="204" y="232"/>
                    <a:pt x="205" y="231"/>
                  </a:cubicBezTo>
                  <a:cubicBezTo>
                    <a:pt x="206" y="230"/>
                    <a:pt x="206" y="228"/>
                    <a:pt x="206" y="226"/>
                  </a:cubicBezTo>
                  <a:cubicBezTo>
                    <a:pt x="210" y="228"/>
                    <a:pt x="209" y="230"/>
                    <a:pt x="210" y="224"/>
                  </a:cubicBezTo>
                  <a:cubicBezTo>
                    <a:pt x="209" y="224"/>
                    <a:pt x="209" y="225"/>
                    <a:pt x="208" y="224"/>
                  </a:cubicBezTo>
                  <a:cubicBezTo>
                    <a:pt x="208" y="224"/>
                    <a:pt x="210" y="224"/>
                    <a:pt x="209" y="223"/>
                  </a:cubicBezTo>
                  <a:cubicBezTo>
                    <a:pt x="211" y="223"/>
                    <a:pt x="213" y="221"/>
                    <a:pt x="214" y="221"/>
                  </a:cubicBezTo>
                  <a:cubicBezTo>
                    <a:pt x="214" y="221"/>
                    <a:pt x="213" y="220"/>
                    <a:pt x="214" y="220"/>
                  </a:cubicBezTo>
                  <a:cubicBezTo>
                    <a:pt x="215" y="219"/>
                    <a:pt x="217" y="220"/>
                    <a:pt x="218" y="219"/>
                  </a:cubicBezTo>
                  <a:cubicBezTo>
                    <a:pt x="218" y="219"/>
                    <a:pt x="218" y="216"/>
                    <a:pt x="218" y="216"/>
                  </a:cubicBezTo>
                  <a:cubicBezTo>
                    <a:pt x="219" y="216"/>
                    <a:pt x="220" y="217"/>
                    <a:pt x="221" y="216"/>
                  </a:cubicBezTo>
                  <a:cubicBezTo>
                    <a:pt x="222" y="216"/>
                    <a:pt x="225" y="214"/>
                    <a:pt x="226" y="213"/>
                  </a:cubicBezTo>
                  <a:cubicBezTo>
                    <a:pt x="225" y="212"/>
                    <a:pt x="225" y="209"/>
                    <a:pt x="225" y="209"/>
                  </a:cubicBezTo>
                  <a:cubicBezTo>
                    <a:pt x="226" y="208"/>
                    <a:pt x="227" y="208"/>
                    <a:pt x="229" y="208"/>
                  </a:cubicBezTo>
                  <a:cubicBezTo>
                    <a:pt x="229" y="206"/>
                    <a:pt x="229" y="206"/>
                    <a:pt x="229" y="206"/>
                  </a:cubicBezTo>
                  <a:cubicBezTo>
                    <a:pt x="229" y="206"/>
                    <a:pt x="231" y="207"/>
                    <a:pt x="231" y="206"/>
                  </a:cubicBezTo>
                  <a:cubicBezTo>
                    <a:pt x="233" y="205"/>
                    <a:pt x="233" y="202"/>
                    <a:pt x="235" y="201"/>
                  </a:cubicBezTo>
                  <a:cubicBezTo>
                    <a:pt x="236" y="201"/>
                    <a:pt x="237" y="201"/>
                    <a:pt x="238" y="200"/>
                  </a:cubicBezTo>
                  <a:cubicBezTo>
                    <a:pt x="238" y="200"/>
                    <a:pt x="237" y="199"/>
                    <a:pt x="238" y="198"/>
                  </a:cubicBezTo>
                  <a:cubicBezTo>
                    <a:pt x="240" y="196"/>
                    <a:pt x="240" y="196"/>
                    <a:pt x="240" y="196"/>
                  </a:cubicBezTo>
                  <a:cubicBezTo>
                    <a:pt x="242" y="196"/>
                    <a:pt x="245" y="196"/>
                    <a:pt x="246" y="195"/>
                  </a:cubicBezTo>
                  <a:cubicBezTo>
                    <a:pt x="246" y="194"/>
                    <a:pt x="247" y="194"/>
                    <a:pt x="248" y="193"/>
                  </a:cubicBezTo>
                  <a:cubicBezTo>
                    <a:pt x="248" y="192"/>
                    <a:pt x="247" y="191"/>
                    <a:pt x="247" y="191"/>
                  </a:cubicBezTo>
                  <a:cubicBezTo>
                    <a:pt x="247" y="189"/>
                    <a:pt x="250" y="189"/>
                    <a:pt x="250" y="189"/>
                  </a:cubicBezTo>
                  <a:cubicBezTo>
                    <a:pt x="250" y="187"/>
                    <a:pt x="250" y="187"/>
                    <a:pt x="250" y="187"/>
                  </a:cubicBezTo>
                  <a:cubicBezTo>
                    <a:pt x="251" y="186"/>
                    <a:pt x="252" y="187"/>
                    <a:pt x="253" y="187"/>
                  </a:cubicBezTo>
                  <a:cubicBezTo>
                    <a:pt x="253" y="186"/>
                    <a:pt x="253" y="184"/>
                    <a:pt x="253" y="184"/>
                  </a:cubicBezTo>
                  <a:cubicBezTo>
                    <a:pt x="251" y="184"/>
                    <a:pt x="249" y="184"/>
                    <a:pt x="248" y="184"/>
                  </a:cubicBezTo>
                  <a:cubicBezTo>
                    <a:pt x="248" y="182"/>
                    <a:pt x="247" y="180"/>
                    <a:pt x="248" y="178"/>
                  </a:cubicBezTo>
                  <a:cubicBezTo>
                    <a:pt x="248" y="177"/>
                    <a:pt x="249" y="176"/>
                    <a:pt x="250" y="176"/>
                  </a:cubicBezTo>
                  <a:cubicBezTo>
                    <a:pt x="250" y="175"/>
                    <a:pt x="249" y="174"/>
                    <a:pt x="250" y="173"/>
                  </a:cubicBezTo>
                  <a:cubicBezTo>
                    <a:pt x="252" y="173"/>
                    <a:pt x="253" y="173"/>
                    <a:pt x="255" y="173"/>
                  </a:cubicBezTo>
                  <a:cubicBezTo>
                    <a:pt x="255" y="172"/>
                    <a:pt x="255" y="171"/>
                    <a:pt x="256" y="171"/>
                  </a:cubicBezTo>
                  <a:cubicBezTo>
                    <a:pt x="256" y="170"/>
                    <a:pt x="258" y="170"/>
                    <a:pt x="258" y="169"/>
                  </a:cubicBezTo>
                  <a:cubicBezTo>
                    <a:pt x="258" y="168"/>
                    <a:pt x="257" y="167"/>
                    <a:pt x="258" y="166"/>
                  </a:cubicBezTo>
                  <a:cubicBezTo>
                    <a:pt x="258" y="166"/>
                    <a:pt x="260" y="167"/>
                    <a:pt x="260" y="167"/>
                  </a:cubicBezTo>
                  <a:cubicBezTo>
                    <a:pt x="261" y="167"/>
                    <a:pt x="261" y="166"/>
                    <a:pt x="262" y="167"/>
                  </a:cubicBezTo>
                  <a:cubicBezTo>
                    <a:pt x="263" y="163"/>
                    <a:pt x="263" y="161"/>
                    <a:pt x="266" y="159"/>
                  </a:cubicBezTo>
                  <a:cubicBezTo>
                    <a:pt x="268" y="159"/>
                    <a:pt x="268" y="159"/>
                    <a:pt x="269" y="159"/>
                  </a:cubicBezTo>
                  <a:cubicBezTo>
                    <a:pt x="270" y="158"/>
                    <a:pt x="270" y="156"/>
                    <a:pt x="270" y="155"/>
                  </a:cubicBezTo>
                  <a:cubicBezTo>
                    <a:pt x="271" y="154"/>
                    <a:pt x="273" y="154"/>
                    <a:pt x="274" y="153"/>
                  </a:cubicBezTo>
                  <a:cubicBezTo>
                    <a:pt x="276" y="152"/>
                    <a:pt x="277" y="149"/>
                    <a:pt x="279" y="148"/>
                  </a:cubicBezTo>
                  <a:cubicBezTo>
                    <a:pt x="279" y="148"/>
                    <a:pt x="280" y="150"/>
                    <a:pt x="280" y="151"/>
                  </a:cubicBezTo>
                  <a:cubicBezTo>
                    <a:pt x="282" y="150"/>
                    <a:pt x="283" y="151"/>
                    <a:pt x="285" y="150"/>
                  </a:cubicBezTo>
                  <a:cubicBezTo>
                    <a:pt x="286" y="150"/>
                    <a:pt x="286" y="148"/>
                    <a:pt x="287" y="148"/>
                  </a:cubicBezTo>
                  <a:cubicBezTo>
                    <a:pt x="288" y="148"/>
                    <a:pt x="288" y="148"/>
                    <a:pt x="289" y="148"/>
                  </a:cubicBezTo>
                  <a:cubicBezTo>
                    <a:pt x="287" y="151"/>
                    <a:pt x="287" y="151"/>
                    <a:pt x="287" y="151"/>
                  </a:cubicBezTo>
                  <a:cubicBezTo>
                    <a:pt x="286" y="150"/>
                    <a:pt x="286" y="154"/>
                    <a:pt x="286" y="153"/>
                  </a:cubicBezTo>
                  <a:cubicBezTo>
                    <a:pt x="287" y="154"/>
                    <a:pt x="288" y="154"/>
                    <a:pt x="288" y="155"/>
                  </a:cubicBezTo>
                  <a:cubicBezTo>
                    <a:pt x="290" y="158"/>
                    <a:pt x="282" y="154"/>
                    <a:pt x="279" y="155"/>
                  </a:cubicBezTo>
                  <a:cubicBezTo>
                    <a:pt x="279" y="155"/>
                    <a:pt x="278" y="156"/>
                    <a:pt x="278" y="157"/>
                  </a:cubicBezTo>
                  <a:cubicBezTo>
                    <a:pt x="276" y="158"/>
                    <a:pt x="274" y="158"/>
                    <a:pt x="272" y="159"/>
                  </a:cubicBezTo>
                  <a:cubicBezTo>
                    <a:pt x="272" y="162"/>
                    <a:pt x="273" y="167"/>
                    <a:pt x="273" y="169"/>
                  </a:cubicBezTo>
                  <a:cubicBezTo>
                    <a:pt x="273" y="169"/>
                    <a:pt x="270" y="171"/>
                    <a:pt x="269" y="172"/>
                  </a:cubicBezTo>
                  <a:cubicBezTo>
                    <a:pt x="270" y="173"/>
                    <a:pt x="270" y="174"/>
                    <a:pt x="271" y="175"/>
                  </a:cubicBezTo>
                  <a:cubicBezTo>
                    <a:pt x="271" y="175"/>
                    <a:pt x="274" y="176"/>
                    <a:pt x="273" y="175"/>
                  </a:cubicBezTo>
                  <a:cubicBezTo>
                    <a:pt x="274" y="174"/>
                    <a:pt x="274" y="177"/>
                    <a:pt x="273" y="178"/>
                  </a:cubicBezTo>
                  <a:cubicBezTo>
                    <a:pt x="272" y="178"/>
                    <a:pt x="269" y="179"/>
                    <a:pt x="269" y="179"/>
                  </a:cubicBezTo>
                  <a:cubicBezTo>
                    <a:pt x="268" y="179"/>
                    <a:pt x="269" y="181"/>
                    <a:pt x="268" y="182"/>
                  </a:cubicBezTo>
                  <a:cubicBezTo>
                    <a:pt x="270" y="182"/>
                    <a:pt x="271" y="183"/>
                    <a:pt x="273" y="183"/>
                  </a:cubicBezTo>
                  <a:cubicBezTo>
                    <a:pt x="273" y="182"/>
                    <a:pt x="275" y="181"/>
                    <a:pt x="275" y="181"/>
                  </a:cubicBezTo>
                  <a:cubicBezTo>
                    <a:pt x="276" y="180"/>
                    <a:pt x="276" y="182"/>
                    <a:pt x="278" y="181"/>
                  </a:cubicBezTo>
                  <a:cubicBezTo>
                    <a:pt x="278" y="180"/>
                    <a:pt x="278" y="180"/>
                    <a:pt x="278" y="180"/>
                  </a:cubicBezTo>
                  <a:cubicBezTo>
                    <a:pt x="278" y="179"/>
                    <a:pt x="281" y="179"/>
                    <a:pt x="281" y="178"/>
                  </a:cubicBezTo>
                  <a:cubicBezTo>
                    <a:pt x="282" y="177"/>
                    <a:pt x="281" y="176"/>
                    <a:pt x="281" y="176"/>
                  </a:cubicBezTo>
                  <a:cubicBezTo>
                    <a:pt x="283" y="175"/>
                    <a:pt x="285" y="175"/>
                    <a:pt x="287" y="175"/>
                  </a:cubicBezTo>
                  <a:cubicBezTo>
                    <a:pt x="287" y="173"/>
                    <a:pt x="286" y="172"/>
                    <a:pt x="287" y="171"/>
                  </a:cubicBezTo>
                  <a:cubicBezTo>
                    <a:pt x="287" y="171"/>
                    <a:pt x="289" y="172"/>
                    <a:pt x="289" y="173"/>
                  </a:cubicBezTo>
                  <a:cubicBezTo>
                    <a:pt x="289" y="172"/>
                    <a:pt x="289" y="170"/>
                    <a:pt x="289" y="170"/>
                  </a:cubicBezTo>
                  <a:cubicBezTo>
                    <a:pt x="290" y="169"/>
                    <a:pt x="291" y="169"/>
                    <a:pt x="291" y="168"/>
                  </a:cubicBezTo>
                  <a:cubicBezTo>
                    <a:pt x="293" y="168"/>
                    <a:pt x="292" y="169"/>
                    <a:pt x="292" y="170"/>
                  </a:cubicBezTo>
                  <a:cubicBezTo>
                    <a:pt x="293" y="170"/>
                    <a:pt x="294" y="169"/>
                    <a:pt x="294" y="169"/>
                  </a:cubicBezTo>
                  <a:cubicBezTo>
                    <a:pt x="295" y="168"/>
                    <a:pt x="299" y="170"/>
                    <a:pt x="301" y="170"/>
                  </a:cubicBezTo>
                  <a:cubicBezTo>
                    <a:pt x="301" y="169"/>
                    <a:pt x="301" y="167"/>
                    <a:pt x="301" y="167"/>
                  </a:cubicBezTo>
                  <a:cubicBezTo>
                    <a:pt x="302" y="166"/>
                    <a:pt x="303" y="167"/>
                    <a:pt x="304" y="167"/>
                  </a:cubicBezTo>
                  <a:cubicBezTo>
                    <a:pt x="303" y="163"/>
                    <a:pt x="303" y="164"/>
                    <a:pt x="304" y="161"/>
                  </a:cubicBezTo>
                  <a:cubicBezTo>
                    <a:pt x="303" y="160"/>
                    <a:pt x="303" y="162"/>
                    <a:pt x="301" y="161"/>
                  </a:cubicBezTo>
                  <a:cubicBezTo>
                    <a:pt x="301" y="160"/>
                    <a:pt x="301" y="160"/>
                    <a:pt x="301" y="160"/>
                  </a:cubicBezTo>
                  <a:cubicBezTo>
                    <a:pt x="301" y="160"/>
                    <a:pt x="300" y="160"/>
                    <a:pt x="299" y="160"/>
                  </a:cubicBezTo>
                  <a:cubicBezTo>
                    <a:pt x="299" y="159"/>
                    <a:pt x="299" y="156"/>
                    <a:pt x="299" y="154"/>
                  </a:cubicBezTo>
                  <a:cubicBezTo>
                    <a:pt x="303" y="155"/>
                    <a:pt x="304" y="154"/>
                    <a:pt x="308" y="156"/>
                  </a:cubicBezTo>
                  <a:cubicBezTo>
                    <a:pt x="308" y="156"/>
                    <a:pt x="308" y="154"/>
                    <a:pt x="308" y="154"/>
                  </a:cubicBezTo>
                  <a:cubicBezTo>
                    <a:pt x="309" y="154"/>
                    <a:pt x="309" y="155"/>
                    <a:pt x="309" y="155"/>
                  </a:cubicBezTo>
                  <a:cubicBezTo>
                    <a:pt x="311" y="155"/>
                    <a:pt x="312" y="155"/>
                    <a:pt x="313" y="155"/>
                  </a:cubicBezTo>
                  <a:cubicBezTo>
                    <a:pt x="313" y="154"/>
                    <a:pt x="313" y="153"/>
                    <a:pt x="314" y="153"/>
                  </a:cubicBezTo>
                  <a:cubicBezTo>
                    <a:pt x="314" y="153"/>
                    <a:pt x="315" y="155"/>
                    <a:pt x="315" y="155"/>
                  </a:cubicBezTo>
                  <a:cubicBezTo>
                    <a:pt x="314" y="154"/>
                    <a:pt x="314" y="156"/>
                    <a:pt x="314" y="156"/>
                  </a:cubicBezTo>
                  <a:cubicBezTo>
                    <a:pt x="315" y="156"/>
                    <a:pt x="316" y="157"/>
                    <a:pt x="317" y="157"/>
                  </a:cubicBezTo>
                  <a:cubicBezTo>
                    <a:pt x="316" y="158"/>
                    <a:pt x="315" y="158"/>
                    <a:pt x="314" y="159"/>
                  </a:cubicBezTo>
                  <a:cubicBezTo>
                    <a:pt x="315" y="159"/>
                    <a:pt x="317" y="158"/>
                    <a:pt x="319" y="159"/>
                  </a:cubicBezTo>
                  <a:cubicBezTo>
                    <a:pt x="319" y="160"/>
                    <a:pt x="319" y="160"/>
                    <a:pt x="319" y="160"/>
                  </a:cubicBezTo>
                  <a:cubicBezTo>
                    <a:pt x="320" y="160"/>
                    <a:pt x="320" y="160"/>
                    <a:pt x="321" y="161"/>
                  </a:cubicBezTo>
                  <a:cubicBezTo>
                    <a:pt x="321" y="161"/>
                    <a:pt x="321" y="163"/>
                    <a:pt x="321" y="163"/>
                  </a:cubicBezTo>
                  <a:cubicBezTo>
                    <a:pt x="320" y="163"/>
                    <a:pt x="320" y="163"/>
                    <a:pt x="320" y="163"/>
                  </a:cubicBezTo>
                  <a:cubicBezTo>
                    <a:pt x="320" y="164"/>
                    <a:pt x="321" y="165"/>
                    <a:pt x="321" y="165"/>
                  </a:cubicBezTo>
                  <a:cubicBezTo>
                    <a:pt x="323" y="165"/>
                    <a:pt x="324" y="165"/>
                    <a:pt x="325" y="164"/>
                  </a:cubicBezTo>
                  <a:cubicBezTo>
                    <a:pt x="325" y="164"/>
                    <a:pt x="326" y="164"/>
                    <a:pt x="327" y="163"/>
                  </a:cubicBezTo>
                  <a:cubicBezTo>
                    <a:pt x="328" y="164"/>
                    <a:pt x="327" y="165"/>
                    <a:pt x="327" y="166"/>
                  </a:cubicBezTo>
                  <a:cubicBezTo>
                    <a:pt x="328" y="166"/>
                    <a:pt x="329" y="168"/>
                    <a:pt x="329" y="168"/>
                  </a:cubicBezTo>
                  <a:cubicBezTo>
                    <a:pt x="330" y="168"/>
                    <a:pt x="332" y="168"/>
                    <a:pt x="333" y="168"/>
                  </a:cubicBezTo>
                  <a:cubicBezTo>
                    <a:pt x="334" y="168"/>
                    <a:pt x="335" y="170"/>
                    <a:pt x="335" y="171"/>
                  </a:cubicBezTo>
                  <a:cubicBezTo>
                    <a:pt x="336" y="171"/>
                    <a:pt x="343" y="173"/>
                    <a:pt x="343" y="173"/>
                  </a:cubicBezTo>
                  <a:cubicBezTo>
                    <a:pt x="345" y="172"/>
                    <a:pt x="348" y="170"/>
                    <a:pt x="351" y="170"/>
                  </a:cubicBezTo>
                  <a:cubicBezTo>
                    <a:pt x="352" y="170"/>
                    <a:pt x="354" y="172"/>
                    <a:pt x="355" y="173"/>
                  </a:cubicBezTo>
                  <a:cubicBezTo>
                    <a:pt x="357" y="173"/>
                    <a:pt x="357" y="171"/>
                    <a:pt x="359" y="172"/>
                  </a:cubicBezTo>
                  <a:cubicBezTo>
                    <a:pt x="359" y="172"/>
                    <a:pt x="360" y="174"/>
                    <a:pt x="360" y="174"/>
                  </a:cubicBezTo>
                  <a:cubicBezTo>
                    <a:pt x="362" y="175"/>
                    <a:pt x="370" y="177"/>
                    <a:pt x="373" y="176"/>
                  </a:cubicBezTo>
                  <a:cubicBezTo>
                    <a:pt x="374" y="176"/>
                    <a:pt x="375" y="174"/>
                    <a:pt x="376" y="173"/>
                  </a:cubicBezTo>
                  <a:cubicBezTo>
                    <a:pt x="376" y="175"/>
                    <a:pt x="376" y="177"/>
                    <a:pt x="376" y="178"/>
                  </a:cubicBezTo>
                  <a:cubicBezTo>
                    <a:pt x="376" y="178"/>
                    <a:pt x="374" y="179"/>
                    <a:pt x="374" y="180"/>
                  </a:cubicBezTo>
                  <a:cubicBezTo>
                    <a:pt x="374" y="180"/>
                    <a:pt x="376" y="181"/>
                    <a:pt x="376" y="181"/>
                  </a:cubicBezTo>
                  <a:cubicBezTo>
                    <a:pt x="377" y="181"/>
                    <a:pt x="379" y="180"/>
                    <a:pt x="379" y="181"/>
                  </a:cubicBezTo>
                  <a:cubicBezTo>
                    <a:pt x="380" y="181"/>
                    <a:pt x="380" y="183"/>
                    <a:pt x="380" y="183"/>
                  </a:cubicBezTo>
                  <a:cubicBezTo>
                    <a:pt x="381" y="184"/>
                    <a:pt x="383" y="183"/>
                    <a:pt x="383" y="184"/>
                  </a:cubicBezTo>
                  <a:cubicBezTo>
                    <a:pt x="384" y="182"/>
                    <a:pt x="383" y="184"/>
                    <a:pt x="384" y="183"/>
                  </a:cubicBezTo>
                  <a:cubicBezTo>
                    <a:pt x="385" y="183"/>
                    <a:pt x="384" y="182"/>
                    <a:pt x="384" y="182"/>
                  </a:cubicBezTo>
                  <a:cubicBezTo>
                    <a:pt x="384" y="181"/>
                    <a:pt x="384" y="181"/>
                    <a:pt x="384" y="181"/>
                  </a:cubicBezTo>
                  <a:cubicBezTo>
                    <a:pt x="385" y="181"/>
                    <a:pt x="387" y="181"/>
                    <a:pt x="388" y="181"/>
                  </a:cubicBezTo>
                  <a:cubicBezTo>
                    <a:pt x="387" y="183"/>
                    <a:pt x="387" y="185"/>
                    <a:pt x="386" y="187"/>
                  </a:cubicBezTo>
                  <a:cubicBezTo>
                    <a:pt x="387" y="187"/>
                    <a:pt x="393" y="195"/>
                    <a:pt x="393" y="195"/>
                  </a:cubicBezTo>
                  <a:cubicBezTo>
                    <a:pt x="396" y="196"/>
                    <a:pt x="397" y="194"/>
                    <a:pt x="398" y="195"/>
                  </a:cubicBezTo>
                  <a:cubicBezTo>
                    <a:pt x="399" y="195"/>
                    <a:pt x="398" y="198"/>
                    <a:pt x="398" y="198"/>
                  </a:cubicBezTo>
                  <a:cubicBezTo>
                    <a:pt x="399" y="198"/>
                    <a:pt x="400" y="198"/>
                    <a:pt x="400" y="198"/>
                  </a:cubicBezTo>
                  <a:cubicBezTo>
                    <a:pt x="404" y="202"/>
                    <a:pt x="404" y="202"/>
                    <a:pt x="404" y="202"/>
                  </a:cubicBezTo>
                  <a:cubicBezTo>
                    <a:pt x="404" y="204"/>
                    <a:pt x="402" y="204"/>
                    <a:pt x="403" y="205"/>
                  </a:cubicBezTo>
                  <a:cubicBezTo>
                    <a:pt x="404" y="207"/>
                    <a:pt x="406" y="206"/>
                    <a:pt x="408" y="207"/>
                  </a:cubicBezTo>
                  <a:cubicBezTo>
                    <a:pt x="408" y="208"/>
                    <a:pt x="409" y="210"/>
                    <a:pt x="409" y="210"/>
                  </a:cubicBezTo>
                  <a:cubicBezTo>
                    <a:pt x="409" y="210"/>
                    <a:pt x="411" y="210"/>
                    <a:pt x="411" y="210"/>
                  </a:cubicBezTo>
                  <a:cubicBezTo>
                    <a:pt x="411" y="209"/>
                    <a:pt x="411" y="208"/>
                    <a:pt x="411" y="207"/>
                  </a:cubicBezTo>
                  <a:cubicBezTo>
                    <a:pt x="412" y="208"/>
                    <a:pt x="414" y="210"/>
                    <a:pt x="415" y="210"/>
                  </a:cubicBezTo>
                  <a:cubicBezTo>
                    <a:pt x="416" y="211"/>
                    <a:pt x="417" y="210"/>
                    <a:pt x="418" y="210"/>
                  </a:cubicBezTo>
                  <a:cubicBezTo>
                    <a:pt x="418" y="209"/>
                    <a:pt x="417" y="207"/>
                    <a:pt x="417" y="205"/>
                  </a:cubicBezTo>
                  <a:cubicBezTo>
                    <a:pt x="417" y="205"/>
                    <a:pt x="415" y="205"/>
                    <a:pt x="414" y="205"/>
                  </a:cubicBezTo>
                  <a:cubicBezTo>
                    <a:pt x="420" y="202"/>
                    <a:pt x="408" y="200"/>
                    <a:pt x="404" y="200"/>
                  </a:cubicBezTo>
                  <a:cubicBezTo>
                    <a:pt x="404" y="199"/>
                    <a:pt x="403" y="197"/>
                    <a:pt x="403" y="197"/>
                  </a:cubicBezTo>
                  <a:cubicBezTo>
                    <a:pt x="404" y="197"/>
                    <a:pt x="405" y="198"/>
                    <a:pt x="405" y="198"/>
                  </a:cubicBezTo>
                  <a:cubicBezTo>
                    <a:pt x="406" y="199"/>
                    <a:pt x="411" y="196"/>
                    <a:pt x="412" y="195"/>
                  </a:cubicBezTo>
                  <a:cubicBezTo>
                    <a:pt x="413" y="196"/>
                    <a:pt x="413" y="197"/>
                    <a:pt x="413" y="198"/>
                  </a:cubicBezTo>
                  <a:cubicBezTo>
                    <a:pt x="414" y="198"/>
                    <a:pt x="414" y="198"/>
                    <a:pt x="414" y="198"/>
                  </a:cubicBezTo>
                  <a:cubicBezTo>
                    <a:pt x="414" y="194"/>
                    <a:pt x="414" y="192"/>
                    <a:pt x="414" y="189"/>
                  </a:cubicBezTo>
                  <a:cubicBezTo>
                    <a:pt x="414" y="189"/>
                    <a:pt x="416" y="189"/>
                    <a:pt x="416" y="189"/>
                  </a:cubicBezTo>
                  <a:cubicBezTo>
                    <a:pt x="417" y="193"/>
                    <a:pt x="416" y="196"/>
                    <a:pt x="420" y="197"/>
                  </a:cubicBezTo>
                  <a:cubicBezTo>
                    <a:pt x="421" y="197"/>
                    <a:pt x="423" y="196"/>
                    <a:pt x="423" y="196"/>
                  </a:cubicBezTo>
                  <a:cubicBezTo>
                    <a:pt x="424" y="197"/>
                    <a:pt x="424" y="200"/>
                    <a:pt x="424" y="200"/>
                  </a:cubicBezTo>
                  <a:cubicBezTo>
                    <a:pt x="425" y="200"/>
                    <a:pt x="426" y="199"/>
                    <a:pt x="427" y="200"/>
                  </a:cubicBezTo>
                  <a:cubicBezTo>
                    <a:pt x="427" y="201"/>
                    <a:pt x="426" y="203"/>
                    <a:pt x="426" y="204"/>
                  </a:cubicBezTo>
                  <a:cubicBezTo>
                    <a:pt x="430" y="206"/>
                    <a:pt x="430" y="206"/>
                    <a:pt x="430" y="206"/>
                  </a:cubicBezTo>
                  <a:cubicBezTo>
                    <a:pt x="430" y="207"/>
                    <a:pt x="429" y="212"/>
                    <a:pt x="430" y="214"/>
                  </a:cubicBezTo>
                  <a:cubicBezTo>
                    <a:pt x="430" y="214"/>
                    <a:pt x="434" y="215"/>
                    <a:pt x="434" y="215"/>
                  </a:cubicBezTo>
                  <a:cubicBezTo>
                    <a:pt x="435" y="216"/>
                    <a:pt x="434" y="218"/>
                    <a:pt x="434" y="219"/>
                  </a:cubicBezTo>
                  <a:cubicBezTo>
                    <a:pt x="434" y="219"/>
                    <a:pt x="435" y="220"/>
                    <a:pt x="435" y="220"/>
                  </a:cubicBezTo>
                  <a:cubicBezTo>
                    <a:pt x="433" y="221"/>
                    <a:pt x="433" y="221"/>
                    <a:pt x="433" y="221"/>
                  </a:cubicBezTo>
                  <a:cubicBezTo>
                    <a:pt x="433" y="221"/>
                    <a:pt x="433" y="223"/>
                    <a:pt x="433" y="223"/>
                  </a:cubicBezTo>
                  <a:cubicBezTo>
                    <a:pt x="434" y="223"/>
                    <a:pt x="434" y="223"/>
                    <a:pt x="434" y="223"/>
                  </a:cubicBezTo>
                  <a:cubicBezTo>
                    <a:pt x="434" y="224"/>
                    <a:pt x="434" y="224"/>
                    <a:pt x="434" y="224"/>
                  </a:cubicBezTo>
                  <a:cubicBezTo>
                    <a:pt x="434" y="224"/>
                    <a:pt x="435" y="224"/>
                    <a:pt x="436" y="224"/>
                  </a:cubicBezTo>
                  <a:cubicBezTo>
                    <a:pt x="436" y="223"/>
                    <a:pt x="436" y="221"/>
                    <a:pt x="435" y="222"/>
                  </a:cubicBezTo>
                  <a:cubicBezTo>
                    <a:pt x="435" y="220"/>
                    <a:pt x="435" y="220"/>
                    <a:pt x="435" y="220"/>
                  </a:cubicBezTo>
                  <a:cubicBezTo>
                    <a:pt x="435" y="221"/>
                    <a:pt x="436" y="220"/>
                    <a:pt x="437" y="220"/>
                  </a:cubicBezTo>
                  <a:cubicBezTo>
                    <a:pt x="437" y="220"/>
                    <a:pt x="441" y="225"/>
                    <a:pt x="441" y="225"/>
                  </a:cubicBezTo>
                  <a:cubicBezTo>
                    <a:pt x="440" y="225"/>
                    <a:pt x="439" y="225"/>
                    <a:pt x="439" y="225"/>
                  </a:cubicBezTo>
                  <a:cubicBezTo>
                    <a:pt x="439" y="226"/>
                    <a:pt x="439" y="226"/>
                    <a:pt x="439" y="226"/>
                  </a:cubicBezTo>
                  <a:cubicBezTo>
                    <a:pt x="439" y="226"/>
                    <a:pt x="440" y="227"/>
                    <a:pt x="441" y="227"/>
                  </a:cubicBezTo>
                  <a:cubicBezTo>
                    <a:pt x="440" y="227"/>
                    <a:pt x="442" y="225"/>
                    <a:pt x="442" y="225"/>
                  </a:cubicBezTo>
                  <a:cubicBezTo>
                    <a:pt x="442" y="226"/>
                    <a:pt x="442" y="226"/>
                    <a:pt x="443" y="226"/>
                  </a:cubicBezTo>
                  <a:cubicBezTo>
                    <a:pt x="442" y="230"/>
                    <a:pt x="443" y="232"/>
                    <a:pt x="442" y="235"/>
                  </a:cubicBezTo>
                  <a:cubicBezTo>
                    <a:pt x="443" y="234"/>
                    <a:pt x="444" y="235"/>
                    <a:pt x="445" y="234"/>
                  </a:cubicBezTo>
                  <a:cubicBezTo>
                    <a:pt x="445" y="234"/>
                    <a:pt x="445" y="231"/>
                    <a:pt x="445" y="231"/>
                  </a:cubicBezTo>
                  <a:cubicBezTo>
                    <a:pt x="446" y="231"/>
                    <a:pt x="447" y="231"/>
                    <a:pt x="448" y="230"/>
                  </a:cubicBezTo>
                  <a:cubicBezTo>
                    <a:pt x="448" y="231"/>
                    <a:pt x="449" y="231"/>
                    <a:pt x="449" y="232"/>
                  </a:cubicBezTo>
                  <a:cubicBezTo>
                    <a:pt x="449" y="232"/>
                    <a:pt x="447" y="232"/>
                    <a:pt x="447" y="232"/>
                  </a:cubicBezTo>
                  <a:cubicBezTo>
                    <a:pt x="447" y="233"/>
                    <a:pt x="446" y="237"/>
                    <a:pt x="446" y="236"/>
                  </a:cubicBezTo>
                  <a:cubicBezTo>
                    <a:pt x="447" y="238"/>
                    <a:pt x="447" y="238"/>
                    <a:pt x="448" y="240"/>
                  </a:cubicBezTo>
                  <a:cubicBezTo>
                    <a:pt x="453" y="239"/>
                    <a:pt x="451" y="241"/>
                    <a:pt x="451" y="235"/>
                  </a:cubicBezTo>
                  <a:cubicBezTo>
                    <a:pt x="451" y="235"/>
                    <a:pt x="452" y="235"/>
                    <a:pt x="452" y="236"/>
                  </a:cubicBezTo>
                  <a:cubicBezTo>
                    <a:pt x="453" y="238"/>
                    <a:pt x="453" y="239"/>
                    <a:pt x="454" y="240"/>
                  </a:cubicBezTo>
                  <a:cubicBezTo>
                    <a:pt x="453" y="241"/>
                    <a:pt x="453" y="241"/>
                    <a:pt x="453" y="242"/>
                  </a:cubicBezTo>
                  <a:cubicBezTo>
                    <a:pt x="452" y="242"/>
                    <a:pt x="448" y="242"/>
                    <a:pt x="450" y="243"/>
                  </a:cubicBezTo>
                  <a:cubicBezTo>
                    <a:pt x="451" y="244"/>
                    <a:pt x="450" y="244"/>
                    <a:pt x="452" y="244"/>
                  </a:cubicBezTo>
                  <a:cubicBezTo>
                    <a:pt x="450" y="245"/>
                    <a:pt x="453" y="245"/>
                    <a:pt x="453" y="245"/>
                  </a:cubicBezTo>
                  <a:cubicBezTo>
                    <a:pt x="453" y="246"/>
                    <a:pt x="452" y="246"/>
                    <a:pt x="452" y="246"/>
                  </a:cubicBezTo>
                  <a:cubicBezTo>
                    <a:pt x="452" y="248"/>
                    <a:pt x="452" y="248"/>
                    <a:pt x="452" y="248"/>
                  </a:cubicBezTo>
                  <a:cubicBezTo>
                    <a:pt x="454" y="248"/>
                    <a:pt x="454" y="249"/>
                    <a:pt x="456" y="249"/>
                  </a:cubicBezTo>
                  <a:cubicBezTo>
                    <a:pt x="457" y="247"/>
                    <a:pt x="457" y="245"/>
                    <a:pt x="459" y="244"/>
                  </a:cubicBezTo>
                  <a:cubicBezTo>
                    <a:pt x="459" y="244"/>
                    <a:pt x="459" y="244"/>
                    <a:pt x="460" y="243"/>
                  </a:cubicBezTo>
                  <a:cubicBezTo>
                    <a:pt x="460" y="243"/>
                    <a:pt x="460" y="243"/>
                    <a:pt x="459" y="243"/>
                  </a:cubicBezTo>
                  <a:cubicBezTo>
                    <a:pt x="460" y="242"/>
                    <a:pt x="461" y="241"/>
                    <a:pt x="462" y="240"/>
                  </a:cubicBezTo>
                  <a:cubicBezTo>
                    <a:pt x="462" y="239"/>
                    <a:pt x="462" y="238"/>
                    <a:pt x="462" y="236"/>
                  </a:cubicBezTo>
                  <a:cubicBezTo>
                    <a:pt x="461" y="234"/>
                    <a:pt x="465" y="232"/>
                    <a:pt x="463" y="232"/>
                  </a:cubicBezTo>
                  <a:cubicBezTo>
                    <a:pt x="461" y="232"/>
                    <a:pt x="462" y="228"/>
                    <a:pt x="460" y="226"/>
                  </a:cubicBezTo>
                  <a:cubicBezTo>
                    <a:pt x="458" y="225"/>
                    <a:pt x="458" y="227"/>
                    <a:pt x="457" y="224"/>
                  </a:cubicBezTo>
                  <a:cubicBezTo>
                    <a:pt x="456" y="221"/>
                    <a:pt x="455" y="219"/>
                    <a:pt x="455" y="216"/>
                  </a:cubicBezTo>
                  <a:cubicBezTo>
                    <a:pt x="455" y="213"/>
                    <a:pt x="452" y="218"/>
                    <a:pt x="449" y="216"/>
                  </a:cubicBezTo>
                  <a:cubicBezTo>
                    <a:pt x="445" y="214"/>
                    <a:pt x="446" y="211"/>
                    <a:pt x="443" y="209"/>
                  </a:cubicBezTo>
                  <a:cubicBezTo>
                    <a:pt x="439" y="207"/>
                    <a:pt x="439" y="203"/>
                    <a:pt x="437" y="200"/>
                  </a:cubicBezTo>
                  <a:cubicBezTo>
                    <a:pt x="435" y="197"/>
                    <a:pt x="428" y="191"/>
                    <a:pt x="427" y="188"/>
                  </a:cubicBezTo>
                  <a:cubicBezTo>
                    <a:pt x="425" y="186"/>
                    <a:pt x="423" y="182"/>
                    <a:pt x="419" y="181"/>
                  </a:cubicBezTo>
                  <a:cubicBezTo>
                    <a:pt x="416" y="181"/>
                    <a:pt x="416" y="179"/>
                    <a:pt x="416" y="177"/>
                  </a:cubicBezTo>
                  <a:cubicBezTo>
                    <a:pt x="416" y="174"/>
                    <a:pt x="411" y="175"/>
                    <a:pt x="410" y="172"/>
                  </a:cubicBezTo>
                  <a:cubicBezTo>
                    <a:pt x="408" y="169"/>
                    <a:pt x="405" y="172"/>
                    <a:pt x="402" y="172"/>
                  </a:cubicBezTo>
                  <a:cubicBezTo>
                    <a:pt x="400" y="172"/>
                    <a:pt x="403" y="174"/>
                    <a:pt x="402" y="177"/>
                  </a:cubicBezTo>
                  <a:cubicBezTo>
                    <a:pt x="401" y="180"/>
                    <a:pt x="398" y="179"/>
                    <a:pt x="395" y="181"/>
                  </a:cubicBezTo>
                  <a:cubicBezTo>
                    <a:pt x="390" y="186"/>
                    <a:pt x="393" y="182"/>
                    <a:pt x="391" y="179"/>
                  </a:cubicBezTo>
                  <a:cubicBezTo>
                    <a:pt x="389" y="176"/>
                    <a:pt x="383" y="173"/>
                    <a:pt x="381" y="170"/>
                  </a:cubicBezTo>
                  <a:cubicBezTo>
                    <a:pt x="379" y="167"/>
                    <a:pt x="379" y="167"/>
                    <a:pt x="378" y="164"/>
                  </a:cubicBezTo>
                  <a:cubicBezTo>
                    <a:pt x="377" y="161"/>
                    <a:pt x="380" y="155"/>
                    <a:pt x="374" y="161"/>
                  </a:cubicBezTo>
                  <a:cubicBezTo>
                    <a:pt x="373" y="162"/>
                    <a:pt x="370" y="160"/>
                    <a:pt x="369" y="159"/>
                  </a:cubicBezTo>
                  <a:cubicBezTo>
                    <a:pt x="367" y="158"/>
                    <a:pt x="361" y="161"/>
                    <a:pt x="361" y="161"/>
                  </a:cubicBezTo>
                  <a:cubicBezTo>
                    <a:pt x="358" y="22"/>
                    <a:pt x="358" y="22"/>
                    <a:pt x="358"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8" name="Freeform 351">
              <a:extLst>
                <a:ext uri="{FF2B5EF4-FFF2-40B4-BE49-F238E27FC236}">
                  <a16:creationId xmlns:a16="http://schemas.microsoft.com/office/drawing/2014/main" id="{B1C283E6-6E21-4AE3-99E2-2419283CE5D7}"/>
                </a:ext>
              </a:extLst>
            </p:cNvPr>
            <p:cNvSpPr>
              <a:spLocks noEditPoints="1"/>
            </p:cNvSpPr>
            <p:nvPr/>
          </p:nvSpPr>
          <p:spPr bwMode="auto">
            <a:xfrm>
              <a:off x="541844" y="1169101"/>
              <a:ext cx="11106288" cy="1004690"/>
            </a:xfrm>
            <a:custGeom>
              <a:avLst/>
              <a:gdLst>
                <a:gd name="T0" fmla="*/ 3206 w 3230"/>
                <a:gd name="T1" fmla="*/ 128 h 292"/>
                <a:gd name="T2" fmla="*/ 3227 w 3230"/>
                <a:gd name="T3" fmla="*/ 139 h 292"/>
                <a:gd name="T4" fmla="*/ 422 w 3230"/>
                <a:gd name="T5" fmla="*/ 230 h 292"/>
                <a:gd name="T6" fmla="*/ 435 w 3230"/>
                <a:gd name="T7" fmla="*/ 226 h 292"/>
                <a:gd name="T8" fmla="*/ 419 w 3230"/>
                <a:gd name="T9" fmla="*/ 204 h 292"/>
                <a:gd name="T10" fmla="*/ 407 w 3230"/>
                <a:gd name="T11" fmla="*/ 193 h 292"/>
                <a:gd name="T12" fmla="*/ 198 w 3230"/>
                <a:gd name="T13" fmla="*/ 242 h 292"/>
                <a:gd name="T14" fmla="*/ 215 w 3230"/>
                <a:gd name="T15" fmla="*/ 183 h 292"/>
                <a:gd name="T16" fmla="*/ 306 w 3230"/>
                <a:gd name="T17" fmla="*/ 164 h 292"/>
                <a:gd name="T18" fmla="*/ 14 w 3230"/>
                <a:gd name="T19" fmla="*/ 288 h 292"/>
                <a:gd name="T20" fmla="*/ 53 w 3230"/>
                <a:gd name="T21" fmla="*/ 284 h 292"/>
                <a:gd name="T22" fmla="*/ 20 w 3230"/>
                <a:gd name="T23" fmla="*/ 282 h 292"/>
                <a:gd name="T24" fmla="*/ 71 w 3230"/>
                <a:gd name="T25" fmla="*/ 283 h 292"/>
                <a:gd name="T26" fmla="*/ 122 w 3230"/>
                <a:gd name="T27" fmla="*/ 270 h 292"/>
                <a:gd name="T28" fmla="*/ 132 w 3230"/>
                <a:gd name="T29" fmla="*/ 270 h 292"/>
                <a:gd name="T30" fmla="*/ 167 w 3230"/>
                <a:gd name="T31" fmla="*/ 248 h 292"/>
                <a:gd name="T32" fmla="*/ 441 w 3230"/>
                <a:gd name="T33" fmla="*/ 244 h 292"/>
                <a:gd name="T34" fmla="*/ 440 w 3230"/>
                <a:gd name="T35" fmla="*/ 236 h 292"/>
                <a:gd name="T36" fmla="*/ 421 w 3230"/>
                <a:gd name="T37" fmla="*/ 222 h 292"/>
                <a:gd name="T38" fmla="*/ 424 w 3230"/>
                <a:gd name="T39" fmla="*/ 216 h 292"/>
                <a:gd name="T40" fmla="*/ 252 w 3230"/>
                <a:gd name="T41" fmla="*/ 204 h 292"/>
                <a:gd name="T42" fmla="*/ 254 w 3230"/>
                <a:gd name="T43" fmla="*/ 216 h 292"/>
                <a:gd name="T44" fmla="*/ 263 w 3230"/>
                <a:gd name="T45" fmla="*/ 196 h 292"/>
                <a:gd name="T46" fmla="*/ 150 w 3230"/>
                <a:gd name="T47" fmla="*/ 171 h 292"/>
                <a:gd name="T48" fmla="*/ 119 w 3230"/>
                <a:gd name="T49" fmla="*/ 129 h 292"/>
                <a:gd name="T50" fmla="*/ 351 w 3230"/>
                <a:gd name="T51" fmla="*/ 17 h 292"/>
                <a:gd name="T52" fmla="*/ 301 w 3230"/>
                <a:gd name="T53" fmla="*/ 15 h 292"/>
                <a:gd name="T54" fmla="*/ 260 w 3230"/>
                <a:gd name="T55" fmla="*/ 10 h 292"/>
                <a:gd name="T56" fmla="*/ 212 w 3230"/>
                <a:gd name="T57" fmla="*/ 8 h 292"/>
                <a:gd name="T58" fmla="*/ 178 w 3230"/>
                <a:gd name="T59" fmla="*/ 22 h 292"/>
                <a:gd name="T60" fmla="*/ 147 w 3230"/>
                <a:gd name="T61" fmla="*/ 53 h 292"/>
                <a:gd name="T62" fmla="*/ 182 w 3230"/>
                <a:gd name="T63" fmla="*/ 68 h 292"/>
                <a:gd name="T64" fmla="*/ 180 w 3230"/>
                <a:gd name="T65" fmla="*/ 85 h 292"/>
                <a:gd name="T66" fmla="*/ 134 w 3230"/>
                <a:gd name="T67" fmla="*/ 85 h 292"/>
                <a:gd name="T68" fmla="*/ 168 w 3230"/>
                <a:gd name="T69" fmla="*/ 104 h 292"/>
                <a:gd name="T70" fmla="*/ 179 w 3230"/>
                <a:gd name="T71" fmla="*/ 123 h 292"/>
                <a:gd name="T72" fmla="*/ 149 w 3230"/>
                <a:gd name="T73" fmla="*/ 142 h 292"/>
                <a:gd name="T74" fmla="*/ 165 w 3230"/>
                <a:gd name="T75" fmla="*/ 157 h 292"/>
                <a:gd name="T76" fmla="*/ 176 w 3230"/>
                <a:gd name="T77" fmla="*/ 165 h 292"/>
                <a:gd name="T78" fmla="*/ 189 w 3230"/>
                <a:gd name="T79" fmla="*/ 186 h 292"/>
                <a:gd name="T80" fmla="*/ 214 w 3230"/>
                <a:gd name="T81" fmla="*/ 190 h 292"/>
                <a:gd name="T82" fmla="*/ 211 w 3230"/>
                <a:gd name="T83" fmla="*/ 214 h 292"/>
                <a:gd name="T84" fmla="*/ 170 w 3230"/>
                <a:gd name="T85" fmla="*/ 242 h 292"/>
                <a:gd name="T86" fmla="*/ 190 w 3230"/>
                <a:gd name="T87" fmla="*/ 234 h 292"/>
                <a:gd name="T88" fmla="*/ 218 w 3230"/>
                <a:gd name="T89" fmla="*/ 219 h 292"/>
                <a:gd name="T90" fmla="*/ 246 w 3230"/>
                <a:gd name="T91" fmla="*/ 195 h 292"/>
                <a:gd name="T92" fmla="*/ 256 w 3230"/>
                <a:gd name="T93" fmla="*/ 171 h 292"/>
                <a:gd name="T94" fmla="*/ 287 w 3230"/>
                <a:gd name="T95" fmla="*/ 148 h 292"/>
                <a:gd name="T96" fmla="*/ 273 w 3230"/>
                <a:gd name="T97" fmla="*/ 178 h 292"/>
                <a:gd name="T98" fmla="*/ 289 w 3230"/>
                <a:gd name="T99" fmla="*/ 170 h 292"/>
                <a:gd name="T100" fmla="*/ 308 w 3230"/>
                <a:gd name="T101" fmla="*/ 156 h 292"/>
                <a:gd name="T102" fmla="*/ 321 w 3230"/>
                <a:gd name="T103" fmla="*/ 163 h 292"/>
                <a:gd name="T104" fmla="*/ 359 w 3230"/>
                <a:gd name="T105" fmla="*/ 172 h 292"/>
                <a:gd name="T106" fmla="*/ 384 w 3230"/>
                <a:gd name="T107" fmla="*/ 181 h 292"/>
                <a:gd name="T108" fmla="*/ 411 w 3230"/>
                <a:gd name="T109" fmla="*/ 207 h 292"/>
                <a:gd name="T110" fmla="*/ 416 w 3230"/>
                <a:gd name="T111" fmla="*/ 189 h 292"/>
                <a:gd name="T112" fmla="*/ 433 w 3230"/>
                <a:gd name="T113" fmla="*/ 223 h 292"/>
                <a:gd name="T114" fmla="*/ 443 w 3230"/>
                <a:gd name="T115" fmla="*/ 226 h 292"/>
                <a:gd name="T116" fmla="*/ 453 w 3230"/>
                <a:gd name="T117" fmla="*/ 242 h 292"/>
                <a:gd name="T118" fmla="*/ 463 w 3230"/>
                <a:gd name="T119" fmla="*/ 232 h 292"/>
                <a:gd name="T120" fmla="*/ 402 w 3230"/>
                <a:gd name="T121" fmla="*/ 177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30" h="292">
                  <a:moveTo>
                    <a:pt x="87" y="160"/>
                  </a:moveTo>
                  <a:cubicBezTo>
                    <a:pt x="85" y="163"/>
                    <a:pt x="86" y="161"/>
                    <a:pt x="87" y="164"/>
                  </a:cubicBezTo>
                  <a:cubicBezTo>
                    <a:pt x="88" y="165"/>
                    <a:pt x="90" y="165"/>
                    <a:pt x="90" y="165"/>
                  </a:cubicBezTo>
                  <a:cubicBezTo>
                    <a:pt x="91" y="166"/>
                    <a:pt x="93" y="165"/>
                    <a:pt x="93" y="164"/>
                  </a:cubicBezTo>
                  <a:cubicBezTo>
                    <a:pt x="89" y="163"/>
                    <a:pt x="89" y="163"/>
                    <a:pt x="89" y="163"/>
                  </a:cubicBezTo>
                  <a:cubicBezTo>
                    <a:pt x="87" y="162"/>
                    <a:pt x="89" y="161"/>
                    <a:pt x="87" y="160"/>
                  </a:cubicBezTo>
                  <a:close/>
                  <a:moveTo>
                    <a:pt x="3214" y="127"/>
                  </a:moveTo>
                  <a:cubicBezTo>
                    <a:pt x="3213" y="130"/>
                    <a:pt x="3213" y="130"/>
                    <a:pt x="3213" y="130"/>
                  </a:cubicBezTo>
                  <a:cubicBezTo>
                    <a:pt x="3212" y="130"/>
                    <a:pt x="3211" y="130"/>
                    <a:pt x="3210" y="130"/>
                  </a:cubicBezTo>
                  <a:cubicBezTo>
                    <a:pt x="3209" y="131"/>
                    <a:pt x="3209" y="131"/>
                    <a:pt x="3209" y="131"/>
                  </a:cubicBezTo>
                  <a:cubicBezTo>
                    <a:pt x="3206" y="131"/>
                    <a:pt x="3206" y="131"/>
                    <a:pt x="3206" y="131"/>
                  </a:cubicBezTo>
                  <a:cubicBezTo>
                    <a:pt x="3206" y="130"/>
                    <a:pt x="3206" y="128"/>
                    <a:pt x="3206" y="128"/>
                  </a:cubicBezTo>
                  <a:cubicBezTo>
                    <a:pt x="3205" y="127"/>
                    <a:pt x="3205" y="129"/>
                    <a:pt x="3205" y="129"/>
                  </a:cubicBezTo>
                  <a:cubicBezTo>
                    <a:pt x="3203" y="129"/>
                    <a:pt x="3205" y="132"/>
                    <a:pt x="3204" y="133"/>
                  </a:cubicBezTo>
                  <a:cubicBezTo>
                    <a:pt x="3203" y="133"/>
                    <a:pt x="3203" y="133"/>
                    <a:pt x="3203" y="133"/>
                  </a:cubicBezTo>
                  <a:cubicBezTo>
                    <a:pt x="3203" y="133"/>
                    <a:pt x="3203" y="134"/>
                    <a:pt x="3203" y="135"/>
                  </a:cubicBezTo>
                  <a:cubicBezTo>
                    <a:pt x="3204" y="135"/>
                    <a:pt x="3205" y="135"/>
                    <a:pt x="3205" y="135"/>
                  </a:cubicBezTo>
                  <a:cubicBezTo>
                    <a:pt x="3205" y="135"/>
                    <a:pt x="3206" y="136"/>
                    <a:pt x="3207" y="135"/>
                  </a:cubicBezTo>
                  <a:cubicBezTo>
                    <a:pt x="3210" y="135"/>
                    <a:pt x="3213" y="131"/>
                    <a:pt x="3217" y="133"/>
                  </a:cubicBezTo>
                  <a:cubicBezTo>
                    <a:pt x="3217" y="134"/>
                    <a:pt x="3217" y="134"/>
                    <a:pt x="3217" y="134"/>
                  </a:cubicBezTo>
                  <a:cubicBezTo>
                    <a:pt x="3218" y="135"/>
                    <a:pt x="3223" y="139"/>
                    <a:pt x="3223" y="139"/>
                  </a:cubicBezTo>
                  <a:cubicBezTo>
                    <a:pt x="3224" y="140"/>
                    <a:pt x="3223" y="142"/>
                    <a:pt x="3224" y="142"/>
                  </a:cubicBezTo>
                  <a:cubicBezTo>
                    <a:pt x="3225" y="142"/>
                    <a:pt x="3226" y="142"/>
                    <a:pt x="3227" y="142"/>
                  </a:cubicBezTo>
                  <a:cubicBezTo>
                    <a:pt x="3227" y="142"/>
                    <a:pt x="3227" y="139"/>
                    <a:pt x="3227" y="139"/>
                  </a:cubicBezTo>
                  <a:cubicBezTo>
                    <a:pt x="3227" y="138"/>
                    <a:pt x="3228" y="138"/>
                    <a:pt x="3229" y="138"/>
                  </a:cubicBezTo>
                  <a:cubicBezTo>
                    <a:pt x="3230" y="137"/>
                    <a:pt x="3230" y="137"/>
                    <a:pt x="3230" y="137"/>
                  </a:cubicBezTo>
                  <a:cubicBezTo>
                    <a:pt x="3228" y="136"/>
                    <a:pt x="3225" y="136"/>
                    <a:pt x="3223" y="135"/>
                  </a:cubicBezTo>
                  <a:cubicBezTo>
                    <a:pt x="3221" y="133"/>
                    <a:pt x="3218" y="126"/>
                    <a:pt x="3214" y="127"/>
                  </a:cubicBezTo>
                  <a:close/>
                  <a:moveTo>
                    <a:pt x="408" y="193"/>
                  </a:moveTo>
                  <a:cubicBezTo>
                    <a:pt x="409" y="194"/>
                    <a:pt x="407" y="195"/>
                    <a:pt x="407" y="195"/>
                  </a:cubicBezTo>
                  <a:cubicBezTo>
                    <a:pt x="407" y="195"/>
                    <a:pt x="407" y="193"/>
                    <a:pt x="408" y="193"/>
                  </a:cubicBezTo>
                  <a:close/>
                  <a:moveTo>
                    <a:pt x="435" y="242"/>
                  </a:moveTo>
                  <a:cubicBezTo>
                    <a:pt x="436" y="243"/>
                    <a:pt x="436" y="244"/>
                    <a:pt x="436" y="244"/>
                  </a:cubicBezTo>
                  <a:cubicBezTo>
                    <a:pt x="438" y="245"/>
                    <a:pt x="436" y="244"/>
                    <a:pt x="437" y="244"/>
                  </a:cubicBezTo>
                  <a:cubicBezTo>
                    <a:pt x="437" y="243"/>
                    <a:pt x="436" y="243"/>
                    <a:pt x="435" y="242"/>
                  </a:cubicBezTo>
                  <a:close/>
                  <a:moveTo>
                    <a:pt x="422" y="230"/>
                  </a:moveTo>
                  <a:cubicBezTo>
                    <a:pt x="422" y="231"/>
                    <a:pt x="422" y="231"/>
                    <a:pt x="422" y="231"/>
                  </a:cubicBezTo>
                  <a:cubicBezTo>
                    <a:pt x="425" y="232"/>
                    <a:pt x="423" y="230"/>
                    <a:pt x="422" y="230"/>
                  </a:cubicBezTo>
                  <a:close/>
                  <a:moveTo>
                    <a:pt x="435" y="226"/>
                  </a:moveTo>
                  <a:cubicBezTo>
                    <a:pt x="435" y="227"/>
                    <a:pt x="435" y="227"/>
                    <a:pt x="435" y="227"/>
                  </a:cubicBezTo>
                  <a:cubicBezTo>
                    <a:pt x="435" y="228"/>
                    <a:pt x="439" y="229"/>
                    <a:pt x="440" y="230"/>
                  </a:cubicBezTo>
                  <a:cubicBezTo>
                    <a:pt x="440" y="230"/>
                    <a:pt x="440" y="231"/>
                    <a:pt x="440" y="232"/>
                  </a:cubicBezTo>
                  <a:cubicBezTo>
                    <a:pt x="440" y="232"/>
                    <a:pt x="441" y="232"/>
                    <a:pt x="440" y="231"/>
                  </a:cubicBezTo>
                  <a:cubicBezTo>
                    <a:pt x="442" y="231"/>
                    <a:pt x="440" y="230"/>
                    <a:pt x="440" y="230"/>
                  </a:cubicBezTo>
                  <a:cubicBezTo>
                    <a:pt x="440" y="229"/>
                    <a:pt x="440" y="228"/>
                    <a:pt x="440" y="228"/>
                  </a:cubicBezTo>
                  <a:cubicBezTo>
                    <a:pt x="438" y="227"/>
                    <a:pt x="438" y="228"/>
                    <a:pt x="437" y="228"/>
                  </a:cubicBezTo>
                  <a:cubicBezTo>
                    <a:pt x="437" y="226"/>
                    <a:pt x="437" y="226"/>
                    <a:pt x="437" y="226"/>
                  </a:cubicBezTo>
                  <a:cubicBezTo>
                    <a:pt x="436" y="226"/>
                    <a:pt x="436" y="226"/>
                    <a:pt x="435" y="226"/>
                  </a:cubicBezTo>
                  <a:close/>
                  <a:moveTo>
                    <a:pt x="408" y="212"/>
                  </a:moveTo>
                  <a:cubicBezTo>
                    <a:pt x="408" y="213"/>
                    <a:pt x="408" y="214"/>
                    <a:pt x="408" y="214"/>
                  </a:cubicBezTo>
                  <a:cubicBezTo>
                    <a:pt x="407" y="214"/>
                    <a:pt x="407" y="217"/>
                    <a:pt x="409" y="216"/>
                  </a:cubicBezTo>
                  <a:cubicBezTo>
                    <a:pt x="409" y="215"/>
                    <a:pt x="409" y="212"/>
                    <a:pt x="408" y="212"/>
                  </a:cubicBezTo>
                  <a:close/>
                  <a:moveTo>
                    <a:pt x="425" y="206"/>
                  </a:moveTo>
                  <a:cubicBezTo>
                    <a:pt x="426" y="207"/>
                    <a:pt x="426" y="207"/>
                    <a:pt x="426" y="207"/>
                  </a:cubicBezTo>
                  <a:cubicBezTo>
                    <a:pt x="425" y="206"/>
                    <a:pt x="426" y="206"/>
                    <a:pt x="425" y="206"/>
                  </a:cubicBezTo>
                  <a:close/>
                  <a:moveTo>
                    <a:pt x="401" y="201"/>
                  </a:moveTo>
                  <a:cubicBezTo>
                    <a:pt x="402" y="203"/>
                    <a:pt x="402" y="203"/>
                    <a:pt x="402" y="203"/>
                  </a:cubicBezTo>
                  <a:cubicBezTo>
                    <a:pt x="402" y="202"/>
                    <a:pt x="402" y="201"/>
                    <a:pt x="401" y="201"/>
                  </a:cubicBezTo>
                  <a:close/>
                  <a:moveTo>
                    <a:pt x="416" y="199"/>
                  </a:moveTo>
                  <a:cubicBezTo>
                    <a:pt x="417" y="201"/>
                    <a:pt x="419" y="203"/>
                    <a:pt x="419" y="204"/>
                  </a:cubicBezTo>
                  <a:cubicBezTo>
                    <a:pt x="419" y="205"/>
                    <a:pt x="419" y="207"/>
                    <a:pt x="419" y="208"/>
                  </a:cubicBezTo>
                  <a:cubicBezTo>
                    <a:pt x="419" y="209"/>
                    <a:pt x="421" y="209"/>
                    <a:pt x="421" y="210"/>
                  </a:cubicBezTo>
                  <a:cubicBezTo>
                    <a:pt x="421" y="210"/>
                    <a:pt x="421" y="213"/>
                    <a:pt x="420" y="212"/>
                  </a:cubicBezTo>
                  <a:cubicBezTo>
                    <a:pt x="421" y="215"/>
                    <a:pt x="421" y="215"/>
                    <a:pt x="421" y="215"/>
                  </a:cubicBezTo>
                  <a:cubicBezTo>
                    <a:pt x="423" y="213"/>
                    <a:pt x="427" y="212"/>
                    <a:pt x="425" y="208"/>
                  </a:cubicBezTo>
                  <a:cubicBezTo>
                    <a:pt x="425" y="207"/>
                    <a:pt x="423" y="206"/>
                    <a:pt x="423" y="206"/>
                  </a:cubicBezTo>
                  <a:cubicBezTo>
                    <a:pt x="423" y="204"/>
                    <a:pt x="423" y="204"/>
                    <a:pt x="423" y="204"/>
                  </a:cubicBezTo>
                  <a:cubicBezTo>
                    <a:pt x="424" y="205"/>
                    <a:pt x="424" y="203"/>
                    <a:pt x="424" y="202"/>
                  </a:cubicBezTo>
                  <a:cubicBezTo>
                    <a:pt x="421" y="200"/>
                    <a:pt x="422" y="200"/>
                    <a:pt x="416" y="199"/>
                  </a:cubicBezTo>
                  <a:close/>
                  <a:moveTo>
                    <a:pt x="402" y="187"/>
                  </a:moveTo>
                  <a:cubicBezTo>
                    <a:pt x="403" y="189"/>
                    <a:pt x="403" y="189"/>
                    <a:pt x="403" y="189"/>
                  </a:cubicBezTo>
                  <a:cubicBezTo>
                    <a:pt x="407" y="190"/>
                    <a:pt x="406" y="189"/>
                    <a:pt x="407" y="193"/>
                  </a:cubicBezTo>
                  <a:cubicBezTo>
                    <a:pt x="405" y="193"/>
                    <a:pt x="404" y="192"/>
                    <a:pt x="401" y="192"/>
                  </a:cubicBezTo>
                  <a:cubicBezTo>
                    <a:pt x="401" y="190"/>
                    <a:pt x="401" y="190"/>
                    <a:pt x="400" y="189"/>
                  </a:cubicBezTo>
                  <a:cubicBezTo>
                    <a:pt x="401" y="188"/>
                    <a:pt x="400" y="187"/>
                    <a:pt x="402" y="187"/>
                  </a:cubicBezTo>
                  <a:close/>
                  <a:moveTo>
                    <a:pt x="413" y="183"/>
                  </a:moveTo>
                  <a:cubicBezTo>
                    <a:pt x="413" y="183"/>
                    <a:pt x="413" y="185"/>
                    <a:pt x="413" y="185"/>
                  </a:cubicBezTo>
                  <a:cubicBezTo>
                    <a:pt x="411" y="186"/>
                    <a:pt x="412" y="183"/>
                    <a:pt x="413" y="183"/>
                  </a:cubicBezTo>
                  <a:close/>
                  <a:moveTo>
                    <a:pt x="176" y="246"/>
                  </a:moveTo>
                  <a:cubicBezTo>
                    <a:pt x="175" y="246"/>
                    <a:pt x="172" y="250"/>
                    <a:pt x="176" y="248"/>
                  </a:cubicBezTo>
                  <a:cubicBezTo>
                    <a:pt x="176" y="248"/>
                    <a:pt x="178" y="245"/>
                    <a:pt x="176" y="246"/>
                  </a:cubicBezTo>
                  <a:close/>
                  <a:moveTo>
                    <a:pt x="198" y="242"/>
                  </a:moveTo>
                  <a:cubicBezTo>
                    <a:pt x="197" y="243"/>
                    <a:pt x="194" y="248"/>
                    <a:pt x="197" y="246"/>
                  </a:cubicBezTo>
                  <a:cubicBezTo>
                    <a:pt x="198" y="246"/>
                    <a:pt x="199" y="242"/>
                    <a:pt x="198" y="242"/>
                  </a:cubicBezTo>
                  <a:close/>
                  <a:moveTo>
                    <a:pt x="192" y="239"/>
                  </a:moveTo>
                  <a:cubicBezTo>
                    <a:pt x="192" y="239"/>
                    <a:pt x="191" y="241"/>
                    <a:pt x="191" y="242"/>
                  </a:cubicBezTo>
                  <a:cubicBezTo>
                    <a:pt x="192" y="241"/>
                    <a:pt x="195" y="241"/>
                    <a:pt x="193" y="240"/>
                  </a:cubicBezTo>
                  <a:cubicBezTo>
                    <a:pt x="193" y="239"/>
                    <a:pt x="193" y="239"/>
                    <a:pt x="192" y="239"/>
                  </a:cubicBezTo>
                  <a:close/>
                  <a:moveTo>
                    <a:pt x="257" y="214"/>
                  </a:moveTo>
                  <a:cubicBezTo>
                    <a:pt x="256" y="216"/>
                    <a:pt x="256" y="216"/>
                    <a:pt x="256" y="216"/>
                  </a:cubicBezTo>
                  <a:cubicBezTo>
                    <a:pt x="257" y="216"/>
                    <a:pt x="258" y="216"/>
                    <a:pt x="258" y="216"/>
                  </a:cubicBezTo>
                  <a:cubicBezTo>
                    <a:pt x="258" y="216"/>
                    <a:pt x="260" y="213"/>
                    <a:pt x="257" y="214"/>
                  </a:cubicBezTo>
                  <a:close/>
                  <a:moveTo>
                    <a:pt x="257" y="198"/>
                  </a:moveTo>
                  <a:cubicBezTo>
                    <a:pt x="257" y="200"/>
                    <a:pt x="257" y="200"/>
                    <a:pt x="257" y="200"/>
                  </a:cubicBezTo>
                  <a:cubicBezTo>
                    <a:pt x="260" y="200"/>
                    <a:pt x="259" y="199"/>
                    <a:pt x="257" y="198"/>
                  </a:cubicBezTo>
                  <a:close/>
                  <a:moveTo>
                    <a:pt x="215" y="183"/>
                  </a:moveTo>
                  <a:cubicBezTo>
                    <a:pt x="216" y="182"/>
                    <a:pt x="216" y="185"/>
                    <a:pt x="215" y="185"/>
                  </a:cubicBezTo>
                  <a:cubicBezTo>
                    <a:pt x="214" y="184"/>
                    <a:pt x="214" y="183"/>
                    <a:pt x="215" y="183"/>
                  </a:cubicBezTo>
                  <a:close/>
                  <a:moveTo>
                    <a:pt x="309" y="167"/>
                  </a:moveTo>
                  <a:cubicBezTo>
                    <a:pt x="309" y="169"/>
                    <a:pt x="309" y="170"/>
                    <a:pt x="308" y="171"/>
                  </a:cubicBezTo>
                  <a:cubicBezTo>
                    <a:pt x="308" y="172"/>
                    <a:pt x="307" y="172"/>
                    <a:pt x="307" y="173"/>
                  </a:cubicBezTo>
                  <a:cubicBezTo>
                    <a:pt x="309" y="171"/>
                    <a:pt x="313" y="169"/>
                    <a:pt x="309" y="167"/>
                  </a:cubicBezTo>
                  <a:close/>
                  <a:moveTo>
                    <a:pt x="315" y="165"/>
                  </a:moveTo>
                  <a:cubicBezTo>
                    <a:pt x="315" y="167"/>
                    <a:pt x="315" y="167"/>
                    <a:pt x="315" y="167"/>
                  </a:cubicBezTo>
                  <a:cubicBezTo>
                    <a:pt x="317" y="167"/>
                    <a:pt x="317" y="165"/>
                    <a:pt x="315" y="165"/>
                  </a:cubicBezTo>
                  <a:close/>
                  <a:moveTo>
                    <a:pt x="306" y="164"/>
                  </a:moveTo>
                  <a:cubicBezTo>
                    <a:pt x="306" y="165"/>
                    <a:pt x="306" y="165"/>
                    <a:pt x="306" y="165"/>
                  </a:cubicBezTo>
                  <a:cubicBezTo>
                    <a:pt x="308" y="166"/>
                    <a:pt x="307" y="164"/>
                    <a:pt x="306" y="164"/>
                  </a:cubicBezTo>
                  <a:close/>
                  <a:moveTo>
                    <a:pt x="155" y="158"/>
                  </a:moveTo>
                  <a:cubicBezTo>
                    <a:pt x="155" y="159"/>
                    <a:pt x="153" y="159"/>
                    <a:pt x="154" y="161"/>
                  </a:cubicBezTo>
                  <a:cubicBezTo>
                    <a:pt x="155" y="161"/>
                    <a:pt x="155" y="161"/>
                    <a:pt x="155" y="161"/>
                  </a:cubicBezTo>
                  <a:cubicBezTo>
                    <a:pt x="156" y="161"/>
                    <a:pt x="155" y="162"/>
                    <a:pt x="157" y="163"/>
                  </a:cubicBezTo>
                  <a:cubicBezTo>
                    <a:pt x="157" y="164"/>
                    <a:pt x="157" y="164"/>
                    <a:pt x="157" y="164"/>
                  </a:cubicBezTo>
                  <a:cubicBezTo>
                    <a:pt x="159" y="163"/>
                    <a:pt x="164" y="162"/>
                    <a:pt x="159" y="159"/>
                  </a:cubicBezTo>
                  <a:cubicBezTo>
                    <a:pt x="158" y="158"/>
                    <a:pt x="157" y="159"/>
                    <a:pt x="155" y="158"/>
                  </a:cubicBezTo>
                  <a:close/>
                  <a:moveTo>
                    <a:pt x="157" y="129"/>
                  </a:moveTo>
                  <a:cubicBezTo>
                    <a:pt x="158" y="130"/>
                    <a:pt x="156" y="130"/>
                    <a:pt x="156" y="130"/>
                  </a:cubicBezTo>
                  <a:cubicBezTo>
                    <a:pt x="156" y="130"/>
                    <a:pt x="156" y="132"/>
                    <a:pt x="156" y="132"/>
                  </a:cubicBezTo>
                  <a:cubicBezTo>
                    <a:pt x="160" y="131"/>
                    <a:pt x="161" y="132"/>
                    <a:pt x="157" y="129"/>
                  </a:cubicBezTo>
                  <a:close/>
                  <a:moveTo>
                    <a:pt x="14" y="288"/>
                  </a:moveTo>
                  <a:cubicBezTo>
                    <a:pt x="13" y="290"/>
                    <a:pt x="13" y="290"/>
                    <a:pt x="13" y="290"/>
                  </a:cubicBezTo>
                  <a:cubicBezTo>
                    <a:pt x="14" y="290"/>
                    <a:pt x="16" y="292"/>
                    <a:pt x="16" y="292"/>
                  </a:cubicBezTo>
                  <a:cubicBezTo>
                    <a:pt x="18" y="292"/>
                    <a:pt x="18" y="292"/>
                    <a:pt x="18" y="292"/>
                  </a:cubicBezTo>
                  <a:cubicBezTo>
                    <a:pt x="18" y="292"/>
                    <a:pt x="18" y="291"/>
                    <a:pt x="18" y="290"/>
                  </a:cubicBezTo>
                  <a:cubicBezTo>
                    <a:pt x="17" y="289"/>
                    <a:pt x="15" y="288"/>
                    <a:pt x="14" y="288"/>
                  </a:cubicBezTo>
                  <a:close/>
                  <a:moveTo>
                    <a:pt x="42" y="284"/>
                  </a:moveTo>
                  <a:cubicBezTo>
                    <a:pt x="43" y="285"/>
                    <a:pt x="43" y="287"/>
                    <a:pt x="44" y="288"/>
                  </a:cubicBezTo>
                  <a:cubicBezTo>
                    <a:pt x="45" y="288"/>
                    <a:pt x="45" y="288"/>
                    <a:pt x="45" y="288"/>
                  </a:cubicBezTo>
                  <a:cubicBezTo>
                    <a:pt x="44" y="286"/>
                    <a:pt x="44" y="286"/>
                    <a:pt x="44" y="286"/>
                  </a:cubicBezTo>
                  <a:cubicBezTo>
                    <a:pt x="45" y="286"/>
                    <a:pt x="45" y="285"/>
                    <a:pt x="45" y="284"/>
                  </a:cubicBezTo>
                  <a:cubicBezTo>
                    <a:pt x="45" y="284"/>
                    <a:pt x="43" y="284"/>
                    <a:pt x="42" y="284"/>
                  </a:cubicBezTo>
                  <a:close/>
                  <a:moveTo>
                    <a:pt x="53" y="284"/>
                  </a:moveTo>
                  <a:cubicBezTo>
                    <a:pt x="52" y="284"/>
                    <a:pt x="52" y="287"/>
                    <a:pt x="52" y="288"/>
                  </a:cubicBezTo>
                  <a:cubicBezTo>
                    <a:pt x="52" y="287"/>
                    <a:pt x="54" y="285"/>
                    <a:pt x="54" y="285"/>
                  </a:cubicBezTo>
                  <a:cubicBezTo>
                    <a:pt x="54" y="285"/>
                    <a:pt x="53" y="282"/>
                    <a:pt x="53" y="284"/>
                  </a:cubicBezTo>
                  <a:close/>
                  <a:moveTo>
                    <a:pt x="49" y="284"/>
                  </a:moveTo>
                  <a:cubicBezTo>
                    <a:pt x="49" y="284"/>
                    <a:pt x="48" y="288"/>
                    <a:pt x="49" y="287"/>
                  </a:cubicBezTo>
                  <a:cubicBezTo>
                    <a:pt x="50" y="287"/>
                    <a:pt x="52" y="282"/>
                    <a:pt x="49" y="284"/>
                  </a:cubicBezTo>
                  <a:close/>
                  <a:moveTo>
                    <a:pt x="83" y="283"/>
                  </a:moveTo>
                  <a:cubicBezTo>
                    <a:pt x="83" y="283"/>
                    <a:pt x="82" y="284"/>
                    <a:pt x="82" y="284"/>
                  </a:cubicBezTo>
                  <a:cubicBezTo>
                    <a:pt x="83" y="284"/>
                    <a:pt x="84" y="284"/>
                    <a:pt x="85" y="284"/>
                  </a:cubicBezTo>
                  <a:cubicBezTo>
                    <a:pt x="85" y="284"/>
                    <a:pt x="85" y="283"/>
                    <a:pt x="85" y="283"/>
                  </a:cubicBezTo>
                  <a:cubicBezTo>
                    <a:pt x="84" y="283"/>
                    <a:pt x="83" y="283"/>
                    <a:pt x="83" y="283"/>
                  </a:cubicBezTo>
                  <a:close/>
                  <a:moveTo>
                    <a:pt x="20" y="282"/>
                  </a:moveTo>
                  <a:cubicBezTo>
                    <a:pt x="20" y="283"/>
                    <a:pt x="19" y="284"/>
                    <a:pt x="20" y="286"/>
                  </a:cubicBezTo>
                  <a:cubicBezTo>
                    <a:pt x="20" y="285"/>
                    <a:pt x="22" y="286"/>
                    <a:pt x="22" y="286"/>
                  </a:cubicBezTo>
                  <a:cubicBezTo>
                    <a:pt x="22" y="285"/>
                    <a:pt x="22" y="283"/>
                    <a:pt x="22" y="283"/>
                  </a:cubicBezTo>
                  <a:cubicBezTo>
                    <a:pt x="22" y="283"/>
                    <a:pt x="20" y="282"/>
                    <a:pt x="20" y="282"/>
                  </a:cubicBezTo>
                  <a:close/>
                  <a:moveTo>
                    <a:pt x="4" y="282"/>
                  </a:moveTo>
                  <a:cubicBezTo>
                    <a:pt x="3" y="282"/>
                    <a:pt x="0" y="287"/>
                    <a:pt x="4" y="286"/>
                  </a:cubicBezTo>
                  <a:cubicBezTo>
                    <a:pt x="4" y="285"/>
                    <a:pt x="4" y="282"/>
                    <a:pt x="4" y="282"/>
                  </a:cubicBezTo>
                  <a:close/>
                  <a:moveTo>
                    <a:pt x="71" y="278"/>
                  </a:moveTo>
                  <a:cubicBezTo>
                    <a:pt x="71" y="278"/>
                    <a:pt x="71" y="281"/>
                    <a:pt x="71" y="281"/>
                  </a:cubicBezTo>
                  <a:cubicBezTo>
                    <a:pt x="70" y="282"/>
                    <a:pt x="69" y="281"/>
                    <a:pt x="68" y="282"/>
                  </a:cubicBezTo>
                  <a:cubicBezTo>
                    <a:pt x="68" y="282"/>
                    <a:pt x="68" y="282"/>
                    <a:pt x="68" y="282"/>
                  </a:cubicBezTo>
                  <a:cubicBezTo>
                    <a:pt x="68" y="282"/>
                    <a:pt x="70" y="283"/>
                    <a:pt x="71" y="283"/>
                  </a:cubicBezTo>
                  <a:cubicBezTo>
                    <a:pt x="71" y="283"/>
                    <a:pt x="78" y="275"/>
                    <a:pt x="71" y="278"/>
                  </a:cubicBezTo>
                  <a:close/>
                  <a:moveTo>
                    <a:pt x="103" y="277"/>
                  </a:moveTo>
                  <a:cubicBezTo>
                    <a:pt x="101" y="277"/>
                    <a:pt x="104" y="278"/>
                    <a:pt x="105" y="278"/>
                  </a:cubicBezTo>
                  <a:cubicBezTo>
                    <a:pt x="104" y="278"/>
                    <a:pt x="105" y="277"/>
                    <a:pt x="103" y="277"/>
                  </a:cubicBezTo>
                  <a:close/>
                  <a:moveTo>
                    <a:pt x="109" y="275"/>
                  </a:moveTo>
                  <a:cubicBezTo>
                    <a:pt x="108" y="275"/>
                    <a:pt x="110" y="276"/>
                    <a:pt x="110" y="276"/>
                  </a:cubicBezTo>
                  <a:cubicBezTo>
                    <a:pt x="110" y="276"/>
                    <a:pt x="112" y="274"/>
                    <a:pt x="109" y="275"/>
                  </a:cubicBezTo>
                  <a:close/>
                  <a:moveTo>
                    <a:pt x="126" y="266"/>
                  </a:moveTo>
                  <a:cubicBezTo>
                    <a:pt x="126" y="266"/>
                    <a:pt x="126" y="266"/>
                    <a:pt x="126" y="266"/>
                  </a:cubicBezTo>
                  <a:cubicBezTo>
                    <a:pt x="123" y="268"/>
                    <a:pt x="125" y="268"/>
                    <a:pt x="125" y="268"/>
                  </a:cubicBezTo>
                  <a:cubicBezTo>
                    <a:pt x="124" y="269"/>
                    <a:pt x="123" y="268"/>
                    <a:pt x="122" y="269"/>
                  </a:cubicBezTo>
                  <a:cubicBezTo>
                    <a:pt x="122" y="270"/>
                    <a:pt x="122" y="270"/>
                    <a:pt x="122" y="270"/>
                  </a:cubicBezTo>
                  <a:cubicBezTo>
                    <a:pt x="121" y="270"/>
                    <a:pt x="121" y="270"/>
                    <a:pt x="121" y="270"/>
                  </a:cubicBezTo>
                  <a:cubicBezTo>
                    <a:pt x="121" y="271"/>
                    <a:pt x="122" y="272"/>
                    <a:pt x="121" y="273"/>
                  </a:cubicBezTo>
                  <a:cubicBezTo>
                    <a:pt x="123" y="273"/>
                    <a:pt x="123" y="273"/>
                    <a:pt x="123" y="273"/>
                  </a:cubicBezTo>
                  <a:cubicBezTo>
                    <a:pt x="124" y="273"/>
                    <a:pt x="125" y="269"/>
                    <a:pt x="127" y="268"/>
                  </a:cubicBezTo>
                  <a:cubicBezTo>
                    <a:pt x="128" y="268"/>
                    <a:pt x="128" y="268"/>
                    <a:pt x="128" y="268"/>
                  </a:cubicBezTo>
                  <a:cubicBezTo>
                    <a:pt x="128" y="268"/>
                    <a:pt x="128" y="266"/>
                    <a:pt x="128" y="266"/>
                  </a:cubicBezTo>
                  <a:cubicBezTo>
                    <a:pt x="127" y="266"/>
                    <a:pt x="126" y="265"/>
                    <a:pt x="126" y="266"/>
                  </a:cubicBezTo>
                  <a:close/>
                  <a:moveTo>
                    <a:pt x="137" y="262"/>
                  </a:moveTo>
                  <a:cubicBezTo>
                    <a:pt x="136" y="263"/>
                    <a:pt x="133" y="264"/>
                    <a:pt x="137" y="265"/>
                  </a:cubicBezTo>
                  <a:cubicBezTo>
                    <a:pt x="136" y="265"/>
                    <a:pt x="135" y="267"/>
                    <a:pt x="134" y="268"/>
                  </a:cubicBezTo>
                  <a:cubicBezTo>
                    <a:pt x="133" y="268"/>
                    <a:pt x="132" y="267"/>
                    <a:pt x="131" y="268"/>
                  </a:cubicBezTo>
                  <a:cubicBezTo>
                    <a:pt x="132" y="270"/>
                    <a:pt x="132" y="270"/>
                    <a:pt x="132" y="270"/>
                  </a:cubicBezTo>
                  <a:cubicBezTo>
                    <a:pt x="133" y="270"/>
                    <a:pt x="134" y="269"/>
                    <a:pt x="135" y="270"/>
                  </a:cubicBezTo>
                  <a:cubicBezTo>
                    <a:pt x="137" y="268"/>
                    <a:pt x="139" y="265"/>
                    <a:pt x="141" y="263"/>
                  </a:cubicBezTo>
                  <a:cubicBezTo>
                    <a:pt x="139" y="262"/>
                    <a:pt x="138" y="262"/>
                    <a:pt x="137" y="262"/>
                  </a:cubicBezTo>
                  <a:close/>
                  <a:moveTo>
                    <a:pt x="162" y="245"/>
                  </a:moveTo>
                  <a:cubicBezTo>
                    <a:pt x="161" y="246"/>
                    <a:pt x="161" y="246"/>
                    <a:pt x="161" y="246"/>
                  </a:cubicBezTo>
                  <a:cubicBezTo>
                    <a:pt x="160" y="247"/>
                    <a:pt x="158" y="246"/>
                    <a:pt x="157" y="246"/>
                  </a:cubicBezTo>
                  <a:cubicBezTo>
                    <a:pt x="156" y="248"/>
                    <a:pt x="156" y="250"/>
                    <a:pt x="155" y="251"/>
                  </a:cubicBezTo>
                  <a:cubicBezTo>
                    <a:pt x="154" y="251"/>
                    <a:pt x="154" y="251"/>
                    <a:pt x="154" y="251"/>
                  </a:cubicBezTo>
                  <a:cubicBezTo>
                    <a:pt x="154" y="252"/>
                    <a:pt x="154" y="252"/>
                    <a:pt x="154" y="253"/>
                  </a:cubicBezTo>
                  <a:cubicBezTo>
                    <a:pt x="155" y="253"/>
                    <a:pt x="156" y="253"/>
                    <a:pt x="156" y="253"/>
                  </a:cubicBezTo>
                  <a:cubicBezTo>
                    <a:pt x="157" y="253"/>
                    <a:pt x="160" y="250"/>
                    <a:pt x="161" y="250"/>
                  </a:cubicBezTo>
                  <a:cubicBezTo>
                    <a:pt x="165" y="249"/>
                    <a:pt x="166" y="250"/>
                    <a:pt x="167" y="248"/>
                  </a:cubicBezTo>
                  <a:cubicBezTo>
                    <a:pt x="167" y="247"/>
                    <a:pt x="169" y="248"/>
                    <a:pt x="167" y="247"/>
                  </a:cubicBezTo>
                  <a:cubicBezTo>
                    <a:pt x="166" y="246"/>
                    <a:pt x="166" y="245"/>
                    <a:pt x="162" y="245"/>
                  </a:cubicBezTo>
                  <a:close/>
                  <a:moveTo>
                    <a:pt x="430" y="226"/>
                  </a:moveTo>
                  <a:cubicBezTo>
                    <a:pt x="429" y="228"/>
                    <a:pt x="429" y="230"/>
                    <a:pt x="428" y="231"/>
                  </a:cubicBezTo>
                  <a:cubicBezTo>
                    <a:pt x="429" y="231"/>
                    <a:pt x="431" y="231"/>
                    <a:pt x="432" y="231"/>
                  </a:cubicBezTo>
                  <a:cubicBezTo>
                    <a:pt x="432" y="233"/>
                    <a:pt x="432" y="233"/>
                    <a:pt x="433" y="235"/>
                  </a:cubicBezTo>
                  <a:cubicBezTo>
                    <a:pt x="434" y="235"/>
                    <a:pt x="434" y="235"/>
                    <a:pt x="434" y="235"/>
                  </a:cubicBezTo>
                  <a:cubicBezTo>
                    <a:pt x="434" y="235"/>
                    <a:pt x="435" y="234"/>
                    <a:pt x="436" y="234"/>
                  </a:cubicBezTo>
                  <a:cubicBezTo>
                    <a:pt x="436" y="235"/>
                    <a:pt x="435" y="238"/>
                    <a:pt x="436" y="238"/>
                  </a:cubicBezTo>
                  <a:cubicBezTo>
                    <a:pt x="435" y="239"/>
                    <a:pt x="435" y="239"/>
                    <a:pt x="435" y="239"/>
                  </a:cubicBezTo>
                  <a:cubicBezTo>
                    <a:pt x="437" y="239"/>
                    <a:pt x="440" y="240"/>
                    <a:pt x="441" y="241"/>
                  </a:cubicBezTo>
                  <a:cubicBezTo>
                    <a:pt x="441" y="241"/>
                    <a:pt x="440" y="243"/>
                    <a:pt x="441" y="244"/>
                  </a:cubicBezTo>
                  <a:cubicBezTo>
                    <a:pt x="443" y="244"/>
                    <a:pt x="443" y="244"/>
                    <a:pt x="443" y="244"/>
                  </a:cubicBezTo>
                  <a:cubicBezTo>
                    <a:pt x="443" y="245"/>
                    <a:pt x="443" y="246"/>
                    <a:pt x="443" y="248"/>
                  </a:cubicBezTo>
                  <a:cubicBezTo>
                    <a:pt x="443" y="248"/>
                    <a:pt x="444" y="248"/>
                    <a:pt x="444" y="249"/>
                  </a:cubicBezTo>
                  <a:cubicBezTo>
                    <a:pt x="445" y="249"/>
                    <a:pt x="447" y="249"/>
                    <a:pt x="448" y="249"/>
                  </a:cubicBezTo>
                  <a:cubicBezTo>
                    <a:pt x="447" y="242"/>
                    <a:pt x="449" y="243"/>
                    <a:pt x="445" y="244"/>
                  </a:cubicBezTo>
                  <a:cubicBezTo>
                    <a:pt x="446" y="242"/>
                    <a:pt x="446" y="242"/>
                    <a:pt x="446" y="240"/>
                  </a:cubicBezTo>
                  <a:cubicBezTo>
                    <a:pt x="446" y="240"/>
                    <a:pt x="446" y="238"/>
                    <a:pt x="446" y="238"/>
                  </a:cubicBezTo>
                  <a:cubicBezTo>
                    <a:pt x="445" y="238"/>
                    <a:pt x="443" y="239"/>
                    <a:pt x="442" y="238"/>
                  </a:cubicBezTo>
                  <a:cubicBezTo>
                    <a:pt x="442" y="238"/>
                    <a:pt x="442" y="238"/>
                    <a:pt x="442" y="238"/>
                  </a:cubicBezTo>
                  <a:cubicBezTo>
                    <a:pt x="442" y="238"/>
                    <a:pt x="442" y="238"/>
                    <a:pt x="442" y="238"/>
                  </a:cubicBezTo>
                  <a:cubicBezTo>
                    <a:pt x="441" y="236"/>
                    <a:pt x="441" y="236"/>
                    <a:pt x="441" y="236"/>
                  </a:cubicBezTo>
                  <a:cubicBezTo>
                    <a:pt x="440" y="236"/>
                    <a:pt x="440" y="236"/>
                    <a:pt x="440" y="236"/>
                  </a:cubicBezTo>
                  <a:cubicBezTo>
                    <a:pt x="439" y="234"/>
                    <a:pt x="440" y="233"/>
                    <a:pt x="439" y="232"/>
                  </a:cubicBezTo>
                  <a:cubicBezTo>
                    <a:pt x="438" y="231"/>
                    <a:pt x="436" y="231"/>
                    <a:pt x="435" y="230"/>
                  </a:cubicBezTo>
                  <a:cubicBezTo>
                    <a:pt x="434" y="230"/>
                    <a:pt x="435" y="228"/>
                    <a:pt x="434" y="228"/>
                  </a:cubicBezTo>
                  <a:cubicBezTo>
                    <a:pt x="434" y="227"/>
                    <a:pt x="430" y="227"/>
                    <a:pt x="430" y="226"/>
                  </a:cubicBezTo>
                  <a:close/>
                  <a:moveTo>
                    <a:pt x="412" y="210"/>
                  </a:moveTo>
                  <a:cubicBezTo>
                    <a:pt x="412" y="210"/>
                    <a:pt x="411" y="213"/>
                    <a:pt x="411" y="214"/>
                  </a:cubicBezTo>
                  <a:cubicBezTo>
                    <a:pt x="411" y="215"/>
                    <a:pt x="413" y="217"/>
                    <a:pt x="414" y="218"/>
                  </a:cubicBezTo>
                  <a:cubicBezTo>
                    <a:pt x="414" y="218"/>
                    <a:pt x="414" y="219"/>
                    <a:pt x="414" y="220"/>
                  </a:cubicBezTo>
                  <a:cubicBezTo>
                    <a:pt x="414" y="220"/>
                    <a:pt x="417" y="221"/>
                    <a:pt x="417" y="221"/>
                  </a:cubicBezTo>
                  <a:cubicBezTo>
                    <a:pt x="418" y="222"/>
                    <a:pt x="417" y="223"/>
                    <a:pt x="418" y="224"/>
                  </a:cubicBezTo>
                  <a:cubicBezTo>
                    <a:pt x="418" y="225"/>
                    <a:pt x="420" y="225"/>
                    <a:pt x="420" y="226"/>
                  </a:cubicBezTo>
                  <a:cubicBezTo>
                    <a:pt x="421" y="224"/>
                    <a:pt x="421" y="224"/>
                    <a:pt x="421" y="222"/>
                  </a:cubicBezTo>
                  <a:cubicBezTo>
                    <a:pt x="422" y="223"/>
                    <a:pt x="422" y="223"/>
                    <a:pt x="422" y="225"/>
                  </a:cubicBezTo>
                  <a:cubicBezTo>
                    <a:pt x="423" y="225"/>
                    <a:pt x="425" y="225"/>
                    <a:pt x="425" y="225"/>
                  </a:cubicBezTo>
                  <a:cubicBezTo>
                    <a:pt x="423" y="226"/>
                    <a:pt x="424" y="229"/>
                    <a:pt x="425" y="230"/>
                  </a:cubicBezTo>
                  <a:cubicBezTo>
                    <a:pt x="425" y="230"/>
                    <a:pt x="427" y="229"/>
                    <a:pt x="427" y="228"/>
                  </a:cubicBezTo>
                  <a:cubicBezTo>
                    <a:pt x="427" y="227"/>
                    <a:pt x="427" y="224"/>
                    <a:pt x="427" y="224"/>
                  </a:cubicBezTo>
                  <a:cubicBezTo>
                    <a:pt x="427" y="224"/>
                    <a:pt x="427" y="224"/>
                    <a:pt x="427" y="224"/>
                  </a:cubicBezTo>
                  <a:cubicBezTo>
                    <a:pt x="429" y="224"/>
                    <a:pt x="428" y="226"/>
                    <a:pt x="430" y="225"/>
                  </a:cubicBezTo>
                  <a:cubicBezTo>
                    <a:pt x="430" y="225"/>
                    <a:pt x="432" y="224"/>
                    <a:pt x="430" y="224"/>
                  </a:cubicBezTo>
                  <a:cubicBezTo>
                    <a:pt x="431" y="223"/>
                    <a:pt x="430" y="222"/>
                    <a:pt x="430" y="222"/>
                  </a:cubicBezTo>
                  <a:cubicBezTo>
                    <a:pt x="430" y="222"/>
                    <a:pt x="431" y="222"/>
                    <a:pt x="432" y="222"/>
                  </a:cubicBezTo>
                  <a:cubicBezTo>
                    <a:pt x="431" y="221"/>
                    <a:pt x="432" y="220"/>
                    <a:pt x="432" y="218"/>
                  </a:cubicBezTo>
                  <a:cubicBezTo>
                    <a:pt x="431" y="215"/>
                    <a:pt x="427" y="216"/>
                    <a:pt x="424" y="216"/>
                  </a:cubicBezTo>
                  <a:cubicBezTo>
                    <a:pt x="425" y="216"/>
                    <a:pt x="425" y="220"/>
                    <a:pt x="424" y="220"/>
                  </a:cubicBezTo>
                  <a:cubicBezTo>
                    <a:pt x="425" y="221"/>
                    <a:pt x="426" y="221"/>
                    <a:pt x="426" y="221"/>
                  </a:cubicBezTo>
                  <a:cubicBezTo>
                    <a:pt x="429" y="223"/>
                    <a:pt x="424" y="222"/>
                    <a:pt x="424" y="222"/>
                  </a:cubicBezTo>
                  <a:cubicBezTo>
                    <a:pt x="424" y="221"/>
                    <a:pt x="424" y="220"/>
                    <a:pt x="423" y="219"/>
                  </a:cubicBezTo>
                  <a:cubicBezTo>
                    <a:pt x="423" y="219"/>
                    <a:pt x="421" y="221"/>
                    <a:pt x="421" y="220"/>
                  </a:cubicBezTo>
                  <a:cubicBezTo>
                    <a:pt x="419" y="219"/>
                    <a:pt x="420" y="215"/>
                    <a:pt x="418" y="213"/>
                  </a:cubicBezTo>
                  <a:cubicBezTo>
                    <a:pt x="418" y="213"/>
                    <a:pt x="417" y="213"/>
                    <a:pt x="416" y="213"/>
                  </a:cubicBezTo>
                  <a:cubicBezTo>
                    <a:pt x="416" y="212"/>
                    <a:pt x="416" y="212"/>
                    <a:pt x="416" y="212"/>
                  </a:cubicBezTo>
                  <a:cubicBezTo>
                    <a:pt x="415" y="212"/>
                    <a:pt x="413" y="211"/>
                    <a:pt x="412" y="210"/>
                  </a:cubicBezTo>
                  <a:close/>
                  <a:moveTo>
                    <a:pt x="258" y="202"/>
                  </a:moveTo>
                  <a:cubicBezTo>
                    <a:pt x="257" y="202"/>
                    <a:pt x="258" y="204"/>
                    <a:pt x="258" y="204"/>
                  </a:cubicBezTo>
                  <a:cubicBezTo>
                    <a:pt x="256" y="204"/>
                    <a:pt x="254" y="204"/>
                    <a:pt x="252" y="204"/>
                  </a:cubicBezTo>
                  <a:cubicBezTo>
                    <a:pt x="252" y="204"/>
                    <a:pt x="252" y="203"/>
                    <a:pt x="252" y="202"/>
                  </a:cubicBezTo>
                  <a:cubicBezTo>
                    <a:pt x="251" y="202"/>
                    <a:pt x="250" y="203"/>
                    <a:pt x="250" y="202"/>
                  </a:cubicBezTo>
                  <a:cubicBezTo>
                    <a:pt x="250" y="204"/>
                    <a:pt x="250" y="204"/>
                    <a:pt x="250" y="204"/>
                  </a:cubicBezTo>
                  <a:cubicBezTo>
                    <a:pt x="248" y="203"/>
                    <a:pt x="250" y="206"/>
                    <a:pt x="250" y="206"/>
                  </a:cubicBezTo>
                  <a:cubicBezTo>
                    <a:pt x="251" y="205"/>
                    <a:pt x="250" y="208"/>
                    <a:pt x="250" y="208"/>
                  </a:cubicBezTo>
                  <a:cubicBezTo>
                    <a:pt x="247" y="208"/>
                    <a:pt x="239" y="206"/>
                    <a:pt x="245" y="211"/>
                  </a:cubicBezTo>
                  <a:cubicBezTo>
                    <a:pt x="245" y="212"/>
                    <a:pt x="244" y="214"/>
                    <a:pt x="244" y="214"/>
                  </a:cubicBezTo>
                  <a:cubicBezTo>
                    <a:pt x="245" y="214"/>
                    <a:pt x="245" y="216"/>
                    <a:pt x="247" y="215"/>
                  </a:cubicBezTo>
                  <a:cubicBezTo>
                    <a:pt x="247" y="215"/>
                    <a:pt x="248" y="213"/>
                    <a:pt x="248" y="213"/>
                  </a:cubicBezTo>
                  <a:cubicBezTo>
                    <a:pt x="249" y="214"/>
                    <a:pt x="250" y="214"/>
                    <a:pt x="252" y="214"/>
                  </a:cubicBezTo>
                  <a:cubicBezTo>
                    <a:pt x="252" y="215"/>
                    <a:pt x="251" y="216"/>
                    <a:pt x="252" y="216"/>
                  </a:cubicBezTo>
                  <a:cubicBezTo>
                    <a:pt x="252" y="217"/>
                    <a:pt x="253" y="216"/>
                    <a:pt x="254" y="216"/>
                  </a:cubicBezTo>
                  <a:cubicBezTo>
                    <a:pt x="254" y="216"/>
                    <a:pt x="254" y="214"/>
                    <a:pt x="254" y="214"/>
                  </a:cubicBezTo>
                  <a:cubicBezTo>
                    <a:pt x="256" y="212"/>
                    <a:pt x="259" y="212"/>
                    <a:pt x="262" y="212"/>
                  </a:cubicBezTo>
                  <a:cubicBezTo>
                    <a:pt x="262" y="210"/>
                    <a:pt x="262" y="210"/>
                    <a:pt x="262" y="210"/>
                  </a:cubicBezTo>
                  <a:cubicBezTo>
                    <a:pt x="258" y="210"/>
                    <a:pt x="262" y="210"/>
                    <a:pt x="260" y="209"/>
                  </a:cubicBezTo>
                  <a:cubicBezTo>
                    <a:pt x="261" y="209"/>
                    <a:pt x="269" y="210"/>
                    <a:pt x="266" y="208"/>
                  </a:cubicBezTo>
                  <a:cubicBezTo>
                    <a:pt x="263" y="207"/>
                    <a:pt x="263" y="207"/>
                    <a:pt x="263" y="204"/>
                  </a:cubicBezTo>
                  <a:cubicBezTo>
                    <a:pt x="261" y="203"/>
                    <a:pt x="262" y="205"/>
                    <a:pt x="260" y="204"/>
                  </a:cubicBezTo>
                  <a:cubicBezTo>
                    <a:pt x="260" y="204"/>
                    <a:pt x="259" y="202"/>
                    <a:pt x="258" y="202"/>
                  </a:cubicBezTo>
                  <a:close/>
                  <a:moveTo>
                    <a:pt x="260" y="192"/>
                  </a:moveTo>
                  <a:cubicBezTo>
                    <a:pt x="259" y="194"/>
                    <a:pt x="256" y="199"/>
                    <a:pt x="260" y="198"/>
                  </a:cubicBezTo>
                  <a:cubicBezTo>
                    <a:pt x="260" y="198"/>
                    <a:pt x="261" y="197"/>
                    <a:pt x="261" y="196"/>
                  </a:cubicBezTo>
                  <a:cubicBezTo>
                    <a:pt x="262" y="196"/>
                    <a:pt x="262" y="197"/>
                    <a:pt x="263" y="196"/>
                  </a:cubicBezTo>
                  <a:cubicBezTo>
                    <a:pt x="262" y="197"/>
                    <a:pt x="264" y="198"/>
                    <a:pt x="264" y="198"/>
                  </a:cubicBezTo>
                  <a:cubicBezTo>
                    <a:pt x="265" y="198"/>
                    <a:pt x="265" y="197"/>
                    <a:pt x="266" y="197"/>
                  </a:cubicBezTo>
                  <a:cubicBezTo>
                    <a:pt x="263" y="194"/>
                    <a:pt x="263" y="194"/>
                    <a:pt x="263" y="194"/>
                  </a:cubicBezTo>
                  <a:cubicBezTo>
                    <a:pt x="263" y="194"/>
                    <a:pt x="263" y="193"/>
                    <a:pt x="263" y="192"/>
                  </a:cubicBezTo>
                  <a:cubicBezTo>
                    <a:pt x="262" y="192"/>
                    <a:pt x="261" y="193"/>
                    <a:pt x="260" y="192"/>
                  </a:cubicBezTo>
                  <a:close/>
                  <a:moveTo>
                    <a:pt x="145" y="166"/>
                  </a:moveTo>
                  <a:cubicBezTo>
                    <a:pt x="144" y="166"/>
                    <a:pt x="142" y="168"/>
                    <a:pt x="142" y="169"/>
                  </a:cubicBezTo>
                  <a:cubicBezTo>
                    <a:pt x="140" y="169"/>
                    <a:pt x="137" y="169"/>
                    <a:pt x="135" y="169"/>
                  </a:cubicBezTo>
                  <a:cubicBezTo>
                    <a:pt x="135" y="170"/>
                    <a:pt x="135" y="171"/>
                    <a:pt x="136" y="172"/>
                  </a:cubicBezTo>
                  <a:cubicBezTo>
                    <a:pt x="136" y="172"/>
                    <a:pt x="144" y="175"/>
                    <a:pt x="144" y="175"/>
                  </a:cubicBezTo>
                  <a:cubicBezTo>
                    <a:pt x="145" y="173"/>
                    <a:pt x="145" y="173"/>
                    <a:pt x="145" y="173"/>
                  </a:cubicBezTo>
                  <a:cubicBezTo>
                    <a:pt x="147" y="172"/>
                    <a:pt x="148" y="172"/>
                    <a:pt x="150" y="171"/>
                  </a:cubicBezTo>
                  <a:cubicBezTo>
                    <a:pt x="149" y="168"/>
                    <a:pt x="149" y="165"/>
                    <a:pt x="145" y="166"/>
                  </a:cubicBezTo>
                  <a:close/>
                  <a:moveTo>
                    <a:pt x="107" y="116"/>
                  </a:moveTo>
                  <a:cubicBezTo>
                    <a:pt x="106" y="116"/>
                    <a:pt x="105" y="119"/>
                    <a:pt x="105" y="119"/>
                  </a:cubicBezTo>
                  <a:cubicBezTo>
                    <a:pt x="104" y="119"/>
                    <a:pt x="99" y="118"/>
                    <a:pt x="99" y="118"/>
                  </a:cubicBezTo>
                  <a:cubicBezTo>
                    <a:pt x="98" y="118"/>
                    <a:pt x="98" y="118"/>
                    <a:pt x="97" y="117"/>
                  </a:cubicBezTo>
                  <a:cubicBezTo>
                    <a:pt x="97" y="118"/>
                    <a:pt x="96" y="119"/>
                    <a:pt x="96" y="119"/>
                  </a:cubicBezTo>
                  <a:cubicBezTo>
                    <a:pt x="96" y="120"/>
                    <a:pt x="97" y="123"/>
                    <a:pt x="97" y="123"/>
                  </a:cubicBezTo>
                  <a:cubicBezTo>
                    <a:pt x="101" y="122"/>
                    <a:pt x="107" y="120"/>
                    <a:pt x="111" y="123"/>
                  </a:cubicBezTo>
                  <a:cubicBezTo>
                    <a:pt x="112" y="123"/>
                    <a:pt x="112" y="125"/>
                    <a:pt x="113" y="125"/>
                  </a:cubicBezTo>
                  <a:cubicBezTo>
                    <a:pt x="114" y="126"/>
                    <a:pt x="115" y="125"/>
                    <a:pt x="116" y="127"/>
                  </a:cubicBezTo>
                  <a:cubicBezTo>
                    <a:pt x="116" y="127"/>
                    <a:pt x="116" y="129"/>
                    <a:pt x="116" y="129"/>
                  </a:cubicBezTo>
                  <a:cubicBezTo>
                    <a:pt x="116" y="129"/>
                    <a:pt x="118" y="129"/>
                    <a:pt x="119" y="129"/>
                  </a:cubicBezTo>
                  <a:cubicBezTo>
                    <a:pt x="119" y="129"/>
                    <a:pt x="119" y="127"/>
                    <a:pt x="119" y="126"/>
                  </a:cubicBezTo>
                  <a:cubicBezTo>
                    <a:pt x="119" y="126"/>
                    <a:pt x="120" y="126"/>
                    <a:pt x="121" y="126"/>
                  </a:cubicBezTo>
                  <a:cubicBezTo>
                    <a:pt x="121" y="126"/>
                    <a:pt x="121" y="124"/>
                    <a:pt x="122" y="124"/>
                  </a:cubicBezTo>
                  <a:cubicBezTo>
                    <a:pt x="118" y="123"/>
                    <a:pt x="115" y="123"/>
                    <a:pt x="113" y="121"/>
                  </a:cubicBezTo>
                  <a:cubicBezTo>
                    <a:pt x="112" y="119"/>
                    <a:pt x="110" y="115"/>
                    <a:pt x="107" y="116"/>
                  </a:cubicBezTo>
                  <a:close/>
                  <a:moveTo>
                    <a:pt x="176" y="74"/>
                  </a:moveTo>
                  <a:cubicBezTo>
                    <a:pt x="176" y="74"/>
                    <a:pt x="176" y="75"/>
                    <a:pt x="176" y="75"/>
                  </a:cubicBezTo>
                  <a:cubicBezTo>
                    <a:pt x="178" y="76"/>
                    <a:pt x="177" y="74"/>
                    <a:pt x="176" y="74"/>
                  </a:cubicBezTo>
                  <a:close/>
                  <a:moveTo>
                    <a:pt x="358" y="22"/>
                  </a:moveTo>
                  <a:cubicBezTo>
                    <a:pt x="358" y="22"/>
                    <a:pt x="357" y="20"/>
                    <a:pt x="357" y="20"/>
                  </a:cubicBezTo>
                  <a:cubicBezTo>
                    <a:pt x="355" y="19"/>
                    <a:pt x="354" y="19"/>
                    <a:pt x="351" y="18"/>
                  </a:cubicBezTo>
                  <a:cubicBezTo>
                    <a:pt x="351" y="17"/>
                    <a:pt x="351" y="17"/>
                    <a:pt x="351" y="17"/>
                  </a:cubicBezTo>
                  <a:cubicBezTo>
                    <a:pt x="348" y="17"/>
                    <a:pt x="347" y="19"/>
                    <a:pt x="344" y="18"/>
                  </a:cubicBezTo>
                  <a:cubicBezTo>
                    <a:pt x="343" y="18"/>
                    <a:pt x="342" y="16"/>
                    <a:pt x="342" y="16"/>
                  </a:cubicBezTo>
                  <a:cubicBezTo>
                    <a:pt x="342" y="16"/>
                    <a:pt x="340" y="16"/>
                    <a:pt x="340" y="16"/>
                  </a:cubicBezTo>
                  <a:cubicBezTo>
                    <a:pt x="340" y="17"/>
                    <a:pt x="339" y="18"/>
                    <a:pt x="339" y="19"/>
                  </a:cubicBezTo>
                  <a:cubicBezTo>
                    <a:pt x="340" y="20"/>
                    <a:pt x="337" y="20"/>
                    <a:pt x="337" y="20"/>
                  </a:cubicBezTo>
                  <a:cubicBezTo>
                    <a:pt x="337" y="20"/>
                    <a:pt x="336" y="18"/>
                    <a:pt x="335" y="18"/>
                  </a:cubicBezTo>
                  <a:cubicBezTo>
                    <a:pt x="334" y="18"/>
                    <a:pt x="334" y="20"/>
                    <a:pt x="333" y="20"/>
                  </a:cubicBezTo>
                  <a:cubicBezTo>
                    <a:pt x="332" y="20"/>
                    <a:pt x="332" y="18"/>
                    <a:pt x="332" y="18"/>
                  </a:cubicBezTo>
                  <a:cubicBezTo>
                    <a:pt x="327" y="17"/>
                    <a:pt x="325" y="17"/>
                    <a:pt x="321" y="17"/>
                  </a:cubicBezTo>
                  <a:cubicBezTo>
                    <a:pt x="320" y="15"/>
                    <a:pt x="320" y="15"/>
                    <a:pt x="320" y="15"/>
                  </a:cubicBezTo>
                  <a:cubicBezTo>
                    <a:pt x="317" y="14"/>
                    <a:pt x="316" y="16"/>
                    <a:pt x="314" y="16"/>
                  </a:cubicBezTo>
                  <a:cubicBezTo>
                    <a:pt x="309" y="16"/>
                    <a:pt x="306" y="14"/>
                    <a:pt x="301" y="15"/>
                  </a:cubicBezTo>
                  <a:cubicBezTo>
                    <a:pt x="300" y="14"/>
                    <a:pt x="300" y="14"/>
                    <a:pt x="300" y="14"/>
                  </a:cubicBezTo>
                  <a:cubicBezTo>
                    <a:pt x="298" y="13"/>
                    <a:pt x="298" y="15"/>
                    <a:pt x="296" y="14"/>
                  </a:cubicBezTo>
                  <a:cubicBezTo>
                    <a:pt x="295" y="14"/>
                    <a:pt x="293" y="11"/>
                    <a:pt x="292" y="11"/>
                  </a:cubicBezTo>
                  <a:cubicBezTo>
                    <a:pt x="291" y="11"/>
                    <a:pt x="291" y="12"/>
                    <a:pt x="289" y="12"/>
                  </a:cubicBezTo>
                  <a:cubicBezTo>
                    <a:pt x="289" y="10"/>
                    <a:pt x="289" y="10"/>
                    <a:pt x="289" y="10"/>
                  </a:cubicBezTo>
                  <a:cubicBezTo>
                    <a:pt x="286" y="10"/>
                    <a:pt x="285" y="12"/>
                    <a:pt x="283" y="12"/>
                  </a:cubicBezTo>
                  <a:cubicBezTo>
                    <a:pt x="282" y="13"/>
                    <a:pt x="281" y="12"/>
                    <a:pt x="279" y="12"/>
                  </a:cubicBezTo>
                  <a:cubicBezTo>
                    <a:pt x="279" y="12"/>
                    <a:pt x="278" y="14"/>
                    <a:pt x="277" y="14"/>
                  </a:cubicBezTo>
                  <a:cubicBezTo>
                    <a:pt x="276" y="14"/>
                    <a:pt x="272" y="11"/>
                    <a:pt x="270" y="11"/>
                  </a:cubicBezTo>
                  <a:cubicBezTo>
                    <a:pt x="269" y="11"/>
                    <a:pt x="267" y="11"/>
                    <a:pt x="266" y="11"/>
                  </a:cubicBezTo>
                  <a:cubicBezTo>
                    <a:pt x="265" y="10"/>
                    <a:pt x="265" y="10"/>
                    <a:pt x="265" y="10"/>
                  </a:cubicBezTo>
                  <a:cubicBezTo>
                    <a:pt x="263" y="9"/>
                    <a:pt x="261" y="10"/>
                    <a:pt x="260" y="10"/>
                  </a:cubicBezTo>
                  <a:cubicBezTo>
                    <a:pt x="260" y="8"/>
                    <a:pt x="260" y="8"/>
                    <a:pt x="260" y="8"/>
                  </a:cubicBezTo>
                  <a:cubicBezTo>
                    <a:pt x="262" y="9"/>
                    <a:pt x="260" y="7"/>
                    <a:pt x="260" y="7"/>
                  </a:cubicBezTo>
                  <a:cubicBezTo>
                    <a:pt x="260" y="7"/>
                    <a:pt x="256" y="6"/>
                    <a:pt x="256" y="6"/>
                  </a:cubicBezTo>
                  <a:cubicBezTo>
                    <a:pt x="253" y="6"/>
                    <a:pt x="248" y="9"/>
                    <a:pt x="245" y="8"/>
                  </a:cubicBezTo>
                  <a:cubicBezTo>
                    <a:pt x="242" y="8"/>
                    <a:pt x="243" y="6"/>
                    <a:pt x="242" y="4"/>
                  </a:cubicBezTo>
                  <a:cubicBezTo>
                    <a:pt x="240" y="4"/>
                    <a:pt x="240" y="5"/>
                    <a:pt x="240" y="6"/>
                  </a:cubicBezTo>
                  <a:cubicBezTo>
                    <a:pt x="239" y="6"/>
                    <a:pt x="238" y="5"/>
                    <a:pt x="237" y="6"/>
                  </a:cubicBezTo>
                  <a:cubicBezTo>
                    <a:pt x="236" y="6"/>
                    <a:pt x="234" y="8"/>
                    <a:pt x="233" y="8"/>
                  </a:cubicBezTo>
                  <a:cubicBezTo>
                    <a:pt x="233" y="6"/>
                    <a:pt x="233" y="5"/>
                    <a:pt x="234" y="3"/>
                  </a:cubicBezTo>
                  <a:cubicBezTo>
                    <a:pt x="231" y="2"/>
                    <a:pt x="226" y="0"/>
                    <a:pt x="223" y="0"/>
                  </a:cubicBezTo>
                  <a:cubicBezTo>
                    <a:pt x="222" y="2"/>
                    <a:pt x="222" y="2"/>
                    <a:pt x="222" y="2"/>
                  </a:cubicBezTo>
                  <a:cubicBezTo>
                    <a:pt x="220" y="3"/>
                    <a:pt x="215" y="7"/>
                    <a:pt x="212" y="8"/>
                  </a:cubicBezTo>
                  <a:cubicBezTo>
                    <a:pt x="210" y="8"/>
                    <a:pt x="208" y="7"/>
                    <a:pt x="206" y="8"/>
                  </a:cubicBezTo>
                  <a:cubicBezTo>
                    <a:pt x="205" y="8"/>
                    <a:pt x="204" y="9"/>
                    <a:pt x="204" y="10"/>
                  </a:cubicBezTo>
                  <a:cubicBezTo>
                    <a:pt x="203" y="8"/>
                    <a:pt x="203" y="8"/>
                    <a:pt x="202" y="7"/>
                  </a:cubicBezTo>
                  <a:cubicBezTo>
                    <a:pt x="201" y="8"/>
                    <a:pt x="201" y="9"/>
                    <a:pt x="200" y="10"/>
                  </a:cubicBezTo>
                  <a:cubicBezTo>
                    <a:pt x="199" y="10"/>
                    <a:pt x="199" y="10"/>
                    <a:pt x="199" y="10"/>
                  </a:cubicBezTo>
                  <a:cubicBezTo>
                    <a:pt x="199" y="10"/>
                    <a:pt x="198" y="9"/>
                    <a:pt x="197" y="10"/>
                  </a:cubicBezTo>
                  <a:cubicBezTo>
                    <a:pt x="197" y="10"/>
                    <a:pt x="197" y="12"/>
                    <a:pt x="197" y="12"/>
                  </a:cubicBezTo>
                  <a:cubicBezTo>
                    <a:pt x="196" y="12"/>
                    <a:pt x="195" y="13"/>
                    <a:pt x="194" y="13"/>
                  </a:cubicBezTo>
                  <a:cubicBezTo>
                    <a:pt x="192" y="14"/>
                    <a:pt x="189" y="12"/>
                    <a:pt x="187" y="13"/>
                  </a:cubicBezTo>
                  <a:cubicBezTo>
                    <a:pt x="186" y="13"/>
                    <a:pt x="185" y="15"/>
                    <a:pt x="184" y="16"/>
                  </a:cubicBezTo>
                  <a:cubicBezTo>
                    <a:pt x="183" y="16"/>
                    <a:pt x="182" y="15"/>
                    <a:pt x="182" y="16"/>
                  </a:cubicBezTo>
                  <a:cubicBezTo>
                    <a:pt x="180" y="17"/>
                    <a:pt x="180" y="20"/>
                    <a:pt x="178" y="22"/>
                  </a:cubicBezTo>
                  <a:cubicBezTo>
                    <a:pt x="177" y="23"/>
                    <a:pt x="175" y="22"/>
                    <a:pt x="174" y="24"/>
                  </a:cubicBezTo>
                  <a:cubicBezTo>
                    <a:pt x="174" y="25"/>
                    <a:pt x="174" y="27"/>
                    <a:pt x="174" y="29"/>
                  </a:cubicBezTo>
                  <a:cubicBezTo>
                    <a:pt x="173" y="30"/>
                    <a:pt x="171" y="31"/>
                    <a:pt x="171" y="32"/>
                  </a:cubicBezTo>
                  <a:cubicBezTo>
                    <a:pt x="170" y="34"/>
                    <a:pt x="170" y="37"/>
                    <a:pt x="170" y="39"/>
                  </a:cubicBezTo>
                  <a:cubicBezTo>
                    <a:pt x="166" y="39"/>
                    <a:pt x="163" y="41"/>
                    <a:pt x="160" y="42"/>
                  </a:cubicBezTo>
                  <a:cubicBezTo>
                    <a:pt x="158" y="42"/>
                    <a:pt x="157" y="40"/>
                    <a:pt x="155" y="41"/>
                  </a:cubicBezTo>
                  <a:cubicBezTo>
                    <a:pt x="154" y="42"/>
                    <a:pt x="154" y="42"/>
                    <a:pt x="154" y="42"/>
                  </a:cubicBezTo>
                  <a:cubicBezTo>
                    <a:pt x="150" y="43"/>
                    <a:pt x="147" y="42"/>
                    <a:pt x="144" y="42"/>
                  </a:cubicBezTo>
                  <a:cubicBezTo>
                    <a:pt x="144" y="45"/>
                    <a:pt x="145" y="47"/>
                    <a:pt x="145" y="50"/>
                  </a:cubicBezTo>
                  <a:cubicBezTo>
                    <a:pt x="144" y="51"/>
                    <a:pt x="144" y="50"/>
                    <a:pt x="143" y="52"/>
                  </a:cubicBezTo>
                  <a:cubicBezTo>
                    <a:pt x="142" y="51"/>
                    <a:pt x="143" y="51"/>
                    <a:pt x="141" y="52"/>
                  </a:cubicBezTo>
                  <a:cubicBezTo>
                    <a:pt x="143" y="52"/>
                    <a:pt x="145" y="52"/>
                    <a:pt x="147" y="53"/>
                  </a:cubicBezTo>
                  <a:cubicBezTo>
                    <a:pt x="148" y="53"/>
                    <a:pt x="148" y="56"/>
                    <a:pt x="150" y="56"/>
                  </a:cubicBezTo>
                  <a:cubicBezTo>
                    <a:pt x="152" y="57"/>
                    <a:pt x="152" y="56"/>
                    <a:pt x="154" y="57"/>
                  </a:cubicBezTo>
                  <a:cubicBezTo>
                    <a:pt x="155" y="58"/>
                    <a:pt x="159" y="62"/>
                    <a:pt x="160" y="63"/>
                  </a:cubicBezTo>
                  <a:cubicBezTo>
                    <a:pt x="162" y="63"/>
                    <a:pt x="163" y="62"/>
                    <a:pt x="164" y="63"/>
                  </a:cubicBezTo>
                  <a:cubicBezTo>
                    <a:pt x="164" y="63"/>
                    <a:pt x="166" y="65"/>
                    <a:pt x="164" y="64"/>
                  </a:cubicBezTo>
                  <a:cubicBezTo>
                    <a:pt x="165" y="65"/>
                    <a:pt x="165" y="69"/>
                    <a:pt x="165" y="69"/>
                  </a:cubicBezTo>
                  <a:cubicBezTo>
                    <a:pt x="167" y="69"/>
                    <a:pt x="168" y="70"/>
                    <a:pt x="170" y="70"/>
                  </a:cubicBezTo>
                  <a:cubicBezTo>
                    <a:pt x="170" y="68"/>
                    <a:pt x="170" y="68"/>
                    <a:pt x="170" y="68"/>
                  </a:cubicBezTo>
                  <a:cubicBezTo>
                    <a:pt x="171" y="68"/>
                    <a:pt x="173" y="67"/>
                    <a:pt x="174" y="67"/>
                  </a:cubicBezTo>
                  <a:cubicBezTo>
                    <a:pt x="174" y="68"/>
                    <a:pt x="174" y="68"/>
                    <a:pt x="174" y="68"/>
                  </a:cubicBezTo>
                  <a:cubicBezTo>
                    <a:pt x="175" y="68"/>
                    <a:pt x="175" y="69"/>
                    <a:pt x="176" y="70"/>
                  </a:cubicBezTo>
                  <a:cubicBezTo>
                    <a:pt x="178" y="70"/>
                    <a:pt x="181" y="69"/>
                    <a:pt x="182" y="68"/>
                  </a:cubicBezTo>
                  <a:cubicBezTo>
                    <a:pt x="182" y="68"/>
                    <a:pt x="183" y="72"/>
                    <a:pt x="182" y="71"/>
                  </a:cubicBezTo>
                  <a:cubicBezTo>
                    <a:pt x="181" y="71"/>
                    <a:pt x="181" y="72"/>
                    <a:pt x="180" y="72"/>
                  </a:cubicBezTo>
                  <a:cubicBezTo>
                    <a:pt x="180" y="74"/>
                    <a:pt x="180" y="74"/>
                    <a:pt x="180" y="74"/>
                  </a:cubicBezTo>
                  <a:cubicBezTo>
                    <a:pt x="182" y="75"/>
                    <a:pt x="182" y="74"/>
                    <a:pt x="183" y="74"/>
                  </a:cubicBezTo>
                  <a:cubicBezTo>
                    <a:pt x="184" y="75"/>
                    <a:pt x="184" y="75"/>
                    <a:pt x="184" y="75"/>
                  </a:cubicBezTo>
                  <a:cubicBezTo>
                    <a:pt x="186" y="76"/>
                    <a:pt x="189" y="75"/>
                    <a:pt x="192" y="75"/>
                  </a:cubicBezTo>
                  <a:cubicBezTo>
                    <a:pt x="192" y="75"/>
                    <a:pt x="191" y="78"/>
                    <a:pt x="192" y="78"/>
                  </a:cubicBezTo>
                  <a:cubicBezTo>
                    <a:pt x="189" y="78"/>
                    <a:pt x="175" y="78"/>
                    <a:pt x="182" y="81"/>
                  </a:cubicBezTo>
                  <a:cubicBezTo>
                    <a:pt x="182" y="81"/>
                    <a:pt x="183" y="80"/>
                    <a:pt x="184" y="80"/>
                  </a:cubicBezTo>
                  <a:cubicBezTo>
                    <a:pt x="187" y="81"/>
                    <a:pt x="185" y="82"/>
                    <a:pt x="186" y="85"/>
                  </a:cubicBezTo>
                  <a:cubicBezTo>
                    <a:pt x="182" y="84"/>
                    <a:pt x="182" y="83"/>
                    <a:pt x="180" y="87"/>
                  </a:cubicBezTo>
                  <a:cubicBezTo>
                    <a:pt x="180" y="85"/>
                    <a:pt x="180" y="85"/>
                    <a:pt x="180" y="85"/>
                  </a:cubicBezTo>
                  <a:cubicBezTo>
                    <a:pt x="176" y="85"/>
                    <a:pt x="171" y="86"/>
                    <a:pt x="166" y="85"/>
                  </a:cubicBezTo>
                  <a:cubicBezTo>
                    <a:pt x="166" y="85"/>
                    <a:pt x="166" y="83"/>
                    <a:pt x="165" y="83"/>
                  </a:cubicBezTo>
                  <a:cubicBezTo>
                    <a:pt x="164" y="82"/>
                    <a:pt x="163" y="83"/>
                    <a:pt x="162" y="83"/>
                  </a:cubicBezTo>
                  <a:cubicBezTo>
                    <a:pt x="162" y="81"/>
                    <a:pt x="162" y="82"/>
                    <a:pt x="164" y="81"/>
                  </a:cubicBezTo>
                  <a:cubicBezTo>
                    <a:pt x="163" y="79"/>
                    <a:pt x="164" y="77"/>
                    <a:pt x="163" y="75"/>
                  </a:cubicBezTo>
                  <a:cubicBezTo>
                    <a:pt x="163" y="75"/>
                    <a:pt x="162" y="74"/>
                    <a:pt x="162" y="74"/>
                  </a:cubicBezTo>
                  <a:cubicBezTo>
                    <a:pt x="161" y="74"/>
                    <a:pt x="159" y="73"/>
                    <a:pt x="158" y="74"/>
                  </a:cubicBezTo>
                  <a:cubicBezTo>
                    <a:pt x="157" y="74"/>
                    <a:pt x="157" y="75"/>
                    <a:pt x="156" y="75"/>
                  </a:cubicBezTo>
                  <a:cubicBezTo>
                    <a:pt x="154" y="77"/>
                    <a:pt x="149" y="78"/>
                    <a:pt x="147" y="79"/>
                  </a:cubicBezTo>
                  <a:cubicBezTo>
                    <a:pt x="147" y="80"/>
                    <a:pt x="147" y="83"/>
                    <a:pt x="147" y="83"/>
                  </a:cubicBezTo>
                  <a:cubicBezTo>
                    <a:pt x="146" y="84"/>
                    <a:pt x="146" y="83"/>
                    <a:pt x="145" y="84"/>
                  </a:cubicBezTo>
                  <a:cubicBezTo>
                    <a:pt x="141" y="83"/>
                    <a:pt x="138" y="83"/>
                    <a:pt x="134" y="85"/>
                  </a:cubicBezTo>
                  <a:cubicBezTo>
                    <a:pt x="133" y="86"/>
                    <a:pt x="131" y="88"/>
                    <a:pt x="130" y="89"/>
                  </a:cubicBezTo>
                  <a:cubicBezTo>
                    <a:pt x="130" y="91"/>
                    <a:pt x="130" y="91"/>
                    <a:pt x="130" y="91"/>
                  </a:cubicBezTo>
                  <a:cubicBezTo>
                    <a:pt x="135" y="91"/>
                    <a:pt x="135" y="92"/>
                    <a:pt x="139" y="93"/>
                  </a:cubicBezTo>
                  <a:cubicBezTo>
                    <a:pt x="140" y="93"/>
                    <a:pt x="142" y="93"/>
                    <a:pt x="143" y="93"/>
                  </a:cubicBezTo>
                  <a:cubicBezTo>
                    <a:pt x="143" y="95"/>
                    <a:pt x="143" y="95"/>
                    <a:pt x="143" y="95"/>
                  </a:cubicBezTo>
                  <a:cubicBezTo>
                    <a:pt x="140" y="95"/>
                    <a:pt x="139" y="95"/>
                    <a:pt x="137" y="96"/>
                  </a:cubicBezTo>
                  <a:cubicBezTo>
                    <a:pt x="137" y="96"/>
                    <a:pt x="137" y="98"/>
                    <a:pt x="138" y="97"/>
                  </a:cubicBezTo>
                  <a:cubicBezTo>
                    <a:pt x="139" y="98"/>
                    <a:pt x="141" y="99"/>
                    <a:pt x="141" y="100"/>
                  </a:cubicBezTo>
                  <a:cubicBezTo>
                    <a:pt x="142" y="101"/>
                    <a:pt x="142" y="103"/>
                    <a:pt x="143" y="104"/>
                  </a:cubicBezTo>
                  <a:cubicBezTo>
                    <a:pt x="152" y="107"/>
                    <a:pt x="152" y="107"/>
                    <a:pt x="152" y="107"/>
                  </a:cubicBezTo>
                  <a:cubicBezTo>
                    <a:pt x="154" y="107"/>
                    <a:pt x="154" y="105"/>
                    <a:pt x="155" y="105"/>
                  </a:cubicBezTo>
                  <a:cubicBezTo>
                    <a:pt x="159" y="104"/>
                    <a:pt x="165" y="104"/>
                    <a:pt x="168" y="104"/>
                  </a:cubicBezTo>
                  <a:cubicBezTo>
                    <a:pt x="169" y="103"/>
                    <a:pt x="168" y="103"/>
                    <a:pt x="169" y="102"/>
                  </a:cubicBezTo>
                  <a:cubicBezTo>
                    <a:pt x="170" y="103"/>
                    <a:pt x="172" y="105"/>
                    <a:pt x="172" y="105"/>
                  </a:cubicBezTo>
                  <a:cubicBezTo>
                    <a:pt x="173" y="106"/>
                    <a:pt x="172" y="107"/>
                    <a:pt x="172" y="107"/>
                  </a:cubicBezTo>
                  <a:cubicBezTo>
                    <a:pt x="173" y="108"/>
                    <a:pt x="174" y="108"/>
                    <a:pt x="174" y="108"/>
                  </a:cubicBezTo>
                  <a:cubicBezTo>
                    <a:pt x="175" y="108"/>
                    <a:pt x="177" y="104"/>
                    <a:pt x="178" y="104"/>
                  </a:cubicBezTo>
                  <a:cubicBezTo>
                    <a:pt x="182" y="103"/>
                    <a:pt x="188" y="103"/>
                    <a:pt x="191" y="103"/>
                  </a:cubicBezTo>
                  <a:cubicBezTo>
                    <a:pt x="191" y="104"/>
                    <a:pt x="191" y="105"/>
                    <a:pt x="191" y="106"/>
                  </a:cubicBezTo>
                  <a:cubicBezTo>
                    <a:pt x="191" y="107"/>
                    <a:pt x="189" y="107"/>
                    <a:pt x="188" y="108"/>
                  </a:cubicBezTo>
                  <a:cubicBezTo>
                    <a:pt x="188" y="110"/>
                    <a:pt x="190" y="113"/>
                    <a:pt x="190" y="115"/>
                  </a:cubicBezTo>
                  <a:cubicBezTo>
                    <a:pt x="191" y="117"/>
                    <a:pt x="190" y="119"/>
                    <a:pt x="190" y="121"/>
                  </a:cubicBezTo>
                  <a:cubicBezTo>
                    <a:pt x="188" y="121"/>
                    <a:pt x="185" y="123"/>
                    <a:pt x="183" y="123"/>
                  </a:cubicBezTo>
                  <a:cubicBezTo>
                    <a:pt x="181" y="123"/>
                    <a:pt x="181" y="122"/>
                    <a:pt x="179" y="123"/>
                  </a:cubicBezTo>
                  <a:cubicBezTo>
                    <a:pt x="179" y="123"/>
                    <a:pt x="179" y="124"/>
                    <a:pt x="178" y="125"/>
                  </a:cubicBezTo>
                  <a:cubicBezTo>
                    <a:pt x="177" y="126"/>
                    <a:pt x="172" y="129"/>
                    <a:pt x="168" y="128"/>
                  </a:cubicBezTo>
                  <a:cubicBezTo>
                    <a:pt x="166" y="127"/>
                    <a:pt x="166" y="124"/>
                    <a:pt x="162" y="124"/>
                  </a:cubicBezTo>
                  <a:cubicBezTo>
                    <a:pt x="161" y="124"/>
                    <a:pt x="159" y="126"/>
                    <a:pt x="158" y="127"/>
                  </a:cubicBezTo>
                  <a:cubicBezTo>
                    <a:pt x="158" y="127"/>
                    <a:pt x="158" y="129"/>
                    <a:pt x="158" y="128"/>
                  </a:cubicBezTo>
                  <a:cubicBezTo>
                    <a:pt x="159" y="128"/>
                    <a:pt x="158" y="129"/>
                    <a:pt x="159" y="129"/>
                  </a:cubicBezTo>
                  <a:cubicBezTo>
                    <a:pt x="160" y="131"/>
                    <a:pt x="161" y="132"/>
                    <a:pt x="161" y="136"/>
                  </a:cubicBezTo>
                  <a:cubicBezTo>
                    <a:pt x="160" y="135"/>
                    <a:pt x="161" y="135"/>
                    <a:pt x="160" y="134"/>
                  </a:cubicBezTo>
                  <a:cubicBezTo>
                    <a:pt x="159" y="134"/>
                    <a:pt x="158" y="134"/>
                    <a:pt x="157" y="133"/>
                  </a:cubicBezTo>
                  <a:cubicBezTo>
                    <a:pt x="156" y="138"/>
                    <a:pt x="156" y="138"/>
                    <a:pt x="156" y="138"/>
                  </a:cubicBezTo>
                  <a:cubicBezTo>
                    <a:pt x="156" y="138"/>
                    <a:pt x="154" y="138"/>
                    <a:pt x="154" y="138"/>
                  </a:cubicBezTo>
                  <a:cubicBezTo>
                    <a:pt x="153" y="138"/>
                    <a:pt x="149" y="141"/>
                    <a:pt x="149" y="142"/>
                  </a:cubicBezTo>
                  <a:cubicBezTo>
                    <a:pt x="149" y="143"/>
                    <a:pt x="150" y="145"/>
                    <a:pt x="149" y="146"/>
                  </a:cubicBezTo>
                  <a:cubicBezTo>
                    <a:pt x="149" y="146"/>
                    <a:pt x="146" y="147"/>
                    <a:pt x="146" y="147"/>
                  </a:cubicBezTo>
                  <a:cubicBezTo>
                    <a:pt x="146" y="147"/>
                    <a:pt x="145" y="150"/>
                    <a:pt x="145" y="150"/>
                  </a:cubicBezTo>
                  <a:cubicBezTo>
                    <a:pt x="146" y="150"/>
                    <a:pt x="147" y="150"/>
                    <a:pt x="148" y="150"/>
                  </a:cubicBezTo>
                  <a:cubicBezTo>
                    <a:pt x="148" y="150"/>
                    <a:pt x="147" y="152"/>
                    <a:pt x="147" y="153"/>
                  </a:cubicBezTo>
                  <a:cubicBezTo>
                    <a:pt x="149" y="153"/>
                    <a:pt x="150" y="152"/>
                    <a:pt x="151" y="153"/>
                  </a:cubicBezTo>
                  <a:cubicBezTo>
                    <a:pt x="152" y="153"/>
                    <a:pt x="152" y="154"/>
                    <a:pt x="152" y="155"/>
                  </a:cubicBezTo>
                  <a:cubicBezTo>
                    <a:pt x="153" y="155"/>
                    <a:pt x="152" y="155"/>
                    <a:pt x="153" y="156"/>
                  </a:cubicBezTo>
                  <a:cubicBezTo>
                    <a:pt x="157" y="156"/>
                    <a:pt x="159" y="156"/>
                    <a:pt x="162" y="157"/>
                  </a:cubicBezTo>
                  <a:cubicBezTo>
                    <a:pt x="162" y="157"/>
                    <a:pt x="162" y="156"/>
                    <a:pt x="162" y="156"/>
                  </a:cubicBezTo>
                  <a:cubicBezTo>
                    <a:pt x="163" y="156"/>
                    <a:pt x="164" y="156"/>
                    <a:pt x="165" y="156"/>
                  </a:cubicBezTo>
                  <a:cubicBezTo>
                    <a:pt x="165" y="157"/>
                    <a:pt x="165" y="157"/>
                    <a:pt x="165" y="157"/>
                  </a:cubicBezTo>
                  <a:cubicBezTo>
                    <a:pt x="166" y="156"/>
                    <a:pt x="164" y="159"/>
                    <a:pt x="164" y="159"/>
                  </a:cubicBezTo>
                  <a:cubicBezTo>
                    <a:pt x="163" y="160"/>
                    <a:pt x="163" y="161"/>
                    <a:pt x="162" y="162"/>
                  </a:cubicBezTo>
                  <a:cubicBezTo>
                    <a:pt x="162" y="162"/>
                    <a:pt x="160" y="163"/>
                    <a:pt x="160" y="163"/>
                  </a:cubicBezTo>
                  <a:cubicBezTo>
                    <a:pt x="161" y="164"/>
                    <a:pt x="161" y="164"/>
                    <a:pt x="160" y="165"/>
                  </a:cubicBezTo>
                  <a:cubicBezTo>
                    <a:pt x="160" y="166"/>
                    <a:pt x="160" y="167"/>
                    <a:pt x="160" y="167"/>
                  </a:cubicBezTo>
                  <a:cubicBezTo>
                    <a:pt x="161" y="168"/>
                    <a:pt x="160" y="168"/>
                    <a:pt x="161" y="169"/>
                  </a:cubicBezTo>
                  <a:cubicBezTo>
                    <a:pt x="161" y="169"/>
                    <a:pt x="163" y="169"/>
                    <a:pt x="163" y="169"/>
                  </a:cubicBezTo>
                  <a:cubicBezTo>
                    <a:pt x="164" y="170"/>
                    <a:pt x="163" y="171"/>
                    <a:pt x="163" y="172"/>
                  </a:cubicBezTo>
                  <a:cubicBezTo>
                    <a:pt x="163" y="172"/>
                    <a:pt x="165" y="173"/>
                    <a:pt x="165" y="174"/>
                  </a:cubicBezTo>
                  <a:cubicBezTo>
                    <a:pt x="170" y="173"/>
                    <a:pt x="174" y="173"/>
                    <a:pt x="175" y="170"/>
                  </a:cubicBezTo>
                  <a:cubicBezTo>
                    <a:pt x="176" y="168"/>
                    <a:pt x="175" y="166"/>
                    <a:pt x="175" y="166"/>
                  </a:cubicBezTo>
                  <a:cubicBezTo>
                    <a:pt x="176" y="165"/>
                    <a:pt x="176" y="165"/>
                    <a:pt x="176" y="165"/>
                  </a:cubicBezTo>
                  <a:cubicBezTo>
                    <a:pt x="178" y="164"/>
                    <a:pt x="178" y="164"/>
                    <a:pt x="178" y="164"/>
                  </a:cubicBezTo>
                  <a:cubicBezTo>
                    <a:pt x="178" y="164"/>
                    <a:pt x="180" y="169"/>
                    <a:pt x="177" y="168"/>
                  </a:cubicBezTo>
                  <a:cubicBezTo>
                    <a:pt x="178" y="169"/>
                    <a:pt x="177" y="170"/>
                    <a:pt x="177" y="171"/>
                  </a:cubicBezTo>
                  <a:cubicBezTo>
                    <a:pt x="177" y="172"/>
                    <a:pt x="179" y="172"/>
                    <a:pt x="180" y="173"/>
                  </a:cubicBezTo>
                  <a:cubicBezTo>
                    <a:pt x="181" y="175"/>
                    <a:pt x="181" y="177"/>
                    <a:pt x="182" y="180"/>
                  </a:cubicBezTo>
                  <a:cubicBezTo>
                    <a:pt x="180" y="181"/>
                    <a:pt x="181" y="182"/>
                    <a:pt x="180" y="184"/>
                  </a:cubicBezTo>
                  <a:cubicBezTo>
                    <a:pt x="182" y="184"/>
                    <a:pt x="182" y="183"/>
                    <a:pt x="184" y="183"/>
                  </a:cubicBezTo>
                  <a:cubicBezTo>
                    <a:pt x="184" y="183"/>
                    <a:pt x="183" y="185"/>
                    <a:pt x="183" y="185"/>
                  </a:cubicBezTo>
                  <a:cubicBezTo>
                    <a:pt x="182" y="185"/>
                    <a:pt x="181" y="188"/>
                    <a:pt x="183" y="187"/>
                  </a:cubicBezTo>
                  <a:cubicBezTo>
                    <a:pt x="183" y="187"/>
                    <a:pt x="183" y="189"/>
                    <a:pt x="182" y="189"/>
                  </a:cubicBezTo>
                  <a:cubicBezTo>
                    <a:pt x="182" y="189"/>
                    <a:pt x="182" y="190"/>
                    <a:pt x="182" y="191"/>
                  </a:cubicBezTo>
                  <a:cubicBezTo>
                    <a:pt x="186" y="191"/>
                    <a:pt x="187" y="187"/>
                    <a:pt x="189" y="186"/>
                  </a:cubicBezTo>
                  <a:cubicBezTo>
                    <a:pt x="191" y="185"/>
                    <a:pt x="194" y="183"/>
                    <a:pt x="196" y="183"/>
                  </a:cubicBezTo>
                  <a:cubicBezTo>
                    <a:pt x="197" y="183"/>
                    <a:pt x="197" y="183"/>
                    <a:pt x="197" y="183"/>
                  </a:cubicBezTo>
                  <a:cubicBezTo>
                    <a:pt x="197" y="183"/>
                    <a:pt x="198" y="185"/>
                    <a:pt x="199" y="186"/>
                  </a:cubicBezTo>
                  <a:cubicBezTo>
                    <a:pt x="199" y="187"/>
                    <a:pt x="199" y="187"/>
                    <a:pt x="199" y="187"/>
                  </a:cubicBezTo>
                  <a:cubicBezTo>
                    <a:pt x="200" y="186"/>
                    <a:pt x="202" y="185"/>
                    <a:pt x="203" y="185"/>
                  </a:cubicBezTo>
                  <a:cubicBezTo>
                    <a:pt x="204" y="186"/>
                    <a:pt x="204" y="188"/>
                    <a:pt x="206" y="190"/>
                  </a:cubicBezTo>
                  <a:cubicBezTo>
                    <a:pt x="206" y="190"/>
                    <a:pt x="207" y="191"/>
                    <a:pt x="207" y="191"/>
                  </a:cubicBezTo>
                  <a:cubicBezTo>
                    <a:pt x="208" y="192"/>
                    <a:pt x="208" y="192"/>
                    <a:pt x="208" y="192"/>
                  </a:cubicBezTo>
                  <a:cubicBezTo>
                    <a:pt x="212" y="192"/>
                    <a:pt x="207" y="190"/>
                    <a:pt x="209" y="188"/>
                  </a:cubicBezTo>
                  <a:cubicBezTo>
                    <a:pt x="209" y="188"/>
                    <a:pt x="211" y="188"/>
                    <a:pt x="212" y="189"/>
                  </a:cubicBezTo>
                  <a:cubicBezTo>
                    <a:pt x="212" y="187"/>
                    <a:pt x="213" y="187"/>
                    <a:pt x="214" y="186"/>
                  </a:cubicBezTo>
                  <a:cubicBezTo>
                    <a:pt x="214" y="187"/>
                    <a:pt x="214" y="189"/>
                    <a:pt x="214" y="190"/>
                  </a:cubicBezTo>
                  <a:cubicBezTo>
                    <a:pt x="218" y="189"/>
                    <a:pt x="220" y="189"/>
                    <a:pt x="223" y="187"/>
                  </a:cubicBezTo>
                  <a:cubicBezTo>
                    <a:pt x="223" y="187"/>
                    <a:pt x="223" y="185"/>
                    <a:pt x="224" y="185"/>
                  </a:cubicBezTo>
                  <a:cubicBezTo>
                    <a:pt x="224" y="185"/>
                    <a:pt x="225" y="185"/>
                    <a:pt x="226" y="185"/>
                  </a:cubicBezTo>
                  <a:cubicBezTo>
                    <a:pt x="226" y="186"/>
                    <a:pt x="225" y="190"/>
                    <a:pt x="224" y="191"/>
                  </a:cubicBezTo>
                  <a:cubicBezTo>
                    <a:pt x="223" y="193"/>
                    <a:pt x="220" y="193"/>
                    <a:pt x="220" y="194"/>
                  </a:cubicBezTo>
                  <a:cubicBezTo>
                    <a:pt x="219" y="195"/>
                    <a:pt x="220" y="197"/>
                    <a:pt x="220" y="198"/>
                  </a:cubicBezTo>
                  <a:cubicBezTo>
                    <a:pt x="218" y="199"/>
                    <a:pt x="218" y="199"/>
                    <a:pt x="218" y="199"/>
                  </a:cubicBezTo>
                  <a:cubicBezTo>
                    <a:pt x="217" y="201"/>
                    <a:pt x="218" y="206"/>
                    <a:pt x="218" y="206"/>
                  </a:cubicBezTo>
                  <a:cubicBezTo>
                    <a:pt x="217" y="207"/>
                    <a:pt x="216" y="207"/>
                    <a:pt x="216" y="207"/>
                  </a:cubicBezTo>
                  <a:cubicBezTo>
                    <a:pt x="215" y="208"/>
                    <a:pt x="216" y="209"/>
                    <a:pt x="215" y="210"/>
                  </a:cubicBezTo>
                  <a:cubicBezTo>
                    <a:pt x="215" y="211"/>
                    <a:pt x="212" y="212"/>
                    <a:pt x="212" y="213"/>
                  </a:cubicBezTo>
                  <a:cubicBezTo>
                    <a:pt x="211" y="214"/>
                    <a:pt x="211" y="214"/>
                    <a:pt x="211" y="214"/>
                  </a:cubicBezTo>
                  <a:cubicBezTo>
                    <a:pt x="211" y="214"/>
                    <a:pt x="211" y="216"/>
                    <a:pt x="211" y="216"/>
                  </a:cubicBezTo>
                  <a:cubicBezTo>
                    <a:pt x="211" y="217"/>
                    <a:pt x="209" y="216"/>
                    <a:pt x="208" y="216"/>
                  </a:cubicBezTo>
                  <a:cubicBezTo>
                    <a:pt x="207" y="217"/>
                    <a:pt x="206" y="220"/>
                    <a:pt x="205" y="220"/>
                  </a:cubicBezTo>
                  <a:cubicBezTo>
                    <a:pt x="204" y="221"/>
                    <a:pt x="204" y="220"/>
                    <a:pt x="203" y="220"/>
                  </a:cubicBezTo>
                  <a:cubicBezTo>
                    <a:pt x="197" y="222"/>
                    <a:pt x="196" y="224"/>
                    <a:pt x="195" y="230"/>
                  </a:cubicBezTo>
                  <a:cubicBezTo>
                    <a:pt x="193" y="231"/>
                    <a:pt x="191" y="231"/>
                    <a:pt x="190" y="231"/>
                  </a:cubicBezTo>
                  <a:cubicBezTo>
                    <a:pt x="190" y="231"/>
                    <a:pt x="191" y="230"/>
                    <a:pt x="191" y="229"/>
                  </a:cubicBezTo>
                  <a:cubicBezTo>
                    <a:pt x="188" y="230"/>
                    <a:pt x="183" y="230"/>
                    <a:pt x="180" y="231"/>
                  </a:cubicBezTo>
                  <a:cubicBezTo>
                    <a:pt x="180" y="232"/>
                    <a:pt x="180" y="234"/>
                    <a:pt x="180" y="234"/>
                  </a:cubicBezTo>
                  <a:cubicBezTo>
                    <a:pt x="179" y="235"/>
                    <a:pt x="178" y="235"/>
                    <a:pt x="177" y="236"/>
                  </a:cubicBezTo>
                  <a:cubicBezTo>
                    <a:pt x="176" y="237"/>
                    <a:pt x="177" y="238"/>
                    <a:pt x="176" y="239"/>
                  </a:cubicBezTo>
                  <a:cubicBezTo>
                    <a:pt x="176" y="240"/>
                    <a:pt x="172" y="242"/>
                    <a:pt x="170" y="242"/>
                  </a:cubicBezTo>
                  <a:cubicBezTo>
                    <a:pt x="170" y="243"/>
                    <a:pt x="171" y="244"/>
                    <a:pt x="170" y="244"/>
                  </a:cubicBezTo>
                  <a:cubicBezTo>
                    <a:pt x="171" y="244"/>
                    <a:pt x="172" y="243"/>
                    <a:pt x="172" y="243"/>
                  </a:cubicBezTo>
                  <a:cubicBezTo>
                    <a:pt x="172" y="243"/>
                    <a:pt x="173" y="244"/>
                    <a:pt x="174" y="244"/>
                  </a:cubicBezTo>
                  <a:cubicBezTo>
                    <a:pt x="175" y="242"/>
                    <a:pt x="175" y="242"/>
                    <a:pt x="175" y="242"/>
                  </a:cubicBezTo>
                  <a:cubicBezTo>
                    <a:pt x="176" y="242"/>
                    <a:pt x="176" y="242"/>
                    <a:pt x="176" y="242"/>
                  </a:cubicBezTo>
                  <a:cubicBezTo>
                    <a:pt x="177" y="242"/>
                    <a:pt x="176" y="243"/>
                    <a:pt x="178" y="244"/>
                  </a:cubicBezTo>
                  <a:cubicBezTo>
                    <a:pt x="180" y="240"/>
                    <a:pt x="182" y="237"/>
                    <a:pt x="184" y="233"/>
                  </a:cubicBezTo>
                  <a:cubicBezTo>
                    <a:pt x="185" y="233"/>
                    <a:pt x="186" y="233"/>
                    <a:pt x="187" y="233"/>
                  </a:cubicBezTo>
                  <a:cubicBezTo>
                    <a:pt x="187" y="234"/>
                    <a:pt x="188" y="235"/>
                    <a:pt x="186" y="234"/>
                  </a:cubicBezTo>
                  <a:cubicBezTo>
                    <a:pt x="186" y="236"/>
                    <a:pt x="186" y="236"/>
                    <a:pt x="186" y="236"/>
                  </a:cubicBezTo>
                  <a:cubicBezTo>
                    <a:pt x="187" y="236"/>
                    <a:pt x="189" y="237"/>
                    <a:pt x="190" y="236"/>
                  </a:cubicBezTo>
                  <a:cubicBezTo>
                    <a:pt x="190" y="234"/>
                    <a:pt x="190" y="234"/>
                    <a:pt x="190" y="234"/>
                  </a:cubicBezTo>
                  <a:cubicBezTo>
                    <a:pt x="196" y="234"/>
                    <a:pt x="194" y="235"/>
                    <a:pt x="198" y="231"/>
                  </a:cubicBezTo>
                  <a:cubicBezTo>
                    <a:pt x="199" y="231"/>
                    <a:pt x="200" y="231"/>
                    <a:pt x="200" y="231"/>
                  </a:cubicBezTo>
                  <a:cubicBezTo>
                    <a:pt x="200" y="231"/>
                    <a:pt x="200" y="233"/>
                    <a:pt x="200" y="233"/>
                  </a:cubicBezTo>
                  <a:cubicBezTo>
                    <a:pt x="202" y="232"/>
                    <a:pt x="201" y="232"/>
                    <a:pt x="202" y="230"/>
                  </a:cubicBezTo>
                  <a:cubicBezTo>
                    <a:pt x="202" y="231"/>
                    <a:pt x="204" y="232"/>
                    <a:pt x="205" y="231"/>
                  </a:cubicBezTo>
                  <a:cubicBezTo>
                    <a:pt x="206" y="230"/>
                    <a:pt x="206" y="228"/>
                    <a:pt x="206" y="226"/>
                  </a:cubicBezTo>
                  <a:cubicBezTo>
                    <a:pt x="210" y="228"/>
                    <a:pt x="209" y="230"/>
                    <a:pt x="210" y="224"/>
                  </a:cubicBezTo>
                  <a:cubicBezTo>
                    <a:pt x="209" y="224"/>
                    <a:pt x="209" y="225"/>
                    <a:pt x="208" y="224"/>
                  </a:cubicBezTo>
                  <a:cubicBezTo>
                    <a:pt x="208" y="224"/>
                    <a:pt x="210" y="224"/>
                    <a:pt x="209" y="223"/>
                  </a:cubicBezTo>
                  <a:cubicBezTo>
                    <a:pt x="211" y="223"/>
                    <a:pt x="213" y="221"/>
                    <a:pt x="214" y="221"/>
                  </a:cubicBezTo>
                  <a:cubicBezTo>
                    <a:pt x="214" y="221"/>
                    <a:pt x="213" y="220"/>
                    <a:pt x="214" y="220"/>
                  </a:cubicBezTo>
                  <a:cubicBezTo>
                    <a:pt x="215" y="219"/>
                    <a:pt x="217" y="220"/>
                    <a:pt x="218" y="219"/>
                  </a:cubicBezTo>
                  <a:cubicBezTo>
                    <a:pt x="218" y="219"/>
                    <a:pt x="218" y="216"/>
                    <a:pt x="218" y="216"/>
                  </a:cubicBezTo>
                  <a:cubicBezTo>
                    <a:pt x="219" y="216"/>
                    <a:pt x="220" y="217"/>
                    <a:pt x="221" y="216"/>
                  </a:cubicBezTo>
                  <a:cubicBezTo>
                    <a:pt x="222" y="216"/>
                    <a:pt x="225" y="214"/>
                    <a:pt x="226" y="213"/>
                  </a:cubicBezTo>
                  <a:cubicBezTo>
                    <a:pt x="225" y="212"/>
                    <a:pt x="225" y="209"/>
                    <a:pt x="225" y="209"/>
                  </a:cubicBezTo>
                  <a:cubicBezTo>
                    <a:pt x="226" y="208"/>
                    <a:pt x="227" y="208"/>
                    <a:pt x="229" y="208"/>
                  </a:cubicBezTo>
                  <a:cubicBezTo>
                    <a:pt x="229" y="206"/>
                    <a:pt x="229" y="206"/>
                    <a:pt x="229" y="206"/>
                  </a:cubicBezTo>
                  <a:cubicBezTo>
                    <a:pt x="229" y="206"/>
                    <a:pt x="231" y="207"/>
                    <a:pt x="231" y="206"/>
                  </a:cubicBezTo>
                  <a:cubicBezTo>
                    <a:pt x="233" y="205"/>
                    <a:pt x="233" y="202"/>
                    <a:pt x="235" y="201"/>
                  </a:cubicBezTo>
                  <a:cubicBezTo>
                    <a:pt x="236" y="201"/>
                    <a:pt x="237" y="201"/>
                    <a:pt x="238" y="200"/>
                  </a:cubicBezTo>
                  <a:cubicBezTo>
                    <a:pt x="238" y="200"/>
                    <a:pt x="237" y="199"/>
                    <a:pt x="238" y="198"/>
                  </a:cubicBezTo>
                  <a:cubicBezTo>
                    <a:pt x="240" y="196"/>
                    <a:pt x="240" y="196"/>
                    <a:pt x="240" y="196"/>
                  </a:cubicBezTo>
                  <a:cubicBezTo>
                    <a:pt x="242" y="196"/>
                    <a:pt x="245" y="196"/>
                    <a:pt x="246" y="195"/>
                  </a:cubicBezTo>
                  <a:cubicBezTo>
                    <a:pt x="246" y="194"/>
                    <a:pt x="247" y="194"/>
                    <a:pt x="248" y="193"/>
                  </a:cubicBezTo>
                  <a:cubicBezTo>
                    <a:pt x="248" y="192"/>
                    <a:pt x="247" y="191"/>
                    <a:pt x="247" y="191"/>
                  </a:cubicBezTo>
                  <a:cubicBezTo>
                    <a:pt x="247" y="189"/>
                    <a:pt x="250" y="189"/>
                    <a:pt x="250" y="189"/>
                  </a:cubicBezTo>
                  <a:cubicBezTo>
                    <a:pt x="250" y="187"/>
                    <a:pt x="250" y="187"/>
                    <a:pt x="250" y="187"/>
                  </a:cubicBezTo>
                  <a:cubicBezTo>
                    <a:pt x="251" y="186"/>
                    <a:pt x="252" y="187"/>
                    <a:pt x="253" y="187"/>
                  </a:cubicBezTo>
                  <a:cubicBezTo>
                    <a:pt x="253" y="186"/>
                    <a:pt x="253" y="184"/>
                    <a:pt x="253" y="184"/>
                  </a:cubicBezTo>
                  <a:cubicBezTo>
                    <a:pt x="251" y="184"/>
                    <a:pt x="249" y="184"/>
                    <a:pt x="248" y="184"/>
                  </a:cubicBezTo>
                  <a:cubicBezTo>
                    <a:pt x="248" y="182"/>
                    <a:pt x="247" y="180"/>
                    <a:pt x="248" y="178"/>
                  </a:cubicBezTo>
                  <a:cubicBezTo>
                    <a:pt x="248" y="177"/>
                    <a:pt x="249" y="176"/>
                    <a:pt x="250" y="176"/>
                  </a:cubicBezTo>
                  <a:cubicBezTo>
                    <a:pt x="250" y="175"/>
                    <a:pt x="249" y="174"/>
                    <a:pt x="250" y="173"/>
                  </a:cubicBezTo>
                  <a:cubicBezTo>
                    <a:pt x="252" y="173"/>
                    <a:pt x="253" y="173"/>
                    <a:pt x="255" y="173"/>
                  </a:cubicBezTo>
                  <a:cubicBezTo>
                    <a:pt x="255" y="172"/>
                    <a:pt x="255" y="171"/>
                    <a:pt x="256" y="171"/>
                  </a:cubicBezTo>
                  <a:cubicBezTo>
                    <a:pt x="256" y="170"/>
                    <a:pt x="258" y="170"/>
                    <a:pt x="258" y="169"/>
                  </a:cubicBezTo>
                  <a:cubicBezTo>
                    <a:pt x="258" y="168"/>
                    <a:pt x="257" y="167"/>
                    <a:pt x="258" y="166"/>
                  </a:cubicBezTo>
                  <a:cubicBezTo>
                    <a:pt x="258" y="166"/>
                    <a:pt x="260" y="167"/>
                    <a:pt x="260" y="167"/>
                  </a:cubicBezTo>
                  <a:cubicBezTo>
                    <a:pt x="261" y="167"/>
                    <a:pt x="261" y="166"/>
                    <a:pt x="262" y="167"/>
                  </a:cubicBezTo>
                  <a:cubicBezTo>
                    <a:pt x="263" y="163"/>
                    <a:pt x="263" y="161"/>
                    <a:pt x="266" y="159"/>
                  </a:cubicBezTo>
                  <a:cubicBezTo>
                    <a:pt x="268" y="159"/>
                    <a:pt x="268" y="159"/>
                    <a:pt x="269" y="159"/>
                  </a:cubicBezTo>
                  <a:cubicBezTo>
                    <a:pt x="270" y="158"/>
                    <a:pt x="270" y="156"/>
                    <a:pt x="270" y="155"/>
                  </a:cubicBezTo>
                  <a:cubicBezTo>
                    <a:pt x="271" y="154"/>
                    <a:pt x="273" y="154"/>
                    <a:pt x="274" y="153"/>
                  </a:cubicBezTo>
                  <a:cubicBezTo>
                    <a:pt x="276" y="152"/>
                    <a:pt x="277" y="149"/>
                    <a:pt x="279" y="148"/>
                  </a:cubicBezTo>
                  <a:cubicBezTo>
                    <a:pt x="279" y="148"/>
                    <a:pt x="280" y="150"/>
                    <a:pt x="280" y="151"/>
                  </a:cubicBezTo>
                  <a:cubicBezTo>
                    <a:pt x="282" y="150"/>
                    <a:pt x="283" y="151"/>
                    <a:pt x="285" y="150"/>
                  </a:cubicBezTo>
                  <a:cubicBezTo>
                    <a:pt x="286" y="150"/>
                    <a:pt x="286" y="148"/>
                    <a:pt x="287" y="148"/>
                  </a:cubicBezTo>
                  <a:cubicBezTo>
                    <a:pt x="288" y="148"/>
                    <a:pt x="288" y="148"/>
                    <a:pt x="289" y="148"/>
                  </a:cubicBezTo>
                  <a:cubicBezTo>
                    <a:pt x="287" y="151"/>
                    <a:pt x="287" y="151"/>
                    <a:pt x="287" y="151"/>
                  </a:cubicBezTo>
                  <a:cubicBezTo>
                    <a:pt x="286" y="150"/>
                    <a:pt x="286" y="154"/>
                    <a:pt x="286" y="153"/>
                  </a:cubicBezTo>
                  <a:cubicBezTo>
                    <a:pt x="287" y="154"/>
                    <a:pt x="288" y="154"/>
                    <a:pt x="288" y="155"/>
                  </a:cubicBezTo>
                  <a:cubicBezTo>
                    <a:pt x="290" y="158"/>
                    <a:pt x="282" y="154"/>
                    <a:pt x="279" y="155"/>
                  </a:cubicBezTo>
                  <a:cubicBezTo>
                    <a:pt x="279" y="155"/>
                    <a:pt x="278" y="156"/>
                    <a:pt x="278" y="157"/>
                  </a:cubicBezTo>
                  <a:cubicBezTo>
                    <a:pt x="276" y="158"/>
                    <a:pt x="274" y="158"/>
                    <a:pt x="272" y="159"/>
                  </a:cubicBezTo>
                  <a:cubicBezTo>
                    <a:pt x="272" y="162"/>
                    <a:pt x="273" y="167"/>
                    <a:pt x="273" y="169"/>
                  </a:cubicBezTo>
                  <a:cubicBezTo>
                    <a:pt x="273" y="169"/>
                    <a:pt x="270" y="171"/>
                    <a:pt x="269" y="172"/>
                  </a:cubicBezTo>
                  <a:cubicBezTo>
                    <a:pt x="270" y="173"/>
                    <a:pt x="270" y="174"/>
                    <a:pt x="271" y="175"/>
                  </a:cubicBezTo>
                  <a:cubicBezTo>
                    <a:pt x="271" y="175"/>
                    <a:pt x="274" y="176"/>
                    <a:pt x="273" y="175"/>
                  </a:cubicBezTo>
                  <a:cubicBezTo>
                    <a:pt x="274" y="174"/>
                    <a:pt x="274" y="177"/>
                    <a:pt x="273" y="178"/>
                  </a:cubicBezTo>
                  <a:cubicBezTo>
                    <a:pt x="272" y="178"/>
                    <a:pt x="269" y="179"/>
                    <a:pt x="269" y="179"/>
                  </a:cubicBezTo>
                  <a:cubicBezTo>
                    <a:pt x="268" y="179"/>
                    <a:pt x="269" y="181"/>
                    <a:pt x="268" y="182"/>
                  </a:cubicBezTo>
                  <a:cubicBezTo>
                    <a:pt x="270" y="182"/>
                    <a:pt x="271" y="183"/>
                    <a:pt x="273" y="183"/>
                  </a:cubicBezTo>
                  <a:cubicBezTo>
                    <a:pt x="273" y="182"/>
                    <a:pt x="275" y="181"/>
                    <a:pt x="275" y="181"/>
                  </a:cubicBezTo>
                  <a:cubicBezTo>
                    <a:pt x="276" y="180"/>
                    <a:pt x="276" y="182"/>
                    <a:pt x="278" y="181"/>
                  </a:cubicBezTo>
                  <a:cubicBezTo>
                    <a:pt x="278" y="180"/>
                    <a:pt x="278" y="180"/>
                    <a:pt x="278" y="180"/>
                  </a:cubicBezTo>
                  <a:cubicBezTo>
                    <a:pt x="278" y="179"/>
                    <a:pt x="281" y="179"/>
                    <a:pt x="281" y="178"/>
                  </a:cubicBezTo>
                  <a:cubicBezTo>
                    <a:pt x="282" y="177"/>
                    <a:pt x="281" y="176"/>
                    <a:pt x="281" y="176"/>
                  </a:cubicBezTo>
                  <a:cubicBezTo>
                    <a:pt x="283" y="175"/>
                    <a:pt x="285" y="175"/>
                    <a:pt x="287" y="175"/>
                  </a:cubicBezTo>
                  <a:cubicBezTo>
                    <a:pt x="287" y="173"/>
                    <a:pt x="286" y="172"/>
                    <a:pt x="287" y="171"/>
                  </a:cubicBezTo>
                  <a:cubicBezTo>
                    <a:pt x="287" y="171"/>
                    <a:pt x="289" y="172"/>
                    <a:pt x="289" y="173"/>
                  </a:cubicBezTo>
                  <a:cubicBezTo>
                    <a:pt x="289" y="172"/>
                    <a:pt x="289" y="170"/>
                    <a:pt x="289" y="170"/>
                  </a:cubicBezTo>
                  <a:cubicBezTo>
                    <a:pt x="290" y="169"/>
                    <a:pt x="291" y="169"/>
                    <a:pt x="291" y="168"/>
                  </a:cubicBezTo>
                  <a:cubicBezTo>
                    <a:pt x="293" y="168"/>
                    <a:pt x="292" y="169"/>
                    <a:pt x="292" y="170"/>
                  </a:cubicBezTo>
                  <a:cubicBezTo>
                    <a:pt x="293" y="170"/>
                    <a:pt x="294" y="169"/>
                    <a:pt x="294" y="169"/>
                  </a:cubicBezTo>
                  <a:cubicBezTo>
                    <a:pt x="295" y="168"/>
                    <a:pt x="299" y="170"/>
                    <a:pt x="301" y="170"/>
                  </a:cubicBezTo>
                  <a:cubicBezTo>
                    <a:pt x="301" y="169"/>
                    <a:pt x="301" y="167"/>
                    <a:pt x="301" y="167"/>
                  </a:cubicBezTo>
                  <a:cubicBezTo>
                    <a:pt x="302" y="166"/>
                    <a:pt x="303" y="167"/>
                    <a:pt x="304" y="167"/>
                  </a:cubicBezTo>
                  <a:cubicBezTo>
                    <a:pt x="303" y="163"/>
                    <a:pt x="303" y="164"/>
                    <a:pt x="304" y="161"/>
                  </a:cubicBezTo>
                  <a:cubicBezTo>
                    <a:pt x="303" y="160"/>
                    <a:pt x="303" y="162"/>
                    <a:pt x="301" y="161"/>
                  </a:cubicBezTo>
                  <a:cubicBezTo>
                    <a:pt x="301" y="160"/>
                    <a:pt x="301" y="160"/>
                    <a:pt x="301" y="160"/>
                  </a:cubicBezTo>
                  <a:cubicBezTo>
                    <a:pt x="301" y="160"/>
                    <a:pt x="300" y="160"/>
                    <a:pt x="299" y="160"/>
                  </a:cubicBezTo>
                  <a:cubicBezTo>
                    <a:pt x="299" y="159"/>
                    <a:pt x="299" y="156"/>
                    <a:pt x="299" y="154"/>
                  </a:cubicBezTo>
                  <a:cubicBezTo>
                    <a:pt x="303" y="155"/>
                    <a:pt x="304" y="154"/>
                    <a:pt x="308" y="156"/>
                  </a:cubicBezTo>
                  <a:cubicBezTo>
                    <a:pt x="308" y="156"/>
                    <a:pt x="308" y="154"/>
                    <a:pt x="308" y="154"/>
                  </a:cubicBezTo>
                  <a:cubicBezTo>
                    <a:pt x="309" y="154"/>
                    <a:pt x="309" y="155"/>
                    <a:pt x="309" y="155"/>
                  </a:cubicBezTo>
                  <a:cubicBezTo>
                    <a:pt x="311" y="155"/>
                    <a:pt x="312" y="155"/>
                    <a:pt x="313" y="155"/>
                  </a:cubicBezTo>
                  <a:cubicBezTo>
                    <a:pt x="313" y="154"/>
                    <a:pt x="313" y="153"/>
                    <a:pt x="314" y="153"/>
                  </a:cubicBezTo>
                  <a:cubicBezTo>
                    <a:pt x="314" y="153"/>
                    <a:pt x="315" y="155"/>
                    <a:pt x="315" y="155"/>
                  </a:cubicBezTo>
                  <a:cubicBezTo>
                    <a:pt x="314" y="154"/>
                    <a:pt x="314" y="156"/>
                    <a:pt x="314" y="156"/>
                  </a:cubicBezTo>
                  <a:cubicBezTo>
                    <a:pt x="315" y="156"/>
                    <a:pt x="316" y="157"/>
                    <a:pt x="317" y="157"/>
                  </a:cubicBezTo>
                  <a:cubicBezTo>
                    <a:pt x="316" y="158"/>
                    <a:pt x="315" y="158"/>
                    <a:pt x="314" y="159"/>
                  </a:cubicBezTo>
                  <a:cubicBezTo>
                    <a:pt x="315" y="159"/>
                    <a:pt x="317" y="158"/>
                    <a:pt x="319" y="159"/>
                  </a:cubicBezTo>
                  <a:cubicBezTo>
                    <a:pt x="319" y="160"/>
                    <a:pt x="319" y="160"/>
                    <a:pt x="319" y="160"/>
                  </a:cubicBezTo>
                  <a:cubicBezTo>
                    <a:pt x="320" y="160"/>
                    <a:pt x="320" y="160"/>
                    <a:pt x="321" y="161"/>
                  </a:cubicBezTo>
                  <a:cubicBezTo>
                    <a:pt x="321" y="161"/>
                    <a:pt x="321" y="163"/>
                    <a:pt x="321" y="163"/>
                  </a:cubicBezTo>
                  <a:cubicBezTo>
                    <a:pt x="320" y="163"/>
                    <a:pt x="320" y="163"/>
                    <a:pt x="320" y="163"/>
                  </a:cubicBezTo>
                  <a:cubicBezTo>
                    <a:pt x="320" y="164"/>
                    <a:pt x="321" y="165"/>
                    <a:pt x="321" y="165"/>
                  </a:cubicBezTo>
                  <a:cubicBezTo>
                    <a:pt x="323" y="165"/>
                    <a:pt x="324" y="165"/>
                    <a:pt x="325" y="164"/>
                  </a:cubicBezTo>
                  <a:cubicBezTo>
                    <a:pt x="325" y="164"/>
                    <a:pt x="326" y="164"/>
                    <a:pt x="327" y="163"/>
                  </a:cubicBezTo>
                  <a:cubicBezTo>
                    <a:pt x="328" y="164"/>
                    <a:pt x="327" y="165"/>
                    <a:pt x="327" y="166"/>
                  </a:cubicBezTo>
                  <a:cubicBezTo>
                    <a:pt x="328" y="166"/>
                    <a:pt x="329" y="168"/>
                    <a:pt x="329" y="168"/>
                  </a:cubicBezTo>
                  <a:cubicBezTo>
                    <a:pt x="330" y="168"/>
                    <a:pt x="332" y="168"/>
                    <a:pt x="333" y="168"/>
                  </a:cubicBezTo>
                  <a:cubicBezTo>
                    <a:pt x="334" y="168"/>
                    <a:pt x="335" y="170"/>
                    <a:pt x="335" y="171"/>
                  </a:cubicBezTo>
                  <a:cubicBezTo>
                    <a:pt x="336" y="171"/>
                    <a:pt x="343" y="173"/>
                    <a:pt x="343" y="173"/>
                  </a:cubicBezTo>
                  <a:cubicBezTo>
                    <a:pt x="345" y="172"/>
                    <a:pt x="348" y="170"/>
                    <a:pt x="351" y="170"/>
                  </a:cubicBezTo>
                  <a:cubicBezTo>
                    <a:pt x="352" y="170"/>
                    <a:pt x="354" y="172"/>
                    <a:pt x="355" y="173"/>
                  </a:cubicBezTo>
                  <a:cubicBezTo>
                    <a:pt x="357" y="173"/>
                    <a:pt x="357" y="171"/>
                    <a:pt x="359" y="172"/>
                  </a:cubicBezTo>
                  <a:cubicBezTo>
                    <a:pt x="359" y="172"/>
                    <a:pt x="360" y="174"/>
                    <a:pt x="360" y="174"/>
                  </a:cubicBezTo>
                  <a:cubicBezTo>
                    <a:pt x="362" y="175"/>
                    <a:pt x="370" y="177"/>
                    <a:pt x="373" y="176"/>
                  </a:cubicBezTo>
                  <a:cubicBezTo>
                    <a:pt x="374" y="176"/>
                    <a:pt x="375" y="174"/>
                    <a:pt x="376" y="173"/>
                  </a:cubicBezTo>
                  <a:cubicBezTo>
                    <a:pt x="376" y="175"/>
                    <a:pt x="376" y="177"/>
                    <a:pt x="376" y="178"/>
                  </a:cubicBezTo>
                  <a:cubicBezTo>
                    <a:pt x="376" y="178"/>
                    <a:pt x="374" y="179"/>
                    <a:pt x="374" y="180"/>
                  </a:cubicBezTo>
                  <a:cubicBezTo>
                    <a:pt x="374" y="180"/>
                    <a:pt x="376" y="181"/>
                    <a:pt x="376" y="181"/>
                  </a:cubicBezTo>
                  <a:cubicBezTo>
                    <a:pt x="377" y="181"/>
                    <a:pt x="379" y="180"/>
                    <a:pt x="379" y="181"/>
                  </a:cubicBezTo>
                  <a:cubicBezTo>
                    <a:pt x="380" y="181"/>
                    <a:pt x="380" y="183"/>
                    <a:pt x="380" y="183"/>
                  </a:cubicBezTo>
                  <a:cubicBezTo>
                    <a:pt x="381" y="184"/>
                    <a:pt x="383" y="183"/>
                    <a:pt x="383" y="184"/>
                  </a:cubicBezTo>
                  <a:cubicBezTo>
                    <a:pt x="384" y="182"/>
                    <a:pt x="383" y="184"/>
                    <a:pt x="384" y="183"/>
                  </a:cubicBezTo>
                  <a:cubicBezTo>
                    <a:pt x="385" y="183"/>
                    <a:pt x="384" y="182"/>
                    <a:pt x="384" y="182"/>
                  </a:cubicBezTo>
                  <a:cubicBezTo>
                    <a:pt x="384" y="181"/>
                    <a:pt x="384" y="181"/>
                    <a:pt x="384" y="181"/>
                  </a:cubicBezTo>
                  <a:cubicBezTo>
                    <a:pt x="385" y="181"/>
                    <a:pt x="387" y="181"/>
                    <a:pt x="388" y="181"/>
                  </a:cubicBezTo>
                  <a:cubicBezTo>
                    <a:pt x="387" y="183"/>
                    <a:pt x="387" y="185"/>
                    <a:pt x="386" y="187"/>
                  </a:cubicBezTo>
                  <a:cubicBezTo>
                    <a:pt x="387" y="187"/>
                    <a:pt x="393" y="195"/>
                    <a:pt x="393" y="195"/>
                  </a:cubicBezTo>
                  <a:cubicBezTo>
                    <a:pt x="396" y="196"/>
                    <a:pt x="397" y="194"/>
                    <a:pt x="398" y="195"/>
                  </a:cubicBezTo>
                  <a:cubicBezTo>
                    <a:pt x="399" y="195"/>
                    <a:pt x="398" y="198"/>
                    <a:pt x="398" y="198"/>
                  </a:cubicBezTo>
                  <a:cubicBezTo>
                    <a:pt x="399" y="198"/>
                    <a:pt x="400" y="198"/>
                    <a:pt x="400" y="198"/>
                  </a:cubicBezTo>
                  <a:cubicBezTo>
                    <a:pt x="404" y="202"/>
                    <a:pt x="404" y="202"/>
                    <a:pt x="404" y="202"/>
                  </a:cubicBezTo>
                  <a:cubicBezTo>
                    <a:pt x="404" y="204"/>
                    <a:pt x="402" y="204"/>
                    <a:pt x="403" y="205"/>
                  </a:cubicBezTo>
                  <a:cubicBezTo>
                    <a:pt x="404" y="207"/>
                    <a:pt x="406" y="206"/>
                    <a:pt x="408" y="207"/>
                  </a:cubicBezTo>
                  <a:cubicBezTo>
                    <a:pt x="408" y="208"/>
                    <a:pt x="409" y="210"/>
                    <a:pt x="409" y="210"/>
                  </a:cubicBezTo>
                  <a:cubicBezTo>
                    <a:pt x="409" y="210"/>
                    <a:pt x="411" y="210"/>
                    <a:pt x="411" y="210"/>
                  </a:cubicBezTo>
                  <a:cubicBezTo>
                    <a:pt x="411" y="209"/>
                    <a:pt x="411" y="208"/>
                    <a:pt x="411" y="207"/>
                  </a:cubicBezTo>
                  <a:cubicBezTo>
                    <a:pt x="412" y="208"/>
                    <a:pt x="414" y="210"/>
                    <a:pt x="415" y="210"/>
                  </a:cubicBezTo>
                  <a:cubicBezTo>
                    <a:pt x="416" y="211"/>
                    <a:pt x="417" y="210"/>
                    <a:pt x="418" y="210"/>
                  </a:cubicBezTo>
                  <a:cubicBezTo>
                    <a:pt x="418" y="209"/>
                    <a:pt x="417" y="207"/>
                    <a:pt x="417" y="205"/>
                  </a:cubicBezTo>
                  <a:cubicBezTo>
                    <a:pt x="417" y="205"/>
                    <a:pt x="415" y="205"/>
                    <a:pt x="414" y="205"/>
                  </a:cubicBezTo>
                  <a:cubicBezTo>
                    <a:pt x="420" y="202"/>
                    <a:pt x="408" y="200"/>
                    <a:pt x="404" y="200"/>
                  </a:cubicBezTo>
                  <a:cubicBezTo>
                    <a:pt x="404" y="199"/>
                    <a:pt x="403" y="197"/>
                    <a:pt x="403" y="197"/>
                  </a:cubicBezTo>
                  <a:cubicBezTo>
                    <a:pt x="404" y="197"/>
                    <a:pt x="405" y="198"/>
                    <a:pt x="405" y="198"/>
                  </a:cubicBezTo>
                  <a:cubicBezTo>
                    <a:pt x="406" y="199"/>
                    <a:pt x="411" y="196"/>
                    <a:pt x="412" y="195"/>
                  </a:cubicBezTo>
                  <a:cubicBezTo>
                    <a:pt x="413" y="196"/>
                    <a:pt x="413" y="197"/>
                    <a:pt x="413" y="198"/>
                  </a:cubicBezTo>
                  <a:cubicBezTo>
                    <a:pt x="414" y="198"/>
                    <a:pt x="414" y="198"/>
                    <a:pt x="414" y="198"/>
                  </a:cubicBezTo>
                  <a:cubicBezTo>
                    <a:pt x="414" y="194"/>
                    <a:pt x="414" y="192"/>
                    <a:pt x="414" y="189"/>
                  </a:cubicBezTo>
                  <a:cubicBezTo>
                    <a:pt x="414" y="189"/>
                    <a:pt x="416" y="189"/>
                    <a:pt x="416" y="189"/>
                  </a:cubicBezTo>
                  <a:cubicBezTo>
                    <a:pt x="417" y="193"/>
                    <a:pt x="416" y="196"/>
                    <a:pt x="420" y="197"/>
                  </a:cubicBezTo>
                  <a:cubicBezTo>
                    <a:pt x="421" y="197"/>
                    <a:pt x="423" y="196"/>
                    <a:pt x="423" y="196"/>
                  </a:cubicBezTo>
                  <a:cubicBezTo>
                    <a:pt x="424" y="197"/>
                    <a:pt x="424" y="200"/>
                    <a:pt x="424" y="200"/>
                  </a:cubicBezTo>
                  <a:cubicBezTo>
                    <a:pt x="425" y="200"/>
                    <a:pt x="426" y="199"/>
                    <a:pt x="427" y="200"/>
                  </a:cubicBezTo>
                  <a:cubicBezTo>
                    <a:pt x="427" y="201"/>
                    <a:pt x="426" y="203"/>
                    <a:pt x="426" y="204"/>
                  </a:cubicBezTo>
                  <a:cubicBezTo>
                    <a:pt x="430" y="206"/>
                    <a:pt x="430" y="206"/>
                    <a:pt x="430" y="206"/>
                  </a:cubicBezTo>
                  <a:cubicBezTo>
                    <a:pt x="430" y="207"/>
                    <a:pt x="429" y="212"/>
                    <a:pt x="430" y="214"/>
                  </a:cubicBezTo>
                  <a:cubicBezTo>
                    <a:pt x="430" y="214"/>
                    <a:pt x="434" y="215"/>
                    <a:pt x="434" y="215"/>
                  </a:cubicBezTo>
                  <a:cubicBezTo>
                    <a:pt x="435" y="216"/>
                    <a:pt x="434" y="218"/>
                    <a:pt x="434" y="219"/>
                  </a:cubicBezTo>
                  <a:cubicBezTo>
                    <a:pt x="434" y="219"/>
                    <a:pt x="435" y="220"/>
                    <a:pt x="435" y="220"/>
                  </a:cubicBezTo>
                  <a:cubicBezTo>
                    <a:pt x="433" y="221"/>
                    <a:pt x="433" y="221"/>
                    <a:pt x="433" y="221"/>
                  </a:cubicBezTo>
                  <a:cubicBezTo>
                    <a:pt x="433" y="221"/>
                    <a:pt x="433" y="223"/>
                    <a:pt x="433" y="223"/>
                  </a:cubicBezTo>
                  <a:cubicBezTo>
                    <a:pt x="434" y="223"/>
                    <a:pt x="434" y="223"/>
                    <a:pt x="434" y="223"/>
                  </a:cubicBezTo>
                  <a:cubicBezTo>
                    <a:pt x="434" y="224"/>
                    <a:pt x="434" y="224"/>
                    <a:pt x="434" y="224"/>
                  </a:cubicBezTo>
                  <a:cubicBezTo>
                    <a:pt x="434" y="224"/>
                    <a:pt x="435" y="224"/>
                    <a:pt x="436" y="224"/>
                  </a:cubicBezTo>
                  <a:cubicBezTo>
                    <a:pt x="436" y="223"/>
                    <a:pt x="436" y="221"/>
                    <a:pt x="435" y="222"/>
                  </a:cubicBezTo>
                  <a:cubicBezTo>
                    <a:pt x="435" y="220"/>
                    <a:pt x="435" y="220"/>
                    <a:pt x="435" y="220"/>
                  </a:cubicBezTo>
                  <a:cubicBezTo>
                    <a:pt x="435" y="221"/>
                    <a:pt x="436" y="220"/>
                    <a:pt x="437" y="220"/>
                  </a:cubicBezTo>
                  <a:cubicBezTo>
                    <a:pt x="437" y="220"/>
                    <a:pt x="441" y="225"/>
                    <a:pt x="441" y="225"/>
                  </a:cubicBezTo>
                  <a:cubicBezTo>
                    <a:pt x="440" y="225"/>
                    <a:pt x="439" y="225"/>
                    <a:pt x="439" y="225"/>
                  </a:cubicBezTo>
                  <a:cubicBezTo>
                    <a:pt x="439" y="226"/>
                    <a:pt x="439" y="226"/>
                    <a:pt x="439" y="226"/>
                  </a:cubicBezTo>
                  <a:cubicBezTo>
                    <a:pt x="439" y="226"/>
                    <a:pt x="440" y="227"/>
                    <a:pt x="441" y="227"/>
                  </a:cubicBezTo>
                  <a:cubicBezTo>
                    <a:pt x="440" y="227"/>
                    <a:pt x="442" y="225"/>
                    <a:pt x="442" y="225"/>
                  </a:cubicBezTo>
                  <a:cubicBezTo>
                    <a:pt x="442" y="226"/>
                    <a:pt x="442" y="226"/>
                    <a:pt x="443" y="226"/>
                  </a:cubicBezTo>
                  <a:cubicBezTo>
                    <a:pt x="442" y="230"/>
                    <a:pt x="443" y="232"/>
                    <a:pt x="442" y="235"/>
                  </a:cubicBezTo>
                  <a:cubicBezTo>
                    <a:pt x="443" y="234"/>
                    <a:pt x="444" y="235"/>
                    <a:pt x="445" y="234"/>
                  </a:cubicBezTo>
                  <a:cubicBezTo>
                    <a:pt x="445" y="234"/>
                    <a:pt x="445" y="231"/>
                    <a:pt x="445" y="231"/>
                  </a:cubicBezTo>
                  <a:cubicBezTo>
                    <a:pt x="446" y="231"/>
                    <a:pt x="447" y="231"/>
                    <a:pt x="448" y="230"/>
                  </a:cubicBezTo>
                  <a:cubicBezTo>
                    <a:pt x="448" y="231"/>
                    <a:pt x="449" y="231"/>
                    <a:pt x="449" y="232"/>
                  </a:cubicBezTo>
                  <a:cubicBezTo>
                    <a:pt x="449" y="232"/>
                    <a:pt x="447" y="232"/>
                    <a:pt x="447" y="232"/>
                  </a:cubicBezTo>
                  <a:cubicBezTo>
                    <a:pt x="447" y="233"/>
                    <a:pt x="446" y="237"/>
                    <a:pt x="446" y="236"/>
                  </a:cubicBezTo>
                  <a:cubicBezTo>
                    <a:pt x="447" y="238"/>
                    <a:pt x="447" y="238"/>
                    <a:pt x="448" y="240"/>
                  </a:cubicBezTo>
                  <a:cubicBezTo>
                    <a:pt x="453" y="239"/>
                    <a:pt x="451" y="241"/>
                    <a:pt x="451" y="235"/>
                  </a:cubicBezTo>
                  <a:cubicBezTo>
                    <a:pt x="451" y="235"/>
                    <a:pt x="452" y="235"/>
                    <a:pt x="452" y="236"/>
                  </a:cubicBezTo>
                  <a:cubicBezTo>
                    <a:pt x="453" y="238"/>
                    <a:pt x="453" y="239"/>
                    <a:pt x="454" y="240"/>
                  </a:cubicBezTo>
                  <a:cubicBezTo>
                    <a:pt x="453" y="241"/>
                    <a:pt x="453" y="241"/>
                    <a:pt x="453" y="242"/>
                  </a:cubicBezTo>
                  <a:cubicBezTo>
                    <a:pt x="452" y="242"/>
                    <a:pt x="448" y="242"/>
                    <a:pt x="450" y="243"/>
                  </a:cubicBezTo>
                  <a:cubicBezTo>
                    <a:pt x="451" y="244"/>
                    <a:pt x="450" y="244"/>
                    <a:pt x="452" y="244"/>
                  </a:cubicBezTo>
                  <a:cubicBezTo>
                    <a:pt x="450" y="245"/>
                    <a:pt x="453" y="245"/>
                    <a:pt x="453" y="245"/>
                  </a:cubicBezTo>
                  <a:cubicBezTo>
                    <a:pt x="453" y="246"/>
                    <a:pt x="452" y="246"/>
                    <a:pt x="452" y="246"/>
                  </a:cubicBezTo>
                  <a:cubicBezTo>
                    <a:pt x="452" y="248"/>
                    <a:pt x="452" y="248"/>
                    <a:pt x="452" y="248"/>
                  </a:cubicBezTo>
                  <a:cubicBezTo>
                    <a:pt x="454" y="248"/>
                    <a:pt x="454" y="249"/>
                    <a:pt x="456" y="249"/>
                  </a:cubicBezTo>
                  <a:cubicBezTo>
                    <a:pt x="457" y="247"/>
                    <a:pt x="457" y="245"/>
                    <a:pt x="459" y="244"/>
                  </a:cubicBezTo>
                  <a:cubicBezTo>
                    <a:pt x="459" y="244"/>
                    <a:pt x="459" y="244"/>
                    <a:pt x="460" y="243"/>
                  </a:cubicBezTo>
                  <a:cubicBezTo>
                    <a:pt x="460" y="243"/>
                    <a:pt x="460" y="243"/>
                    <a:pt x="459" y="243"/>
                  </a:cubicBezTo>
                  <a:cubicBezTo>
                    <a:pt x="460" y="242"/>
                    <a:pt x="461" y="241"/>
                    <a:pt x="462" y="240"/>
                  </a:cubicBezTo>
                  <a:cubicBezTo>
                    <a:pt x="462" y="239"/>
                    <a:pt x="462" y="238"/>
                    <a:pt x="462" y="236"/>
                  </a:cubicBezTo>
                  <a:cubicBezTo>
                    <a:pt x="461" y="234"/>
                    <a:pt x="465" y="232"/>
                    <a:pt x="463" y="232"/>
                  </a:cubicBezTo>
                  <a:cubicBezTo>
                    <a:pt x="461" y="232"/>
                    <a:pt x="462" y="228"/>
                    <a:pt x="460" y="226"/>
                  </a:cubicBezTo>
                  <a:cubicBezTo>
                    <a:pt x="458" y="225"/>
                    <a:pt x="458" y="227"/>
                    <a:pt x="457" y="224"/>
                  </a:cubicBezTo>
                  <a:cubicBezTo>
                    <a:pt x="456" y="221"/>
                    <a:pt x="455" y="219"/>
                    <a:pt x="455" y="216"/>
                  </a:cubicBezTo>
                  <a:cubicBezTo>
                    <a:pt x="455" y="213"/>
                    <a:pt x="452" y="218"/>
                    <a:pt x="449" y="216"/>
                  </a:cubicBezTo>
                  <a:cubicBezTo>
                    <a:pt x="445" y="214"/>
                    <a:pt x="446" y="211"/>
                    <a:pt x="443" y="209"/>
                  </a:cubicBezTo>
                  <a:cubicBezTo>
                    <a:pt x="439" y="207"/>
                    <a:pt x="439" y="203"/>
                    <a:pt x="437" y="200"/>
                  </a:cubicBezTo>
                  <a:cubicBezTo>
                    <a:pt x="435" y="197"/>
                    <a:pt x="428" y="191"/>
                    <a:pt x="427" y="188"/>
                  </a:cubicBezTo>
                  <a:cubicBezTo>
                    <a:pt x="425" y="186"/>
                    <a:pt x="423" y="182"/>
                    <a:pt x="419" y="181"/>
                  </a:cubicBezTo>
                  <a:cubicBezTo>
                    <a:pt x="416" y="181"/>
                    <a:pt x="416" y="179"/>
                    <a:pt x="416" y="177"/>
                  </a:cubicBezTo>
                  <a:cubicBezTo>
                    <a:pt x="416" y="174"/>
                    <a:pt x="411" y="175"/>
                    <a:pt x="410" y="172"/>
                  </a:cubicBezTo>
                  <a:cubicBezTo>
                    <a:pt x="408" y="169"/>
                    <a:pt x="405" y="172"/>
                    <a:pt x="402" y="172"/>
                  </a:cubicBezTo>
                  <a:cubicBezTo>
                    <a:pt x="400" y="172"/>
                    <a:pt x="403" y="174"/>
                    <a:pt x="402" y="177"/>
                  </a:cubicBezTo>
                  <a:cubicBezTo>
                    <a:pt x="401" y="180"/>
                    <a:pt x="398" y="179"/>
                    <a:pt x="395" y="181"/>
                  </a:cubicBezTo>
                  <a:cubicBezTo>
                    <a:pt x="390" y="186"/>
                    <a:pt x="393" y="182"/>
                    <a:pt x="391" y="179"/>
                  </a:cubicBezTo>
                  <a:cubicBezTo>
                    <a:pt x="389" y="176"/>
                    <a:pt x="383" y="173"/>
                    <a:pt x="381" y="170"/>
                  </a:cubicBezTo>
                  <a:cubicBezTo>
                    <a:pt x="379" y="167"/>
                    <a:pt x="379" y="167"/>
                    <a:pt x="378" y="164"/>
                  </a:cubicBezTo>
                  <a:cubicBezTo>
                    <a:pt x="377" y="161"/>
                    <a:pt x="380" y="155"/>
                    <a:pt x="374" y="161"/>
                  </a:cubicBezTo>
                  <a:cubicBezTo>
                    <a:pt x="373" y="162"/>
                    <a:pt x="370" y="160"/>
                    <a:pt x="369" y="159"/>
                  </a:cubicBezTo>
                  <a:cubicBezTo>
                    <a:pt x="367" y="158"/>
                    <a:pt x="361" y="161"/>
                    <a:pt x="361" y="161"/>
                  </a:cubicBezTo>
                  <a:cubicBezTo>
                    <a:pt x="358" y="22"/>
                    <a:pt x="358" y="22"/>
                    <a:pt x="358" y="2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9" name="Freeform 352">
              <a:extLst>
                <a:ext uri="{FF2B5EF4-FFF2-40B4-BE49-F238E27FC236}">
                  <a16:creationId xmlns:a16="http://schemas.microsoft.com/office/drawing/2014/main" id="{81DC8454-6A3A-4334-8B4B-B1F8A132F9F4}"/>
                </a:ext>
              </a:extLst>
            </p:cNvPr>
            <p:cNvSpPr>
              <a:spLocks/>
            </p:cNvSpPr>
            <p:nvPr/>
          </p:nvSpPr>
          <p:spPr bwMode="auto">
            <a:xfrm>
              <a:off x="7780042" y="2782213"/>
              <a:ext cx="394526" cy="317363"/>
            </a:xfrm>
            <a:custGeom>
              <a:avLst/>
              <a:gdLst>
                <a:gd name="T0" fmla="*/ 225 w 225"/>
                <a:gd name="T1" fmla="*/ 24 h 181"/>
                <a:gd name="T2" fmla="*/ 216 w 225"/>
                <a:gd name="T3" fmla="*/ 28 h 181"/>
                <a:gd name="T4" fmla="*/ 194 w 225"/>
                <a:gd name="T5" fmla="*/ 32 h 181"/>
                <a:gd name="T6" fmla="*/ 165 w 225"/>
                <a:gd name="T7" fmla="*/ 45 h 181"/>
                <a:gd name="T8" fmla="*/ 159 w 225"/>
                <a:gd name="T9" fmla="*/ 59 h 181"/>
                <a:gd name="T10" fmla="*/ 161 w 225"/>
                <a:gd name="T11" fmla="*/ 77 h 181"/>
                <a:gd name="T12" fmla="*/ 145 w 225"/>
                <a:gd name="T13" fmla="*/ 77 h 181"/>
                <a:gd name="T14" fmla="*/ 147 w 225"/>
                <a:gd name="T15" fmla="*/ 90 h 181"/>
                <a:gd name="T16" fmla="*/ 139 w 225"/>
                <a:gd name="T17" fmla="*/ 106 h 181"/>
                <a:gd name="T18" fmla="*/ 137 w 225"/>
                <a:gd name="T19" fmla="*/ 120 h 181"/>
                <a:gd name="T20" fmla="*/ 123 w 225"/>
                <a:gd name="T21" fmla="*/ 118 h 181"/>
                <a:gd name="T22" fmla="*/ 116 w 225"/>
                <a:gd name="T23" fmla="*/ 120 h 181"/>
                <a:gd name="T24" fmla="*/ 114 w 225"/>
                <a:gd name="T25" fmla="*/ 132 h 181"/>
                <a:gd name="T26" fmla="*/ 106 w 225"/>
                <a:gd name="T27" fmla="*/ 139 h 181"/>
                <a:gd name="T28" fmla="*/ 90 w 225"/>
                <a:gd name="T29" fmla="*/ 151 h 181"/>
                <a:gd name="T30" fmla="*/ 80 w 225"/>
                <a:gd name="T31" fmla="*/ 165 h 181"/>
                <a:gd name="T32" fmla="*/ 69 w 225"/>
                <a:gd name="T33" fmla="*/ 173 h 181"/>
                <a:gd name="T34" fmla="*/ 59 w 225"/>
                <a:gd name="T35" fmla="*/ 179 h 181"/>
                <a:gd name="T36" fmla="*/ 37 w 225"/>
                <a:gd name="T37" fmla="*/ 179 h 181"/>
                <a:gd name="T38" fmla="*/ 12 w 225"/>
                <a:gd name="T39" fmla="*/ 171 h 181"/>
                <a:gd name="T40" fmla="*/ 31 w 225"/>
                <a:gd name="T41" fmla="*/ 143 h 181"/>
                <a:gd name="T42" fmla="*/ 12 w 225"/>
                <a:gd name="T43" fmla="*/ 138 h 181"/>
                <a:gd name="T44" fmla="*/ 10 w 225"/>
                <a:gd name="T45" fmla="*/ 124 h 181"/>
                <a:gd name="T46" fmla="*/ 0 w 225"/>
                <a:gd name="T47" fmla="*/ 106 h 181"/>
                <a:gd name="T48" fmla="*/ 6 w 225"/>
                <a:gd name="T49" fmla="*/ 94 h 181"/>
                <a:gd name="T50" fmla="*/ 0 w 225"/>
                <a:gd name="T51" fmla="*/ 87 h 181"/>
                <a:gd name="T52" fmla="*/ 4 w 225"/>
                <a:gd name="T53" fmla="*/ 65 h 181"/>
                <a:gd name="T54" fmla="*/ 16 w 225"/>
                <a:gd name="T55" fmla="*/ 63 h 181"/>
                <a:gd name="T56" fmla="*/ 21 w 225"/>
                <a:gd name="T57" fmla="*/ 49 h 181"/>
                <a:gd name="T58" fmla="*/ 33 w 225"/>
                <a:gd name="T59" fmla="*/ 49 h 181"/>
                <a:gd name="T60" fmla="*/ 53 w 225"/>
                <a:gd name="T61" fmla="*/ 43 h 181"/>
                <a:gd name="T62" fmla="*/ 61 w 225"/>
                <a:gd name="T63" fmla="*/ 26 h 181"/>
                <a:gd name="T64" fmla="*/ 63 w 225"/>
                <a:gd name="T65" fmla="*/ 10 h 181"/>
                <a:gd name="T66" fmla="*/ 69 w 225"/>
                <a:gd name="T67" fmla="*/ 0 h 181"/>
                <a:gd name="T68" fmla="*/ 80 w 225"/>
                <a:gd name="T69" fmla="*/ 6 h 181"/>
                <a:gd name="T70" fmla="*/ 96 w 225"/>
                <a:gd name="T71" fmla="*/ 8 h 181"/>
                <a:gd name="T72" fmla="*/ 110 w 225"/>
                <a:gd name="T73" fmla="*/ 14 h 181"/>
                <a:gd name="T74" fmla="*/ 127 w 225"/>
                <a:gd name="T75" fmla="*/ 12 h 181"/>
                <a:gd name="T76" fmla="*/ 137 w 225"/>
                <a:gd name="T77" fmla="*/ 4 h 181"/>
                <a:gd name="T78" fmla="*/ 147 w 225"/>
                <a:gd name="T79" fmla="*/ 2 h 181"/>
                <a:gd name="T80" fmla="*/ 155 w 225"/>
                <a:gd name="T81" fmla="*/ 14 h 181"/>
                <a:gd name="T82" fmla="*/ 149 w 225"/>
                <a:gd name="T83" fmla="*/ 32 h 181"/>
                <a:gd name="T84" fmla="*/ 165 w 225"/>
                <a:gd name="T85" fmla="*/ 37 h 181"/>
                <a:gd name="T86" fmla="*/ 176 w 225"/>
                <a:gd name="T87" fmla="*/ 24 h 181"/>
                <a:gd name="T88" fmla="*/ 194 w 225"/>
                <a:gd name="T89" fmla="*/ 16 h 181"/>
                <a:gd name="T90" fmla="*/ 214 w 225"/>
                <a:gd name="T91"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81">
                  <a:moveTo>
                    <a:pt x="225" y="16"/>
                  </a:moveTo>
                  <a:lnTo>
                    <a:pt x="225" y="24"/>
                  </a:lnTo>
                  <a:lnTo>
                    <a:pt x="222" y="28"/>
                  </a:lnTo>
                  <a:lnTo>
                    <a:pt x="216" y="28"/>
                  </a:lnTo>
                  <a:lnTo>
                    <a:pt x="206" y="28"/>
                  </a:lnTo>
                  <a:lnTo>
                    <a:pt x="194" y="32"/>
                  </a:lnTo>
                  <a:lnTo>
                    <a:pt x="184" y="34"/>
                  </a:lnTo>
                  <a:lnTo>
                    <a:pt x="165" y="45"/>
                  </a:lnTo>
                  <a:lnTo>
                    <a:pt x="165" y="55"/>
                  </a:lnTo>
                  <a:lnTo>
                    <a:pt x="159" y="59"/>
                  </a:lnTo>
                  <a:lnTo>
                    <a:pt x="163" y="65"/>
                  </a:lnTo>
                  <a:lnTo>
                    <a:pt x="161" y="77"/>
                  </a:lnTo>
                  <a:lnTo>
                    <a:pt x="151" y="79"/>
                  </a:lnTo>
                  <a:lnTo>
                    <a:pt x="145" y="77"/>
                  </a:lnTo>
                  <a:lnTo>
                    <a:pt x="141" y="83"/>
                  </a:lnTo>
                  <a:lnTo>
                    <a:pt x="147" y="90"/>
                  </a:lnTo>
                  <a:lnTo>
                    <a:pt x="147" y="98"/>
                  </a:lnTo>
                  <a:lnTo>
                    <a:pt x="139" y="106"/>
                  </a:lnTo>
                  <a:lnTo>
                    <a:pt x="139" y="112"/>
                  </a:lnTo>
                  <a:lnTo>
                    <a:pt x="137" y="120"/>
                  </a:lnTo>
                  <a:lnTo>
                    <a:pt x="131" y="120"/>
                  </a:lnTo>
                  <a:lnTo>
                    <a:pt x="123" y="118"/>
                  </a:lnTo>
                  <a:lnTo>
                    <a:pt x="121" y="114"/>
                  </a:lnTo>
                  <a:lnTo>
                    <a:pt x="116" y="120"/>
                  </a:lnTo>
                  <a:lnTo>
                    <a:pt x="108" y="126"/>
                  </a:lnTo>
                  <a:lnTo>
                    <a:pt x="114" y="132"/>
                  </a:lnTo>
                  <a:lnTo>
                    <a:pt x="112" y="138"/>
                  </a:lnTo>
                  <a:lnTo>
                    <a:pt x="106" y="139"/>
                  </a:lnTo>
                  <a:lnTo>
                    <a:pt x="102" y="138"/>
                  </a:lnTo>
                  <a:lnTo>
                    <a:pt x="90" y="151"/>
                  </a:lnTo>
                  <a:lnTo>
                    <a:pt x="82" y="157"/>
                  </a:lnTo>
                  <a:lnTo>
                    <a:pt x="80" y="165"/>
                  </a:lnTo>
                  <a:lnTo>
                    <a:pt x="78" y="171"/>
                  </a:lnTo>
                  <a:lnTo>
                    <a:pt x="69" y="173"/>
                  </a:lnTo>
                  <a:lnTo>
                    <a:pt x="67" y="181"/>
                  </a:lnTo>
                  <a:lnTo>
                    <a:pt x="59" y="179"/>
                  </a:lnTo>
                  <a:lnTo>
                    <a:pt x="43" y="179"/>
                  </a:lnTo>
                  <a:lnTo>
                    <a:pt x="37" y="179"/>
                  </a:lnTo>
                  <a:lnTo>
                    <a:pt x="29" y="181"/>
                  </a:lnTo>
                  <a:lnTo>
                    <a:pt x="12" y="171"/>
                  </a:lnTo>
                  <a:lnTo>
                    <a:pt x="31" y="149"/>
                  </a:lnTo>
                  <a:lnTo>
                    <a:pt x="31" y="143"/>
                  </a:lnTo>
                  <a:lnTo>
                    <a:pt x="27" y="139"/>
                  </a:lnTo>
                  <a:lnTo>
                    <a:pt x="12" y="138"/>
                  </a:lnTo>
                  <a:lnTo>
                    <a:pt x="12" y="134"/>
                  </a:lnTo>
                  <a:lnTo>
                    <a:pt x="10" y="124"/>
                  </a:lnTo>
                  <a:lnTo>
                    <a:pt x="8" y="114"/>
                  </a:lnTo>
                  <a:lnTo>
                    <a:pt x="0" y="106"/>
                  </a:lnTo>
                  <a:lnTo>
                    <a:pt x="0" y="98"/>
                  </a:lnTo>
                  <a:lnTo>
                    <a:pt x="6" y="94"/>
                  </a:lnTo>
                  <a:lnTo>
                    <a:pt x="0" y="90"/>
                  </a:lnTo>
                  <a:lnTo>
                    <a:pt x="0" y="87"/>
                  </a:lnTo>
                  <a:lnTo>
                    <a:pt x="2" y="73"/>
                  </a:lnTo>
                  <a:lnTo>
                    <a:pt x="4" y="65"/>
                  </a:lnTo>
                  <a:lnTo>
                    <a:pt x="8" y="63"/>
                  </a:lnTo>
                  <a:lnTo>
                    <a:pt x="16" y="63"/>
                  </a:lnTo>
                  <a:lnTo>
                    <a:pt x="18" y="57"/>
                  </a:lnTo>
                  <a:lnTo>
                    <a:pt x="21" y="49"/>
                  </a:lnTo>
                  <a:lnTo>
                    <a:pt x="27" y="51"/>
                  </a:lnTo>
                  <a:lnTo>
                    <a:pt x="33" y="49"/>
                  </a:lnTo>
                  <a:lnTo>
                    <a:pt x="39" y="51"/>
                  </a:lnTo>
                  <a:lnTo>
                    <a:pt x="53" y="43"/>
                  </a:lnTo>
                  <a:lnTo>
                    <a:pt x="51" y="35"/>
                  </a:lnTo>
                  <a:lnTo>
                    <a:pt x="61" y="26"/>
                  </a:lnTo>
                  <a:lnTo>
                    <a:pt x="63" y="20"/>
                  </a:lnTo>
                  <a:lnTo>
                    <a:pt x="63" y="10"/>
                  </a:lnTo>
                  <a:lnTo>
                    <a:pt x="67" y="6"/>
                  </a:lnTo>
                  <a:lnTo>
                    <a:pt x="69" y="0"/>
                  </a:lnTo>
                  <a:lnTo>
                    <a:pt x="74" y="2"/>
                  </a:lnTo>
                  <a:lnTo>
                    <a:pt x="80" y="6"/>
                  </a:lnTo>
                  <a:lnTo>
                    <a:pt x="88" y="6"/>
                  </a:lnTo>
                  <a:lnTo>
                    <a:pt x="96" y="8"/>
                  </a:lnTo>
                  <a:lnTo>
                    <a:pt x="102" y="14"/>
                  </a:lnTo>
                  <a:lnTo>
                    <a:pt x="110" y="14"/>
                  </a:lnTo>
                  <a:lnTo>
                    <a:pt x="121" y="12"/>
                  </a:lnTo>
                  <a:lnTo>
                    <a:pt x="127" y="12"/>
                  </a:lnTo>
                  <a:lnTo>
                    <a:pt x="133" y="8"/>
                  </a:lnTo>
                  <a:lnTo>
                    <a:pt x="137" y="4"/>
                  </a:lnTo>
                  <a:lnTo>
                    <a:pt x="141" y="0"/>
                  </a:lnTo>
                  <a:lnTo>
                    <a:pt x="147" y="2"/>
                  </a:lnTo>
                  <a:lnTo>
                    <a:pt x="151" y="8"/>
                  </a:lnTo>
                  <a:lnTo>
                    <a:pt x="155" y="14"/>
                  </a:lnTo>
                  <a:lnTo>
                    <a:pt x="151" y="22"/>
                  </a:lnTo>
                  <a:lnTo>
                    <a:pt x="149" y="32"/>
                  </a:lnTo>
                  <a:lnTo>
                    <a:pt x="157" y="39"/>
                  </a:lnTo>
                  <a:lnTo>
                    <a:pt x="165" y="37"/>
                  </a:lnTo>
                  <a:lnTo>
                    <a:pt x="172" y="32"/>
                  </a:lnTo>
                  <a:lnTo>
                    <a:pt x="176" y="24"/>
                  </a:lnTo>
                  <a:lnTo>
                    <a:pt x="182" y="24"/>
                  </a:lnTo>
                  <a:lnTo>
                    <a:pt x="194" y="16"/>
                  </a:lnTo>
                  <a:lnTo>
                    <a:pt x="200" y="16"/>
                  </a:lnTo>
                  <a:lnTo>
                    <a:pt x="214" y="20"/>
                  </a:lnTo>
                  <a:lnTo>
                    <a:pt x="225" y="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0" name="Freeform 353">
              <a:extLst>
                <a:ext uri="{FF2B5EF4-FFF2-40B4-BE49-F238E27FC236}">
                  <a16:creationId xmlns:a16="http://schemas.microsoft.com/office/drawing/2014/main" id="{BB5F838F-B4AD-497C-8D5C-6C9CB4BCF7D6}"/>
                </a:ext>
              </a:extLst>
            </p:cNvPr>
            <p:cNvSpPr>
              <a:spLocks/>
            </p:cNvSpPr>
            <p:nvPr/>
          </p:nvSpPr>
          <p:spPr bwMode="auto">
            <a:xfrm>
              <a:off x="7780042" y="2782213"/>
              <a:ext cx="394526" cy="317363"/>
            </a:xfrm>
            <a:custGeom>
              <a:avLst/>
              <a:gdLst>
                <a:gd name="T0" fmla="*/ 225 w 225"/>
                <a:gd name="T1" fmla="*/ 24 h 181"/>
                <a:gd name="T2" fmla="*/ 216 w 225"/>
                <a:gd name="T3" fmla="*/ 28 h 181"/>
                <a:gd name="T4" fmla="*/ 194 w 225"/>
                <a:gd name="T5" fmla="*/ 32 h 181"/>
                <a:gd name="T6" fmla="*/ 165 w 225"/>
                <a:gd name="T7" fmla="*/ 45 h 181"/>
                <a:gd name="T8" fmla="*/ 159 w 225"/>
                <a:gd name="T9" fmla="*/ 59 h 181"/>
                <a:gd name="T10" fmla="*/ 161 w 225"/>
                <a:gd name="T11" fmla="*/ 77 h 181"/>
                <a:gd name="T12" fmla="*/ 145 w 225"/>
                <a:gd name="T13" fmla="*/ 77 h 181"/>
                <a:gd name="T14" fmla="*/ 147 w 225"/>
                <a:gd name="T15" fmla="*/ 90 h 181"/>
                <a:gd name="T16" fmla="*/ 139 w 225"/>
                <a:gd name="T17" fmla="*/ 106 h 181"/>
                <a:gd name="T18" fmla="*/ 137 w 225"/>
                <a:gd name="T19" fmla="*/ 120 h 181"/>
                <a:gd name="T20" fmla="*/ 123 w 225"/>
                <a:gd name="T21" fmla="*/ 118 h 181"/>
                <a:gd name="T22" fmla="*/ 116 w 225"/>
                <a:gd name="T23" fmla="*/ 120 h 181"/>
                <a:gd name="T24" fmla="*/ 114 w 225"/>
                <a:gd name="T25" fmla="*/ 132 h 181"/>
                <a:gd name="T26" fmla="*/ 106 w 225"/>
                <a:gd name="T27" fmla="*/ 139 h 181"/>
                <a:gd name="T28" fmla="*/ 90 w 225"/>
                <a:gd name="T29" fmla="*/ 151 h 181"/>
                <a:gd name="T30" fmla="*/ 80 w 225"/>
                <a:gd name="T31" fmla="*/ 165 h 181"/>
                <a:gd name="T32" fmla="*/ 69 w 225"/>
                <a:gd name="T33" fmla="*/ 173 h 181"/>
                <a:gd name="T34" fmla="*/ 59 w 225"/>
                <a:gd name="T35" fmla="*/ 179 h 181"/>
                <a:gd name="T36" fmla="*/ 37 w 225"/>
                <a:gd name="T37" fmla="*/ 179 h 181"/>
                <a:gd name="T38" fmla="*/ 12 w 225"/>
                <a:gd name="T39" fmla="*/ 171 h 181"/>
                <a:gd name="T40" fmla="*/ 31 w 225"/>
                <a:gd name="T41" fmla="*/ 143 h 181"/>
                <a:gd name="T42" fmla="*/ 12 w 225"/>
                <a:gd name="T43" fmla="*/ 138 h 181"/>
                <a:gd name="T44" fmla="*/ 10 w 225"/>
                <a:gd name="T45" fmla="*/ 124 h 181"/>
                <a:gd name="T46" fmla="*/ 0 w 225"/>
                <a:gd name="T47" fmla="*/ 106 h 181"/>
                <a:gd name="T48" fmla="*/ 6 w 225"/>
                <a:gd name="T49" fmla="*/ 94 h 181"/>
                <a:gd name="T50" fmla="*/ 0 w 225"/>
                <a:gd name="T51" fmla="*/ 87 h 181"/>
                <a:gd name="T52" fmla="*/ 4 w 225"/>
                <a:gd name="T53" fmla="*/ 65 h 181"/>
                <a:gd name="T54" fmla="*/ 16 w 225"/>
                <a:gd name="T55" fmla="*/ 63 h 181"/>
                <a:gd name="T56" fmla="*/ 21 w 225"/>
                <a:gd name="T57" fmla="*/ 49 h 181"/>
                <a:gd name="T58" fmla="*/ 33 w 225"/>
                <a:gd name="T59" fmla="*/ 49 h 181"/>
                <a:gd name="T60" fmla="*/ 53 w 225"/>
                <a:gd name="T61" fmla="*/ 43 h 181"/>
                <a:gd name="T62" fmla="*/ 61 w 225"/>
                <a:gd name="T63" fmla="*/ 26 h 181"/>
                <a:gd name="T64" fmla="*/ 63 w 225"/>
                <a:gd name="T65" fmla="*/ 10 h 181"/>
                <a:gd name="T66" fmla="*/ 69 w 225"/>
                <a:gd name="T67" fmla="*/ 0 h 181"/>
                <a:gd name="T68" fmla="*/ 80 w 225"/>
                <a:gd name="T69" fmla="*/ 6 h 181"/>
                <a:gd name="T70" fmla="*/ 96 w 225"/>
                <a:gd name="T71" fmla="*/ 8 h 181"/>
                <a:gd name="T72" fmla="*/ 110 w 225"/>
                <a:gd name="T73" fmla="*/ 14 h 181"/>
                <a:gd name="T74" fmla="*/ 127 w 225"/>
                <a:gd name="T75" fmla="*/ 12 h 181"/>
                <a:gd name="T76" fmla="*/ 137 w 225"/>
                <a:gd name="T77" fmla="*/ 4 h 181"/>
                <a:gd name="T78" fmla="*/ 147 w 225"/>
                <a:gd name="T79" fmla="*/ 2 h 181"/>
                <a:gd name="T80" fmla="*/ 155 w 225"/>
                <a:gd name="T81" fmla="*/ 14 h 181"/>
                <a:gd name="T82" fmla="*/ 149 w 225"/>
                <a:gd name="T83" fmla="*/ 32 h 181"/>
                <a:gd name="T84" fmla="*/ 165 w 225"/>
                <a:gd name="T85" fmla="*/ 37 h 181"/>
                <a:gd name="T86" fmla="*/ 176 w 225"/>
                <a:gd name="T87" fmla="*/ 24 h 181"/>
                <a:gd name="T88" fmla="*/ 194 w 225"/>
                <a:gd name="T89" fmla="*/ 16 h 181"/>
                <a:gd name="T90" fmla="*/ 214 w 225"/>
                <a:gd name="T91"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81">
                  <a:moveTo>
                    <a:pt x="225" y="16"/>
                  </a:moveTo>
                  <a:lnTo>
                    <a:pt x="225" y="24"/>
                  </a:lnTo>
                  <a:lnTo>
                    <a:pt x="222" y="28"/>
                  </a:lnTo>
                  <a:lnTo>
                    <a:pt x="216" y="28"/>
                  </a:lnTo>
                  <a:lnTo>
                    <a:pt x="206" y="28"/>
                  </a:lnTo>
                  <a:lnTo>
                    <a:pt x="194" y="32"/>
                  </a:lnTo>
                  <a:lnTo>
                    <a:pt x="184" y="34"/>
                  </a:lnTo>
                  <a:lnTo>
                    <a:pt x="165" y="45"/>
                  </a:lnTo>
                  <a:lnTo>
                    <a:pt x="165" y="55"/>
                  </a:lnTo>
                  <a:lnTo>
                    <a:pt x="159" y="59"/>
                  </a:lnTo>
                  <a:lnTo>
                    <a:pt x="163" y="65"/>
                  </a:lnTo>
                  <a:lnTo>
                    <a:pt x="161" y="77"/>
                  </a:lnTo>
                  <a:lnTo>
                    <a:pt x="151" y="79"/>
                  </a:lnTo>
                  <a:lnTo>
                    <a:pt x="145" y="77"/>
                  </a:lnTo>
                  <a:lnTo>
                    <a:pt x="141" y="83"/>
                  </a:lnTo>
                  <a:lnTo>
                    <a:pt x="147" y="90"/>
                  </a:lnTo>
                  <a:lnTo>
                    <a:pt x="147" y="98"/>
                  </a:lnTo>
                  <a:lnTo>
                    <a:pt x="139" y="106"/>
                  </a:lnTo>
                  <a:lnTo>
                    <a:pt x="139" y="112"/>
                  </a:lnTo>
                  <a:lnTo>
                    <a:pt x="137" y="120"/>
                  </a:lnTo>
                  <a:lnTo>
                    <a:pt x="131" y="120"/>
                  </a:lnTo>
                  <a:lnTo>
                    <a:pt x="123" y="118"/>
                  </a:lnTo>
                  <a:lnTo>
                    <a:pt x="121" y="114"/>
                  </a:lnTo>
                  <a:lnTo>
                    <a:pt x="116" y="120"/>
                  </a:lnTo>
                  <a:lnTo>
                    <a:pt x="108" y="126"/>
                  </a:lnTo>
                  <a:lnTo>
                    <a:pt x="114" y="132"/>
                  </a:lnTo>
                  <a:lnTo>
                    <a:pt x="112" y="138"/>
                  </a:lnTo>
                  <a:lnTo>
                    <a:pt x="106" y="139"/>
                  </a:lnTo>
                  <a:lnTo>
                    <a:pt x="102" y="138"/>
                  </a:lnTo>
                  <a:lnTo>
                    <a:pt x="90" y="151"/>
                  </a:lnTo>
                  <a:lnTo>
                    <a:pt x="82" y="157"/>
                  </a:lnTo>
                  <a:lnTo>
                    <a:pt x="80" y="165"/>
                  </a:lnTo>
                  <a:lnTo>
                    <a:pt x="78" y="171"/>
                  </a:lnTo>
                  <a:lnTo>
                    <a:pt x="69" y="173"/>
                  </a:lnTo>
                  <a:lnTo>
                    <a:pt x="67" y="181"/>
                  </a:lnTo>
                  <a:lnTo>
                    <a:pt x="59" y="179"/>
                  </a:lnTo>
                  <a:lnTo>
                    <a:pt x="43" y="179"/>
                  </a:lnTo>
                  <a:lnTo>
                    <a:pt x="37" y="179"/>
                  </a:lnTo>
                  <a:lnTo>
                    <a:pt x="29" y="181"/>
                  </a:lnTo>
                  <a:lnTo>
                    <a:pt x="12" y="171"/>
                  </a:lnTo>
                  <a:lnTo>
                    <a:pt x="31" y="149"/>
                  </a:lnTo>
                  <a:lnTo>
                    <a:pt x="31" y="143"/>
                  </a:lnTo>
                  <a:lnTo>
                    <a:pt x="27" y="139"/>
                  </a:lnTo>
                  <a:lnTo>
                    <a:pt x="12" y="138"/>
                  </a:lnTo>
                  <a:lnTo>
                    <a:pt x="12" y="134"/>
                  </a:lnTo>
                  <a:lnTo>
                    <a:pt x="10" y="124"/>
                  </a:lnTo>
                  <a:lnTo>
                    <a:pt x="8" y="114"/>
                  </a:lnTo>
                  <a:lnTo>
                    <a:pt x="0" y="106"/>
                  </a:lnTo>
                  <a:lnTo>
                    <a:pt x="0" y="98"/>
                  </a:lnTo>
                  <a:lnTo>
                    <a:pt x="6" y="94"/>
                  </a:lnTo>
                  <a:lnTo>
                    <a:pt x="0" y="90"/>
                  </a:lnTo>
                  <a:lnTo>
                    <a:pt x="0" y="87"/>
                  </a:lnTo>
                  <a:lnTo>
                    <a:pt x="2" y="73"/>
                  </a:lnTo>
                  <a:lnTo>
                    <a:pt x="4" y="65"/>
                  </a:lnTo>
                  <a:lnTo>
                    <a:pt x="8" y="63"/>
                  </a:lnTo>
                  <a:lnTo>
                    <a:pt x="16" y="63"/>
                  </a:lnTo>
                  <a:lnTo>
                    <a:pt x="18" y="57"/>
                  </a:lnTo>
                  <a:lnTo>
                    <a:pt x="21" y="49"/>
                  </a:lnTo>
                  <a:lnTo>
                    <a:pt x="27" y="51"/>
                  </a:lnTo>
                  <a:lnTo>
                    <a:pt x="33" y="49"/>
                  </a:lnTo>
                  <a:lnTo>
                    <a:pt x="39" y="51"/>
                  </a:lnTo>
                  <a:lnTo>
                    <a:pt x="53" y="43"/>
                  </a:lnTo>
                  <a:lnTo>
                    <a:pt x="51" y="35"/>
                  </a:lnTo>
                  <a:lnTo>
                    <a:pt x="61" y="26"/>
                  </a:lnTo>
                  <a:lnTo>
                    <a:pt x="63" y="20"/>
                  </a:lnTo>
                  <a:lnTo>
                    <a:pt x="63" y="10"/>
                  </a:lnTo>
                  <a:lnTo>
                    <a:pt x="67" y="6"/>
                  </a:lnTo>
                  <a:lnTo>
                    <a:pt x="69" y="0"/>
                  </a:lnTo>
                  <a:lnTo>
                    <a:pt x="74" y="2"/>
                  </a:lnTo>
                  <a:lnTo>
                    <a:pt x="80" y="6"/>
                  </a:lnTo>
                  <a:lnTo>
                    <a:pt x="88" y="6"/>
                  </a:lnTo>
                  <a:lnTo>
                    <a:pt x="96" y="8"/>
                  </a:lnTo>
                  <a:lnTo>
                    <a:pt x="102" y="14"/>
                  </a:lnTo>
                  <a:lnTo>
                    <a:pt x="110" y="14"/>
                  </a:lnTo>
                  <a:lnTo>
                    <a:pt x="121" y="12"/>
                  </a:lnTo>
                  <a:lnTo>
                    <a:pt x="127" y="12"/>
                  </a:lnTo>
                  <a:lnTo>
                    <a:pt x="133" y="8"/>
                  </a:lnTo>
                  <a:lnTo>
                    <a:pt x="137" y="4"/>
                  </a:lnTo>
                  <a:lnTo>
                    <a:pt x="141" y="0"/>
                  </a:lnTo>
                  <a:lnTo>
                    <a:pt x="147" y="2"/>
                  </a:lnTo>
                  <a:lnTo>
                    <a:pt x="151" y="8"/>
                  </a:lnTo>
                  <a:lnTo>
                    <a:pt x="155" y="14"/>
                  </a:lnTo>
                  <a:lnTo>
                    <a:pt x="151" y="22"/>
                  </a:lnTo>
                  <a:lnTo>
                    <a:pt x="149" y="32"/>
                  </a:lnTo>
                  <a:lnTo>
                    <a:pt x="157" y="39"/>
                  </a:lnTo>
                  <a:lnTo>
                    <a:pt x="165" y="37"/>
                  </a:lnTo>
                  <a:lnTo>
                    <a:pt x="172" y="32"/>
                  </a:lnTo>
                  <a:lnTo>
                    <a:pt x="176" y="24"/>
                  </a:lnTo>
                  <a:lnTo>
                    <a:pt x="182" y="24"/>
                  </a:lnTo>
                  <a:lnTo>
                    <a:pt x="194" y="16"/>
                  </a:lnTo>
                  <a:lnTo>
                    <a:pt x="200" y="16"/>
                  </a:lnTo>
                  <a:lnTo>
                    <a:pt x="214" y="20"/>
                  </a:lnTo>
                  <a:lnTo>
                    <a:pt x="225" y="1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1" name="Freeform 354">
              <a:extLst>
                <a:ext uri="{FF2B5EF4-FFF2-40B4-BE49-F238E27FC236}">
                  <a16:creationId xmlns:a16="http://schemas.microsoft.com/office/drawing/2014/main" id="{52FC1C5F-DF03-4FF6-89F7-9058B4166583}"/>
                </a:ext>
              </a:extLst>
            </p:cNvPr>
            <p:cNvSpPr>
              <a:spLocks/>
            </p:cNvSpPr>
            <p:nvPr/>
          </p:nvSpPr>
          <p:spPr bwMode="auto">
            <a:xfrm>
              <a:off x="4141657" y="3608055"/>
              <a:ext cx="24547" cy="10518"/>
            </a:xfrm>
            <a:custGeom>
              <a:avLst/>
              <a:gdLst>
                <a:gd name="T0" fmla="*/ 1 w 7"/>
                <a:gd name="T1" fmla="*/ 0 h 3"/>
                <a:gd name="T2" fmla="*/ 1 w 7"/>
                <a:gd name="T3" fmla="*/ 3 h 3"/>
                <a:gd name="T4" fmla="*/ 1 w 7"/>
                <a:gd name="T5" fmla="*/ 0 h 3"/>
              </a:gdLst>
              <a:ahLst/>
              <a:cxnLst>
                <a:cxn ang="0">
                  <a:pos x="T0" y="T1"/>
                </a:cxn>
                <a:cxn ang="0">
                  <a:pos x="T2" y="T3"/>
                </a:cxn>
                <a:cxn ang="0">
                  <a:pos x="T4" y="T5"/>
                </a:cxn>
              </a:cxnLst>
              <a:rect l="0" t="0" r="r" b="b"/>
              <a:pathLst>
                <a:path w="7" h="3">
                  <a:moveTo>
                    <a:pt x="1" y="0"/>
                  </a:moveTo>
                  <a:cubicBezTo>
                    <a:pt x="1" y="0"/>
                    <a:pt x="0" y="2"/>
                    <a:pt x="1" y="3"/>
                  </a:cubicBezTo>
                  <a:cubicBezTo>
                    <a:pt x="3" y="1"/>
                    <a:pt x="7" y="1"/>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2" name="Freeform 355">
              <a:extLst>
                <a:ext uri="{FF2B5EF4-FFF2-40B4-BE49-F238E27FC236}">
                  <a16:creationId xmlns:a16="http://schemas.microsoft.com/office/drawing/2014/main" id="{83462DEE-9060-4700-8FDB-66130A3CF27E}"/>
                </a:ext>
              </a:extLst>
            </p:cNvPr>
            <p:cNvSpPr>
              <a:spLocks/>
            </p:cNvSpPr>
            <p:nvPr/>
          </p:nvSpPr>
          <p:spPr bwMode="auto">
            <a:xfrm>
              <a:off x="4141627" y="3608046"/>
              <a:ext cx="24547" cy="10518"/>
            </a:xfrm>
            <a:custGeom>
              <a:avLst/>
              <a:gdLst>
                <a:gd name="T0" fmla="*/ 1 w 7"/>
                <a:gd name="T1" fmla="*/ 0 h 3"/>
                <a:gd name="T2" fmla="*/ 1 w 7"/>
                <a:gd name="T3" fmla="*/ 3 h 3"/>
                <a:gd name="T4" fmla="*/ 1 w 7"/>
                <a:gd name="T5" fmla="*/ 0 h 3"/>
              </a:gdLst>
              <a:ahLst/>
              <a:cxnLst>
                <a:cxn ang="0">
                  <a:pos x="T0" y="T1"/>
                </a:cxn>
                <a:cxn ang="0">
                  <a:pos x="T2" y="T3"/>
                </a:cxn>
                <a:cxn ang="0">
                  <a:pos x="T4" y="T5"/>
                </a:cxn>
              </a:cxnLst>
              <a:rect l="0" t="0" r="r" b="b"/>
              <a:pathLst>
                <a:path w="7" h="3">
                  <a:moveTo>
                    <a:pt x="1" y="0"/>
                  </a:moveTo>
                  <a:cubicBezTo>
                    <a:pt x="1" y="0"/>
                    <a:pt x="0" y="2"/>
                    <a:pt x="1" y="3"/>
                  </a:cubicBezTo>
                  <a:cubicBezTo>
                    <a:pt x="3" y="1"/>
                    <a:pt x="7" y="1"/>
                    <a:pt x="1"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3" name="Freeform 356">
              <a:extLst>
                <a:ext uri="{FF2B5EF4-FFF2-40B4-BE49-F238E27FC236}">
                  <a16:creationId xmlns:a16="http://schemas.microsoft.com/office/drawing/2014/main" id="{A514E06C-659B-442D-BE81-0B99AD73C26E}"/>
                </a:ext>
              </a:extLst>
            </p:cNvPr>
            <p:cNvSpPr>
              <a:spLocks/>
            </p:cNvSpPr>
            <p:nvPr/>
          </p:nvSpPr>
          <p:spPr bwMode="auto">
            <a:xfrm>
              <a:off x="4148642" y="3639607"/>
              <a:ext cx="7014" cy="10518"/>
            </a:xfrm>
            <a:custGeom>
              <a:avLst/>
              <a:gdLst>
                <a:gd name="T0" fmla="*/ 0 w 4"/>
                <a:gd name="T1" fmla="*/ 0 h 6"/>
                <a:gd name="T2" fmla="*/ 2 w 4"/>
                <a:gd name="T3" fmla="*/ 4 h 6"/>
                <a:gd name="T4" fmla="*/ 2 w 4"/>
                <a:gd name="T5" fmla="*/ 6 h 6"/>
                <a:gd name="T6" fmla="*/ 4 w 4"/>
                <a:gd name="T7" fmla="*/ 6 h 6"/>
                <a:gd name="T8" fmla="*/ 2 w 4"/>
                <a:gd name="T9" fmla="*/ 0 h 6"/>
                <a:gd name="T10" fmla="*/ 0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0" y="0"/>
                  </a:moveTo>
                  <a:lnTo>
                    <a:pt x="2" y="4"/>
                  </a:lnTo>
                  <a:lnTo>
                    <a:pt x="2" y="6"/>
                  </a:lnTo>
                  <a:lnTo>
                    <a:pt x="4" y="6"/>
                  </a:lnTo>
                  <a:lnTo>
                    <a:pt x="2"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4" name="Freeform 357">
              <a:extLst>
                <a:ext uri="{FF2B5EF4-FFF2-40B4-BE49-F238E27FC236}">
                  <a16:creationId xmlns:a16="http://schemas.microsoft.com/office/drawing/2014/main" id="{3A167B99-0A43-4B8D-9EE5-7938C747F2FD}"/>
                </a:ext>
              </a:extLst>
            </p:cNvPr>
            <p:cNvSpPr>
              <a:spLocks/>
            </p:cNvSpPr>
            <p:nvPr/>
          </p:nvSpPr>
          <p:spPr bwMode="auto">
            <a:xfrm>
              <a:off x="4148624" y="3639589"/>
              <a:ext cx="7014" cy="10518"/>
            </a:xfrm>
            <a:custGeom>
              <a:avLst/>
              <a:gdLst>
                <a:gd name="T0" fmla="*/ 0 w 4"/>
                <a:gd name="T1" fmla="*/ 0 h 6"/>
                <a:gd name="T2" fmla="*/ 2 w 4"/>
                <a:gd name="T3" fmla="*/ 4 h 6"/>
                <a:gd name="T4" fmla="*/ 2 w 4"/>
                <a:gd name="T5" fmla="*/ 6 h 6"/>
                <a:gd name="T6" fmla="*/ 4 w 4"/>
                <a:gd name="T7" fmla="*/ 6 h 6"/>
                <a:gd name="T8" fmla="*/ 2 w 4"/>
                <a:gd name="T9" fmla="*/ 0 h 6"/>
                <a:gd name="T10" fmla="*/ 0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0" y="0"/>
                  </a:moveTo>
                  <a:lnTo>
                    <a:pt x="2" y="4"/>
                  </a:lnTo>
                  <a:lnTo>
                    <a:pt x="2" y="6"/>
                  </a:lnTo>
                  <a:lnTo>
                    <a:pt x="4" y="6"/>
                  </a:lnTo>
                  <a:lnTo>
                    <a:pt x="2" y="0"/>
                  </a:lnTo>
                  <a:lnTo>
                    <a:pt x="0"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5" name="Freeform 358">
              <a:extLst>
                <a:ext uri="{FF2B5EF4-FFF2-40B4-BE49-F238E27FC236}">
                  <a16:creationId xmlns:a16="http://schemas.microsoft.com/office/drawing/2014/main" id="{A6BE33C3-2A33-42F1-97FF-4A958DF6B96F}"/>
                </a:ext>
              </a:extLst>
            </p:cNvPr>
            <p:cNvSpPr>
              <a:spLocks/>
            </p:cNvSpPr>
            <p:nvPr/>
          </p:nvSpPr>
          <p:spPr bwMode="auto">
            <a:xfrm>
              <a:off x="4162638" y="3669377"/>
              <a:ext cx="14028" cy="14028"/>
            </a:xfrm>
            <a:custGeom>
              <a:avLst/>
              <a:gdLst>
                <a:gd name="T0" fmla="*/ 0 w 4"/>
                <a:gd name="T1" fmla="*/ 0 h 4"/>
                <a:gd name="T2" fmla="*/ 1 w 4"/>
                <a:gd name="T3" fmla="*/ 3 h 4"/>
                <a:gd name="T4" fmla="*/ 3 w 4"/>
                <a:gd name="T5" fmla="*/ 4 h 4"/>
                <a:gd name="T6" fmla="*/ 2 w 4"/>
                <a:gd name="T7" fmla="*/ 1 h 4"/>
                <a:gd name="T8" fmla="*/ 2 w 4"/>
                <a:gd name="T9" fmla="*/ 0 h 4"/>
                <a:gd name="T10" fmla="*/ 0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0" y="0"/>
                  </a:moveTo>
                  <a:cubicBezTo>
                    <a:pt x="1" y="1"/>
                    <a:pt x="1" y="2"/>
                    <a:pt x="1" y="3"/>
                  </a:cubicBezTo>
                  <a:cubicBezTo>
                    <a:pt x="1" y="3"/>
                    <a:pt x="3" y="4"/>
                    <a:pt x="3" y="4"/>
                  </a:cubicBezTo>
                  <a:cubicBezTo>
                    <a:pt x="3" y="2"/>
                    <a:pt x="4" y="1"/>
                    <a:pt x="2" y="1"/>
                  </a:cubicBezTo>
                  <a:cubicBezTo>
                    <a:pt x="2" y="0"/>
                    <a:pt x="2" y="0"/>
                    <a:pt x="2" y="0"/>
                  </a:cubicBezTo>
                  <a:cubicBezTo>
                    <a:pt x="2" y="0"/>
                    <a:pt x="1"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6" name="Freeform 359">
              <a:extLst>
                <a:ext uri="{FF2B5EF4-FFF2-40B4-BE49-F238E27FC236}">
                  <a16:creationId xmlns:a16="http://schemas.microsoft.com/office/drawing/2014/main" id="{AF9DFDE0-385A-469F-B96B-1317E7DEE6AA}"/>
                </a:ext>
              </a:extLst>
            </p:cNvPr>
            <p:cNvSpPr>
              <a:spLocks/>
            </p:cNvSpPr>
            <p:nvPr/>
          </p:nvSpPr>
          <p:spPr bwMode="auto">
            <a:xfrm>
              <a:off x="4162647" y="3669404"/>
              <a:ext cx="14029" cy="14028"/>
            </a:xfrm>
            <a:custGeom>
              <a:avLst/>
              <a:gdLst>
                <a:gd name="T0" fmla="*/ 0 w 4"/>
                <a:gd name="T1" fmla="*/ 0 h 4"/>
                <a:gd name="T2" fmla="*/ 1 w 4"/>
                <a:gd name="T3" fmla="*/ 3 h 4"/>
                <a:gd name="T4" fmla="*/ 3 w 4"/>
                <a:gd name="T5" fmla="*/ 4 h 4"/>
                <a:gd name="T6" fmla="*/ 2 w 4"/>
                <a:gd name="T7" fmla="*/ 1 h 4"/>
                <a:gd name="T8" fmla="*/ 2 w 4"/>
                <a:gd name="T9" fmla="*/ 0 h 4"/>
                <a:gd name="T10" fmla="*/ 0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0" y="0"/>
                  </a:moveTo>
                  <a:cubicBezTo>
                    <a:pt x="1" y="1"/>
                    <a:pt x="1" y="2"/>
                    <a:pt x="1" y="3"/>
                  </a:cubicBezTo>
                  <a:cubicBezTo>
                    <a:pt x="1" y="3"/>
                    <a:pt x="3" y="4"/>
                    <a:pt x="3" y="4"/>
                  </a:cubicBezTo>
                  <a:cubicBezTo>
                    <a:pt x="3" y="2"/>
                    <a:pt x="4" y="1"/>
                    <a:pt x="2" y="1"/>
                  </a:cubicBezTo>
                  <a:cubicBezTo>
                    <a:pt x="2" y="0"/>
                    <a:pt x="2" y="0"/>
                    <a:pt x="2" y="0"/>
                  </a:cubicBezTo>
                  <a:cubicBezTo>
                    <a:pt x="2" y="0"/>
                    <a:pt x="1" y="0"/>
                    <a:pt x="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7" name="Freeform 360">
              <a:extLst>
                <a:ext uri="{FF2B5EF4-FFF2-40B4-BE49-F238E27FC236}">
                  <a16:creationId xmlns:a16="http://schemas.microsoft.com/office/drawing/2014/main" id="{5596E9D9-FEF8-4530-A7C8-757648D02617}"/>
                </a:ext>
              </a:extLst>
            </p:cNvPr>
            <p:cNvSpPr>
              <a:spLocks/>
            </p:cNvSpPr>
            <p:nvPr/>
          </p:nvSpPr>
          <p:spPr bwMode="auto">
            <a:xfrm>
              <a:off x="4199302" y="3725460"/>
              <a:ext cx="10518" cy="10518"/>
            </a:xfrm>
            <a:custGeom>
              <a:avLst/>
              <a:gdLst>
                <a:gd name="T0" fmla="*/ 0 w 3"/>
                <a:gd name="T1" fmla="*/ 0 h 3"/>
                <a:gd name="T2" fmla="*/ 1 w 3"/>
                <a:gd name="T3" fmla="*/ 3 h 3"/>
                <a:gd name="T4" fmla="*/ 0 w 3"/>
                <a:gd name="T5" fmla="*/ 0 h 3"/>
              </a:gdLst>
              <a:ahLst/>
              <a:cxnLst>
                <a:cxn ang="0">
                  <a:pos x="T0" y="T1"/>
                </a:cxn>
                <a:cxn ang="0">
                  <a:pos x="T2" y="T3"/>
                </a:cxn>
                <a:cxn ang="0">
                  <a:pos x="T4" y="T5"/>
                </a:cxn>
              </a:cxnLst>
              <a:rect l="0" t="0" r="r" b="b"/>
              <a:pathLst>
                <a:path w="3" h="3">
                  <a:moveTo>
                    <a:pt x="0" y="0"/>
                  </a:moveTo>
                  <a:cubicBezTo>
                    <a:pt x="1" y="3"/>
                    <a:pt x="1" y="3"/>
                    <a:pt x="1" y="3"/>
                  </a:cubicBezTo>
                  <a:cubicBezTo>
                    <a:pt x="1" y="3"/>
                    <a:pt x="3"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8" name="Freeform 361">
              <a:extLst>
                <a:ext uri="{FF2B5EF4-FFF2-40B4-BE49-F238E27FC236}">
                  <a16:creationId xmlns:a16="http://schemas.microsoft.com/office/drawing/2014/main" id="{DD63D629-B2FB-457B-97F2-B2C570BD223C}"/>
                </a:ext>
              </a:extLst>
            </p:cNvPr>
            <p:cNvSpPr>
              <a:spLocks/>
            </p:cNvSpPr>
            <p:nvPr/>
          </p:nvSpPr>
          <p:spPr bwMode="auto">
            <a:xfrm>
              <a:off x="4199124" y="3725303"/>
              <a:ext cx="10518" cy="10518"/>
            </a:xfrm>
            <a:custGeom>
              <a:avLst/>
              <a:gdLst>
                <a:gd name="T0" fmla="*/ 0 w 3"/>
                <a:gd name="T1" fmla="*/ 0 h 3"/>
                <a:gd name="T2" fmla="*/ 1 w 3"/>
                <a:gd name="T3" fmla="*/ 3 h 3"/>
                <a:gd name="T4" fmla="*/ 0 w 3"/>
                <a:gd name="T5" fmla="*/ 0 h 3"/>
              </a:gdLst>
              <a:ahLst/>
              <a:cxnLst>
                <a:cxn ang="0">
                  <a:pos x="T0" y="T1"/>
                </a:cxn>
                <a:cxn ang="0">
                  <a:pos x="T2" y="T3"/>
                </a:cxn>
                <a:cxn ang="0">
                  <a:pos x="T4" y="T5"/>
                </a:cxn>
              </a:cxnLst>
              <a:rect l="0" t="0" r="r" b="b"/>
              <a:pathLst>
                <a:path w="3" h="3">
                  <a:moveTo>
                    <a:pt x="0" y="0"/>
                  </a:moveTo>
                  <a:cubicBezTo>
                    <a:pt x="1" y="3"/>
                    <a:pt x="1" y="3"/>
                    <a:pt x="1" y="3"/>
                  </a:cubicBezTo>
                  <a:cubicBezTo>
                    <a:pt x="1" y="3"/>
                    <a:pt x="3" y="0"/>
                    <a:pt x="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grpSp>
      <p:sp>
        <p:nvSpPr>
          <p:cNvPr id="369" name="Rectangle 368">
            <a:extLst>
              <a:ext uri="{FF2B5EF4-FFF2-40B4-BE49-F238E27FC236}">
                <a16:creationId xmlns:a16="http://schemas.microsoft.com/office/drawing/2014/main" id="{708F3A52-48BB-4C31-988B-CD29431B0A6B}"/>
              </a:ext>
            </a:extLst>
          </p:cNvPr>
          <p:cNvSpPr/>
          <p:nvPr/>
        </p:nvSpPr>
        <p:spPr>
          <a:xfrm>
            <a:off x="2843803" y="3008971"/>
            <a:ext cx="3456395" cy="584775"/>
          </a:xfrm>
          <a:prstGeom prst="rect">
            <a:avLst/>
          </a:prstGeom>
          <a:noFill/>
        </p:spPr>
        <p:txBody>
          <a:bodyPr wrap="none" anchor="ctr">
            <a:spAutoFit/>
          </a:bodyPr>
          <a:lstStyle/>
          <a:p>
            <a:pPr algn="ctr" defTabSz="685800">
              <a:defRPr/>
            </a:pPr>
            <a:r>
              <a:rPr lang="en-US" sz="1400" b="1" dirty="0">
                <a:solidFill>
                  <a:schemeClr val="accent1"/>
                </a:solidFill>
                <a:latin typeface="+mj-lt"/>
              </a:rPr>
              <a:t>Estimated worldwide incidence: </a:t>
            </a:r>
          </a:p>
          <a:p>
            <a:pPr algn="ctr" defTabSz="685800">
              <a:defRPr/>
            </a:pPr>
            <a:r>
              <a:rPr lang="en-US" sz="1400" b="1" dirty="0">
                <a:solidFill>
                  <a:schemeClr val="accent1"/>
                </a:solidFill>
                <a:latin typeface="+mj-lt"/>
                <a:cs typeface="Arial" panose="020B0604020202020204" pitchFamily="34" charset="0"/>
              </a:rPr>
              <a:t> </a:t>
            </a:r>
            <a:r>
              <a:rPr lang="en-US" dirty="0">
                <a:solidFill>
                  <a:schemeClr val="accent1"/>
                </a:solidFill>
                <a:latin typeface="+mj-lt"/>
                <a:cs typeface="Arial" panose="020B0604020202020204" pitchFamily="34" charset="0"/>
              </a:rPr>
              <a:t>1:100,000 births</a:t>
            </a:r>
            <a:endParaRPr lang="en-US" baseline="60000" dirty="0">
              <a:solidFill>
                <a:schemeClr val="accent1"/>
              </a:solidFill>
              <a:latin typeface="+mj-lt"/>
              <a:cs typeface="Arial" panose="020B0604020202020204" pitchFamily="34" charset="0"/>
            </a:endParaRPr>
          </a:p>
        </p:txBody>
      </p:sp>
      <p:sp>
        <p:nvSpPr>
          <p:cNvPr id="6" name="Footer Placeholder 1">
            <a:extLst>
              <a:ext uri="{FF2B5EF4-FFF2-40B4-BE49-F238E27FC236}">
                <a16:creationId xmlns:a16="http://schemas.microsoft.com/office/drawing/2014/main" id="{4A05E53A-98D9-B6EE-4A41-535F6A5E7B26}"/>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61847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2FE41B-81DA-4F0C-B557-FB82C86D4AEF}"/>
              </a:ext>
            </a:extLst>
          </p:cNvPr>
          <p:cNvSpPr>
            <a:spLocks noGrp="1"/>
          </p:cNvSpPr>
          <p:nvPr>
            <p:ph type="sldNum" sz="quarter" idx="16"/>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B54B0F7-55DD-40D6-B7F4-70B586885C0B}" type="slidenum">
              <a:rPr kumimoji="0" lang="en-US" sz="6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 name="Text Placeholder 4">
            <a:extLst>
              <a:ext uri="{FF2B5EF4-FFF2-40B4-BE49-F238E27FC236}">
                <a16:creationId xmlns:a16="http://schemas.microsoft.com/office/drawing/2014/main" id="{FB82A6AE-D544-4B6E-AFB2-2A677922EA5F}"/>
              </a:ext>
            </a:extLst>
          </p:cNvPr>
          <p:cNvSpPr>
            <a:spLocks noGrp="1"/>
          </p:cNvSpPr>
          <p:nvPr>
            <p:ph type="body" sz="quarter" idx="21"/>
          </p:nvPr>
        </p:nvSpPr>
        <p:spPr>
          <a:xfrm>
            <a:off x="331525" y="1154447"/>
            <a:ext cx="8478000" cy="3524820"/>
          </a:xfrm>
        </p:spPr>
        <p:txBody>
          <a:bodyPr/>
          <a:lstStyle/>
          <a:p>
            <a:pPr marL="171450" indent="-171450">
              <a:buFont typeface="Arial" panose="020B0604020202020204" pitchFamily="34" charset="0"/>
              <a:buChar char="•"/>
            </a:pPr>
            <a:r>
              <a:rPr lang="en-US" sz="1400" dirty="0"/>
              <a:t>GAGs are important structural components of cellular membranes, extracellular matrix, connective tissue, and joint fluids. GAGs are also involved in cell division, cell differentiation, and cell-cell communication.</a:t>
            </a:r>
          </a:p>
          <a:p>
            <a:pPr marL="171450" indent="-171450">
              <a:buFont typeface="Arial" panose="020B0604020202020204" pitchFamily="34" charset="0"/>
              <a:buChar char="•"/>
            </a:pPr>
            <a:endParaRPr lang="en-US" sz="1400" dirty="0"/>
          </a:p>
          <a:p>
            <a:pPr marL="171450" indent="-171450">
              <a:buFont typeface="Arial" panose="020B0604020202020204" pitchFamily="34" charset="0"/>
              <a:buChar char="•"/>
            </a:pPr>
            <a:r>
              <a:rPr lang="en-US" sz="1400" dirty="0"/>
              <a:t>There are five types of GAGs</a:t>
            </a:r>
          </a:p>
          <a:p>
            <a:pPr marL="398250" lvl="1" indent="-171450">
              <a:buFont typeface="Arial" panose="020B0604020202020204" pitchFamily="34" charset="0"/>
              <a:buChar char="•"/>
            </a:pPr>
            <a:r>
              <a:rPr lang="en-US" sz="1400" dirty="0"/>
              <a:t>Heparan and dermatan sulfate are the two GAGs unable to be degraded in MPS I</a:t>
            </a:r>
          </a:p>
        </p:txBody>
      </p:sp>
      <p:sp>
        <p:nvSpPr>
          <p:cNvPr id="7" name="Title 6">
            <a:extLst>
              <a:ext uri="{FF2B5EF4-FFF2-40B4-BE49-F238E27FC236}">
                <a16:creationId xmlns:a16="http://schemas.microsoft.com/office/drawing/2014/main" id="{437796DE-F70E-4B5C-B7F6-BB22BE25480E}"/>
              </a:ext>
            </a:extLst>
          </p:cNvPr>
          <p:cNvSpPr>
            <a:spLocks noGrp="1"/>
          </p:cNvSpPr>
          <p:nvPr>
            <p:ph type="title"/>
          </p:nvPr>
        </p:nvSpPr>
        <p:spPr/>
        <p:txBody>
          <a:bodyPr>
            <a:normAutofit/>
          </a:bodyPr>
          <a:lstStyle/>
          <a:p>
            <a:r>
              <a:rPr lang="en-US" sz="2000" dirty="0"/>
              <a:t>MPS I Disease Pathophysiology</a:t>
            </a:r>
          </a:p>
        </p:txBody>
      </p:sp>
      <p:grpSp>
        <p:nvGrpSpPr>
          <p:cNvPr id="8" name="Group 7">
            <a:extLst>
              <a:ext uri="{FF2B5EF4-FFF2-40B4-BE49-F238E27FC236}">
                <a16:creationId xmlns:a16="http://schemas.microsoft.com/office/drawing/2014/main" id="{90735EE5-DB4E-4E93-9CDE-F6FBB9D51066}"/>
              </a:ext>
            </a:extLst>
          </p:cNvPr>
          <p:cNvGrpSpPr/>
          <p:nvPr/>
        </p:nvGrpSpPr>
        <p:grpSpPr>
          <a:xfrm>
            <a:off x="1606110" y="2905928"/>
            <a:ext cx="6259373" cy="1849285"/>
            <a:chOff x="787399" y="3887788"/>
            <a:chExt cx="7118262" cy="2188369"/>
          </a:xfrm>
        </p:grpSpPr>
        <p:grpSp>
          <p:nvGrpSpPr>
            <p:cNvPr id="9" name="Group 143">
              <a:extLst>
                <a:ext uri="{FF2B5EF4-FFF2-40B4-BE49-F238E27FC236}">
                  <a16:creationId xmlns:a16="http://schemas.microsoft.com/office/drawing/2014/main" id="{CEE853C5-8E14-49EF-91CA-59D101AA092B}"/>
                </a:ext>
              </a:extLst>
            </p:cNvPr>
            <p:cNvGrpSpPr>
              <a:grpSpLocks/>
            </p:cNvGrpSpPr>
            <p:nvPr/>
          </p:nvGrpSpPr>
          <p:grpSpPr bwMode="auto">
            <a:xfrm>
              <a:off x="925513" y="4406027"/>
              <a:ext cx="6980148" cy="1670130"/>
              <a:chOff x="593" y="2104"/>
              <a:chExt cx="4552" cy="1295"/>
            </a:xfrm>
          </p:grpSpPr>
          <p:sp>
            <p:nvSpPr>
              <p:cNvPr id="13" name="Freeform 77">
                <a:extLst>
                  <a:ext uri="{FF2B5EF4-FFF2-40B4-BE49-F238E27FC236}">
                    <a16:creationId xmlns:a16="http://schemas.microsoft.com/office/drawing/2014/main" id="{808D65A3-1E5A-42DC-B786-1C556F2951C8}"/>
                  </a:ext>
                </a:extLst>
              </p:cNvPr>
              <p:cNvSpPr>
                <a:spLocks/>
              </p:cNvSpPr>
              <p:nvPr/>
            </p:nvSpPr>
            <p:spPr bwMode="auto">
              <a:xfrm>
                <a:off x="1641" y="2735"/>
                <a:ext cx="299" cy="231"/>
              </a:xfrm>
              <a:custGeom>
                <a:avLst/>
                <a:gdLst>
                  <a:gd name="T0" fmla="*/ 0 w 205"/>
                  <a:gd name="T1" fmla="*/ 0 h 158"/>
                  <a:gd name="T2" fmla="*/ 436 w 205"/>
                  <a:gd name="T3" fmla="*/ 180 h 158"/>
                  <a:gd name="T4" fmla="*/ 436 w 205"/>
                  <a:gd name="T5" fmla="*/ 338 h 158"/>
                  <a:gd name="T6" fmla="*/ 0 60000 65536"/>
                  <a:gd name="T7" fmla="*/ 0 60000 65536"/>
                  <a:gd name="T8" fmla="*/ 0 60000 65536"/>
                  <a:gd name="T9" fmla="*/ 0 w 205"/>
                  <a:gd name="T10" fmla="*/ 0 h 158"/>
                  <a:gd name="T11" fmla="*/ 205 w 205"/>
                  <a:gd name="T12" fmla="*/ 158 h 158"/>
                </a:gdLst>
                <a:ahLst/>
                <a:cxnLst>
                  <a:cxn ang="T6">
                    <a:pos x="T0" y="T1"/>
                  </a:cxn>
                  <a:cxn ang="T7">
                    <a:pos x="T2" y="T3"/>
                  </a:cxn>
                  <a:cxn ang="T8">
                    <a:pos x="T4" y="T5"/>
                  </a:cxn>
                </a:cxnLst>
                <a:rect l="T9" t="T10" r="T11" b="T12"/>
                <a:pathLst>
                  <a:path w="205" h="158">
                    <a:moveTo>
                      <a:pt x="0" y="0"/>
                    </a:moveTo>
                    <a:lnTo>
                      <a:pt x="205" y="84"/>
                    </a:lnTo>
                    <a:lnTo>
                      <a:pt x="205" y="158"/>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4" name="Freeform 78">
                <a:extLst>
                  <a:ext uri="{FF2B5EF4-FFF2-40B4-BE49-F238E27FC236}">
                    <a16:creationId xmlns:a16="http://schemas.microsoft.com/office/drawing/2014/main" id="{0330F392-AE7F-4C97-B9E3-887738D3B136}"/>
                  </a:ext>
                </a:extLst>
              </p:cNvPr>
              <p:cNvSpPr>
                <a:spLocks/>
              </p:cNvSpPr>
              <p:nvPr/>
            </p:nvSpPr>
            <p:spPr bwMode="auto">
              <a:xfrm>
                <a:off x="4017" y="2782"/>
                <a:ext cx="696" cy="236"/>
              </a:xfrm>
              <a:custGeom>
                <a:avLst/>
                <a:gdLst>
                  <a:gd name="T0" fmla="*/ 0 w 478"/>
                  <a:gd name="T1" fmla="*/ 0 h 162"/>
                  <a:gd name="T2" fmla="*/ 265 w 478"/>
                  <a:gd name="T3" fmla="*/ 344 h 162"/>
                  <a:gd name="T4" fmla="*/ 748 w 478"/>
                  <a:gd name="T5" fmla="*/ 344 h 162"/>
                  <a:gd name="T6" fmla="*/ 1013 w 478"/>
                  <a:gd name="T7" fmla="*/ 9 h 162"/>
                  <a:gd name="T8" fmla="*/ 738 w 478"/>
                  <a:gd name="T9" fmla="*/ 255 h 162"/>
                  <a:gd name="T10" fmla="*/ 256 w 478"/>
                  <a:gd name="T11" fmla="*/ 255 h 162"/>
                  <a:gd name="T12" fmla="*/ 0 w 478"/>
                  <a:gd name="T13" fmla="*/ 0 h 162"/>
                  <a:gd name="T14" fmla="*/ 0 60000 65536"/>
                  <a:gd name="T15" fmla="*/ 0 60000 65536"/>
                  <a:gd name="T16" fmla="*/ 0 60000 65536"/>
                  <a:gd name="T17" fmla="*/ 0 60000 65536"/>
                  <a:gd name="T18" fmla="*/ 0 60000 65536"/>
                  <a:gd name="T19" fmla="*/ 0 60000 65536"/>
                  <a:gd name="T20" fmla="*/ 0 60000 65536"/>
                  <a:gd name="T21" fmla="*/ 0 w 478"/>
                  <a:gd name="T22" fmla="*/ 0 h 162"/>
                  <a:gd name="T23" fmla="*/ 478 w 478"/>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8" h="162">
                    <a:moveTo>
                      <a:pt x="0" y="0"/>
                    </a:moveTo>
                    <a:lnTo>
                      <a:pt x="125" y="162"/>
                    </a:lnTo>
                    <a:lnTo>
                      <a:pt x="353" y="162"/>
                    </a:lnTo>
                    <a:lnTo>
                      <a:pt x="478" y="4"/>
                    </a:lnTo>
                    <a:lnTo>
                      <a:pt x="348" y="120"/>
                    </a:lnTo>
                    <a:lnTo>
                      <a:pt x="121" y="120"/>
                    </a:lnTo>
                    <a:lnTo>
                      <a:pt x="0" y="0"/>
                    </a:lnTo>
                    <a:close/>
                  </a:path>
                </a:pathLst>
              </a:custGeom>
              <a:solidFill>
                <a:schemeClr val="bg1"/>
              </a:solidFill>
              <a:ln w="28575">
                <a:solidFill>
                  <a:schemeClr val="tx1"/>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5" name="Freeform 79">
                <a:extLst>
                  <a:ext uri="{FF2B5EF4-FFF2-40B4-BE49-F238E27FC236}">
                    <a16:creationId xmlns:a16="http://schemas.microsoft.com/office/drawing/2014/main" id="{EB245A21-5361-4D5B-A6E1-7DB8CDD8B4EC}"/>
                  </a:ext>
                </a:extLst>
              </p:cNvPr>
              <p:cNvSpPr>
                <a:spLocks/>
              </p:cNvSpPr>
              <p:nvPr/>
            </p:nvSpPr>
            <p:spPr bwMode="auto">
              <a:xfrm>
                <a:off x="4004" y="2517"/>
                <a:ext cx="420" cy="258"/>
              </a:xfrm>
              <a:custGeom>
                <a:avLst/>
                <a:gdLst>
                  <a:gd name="T0" fmla="*/ 0 w 288"/>
                  <a:gd name="T1" fmla="*/ 376 h 177"/>
                  <a:gd name="T2" fmla="*/ 316 w 288"/>
                  <a:gd name="T3" fmla="*/ 0 h 177"/>
                  <a:gd name="T4" fmla="*/ 613 w 288"/>
                  <a:gd name="T5" fmla="*/ 0 h 177"/>
                  <a:gd name="T6" fmla="*/ 0 60000 65536"/>
                  <a:gd name="T7" fmla="*/ 0 60000 65536"/>
                  <a:gd name="T8" fmla="*/ 0 60000 65536"/>
                  <a:gd name="T9" fmla="*/ 0 w 288"/>
                  <a:gd name="T10" fmla="*/ 0 h 177"/>
                  <a:gd name="T11" fmla="*/ 288 w 288"/>
                  <a:gd name="T12" fmla="*/ 177 h 177"/>
                </a:gdLst>
                <a:ahLst/>
                <a:cxnLst>
                  <a:cxn ang="T6">
                    <a:pos x="T0" y="T1"/>
                  </a:cxn>
                  <a:cxn ang="T7">
                    <a:pos x="T2" y="T3"/>
                  </a:cxn>
                  <a:cxn ang="T8">
                    <a:pos x="T4" y="T5"/>
                  </a:cxn>
                </a:cxnLst>
                <a:rect l="T9" t="T10" r="T11" b="T12"/>
                <a:pathLst>
                  <a:path w="288" h="177">
                    <a:moveTo>
                      <a:pt x="0" y="177"/>
                    </a:moveTo>
                    <a:lnTo>
                      <a:pt x="149" y="0"/>
                    </a:lnTo>
                    <a:lnTo>
                      <a:pt x="288" y="0"/>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6" name="Line 80">
                <a:extLst>
                  <a:ext uri="{FF2B5EF4-FFF2-40B4-BE49-F238E27FC236}">
                    <a16:creationId xmlns:a16="http://schemas.microsoft.com/office/drawing/2014/main" id="{AA3B63D6-1CC5-4A02-A425-212D162E69F1}"/>
                  </a:ext>
                </a:extLst>
              </p:cNvPr>
              <p:cNvSpPr>
                <a:spLocks noChangeShapeType="1"/>
              </p:cNvSpPr>
              <p:nvPr/>
            </p:nvSpPr>
            <p:spPr bwMode="auto">
              <a:xfrm flipH="1" flipV="1">
                <a:off x="4587" y="2627"/>
                <a:ext cx="135" cy="16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7" name="Freeform 81">
                <a:extLst>
                  <a:ext uri="{FF2B5EF4-FFF2-40B4-BE49-F238E27FC236}">
                    <a16:creationId xmlns:a16="http://schemas.microsoft.com/office/drawing/2014/main" id="{08BA02A9-1338-4F46-BB63-EEB015311632}"/>
                  </a:ext>
                </a:extLst>
              </p:cNvPr>
              <p:cNvSpPr>
                <a:spLocks/>
              </p:cNvSpPr>
              <p:nvPr/>
            </p:nvSpPr>
            <p:spPr bwMode="auto">
              <a:xfrm>
                <a:off x="3913" y="2737"/>
                <a:ext cx="300" cy="230"/>
              </a:xfrm>
              <a:custGeom>
                <a:avLst/>
                <a:gdLst>
                  <a:gd name="T0" fmla="*/ 0 w 205"/>
                  <a:gd name="T1" fmla="*/ 0 h 158"/>
                  <a:gd name="T2" fmla="*/ 439 w 205"/>
                  <a:gd name="T3" fmla="*/ 178 h 158"/>
                  <a:gd name="T4" fmla="*/ 439 w 205"/>
                  <a:gd name="T5" fmla="*/ 335 h 158"/>
                  <a:gd name="T6" fmla="*/ 0 60000 65536"/>
                  <a:gd name="T7" fmla="*/ 0 60000 65536"/>
                  <a:gd name="T8" fmla="*/ 0 60000 65536"/>
                  <a:gd name="T9" fmla="*/ 0 w 205"/>
                  <a:gd name="T10" fmla="*/ 0 h 158"/>
                  <a:gd name="T11" fmla="*/ 205 w 205"/>
                  <a:gd name="T12" fmla="*/ 158 h 158"/>
                </a:gdLst>
                <a:ahLst/>
                <a:cxnLst>
                  <a:cxn ang="T6">
                    <a:pos x="T0" y="T1"/>
                  </a:cxn>
                  <a:cxn ang="T7">
                    <a:pos x="T2" y="T3"/>
                  </a:cxn>
                  <a:cxn ang="T8">
                    <a:pos x="T4" y="T5"/>
                  </a:cxn>
                </a:cxnLst>
                <a:rect l="T9" t="T10" r="T11" b="T12"/>
                <a:pathLst>
                  <a:path w="205" h="158">
                    <a:moveTo>
                      <a:pt x="0" y="0"/>
                    </a:moveTo>
                    <a:lnTo>
                      <a:pt x="205" y="84"/>
                    </a:lnTo>
                    <a:lnTo>
                      <a:pt x="205" y="158"/>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8" name="Freeform 82">
                <a:extLst>
                  <a:ext uri="{FF2B5EF4-FFF2-40B4-BE49-F238E27FC236}">
                    <a16:creationId xmlns:a16="http://schemas.microsoft.com/office/drawing/2014/main" id="{63BE0B6D-25E0-4DE0-8F92-B533BEFB4926}"/>
                  </a:ext>
                </a:extLst>
              </p:cNvPr>
              <p:cNvSpPr>
                <a:spLocks/>
              </p:cNvSpPr>
              <p:nvPr/>
            </p:nvSpPr>
            <p:spPr bwMode="auto">
              <a:xfrm flipH="1" flipV="1">
                <a:off x="2753" y="2766"/>
                <a:ext cx="136" cy="142"/>
              </a:xfrm>
              <a:custGeom>
                <a:avLst/>
                <a:gdLst>
                  <a:gd name="T0" fmla="*/ 0 w 93"/>
                  <a:gd name="T1" fmla="*/ 206 h 98"/>
                  <a:gd name="T2" fmla="*/ 0 w 93"/>
                  <a:gd name="T3" fmla="*/ 0 h 98"/>
                  <a:gd name="T4" fmla="*/ 199 w 93"/>
                  <a:gd name="T5" fmla="*/ 136 h 98"/>
                  <a:gd name="T6" fmla="*/ 0 60000 65536"/>
                  <a:gd name="T7" fmla="*/ 0 60000 65536"/>
                  <a:gd name="T8" fmla="*/ 0 60000 65536"/>
                  <a:gd name="T9" fmla="*/ 0 w 93"/>
                  <a:gd name="T10" fmla="*/ 0 h 98"/>
                  <a:gd name="T11" fmla="*/ 93 w 93"/>
                  <a:gd name="T12" fmla="*/ 98 h 98"/>
                </a:gdLst>
                <a:ahLst/>
                <a:cxnLst>
                  <a:cxn ang="T6">
                    <a:pos x="T0" y="T1"/>
                  </a:cxn>
                  <a:cxn ang="T7">
                    <a:pos x="T2" y="T3"/>
                  </a:cxn>
                  <a:cxn ang="T8">
                    <a:pos x="T4" y="T5"/>
                  </a:cxn>
                </a:cxnLst>
                <a:rect l="T9" t="T10" r="T11" b="T12"/>
                <a:pathLst>
                  <a:path w="93" h="98">
                    <a:moveTo>
                      <a:pt x="0" y="98"/>
                    </a:moveTo>
                    <a:lnTo>
                      <a:pt x="0" y="0"/>
                    </a:lnTo>
                    <a:lnTo>
                      <a:pt x="93" y="65"/>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9" name="Line 83">
                <a:extLst>
                  <a:ext uri="{FF2B5EF4-FFF2-40B4-BE49-F238E27FC236}">
                    <a16:creationId xmlns:a16="http://schemas.microsoft.com/office/drawing/2014/main" id="{93C7CF9E-0711-48A3-9CA7-E5C38A5E401D}"/>
                  </a:ext>
                </a:extLst>
              </p:cNvPr>
              <p:cNvSpPr>
                <a:spLocks noChangeShapeType="1"/>
              </p:cNvSpPr>
              <p:nvPr/>
            </p:nvSpPr>
            <p:spPr bwMode="auto">
              <a:xfrm>
                <a:off x="4020" y="2658"/>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20" name="Line 84">
                <a:extLst>
                  <a:ext uri="{FF2B5EF4-FFF2-40B4-BE49-F238E27FC236}">
                    <a16:creationId xmlns:a16="http://schemas.microsoft.com/office/drawing/2014/main" id="{1A36FCB4-C2F8-4843-B8E0-D02ACDEAE6B4}"/>
                  </a:ext>
                </a:extLst>
              </p:cNvPr>
              <p:cNvSpPr>
                <a:spLocks noChangeShapeType="1"/>
              </p:cNvSpPr>
              <p:nvPr/>
            </p:nvSpPr>
            <p:spPr bwMode="auto">
              <a:xfrm>
                <a:off x="4228" y="2402"/>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21" name="Line 85">
                <a:extLst>
                  <a:ext uri="{FF2B5EF4-FFF2-40B4-BE49-F238E27FC236}">
                    <a16:creationId xmlns:a16="http://schemas.microsoft.com/office/drawing/2014/main" id="{35A0341F-DC64-48AA-A984-2100CB48CE84}"/>
                  </a:ext>
                </a:extLst>
              </p:cNvPr>
              <p:cNvSpPr>
                <a:spLocks noChangeShapeType="1"/>
              </p:cNvSpPr>
              <p:nvPr/>
            </p:nvSpPr>
            <p:spPr bwMode="auto">
              <a:xfrm>
                <a:off x="4530" y="3024"/>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22" name="Freeform 86">
                <a:extLst>
                  <a:ext uri="{FF2B5EF4-FFF2-40B4-BE49-F238E27FC236}">
                    <a16:creationId xmlns:a16="http://schemas.microsoft.com/office/drawing/2014/main" id="{2281CB1F-6879-4D1E-9BA0-72C427D559AB}"/>
                  </a:ext>
                </a:extLst>
              </p:cNvPr>
              <p:cNvSpPr>
                <a:spLocks/>
              </p:cNvSpPr>
              <p:nvPr/>
            </p:nvSpPr>
            <p:spPr bwMode="auto">
              <a:xfrm>
                <a:off x="4713" y="2651"/>
                <a:ext cx="162" cy="128"/>
              </a:xfrm>
              <a:custGeom>
                <a:avLst/>
                <a:gdLst>
                  <a:gd name="T0" fmla="*/ 0 w 111"/>
                  <a:gd name="T1" fmla="*/ 186 h 88"/>
                  <a:gd name="T2" fmla="*/ 0 w 111"/>
                  <a:gd name="T3" fmla="*/ 0 h 88"/>
                  <a:gd name="T4" fmla="*/ 236 w 111"/>
                  <a:gd name="T5" fmla="*/ 79 h 88"/>
                  <a:gd name="T6" fmla="*/ 0 60000 65536"/>
                  <a:gd name="T7" fmla="*/ 0 60000 65536"/>
                  <a:gd name="T8" fmla="*/ 0 60000 65536"/>
                  <a:gd name="T9" fmla="*/ 0 w 111"/>
                  <a:gd name="T10" fmla="*/ 0 h 88"/>
                  <a:gd name="T11" fmla="*/ 111 w 111"/>
                  <a:gd name="T12" fmla="*/ 88 h 88"/>
                </a:gdLst>
                <a:ahLst/>
                <a:cxnLst>
                  <a:cxn ang="T6">
                    <a:pos x="T0" y="T1"/>
                  </a:cxn>
                  <a:cxn ang="T7">
                    <a:pos x="T2" y="T3"/>
                  </a:cxn>
                  <a:cxn ang="T8">
                    <a:pos x="T4" y="T5"/>
                  </a:cxn>
                </a:cxnLst>
                <a:rect l="T9" t="T10" r="T11" b="T12"/>
                <a:pathLst>
                  <a:path w="111" h="88">
                    <a:moveTo>
                      <a:pt x="0" y="88"/>
                    </a:moveTo>
                    <a:lnTo>
                      <a:pt x="0" y="0"/>
                    </a:lnTo>
                    <a:lnTo>
                      <a:pt x="111" y="37"/>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nvGrpSpPr>
              <p:cNvPr id="23" name="Group 87">
                <a:extLst>
                  <a:ext uri="{FF2B5EF4-FFF2-40B4-BE49-F238E27FC236}">
                    <a16:creationId xmlns:a16="http://schemas.microsoft.com/office/drawing/2014/main" id="{10753E87-C27C-43AB-BFB2-38D11CD65C12}"/>
                  </a:ext>
                </a:extLst>
              </p:cNvPr>
              <p:cNvGrpSpPr>
                <a:grpSpLocks/>
              </p:cNvGrpSpPr>
              <p:nvPr/>
            </p:nvGrpSpPr>
            <p:grpSpPr bwMode="auto">
              <a:xfrm>
                <a:off x="593" y="2390"/>
                <a:ext cx="879" cy="748"/>
                <a:chOff x="593" y="2004"/>
                <a:chExt cx="879" cy="748"/>
              </a:xfrm>
            </p:grpSpPr>
            <p:sp>
              <p:nvSpPr>
                <p:cNvPr id="68" name="Freeform 88">
                  <a:extLst>
                    <a:ext uri="{FF2B5EF4-FFF2-40B4-BE49-F238E27FC236}">
                      <a16:creationId xmlns:a16="http://schemas.microsoft.com/office/drawing/2014/main" id="{C4A99BC1-811E-45AB-8E5D-7C99BA282A79}"/>
                    </a:ext>
                  </a:extLst>
                </p:cNvPr>
                <p:cNvSpPr>
                  <a:spLocks/>
                </p:cNvSpPr>
                <p:nvPr/>
              </p:nvSpPr>
              <p:spPr bwMode="auto">
                <a:xfrm>
                  <a:off x="606" y="2392"/>
                  <a:ext cx="696" cy="236"/>
                </a:xfrm>
                <a:custGeom>
                  <a:avLst/>
                  <a:gdLst>
                    <a:gd name="T0" fmla="*/ 0 w 478"/>
                    <a:gd name="T1" fmla="*/ 0 h 162"/>
                    <a:gd name="T2" fmla="*/ 265 w 478"/>
                    <a:gd name="T3" fmla="*/ 344 h 162"/>
                    <a:gd name="T4" fmla="*/ 748 w 478"/>
                    <a:gd name="T5" fmla="*/ 344 h 162"/>
                    <a:gd name="T6" fmla="*/ 1013 w 478"/>
                    <a:gd name="T7" fmla="*/ 9 h 162"/>
                    <a:gd name="T8" fmla="*/ 738 w 478"/>
                    <a:gd name="T9" fmla="*/ 255 h 162"/>
                    <a:gd name="T10" fmla="*/ 256 w 478"/>
                    <a:gd name="T11" fmla="*/ 255 h 162"/>
                    <a:gd name="T12" fmla="*/ 0 w 478"/>
                    <a:gd name="T13" fmla="*/ 0 h 162"/>
                    <a:gd name="T14" fmla="*/ 0 60000 65536"/>
                    <a:gd name="T15" fmla="*/ 0 60000 65536"/>
                    <a:gd name="T16" fmla="*/ 0 60000 65536"/>
                    <a:gd name="T17" fmla="*/ 0 60000 65536"/>
                    <a:gd name="T18" fmla="*/ 0 60000 65536"/>
                    <a:gd name="T19" fmla="*/ 0 60000 65536"/>
                    <a:gd name="T20" fmla="*/ 0 60000 65536"/>
                    <a:gd name="T21" fmla="*/ 0 w 478"/>
                    <a:gd name="T22" fmla="*/ 0 h 162"/>
                    <a:gd name="T23" fmla="*/ 478 w 478"/>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8" h="162">
                      <a:moveTo>
                        <a:pt x="0" y="0"/>
                      </a:moveTo>
                      <a:lnTo>
                        <a:pt x="125" y="162"/>
                      </a:lnTo>
                      <a:lnTo>
                        <a:pt x="353" y="162"/>
                      </a:lnTo>
                      <a:lnTo>
                        <a:pt x="478" y="4"/>
                      </a:lnTo>
                      <a:lnTo>
                        <a:pt x="348" y="120"/>
                      </a:lnTo>
                      <a:lnTo>
                        <a:pt x="121" y="120"/>
                      </a:lnTo>
                      <a:lnTo>
                        <a:pt x="0" y="0"/>
                      </a:lnTo>
                      <a:close/>
                    </a:path>
                  </a:pathLst>
                </a:custGeom>
                <a:solidFill>
                  <a:schemeClr val="bg1"/>
                </a:solidFill>
                <a:ln w="28575">
                  <a:solidFill>
                    <a:schemeClr val="tx1"/>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69" name="Freeform 89">
                  <a:extLst>
                    <a:ext uri="{FF2B5EF4-FFF2-40B4-BE49-F238E27FC236}">
                      <a16:creationId xmlns:a16="http://schemas.microsoft.com/office/drawing/2014/main" id="{D469537D-6473-4BA9-AAD4-5E756259ADAD}"/>
                    </a:ext>
                  </a:extLst>
                </p:cNvPr>
                <p:cNvSpPr>
                  <a:spLocks/>
                </p:cNvSpPr>
                <p:nvPr/>
              </p:nvSpPr>
              <p:spPr bwMode="auto">
                <a:xfrm>
                  <a:off x="593" y="2127"/>
                  <a:ext cx="419" cy="257"/>
                </a:xfrm>
                <a:custGeom>
                  <a:avLst/>
                  <a:gdLst>
                    <a:gd name="T0" fmla="*/ 0 w 288"/>
                    <a:gd name="T1" fmla="*/ 373 h 177"/>
                    <a:gd name="T2" fmla="*/ 316 w 288"/>
                    <a:gd name="T3" fmla="*/ 0 h 177"/>
                    <a:gd name="T4" fmla="*/ 610 w 288"/>
                    <a:gd name="T5" fmla="*/ 0 h 177"/>
                    <a:gd name="T6" fmla="*/ 0 60000 65536"/>
                    <a:gd name="T7" fmla="*/ 0 60000 65536"/>
                    <a:gd name="T8" fmla="*/ 0 60000 65536"/>
                    <a:gd name="T9" fmla="*/ 0 w 288"/>
                    <a:gd name="T10" fmla="*/ 0 h 177"/>
                    <a:gd name="T11" fmla="*/ 288 w 288"/>
                    <a:gd name="T12" fmla="*/ 177 h 177"/>
                  </a:gdLst>
                  <a:ahLst/>
                  <a:cxnLst>
                    <a:cxn ang="T6">
                      <a:pos x="T0" y="T1"/>
                    </a:cxn>
                    <a:cxn ang="T7">
                      <a:pos x="T2" y="T3"/>
                    </a:cxn>
                    <a:cxn ang="T8">
                      <a:pos x="T4" y="T5"/>
                    </a:cxn>
                  </a:cxnLst>
                  <a:rect l="T9" t="T10" r="T11" b="T12"/>
                  <a:pathLst>
                    <a:path w="288" h="177">
                      <a:moveTo>
                        <a:pt x="0" y="177"/>
                      </a:moveTo>
                      <a:lnTo>
                        <a:pt x="149" y="0"/>
                      </a:lnTo>
                      <a:lnTo>
                        <a:pt x="288" y="0"/>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0" name="Line 90">
                  <a:extLst>
                    <a:ext uri="{FF2B5EF4-FFF2-40B4-BE49-F238E27FC236}">
                      <a16:creationId xmlns:a16="http://schemas.microsoft.com/office/drawing/2014/main" id="{2F3308DB-F55B-4455-9294-FF9129C17B74}"/>
                    </a:ext>
                  </a:extLst>
                </p:cNvPr>
                <p:cNvSpPr>
                  <a:spLocks noChangeShapeType="1"/>
                </p:cNvSpPr>
                <p:nvPr/>
              </p:nvSpPr>
              <p:spPr bwMode="auto">
                <a:xfrm flipH="1" flipV="1">
                  <a:off x="1175" y="2237"/>
                  <a:ext cx="135" cy="16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1" name="Line 91">
                  <a:extLst>
                    <a:ext uri="{FF2B5EF4-FFF2-40B4-BE49-F238E27FC236}">
                      <a16:creationId xmlns:a16="http://schemas.microsoft.com/office/drawing/2014/main" id="{2E71C130-FF68-46C6-986D-A9C121408D85}"/>
                    </a:ext>
                  </a:extLst>
                </p:cNvPr>
                <p:cNvSpPr>
                  <a:spLocks noChangeShapeType="1"/>
                </p:cNvSpPr>
                <p:nvPr/>
              </p:nvSpPr>
              <p:spPr bwMode="auto">
                <a:xfrm>
                  <a:off x="596" y="2383"/>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2" name="Line 92">
                  <a:extLst>
                    <a:ext uri="{FF2B5EF4-FFF2-40B4-BE49-F238E27FC236}">
                      <a16:creationId xmlns:a16="http://schemas.microsoft.com/office/drawing/2014/main" id="{801F47A8-E27F-4EF5-91E1-E13AAE525A0F}"/>
                    </a:ext>
                  </a:extLst>
                </p:cNvPr>
                <p:cNvSpPr>
                  <a:spLocks noChangeShapeType="1"/>
                </p:cNvSpPr>
                <p:nvPr/>
              </p:nvSpPr>
              <p:spPr bwMode="auto">
                <a:xfrm>
                  <a:off x="1106" y="2636"/>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3" name="Line 93">
                  <a:extLst>
                    <a:ext uri="{FF2B5EF4-FFF2-40B4-BE49-F238E27FC236}">
                      <a16:creationId xmlns:a16="http://schemas.microsoft.com/office/drawing/2014/main" id="{3FAEE027-5DBE-4712-ADB6-43884B87F33A}"/>
                    </a:ext>
                  </a:extLst>
                </p:cNvPr>
                <p:cNvSpPr>
                  <a:spLocks noChangeShapeType="1"/>
                </p:cNvSpPr>
                <p:nvPr/>
              </p:nvSpPr>
              <p:spPr bwMode="auto">
                <a:xfrm>
                  <a:off x="814" y="2127"/>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4" name="Line 94">
                  <a:extLst>
                    <a:ext uri="{FF2B5EF4-FFF2-40B4-BE49-F238E27FC236}">
                      <a16:creationId xmlns:a16="http://schemas.microsoft.com/office/drawing/2014/main" id="{4D10010F-2050-49F2-8D30-5ADC2C981AC1}"/>
                    </a:ext>
                  </a:extLst>
                </p:cNvPr>
                <p:cNvSpPr>
                  <a:spLocks noChangeShapeType="1"/>
                </p:cNvSpPr>
                <p:nvPr/>
              </p:nvSpPr>
              <p:spPr bwMode="auto">
                <a:xfrm>
                  <a:off x="814" y="2463"/>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5" name="Freeform 95">
                  <a:extLst>
                    <a:ext uri="{FF2B5EF4-FFF2-40B4-BE49-F238E27FC236}">
                      <a16:creationId xmlns:a16="http://schemas.microsoft.com/office/drawing/2014/main" id="{8189D4BC-5BD0-486E-9895-309C592B2F6F}"/>
                    </a:ext>
                  </a:extLst>
                </p:cNvPr>
                <p:cNvSpPr>
                  <a:spLocks/>
                </p:cNvSpPr>
                <p:nvPr/>
              </p:nvSpPr>
              <p:spPr bwMode="auto">
                <a:xfrm>
                  <a:off x="1310" y="2255"/>
                  <a:ext cx="162" cy="128"/>
                </a:xfrm>
                <a:custGeom>
                  <a:avLst/>
                  <a:gdLst>
                    <a:gd name="T0" fmla="*/ 0 w 111"/>
                    <a:gd name="T1" fmla="*/ 186 h 88"/>
                    <a:gd name="T2" fmla="*/ 0 w 111"/>
                    <a:gd name="T3" fmla="*/ 0 h 88"/>
                    <a:gd name="T4" fmla="*/ 236 w 111"/>
                    <a:gd name="T5" fmla="*/ 79 h 88"/>
                    <a:gd name="T6" fmla="*/ 0 60000 65536"/>
                    <a:gd name="T7" fmla="*/ 0 60000 65536"/>
                    <a:gd name="T8" fmla="*/ 0 60000 65536"/>
                    <a:gd name="T9" fmla="*/ 0 w 111"/>
                    <a:gd name="T10" fmla="*/ 0 h 88"/>
                    <a:gd name="T11" fmla="*/ 111 w 111"/>
                    <a:gd name="T12" fmla="*/ 88 h 88"/>
                  </a:gdLst>
                  <a:ahLst/>
                  <a:cxnLst>
                    <a:cxn ang="T6">
                      <a:pos x="T0" y="T1"/>
                    </a:cxn>
                    <a:cxn ang="T7">
                      <a:pos x="T2" y="T3"/>
                    </a:cxn>
                    <a:cxn ang="T8">
                      <a:pos x="T4" y="T5"/>
                    </a:cxn>
                  </a:cxnLst>
                  <a:rect l="T9" t="T10" r="T11" b="T12"/>
                  <a:pathLst>
                    <a:path w="111" h="88">
                      <a:moveTo>
                        <a:pt x="0" y="88"/>
                      </a:moveTo>
                      <a:lnTo>
                        <a:pt x="0" y="0"/>
                      </a:lnTo>
                      <a:lnTo>
                        <a:pt x="111" y="37"/>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6" name="Text Box 96">
                  <a:extLst>
                    <a:ext uri="{FF2B5EF4-FFF2-40B4-BE49-F238E27FC236}">
                      <a16:creationId xmlns:a16="http://schemas.microsoft.com/office/drawing/2014/main" id="{9140F9F5-264A-4550-93AA-16906040D563}"/>
                    </a:ext>
                  </a:extLst>
                </p:cNvPr>
                <p:cNvSpPr txBox="1">
                  <a:spLocks noChangeArrowheads="1"/>
                </p:cNvSpPr>
                <p:nvPr/>
              </p:nvSpPr>
              <p:spPr bwMode="auto">
                <a:xfrm>
                  <a:off x="712" y="2186"/>
                  <a:ext cx="472"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COOH</a:t>
                  </a:r>
                </a:p>
              </p:txBody>
            </p:sp>
            <p:sp>
              <p:nvSpPr>
                <p:cNvPr id="77" name="Text Box 97">
                  <a:extLst>
                    <a:ext uri="{FF2B5EF4-FFF2-40B4-BE49-F238E27FC236}">
                      <a16:creationId xmlns:a16="http://schemas.microsoft.com/office/drawing/2014/main" id="{53B2FFE7-5F53-425A-957F-AE3660B4452F}"/>
                    </a:ext>
                  </a:extLst>
                </p:cNvPr>
                <p:cNvSpPr txBox="1">
                  <a:spLocks noChangeArrowheads="1"/>
                </p:cNvSpPr>
                <p:nvPr/>
              </p:nvSpPr>
              <p:spPr bwMode="auto">
                <a:xfrm>
                  <a:off x="978" y="200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grpSp>
          <p:sp>
            <p:nvSpPr>
              <p:cNvPr id="24" name="Text Box 98">
                <a:extLst>
                  <a:ext uri="{FF2B5EF4-FFF2-40B4-BE49-F238E27FC236}">
                    <a16:creationId xmlns:a16="http://schemas.microsoft.com/office/drawing/2014/main" id="{1BB02B89-DBDC-4D52-A84B-CA95D33366A3}"/>
                  </a:ext>
                </a:extLst>
              </p:cNvPr>
              <p:cNvSpPr txBox="1">
                <a:spLocks noChangeArrowheads="1"/>
              </p:cNvSpPr>
              <p:nvPr/>
            </p:nvSpPr>
            <p:spPr bwMode="auto">
              <a:xfrm>
                <a:off x="1442" y="259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5" name="Text Box 99">
                <a:extLst>
                  <a:ext uri="{FF2B5EF4-FFF2-40B4-BE49-F238E27FC236}">
                    <a16:creationId xmlns:a16="http://schemas.microsoft.com/office/drawing/2014/main" id="{C313B63B-4B1E-4921-847B-A130D74D9E15}"/>
                  </a:ext>
                </a:extLst>
              </p:cNvPr>
              <p:cNvSpPr txBox="1">
                <a:spLocks noChangeArrowheads="1"/>
              </p:cNvSpPr>
              <p:nvPr/>
            </p:nvSpPr>
            <p:spPr bwMode="auto">
              <a:xfrm>
                <a:off x="2560" y="2661"/>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6" name="Text Box 100">
                <a:extLst>
                  <a:ext uri="{FF2B5EF4-FFF2-40B4-BE49-F238E27FC236}">
                    <a16:creationId xmlns:a16="http://schemas.microsoft.com/office/drawing/2014/main" id="{B2AE3B18-51C0-4EC8-9CBD-CDD306505D47}"/>
                  </a:ext>
                </a:extLst>
              </p:cNvPr>
              <p:cNvSpPr txBox="1">
                <a:spLocks noChangeArrowheads="1"/>
              </p:cNvSpPr>
              <p:nvPr/>
            </p:nvSpPr>
            <p:spPr bwMode="auto">
              <a:xfrm>
                <a:off x="3730" y="2595"/>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7" name="Text Box 101">
                <a:extLst>
                  <a:ext uri="{FF2B5EF4-FFF2-40B4-BE49-F238E27FC236}">
                    <a16:creationId xmlns:a16="http://schemas.microsoft.com/office/drawing/2014/main" id="{4505D196-C56B-4720-8C46-E5681D126030}"/>
                  </a:ext>
                </a:extLst>
              </p:cNvPr>
              <p:cNvSpPr txBox="1">
                <a:spLocks noChangeArrowheads="1"/>
              </p:cNvSpPr>
              <p:nvPr/>
            </p:nvSpPr>
            <p:spPr bwMode="auto">
              <a:xfrm>
                <a:off x="4402" y="2410"/>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8" name="Text Box 102">
                <a:extLst>
                  <a:ext uri="{FF2B5EF4-FFF2-40B4-BE49-F238E27FC236}">
                    <a16:creationId xmlns:a16="http://schemas.microsoft.com/office/drawing/2014/main" id="{DEDB55CA-A01A-464F-BE07-885961831589}"/>
                  </a:ext>
                </a:extLst>
              </p:cNvPr>
              <p:cNvSpPr txBox="1">
                <a:spLocks noChangeArrowheads="1"/>
              </p:cNvSpPr>
              <p:nvPr/>
            </p:nvSpPr>
            <p:spPr bwMode="auto">
              <a:xfrm>
                <a:off x="4826" y="259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9" name="Text Box 103">
                <a:extLst>
                  <a:ext uri="{FF2B5EF4-FFF2-40B4-BE49-F238E27FC236}">
                    <a16:creationId xmlns:a16="http://schemas.microsoft.com/office/drawing/2014/main" id="{17BD75FB-91C9-41C4-A0D3-FE8A2E6156DC}"/>
                  </a:ext>
                </a:extLst>
              </p:cNvPr>
              <p:cNvSpPr txBox="1">
                <a:spLocks noChangeArrowheads="1"/>
              </p:cNvSpPr>
              <p:nvPr/>
            </p:nvSpPr>
            <p:spPr bwMode="auto">
              <a:xfrm>
                <a:off x="4432" y="3082"/>
                <a:ext cx="4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NA</a:t>
                </a:r>
                <a:r>
                  <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a:t>
                </a:r>
              </a:p>
            </p:txBody>
          </p:sp>
          <p:sp>
            <p:nvSpPr>
              <p:cNvPr id="30" name="Text Box 104">
                <a:extLst>
                  <a:ext uri="{FF2B5EF4-FFF2-40B4-BE49-F238E27FC236}">
                    <a16:creationId xmlns:a16="http://schemas.microsoft.com/office/drawing/2014/main" id="{E4A80118-11ED-4A23-B347-A423E045FA98}"/>
                  </a:ext>
                </a:extLst>
              </p:cNvPr>
              <p:cNvSpPr txBox="1">
                <a:spLocks noChangeArrowheads="1"/>
              </p:cNvSpPr>
              <p:nvPr/>
            </p:nvSpPr>
            <p:spPr bwMode="auto">
              <a:xfrm>
                <a:off x="3968" y="2104"/>
                <a:ext cx="61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H</a:t>
                </a:r>
                <a:r>
                  <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2</a:t>
                </a: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COH</a:t>
                </a:r>
                <a:endPar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endParaRPr>
              </a:p>
            </p:txBody>
          </p:sp>
          <p:sp>
            <p:nvSpPr>
              <p:cNvPr id="31" name="Line 105">
                <a:extLst>
                  <a:ext uri="{FF2B5EF4-FFF2-40B4-BE49-F238E27FC236}">
                    <a16:creationId xmlns:a16="http://schemas.microsoft.com/office/drawing/2014/main" id="{EAA7C305-DC5F-40EC-9ED9-D2373B943268}"/>
                  </a:ext>
                </a:extLst>
              </p:cNvPr>
              <p:cNvSpPr>
                <a:spLocks noChangeShapeType="1"/>
              </p:cNvSpPr>
              <p:nvPr/>
            </p:nvSpPr>
            <p:spPr bwMode="auto">
              <a:xfrm rot="5400000">
                <a:off x="5087" y="2654"/>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nvGrpSpPr>
              <p:cNvPr id="32" name="Group 107">
                <a:extLst>
                  <a:ext uri="{FF2B5EF4-FFF2-40B4-BE49-F238E27FC236}">
                    <a16:creationId xmlns:a16="http://schemas.microsoft.com/office/drawing/2014/main" id="{130EB6F4-940D-4B30-8C7C-59CDB234913B}"/>
                  </a:ext>
                </a:extLst>
              </p:cNvPr>
              <p:cNvGrpSpPr>
                <a:grpSpLocks/>
              </p:cNvGrpSpPr>
              <p:nvPr/>
            </p:nvGrpSpPr>
            <p:grpSpPr bwMode="auto">
              <a:xfrm>
                <a:off x="975" y="3106"/>
                <a:ext cx="377" cy="293"/>
                <a:chOff x="975" y="2720"/>
                <a:chExt cx="377" cy="293"/>
              </a:xfrm>
            </p:grpSpPr>
            <p:sp>
              <p:nvSpPr>
                <p:cNvPr id="64" name="Text Box 108">
                  <a:extLst>
                    <a:ext uri="{FF2B5EF4-FFF2-40B4-BE49-F238E27FC236}">
                      <a16:creationId xmlns:a16="http://schemas.microsoft.com/office/drawing/2014/main" id="{971017C2-002F-46D3-8387-03EE8493374B}"/>
                    </a:ext>
                  </a:extLst>
                </p:cNvPr>
                <p:cNvSpPr txBox="1">
                  <a:spLocks noChangeArrowheads="1"/>
                </p:cNvSpPr>
                <p:nvPr/>
              </p:nvSpPr>
              <p:spPr bwMode="auto">
                <a:xfrm>
                  <a:off x="975" y="2727"/>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grpSp>
              <p:nvGrpSpPr>
                <p:cNvPr id="65" name="Group 109">
                  <a:extLst>
                    <a:ext uri="{FF2B5EF4-FFF2-40B4-BE49-F238E27FC236}">
                      <a16:creationId xmlns:a16="http://schemas.microsoft.com/office/drawing/2014/main" id="{F1BEEC02-86DF-409E-8113-7D3FF48848E4}"/>
                    </a:ext>
                  </a:extLst>
                </p:cNvPr>
                <p:cNvGrpSpPr>
                  <a:grpSpLocks/>
                </p:cNvGrpSpPr>
                <p:nvPr/>
              </p:nvGrpSpPr>
              <p:grpSpPr bwMode="auto">
                <a:xfrm>
                  <a:off x="1131" y="2720"/>
                  <a:ext cx="221" cy="286"/>
                  <a:chOff x="1362" y="3227"/>
                  <a:chExt cx="221" cy="286"/>
                </a:xfrm>
              </p:grpSpPr>
              <p:sp>
                <p:nvSpPr>
                  <p:cNvPr id="66" name="Text Box 110">
                    <a:extLst>
                      <a:ext uri="{FF2B5EF4-FFF2-40B4-BE49-F238E27FC236}">
                        <a16:creationId xmlns:a16="http://schemas.microsoft.com/office/drawing/2014/main" id="{5E0280FE-2553-4DEC-9DB9-309D92D3A8E6}"/>
                      </a:ext>
                    </a:extLst>
                  </p:cNvPr>
                  <p:cNvSpPr txBox="1">
                    <a:spLocks noChangeArrowheads="1"/>
                  </p:cNvSpPr>
                  <p:nvPr/>
                </p:nvSpPr>
                <p:spPr bwMode="auto">
                  <a:xfrm>
                    <a:off x="1362" y="3227"/>
                    <a:ext cx="221"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S</a:t>
                    </a:r>
                  </a:p>
                </p:txBody>
              </p:sp>
              <p:sp>
                <p:nvSpPr>
                  <p:cNvPr id="67" name="Oval 111">
                    <a:extLst>
                      <a:ext uri="{FF2B5EF4-FFF2-40B4-BE49-F238E27FC236}">
                        <a16:creationId xmlns:a16="http://schemas.microsoft.com/office/drawing/2014/main" id="{6DD1CA20-D0D0-43B5-B877-5DBBF6EB8A39}"/>
                      </a:ext>
                    </a:extLst>
                  </p:cNvPr>
                  <p:cNvSpPr>
                    <a:spLocks noChangeArrowheads="1"/>
                  </p:cNvSpPr>
                  <p:nvPr/>
                </p:nvSpPr>
                <p:spPr bwMode="auto">
                  <a:xfrm>
                    <a:off x="1406" y="3315"/>
                    <a:ext cx="163" cy="163"/>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grpSp>
          <p:grpSp>
            <p:nvGrpSpPr>
              <p:cNvPr id="33" name="Group 112">
                <a:extLst>
                  <a:ext uri="{FF2B5EF4-FFF2-40B4-BE49-F238E27FC236}">
                    <a16:creationId xmlns:a16="http://schemas.microsoft.com/office/drawing/2014/main" id="{0FAA8259-1D1C-40AD-9BB0-1394AC725BAC}"/>
                  </a:ext>
                </a:extLst>
              </p:cNvPr>
              <p:cNvGrpSpPr>
                <a:grpSpLocks/>
              </p:cNvGrpSpPr>
              <p:nvPr/>
            </p:nvGrpSpPr>
            <p:grpSpPr bwMode="auto">
              <a:xfrm>
                <a:off x="1475" y="2353"/>
                <a:ext cx="404" cy="343"/>
                <a:chOff x="1475" y="1967"/>
                <a:chExt cx="404" cy="343"/>
              </a:xfrm>
            </p:grpSpPr>
            <p:sp>
              <p:nvSpPr>
                <p:cNvPr id="60" name="Text Box 113">
                  <a:extLst>
                    <a:ext uri="{FF2B5EF4-FFF2-40B4-BE49-F238E27FC236}">
                      <a16:creationId xmlns:a16="http://schemas.microsoft.com/office/drawing/2014/main" id="{CB35C502-F0D4-4BEA-B7B7-FDE73C202A1E}"/>
                    </a:ext>
                  </a:extLst>
                </p:cNvPr>
                <p:cNvSpPr txBox="1">
                  <a:spLocks noChangeArrowheads="1"/>
                </p:cNvSpPr>
                <p:nvPr/>
              </p:nvSpPr>
              <p:spPr bwMode="auto">
                <a:xfrm>
                  <a:off x="1641" y="202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grpSp>
              <p:nvGrpSpPr>
                <p:cNvPr id="61" name="Group 114">
                  <a:extLst>
                    <a:ext uri="{FF2B5EF4-FFF2-40B4-BE49-F238E27FC236}">
                      <a16:creationId xmlns:a16="http://schemas.microsoft.com/office/drawing/2014/main" id="{E93DBAF3-4A3D-45D9-8C76-E86ADCA99F14}"/>
                    </a:ext>
                  </a:extLst>
                </p:cNvPr>
                <p:cNvGrpSpPr>
                  <a:grpSpLocks/>
                </p:cNvGrpSpPr>
                <p:nvPr/>
              </p:nvGrpSpPr>
              <p:grpSpPr bwMode="auto">
                <a:xfrm>
                  <a:off x="1475" y="1967"/>
                  <a:ext cx="221" cy="286"/>
                  <a:chOff x="1363" y="3192"/>
                  <a:chExt cx="221" cy="286"/>
                </a:xfrm>
              </p:grpSpPr>
              <p:sp>
                <p:nvSpPr>
                  <p:cNvPr id="62" name="Text Box 115">
                    <a:extLst>
                      <a:ext uri="{FF2B5EF4-FFF2-40B4-BE49-F238E27FC236}">
                        <a16:creationId xmlns:a16="http://schemas.microsoft.com/office/drawing/2014/main" id="{F5D7BF01-A5F4-4D04-9EF6-92BC28D96F22}"/>
                      </a:ext>
                    </a:extLst>
                  </p:cNvPr>
                  <p:cNvSpPr txBox="1">
                    <a:spLocks noChangeArrowheads="1"/>
                  </p:cNvSpPr>
                  <p:nvPr/>
                </p:nvSpPr>
                <p:spPr bwMode="auto">
                  <a:xfrm>
                    <a:off x="1363" y="3192"/>
                    <a:ext cx="221"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S</a:t>
                    </a:r>
                  </a:p>
                </p:txBody>
              </p:sp>
              <p:sp>
                <p:nvSpPr>
                  <p:cNvPr id="63" name="Oval 116">
                    <a:extLst>
                      <a:ext uri="{FF2B5EF4-FFF2-40B4-BE49-F238E27FC236}">
                        <a16:creationId xmlns:a16="http://schemas.microsoft.com/office/drawing/2014/main" id="{72B5C16C-280C-4F6B-89EA-D4E6248EFD80}"/>
                      </a:ext>
                    </a:extLst>
                  </p:cNvPr>
                  <p:cNvSpPr>
                    <a:spLocks noChangeArrowheads="1"/>
                  </p:cNvSpPr>
                  <p:nvPr/>
                </p:nvSpPr>
                <p:spPr bwMode="auto">
                  <a:xfrm>
                    <a:off x="1406" y="3281"/>
                    <a:ext cx="163" cy="163"/>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grpSp>
          <p:sp>
            <p:nvSpPr>
              <p:cNvPr id="34" name="Oval 117">
                <a:extLst>
                  <a:ext uri="{FF2B5EF4-FFF2-40B4-BE49-F238E27FC236}">
                    <a16:creationId xmlns:a16="http://schemas.microsoft.com/office/drawing/2014/main" id="{E58071B8-3F47-47B2-B925-D4495C1D3CFD}"/>
                  </a:ext>
                </a:extLst>
              </p:cNvPr>
              <p:cNvSpPr>
                <a:spLocks noChangeArrowheads="1"/>
              </p:cNvSpPr>
              <p:nvPr/>
            </p:nvSpPr>
            <p:spPr bwMode="auto">
              <a:xfrm>
                <a:off x="1279" y="2610"/>
                <a:ext cx="239" cy="137"/>
              </a:xfrm>
              <a:prstGeom prst="ellipse">
                <a:avLst/>
              </a:prstGeom>
              <a:solidFill>
                <a:srgbClr val="002060"/>
              </a:solidFill>
              <a:ln w="19050">
                <a:solidFill>
                  <a:schemeClr val="tx1"/>
                </a:solidFill>
                <a:round/>
                <a:headEnd/>
                <a:tailEnd/>
              </a:ln>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nvGrpSpPr>
              <p:cNvPr id="35" name="Group 118">
                <a:extLst>
                  <a:ext uri="{FF2B5EF4-FFF2-40B4-BE49-F238E27FC236}">
                    <a16:creationId xmlns:a16="http://schemas.microsoft.com/office/drawing/2014/main" id="{93C83F30-2E08-4E92-B1F9-6D4BF4E6FC2D}"/>
                  </a:ext>
                </a:extLst>
              </p:cNvPr>
              <p:cNvGrpSpPr>
                <a:grpSpLocks/>
              </p:cNvGrpSpPr>
              <p:nvPr/>
            </p:nvGrpSpPr>
            <p:grpSpPr bwMode="auto">
              <a:xfrm>
                <a:off x="1693" y="2112"/>
                <a:ext cx="881" cy="1256"/>
                <a:chOff x="1693" y="1726"/>
                <a:chExt cx="881" cy="1256"/>
              </a:xfrm>
            </p:grpSpPr>
            <p:sp>
              <p:nvSpPr>
                <p:cNvPr id="48" name="Freeform 119">
                  <a:extLst>
                    <a:ext uri="{FF2B5EF4-FFF2-40B4-BE49-F238E27FC236}">
                      <a16:creationId xmlns:a16="http://schemas.microsoft.com/office/drawing/2014/main" id="{D8675147-4B60-4598-890D-EF44C6440E3A}"/>
                    </a:ext>
                  </a:extLst>
                </p:cNvPr>
                <p:cNvSpPr>
                  <a:spLocks/>
                </p:cNvSpPr>
                <p:nvPr/>
              </p:nvSpPr>
              <p:spPr bwMode="auto">
                <a:xfrm>
                  <a:off x="1743" y="2393"/>
                  <a:ext cx="696" cy="236"/>
                </a:xfrm>
                <a:custGeom>
                  <a:avLst/>
                  <a:gdLst>
                    <a:gd name="T0" fmla="*/ 0 w 478"/>
                    <a:gd name="T1" fmla="*/ 0 h 162"/>
                    <a:gd name="T2" fmla="*/ 265 w 478"/>
                    <a:gd name="T3" fmla="*/ 344 h 162"/>
                    <a:gd name="T4" fmla="*/ 748 w 478"/>
                    <a:gd name="T5" fmla="*/ 344 h 162"/>
                    <a:gd name="T6" fmla="*/ 1013 w 478"/>
                    <a:gd name="T7" fmla="*/ 9 h 162"/>
                    <a:gd name="T8" fmla="*/ 738 w 478"/>
                    <a:gd name="T9" fmla="*/ 255 h 162"/>
                    <a:gd name="T10" fmla="*/ 256 w 478"/>
                    <a:gd name="T11" fmla="*/ 255 h 162"/>
                    <a:gd name="T12" fmla="*/ 0 w 478"/>
                    <a:gd name="T13" fmla="*/ 0 h 162"/>
                    <a:gd name="T14" fmla="*/ 0 60000 65536"/>
                    <a:gd name="T15" fmla="*/ 0 60000 65536"/>
                    <a:gd name="T16" fmla="*/ 0 60000 65536"/>
                    <a:gd name="T17" fmla="*/ 0 60000 65536"/>
                    <a:gd name="T18" fmla="*/ 0 60000 65536"/>
                    <a:gd name="T19" fmla="*/ 0 60000 65536"/>
                    <a:gd name="T20" fmla="*/ 0 60000 65536"/>
                    <a:gd name="T21" fmla="*/ 0 w 478"/>
                    <a:gd name="T22" fmla="*/ 0 h 162"/>
                    <a:gd name="T23" fmla="*/ 478 w 478"/>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8" h="162">
                      <a:moveTo>
                        <a:pt x="0" y="0"/>
                      </a:moveTo>
                      <a:lnTo>
                        <a:pt x="125" y="162"/>
                      </a:lnTo>
                      <a:lnTo>
                        <a:pt x="353" y="162"/>
                      </a:lnTo>
                      <a:lnTo>
                        <a:pt x="478" y="4"/>
                      </a:lnTo>
                      <a:lnTo>
                        <a:pt x="348" y="120"/>
                      </a:lnTo>
                      <a:lnTo>
                        <a:pt x="121" y="120"/>
                      </a:lnTo>
                      <a:lnTo>
                        <a:pt x="0" y="0"/>
                      </a:lnTo>
                      <a:close/>
                    </a:path>
                  </a:pathLst>
                </a:custGeom>
                <a:solidFill>
                  <a:schemeClr val="bg1"/>
                </a:solidFill>
                <a:ln w="28575">
                  <a:solidFill>
                    <a:schemeClr val="tx1"/>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nvGrpSpPr>
                <p:cNvPr id="49" name="Group 120">
                  <a:extLst>
                    <a:ext uri="{FF2B5EF4-FFF2-40B4-BE49-F238E27FC236}">
                      <a16:creationId xmlns:a16="http://schemas.microsoft.com/office/drawing/2014/main" id="{EB92A32D-0E3D-44DA-90B6-B2C6B5F829A9}"/>
                    </a:ext>
                  </a:extLst>
                </p:cNvPr>
                <p:cNvGrpSpPr>
                  <a:grpSpLocks/>
                </p:cNvGrpSpPr>
                <p:nvPr/>
              </p:nvGrpSpPr>
              <p:grpSpPr bwMode="auto">
                <a:xfrm>
                  <a:off x="1693" y="1726"/>
                  <a:ext cx="881" cy="1256"/>
                  <a:chOff x="1693" y="1726"/>
                  <a:chExt cx="881" cy="1256"/>
                </a:xfrm>
              </p:grpSpPr>
              <p:sp>
                <p:nvSpPr>
                  <p:cNvPr id="50" name="Freeform 121">
                    <a:extLst>
                      <a:ext uri="{FF2B5EF4-FFF2-40B4-BE49-F238E27FC236}">
                        <a16:creationId xmlns:a16="http://schemas.microsoft.com/office/drawing/2014/main" id="{6723F790-A0D8-4565-9B17-469D6920EF2F}"/>
                      </a:ext>
                    </a:extLst>
                  </p:cNvPr>
                  <p:cNvSpPr>
                    <a:spLocks/>
                  </p:cNvSpPr>
                  <p:nvPr/>
                </p:nvSpPr>
                <p:spPr bwMode="auto">
                  <a:xfrm>
                    <a:off x="1731" y="2128"/>
                    <a:ext cx="419" cy="258"/>
                  </a:xfrm>
                  <a:custGeom>
                    <a:avLst/>
                    <a:gdLst>
                      <a:gd name="T0" fmla="*/ 0 w 288"/>
                      <a:gd name="T1" fmla="*/ 376 h 177"/>
                      <a:gd name="T2" fmla="*/ 316 w 288"/>
                      <a:gd name="T3" fmla="*/ 0 h 177"/>
                      <a:gd name="T4" fmla="*/ 610 w 288"/>
                      <a:gd name="T5" fmla="*/ 0 h 177"/>
                      <a:gd name="T6" fmla="*/ 0 60000 65536"/>
                      <a:gd name="T7" fmla="*/ 0 60000 65536"/>
                      <a:gd name="T8" fmla="*/ 0 60000 65536"/>
                      <a:gd name="T9" fmla="*/ 0 w 288"/>
                      <a:gd name="T10" fmla="*/ 0 h 177"/>
                      <a:gd name="T11" fmla="*/ 288 w 288"/>
                      <a:gd name="T12" fmla="*/ 177 h 177"/>
                    </a:gdLst>
                    <a:ahLst/>
                    <a:cxnLst>
                      <a:cxn ang="T6">
                        <a:pos x="T0" y="T1"/>
                      </a:cxn>
                      <a:cxn ang="T7">
                        <a:pos x="T2" y="T3"/>
                      </a:cxn>
                      <a:cxn ang="T8">
                        <a:pos x="T4" y="T5"/>
                      </a:cxn>
                    </a:cxnLst>
                    <a:rect l="T9" t="T10" r="T11" b="T12"/>
                    <a:pathLst>
                      <a:path w="288" h="177">
                        <a:moveTo>
                          <a:pt x="0" y="177"/>
                        </a:moveTo>
                        <a:lnTo>
                          <a:pt x="149" y="0"/>
                        </a:lnTo>
                        <a:lnTo>
                          <a:pt x="288" y="0"/>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1" name="Line 122">
                    <a:extLst>
                      <a:ext uri="{FF2B5EF4-FFF2-40B4-BE49-F238E27FC236}">
                        <a16:creationId xmlns:a16="http://schemas.microsoft.com/office/drawing/2014/main" id="{DDEAECE6-B281-4F4C-BF4B-D4114C5C8B13}"/>
                      </a:ext>
                    </a:extLst>
                  </p:cNvPr>
                  <p:cNvSpPr>
                    <a:spLocks noChangeShapeType="1"/>
                  </p:cNvSpPr>
                  <p:nvPr/>
                </p:nvSpPr>
                <p:spPr bwMode="auto">
                  <a:xfrm flipH="1" flipV="1">
                    <a:off x="2313" y="2238"/>
                    <a:ext cx="135" cy="16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2" name="Freeform 123">
                    <a:extLst>
                      <a:ext uri="{FF2B5EF4-FFF2-40B4-BE49-F238E27FC236}">
                        <a16:creationId xmlns:a16="http://schemas.microsoft.com/office/drawing/2014/main" id="{C6B5C76C-D174-4A6B-AAEF-2148C10F4724}"/>
                      </a:ext>
                    </a:extLst>
                  </p:cNvPr>
                  <p:cNvSpPr>
                    <a:spLocks/>
                  </p:cNvSpPr>
                  <p:nvPr/>
                </p:nvSpPr>
                <p:spPr bwMode="auto">
                  <a:xfrm>
                    <a:off x="2439" y="2255"/>
                    <a:ext cx="135" cy="142"/>
                  </a:xfrm>
                  <a:custGeom>
                    <a:avLst/>
                    <a:gdLst>
                      <a:gd name="T0" fmla="*/ 0 w 93"/>
                      <a:gd name="T1" fmla="*/ 206 h 98"/>
                      <a:gd name="T2" fmla="*/ 0 w 93"/>
                      <a:gd name="T3" fmla="*/ 0 h 98"/>
                      <a:gd name="T4" fmla="*/ 196 w 93"/>
                      <a:gd name="T5" fmla="*/ 136 h 98"/>
                      <a:gd name="T6" fmla="*/ 0 60000 65536"/>
                      <a:gd name="T7" fmla="*/ 0 60000 65536"/>
                      <a:gd name="T8" fmla="*/ 0 60000 65536"/>
                      <a:gd name="T9" fmla="*/ 0 w 93"/>
                      <a:gd name="T10" fmla="*/ 0 h 98"/>
                      <a:gd name="T11" fmla="*/ 93 w 93"/>
                      <a:gd name="T12" fmla="*/ 98 h 98"/>
                    </a:gdLst>
                    <a:ahLst/>
                    <a:cxnLst>
                      <a:cxn ang="T6">
                        <a:pos x="T0" y="T1"/>
                      </a:cxn>
                      <a:cxn ang="T7">
                        <a:pos x="T2" y="T3"/>
                      </a:cxn>
                      <a:cxn ang="T8">
                        <a:pos x="T4" y="T5"/>
                      </a:cxn>
                    </a:cxnLst>
                    <a:rect l="T9" t="T10" r="T11" b="T12"/>
                    <a:pathLst>
                      <a:path w="93" h="98">
                        <a:moveTo>
                          <a:pt x="0" y="98"/>
                        </a:moveTo>
                        <a:lnTo>
                          <a:pt x="0" y="0"/>
                        </a:lnTo>
                        <a:lnTo>
                          <a:pt x="93" y="65"/>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3" name="Line 124">
                    <a:extLst>
                      <a:ext uri="{FF2B5EF4-FFF2-40B4-BE49-F238E27FC236}">
                        <a16:creationId xmlns:a16="http://schemas.microsoft.com/office/drawing/2014/main" id="{7A2F10F5-11BE-4943-9290-EE2BC2A2D378}"/>
                      </a:ext>
                    </a:extLst>
                  </p:cNvPr>
                  <p:cNvSpPr>
                    <a:spLocks noChangeShapeType="1"/>
                  </p:cNvSpPr>
                  <p:nvPr/>
                </p:nvSpPr>
                <p:spPr bwMode="auto">
                  <a:xfrm>
                    <a:off x="1740" y="2271"/>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4" name="Line 125">
                    <a:extLst>
                      <a:ext uri="{FF2B5EF4-FFF2-40B4-BE49-F238E27FC236}">
                        <a16:creationId xmlns:a16="http://schemas.microsoft.com/office/drawing/2014/main" id="{24051BC5-71FD-4CAB-A7AE-D8DB47D3983C}"/>
                      </a:ext>
                    </a:extLst>
                  </p:cNvPr>
                  <p:cNvSpPr>
                    <a:spLocks noChangeShapeType="1"/>
                  </p:cNvSpPr>
                  <p:nvPr/>
                </p:nvSpPr>
                <p:spPr bwMode="auto">
                  <a:xfrm>
                    <a:off x="1949" y="2014"/>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5" name="Line 126">
                    <a:extLst>
                      <a:ext uri="{FF2B5EF4-FFF2-40B4-BE49-F238E27FC236}">
                        <a16:creationId xmlns:a16="http://schemas.microsoft.com/office/drawing/2014/main" id="{4D7B48BD-BD91-41E9-8B0C-7F0ED8385835}"/>
                      </a:ext>
                    </a:extLst>
                  </p:cNvPr>
                  <p:cNvSpPr>
                    <a:spLocks noChangeShapeType="1"/>
                  </p:cNvSpPr>
                  <p:nvPr/>
                </p:nvSpPr>
                <p:spPr bwMode="auto">
                  <a:xfrm>
                    <a:off x="2251" y="2636"/>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6" name="Text Box 127">
                    <a:extLst>
                      <a:ext uri="{FF2B5EF4-FFF2-40B4-BE49-F238E27FC236}">
                        <a16:creationId xmlns:a16="http://schemas.microsoft.com/office/drawing/2014/main" id="{7660055F-9670-4362-8F0E-94B9642E4E5A}"/>
                      </a:ext>
                    </a:extLst>
                  </p:cNvPr>
                  <p:cNvSpPr txBox="1">
                    <a:spLocks noChangeArrowheads="1"/>
                  </p:cNvSpPr>
                  <p:nvPr/>
                </p:nvSpPr>
                <p:spPr bwMode="auto">
                  <a:xfrm>
                    <a:off x="2142" y="202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57" name="Text Box 128">
                    <a:extLst>
                      <a:ext uri="{FF2B5EF4-FFF2-40B4-BE49-F238E27FC236}">
                        <a16:creationId xmlns:a16="http://schemas.microsoft.com/office/drawing/2014/main" id="{8415CCB3-7203-4E65-9A7F-609215A0EC89}"/>
                      </a:ext>
                    </a:extLst>
                  </p:cNvPr>
                  <p:cNvSpPr txBox="1">
                    <a:spLocks noChangeArrowheads="1"/>
                  </p:cNvSpPr>
                  <p:nvPr/>
                </p:nvSpPr>
                <p:spPr bwMode="auto">
                  <a:xfrm>
                    <a:off x="2133" y="2696"/>
                    <a:ext cx="4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NA</a:t>
                    </a:r>
                    <a:r>
                      <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a:t>
                    </a:r>
                  </a:p>
                </p:txBody>
              </p:sp>
              <p:sp>
                <p:nvSpPr>
                  <p:cNvPr id="58" name="Text Box 129">
                    <a:extLst>
                      <a:ext uri="{FF2B5EF4-FFF2-40B4-BE49-F238E27FC236}">
                        <a16:creationId xmlns:a16="http://schemas.microsoft.com/office/drawing/2014/main" id="{E12A1F4C-FD0F-44C5-9EA2-49DEA2669A4C}"/>
                      </a:ext>
                    </a:extLst>
                  </p:cNvPr>
                  <p:cNvSpPr txBox="1">
                    <a:spLocks noChangeArrowheads="1"/>
                  </p:cNvSpPr>
                  <p:nvPr/>
                </p:nvSpPr>
                <p:spPr bwMode="auto">
                  <a:xfrm>
                    <a:off x="1693" y="1726"/>
                    <a:ext cx="61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H</a:t>
                    </a:r>
                    <a:r>
                      <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2</a:t>
                    </a: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COH</a:t>
                    </a:r>
                    <a:endPar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endParaRPr>
                  </a:p>
                </p:txBody>
              </p:sp>
              <p:sp>
                <p:nvSpPr>
                  <p:cNvPr id="59" name="Line 130">
                    <a:extLst>
                      <a:ext uri="{FF2B5EF4-FFF2-40B4-BE49-F238E27FC236}">
                        <a16:creationId xmlns:a16="http://schemas.microsoft.com/office/drawing/2014/main" id="{4B82313C-7C10-4729-A4CE-FF9FA669D505}"/>
                      </a:ext>
                    </a:extLst>
                  </p:cNvPr>
                  <p:cNvSpPr>
                    <a:spLocks noChangeShapeType="1"/>
                  </p:cNvSpPr>
                  <p:nvPr/>
                </p:nvSpPr>
                <p:spPr bwMode="auto">
                  <a:xfrm>
                    <a:off x="1940" y="2479"/>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grpSp>
          <p:grpSp>
            <p:nvGrpSpPr>
              <p:cNvPr id="36" name="Group 131">
                <a:extLst>
                  <a:ext uri="{FF2B5EF4-FFF2-40B4-BE49-F238E27FC236}">
                    <a16:creationId xmlns:a16="http://schemas.microsoft.com/office/drawing/2014/main" id="{FFD6D14B-3DB8-48B1-8BEA-F826FDEC647C}"/>
                  </a:ext>
                </a:extLst>
              </p:cNvPr>
              <p:cNvGrpSpPr>
                <a:grpSpLocks/>
              </p:cNvGrpSpPr>
              <p:nvPr/>
            </p:nvGrpSpPr>
            <p:grpSpPr bwMode="auto">
              <a:xfrm>
                <a:off x="2887" y="2138"/>
                <a:ext cx="857" cy="995"/>
                <a:chOff x="2887" y="1752"/>
                <a:chExt cx="857" cy="995"/>
              </a:xfrm>
            </p:grpSpPr>
            <p:sp>
              <p:nvSpPr>
                <p:cNvPr id="38" name="Freeform 132">
                  <a:extLst>
                    <a:ext uri="{FF2B5EF4-FFF2-40B4-BE49-F238E27FC236}">
                      <a16:creationId xmlns:a16="http://schemas.microsoft.com/office/drawing/2014/main" id="{1A558A51-75F7-4FC9-A11F-0EC60A9F5A75}"/>
                    </a:ext>
                  </a:extLst>
                </p:cNvPr>
                <p:cNvSpPr>
                  <a:spLocks/>
                </p:cNvSpPr>
                <p:nvPr/>
              </p:nvSpPr>
              <p:spPr bwMode="auto">
                <a:xfrm>
                  <a:off x="2902" y="2394"/>
                  <a:ext cx="696" cy="237"/>
                </a:xfrm>
                <a:custGeom>
                  <a:avLst/>
                  <a:gdLst>
                    <a:gd name="T0" fmla="*/ 0 w 478"/>
                    <a:gd name="T1" fmla="*/ 0 h 162"/>
                    <a:gd name="T2" fmla="*/ 265 w 478"/>
                    <a:gd name="T3" fmla="*/ 347 h 162"/>
                    <a:gd name="T4" fmla="*/ 748 w 478"/>
                    <a:gd name="T5" fmla="*/ 347 h 162"/>
                    <a:gd name="T6" fmla="*/ 1013 w 478"/>
                    <a:gd name="T7" fmla="*/ 9 h 162"/>
                    <a:gd name="T8" fmla="*/ 738 w 478"/>
                    <a:gd name="T9" fmla="*/ 257 h 162"/>
                    <a:gd name="T10" fmla="*/ 256 w 478"/>
                    <a:gd name="T11" fmla="*/ 257 h 162"/>
                    <a:gd name="T12" fmla="*/ 0 w 478"/>
                    <a:gd name="T13" fmla="*/ 0 h 162"/>
                    <a:gd name="T14" fmla="*/ 0 60000 65536"/>
                    <a:gd name="T15" fmla="*/ 0 60000 65536"/>
                    <a:gd name="T16" fmla="*/ 0 60000 65536"/>
                    <a:gd name="T17" fmla="*/ 0 60000 65536"/>
                    <a:gd name="T18" fmla="*/ 0 60000 65536"/>
                    <a:gd name="T19" fmla="*/ 0 60000 65536"/>
                    <a:gd name="T20" fmla="*/ 0 60000 65536"/>
                    <a:gd name="T21" fmla="*/ 0 w 478"/>
                    <a:gd name="T22" fmla="*/ 0 h 162"/>
                    <a:gd name="T23" fmla="*/ 478 w 478"/>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8" h="162">
                      <a:moveTo>
                        <a:pt x="0" y="0"/>
                      </a:moveTo>
                      <a:lnTo>
                        <a:pt x="125" y="162"/>
                      </a:lnTo>
                      <a:lnTo>
                        <a:pt x="353" y="162"/>
                      </a:lnTo>
                      <a:lnTo>
                        <a:pt x="478" y="4"/>
                      </a:lnTo>
                      <a:lnTo>
                        <a:pt x="348" y="120"/>
                      </a:lnTo>
                      <a:lnTo>
                        <a:pt x="121" y="120"/>
                      </a:lnTo>
                      <a:lnTo>
                        <a:pt x="0" y="0"/>
                      </a:lnTo>
                      <a:close/>
                    </a:path>
                  </a:pathLst>
                </a:custGeom>
                <a:solidFill>
                  <a:schemeClr val="bg1"/>
                </a:solidFill>
                <a:ln w="28575">
                  <a:solidFill>
                    <a:schemeClr val="tx1"/>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39" name="Freeform 133">
                  <a:extLst>
                    <a:ext uri="{FF2B5EF4-FFF2-40B4-BE49-F238E27FC236}">
                      <a16:creationId xmlns:a16="http://schemas.microsoft.com/office/drawing/2014/main" id="{8D4B053F-28A8-415A-860B-BC6204F6F18B}"/>
                    </a:ext>
                  </a:extLst>
                </p:cNvPr>
                <p:cNvSpPr>
                  <a:spLocks/>
                </p:cNvSpPr>
                <p:nvPr/>
              </p:nvSpPr>
              <p:spPr bwMode="auto">
                <a:xfrm>
                  <a:off x="2889" y="2130"/>
                  <a:ext cx="419" cy="257"/>
                </a:xfrm>
                <a:custGeom>
                  <a:avLst/>
                  <a:gdLst>
                    <a:gd name="T0" fmla="*/ 0 w 288"/>
                    <a:gd name="T1" fmla="*/ 373 h 177"/>
                    <a:gd name="T2" fmla="*/ 316 w 288"/>
                    <a:gd name="T3" fmla="*/ 0 h 177"/>
                    <a:gd name="T4" fmla="*/ 610 w 288"/>
                    <a:gd name="T5" fmla="*/ 0 h 177"/>
                    <a:gd name="T6" fmla="*/ 0 60000 65536"/>
                    <a:gd name="T7" fmla="*/ 0 60000 65536"/>
                    <a:gd name="T8" fmla="*/ 0 60000 65536"/>
                    <a:gd name="T9" fmla="*/ 0 w 288"/>
                    <a:gd name="T10" fmla="*/ 0 h 177"/>
                    <a:gd name="T11" fmla="*/ 288 w 288"/>
                    <a:gd name="T12" fmla="*/ 177 h 177"/>
                  </a:gdLst>
                  <a:ahLst/>
                  <a:cxnLst>
                    <a:cxn ang="T6">
                      <a:pos x="T0" y="T1"/>
                    </a:cxn>
                    <a:cxn ang="T7">
                      <a:pos x="T2" y="T3"/>
                    </a:cxn>
                    <a:cxn ang="T8">
                      <a:pos x="T4" y="T5"/>
                    </a:cxn>
                  </a:cxnLst>
                  <a:rect l="T9" t="T10" r="T11" b="T12"/>
                  <a:pathLst>
                    <a:path w="288" h="177">
                      <a:moveTo>
                        <a:pt x="0" y="177"/>
                      </a:moveTo>
                      <a:lnTo>
                        <a:pt x="149" y="0"/>
                      </a:lnTo>
                      <a:lnTo>
                        <a:pt x="288" y="0"/>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0" name="Line 134">
                  <a:extLst>
                    <a:ext uri="{FF2B5EF4-FFF2-40B4-BE49-F238E27FC236}">
                      <a16:creationId xmlns:a16="http://schemas.microsoft.com/office/drawing/2014/main" id="{884B43D8-2CD3-49C1-A1AB-50A45F49E621}"/>
                    </a:ext>
                  </a:extLst>
                </p:cNvPr>
                <p:cNvSpPr>
                  <a:spLocks noChangeShapeType="1"/>
                </p:cNvSpPr>
                <p:nvPr/>
              </p:nvSpPr>
              <p:spPr bwMode="auto">
                <a:xfrm flipH="1" flipV="1">
                  <a:off x="3472" y="2240"/>
                  <a:ext cx="134" cy="16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1" name="Freeform 135">
                  <a:extLst>
                    <a:ext uri="{FF2B5EF4-FFF2-40B4-BE49-F238E27FC236}">
                      <a16:creationId xmlns:a16="http://schemas.microsoft.com/office/drawing/2014/main" id="{1123EA56-094C-48DB-8979-A7F2638CE67D}"/>
                    </a:ext>
                  </a:extLst>
                </p:cNvPr>
                <p:cNvSpPr>
                  <a:spLocks/>
                </p:cNvSpPr>
                <p:nvPr/>
              </p:nvSpPr>
              <p:spPr bwMode="auto">
                <a:xfrm>
                  <a:off x="3583" y="2256"/>
                  <a:ext cx="161" cy="128"/>
                </a:xfrm>
                <a:custGeom>
                  <a:avLst/>
                  <a:gdLst>
                    <a:gd name="T0" fmla="*/ 0 w 111"/>
                    <a:gd name="T1" fmla="*/ 186 h 88"/>
                    <a:gd name="T2" fmla="*/ 0 w 111"/>
                    <a:gd name="T3" fmla="*/ 0 h 88"/>
                    <a:gd name="T4" fmla="*/ 234 w 111"/>
                    <a:gd name="T5" fmla="*/ 79 h 88"/>
                    <a:gd name="T6" fmla="*/ 0 60000 65536"/>
                    <a:gd name="T7" fmla="*/ 0 60000 65536"/>
                    <a:gd name="T8" fmla="*/ 0 60000 65536"/>
                    <a:gd name="T9" fmla="*/ 0 w 111"/>
                    <a:gd name="T10" fmla="*/ 0 h 88"/>
                    <a:gd name="T11" fmla="*/ 111 w 111"/>
                    <a:gd name="T12" fmla="*/ 88 h 88"/>
                  </a:gdLst>
                  <a:ahLst/>
                  <a:cxnLst>
                    <a:cxn ang="T6">
                      <a:pos x="T0" y="T1"/>
                    </a:cxn>
                    <a:cxn ang="T7">
                      <a:pos x="T2" y="T3"/>
                    </a:cxn>
                    <a:cxn ang="T8">
                      <a:pos x="T4" y="T5"/>
                    </a:cxn>
                  </a:cxnLst>
                  <a:rect l="T9" t="T10" r="T11" b="T12"/>
                  <a:pathLst>
                    <a:path w="111" h="88">
                      <a:moveTo>
                        <a:pt x="0" y="88"/>
                      </a:moveTo>
                      <a:lnTo>
                        <a:pt x="0" y="0"/>
                      </a:lnTo>
                      <a:lnTo>
                        <a:pt x="111" y="37"/>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2" name="Line 136">
                  <a:extLst>
                    <a:ext uri="{FF2B5EF4-FFF2-40B4-BE49-F238E27FC236}">
                      <a16:creationId xmlns:a16="http://schemas.microsoft.com/office/drawing/2014/main" id="{5D3B2F2B-6243-4C88-8553-1AAB45E660D1}"/>
                    </a:ext>
                  </a:extLst>
                </p:cNvPr>
                <p:cNvSpPr>
                  <a:spLocks noChangeShapeType="1"/>
                </p:cNvSpPr>
                <p:nvPr/>
              </p:nvSpPr>
              <p:spPr bwMode="auto">
                <a:xfrm>
                  <a:off x="3100" y="2020"/>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3" name="Line 137">
                  <a:extLst>
                    <a:ext uri="{FF2B5EF4-FFF2-40B4-BE49-F238E27FC236}">
                      <a16:creationId xmlns:a16="http://schemas.microsoft.com/office/drawing/2014/main" id="{93CDDD08-51E4-4310-9B70-128E4590C893}"/>
                    </a:ext>
                  </a:extLst>
                </p:cNvPr>
                <p:cNvSpPr>
                  <a:spLocks noChangeShapeType="1"/>
                </p:cNvSpPr>
                <p:nvPr/>
              </p:nvSpPr>
              <p:spPr bwMode="auto">
                <a:xfrm>
                  <a:off x="3078" y="2453"/>
                  <a:ext cx="0" cy="11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4" name="Line 138">
                  <a:extLst>
                    <a:ext uri="{FF2B5EF4-FFF2-40B4-BE49-F238E27FC236}">
                      <a16:creationId xmlns:a16="http://schemas.microsoft.com/office/drawing/2014/main" id="{7AFC0432-8710-4044-B3AF-B425DF46FBBF}"/>
                    </a:ext>
                  </a:extLst>
                </p:cNvPr>
                <p:cNvSpPr>
                  <a:spLocks noChangeShapeType="1"/>
                </p:cNvSpPr>
                <p:nvPr/>
              </p:nvSpPr>
              <p:spPr bwMode="auto">
                <a:xfrm>
                  <a:off x="3407" y="2632"/>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5" name="Text Box 139">
                  <a:extLst>
                    <a:ext uri="{FF2B5EF4-FFF2-40B4-BE49-F238E27FC236}">
                      <a16:creationId xmlns:a16="http://schemas.microsoft.com/office/drawing/2014/main" id="{CFE5AA72-BBE6-482E-899D-82CA604F2FDE}"/>
                    </a:ext>
                  </a:extLst>
                </p:cNvPr>
                <p:cNvSpPr txBox="1">
                  <a:spLocks noChangeArrowheads="1"/>
                </p:cNvSpPr>
                <p:nvPr/>
              </p:nvSpPr>
              <p:spPr bwMode="auto">
                <a:xfrm>
                  <a:off x="2961" y="1752"/>
                  <a:ext cx="572"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COOH</a:t>
                  </a:r>
                </a:p>
              </p:txBody>
            </p:sp>
            <p:sp>
              <p:nvSpPr>
                <p:cNvPr id="46" name="Text Box 140">
                  <a:extLst>
                    <a:ext uri="{FF2B5EF4-FFF2-40B4-BE49-F238E27FC236}">
                      <a16:creationId xmlns:a16="http://schemas.microsoft.com/office/drawing/2014/main" id="{804FD969-DB3E-4DF5-B844-44011B524EC1}"/>
                    </a:ext>
                  </a:extLst>
                </p:cNvPr>
                <p:cNvSpPr txBox="1">
                  <a:spLocks noChangeArrowheads="1"/>
                </p:cNvSpPr>
                <p:nvPr/>
              </p:nvSpPr>
              <p:spPr bwMode="auto">
                <a:xfrm>
                  <a:off x="3305" y="202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47" name="Line 141">
                  <a:extLst>
                    <a:ext uri="{FF2B5EF4-FFF2-40B4-BE49-F238E27FC236}">
                      <a16:creationId xmlns:a16="http://schemas.microsoft.com/office/drawing/2014/main" id="{C0BEDADF-6FD1-4E24-A41D-8278CC1D7E10}"/>
                    </a:ext>
                  </a:extLst>
                </p:cNvPr>
                <p:cNvSpPr>
                  <a:spLocks noChangeShapeType="1"/>
                </p:cNvSpPr>
                <p:nvPr/>
              </p:nvSpPr>
              <p:spPr bwMode="auto">
                <a:xfrm>
                  <a:off x="2887" y="2388"/>
                  <a:ext cx="0" cy="11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sp>
            <p:nvSpPr>
              <p:cNvPr id="37" name="Line 142">
                <a:extLst>
                  <a:ext uri="{FF2B5EF4-FFF2-40B4-BE49-F238E27FC236}">
                    <a16:creationId xmlns:a16="http://schemas.microsoft.com/office/drawing/2014/main" id="{32D758BF-4C10-4C9A-90B6-00A6F0EB88E6}"/>
                  </a:ext>
                </a:extLst>
              </p:cNvPr>
              <p:cNvSpPr>
                <a:spLocks noChangeShapeType="1"/>
              </p:cNvSpPr>
              <p:nvPr/>
            </p:nvSpPr>
            <p:spPr bwMode="auto">
              <a:xfrm>
                <a:off x="4214" y="2873"/>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sp>
          <p:nvSpPr>
            <p:cNvPr id="10" name="Text Box 144">
              <a:extLst>
                <a:ext uri="{FF2B5EF4-FFF2-40B4-BE49-F238E27FC236}">
                  <a16:creationId xmlns:a16="http://schemas.microsoft.com/office/drawing/2014/main" id="{B2CD86F3-FAC7-4DCF-B7C1-6E65B2C4868D}"/>
                </a:ext>
              </a:extLst>
            </p:cNvPr>
            <p:cNvSpPr txBox="1">
              <a:spLocks noChangeArrowheads="1"/>
            </p:cNvSpPr>
            <p:nvPr/>
          </p:nvSpPr>
          <p:spPr bwMode="auto">
            <a:xfrm>
              <a:off x="3280571" y="3887788"/>
              <a:ext cx="2130425" cy="36421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23004C"/>
                  </a:solidFill>
                  <a:effectLst/>
                  <a:uLnTx/>
                  <a:uFillTx/>
                  <a:latin typeface="Arial" pitchFamily="34" charset="0"/>
                  <a:ea typeface="ＭＳ Ｐゴシック" pitchFamily="34" charset="-128"/>
                  <a:cs typeface="Arial" panose="020B0604020202020204" pitchFamily="34" charset="0"/>
                </a:rPr>
                <a:t>Dermatan Sulfate</a:t>
              </a:r>
            </a:p>
          </p:txBody>
        </p:sp>
        <p:sp>
          <p:nvSpPr>
            <p:cNvPr id="11" name="Line 145">
              <a:extLst>
                <a:ext uri="{FF2B5EF4-FFF2-40B4-BE49-F238E27FC236}">
                  <a16:creationId xmlns:a16="http://schemas.microsoft.com/office/drawing/2014/main" id="{B273171A-6958-4CFB-B1ED-7A84B7A9251D}"/>
                </a:ext>
              </a:extLst>
            </p:cNvPr>
            <p:cNvSpPr>
              <a:spLocks noChangeShapeType="1"/>
            </p:cNvSpPr>
            <p:nvPr/>
          </p:nvSpPr>
          <p:spPr bwMode="auto">
            <a:xfrm>
              <a:off x="1568018" y="4578054"/>
              <a:ext cx="444694" cy="44959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2" name="Text Box 146">
              <a:extLst>
                <a:ext uri="{FF2B5EF4-FFF2-40B4-BE49-F238E27FC236}">
                  <a16:creationId xmlns:a16="http://schemas.microsoft.com/office/drawing/2014/main" id="{6B846685-1371-482D-99A6-1F926FB7C13D}"/>
                </a:ext>
              </a:extLst>
            </p:cNvPr>
            <p:cNvSpPr txBox="1">
              <a:spLocks noChangeArrowheads="1"/>
            </p:cNvSpPr>
            <p:nvPr/>
          </p:nvSpPr>
          <p:spPr bwMode="auto">
            <a:xfrm>
              <a:off x="787399" y="4116388"/>
              <a:ext cx="1681505" cy="47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7A00E6"/>
                  </a:solidFill>
                  <a:effectLst/>
                  <a:uLnTx/>
                  <a:uFillTx/>
                  <a:latin typeface="Arial" pitchFamily="34" charset="0"/>
                  <a:ea typeface="ＭＳ Ｐゴシック" pitchFamily="34" charset="-128"/>
                  <a:cs typeface="Arial" panose="020B0604020202020204" pitchFamily="34" charset="0"/>
                </a:rPr>
                <a:t>Cleavage site for alpha-L-iduronidase</a:t>
              </a:r>
            </a:p>
          </p:txBody>
        </p:sp>
      </p:grpSp>
      <p:sp>
        <p:nvSpPr>
          <p:cNvPr id="2" name="Footer Placeholder 1">
            <a:extLst>
              <a:ext uri="{FF2B5EF4-FFF2-40B4-BE49-F238E27FC236}">
                <a16:creationId xmlns:a16="http://schemas.microsoft.com/office/drawing/2014/main" id="{0A52D1B4-7341-1C97-760C-34B94F795E67}"/>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341337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Text Placeholder 4">
            <a:extLst>
              <a:ext uri="{FF2B5EF4-FFF2-40B4-BE49-F238E27FC236}">
                <a16:creationId xmlns:a16="http://schemas.microsoft.com/office/drawing/2014/main" id="{96A35046-23BF-4CB4-971C-F103C6C02797}"/>
              </a:ext>
            </a:extLst>
          </p:cNvPr>
          <p:cNvSpPr txBox="1">
            <a:spLocks/>
          </p:cNvSpPr>
          <p:nvPr/>
        </p:nvSpPr>
        <p:spPr>
          <a:xfrm>
            <a:off x="331200" y="2356338"/>
            <a:ext cx="8460232" cy="1881263"/>
          </a:xfrm>
          <a:prstGeom prst="rect">
            <a:avLst/>
          </a:prstGeom>
          <a:solidFill>
            <a:schemeClr val="accent6">
              <a:lumMod val="20000"/>
              <a:lumOff val="80000"/>
            </a:schemeClr>
          </a:solidFill>
          <a:effectLst/>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endParaRPr lang="en-US" sz="1000" b="1" dirty="0">
              <a:solidFill>
                <a:schemeClr val="accent2"/>
              </a:solidFill>
              <a:latin typeface="+mj-lt"/>
            </a:endParaRPr>
          </a:p>
        </p:txBody>
      </p:sp>
      <p:sp>
        <p:nvSpPr>
          <p:cNvPr id="3" name="Slide Number Placeholder 2">
            <a:extLst>
              <a:ext uri="{FF2B5EF4-FFF2-40B4-BE49-F238E27FC236}">
                <a16:creationId xmlns:a16="http://schemas.microsoft.com/office/drawing/2014/main" id="{7A1856FE-6176-4A93-A8A4-1B4C781FF7B4}"/>
              </a:ext>
            </a:extLst>
          </p:cNvPr>
          <p:cNvSpPr>
            <a:spLocks noGrp="1"/>
          </p:cNvSpPr>
          <p:nvPr>
            <p:ph type="sldNum" sz="quarter" idx="16"/>
          </p:nvPr>
        </p:nvSpPr>
        <p:spPr/>
        <p:txBody>
          <a:bodyPr/>
          <a:lstStyle/>
          <a:p>
            <a:fld id="{6B54B0F7-55DD-40D6-B7F4-70B586885C0B}" type="slidenum">
              <a:rPr lang="en-US" noProof="0" smtClean="0"/>
              <a:pPr/>
              <a:t>7</a:t>
            </a:fld>
            <a:endParaRPr lang="en-US" noProof="0" dirty="0"/>
          </a:p>
        </p:txBody>
      </p:sp>
      <p:sp>
        <p:nvSpPr>
          <p:cNvPr id="4" name="Text Placeholder 3">
            <a:extLst>
              <a:ext uri="{FF2B5EF4-FFF2-40B4-BE49-F238E27FC236}">
                <a16:creationId xmlns:a16="http://schemas.microsoft.com/office/drawing/2014/main" id="{376A9A1B-6D35-4EDE-9C86-17D6F44890B2}"/>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0899E270-87E3-4D3F-82A1-9067A8BD630C}"/>
              </a:ext>
            </a:extLst>
          </p:cNvPr>
          <p:cNvSpPr>
            <a:spLocks noGrp="1"/>
          </p:cNvSpPr>
          <p:nvPr>
            <p:ph type="body" sz="quarter" idx="21"/>
          </p:nvPr>
        </p:nvSpPr>
        <p:spPr>
          <a:xfrm>
            <a:off x="331525" y="1183183"/>
            <a:ext cx="8479372" cy="2904596"/>
          </a:xfrm>
        </p:spPr>
        <p:txBody>
          <a:bodyPr vert="horz" lIns="0" tIns="0" rIns="0" bIns="0" rtlCol="0" anchor="t">
            <a:noAutofit/>
          </a:bodyPr>
          <a:lstStyle/>
          <a:p>
            <a:pPr marL="226695" lvl="1" indent="-226695"/>
            <a:r>
              <a:rPr lang="en-US" dirty="0">
                <a:latin typeface="Verdana"/>
                <a:ea typeface="Verdana"/>
              </a:rPr>
              <a:t>Individuals </a:t>
            </a:r>
            <a:r>
              <a:rPr lang="en-US" spc="-20" dirty="0">
                <a:latin typeface="Verdana"/>
                <a:ea typeface="Verdana"/>
              </a:rPr>
              <a:t>with MPS I have a mutation in the</a:t>
            </a:r>
            <a:r>
              <a:rPr lang="en-US" i="1" spc="-20" dirty="0">
                <a:latin typeface="Verdana"/>
                <a:ea typeface="Verdana"/>
              </a:rPr>
              <a:t> IDUA </a:t>
            </a:r>
            <a:r>
              <a:rPr lang="en-US" spc="-20" dirty="0">
                <a:latin typeface="Verdana"/>
                <a:ea typeface="Verdana"/>
              </a:rPr>
              <a:t>gene that codes for the production of alpha-L-iduronidase</a:t>
            </a:r>
          </a:p>
          <a:p>
            <a:pPr lvl="2" indent="-226695"/>
            <a:r>
              <a:rPr lang="en-US" dirty="0">
                <a:latin typeface="Verdana"/>
                <a:ea typeface="Verdana"/>
              </a:rPr>
              <a:t>Enzyme levels in affected individuals may range from undetectable to &lt;0.1% of normal activity</a:t>
            </a:r>
          </a:p>
          <a:p>
            <a:pPr lvl="2" indent="-226695"/>
            <a:r>
              <a:rPr lang="en-US" dirty="0">
                <a:latin typeface="Verdana"/>
                <a:ea typeface="Verdana"/>
              </a:rPr>
              <a:t>The lack of enzymatic activity results in accumulation of GAGs, specifically heparan and dermatan sulfate, within the lysosomes</a:t>
            </a:r>
          </a:p>
        </p:txBody>
      </p:sp>
      <p:sp>
        <p:nvSpPr>
          <p:cNvPr id="7" name="Title 6">
            <a:extLst>
              <a:ext uri="{FF2B5EF4-FFF2-40B4-BE49-F238E27FC236}">
                <a16:creationId xmlns:a16="http://schemas.microsoft.com/office/drawing/2014/main" id="{7C22C467-D033-4613-BAAA-4949A3BBD1B2}"/>
              </a:ext>
            </a:extLst>
          </p:cNvPr>
          <p:cNvSpPr>
            <a:spLocks noGrp="1"/>
          </p:cNvSpPr>
          <p:nvPr>
            <p:ph type="title"/>
          </p:nvPr>
        </p:nvSpPr>
        <p:spPr>
          <a:xfrm>
            <a:off x="331200" y="532800"/>
            <a:ext cx="8485200" cy="561185"/>
          </a:xfrm>
        </p:spPr>
        <p:txBody>
          <a:bodyPr>
            <a:normAutofit/>
          </a:bodyPr>
          <a:lstStyle/>
          <a:p>
            <a:r>
              <a:rPr lang="en-US" dirty="0"/>
              <a:t>Pathophysiology of MPS I</a:t>
            </a:r>
          </a:p>
        </p:txBody>
      </p:sp>
      <p:sp>
        <p:nvSpPr>
          <p:cNvPr id="8" name="Text Placeholder 7">
            <a:extLst>
              <a:ext uri="{FF2B5EF4-FFF2-40B4-BE49-F238E27FC236}">
                <a16:creationId xmlns:a16="http://schemas.microsoft.com/office/drawing/2014/main" id="{3D7CB1B0-D5F7-4523-A2B9-C93E553CED1D}"/>
              </a:ext>
            </a:extLst>
          </p:cNvPr>
          <p:cNvSpPr>
            <a:spLocks noGrp="1"/>
          </p:cNvSpPr>
          <p:nvPr>
            <p:ph type="body" sz="quarter" idx="23"/>
          </p:nvPr>
        </p:nvSpPr>
        <p:spPr>
          <a:xfrm>
            <a:off x="669716" y="4497195"/>
            <a:ext cx="6904703" cy="218675"/>
          </a:xfrm>
        </p:spPr>
        <p:txBody>
          <a:bodyPr/>
          <a:lstStyle/>
          <a:p>
            <a:r>
              <a:rPr lang="en-US" dirty="0"/>
              <a:t>Neufeld EF, Muenzer J.In: Scriver CR, Beaudet AL, Sly WS, Valle D, eds. </a:t>
            </a:r>
            <a:r>
              <a:rPr lang="en-US" i="1" dirty="0"/>
              <a:t>The Metabolic &amp; Molecular Bases of Inherited Disease</a:t>
            </a:r>
            <a:r>
              <a:rPr lang="en-US" dirty="0"/>
              <a:t>. New York, NY: McGraw-Hill; 2001:3421–3452. Vijay S, Wraith JE. Acta Paediatr. 2005;94(7):872–877.</a:t>
            </a:r>
            <a:br>
              <a:rPr lang="en-US" dirty="0"/>
            </a:br>
            <a:r>
              <a:rPr lang="en-US" dirty="0"/>
              <a:t>GAG, glycosaminoglycan; IDUA, </a:t>
            </a:r>
            <a:r>
              <a:rPr lang="el-GR" dirty="0"/>
              <a:t>α-</a:t>
            </a:r>
            <a:r>
              <a:rPr lang="en-US" dirty="0"/>
              <a:t>l-iduronidase.</a:t>
            </a:r>
          </a:p>
        </p:txBody>
      </p:sp>
      <p:sp>
        <p:nvSpPr>
          <p:cNvPr id="230" name="Text Box 27">
            <a:extLst>
              <a:ext uri="{FF2B5EF4-FFF2-40B4-BE49-F238E27FC236}">
                <a16:creationId xmlns:a16="http://schemas.microsoft.com/office/drawing/2014/main" id="{D20C6617-8351-469B-93F9-963EBB639D52}"/>
              </a:ext>
            </a:extLst>
          </p:cNvPr>
          <p:cNvSpPr txBox="1">
            <a:spLocks noChangeArrowheads="1"/>
          </p:cNvSpPr>
          <p:nvPr/>
        </p:nvSpPr>
        <p:spPr bwMode="auto">
          <a:xfrm>
            <a:off x="2115754" y="3077616"/>
            <a:ext cx="1068312" cy="406265"/>
          </a:xfrm>
          <a:prstGeom prst="rect">
            <a:avLst/>
          </a:prstGeom>
          <a:noFill/>
          <a:ln>
            <a:noFill/>
          </a:ln>
          <a:effectLst/>
        </p:spPr>
        <p:txBody>
          <a:bodyPr wrap="square">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mj-lt"/>
                <a:ea typeface="+mn-ea"/>
                <a:cs typeface="+mn-cs"/>
              </a:rPr>
              <a:t>Normal </a:t>
            </a:r>
            <a:br>
              <a:rPr kumimoji="0" lang="en-US" sz="1200" b="1" i="0" u="none" strike="noStrike" kern="1200" cap="none" spc="0" normalizeH="0" baseline="0" noProof="0" dirty="0">
                <a:ln>
                  <a:noFill/>
                </a:ln>
                <a:effectLst/>
                <a:uLnTx/>
                <a:uFillTx/>
                <a:latin typeface="+mj-lt"/>
                <a:ea typeface="+mn-ea"/>
                <a:cs typeface="+mn-cs"/>
              </a:rPr>
            </a:br>
            <a:r>
              <a:rPr kumimoji="0" lang="en-US" sz="1200" b="1" i="0" u="none" strike="noStrike" kern="1200" cap="none" spc="0" normalizeH="0" baseline="0" noProof="0" dirty="0">
                <a:ln>
                  <a:noFill/>
                </a:ln>
                <a:effectLst/>
                <a:uLnTx/>
                <a:uFillTx/>
                <a:latin typeface="+mj-lt"/>
                <a:ea typeface="+mn-ea"/>
                <a:cs typeface="+mn-cs"/>
              </a:rPr>
              <a:t>lysosome</a:t>
            </a:r>
          </a:p>
        </p:txBody>
      </p:sp>
      <p:sp>
        <p:nvSpPr>
          <p:cNvPr id="231" name="Text Box 28">
            <a:extLst>
              <a:ext uri="{FF2B5EF4-FFF2-40B4-BE49-F238E27FC236}">
                <a16:creationId xmlns:a16="http://schemas.microsoft.com/office/drawing/2014/main" id="{A41C9A2F-761B-4077-9D22-704355B49C46}"/>
              </a:ext>
            </a:extLst>
          </p:cNvPr>
          <p:cNvSpPr txBox="1">
            <a:spLocks noChangeArrowheads="1"/>
          </p:cNvSpPr>
          <p:nvPr/>
        </p:nvSpPr>
        <p:spPr bwMode="auto">
          <a:xfrm>
            <a:off x="4944180" y="3077616"/>
            <a:ext cx="1157764" cy="406265"/>
          </a:xfrm>
          <a:prstGeom prst="rect">
            <a:avLst/>
          </a:prstGeom>
          <a:noFill/>
          <a:ln>
            <a:noFill/>
          </a:ln>
          <a:effectLst/>
        </p:spPr>
        <p:txBody>
          <a:bodyPr wrap="square">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mj-lt"/>
                <a:ea typeface="+mn-ea"/>
                <a:cs typeface="+mn-cs"/>
              </a:rPr>
              <a:t>GAG-filled </a:t>
            </a:r>
            <a:br>
              <a:rPr kumimoji="0" lang="en-US" sz="1200" b="1" i="0" u="none" strike="noStrike" kern="1200" cap="none" spc="0" normalizeH="0" baseline="0" noProof="0" dirty="0">
                <a:ln>
                  <a:noFill/>
                </a:ln>
                <a:effectLst/>
                <a:uLnTx/>
                <a:uFillTx/>
                <a:latin typeface="+mj-lt"/>
                <a:ea typeface="+mn-ea"/>
                <a:cs typeface="+mn-cs"/>
              </a:rPr>
            </a:br>
            <a:r>
              <a:rPr kumimoji="0" lang="en-US" sz="1200" b="1" i="0" u="none" strike="noStrike" kern="1200" cap="none" spc="0" normalizeH="0" baseline="0" noProof="0" dirty="0">
                <a:ln>
                  <a:noFill/>
                </a:ln>
                <a:effectLst/>
                <a:uLnTx/>
                <a:uFillTx/>
                <a:latin typeface="+mj-lt"/>
                <a:ea typeface="+mn-ea"/>
                <a:cs typeface="+mn-cs"/>
              </a:rPr>
              <a:t>lysosome</a:t>
            </a:r>
          </a:p>
        </p:txBody>
      </p:sp>
      <p:sp>
        <p:nvSpPr>
          <p:cNvPr id="232" name="Oval 231">
            <a:extLst>
              <a:ext uri="{FF2B5EF4-FFF2-40B4-BE49-F238E27FC236}">
                <a16:creationId xmlns:a16="http://schemas.microsoft.com/office/drawing/2014/main" id="{CF08BA6A-9C84-4555-AB15-7616EEC7938A}"/>
              </a:ext>
            </a:extLst>
          </p:cNvPr>
          <p:cNvSpPr/>
          <p:nvPr/>
        </p:nvSpPr>
        <p:spPr>
          <a:xfrm>
            <a:off x="1436914" y="2917123"/>
            <a:ext cx="661588" cy="677586"/>
          </a:xfrm>
          <a:prstGeom prst="ellipse">
            <a:avLst/>
          </a:prstGeom>
          <a:solidFill>
            <a:schemeClr val="accent1"/>
          </a:solidFill>
          <a:ln w="9525" cap="flat" cmpd="sng" algn="ctr">
            <a:no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33" name="Down Arrow 196">
            <a:extLst>
              <a:ext uri="{FF2B5EF4-FFF2-40B4-BE49-F238E27FC236}">
                <a16:creationId xmlns:a16="http://schemas.microsoft.com/office/drawing/2014/main" id="{E8B71544-61FF-4CE9-8224-C5417F55FA8A}"/>
              </a:ext>
            </a:extLst>
          </p:cNvPr>
          <p:cNvSpPr/>
          <p:nvPr/>
        </p:nvSpPr>
        <p:spPr>
          <a:xfrm rot="16200000">
            <a:off x="3903324" y="2617463"/>
            <a:ext cx="321597" cy="1276907"/>
          </a:xfrm>
          <a:prstGeom prst="downArrow">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mj-lt"/>
              <a:ea typeface="+mn-ea"/>
              <a:cs typeface="+mn-cs"/>
            </a:endParaRPr>
          </a:p>
        </p:txBody>
      </p:sp>
      <p:grpSp>
        <p:nvGrpSpPr>
          <p:cNvPr id="12" name="Group 11">
            <a:extLst>
              <a:ext uri="{FF2B5EF4-FFF2-40B4-BE49-F238E27FC236}">
                <a16:creationId xmlns:a16="http://schemas.microsoft.com/office/drawing/2014/main" id="{03F73B2E-4649-4251-9D63-62BD09AFD475}"/>
              </a:ext>
            </a:extLst>
          </p:cNvPr>
          <p:cNvGrpSpPr/>
          <p:nvPr/>
        </p:nvGrpSpPr>
        <p:grpSpPr>
          <a:xfrm>
            <a:off x="6232520" y="2374347"/>
            <a:ext cx="1468034" cy="1763138"/>
            <a:chOff x="5834103" y="2570697"/>
            <a:chExt cx="1468034" cy="1763138"/>
          </a:xfrm>
        </p:grpSpPr>
        <p:sp>
          <p:nvSpPr>
            <p:cNvPr id="234" name="Oval 20">
              <a:extLst>
                <a:ext uri="{FF2B5EF4-FFF2-40B4-BE49-F238E27FC236}">
                  <a16:creationId xmlns:a16="http://schemas.microsoft.com/office/drawing/2014/main" id="{DB8CCA9F-5516-4E85-87B7-12C2433F1E8A}"/>
                </a:ext>
              </a:extLst>
            </p:cNvPr>
            <p:cNvSpPr/>
            <p:nvPr/>
          </p:nvSpPr>
          <p:spPr>
            <a:xfrm rot="2068045">
              <a:off x="5839579" y="2570697"/>
              <a:ext cx="1460922" cy="1763138"/>
            </a:xfrm>
            <a:custGeom>
              <a:avLst/>
              <a:gdLst>
                <a:gd name="connsiteX0" fmla="*/ 0 w 2160821"/>
                <a:gd name="connsiteY0" fmla="*/ 1194208 h 2388415"/>
                <a:gd name="connsiteX1" fmla="*/ 1080411 w 2160821"/>
                <a:gd name="connsiteY1" fmla="*/ 0 h 2388415"/>
                <a:gd name="connsiteX2" fmla="*/ 2160822 w 2160821"/>
                <a:gd name="connsiteY2" fmla="*/ 1194208 h 2388415"/>
                <a:gd name="connsiteX3" fmla="*/ 1080411 w 2160821"/>
                <a:gd name="connsiteY3" fmla="*/ 2388416 h 2388415"/>
                <a:gd name="connsiteX4" fmla="*/ 0 w 2160821"/>
                <a:gd name="connsiteY4" fmla="*/ 1194208 h 2388415"/>
                <a:gd name="connsiteX0" fmla="*/ 32672 w 2193494"/>
                <a:gd name="connsiteY0" fmla="*/ 1235608 h 2429816"/>
                <a:gd name="connsiteX1" fmla="*/ 354901 w 2193494"/>
                <a:gd name="connsiteY1" fmla="*/ 363649 h 2429816"/>
                <a:gd name="connsiteX2" fmla="*/ 1113083 w 2193494"/>
                <a:gd name="connsiteY2" fmla="*/ 41400 h 2429816"/>
                <a:gd name="connsiteX3" fmla="*/ 2193494 w 2193494"/>
                <a:gd name="connsiteY3" fmla="*/ 1235608 h 2429816"/>
                <a:gd name="connsiteX4" fmla="*/ 1113083 w 2193494"/>
                <a:gd name="connsiteY4" fmla="*/ 2429816 h 2429816"/>
                <a:gd name="connsiteX5" fmla="*/ 32672 w 2193494"/>
                <a:gd name="connsiteY5" fmla="*/ 1235608 h 2429816"/>
                <a:gd name="connsiteX0" fmla="*/ 32672 w 2193494"/>
                <a:gd name="connsiteY0" fmla="*/ 1235608 h 2441221"/>
                <a:gd name="connsiteX1" fmla="*/ 354901 w 2193494"/>
                <a:gd name="connsiteY1" fmla="*/ 363649 h 2441221"/>
                <a:gd name="connsiteX2" fmla="*/ 1113083 w 2193494"/>
                <a:gd name="connsiteY2" fmla="*/ 41400 h 2441221"/>
                <a:gd name="connsiteX3" fmla="*/ 2193494 w 2193494"/>
                <a:gd name="connsiteY3" fmla="*/ 1235608 h 2441221"/>
                <a:gd name="connsiteX4" fmla="*/ 1113083 w 2193494"/>
                <a:gd name="connsiteY4" fmla="*/ 2429816 h 2441221"/>
                <a:gd name="connsiteX5" fmla="*/ 159036 w 2193494"/>
                <a:gd name="connsiteY5" fmla="*/ 1804278 h 2441221"/>
                <a:gd name="connsiteX6" fmla="*/ 32672 w 2193494"/>
                <a:gd name="connsiteY6" fmla="*/ 1235608 h 2441221"/>
                <a:gd name="connsiteX0" fmla="*/ 32672 w 2228059"/>
                <a:gd name="connsiteY0" fmla="*/ 1198548 h 2404161"/>
                <a:gd name="connsiteX1" fmla="*/ 354901 w 2228059"/>
                <a:gd name="connsiteY1" fmla="*/ 326589 h 2404161"/>
                <a:gd name="connsiteX2" fmla="*/ 1113083 w 2228059"/>
                <a:gd name="connsiteY2" fmla="*/ 4340 h 2404161"/>
                <a:gd name="connsiteX3" fmla="*/ 1883902 w 2228059"/>
                <a:gd name="connsiteY3" fmla="*/ 522463 h 2404161"/>
                <a:gd name="connsiteX4" fmla="*/ 2193494 w 2228059"/>
                <a:gd name="connsiteY4" fmla="*/ 1198548 h 2404161"/>
                <a:gd name="connsiteX5" fmla="*/ 1113083 w 2228059"/>
                <a:gd name="connsiteY5" fmla="*/ 2392756 h 2404161"/>
                <a:gd name="connsiteX6" fmla="*/ 159036 w 2228059"/>
                <a:gd name="connsiteY6" fmla="*/ 1767218 h 2404161"/>
                <a:gd name="connsiteX7" fmla="*/ 32672 w 2228059"/>
                <a:gd name="connsiteY7" fmla="*/ 1198548 h 2404161"/>
                <a:gd name="connsiteX0" fmla="*/ 32672 w 2197479"/>
                <a:gd name="connsiteY0" fmla="*/ 1198548 h 2393742"/>
                <a:gd name="connsiteX1" fmla="*/ 354901 w 2197479"/>
                <a:gd name="connsiteY1" fmla="*/ 326589 h 2393742"/>
                <a:gd name="connsiteX2" fmla="*/ 1113083 w 2197479"/>
                <a:gd name="connsiteY2" fmla="*/ 4340 h 2393742"/>
                <a:gd name="connsiteX3" fmla="*/ 1883902 w 2197479"/>
                <a:gd name="connsiteY3" fmla="*/ 522463 h 2393742"/>
                <a:gd name="connsiteX4" fmla="*/ 2193494 w 2197479"/>
                <a:gd name="connsiteY4" fmla="*/ 1198548 h 2393742"/>
                <a:gd name="connsiteX5" fmla="*/ 1694356 w 2197479"/>
                <a:gd name="connsiteY5" fmla="*/ 1893589 h 2393742"/>
                <a:gd name="connsiteX6" fmla="*/ 1113083 w 2197479"/>
                <a:gd name="connsiteY6" fmla="*/ 2392756 h 2393742"/>
                <a:gd name="connsiteX7" fmla="*/ 159036 w 2197479"/>
                <a:gd name="connsiteY7" fmla="*/ 1767218 h 2393742"/>
                <a:gd name="connsiteX8" fmla="*/ 32672 w 2197479"/>
                <a:gd name="connsiteY8" fmla="*/ 1198548 h 2393742"/>
                <a:gd name="connsiteX0" fmla="*/ 32672 w 2197479"/>
                <a:gd name="connsiteY0" fmla="*/ 1198548 h 2400319"/>
                <a:gd name="connsiteX1" fmla="*/ 354901 w 2197479"/>
                <a:gd name="connsiteY1" fmla="*/ 326589 h 2400319"/>
                <a:gd name="connsiteX2" fmla="*/ 1113083 w 2197479"/>
                <a:gd name="connsiteY2" fmla="*/ 4340 h 2400319"/>
                <a:gd name="connsiteX3" fmla="*/ 1883902 w 2197479"/>
                <a:gd name="connsiteY3" fmla="*/ 522463 h 2400319"/>
                <a:gd name="connsiteX4" fmla="*/ 2193494 w 2197479"/>
                <a:gd name="connsiteY4" fmla="*/ 1198548 h 2400319"/>
                <a:gd name="connsiteX5" fmla="*/ 1694356 w 2197479"/>
                <a:gd name="connsiteY5" fmla="*/ 1893589 h 2400319"/>
                <a:gd name="connsiteX6" fmla="*/ 1113083 w 2197479"/>
                <a:gd name="connsiteY6" fmla="*/ 2392756 h 2400319"/>
                <a:gd name="connsiteX7" fmla="*/ 645537 w 2197479"/>
                <a:gd name="connsiteY7" fmla="*/ 2165287 h 2400319"/>
                <a:gd name="connsiteX8" fmla="*/ 159036 w 2197479"/>
                <a:gd name="connsiteY8" fmla="*/ 1767218 h 2400319"/>
                <a:gd name="connsiteX9" fmla="*/ 32672 w 2197479"/>
                <a:gd name="connsiteY9" fmla="*/ 1198548 h 2400319"/>
                <a:gd name="connsiteX0" fmla="*/ 88873 w 2253680"/>
                <a:gd name="connsiteY0" fmla="*/ 1198548 h 2400319"/>
                <a:gd name="connsiteX1" fmla="*/ 411102 w 2253680"/>
                <a:gd name="connsiteY1" fmla="*/ 326589 h 2400319"/>
                <a:gd name="connsiteX2" fmla="*/ 1169284 w 2253680"/>
                <a:gd name="connsiteY2" fmla="*/ 4340 h 2400319"/>
                <a:gd name="connsiteX3" fmla="*/ 1940103 w 2253680"/>
                <a:gd name="connsiteY3" fmla="*/ 522463 h 2400319"/>
                <a:gd name="connsiteX4" fmla="*/ 2249695 w 2253680"/>
                <a:gd name="connsiteY4" fmla="*/ 1198548 h 2400319"/>
                <a:gd name="connsiteX5" fmla="*/ 1750557 w 2253680"/>
                <a:gd name="connsiteY5" fmla="*/ 1893589 h 2400319"/>
                <a:gd name="connsiteX6" fmla="*/ 1169284 w 2253680"/>
                <a:gd name="connsiteY6" fmla="*/ 2392756 h 2400319"/>
                <a:gd name="connsiteX7" fmla="*/ 701738 w 2253680"/>
                <a:gd name="connsiteY7" fmla="*/ 2165287 h 2400319"/>
                <a:gd name="connsiteX8" fmla="*/ 95191 w 2253680"/>
                <a:gd name="connsiteY8" fmla="*/ 1811448 h 2400319"/>
                <a:gd name="connsiteX9" fmla="*/ 88873 w 2253680"/>
                <a:gd name="connsiteY9" fmla="*/ 1198548 h 2400319"/>
                <a:gd name="connsiteX0" fmla="*/ 56555 w 2221362"/>
                <a:gd name="connsiteY0" fmla="*/ 1198548 h 2400319"/>
                <a:gd name="connsiteX1" fmla="*/ 378784 w 2221362"/>
                <a:gd name="connsiteY1" fmla="*/ 326589 h 2400319"/>
                <a:gd name="connsiteX2" fmla="*/ 1136966 w 2221362"/>
                <a:gd name="connsiteY2" fmla="*/ 4340 h 2400319"/>
                <a:gd name="connsiteX3" fmla="*/ 1907785 w 2221362"/>
                <a:gd name="connsiteY3" fmla="*/ 522463 h 2400319"/>
                <a:gd name="connsiteX4" fmla="*/ 2217377 w 2221362"/>
                <a:gd name="connsiteY4" fmla="*/ 1198548 h 2400319"/>
                <a:gd name="connsiteX5" fmla="*/ 1718239 w 2221362"/>
                <a:gd name="connsiteY5" fmla="*/ 1893589 h 2400319"/>
                <a:gd name="connsiteX6" fmla="*/ 1136966 w 2221362"/>
                <a:gd name="connsiteY6" fmla="*/ 2392756 h 2400319"/>
                <a:gd name="connsiteX7" fmla="*/ 669420 w 2221362"/>
                <a:gd name="connsiteY7" fmla="*/ 2165287 h 2400319"/>
                <a:gd name="connsiteX8" fmla="*/ 62873 w 2221362"/>
                <a:gd name="connsiteY8" fmla="*/ 1811448 h 2400319"/>
                <a:gd name="connsiteX9" fmla="*/ 56555 w 2221362"/>
                <a:gd name="connsiteY9" fmla="*/ 1198548 h 2400319"/>
                <a:gd name="connsiteX0" fmla="*/ 56555 w 2221362"/>
                <a:gd name="connsiteY0" fmla="*/ 1198548 h 2400319"/>
                <a:gd name="connsiteX1" fmla="*/ 378784 w 2221362"/>
                <a:gd name="connsiteY1" fmla="*/ 326589 h 2400319"/>
                <a:gd name="connsiteX2" fmla="*/ 1136966 w 2221362"/>
                <a:gd name="connsiteY2" fmla="*/ 4340 h 2400319"/>
                <a:gd name="connsiteX3" fmla="*/ 1907785 w 2221362"/>
                <a:gd name="connsiteY3" fmla="*/ 522463 h 2400319"/>
                <a:gd name="connsiteX4" fmla="*/ 2217377 w 2221362"/>
                <a:gd name="connsiteY4" fmla="*/ 1198548 h 2400319"/>
                <a:gd name="connsiteX5" fmla="*/ 1718239 w 2221362"/>
                <a:gd name="connsiteY5" fmla="*/ 1893589 h 2400319"/>
                <a:gd name="connsiteX6" fmla="*/ 1136966 w 2221362"/>
                <a:gd name="connsiteY6" fmla="*/ 2392756 h 2400319"/>
                <a:gd name="connsiteX7" fmla="*/ 669420 w 2221362"/>
                <a:gd name="connsiteY7" fmla="*/ 2165287 h 2400319"/>
                <a:gd name="connsiteX8" fmla="*/ 62873 w 2221362"/>
                <a:gd name="connsiteY8" fmla="*/ 1811448 h 2400319"/>
                <a:gd name="connsiteX9" fmla="*/ 56555 w 2221362"/>
                <a:gd name="connsiteY9" fmla="*/ 1198548 h 2400319"/>
                <a:gd name="connsiteX0" fmla="*/ 56555 w 2221362"/>
                <a:gd name="connsiteY0" fmla="*/ 1230715 h 2432486"/>
                <a:gd name="connsiteX1" fmla="*/ 378784 w 2221362"/>
                <a:gd name="connsiteY1" fmla="*/ 358756 h 2432486"/>
                <a:gd name="connsiteX2" fmla="*/ 1136966 w 2221362"/>
                <a:gd name="connsiteY2" fmla="*/ 36507 h 2432486"/>
                <a:gd name="connsiteX3" fmla="*/ 1907785 w 2221362"/>
                <a:gd name="connsiteY3" fmla="*/ 554630 h 2432486"/>
                <a:gd name="connsiteX4" fmla="*/ 2217377 w 2221362"/>
                <a:gd name="connsiteY4" fmla="*/ 1230715 h 2432486"/>
                <a:gd name="connsiteX5" fmla="*/ 1718239 w 2221362"/>
                <a:gd name="connsiteY5" fmla="*/ 1925756 h 2432486"/>
                <a:gd name="connsiteX6" fmla="*/ 1136966 w 2221362"/>
                <a:gd name="connsiteY6" fmla="*/ 2424923 h 2432486"/>
                <a:gd name="connsiteX7" fmla="*/ 669420 w 2221362"/>
                <a:gd name="connsiteY7" fmla="*/ 2197454 h 2432486"/>
                <a:gd name="connsiteX8" fmla="*/ 62873 w 2221362"/>
                <a:gd name="connsiteY8" fmla="*/ 1843615 h 2432486"/>
                <a:gd name="connsiteX9" fmla="*/ 56555 w 2221362"/>
                <a:gd name="connsiteY9" fmla="*/ 1230715 h 2432486"/>
                <a:gd name="connsiteX0" fmla="*/ 56555 w 2219599"/>
                <a:gd name="connsiteY0" fmla="*/ 1238117 h 2439888"/>
                <a:gd name="connsiteX1" fmla="*/ 378784 w 2219599"/>
                <a:gd name="connsiteY1" fmla="*/ 366158 h 2439888"/>
                <a:gd name="connsiteX2" fmla="*/ 1136966 w 2219599"/>
                <a:gd name="connsiteY2" fmla="*/ 43909 h 2439888"/>
                <a:gd name="connsiteX3" fmla="*/ 1756148 w 2219599"/>
                <a:gd name="connsiteY3" fmla="*/ 663129 h 2439888"/>
                <a:gd name="connsiteX4" fmla="*/ 2217377 w 2219599"/>
                <a:gd name="connsiteY4" fmla="*/ 1238117 h 2439888"/>
                <a:gd name="connsiteX5" fmla="*/ 1718239 w 2219599"/>
                <a:gd name="connsiteY5" fmla="*/ 1933158 h 2439888"/>
                <a:gd name="connsiteX6" fmla="*/ 1136966 w 2219599"/>
                <a:gd name="connsiteY6" fmla="*/ 2432325 h 2439888"/>
                <a:gd name="connsiteX7" fmla="*/ 669420 w 2219599"/>
                <a:gd name="connsiteY7" fmla="*/ 2204856 h 2439888"/>
                <a:gd name="connsiteX8" fmla="*/ 62873 w 2219599"/>
                <a:gd name="connsiteY8" fmla="*/ 1851017 h 2439888"/>
                <a:gd name="connsiteX9" fmla="*/ 56555 w 2219599"/>
                <a:gd name="connsiteY9" fmla="*/ 1238117 h 2439888"/>
                <a:gd name="connsiteX0" fmla="*/ 56555 w 2219599"/>
                <a:gd name="connsiteY0" fmla="*/ 1238117 h 2439888"/>
                <a:gd name="connsiteX1" fmla="*/ 378784 w 2219599"/>
                <a:gd name="connsiteY1" fmla="*/ 366158 h 2439888"/>
                <a:gd name="connsiteX2" fmla="*/ 1136966 w 2219599"/>
                <a:gd name="connsiteY2" fmla="*/ 43909 h 2439888"/>
                <a:gd name="connsiteX3" fmla="*/ 1756148 w 2219599"/>
                <a:gd name="connsiteY3" fmla="*/ 663129 h 2439888"/>
                <a:gd name="connsiteX4" fmla="*/ 2217377 w 2219599"/>
                <a:gd name="connsiteY4" fmla="*/ 1238117 h 2439888"/>
                <a:gd name="connsiteX5" fmla="*/ 1718239 w 2219599"/>
                <a:gd name="connsiteY5" fmla="*/ 1933158 h 2439888"/>
                <a:gd name="connsiteX6" fmla="*/ 1136966 w 2219599"/>
                <a:gd name="connsiteY6" fmla="*/ 2432325 h 2439888"/>
                <a:gd name="connsiteX7" fmla="*/ 669420 w 2219599"/>
                <a:gd name="connsiteY7" fmla="*/ 2204856 h 2439888"/>
                <a:gd name="connsiteX8" fmla="*/ 62873 w 2219599"/>
                <a:gd name="connsiteY8" fmla="*/ 1851017 h 2439888"/>
                <a:gd name="connsiteX9" fmla="*/ 56555 w 2219599"/>
                <a:gd name="connsiteY9" fmla="*/ 1238117 h 2439888"/>
                <a:gd name="connsiteX0" fmla="*/ 56555 w 2224487"/>
                <a:gd name="connsiteY0" fmla="*/ 1238117 h 2439888"/>
                <a:gd name="connsiteX1" fmla="*/ 378784 w 2224487"/>
                <a:gd name="connsiteY1" fmla="*/ 366158 h 2439888"/>
                <a:gd name="connsiteX2" fmla="*/ 1136966 w 2224487"/>
                <a:gd name="connsiteY2" fmla="*/ 43909 h 2439888"/>
                <a:gd name="connsiteX3" fmla="*/ 1756148 w 2224487"/>
                <a:gd name="connsiteY3" fmla="*/ 663129 h 2439888"/>
                <a:gd name="connsiteX4" fmla="*/ 2217377 w 2224487"/>
                <a:gd name="connsiteY4" fmla="*/ 1238117 h 2439888"/>
                <a:gd name="connsiteX5" fmla="*/ 1718239 w 2224487"/>
                <a:gd name="connsiteY5" fmla="*/ 1933158 h 2439888"/>
                <a:gd name="connsiteX6" fmla="*/ 1136966 w 2224487"/>
                <a:gd name="connsiteY6" fmla="*/ 2432325 h 2439888"/>
                <a:gd name="connsiteX7" fmla="*/ 669420 w 2224487"/>
                <a:gd name="connsiteY7" fmla="*/ 2204856 h 2439888"/>
                <a:gd name="connsiteX8" fmla="*/ 62873 w 2224487"/>
                <a:gd name="connsiteY8" fmla="*/ 1851017 h 2439888"/>
                <a:gd name="connsiteX9" fmla="*/ 56555 w 2224487"/>
                <a:gd name="connsiteY9" fmla="*/ 1238117 h 2439888"/>
                <a:gd name="connsiteX0" fmla="*/ 56555 w 2247569"/>
                <a:gd name="connsiteY0" fmla="*/ 1228867 h 2430638"/>
                <a:gd name="connsiteX1" fmla="*/ 378784 w 2247569"/>
                <a:gd name="connsiteY1" fmla="*/ 356908 h 2430638"/>
                <a:gd name="connsiteX2" fmla="*/ 1136966 w 2247569"/>
                <a:gd name="connsiteY2" fmla="*/ 34659 h 2430638"/>
                <a:gd name="connsiteX3" fmla="*/ 1907785 w 2247569"/>
                <a:gd name="connsiteY3" fmla="*/ 527507 h 2430638"/>
                <a:gd name="connsiteX4" fmla="*/ 2217377 w 2247569"/>
                <a:gd name="connsiteY4" fmla="*/ 1228867 h 2430638"/>
                <a:gd name="connsiteX5" fmla="*/ 1718239 w 2247569"/>
                <a:gd name="connsiteY5" fmla="*/ 1923908 h 2430638"/>
                <a:gd name="connsiteX6" fmla="*/ 1136966 w 2247569"/>
                <a:gd name="connsiteY6" fmla="*/ 2423075 h 2430638"/>
                <a:gd name="connsiteX7" fmla="*/ 669420 w 2247569"/>
                <a:gd name="connsiteY7" fmla="*/ 2195606 h 2430638"/>
                <a:gd name="connsiteX8" fmla="*/ 62873 w 2247569"/>
                <a:gd name="connsiteY8" fmla="*/ 1841767 h 2430638"/>
                <a:gd name="connsiteX9" fmla="*/ 56555 w 2247569"/>
                <a:gd name="connsiteY9" fmla="*/ 1228867 h 2430638"/>
                <a:gd name="connsiteX0" fmla="*/ 56555 w 2247569"/>
                <a:gd name="connsiteY0" fmla="*/ 1228867 h 2430638"/>
                <a:gd name="connsiteX1" fmla="*/ 378784 w 2247569"/>
                <a:gd name="connsiteY1" fmla="*/ 356908 h 2430638"/>
                <a:gd name="connsiteX2" fmla="*/ 1136966 w 2247569"/>
                <a:gd name="connsiteY2" fmla="*/ 34659 h 2430638"/>
                <a:gd name="connsiteX3" fmla="*/ 1907785 w 2247569"/>
                <a:gd name="connsiteY3" fmla="*/ 527507 h 2430638"/>
                <a:gd name="connsiteX4" fmla="*/ 2217377 w 2247569"/>
                <a:gd name="connsiteY4" fmla="*/ 1228867 h 2430638"/>
                <a:gd name="connsiteX5" fmla="*/ 1718239 w 2247569"/>
                <a:gd name="connsiteY5" fmla="*/ 1923908 h 2430638"/>
                <a:gd name="connsiteX6" fmla="*/ 1136966 w 2247569"/>
                <a:gd name="connsiteY6" fmla="*/ 2423075 h 2430638"/>
                <a:gd name="connsiteX7" fmla="*/ 669420 w 2247569"/>
                <a:gd name="connsiteY7" fmla="*/ 2195606 h 2430638"/>
                <a:gd name="connsiteX8" fmla="*/ 62873 w 2247569"/>
                <a:gd name="connsiteY8" fmla="*/ 1841767 h 2430638"/>
                <a:gd name="connsiteX9" fmla="*/ 56555 w 2247569"/>
                <a:gd name="connsiteY9" fmla="*/ 1228867 h 2430638"/>
                <a:gd name="connsiteX0" fmla="*/ 56555 w 2247569"/>
                <a:gd name="connsiteY0" fmla="*/ 1228867 h 2423555"/>
                <a:gd name="connsiteX1" fmla="*/ 378784 w 2247569"/>
                <a:gd name="connsiteY1" fmla="*/ 356908 h 2423555"/>
                <a:gd name="connsiteX2" fmla="*/ 1136966 w 2247569"/>
                <a:gd name="connsiteY2" fmla="*/ 34659 h 2423555"/>
                <a:gd name="connsiteX3" fmla="*/ 1907785 w 2247569"/>
                <a:gd name="connsiteY3" fmla="*/ 527507 h 2423555"/>
                <a:gd name="connsiteX4" fmla="*/ 2217377 w 2247569"/>
                <a:gd name="connsiteY4" fmla="*/ 1228867 h 2423555"/>
                <a:gd name="connsiteX5" fmla="*/ 1945694 w 2247569"/>
                <a:gd name="connsiteY5" fmla="*/ 2138739 h 2423555"/>
                <a:gd name="connsiteX6" fmla="*/ 1136966 w 2247569"/>
                <a:gd name="connsiteY6" fmla="*/ 2423075 h 2423555"/>
                <a:gd name="connsiteX7" fmla="*/ 669420 w 2247569"/>
                <a:gd name="connsiteY7" fmla="*/ 2195606 h 2423555"/>
                <a:gd name="connsiteX8" fmla="*/ 62873 w 2247569"/>
                <a:gd name="connsiteY8" fmla="*/ 1841767 h 2423555"/>
                <a:gd name="connsiteX9" fmla="*/ 56555 w 2247569"/>
                <a:gd name="connsiteY9" fmla="*/ 1228867 h 2423555"/>
                <a:gd name="connsiteX0" fmla="*/ 56555 w 2247569"/>
                <a:gd name="connsiteY0" fmla="*/ 1228867 h 2424450"/>
                <a:gd name="connsiteX1" fmla="*/ 378784 w 2247569"/>
                <a:gd name="connsiteY1" fmla="*/ 356908 h 2424450"/>
                <a:gd name="connsiteX2" fmla="*/ 1136966 w 2247569"/>
                <a:gd name="connsiteY2" fmla="*/ 34659 h 2424450"/>
                <a:gd name="connsiteX3" fmla="*/ 1907785 w 2247569"/>
                <a:gd name="connsiteY3" fmla="*/ 527507 h 2424450"/>
                <a:gd name="connsiteX4" fmla="*/ 2217377 w 2247569"/>
                <a:gd name="connsiteY4" fmla="*/ 1228867 h 2424450"/>
                <a:gd name="connsiteX5" fmla="*/ 1945694 w 2247569"/>
                <a:gd name="connsiteY5" fmla="*/ 2138739 h 2424450"/>
                <a:gd name="connsiteX6" fmla="*/ 1136966 w 2247569"/>
                <a:gd name="connsiteY6" fmla="*/ 2423075 h 2424450"/>
                <a:gd name="connsiteX7" fmla="*/ 486192 w 2247569"/>
                <a:gd name="connsiteY7" fmla="*/ 2227198 h 2424450"/>
                <a:gd name="connsiteX8" fmla="*/ 62873 w 2247569"/>
                <a:gd name="connsiteY8" fmla="*/ 1841767 h 2424450"/>
                <a:gd name="connsiteX9" fmla="*/ 56555 w 2247569"/>
                <a:gd name="connsiteY9" fmla="*/ 1228867 h 2424450"/>
                <a:gd name="connsiteX0" fmla="*/ 25301 w 2292133"/>
                <a:gd name="connsiteY0" fmla="*/ 1108815 h 2424450"/>
                <a:gd name="connsiteX1" fmla="*/ 423348 w 2292133"/>
                <a:gd name="connsiteY1" fmla="*/ 356908 h 2424450"/>
                <a:gd name="connsiteX2" fmla="*/ 1181530 w 2292133"/>
                <a:gd name="connsiteY2" fmla="*/ 34659 h 2424450"/>
                <a:gd name="connsiteX3" fmla="*/ 1952349 w 2292133"/>
                <a:gd name="connsiteY3" fmla="*/ 527507 h 2424450"/>
                <a:gd name="connsiteX4" fmla="*/ 2261941 w 2292133"/>
                <a:gd name="connsiteY4" fmla="*/ 1228867 h 2424450"/>
                <a:gd name="connsiteX5" fmla="*/ 1990258 w 2292133"/>
                <a:gd name="connsiteY5" fmla="*/ 2138739 h 2424450"/>
                <a:gd name="connsiteX6" fmla="*/ 1181530 w 2292133"/>
                <a:gd name="connsiteY6" fmla="*/ 2423075 h 2424450"/>
                <a:gd name="connsiteX7" fmla="*/ 530756 w 2292133"/>
                <a:gd name="connsiteY7" fmla="*/ 2227198 h 2424450"/>
                <a:gd name="connsiteX8" fmla="*/ 107437 w 2292133"/>
                <a:gd name="connsiteY8" fmla="*/ 1841767 h 2424450"/>
                <a:gd name="connsiteX9" fmla="*/ 25301 w 2292133"/>
                <a:gd name="connsiteY9" fmla="*/ 1108815 h 2424450"/>
                <a:gd name="connsiteX0" fmla="*/ 25301 w 2314672"/>
                <a:gd name="connsiteY0" fmla="*/ 1103739 h 2419374"/>
                <a:gd name="connsiteX1" fmla="*/ 423348 w 2314672"/>
                <a:gd name="connsiteY1" fmla="*/ 351832 h 2419374"/>
                <a:gd name="connsiteX2" fmla="*/ 1181530 w 2314672"/>
                <a:gd name="connsiteY2" fmla="*/ 29583 h 2419374"/>
                <a:gd name="connsiteX3" fmla="*/ 2015531 w 2314672"/>
                <a:gd name="connsiteY3" fmla="*/ 452927 h 2419374"/>
                <a:gd name="connsiteX4" fmla="*/ 2261941 w 2314672"/>
                <a:gd name="connsiteY4" fmla="*/ 1223791 h 2419374"/>
                <a:gd name="connsiteX5" fmla="*/ 1990258 w 2314672"/>
                <a:gd name="connsiteY5" fmla="*/ 2133663 h 2419374"/>
                <a:gd name="connsiteX6" fmla="*/ 1181530 w 2314672"/>
                <a:gd name="connsiteY6" fmla="*/ 2417999 h 2419374"/>
                <a:gd name="connsiteX7" fmla="*/ 530756 w 2314672"/>
                <a:gd name="connsiteY7" fmla="*/ 2222122 h 2419374"/>
                <a:gd name="connsiteX8" fmla="*/ 107437 w 2314672"/>
                <a:gd name="connsiteY8" fmla="*/ 1836691 h 2419374"/>
                <a:gd name="connsiteX9" fmla="*/ 25301 w 2314672"/>
                <a:gd name="connsiteY9" fmla="*/ 1103739 h 2419374"/>
                <a:gd name="connsiteX0" fmla="*/ 25301 w 2268720"/>
                <a:gd name="connsiteY0" fmla="*/ 1116676 h 2432311"/>
                <a:gd name="connsiteX1" fmla="*/ 423348 w 2268720"/>
                <a:gd name="connsiteY1" fmla="*/ 364769 h 2432311"/>
                <a:gd name="connsiteX2" fmla="*/ 1181530 w 2268720"/>
                <a:gd name="connsiteY2" fmla="*/ 42520 h 2432311"/>
                <a:gd name="connsiteX3" fmla="*/ 1794394 w 2268720"/>
                <a:gd name="connsiteY3" fmla="*/ 642784 h 2432311"/>
                <a:gd name="connsiteX4" fmla="*/ 2261941 w 2268720"/>
                <a:gd name="connsiteY4" fmla="*/ 1236728 h 2432311"/>
                <a:gd name="connsiteX5" fmla="*/ 1990258 w 2268720"/>
                <a:gd name="connsiteY5" fmla="*/ 2146600 h 2432311"/>
                <a:gd name="connsiteX6" fmla="*/ 1181530 w 2268720"/>
                <a:gd name="connsiteY6" fmla="*/ 2430936 h 2432311"/>
                <a:gd name="connsiteX7" fmla="*/ 530756 w 2268720"/>
                <a:gd name="connsiteY7" fmla="*/ 2235059 h 2432311"/>
                <a:gd name="connsiteX8" fmla="*/ 107437 w 2268720"/>
                <a:gd name="connsiteY8" fmla="*/ 1849628 h 2432311"/>
                <a:gd name="connsiteX9" fmla="*/ 25301 w 2268720"/>
                <a:gd name="connsiteY9" fmla="*/ 1116676 h 2432311"/>
                <a:gd name="connsiteX0" fmla="*/ 25301 w 2049991"/>
                <a:gd name="connsiteY0" fmla="*/ 1116676 h 2432311"/>
                <a:gd name="connsiteX1" fmla="*/ 423348 w 2049991"/>
                <a:gd name="connsiteY1" fmla="*/ 364769 h 2432311"/>
                <a:gd name="connsiteX2" fmla="*/ 1181530 w 2049991"/>
                <a:gd name="connsiteY2" fmla="*/ 42520 h 2432311"/>
                <a:gd name="connsiteX3" fmla="*/ 1794394 w 2049991"/>
                <a:gd name="connsiteY3" fmla="*/ 642784 h 2432311"/>
                <a:gd name="connsiteX4" fmla="*/ 1914441 w 2049991"/>
                <a:gd name="connsiteY4" fmla="*/ 1426284 h 2432311"/>
                <a:gd name="connsiteX5" fmla="*/ 1990258 w 2049991"/>
                <a:gd name="connsiteY5" fmla="*/ 2146600 h 2432311"/>
                <a:gd name="connsiteX6" fmla="*/ 1181530 w 2049991"/>
                <a:gd name="connsiteY6" fmla="*/ 2430936 h 2432311"/>
                <a:gd name="connsiteX7" fmla="*/ 530756 w 2049991"/>
                <a:gd name="connsiteY7" fmla="*/ 2235059 h 2432311"/>
                <a:gd name="connsiteX8" fmla="*/ 107437 w 2049991"/>
                <a:gd name="connsiteY8" fmla="*/ 1849628 h 2432311"/>
                <a:gd name="connsiteX9" fmla="*/ 25301 w 2049991"/>
                <a:gd name="connsiteY9" fmla="*/ 1116676 h 2432311"/>
                <a:gd name="connsiteX0" fmla="*/ 25301 w 2033300"/>
                <a:gd name="connsiteY0" fmla="*/ 1116676 h 2432871"/>
                <a:gd name="connsiteX1" fmla="*/ 423348 w 2033300"/>
                <a:gd name="connsiteY1" fmla="*/ 364769 h 2432871"/>
                <a:gd name="connsiteX2" fmla="*/ 1181530 w 2033300"/>
                <a:gd name="connsiteY2" fmla="*/ 42520 h 2432871"/>
                <a:gd name="connsiteX3" fmla="*/ 1794394 w 2033300"/>
                <a:gd name="connsiteY3" fmla="*/ 642784 h 2432871"/>
                <a:gd name="connsiteX4" fmla="*/ 1914441 w 2033300"/>
                <a:gd name="connsiteY4" fmla="*/ 1426284 h 2432871"/>
                <a:gd name="connsiteX5" fmla="*/ 1762803 w 2033300"/>
                <a:gd name="connsiteY5" fmla="*/ 2127644 h 2432871"/>
                <a:gd name="connsiteX6" fmla="*/ 1181530 w 2033300"/>
                <a:gd name="connsiteY6" fmla="*/ 2430936 h 2432871"/>
                <a:gd name="connsiteX7" fmla="*/ 530756 w 2033300"/>
                <a:gd name="connsiteY7" fmla="*/ 2235059 h 2432871"/>
                <a:gd name="connsiteX8" fmla="*/ 107437 w 2033300"/>
                <a:gd name="connsiteY8" fmla="*/ 1849628 h 2432871"/>
                <a:gd name="connsiteX9" fmla="*/ 25301 w 2033300"/>
                <a:gd name="connsiteY9" fmla="*/ 1116676 h 2432871"/>
                <a:gd name="connsiteX0" fmla="*/ 25301 w 2045101"/>
                <a:gd name="connsiteY0" fmla="*/ 1107430 h 2423625"/>
                <a:gd name="connsiteX1" fmla="*/ 423348 w 2045101"/>
                <a:gd name="connsiteY1" fmla="*/ 355523 h 2423625"/>
                <a:gd name="connsiteX2" fmla="*/ 1181530 w 2045101"/>
                <a:gd name="connsiteY2" fmla="*/ 33274 h 2423625"/>
                <a:gd name="connsiteX3" fmla="*/ 1813348 w 2045101"/>
                <a:gd name="connsiteY3" fmla="*/ 507167 h 2423625"/>
                <a:gd name="connsiteX4" fmla="*/ 1914441 w 2045101"/>
                <a:gd name="connsiteY4" fmla="*/ 1417038 h 2423625"/>
                <a:gd name="connsiteX5" fmla="*/ 1762803 w 2045101"/>
                <a:gd name="connsiteY5" fmla="*/ 2118398 h 2423625"/>
                <a:gd name="connsiteX6" fmla="*/ 1181530 w 2045101"/>
                <a:gd name="connsiteY6" fmla="*/ 2421690 h 2423625"/>
                <a:gd name="connsiteX7" fmla="*/ 530756 w 2045101"/>
                <a:gd name="connsiteY7" fmla="*/ 2225813 h 2423625"/>
                <a:gd name="connsiteX8" fmla="*/ 107437 w 2045101"/>
                <a:gd name="connsiteY8" fmla="*/ 1840382 h 2423625"/>
                <a:gd name="connsiteX9" fmla="*/ 25301 w 2045101"/>
                <a:gd name="connsiteY9" fmla="*/ 1107430 h 2423625"/>
                <a:gd name="connsiteX0" fmla="*/ 25301 w 2045101"/>
                <a:gd name="connsiteY0" fmla="*/ 1107430 h 2423625"/>
                <a:gd name="connsiteX1" fmla="*/ 423348 w 2045101"/>
                <a:gd name="connsiteY1" fmla="*/ 355523 h 2423625"/>
                <a:gd name="connsiteX2" fmla="*/ 1181530 w 2045101"/>
                <a:gd name="connsiteY2" fmla="*/ 33274 h 2423625"/>
                <a:gd name="connsiteX3" fmla="*/ 1813348 w 2045101"/>
                <a:gd name="connsiteY3" fmla="*/ 507167 h 2423625"/>
                <a:gd name="connsiteX4" fmla="*/ 1914441 w 2045101"/>
                <a:gd name="connsiteY4" fmla="*/ 1417038 h 2423625"/>
                <a:gd name="connsiteX5" fmla="*/ 1762803 w 2045101"/>
                <a:gd name="connsiteY5" fmla="*/ 2118398 h 2423625"/>
                <a:gd name="connsiteX6" fmla="*/ 1181530 w 2045101"/>
                <a:gd name="connsiteY6" fmla="*/ 2421690 h 2423625"/>
                <a:gd name="connsiteX7" fmla="*/ 530756 w 2045101"/>
                <a:gd name="connsiteY7" fmla="*/ 2225813 h 2423625"/>
                <a:gd name="connsiteX8" fmla="*/ 107437 w 2045101"/>
                <a:gd name="connsiteY8" fmla="*/ 1840382 h 2423625"/>
                <a:gd name="connsiteX9" fmla="*/ 25301 w 2045101"/>
                <a:gd name="connsiteY9" fmla="*/ 1107430 h 2423625"/>
                <a:gd name="connsiteX0" fmla="*/ 25301 w 2066077"/>
                <a:gd name="connsiteY0" fmla="*/ 1101898 h 2418093"/>
                <a:gd name="connsiteX1" fmla="*/ 423348 w 2066077"/>
                <a:gd name="connsiteY1" fmla="*/ 349991 h 2418093"/>
                <a:gd name="connsiteX2" fmla="*/ 1181530 w 2066077"/>
                <a:gd name="connsiteY2" fmla="*/ 27742 h 2418093"/>
                <a:gd name="connsiteX3" fmla="*/ 1845616 w 2066077"/>
                <a:gd name="connsiteY3" fmla="*/ 425837 h 2418093"/>
                <a:gd name="connsiteX4" fmla="*/ 1914441 w 2066077"/>
                <a:gd name="connsiteY4" fmla="*/ 1411506 h 2418093"/>
                <a:gd name="connsiteX5" fmla="*/ 1762803 w 2066077"/>
                <a:gd name="connsiteY5" fmla="*/ 2112866 h 2418093"/>
                <a:gd name="connsiteX6" fmla="*/ 1181530 w 2066077"/>
                <a:gd name="connsiteY6" fmla="*/ 2416158 h 2418093"/>
                <a:gd name="connsiteX7" fmla="*/ 530756 w 2066077"/>
                <a:gd name="connsiteY7" fmla="*/ 2220281 h 2418093"/>
                <a:gd name="connsiteX8" fmla="*/ 107437 w 2066077"/>
                <a:gd name="connsiteY8" fmla="*/ 1834850 h 2418093"/>
                <a:gd name="connsiteX9" fmla="*/ 25301 w 2066077"/>
                <a:gd name="connsiteY9" fmla="*/ 1101898 h 2418093"/>
                <a:gd name="connsiteX0" fmla="*/ 25301 w 2066077"/>
                <a:gd name="connsiteY0" fmla="*/ 1101898 h 2418093"/>
                <a:gd name="connsiteX1" fmla="*/ 423348 w 2066077"/>
                <a:gd name="connsiteY1" fmla="*/ 349991 h 2418093"/>
                <a:gd name="connsiteX2" fmla="*/ 1181530 w 2066077"/>
                <a:gd name="connsiteY2" fmla="*/ 27742 h 2418093"/>
                <a:gd name="connsiteX3" fmla="*/ 1845616 w 2066077"/>
                <a:gd name="connsiteY3" fmla="*/ 425837 h 2418093"/>
                <a:gd name="connsiteX4" fmla="*/ 1914441 w 2066077"/>
                <a:gd name="connsiteY4" fmla="*/ 1411506 h 2418093"/>
                <a:gd name="connsiteX5" fmla="*/ 1762803 w 2066077"/>
                <a:gd name="connsiteY5" fmla="*/ 2112866 h 2418093"/>
                <a:gd name="connsiteX6" fmla="*/ 1181530 w 2066077"/>
                <a:gd name="connsiteY6" fmla="*/ 2416158 h 2418093"/>
                <a:gd name="connsiteX7" fmla="*/ 530756 w 2066077"/>
                <a:gd name="connsiteY7" fmla="*/ 2220281 h 2418093"/>
                <a:gd name="connsiteX8" fmla="*/ 107437 w 2066077"/>
                <a:gd name="connsiteY8" fmla="*/ 1834850 h 2418093"/>
                <a:gd name="connsiteX9" fmla="*/ 25301 w 2066077"/>
                <a:gd name="connsiteY9" fmla="*/ 1101898 h 2418093"/>
                <a:gd name="connsiteX0" fmla="*/ 25301 w 2066077"/>
                <a:gd name="connsiteY0" fmla="*/ 1131482 h 2447677"/>
                <a:gd name="connsiteX1" fmla="*/ 423348 w 2066077"/>
                <a:gd name="connsiteY1" fmla="*/ 379575 h 2447677"/>
                <a:gd name="connsiteX2" fmla="*/ 1181530 w 2066077"/>
                <a:gd name="connsiteY2" fmla="*/ 57326 h 2447677"/>
                <a:gd name="connsiteX3" fmla="*/ 1845616 w 2066077"/>
                <a:gd name="connsiteY3" fmla="*/ 455421 h 2447677"/>
                <a:gd name="connsiteX4" fmla="*/ 1914441 w 2066077"/>
                <a:gd name="connsiteY4" fmla="*/ 1441090 h 2447677"/>
                <a:gd name="connsiteX5" fmla="*/ 1762803 w 2066077"/>
                <a:gd name="connsiteY5" fmla="*/ 2142450 h 2447677"/>
                <a:gd name="connsiteX6" fmla="*/ 1181530 w 2066077"/>
                <a:gd name="connsiteY6" fmla="*/ 2445742 h 2447677"/>
                <a:gd name="connsiteX7" fmla="*/ 530756 w 2066077"/>
                <a:gd name="connsiteY7" fmla="*/ 2249865 h 2447677"/>
                <a:gd name="connsiteX8" fmla="*/ 107437 w 2066077"/>
                <a:gd name="connsiteY8" fmla="*/ 1864434 h 2447677"/>
                <a:gd name="connsiteX9" fmla="*/ 25301 w 2066077"/>
                <a:gd name="connsiteY9" fmla="*/ 1131482 h 2447677"/>
                <a:gd name="connsiteX0" fmla="*/ 24100 w 2064876"/>
                <a:gd name="connsiteY0" fmla="*/ 1116997 h 2433192"/>
                <a:gd name="connsiteX1" fmla="*/ 405900 w 2064876"/>
                <a:gd name="connsiteY1" fmla="*/ 330257 h 2433192"/>
                <a:gd name="connsiteX2" fmla="*/ 1180329 w 2064876"/>
                <a:gd name="connsiteY2" fmla="*/ 42841 h 2433192"/>
                <a:gd name="connsiteX3" fmla="*/ 1844415 w 2064876"/>
                <a:gd name="connsiteY3" fmla="*/ 440936 h 2433192"/>
                <a:gd name="connsiteX4" fmla="*/ 1913240 w 2064876"/>
                <a:gd name="connsiteY4" fmla="*/ 1426605 h 2433192"/>
                <a:gd name="connsiteX5" fmla="*/ 1761602 w 2064876"/>
                <a:gd name="connsiteY5" fmla="*/ 2127965 h 2433192"/>
                <a:gd name="connsiteX6" fmla="*/ 1180329 w 2064876"/>
                <a:gd name="connsiteY6" fmla="*/ 2431257 h 2433192"/>
                <a:gd name="connsiteX7" fmla="*/ 529555 w 2064876"/>
                <a:gd name="connsiteY7" fmla="*/ 2235380 h 2433192"/>
                <a:gd name="connsiteX8" fmla="*/ 106236 w 2064876"/>
                <a:gd name="connsiteY8" fmla="*/ 1849949 h 2433192"/>
                <a:gd name="connsiteX9" fmla="*/ 24100 w 2064876"/>
                <a:gd name="connsiteY9" fmla="*/ 1116997 h 2433192"/>
                <a:gd name="connsiteX0" fmla="*/ 24100 w 2064876"/>
                <a:gd name="connsiteY0" fmla="*/ 1116997 h 2433192"/>
                <a:gd name="connsiteX1" fmla="*/ 405900 w 2064876"/>
                <a:gd name="connsiteY1" fmla="*/ 330257 h 2433192"/>
                <a:gd name="connsiteX2" fmla="*/ 1180329 w 2064876"/>
                <a:gd name="connsiteY2" fmla="*/ 42841 h 2433192"/>
                <a:gd name="connsiteX3" fmla="*/ 1844415 w 2064876"/>
                <a:gd name="connsiteY3" fmla="*/ 440936 h 2433192"/>
                <a:gd name="connsiteX4" fmla="*/ 1913240 w 2064876"/>
                <a:gd name="connsiteY4" fmla="*/ 1426605 h 2433192"/>
                <a:gd name="connsiteX5" fmla="*/ 1761602 w 2064876"/>
                <a:gd name="connsiteY5" fmla="*/ 2127965 h 2433192"/>
                <a:gd name="connsiteX6" fmla="*/ 1180329 w 2064876"/>
                <a:gd name="connsiteY6" fmla="*/ 2431257 h 2433192"/>
                <a:gd name="connsiteX7" fmla="*/ 529555 w 2064876"/>
                <a:gd name="connsiteY7" fmla="*/ 2235380 h 2433192"/>
                <a:gd name="connsiteX8" fmla="*/ 106236 w 2064876"/>
                <a:gd name="connsiteY8" fmla="*/ 1849949 h 2433192"/>
                <a:gd name="connsiteX9" fmla="*/ 24100 w 2064876"/>
                <a:gd name="connsiteY9" fmla="*/ 1116997 h 243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4876" h="2433192">
                  <a:moveTo>
                    <a:pt x="24100" y="1116997"/>
                  </a:moveTo>
                  <a:cubicBezTo>
                    <a:pt x="74044" y="863715"/>
                    <a:pt x="-128602" y="683936"/>
                    <a:pt x="405900" y="330257"/>
                  </a:cubicBezTo>
                  <a:cubicBezTo>
                    <a:pt x="712331" y="-140476"/>
                    <a:pt x="940577" y="24395"/>
                    <a:pt x="1180329" y="42841"/>
                  </a:cubicBezTo>
                  <a:cubicBezTo>
                    <a:pt x="1420082" y="61288"/>
                    <a:pt x="1413657" y="342070"/>
                    <a:pt x="1844415" y="440936"/>
                  </a:cubicBezTo>
                  <a:cubicBezTo>
                    <a:pt x="2277211" y="627334"/>
                    <a:pt x="1944831" y="1198084"/>
                    <a:pt x="1913240" y="1426605"/>
                  </a:cubicBezTo>
                  <a:cubicBezTo>
                    <a:pt x="1881649" y="1655126"/>
                    <a:pt x="1941670" y="1928930"/>
                    <a:pt x="1761602" y="2127965"/>
                  </a:cubicBezTo>
                  <a:cubicBezTo>
                    <a:pt x="1581534" y="2327000"/>
                    <a:pt x="1385670" y="2413355"/>
                    <a:pt x="1180329" y="2431257"/>
                  </a:cubicBezTo>
                  <a:cubicBezTo>
                    <a:pt x="974988" y="2449160"/>
                    <a:pt x="688563" y="2339636"/>
                    <a:pt x="529555" y="2235380"/>
                  </a:cubicBezTo>
                  <a:cubicBezTo>
                    <a:pt x="370547" y="2131124"/>
                    <a:pt x="208380" y="2011072"/>
                    <a:pt x="106236" y="1849949"/>
                  </a:cubicBezTo>
                  <a:cubicBezTo>
                    <a:pt x="1986" y="1562455"/>
                    <a:pt x="-25844" y="1370279"/>
                    <a:pt x="24100" y="1116997"/>
                  </a:cubicBezTo>
                  <a:close/>
                </a:path>
              </a:pathLst>
            </a:custGeom>
            <a:solidFill>
              <a:schemeClr val="accent1"/>
            </a:solidFill>
            <a:ln w="9525" cap="flat" cmpd="sng" algn="ctr">
              <a:no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grpSp>
          <p:nvGrpSpPr>
            <p:cNvPr id="11" name="Group 10">
              <a:extLst>
                <a:ext uri="{FF2B5EF4-FFF2-40B4-BE49-F238E27FC236}">
                  <a16:creationId xmlns:a16="http://schemas.microsoft.com/office/drawing/2014/main" id="{F419591A-27CF-4253-9D3E-C95D722F457F}"/>
                </a:ext>
              </a:extLst>
            </p:cNvPr>
            <p:cNvGrpSpPr/>
            <p:nvPr/>
          </p:nvGrpSpPr>
          <p:grpSpPr>
            <a:xfrm>
              <a:off x="5834103" y="2711083"/>
              <a:ext cx="1468034" cy="1557143"/>
              <a:chOff x="5834103" y="2711083"/>
              <a:chExt cx="1468034" cy="1557143"/>
            </a:xfrm>
          </p:grpSpPr>
          <p:sp>
            <p:nvSpPr>
              <p:cNvPr id="236" name="Freeform 117">
                <a:extLst>
                  <a:ext uri="{FF2B5EF4-FFF2-40B4-BE49-F238E27FC236}">
                    <a16:creationId xmlns:a16="http://schemas.microsoft.com/office/drawing/2014/main" id="{FDD84472-5F6C-4C79-BBB6-927B8D644D63}"/>
                  </a:ext>
                </a:extLst>
              </p:cNvPr>
              <p:cNvSpPr/>
              <p:nvPr/>
            </p:nvSpPr>
            <p:spPr>
              <a:xfrm>
                <a:off x="6326432" y="2756781"/>
                <a:ext cx="586487" cy="308502"/>
              </a:xfrm>
              <a:custGeom>
                <a:avLst/>
                <a:gdLst>
                  <a:gd name="connsiteX0" fmla="*/ 59936 w 954945"/>
                  <a:gd name="connsiteY0" fmla="*/ 454025 h 491541"/>
                  <a:gd name="connsiteX1" fmla="*/ 12311 w 954945"/>
                  <a:gd name="connsiteY1" fmla="*/ 396875 h 491541"/>
                  <a:gd name="connsiteX2" fmla="*/ 2786 w 954945"/>
                  <a:gd name="connsiteY2" fmla="*/ 288925 h 491541"/>
                  <a:gd name="connsiteX3" fmla="*/ 53586 w 954945"/>
                  <a:gd name="connsiteY3" fmla="*/ 158750 h 491541"/>
                  <a:gd name="connsiteX4" fmla="*/ 148836 w 954945"/>
                  <a:gd name="connsiteY4" fmla="*/ 76200 h 491541"/>
                  <a:gd name="connsiteX5" fmla="*/ 291711 w 954945"/>
                  <a:gd name="connsiteY5" fmla="*/ 50800 h 491541"/>
                  <a:gd name="connsiteX6" fmla="*/ 421886 w 954945"/>
                  <a:gd name="connsiteY6" fmla="*/ 101600 h 491541"/>
                  <a:gd name="connsiteX7" fmla="*/ 501261 w 954945"/>
                  <a:gd name="connsiteY7" fmla="*/ 219075 h 491541"/>
                  <a:gd name="connsiteX8" fmla="*/ 529836 w 954945"/>
                  <a:gd name="connsiteY8" fmla="*/ 355600 h 491541"/>
                  <a:gd name="connsiteX9" fmla="*/ 567936 w 954945"/>
                  <a:gd name="connsiteY9" fmla="*/ 438150 h 491541"/>
                  <a:gd name="connsiteX10" fmla="*/ 653661 w 954945"/>
                  <a:gd name="connsiteY10" fmla="*/ 485775 h 491541"/>
                  <a:gd name="connsiteX11" fmla="*/ 799711 w 954945"/>
                  <a:gd name="connsiteY11" fmla="*/ 482600 h 491541"/>
                  <a:gd name="connsiteX12" fmla="*/ 914011 w 954945"/>
                  <a:gd name="connsiteY12" fmla="*/ 412750 h 491541"/>
                  <a:gd name="connsiteX13" fmla="*/ 952111 w 954945"/>
                  <a:gd name="connsiteY13" fmla="*/ 288925 h 491541"/>
                  <a:gd name="connsiteX14" fmla="*/ 945761 w 954945"/>
                  <a:gd name="connsiteY14" fmla="*/ 165100 h 491541"/>
                  <a:gd name="connsiteX15" fmla="*/ 894961 w 954945"/>
                  <a:gd name="connsiteY15" fmla="*/ 73025 h 491541"/>
                  <a:gd name="connsiteX16" fmla="*/ 812411 w 954945"/>
                  <a:gd name="connsiteY16" fmla="*/ 19050 h 491541"/>
                  <a:gd name="connsiteX17" fmla="*/ 707636 w 954945"/>
                  <a:gd name="connsiteY17" fmla="*/ 0 h 491541"/>
                  <a:gd name="connsiteX0" fmla="*/ 12311 w 954945"/>
                  <a:gd name="connsiteY0" fmla="*/ 396875 h 491541"/>
                  <a:gd name="connsiteX1" fmla="*/ 2786 w 954945"/>
                  <a:gd name="connsiteY1" fmla="*/ 288925 h 491541"/>
                  <a:gd name="connsiteX2" fmla="*/ 53586 w 954945"/>
                  <a:gd name="connsiteY2" fmla="*/ 158750 h 491541"/>
                  <a:gd name="connsiteX3" fmla="*/ 148836 w 954945"/>
                  <a:gd name="connsiteY3" fmla="*/ 76200 h 491541"/>
                  <a:gd name="connsiteX4" fmla="*/ 291711 w 954945"/>
                  <a:gd name="connsiteY4" fmla="*/ 50800 h 491541"/>
                  <a:gd name="connsiteX5" fmla="*/ 421886 w 954945"/>
                  <a:gd name="connsiteY5" fmla="*/ 101600 h 491541"/>
                  <a:gd name="connsiteX6" fmla="*/ 501261 w 954945"/>
                  <a:gd name="connsiteY6" fmla="*/ 219075 h 491541"/>
                  <a:gd name="connsiteX7" fmla="*/ 529836 w 954945"/>
                  <a:gd name="connsiteY7" fmla="*/ 355600 h 491541"/>
                  <a:gd name="connsiteX8" fmla="*/ 567936 w 954945"/>
                  <a:gd name="connsiteY8" fmla="*/ 438150 h 491541"/>
                  <a:gd name="connsiteX9" fmla="*/ 653661 w 954945"/>
                  <a:gd name="connsiteY9" fmla="*/ 485775 h 491541"/>
                  <a:gd name="connsiteX10" fmla="*/ 799711 w 954945"/>
                  <a:gd name="connsiteY10" fmla="*/ 482600 h 491541"/>
                  <a:gd name="connsiteX11" fmla="*/ 914011 w 954945"/>
                  <a:gd name="connsiteY11" fmla="*/ 412750 h 491541"/>
                  <a:gd name="connsiteX12" fmla="*/ 952111 w 954945"/>
                  <a:gd name="connsiteY12" fmla="*/ 288925 h 491541"/>
                  <a:gd name="connsiteX13" fmla="*/ 945761 w 954945"/>
                  <a:gd name="connsiteY13" fmla="*/ 165100 h 491541"/>
                  <a:gd name="connsiteX14" fmla="*/ 894961 w 954945"/>
                  <a:gd name="connsiteY14" fmla="*/ 73025 h 491541"/>
                  <a:gd name="connsiteX15" fmla="*/ 812411 w 954945"/>
                  <a:gd name="connsiteY15" fmla="*/ 19050 h 491541"/>
                  <a:gd name="connsiteX16" fmla="*/ 707636 w 954945"/>
                  <a:gd name="connsiteY16" fmla="*/ 0 h 491541"/>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52047 w 966106"/>
                  <a:gd name="connsiteY0" fmla="*/ 488950 h 491541"/>
                  <a:gd name="connsiteX1" fmla="*/ 13947 w 966106"/>
                  <a:gd name="connsiteY1" fmla="*/ 288925 h 491541"/>
                  <a:gd name="connsiteX2" fmla="*/ 64747 w 966106"/>
                  <a:gd name="connsiteY2" fmla="*/ 158750 h 491541"/>
                  <a:gd name="connsiteX3" fmla="*/ 159997 w 966106"/>
                  <a:gd name="connsiteY3" fmla="*/ 76200 h 491541"/>
                  <a:gd name="connsiteX4" fmla="*/ 302872 w 966106"/>
                  <a:gd name="connsiteY4" fmla="*/ 50800 h 491541"/>
                  <a:gd name="connsiteX5" fmla="*/ 433047 w 966106"/>
                  <a:gd name="connsiteY5" fmla="*/ 101600 h 491541"/>
                  <a:gd name="connsiteX6" fmla="*/ 512422 w 966106"/>
                  <a:gd name="connsiteY6" fmla="*/ 219075 h 491541"/>
                  <a:gd name="connsiteX7" fmla="*/ 540997 w 966106"/>
                  <a:gd name="connsiteY7" fmla="*/ 355600 h 491541"/>
                  <a:gd name="connsiteX8" fmla="*/ 579097 w 966106"/>
                  <a:gd name="connsiteY8" fmla="*/ 438150 h 491541"/>
                  <a:gd name="connsiteX9" fmla="*/ 664822 w 966106"/>
                  <a:gd name="connsiteY9" fmla="*/ 485775 h 491541"/>
                  <a:gd name="connsiteX10" fmla="*/ 810872 w 966106"/>
                  <a:gd name="connsiteY10" fmla="*/ 482600 h 491541"/>
                  <a:gd name="connsiteX11" fmla="*/ 925172 w 966106"/>
                  <a:gd name="connsiteY11" fmla="*/ 412750 h 491541"/>
                  <a:gd name="connsiteX12" fmla="*/ 963272 w 966106"/>
                  <a:gd name="connsiteY12" fmla="*/ 288925 h 491541"/>
                  <a:gd name="connsiteX13" fmla="*/ 956922 w 966106"/>
                  <a:gd name="connsiteY13" fmla="*/ 165100 h 491541"/>
                  <a:gd name="connsiteX14" fmla="*/ 906122 w 966106"/>
                  <a:gd name="connsiteY14" fmla="*/ 73025 h 491541"/>
                  <a:gd name="connsiteX15" fmla="*/ 823572 w 966106"/>
                  <a:gd name="connsiteY15" fmla="*/ 19050 h 491541"/>
                  <a:gd name="connsiteX16" fmla="*/ 718797 w 96610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57056" h="491541">
                    <a:moveTo>
                      <a:pt x="42997" y="488950"/>
                    </a:moveTo>
                    <a:cubicBezTo>
                      <a:pt x="-17328" y="369358"/>
                      <a:pt x="2780" y="343958"/>
                      <a:pt x="4897" y="288925"/>
                    </a:cubicBezTo>
                    <a:cubicBezTo>
                      <a:pt x="7014" y="233892"/>
                      <a:pt x="31355" y="194204"/>
                      <a:pt x="55697" y="158750"/>
                    </a:cubicBezTo>
                    <a:cubicBezTo>
                      <a:pt x="80039" y="123296"/>
                      <a:pt x="111259" y="94192"/>
                      <a:pt x="150947" y="76200"/>
                    </a:cubicBezTo>
                    <a:cubicBezTo>
                      <a:pt x="190635" y="58208"/>
                      <a:pt x="248314" y="46567"/>
                      <a:pt x="293822" y="50800"/>
                    </a:cubicBezTo>
                    <a:cubicBezTo>
                      <a:pt x="339330" y="55033"/>
                      <a:pt x="389072" y="73554"/>
                      <a:pt x="423997" y="101600"/>
                    </a:cubicBezTo>
                    <a:cubicBezTo>
                      <a:pt x="458922" y="129646"/>
                      <a:pt x="485380" y="176742"/>
                      <a:pt x="503372" y="219075"/>
                    </a:cubicBezTo>
                    <a:cubicBezTo>
                      <a:pt x="521364" y="261408"/>
                      <a:pt x="520835" y="319088"/>
                      <a:pt x="531947" y="355600"/>
                    </a:cubicBezTo>
                    <a:cubicBezTo>
                      <a:pt x="543059" y="392112"/>
                      <a:pt x="549410" y="416454"/>
                      <a:pt x="570047" y="438150"/>
                    </a:cubicBezTo>
                    <a:cubicBezTo>
                      <a:pt x="590685" y="459846"/>
                      <a:pt x="617143" y="478367"/>
                      <a:pt x="655772" y="485775"/>
                    </a:cubicBezTo>
                    <a:cubicBezTo>
                      <a:pt x="694401" y="493183"/>
                      <a:pt x="758430" y="494771"/>
                      <a:pt x="801822" y="482600"/>
                    </a:cubicBezTo>
                    <a:cubicBezTo>
                      <a:pt x="845214" y="470429"/>
                      <a:pt x="890722" y="445029"/>
                      <a:pt x="916122" y="412750"/>
                    </a:cubicBezTo>
                    <a:cubicBezTo>
                      <a:pt x="941522" y="380471"/>
                      <a:pt x="948930" y="330200"/>
                      <a:pt x="954222" y="288925"/>
                    </a:cubicBezTo>
                    <a:cubicBezTo>
                      <a:pt x="959514" y="247650"/>
                      <a:pt x="957397" y="201083"/>
                      <a:pt x="947872" y="165100"/>
                    </a:cubicBezTo>
                    <a:cubicBezTo>
                      <a:pt x="938347" y="129117"/>
                      <a:pt x="919297" y="97367"/>
                      <a:pt x="897072" y="73025"/>
                    </a:cubicBezTo>
                    <a:cubicBezTo>
                      <a:pt x="874847" y="48683"/>
                      <a:pt x="845743" y="31221"/>
                      <a:pt x="814522" y="19050"/>
                    </a:cubicBezTo>
                    <a:cubicBezTo>
                      <a:pt x="783301" y="6879"/>
                      <a:pt x="746524" y="3439"/>
                      <a:pt x="709747" y="0"/>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37" name="Oval 236">
                <a:extLst>
                  <a:ext uri="{FF2B5EF4-FFF2-40B4-BE49-F238E27FC236}">
                    <a16:creationId xmlns:a16="http://schemas.microsoft.com/office/drawing/2014/main" id="{DB9E8720-AAAF-4B9C-A86F-C2DA550BCD7D}"/>
                  </a:ext>
                </a:extLst>
              </p:cNvPr>
              <p:cNvSpPr/>
              <p:nvPr/>
            </p:nvSpPr>
            <p:spPr>
              <a:xfrm>
                <a:off x="6285247" y="2944229"/>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38" name="Oval 237">
                <a:extLst>
                  <a:ext uri="{FF2B5EF4-FFF2-40B4-BE49-F238E27FC236}">
                    <a16:creationId xmlns:a16="http://schemas.microsoft.com/office/drawing/2014/main" id="{E7B8E1C1-74DE-4A1E-9C73-6B8A104AA925}"/>
                  </a:ext>
                </a:extLst>
              </p:cNvPr>
              <p:cNvSpPr/>
              <p:nvPr/>
            </p:nvSpPr>
            <p:spPr>
              <a:xfrm>
                <a:off x="6398095" y="2748945"/>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39" name="Oval 238">
                <a:extLst>
                  <a:ext uri="{FF2B5EF4-FFF2-40B4-BE49-F238E27FC236}">
                    <a16:creationId xmlns:a16="http://schemas.microsoft.com/office/drawing/2014/main" id="{E89F7C0A-9592-4B2B-B3E9-A601C6C5D4B1}"/>
                  </a:ext>
                </a:extLst>
              </p:cNvPr>
              <p:cNvSpPr/>
              <p:nvPr/>
            </p:nvSpPr>
            <p:spPr>
              <a:xfrm>
                <a:off x="6612116" y="2958178"/>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0" name="Oval 239">
                <a:extLst>
                  <a:ext uri="{FF2B5EF4-FFF2-40B4-BE49-F238E27FC236}">
                    <a16:creationId xmlns:a16="http://schemas.microsoft.com/office/drawing/2014/main" id="{9E2F043F-0595-4CEA-BEB2-00FFDE4B0B70}"/>
                  </a:ext>
                </a:extLst>
              </p:cNvPr>
              <p:cNvSpPr/>
              <p:nvPr/>
            </p:nvSpPr>
            <p:spPr>
              <a:xfrm>
                <a:off x="6709399" y="3013974"/>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1" name="Oval 240">
                <a:extLst>
                  <a:ext uri="{FF2B5EF4-FFF2-40B4-BE49-F238E27FC236}">
                    <a16:creationId xmlns:a16="http://schemas.microsoft.com/office/drawing/2014/main" id="{721EE2BB-0D79-4F8D-837E-B06E54CCCB55}"/>
                  </a:ext>
                </a:extLst>
              </p:cNvPr>
              <p:cNvSpPr/>
              <p:nvPr/>
            </p:nvSpPr>
            <p:spPr>
              <a:xfrm>
                <a:off x="6868942" y="2874485"/>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2" name="Oval 241">
                <a:extLst>
                  <a:ext uri="{FF2B5EF4-FFF2-40B4-BE49-F238E27FC236}">
                    <a16:creationId xmlns:a16="http://schemas.microsoft.com/office/drawing/2014/main" id="{C0857FDB-CC01-4EBD-8525-D84CC7BB1616}"/>
                  </a:ext>
                </a:extLst>
              </p:cNvPr>
              <p:cNvSpPr/>
              <p:nvPr/>
            </p:nvSpPr>
            <p:spPr>
              <a:xfrm>
                <a:off x="6837811" y="2758909"/>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3" name="Oval 242">
                <a:extLst>
                  <a:ext uri="{FF2B5EF4-FFF2-40B4-BE49-F238E27FC236}">
                    <a16:creationId xmlns:a16="http://schemas.microsoft.com/office/drawing/2014/main" id="{7614788C-99B0-4C5A-9FBC-58866AAA5060}"/>
                  </a:ext>
                </a:extLst>
              </p:cNvPr>
              <p:cNvSpPr/>
              <p:nvPr/>
            </p:nvSpPr>
            <p:spPr>
              <a:xfrm>
                <a:off x="6721073" y="2711083"/>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4" name="Oval 243">
                <a:extLst>
                  <a:ext uri="{FF2B5EF4-FFF2-40B4-BE49-F238E27FC236}">
                    <a16:creationId xmlns:a16="http://schemas.microsoft.com/office/drawing/2014/main" id="{13B61307-1637-4ACC-9260-405C5946ACE2}"/>
                  </a:ext>
                </a:extLst>
              </p:cNvPr>
              <p:cNvSpPr/>
              <p:nvPr/>
            </p:nvSpPr>
            <p:spPr>
              <a:xfrm>
                <a:off x="6298866" y="2820682"/>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5" name="Oval 244">
                <a:extLst>
                  <a:ext uri="{FF2B5EF4-FFF2-40B4-BE49-F238E27FC236}">
                    <a16:creationId xmlns:a16="http://schemas.microsoft.com/office/drawing/2014/main" id="{05689380-9329-43EF-8EEF-DF93E1CEAB1F}"/>
                  </a:ext>
                </a:extLst>
              </p:cNvPr>
              <p:cNvSpPr/>
              <p:nvPr/>
            </p:nvSpPr>
            <p:spPr>
              <a:xfrm>
                <a:off x="6514833" y="276090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6" name="Oval 245">
                <a:extLst>
                  <a:ext uri="{FF2B5EF4-FFF2-40B4-BE49-F238E27FC236}">
                    <a16:creationId xmlns:a16="http://schemas.microsoft.com/office/drawing/2014/main" id="{5E2837BC-DEBA-4162-944B-51A6F7CC6B25}"/>
                  </a:ext>
                </a:extLst>
              </p:cNvPr>
              <p:cNvSpPr/>
              <p:nvPr/>
            </p:nvSpPr>
            <p:spPr>
              <a:xfrm>
                <a:off x="6588768" y="2844595"/>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7" name="Oval 246">
                <a:extLst>
                  <a:ext uri="{FF2B5EF4-FFF2-40B4-BE49-F238E27FC236}">
                    <a16:creationId xmlns:a16="http://schemas.microsoft.com/office/drawing/2014/main" id="{3F3E8CB6-E995-4D03-9B2F-97E482BDF2E6}"/>
                  </a:ext>
                </a:extLst>
              </p:cNvPr>
              <p:cNvSpPr/>
              <p:nvPr/>
            </p:nvSpPr>
            <p:spPr>
              <a:xfrm>
                <a:off x="6824192" y="2986075"/>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8" name="Freeform 129">
                <a:extLst>
                  <a:ext uri="{FF2B5EF4-FFF2-40B4-BE49-F238E27FC236}">
                    <a16:creationId xmlns:a16="http://schemas.microsoft.com/office/drawing/2014/main" id="{FE655B93-B338-4940-A05B-35A0778191B0}"/>
                  </a:ext>
                </a:extLst>
              </p:cNvPr>
              <p:cNvSpPr/>
              <p:nvPr/>
            </p:nvSpPr>
            <p:spPr>
              <a:xfrm rot="19390044">
                <a:off x="6271719" y="3959724"/>
                <a:ext cx="406431" cy="308502"/>
              </a:xfrm>
              <a:custGeom>
                <a:avLst/>
                <a:gdLst>
                  <a:gd name="connsiteX0" fmla="*/ 59936 w 954945"/>
                  <a:gd name="connsiteY0" fmla="*/ 454025 h 491541"/>
                  <a:gd name="connsiteX1" fmla="*/ 12311 w 954945"/>
                  <a:gd name="connsiteY1" fmla="*/ 396875 h 491541"/>
                  <a:gd name="connsiteX2" fmla="*/ 2786 w 954945"/>
                  <a:gd name="connsiteY2" fmla="*/ 288925 h 491541"/>
                  <a:gd name="connsiteX3" fmla="*/ 53586 w 954945"/>
                  <a:gd name="connsiteY3" fmla="*/ 158750 h 491541"/>
                  <a:gd name="connsiteX4" fmla="*/ 148836 w 954945"/>
                  <a:gd name="connsiteY4" fmla="*/ 76200 h 491541"/>
                  <a:gd name="connsiteX5" fmla="*/ 291711 w 954945"/>
                  <a:gd name="connsiteY5" fmla="*/ 50800 h 491541"/>
                  <a:gd name="connsiteX6" fmla="*/ 421886 w 954945"/>
                  <a:gd name="connsiteY6" fmla="*/ 101600 h 491541"/>
                  <a:gd name="connsiteX7" fmla="*/ 501261 w 954945"/>
                  <a:gd name="connsiteY7" fmla="*/ 219075 h 491541"/>
                  <a:gd name="connsiteX8" fmla="*/ 529836 w 954945"/>
                  <a:gd name="connsiteY8" fmla="*/ 355600 h 491541"/>
                  <a:gd name="connsiteX9" fmla="*/ 567936 w 954945"/>
                  <a:gd name="connsiteY9" fmla="*/ 438150 h 491541"/>
                  <a:gd name="connsiteX10" fmla="*/ 653661 w 954945"/>
                  <a:gd name="connsiteY10" fmla="*/ 485775 h 491541"/>
                  <a:gd name="connsiteX11" fmla="*/ 799711 w 954945"/>
                  <a:gd name="connsiteY11" fmla="*/ 482600 h 491541"/>
                  <a:gd name="connsiteX12" fmla="*/ 914011 w 954945"/>
                  <a:gd name="connsiteY12" fmla="*/ 412750 h 491541"/>
                  <a:gd name="connsiteX13" fmla="*/ 952111 w 954945"/>
                  <a:gd name="connsiteY13" fmla="*/ 288925 h 491541"/>
                  <a:gd name="connsiteX14" fmla="*/ 945761 w 954945"/>
                  <a:gd name="connsiteY14" fmla="*/ 165100 h 491541"/>
                  <a:gd name="connsiteX15" fmla="*/ 894961 w 954945"/>
                  <a:gd name="connsiteY15" fmla="*/ 73025 h 491541"/>
                  <a:gd name="connsiteX16" fmla="*/ 812411 w 954945"/>
                  <a:gd name="connsiteY16" fmla="*/ 19050 h 491541"/>
                  <a:gd name="connsiteX17" fmla="*/ 707636 w 954945"/>
                  <a:gd name="connsiteY17" fmla="*/ 0 h 491541"/>
                  <a:gd name="connsiteX0" fmla="*/ 12311 w 954945"/>
                  <a:gd name="connsiteY0" fmla="*/ 396875 h 491541"/>
                  <a:gd name="connsiteX1" fmla="*/ 2786 w 954945"/>
                  <a:gd name="connsiteY1" fmla="*/ 288925 h 491541"/>
                  <a:gd name="connsiteX2" fmla="*/ 53586 w 954945"/>
                  <a:gd name="connsiteY2" fmla="*/ 158750 h 491541"/>
                  <a:gd name="connsiteX3" fmla="*/ 148836 w 954945"/>
                  <a:gd name="connsiteY3" fmla="*/ 76200 h 491541"/>
                  <a:gd name="connsiteX4" fmla="*/ 291711 w 954945"/>
                  <a:gd name="connsiteY4" fmla="*/ 50800 h 491541"/>
                  <a:gd name="connsiteX5" fmla="*/ 421886 w 954945"/>
                  <a:gd name="connsiteY5" fmla="*/ 101600 h 491541"/>
                  <a:gd name="connsiteX6" fmla="*/ 501261 w 954945"/>
                  <a:gd name="connsiteY6" fmla="*/ 219075 h 491541"/>
                  <a:gd name="connsiteX7" fmla="*/ 529836 w 954945"/>
                  <a:gd name="connsiteY7" fmla="*/ 355600 h 491541"/>
                  <a:gd name="connsiteX8" fmla="*/ 567936 w 954945"/>
                  <a:gd name="connsiteY8" fmla="*/ 438150 h 491541"/>
                  <a:gd name="connsiteX9" fmla="*/ 653661 w 954945"/>
                  <a:gd name="connsiteY9" fmla="*/ 485775 h 491541"/>
                  <a:gd name="connsiteX10" fmla="*/ 799711 w 954945"/>
                  <a:gd name="connsiteY10" fmla="*/ 482600 h 491541"/>
                  <a:gd name="connsiteX11" fmla="*/ 914011 w 954945"/>
                  <a:gd name="connsiteY11" fmla="*/ 412750 h 491541"/>
                  <a:gd name="connsiteX12" fmla="*/ 952111 w 954945"/>
                  <a:gd name="connsiteY12" fmla="*/ 288925 h 491541"/>
                  <a:gd name="connsiteX13" fmla="*/ 945761 w 954945"/>
                  <a:gd name="connsiteY13" fmla="*/ 165100 h 491541"/>
                  <a:gd name="connsiteX14" fmla="*/ 894961 w 954945"/>
                  <a:gd name="connsiteY14" fmla="*/ 73025 h 491541"/>
                  <a:gd name="connsiteX15" fmla="*/ 812411 w 954945"/>
                  <a:gd name="connsiteY15" fmla="*/ 19050 h 491541"/>
                  <a:gd name="connsiteX16" fmla="*/ 707636 w 954945"/>
                  <a:gd name="connsiteY16" fmla="*/ 0 h 491541"/>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52047 w 966106"/>
                  <a:gd name="connsiteY0" fmla="*/ 488950 h 491541"/>
                  <a:gd name="connsiteX1" fmla="*/ 13947 w 966106"/>
                  <a:gd name="connsiteY1" fmla="*/ 288925 h 491541"/>
                  <a:gd name="connsiteX2" fmla="*/ 64747 w 966106"/>
                  <a:gd name="connsiteY2" fmla="*/ 158750 h 491541"/>
                  <a:gd name="connsiteX3" fmla="*/ 159997 w 966106"/>
                  <a:gd name="connsiteY3" fmla="*/ 76200 h 491541"/>
                  <a:gd name="connsiteX4" fmla="*/ 302872 w 966106"/>
                  <a:gd name="connsiteY4" fmla="*/ 50800 h 491541"/>
                  <a:gd name="connsiteX5" fmla="*/ 433047 w 966106"/>
                  <a:gd name="connsiteY5" fmla="*/ 101600 h 491541"/>
                  <a:gd name="connsiteX6" fmla="*/ 512422 w 966106"/>
                  <a:gd name="connsiteY6" fmla="*/ 219075 h 491541"/>
                  <a:gd name="connsiteX7" fmla="*/ 540997 w 966106"/>
                  <a:gd name="connsiteY7" fmla="*/ 355600 h 491541"/>
                  <a:gd name="connsiteX8" fmla="*/ 579097 w 966106"/>
                  <a:gd name="connsiteY8" fmla="*/ 438150 h 491541"/>
                  <a:gd name="connsiteX9" fmla="*/ 664822 w 966106"/>
                  <a:gd name="connsiteY9" fmla="*/ 485775 h 491541"/>
                  <a:gd name="connsiteX10" fmla="*/ 810872 w 966106"/>
                  <a:gd name="connsiteY10" fmla="*/ 482600 h 491541"/>
                  <a:gd name="connsiteX11" fmla="*/ 925172 w 966106"/>
                  <a:gd name="connsiteY11" fmla="*/ 412750 h 491541"/>
                  <a:gd name="connsiteX12" fmla="*/ 963272 w 966106"/>
                  <a:gd name="connsiteY12" fmla="*/ 288925 h 491541"/>
                  <a:gd name="connsiteX13" fmla="*/ 956922 w 966106"/>
                  <a:gd name="connsiteY13" fmla="*/ 165100 h 491541"/>
                  <a:gd name="connsiteX14" fmla="*/ 906122 w 966106"/>
                  <a:gd name="connsiteY14" fmla="*/ 73025 h 491541"/>
                  <a:gd name="connsiteX15" fmla="*/ 823572 w 966106"/>
                  <a:gd name="connsiteY15" fmla="*/ 19050 h 491541"/>
                  <a:gd name="connsiteX16" fmla="*/ 718797 w 96610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1 w 952160"/>
                  <a:gd name="connsiteY0" fmla="*/ 288925 h 491541"/>
                  <a:gd name="connsiteX1" fmla="*/ 50801 w 952160"/>
                  <a:gd name="connsiteY1" fmla="*/ 158750 h 491541"/>
                  <a:gd name="connsiteX2" fmla="*/ 146051 w 952160"/>
                  <a:gd name="connsiteY2" fmla="*/ 76200 h 491541"/>
                  <a:gd name="connsiteX3" fmla="*/ 288926 w 952160"/>
                  <a:gd name="connsiteY3" fmla="*/ 50800 h 491541"/>
                  <a:gd name="connsiteX4" fmla="*/ 419101 w 952160"/>
                  <a:gd name="connsiteY4" fmla="*/ 101600 h 491541"/>
                  <a:gd name="connsiteX5" fmla="*/ 498476 w 952160"/>
                  <a:gd name="connsiteY5" fmla="*/ 219075 h 491541"/>
                  <a:gd name="connsiteX6" fmla="*/ 527051 w 952160"/>
                  <a:gd name="connsiteY6" fmla="*/ 355600 h 491541"/>
                  <a:gd name="connsiteX7" fmla="*/ 565151 w 952160"/>
                  <a:gd name="connsiteY7" fmla="*/ 438150 h 491541"/>
                  <a:gd name="connsiteX8" fmla="*/ 650876 w 952160"/>
                  <a:gd name="connsiteY8" fmla="*/ 485775 h 491541"/>
                  <a:gd name="connsiteX9" fmla="*/ 796926 w 952160"/>
                  <a:gd name="connsiteY9" fmla="*/ 482600 h 491541"/>
                  <a:gd name="connsiteX10" fmla="*/ 911226 w 952160"/>
                  <a:gd name="connsiteY10" fmla="*/ 412750 h 491541"/>
                  <a:gd name="connsiteX11" fmla="*/ 949326 w 952160"/>
                  <a:gd name="connsiteY11" fmla="*/ 288925 h 491541"/>
                  <a:gd name="connsiteX12" fmla="*/ 942976 w 952160"/>
                  <a:gd name="connsiteY12" fmla="*/ 165100 h 491541"/>
                  <a:gd name="connsiteX13" fmla="*/ 892176 w 952160"/>
                  <a:gd name="connsiteY13" fmla="*/ 73025 h 491541"/>
                  <a:gd name="connsiteX14" fmla="*/ 809626 w 952160"/>
                  <a:gd name="connsiteY14" fmla="*/ 19050 h 491541"/>
                  <a:gd name="connsiteX15" fmla="*/ 704851 w 952160"/>
                  <a:gd name="connsiteY15" fmla="*/ 0 h 491541"/>
                  <a:gd name="connsiteX0" fmla="*/ 0 w 901359"/>
                  <a:gd name="connsiteY0" fmla="*/ 158750 h 491541"/>
                  <a:gd name="connsiteX1" fmla="*/ 95250 w 901359"/>
                  <a:gd name="connsiteY1" fmla="*/ 76200 h 491541"/>
                  <a:gd name="connsiteX2" fmla="*/ 238125 w 901359"/>
                  <a:gd name="connsiteY2" fmla="*/ 50800 h 491541"/>
                  <a:gd name="connsiteX3" fmla="*/ 368300 w 901359"/>
                  <a:gd name="connsiteY3" fmla="*/ 101600 h 491541"/>
                  <a:gd name="connsiteX4" fmla="*/ 447675 w 901359"/>
                  <a:gd name="connsiteY4" fmla="*/ 219075 h 491541"/>
                  <a:gd name="connsiteX5" fmla="*/ 476250 w 901359"/>
                  <a:gd name="connsiteY5" fmla="*/ 355600 h 491541"/>
                  <a:gd name="connsiteX6" fmla="*/ 514350 w 901359"/>
                  <a:gd name="connsiteY6" fmla="*/ 438150 h 491541"/>
                  <a:gd name="connsiteX7" fmla="*/ 600075 w 901359"/>
                  <a:gd name="connsiteY7" fmla="*/ 485775 h 491541"/>
                  <a:gd name="connsiteX8" fmla="*/ 746125 w 901359"/>
                  <a:gd name="connsiteY8" fmla="*/ 482600 h 491541"/>
                  <a:gd name="connsiteX9" fmla="*/ 860425 w 901359"/>
                  <a:gd name="connsiteY9" fmla="*/ 412750 h 491541"/>
                  <a:gd name="connsiteX10" fmla="*/ 898525 w 901359"/>
                  <a:gd name="connsiteY10" fmla="*/ 288925 h 491541"/>
                  <a:gd name="connsiteX11" fmla="*/ 892175 w 901359"/>
                  <a:gd name="connsiteY11" fmla="*/ 165100 h 491541"/>
                  <a:gd name="connsiteX12" fmla="*/ 841375 w 901359"/>
                  <a:gd name="connsiteY12" fmla="*/ 73025 h 491541"/>
                  <a:gd name="connsiteX13" fmla="*/ 758825 w 901359"/>
                  <a:gd name="connsiteY13" fmla="*/ 19050 h 491541"/>
                  <a:gd name="connsiteX14" fmla="*/ 654050 w 901359"/>
                  <a:gd name="connsiteY14" fmla="*/ 0 h 491541"/>
                  <a:gd name="connsiteX0" fmla="*/ 0 w 806109"/>
                  <a:gd name="connsiteY0" fmla="*/ 76200 h 491541"/>
                  <a:gd name="connsiteX1" fmla="*/ 142875 w 806109"/>
                  <a:gd name="connsiteY1" fmla="*/ 50800 h 491541"/>
                  <a:gd name="connsiteX2" fmla="*/ 273050 w 806109"/>
                  <a:gd name="connsiteY2" fmla="*/ 101600 h 491541"/>
                  <a:gd name="connsiteX3" fmla="*/ 352425 w 806109"/>
                  <a:gd name="connsiteY3" fmla="*/ 219075 h 491541"/>
                  <a:gd name="connsiteX4" fmla="*/ 381000 w 806109"/>
                  <a:gd name="connsiteY4" fmla="*/ 355600 h 491541"/>
                  <a:gd name="connsiteX5" fmla="*/ 419100 w 806109"/>
                  <a:gd name="connsiteY5" fmla="*/ 438150 h 491541"/>
                  <a:gd name="connsiteX6" fmla="*/ 504825 w 806109"/>
                  <a:gd name="connsiteY6" fmla="*/ 485775 h 491541"/>
                  <a:gd name="connsiteX7" fmla="*/ 650875 w 806109"/>
                  <a:gd name="connsiteY7" fmla="*/ 482600 h 491541"/>
                  <a:gd name="connsiteX8" fmla="*/ 765175 w 806109"/>
                  <a:gd name="connsiteY8" fmla="*/ 412750 h 491541"/>
                  <a:gd name="connsiteX9" fmla="*/ 803275 w 806109"/>
                  <a:gd name="connsiteY9" fmla="*/ 288925 h 491541"/>
                  <a:gd name="connsiteX10" fmla="*/ 796925 w 806109"/>
                  <a:gd name="connsiteY10" fmla="*/ 165100 h 491541"/>
                  <a:gd name="connsiteX11" fmla="*/ 746125 w 806109"/>
                  <a:gd name="connsiteY11" fmla="*/ 73025 h 491541"/>
                  <a:gd name="connsiteX12" fmla="*/ 663575 w 806109"/>
                  <a:gd name="connsiteY12" fmla="*/ 19050 h 491541"/>
                  <a:gd name="connsiteX13" fmla="*/ 558800 w 806109"/>
                  <a:gd name="connsiteY13" fmla="*/ 0 h 491541"/>
                  <a:gd name="connsiteX0" fmla="*/ -1 w 663233"/>
                  <a:gd name="connsiteY0" fmla="*/ 50800 h 491541"/>
                  <a:gd name="connsiteX1" fmla="*/ 130174 w 663233"/>
                  <a:gd name="connsiteY1" fmla="*/ 101600 h 491541"/>
                  <a:gd name="connsiteX2" fmla="*/ 209549 w 663233"/>
                  <a:gd name="connsiteY2" fmla="*/ 219075 h 491541"/>
                  <a:gd name="connsiteX3" fmla="*/ 238124 w 663233"/>
                  <a:gd name="connsiteY3" fmla="*/ 355600 h 491541"/>
                  <a:gd name="connsiteX4" fmla="*/ 276224 w 663233"/>
                  <a:gd name="connsiteY4" fmla="*/ 438150 h 491541"/>
                  <a:gd name="connsiteX5" fmla="*/ 361949 w 663233"/>
                  <a:gd name="connsiteY5" fmla="*/ 485775 h 491541"/>
                  <a:gd name="connsiteX6" fmla="*/ 507999 w 663233"/>
                  <a:gd name="connsiteY6" fmla="*/ 482600 h 491541"/>
                  <a:gd name="connsiteX7" fmla="*/ 622299 w 663233"/>
                  <a:gd name="connsiteY7" fmla="*/ 412750 h 491541"/>
                  <a:gd name="connsiteX8" fmla="*/ 660399 w 663233"/>
                  <a:gd name="connsiteY8" fmla="*/ 288925 h 491541"/>
                  <a:gd name="connsiteX9" fmla="*/ 654049 w 663233"/>
                  <a:gd name="connsiteY9" fmla="*/ 165100 h 491541"/>
                  <a:gd name="connsiteX10" fmla="*/ 603249 w 663233"/>
                  <a:gd name="connsiteY10" fmla="*/ 73025 h 491541"/>
                  <a:gd name="connsiteX11" fmla="*/ 520699 w 663233"/>
                  <a:gd name="connsiteY11" fmla="*/ 19050 h 491541"/>
                  <a:gd name="connsiteX12" fmla="*/ 415924 w 663233"/>
                  <a:gd name="connsiteY12" fmla="*/ 0 h 49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3233" h="491541">
                    <a:moveTo>
                      <a:pt x="-1" y="50800"/>
                    </a:moveTo>
                    <a:cubicBezTo>
                      <a:pt x="45507" y="55033"/>
                      <a:pt x="95249" y="73554"/>
                      <a:pt x="130174" y="101600"/>
                    </a:cubicBezTo>
                    <a:cubicBezTo>
                      <a:pt x="165099" y="129646"/>
                      <a:pt x="191557" y="176742"/>
                      <a:pt x="209549" y="219075"/>
                    </a:cubicBezTo>
                    <a:cubicBezTo>
                      <a:pt x="227541" y="261408"/>
                      <a:pt x="227012" y="319088"/>
                      <a:pt x="238124" y="355600"/>
                    </a:cubicBezTo>
                    <a:cubicBezTo>
                      <a:pt x="249236" y="392112"/>
                      <a:pt x="255587" y="416454"/>
                      <a:pt x="276224" y="438150"/>
                    </a:cubicBezTo>
                    <a:cubicBezTo>
                      <a:pt x="296862" y="459846"/>
                      <a:pt x="323320" y="478367"/>
                      <a:pt x="361949" y="485775"/>
                    </a:cubicBezTo>
                    <a:cubicBezTo>
                      <a:pt x="400578" y="493183"/>
                      <a:pt x="464607" y="494771"/>
                      <a:pt x="507999" y="482600"/>
                    </a:cubicBezTo>
                    <a:cubicBezTo>
                      <a:pt x="551391" y="470429"/>
                      <a:pt x="596899" y="445029"/>
                      <a:pt x="622299" y="412750"/>
                    </a:cubicBezTo>
                    <a:cubicBezTo>
                      <a:pt x="647699" y="380471"/>
                      <a:pt x="655107" y="330200"/>
                      <a:pt x="660399" y="288925"/>
                    </a:cubicBezTo>
                    <a:cubicBezTo>
                      <a:pt x="665691" y="247650"/>
                      <a:pt x="663574" y="201083"/>
                      <a:pt x="654049" y="165100"/>
                    </a:cubicBezTo>
                    <a:cubicBezTo>
                      <a:pt x="644524" y="129117"/>
                      <a:pt x="625474" y="97367"/>
                      <a:pt x="603249" y="73025"/>
                    </a:cubicBezTo>
                    <a:cubicBezTo>
                      <a:pt x="581024" y="48683"/>
                      <a:pt x="551920" y="31221"/>
                      <a:pt x="520699" y="19050"/>
                    </a:cubicBezTo>
                    <a:cubicBezTo>
                      <a:pt x="489478" y="6879"/>
                      <a:pt x="452701" y="3439"/>
                      <a:pt x="415924" y="0"/>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49" name="Oval 248">
                <a:extLst>
                  <a:ext uri="{FF2B5EF4-FFF2-40B4-BE49-F238E27FC236}">
                    <a16:creationId xmlns:a16="http://schemas.microsoft.com/office/drawing/2014/main" id="{3096CC3B-348D-405B-B40E-9449B6584EAC}"/>
                  </a:ext>
                </a:extLst>
              </p:cNvPr>
              <p:cNvSpPr/>
              <p:nvPr/>
            </p:nvSpPr>
            <p:spPr>
              <a:xfrm rot="19390044">
                <a:off x="6442592" y="417443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0" name="Oval 249">
                <a:extLst>
                  <a:ext uri="{FF2B5EF4-FFF2-40B4-BE49-F238E27FC236}">
                    <a16:creationId xmlns:a16="http://schemas.microsoft.com/office/drawing/2014/main" id="{27673A18-7601-4858-8016-BE07E53AB152}"/>
                  </a:ext>
                </a:extLst>
              </p:cNvPr>
              <p:cNvSpPr/>
              <p:nvPr/>
            </p:nvSpPr>
            <p:spPr>
              <a:xfrm rot="19390044">
                <a:off x="6553115" y="4159364"/>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1" name="Oval 250">
                <a:extLst>
                  <a:ext uri="{FF2B5EF4-FFF2-40B4-BE49-F238E27FC236}">
                    <a16:creationId xmlns:a16="http://schemas.microsoft.com/office/drawing/2014/main" id="{3C4483F6-FF90-4764-B872-0FD558C4E260}"/>
                  </a:ext>
                </a:extLst>
              </p:cNvPr>
              <p:cNvSpPr/>
              <p:nvPr/>
            </p:nvSpPr>
            <p:spPr>
              <a:xfrm rot="19390044">
                <a:off x="6599166" y="3949763"/>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2" name="Oval 251">
                <a:extLst>
                  <a:ext uri="{FF2B5EF4-FFF2-40B4-BE49-F238E27FC236}">
                    <a16:creationId xmlns:a16="http://schemas.microsoft.com/office/drawing/2014/main" id="{5A810039-1591-4B74-8CA4-7916986B8EBD}"/>
                  </a:ext>
                </a:extLst>
              </p:cNvPr>
              <p:cNvSpPr/>
              <p:nvPr/>
            </p:nvSpPr>
            <p:spPr>
              <a:xfrm rot="19390044">
                <a:off x="6506599" y="3876371"/>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3" name="Oval 252">
                <a:extLst>
                  <a:ext uri="{FF2B5EF4-FFF2-40B4-BE49-F238E27FC236}">
                    <a16:creationId xmlns:a16="http://schemas.microsoft.com/office/drawing/2014/main" id="{9DD80F63-9309-4476-8346-9911B1C54A21}"/>
                  </a:ext>
                </a:extLst>
              </p:cNvPr>
              <p:cNvSpPr/>
              <p:nvPr/>
            </p:nvSpPr>
            <p:spPr>
              <a:xfrm rot="19390044">
                <a:off x="6385169" y="3909767"/>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4" name="Oval 253">
                <a:extLst>
                  <a:ext uri="{FF2B5EF4-FFF2-40B4-BE49-F238E27FC236}">
                    <a16:creationId xmlns:a16="http://schemas.microsoft.com/office/drawing/2014/main" id="{4F8C2B4F-5478-42B9-AF52-2BCA9F3CBBC9}"/>
                  </a:ext>
                </a:extLst>
              </p:cNvPr>
              <p:cNvSpPr/>
              <p:nvPr/>
            </p:nvSpPr>
            <p:spPr>
              <a:xfrm rot="19390044">
                <a:off x="6249257" y="407626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5" name="Oval 254">
                <a:extLst>
                  <a:ext uri="{FF2B5EF4-FFF2-40B4-BE49-F238E27FC236}">
                    <a16:creationId xmlns:a16="http://schemas.microsoft.com/office/drawing/2014/main" id="{B86DF839-194F-491D-AC68-1C799427084C}"/>
                  </a:ext>
                </a:extLst>
              </p:cNvPr>
              <p:cNvSpPr/>
              <p:nvPr/>
            </p:nvSpPr>
            <p:spPr>
              <a:xfrm rot="19390044">
                <a:off x="6357421" y="4097859"/>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6" name="Oval 255">
                <a:extLst>
                  <a:ext uri="{FF2B5EF4-FFF2-40B4-BE49-F238E27FC236}">
                    <a16:creationId xmlns:a16="http://schemas.microsoft.com/office/drawing/2014/main" id="{FD03FEE6-8170-4660-A8B5-111EBABFAF88}"/>
                  </a:ext>
                </a:extLst>
              </p:cNvPr>
              <p:cNvSpPr/>
              <p:nvPr/>
            </p:nvSpPr>
            <p:spPr>
              <a:xfrm rot="19390044">
                <a:off x="6628666" y="4066556"/>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7" name="Freeform 138">
                <a:extLst>
                  <a:ext uri="{FF2B5EF4-FFF2-40B4-BE49-F238E27FC236}">
                    <a16:creationId xmlns:a16="http://schemas.microsoft.com/office/drawing/2014/main" id="{C51FC501-056C-4C4E-903D-A1E9CC2581AA}"/>
                  </a:ext>
                </a:extLst>
              </p:cNvPr>
              <p:cNvSpPr/>
              <p:nvPr/>
            </p:nvSpPr>
            <p:spPr>
              <a:xfrm rot="6960192">
                <a:off x="6769719" y="3344779"/>
                <a:ext cx="597929" cy="320805"/>
              </a:xfrm>
              <a:custGeom>
                <a:avLst/>
                <a:gdLst>
                  <a:gd name="connsiteX0" fmla="*/ 59936 w 954945"/>
                  <a:gd name="connsiteY0" fmla="*/ 454025 h 491541"/>
                  <a:gd name="connsiteX1" fmla="*/ 12311 w 954945"/>
                  <a:gd name="connsiteY1" fmla="*/ 396875 h 491541"/>
                  <a:gd name="connsiteX2" fmla="*/ 2786 w 954945"/>
                  <a:gd name="connsiteY2" fmla="*/ 288925 h 491541"/>
                  <a:gd name="connsiteX3" fmla="*/ 53586 w 954945"/>
                  <a:gd name="connsiteY3" fmla="*/ 158750 h 491541"/>
                  <a:gd name="connsiteX4" fmla="*/ 148836 w 954945"/>
                  <a:gd name="connsiteY4" fmla="*/ 76200 h 491541"/>
                  <a:gd name="connsiteX5" fmla="*/ 291711 w 954945"/>
                  <a:gd name="connsiteY5" fmla="*/ 50800 h 491541"/>
                  <a:gd name="connsiteX6" fmla="*/ 421886 w 954945"/>
                  <a:gd name="connsiteY6" fmla="*/ 101600 h 491541"/>
                  <a:gd name="connsiteX7" fmla="*/ 501261 w 954945"/>
                  <a:gd name="connsiteY7" fmla="*/ 219075 h 491541"/>
                  <a:gd name="connsiteX8" fmla="*/ 529836 w 954945"/>
                  <a:gd name="connsiteY8" fmla="*/ 355600 h 491541"/>
                  <a:gd name="connsiteX9" fmla="*/ 567936 w 954945"/>
                  <a:gd name="connsiteY9" fmla="*/ 438150 h 491541"/>
                  <a:gd name="connsiteX10" fmla="*/ 653661 w 954945"/>
                  <a:gd name="connsiteY10" fmla="*/ 485775 h 491541"/>
                  <a:gd name="connsiteX11" fmla="*/ 799711 w 954945"/>
                  <a:gd name="connsiteY11" fmla="*/ 482600 h 491541"/>
                  <a:gd name="connsiteX12" fmla="*/ 914011 w 954945"/>
                  <a:gd name="connsiteY12" fmla="*/ 412750 h 491541"/>
                  <a:gd name="connsiteX13" fmla="*/ 952111 w 954945"/>
                  <a:gd name="connsiteY13" fmla="*/ 288925 h 491541"/>
                  <a:gd name="connsiteX14" fmla="*/ 945761 w 954945"/>
                  <a:gd name="connsiteY14" fmla="*/ 165100 h 491541"/>
                  <a:gd name="connsiteX15" fmla="*/ 894961 w 954945"/>
                  <a:gd name="connsiteY15" fmla="*/ 73025 h 491541"/>
                  <a:gd name="connsiteX16" fmla="*/ 812411 w 954945"/>
                  <a:gd name="connsiteY16" fmla="*/ 19050 h 491541"/>
                  <a:gd name="connsiteX17" fmla="*/ 707636 w 954945"/>
                  <a:gd name="connsiteY17" fmla="*/ 0 h 491541"/>
                  <a:gd name="connsiteX0" fmla="*/ 12311 w 954945"/>
                  <a:gd name="connsiteY0" fmla="*/ 396875 h 491541"/>
                  <a:gd name="connsiteX1" fmla="*/ 2786 w 954945"/>
                  <a:gd name="connsiteY1" fmla="*/ 288925 h 491541"/>
                  <a:gd name="connsiteX2" fmla="*/ 53586 w 954945"/>
                  <a:gd name="connsiteY2" fmla="*/ 158750 h 491541"/>
                  <a:gd name="connsiteX3" fmla="*/ 148836 w 954945"/>
                  <a:gd name="connsiteY3" fmla="*/ 76200 h 491541"/>
                  <a:gd name="connsiteX4" fmla="*/ 291711 w 954945"/>
                  <a:gd name="connsiteY4" fmla="*/ 50800 h 491541"/>
                  <a:gd name="connsiteX5" fmla="*/ 421886 w 954945"/>
                  <a:gd name="connsiteY5" fmla="*/ 101600 h 491541"/>
                  <a:gd name="connsiteX6" fmla="*/ 501261 w 954945"/>
                  <a:gd name="connsiteY6" fmla="*/ 219075 h 491541"/>
                  <a:gd name="connsiteX7" fmla="*/ 529836 w 954945"/>
                  <a:gd name="connsiteY7" fmla="*/ 355600 h 491541"/>
                  <a:gd name="connsiteX8" fmla="*/ 567936 w 954945"/>
                  <a:gd name="connsiteY8" fmla="*/ 438150 h 491541"/>
                  <a:gd name="connsiteX9" fmla="*/ 653661 w 954945"/>
                  <a:gd name="connsiteY9" fmla="*/ 485775 h 491541"/>
                  <a:gd name="connsiteX10" fmla="*/ 799711 w 954945"/>
                  <a:gd name="connsiteY10" fmla="*/ 482600 h 491541"/>
                  <a:gd name="connsiteX11" fmla="*/ 914011 w 954945"/>
                  <a:gd name="connsiteY11" fmla="*/ 412750 h 491541"/>
                  <a:gd name="connsiteX12" fmla="*/ 952111 w 954945"/>
                  <a:gd name="connsiteY12" fmla="*/ 288925 h 491541"/>
                  <a:gd name="connsiteX13" fmla="*/ 945761 w 954945"/>
                  <a:gd name="connsiteY13" fmla="*/ 165100 h 491541"/>
                  <a:gd name="connsiteX14" fmla="*/ 894961 w 954945"/>
                  <a:gd name="connsiteY14" fmla="*/ 73025 h 491541"/>
                  <a:gd name="connsiteX15" fmla="*/ 812411 w 954945"/>
                  <a:gd name="connsiteY15" fmla="*/ 19050 h 491541"/>
                  <a:gd name="connsiteX16" fmla="*/ 707636 w 954945"/>
                  <a:gd name="connsiteY16" fmla="*/ 0 h 491541"/>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52047 w 966106"/>
                  <a:gd name="connsiteY0" fmla="*/ 488950 h 491541"/>
                  <a:gd name="connsiteX1" fmla="*/ 13947 w 966106"/>
                  <a:gd name="connsiteY1" fmla="*/ 288925 h 491541"/>
                  <a:gd name="connsiteX2" fmla="*/ 64747 w 966106"/>
                  <a:gd name="connsiteY2" fmla="*/ 158750 h 491541"/>
                  <a:gd name="connsiteX3" fmla="*/ 159997 w 966106"/>
                  <a:gd name="connsiteY3" fmla="*/ 76200 h 491541"/>
                  <a:gd name="connsiteX4" fmla="*/ 302872 w 966106"/>
                  <a:gd name="connsiteY4" fmla="*/ 50800 h 491541"/>
                  <a:gd name="connsiteX5" fmla="*/ 433047 w 966106"/>
                  <a:gd name="connsiteY5" fmla="*/ 101600 h 491541"/>
                  <a:gd name="connsiteX6" fmla="*/ 512422 w 966106"/>
                  <a:gd name="connsiteY6" fmla="*/ 219075 h 491541"/>
                  <a:gd name="connsiteX7" fmla="*/ 540997 w 966106"/>
                  <a:gd name="connsiteY7" fmla="*/ 355600 h 491541"/>
                  <a:gd name="connsiteX8" fmla="*/ 579097 w 966106"/>
                  <a:gd name="connsiteY8" fmla="*/ 438150 h 491541"/>
                  <a:gd name="connsiteX9" fmla="*/ 664822 w 966106"/>
                  <a:gd name="connsiteY9" fmla="*/ 485775 h 491541"/>
                  <a:gd name="connsiteX10" fmla="*/ 810872 w 966106"/>
                  <a:gd name="connsiteY10" fmla="*/ 482600 h 491541"/>
                  <a:gd name="connsiteX11" fmla="*/ 925172 w 966106"/>
                  <a:gd name="connsiteY11" fmla="*/ 412750 h 491541"/>
                  <a:gd name="connsiteX12" fmla="*/ 963272 w 966106"/>
                  <a:gd name="connsiteY12" fmla="*/ 288925 h 491541"/>
                  <a:gd name="connsiteX13" fmla="*/ 956922 w 966106"/>
                  <a:gd name="connsiteY13" fmla="*/ 165100 h 491541"/>
                  <a:gd name="connsiteX14" fmla="*/ 906122 w 966106"/>
                  <a:gd name="connsiteY14" fmla="*/ 73025 h 491541"/>
                  <a:gd name="connsiteX15" fmla="*/ 823572 w 966106"/>
                  <a:gd name="connsiteY15" fmla="*/ 19050 h 491541"/>
                  <a:gd name="connsiteX16" fmla="*/ 718797 w 96610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51409 w 952692"/>
                  <a:gd name="connsiteY0" fmla="*/ 523503 h 523504"/>
                  <a:gd name="connsiteX1" fmla="*/ 533 w 952692"/>
                  <a:gd name="connsiteY1" fmla="*/ 288925 h 523504"/>
                  <a:gd name="connsiteX2" fmla="*/ 51333 w 952692"/>
                  <a:gd name="connsiteY2" fmla="*/ 158750 h 523504"/>
                  <a:gd name="connsiteX3" fmla="*/ 146583 w 952692"/>
                  <a:gd name="connsiteY3" fmla="*/ 76200 h 523504"/>
                  <a:gd name="connsiteX4" fmla="*/ 289458 w 952692"/>
                  <a:gd name="connsiteY4" fmla="*/ 50800 h 523504"/>
                  <a:gd name="connsiteX5" fmla="*/ 419633 w 952692"/>
                  <a:gd name="connsiteY5" fmla="*/ 101600 h 523504"/>
                  <a:gd name="connsiteX6" fmla="*/ 499008 w 952692"/>
                  <a:gd name="connsiteY6" fmla="*/ 219075 h 523504"/>
                  <a:gd name="connsiteX7" fmla="*/ 527583 w 952692"/>
                  <a:gd name="connsiteY7" fmla="*/ 355600 h 523504"/>
                  <a:gd name="connsiteX8" fmla="*/ 565683 w 952692"/>
                  <a:gd name="connsiteY8" fmla="*/ 438150 h 523504"/>
                  <a:gd name="connsiteX9" fmla="*/ 651408 w 952692"/>
                  <a:gd name="connsiteY9" fmla="*/ 485775 h 523504"/>
                  <a:gd name="connsiteX10" fmla="*/ 797458 w 952692"/>
                  <a:gd name="connsiteY10" fmla="*/ 482600 h 523504"/>
                  <a:gd name="connsiteX11" fmla="*/ 911758 w 952692"/>
                  <a:gd name="connsiteY11" fmla="*/ 412750 h 523504"/>
                  <a:gd name="connsiteX12" fmla="*/ 949858 w 952692"/>
                  <a:gd name="connsiteY12" fmla="*/ 288925 h 523504"/>
                  <a:gd name="connsiteX13" fmla="*/ 943508 w 952692"/>
                  <a:gd name="connsiteY13" fmla="*/ 165100 h 523504"/>
                  <a:gd name="connsiteX14" fmla="*/ 892708 w 952692"/>
                  <a:gd name="connsiteY14" fmla="*/ 73025 h 523504"/>
                  <a:gd name="connsiteX15" fmla="*/ 810158 w 952692"/>
                  <a:gd name="connsiteY15" fmla="*/ 19050 h 523504"/>
                  <a:gd name="connsiteX16" fmla="*/ 705383 w 952692"/>
                  <a:gd name="connsiteY16" fmla="*/ 0 h 523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52692" h="523504">
                    <a:moveTo>
                      <a:pt x="51409" y="523503"/>
                    </a:moveTo>
                    <a:cubicBezTo>
                      <a:pt x="-8916" y="403911"/>
                      <a:pt x="546" y="349717"/>
                      <a:pt x="533" y="288925"/>
                    </a:cubicBezTo>
                    <a:cubicBezTo>
                      <a:pt x="520" y="228133"/>
                      <a:pt x="26991" y="194204"/>
                      <a:pt x="51333" y="158750"/>
                    </a:cubicBezTo>
                    <a:cubicBezTo>
                      <a:pt x="75675" y="123296"/>
                      <a:pt x="106895" y="94192"/>
                      <a:pt x="146583" y="76200"/>
                    </a:cubicBezTo>
                    <a:cubicBezTo>
                      <a:pt x="186271" y="58208"/>
                      <a:pt x="243950" y="46567"/>
                      <a:pt x="289458" y="50800"/>
                    </a:cubicBezTo>
                    <a:cubicBezTo>
                      <a:pt x="334966" y="55033"/>
                      <a:pt x="384708" y="73554"/>
                      <a:pt x="419633" y="101600"/>
                    </a:cubicBezTo>
                    <a:cubicBezTo>
                      <a:pt x="454558" y="129646"/>
                      <a:pt x="481016" y="176742"/>
                      <a:pt x="499008" y="219075"/>
                    </a:cubicBezTo>
                    <a:cubicBezTo>
                      <a:pt x="517000" y="261408"/>
                      <a:pt x="516471" y="319088"/>
                      <a:pt x="527583" y="355600"/>
                    </a:cubicBezTo>
                    <a:cubicBezTo>
                      <a:pt x="538695" y="392112"/>
                      <a:pt x="545046" y="416454"/>
                      <a:pt x="565683" y="438150"/>
                    </a:cubicBezTo>
                    <a:cubicBezTo>
                      <a:pt x="586321" y="459846"/>
                      <a:pt x="612779" y="478367"/>
                      <a:pt x="651408" y="485775"/>
                    </a:cubicBezTo>
                    <a:cubicBezTo>
                      <a:pt x="690037" y="493183"/>
                      <a:pt x="754066" y="494771"/>
                      <a:pt x="797458" y="482600"/>
                    </a:cubicBezTo>
                    <a:cubicBezTo>
                      <a:pt x="840850" y="470429"/>
                      <a:pt x="886358" y="445029"/>
                      <a:pt x="911758" y="412750"/>
                    </a:cubicBezTo>
                    <a:cubicBezTo>
                      <a:pt x="937158" y="380471"/>
                      <a:pt x="944566" y="330200"/>
                      <a:pt x="949858" y="288925"/>
                    </a:cubicBezTo>
                    <a:cubicBezTo>
                      <a:pt x="955150" y="247650"/>
                      <a:pt x="953033" y="201083"/>
                      <a:pt x="943508" y="165100"/>
                    </a:cubicBezTo>
                    <a:cubicBezTo>
                      <a:pt x="933983" y="129117"/>
                      <a:pt x="914933" y="97367"/>
                      <a:pt x="892708" y="73025"/>
                    </a:cubicBezTo>
                    <a:cubicBezTo>
                      <a:pt x="870483" y="48683"/>
                      <a:pt x="841379" y="31221"/>
                      <a:pt x="810158" y="19050"/>
                    </a:cubicBezTo>
                    <a:cubicBezTo>
                      <a:pt x="778937" y="6879"/>
                      <a:pt x="742160" y="3439"/>
                      <a:pt x="705383" y="0"/>
                    </a:cubicBezTo>
                  </a:path>
                </a:pathLst>
              </a:custGeom>
              <a:ln>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58" name="Oval 257">
                <a:extLst>
                  <a:ext uri="{FF2B5EF4-FFF2-40B4-BE49-F238E27FC236}">
                    <a16:creationId xmlns:a16="http://schemas.microsoft.com/office/drawing/2014/main" id="{10B06E44-8793-4BEF-89BD-6025AAE76CBE}"/>
                  </a:ext>
                </a:extLst>
              </p:cNvPr>
              <p:cNvSpPr/>
              <p:nvPr/>
            </p:nvSpPr>
            <p:spPr>
              <a:xfrm rot="6960192">
                <a:off x="7088259" y="3161935"/>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9" name="Oval 258">
                <a:extLst>
                  <a:ext uri="{FF2B5EF4-FFF2-40B4-BE49-F238E27FC236}">
                    <a16:creationId xmlns:a16="http://schemas.microsoft.com/office/drawing/2014/main" id="{9714CD5C-512D-4709-B4AC-3E87F13CF2AF}"/>
                  </a:ext>
                </a:extLst>
              </p:cNvPr>
              <p:cNvSpPr/>
              <p:nvPr/>
            </p:nvSpPr>
            <p:spPr>
              <a:xfrm rot="6960192">
                <a:off x="7210157" y="3351429"/>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0" name="Oval 259">
                <a:extLst>
                  <a:ext uri="{FF2B5EF4-FFF2-40B4-BE49-F238E27FC236}">
                    <a16:creationId xmlns:a16="http://schemas.microsoft.com/office/drawing/2014/main" id="{2B3931BB-F5DC-4B76-BA7D-6D3811584B7C}"/>
                  </a:ext>
                </a:extLst>
              </p:cNvPr>
              <p:cNvSpPr/>
              <p:nvPr/>
            </p:nvSpPr>
            <p:spPr>
              <a:xfrm rot="6960192">
                <a:off x="6932713" y="3456704"/>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1" name="Oval 260">
                <a:extLst>
                  <a:ext uri="{FF2B5EF4-FFF2-40B4-BE49-F238E27FC236}">
                    <a16:creationId xmlns:a16="http://schemas.microsoft.com/office/drawing/2014/main" id="{B18436BE-11EC-4182-81DA-6F8CDD63FBA3}"/>
                  </a:ext>
                </a:extLst>
              </p:cNvPr>
              <p:cNvSpPr/>
              <p:nvPr/>
            </p:nvSpPr>
            <p:spPr>
              <a:xfrm rot="6960192">
                <a:off x="6841099" y="3521790"/>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2" name="Oval 261">
                <a:extLst>
                  <a:ext uri="{FF2B5EF4-FFF2-40B4-BE49-F238E27FC236}">
                    <a16:creationId xmlns:a16="http://schemas.microsoft.com/office/drawing/2014/main" id="{DFE0BCCA-29F8-4DFD-AA89-6BA9A2582951}"/>
                  </a:ext>
                </a:extLst>
              </p:cNvPr>
              <p:cNvSpPr/>
              <p:nvPr/>
            </p:nvSpPr>
            <p:spPr>
              <a:xfrm rot="6960192">
                <a:off x="6893560" y="3729805"/>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3" name="Oval 262">
                <a:extLst>
                  <a:ext uri="{FF2B5EF4-FFF2-40B4-BE49-F238E27FC236}">
                    <a16:creationId xmlns:a16="http://schemas.microsoft.com/office/drawing/2014/main" id="{16261782-E9DB-40D0-82F3-1CCD8BD653F5}"/>
                  </a:ext>
                </a:extLst>
              </p:cNvPr>
              <p:cNvSpPr/>
              <p:nvPr/>
            </p:nvSpPr>
            <p:spPr>
              <a:xfrm rot="6960192">
                <a:off x="7008632" y="3751821"/>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4" name="Oval 263">
                <a:extLst>
                  <a:ext uri="{FF2B5EF4-FFF2-40B4-BE49-F238E27FC236}">
                    <a16:creationId xmlns:a16="http://schemas.microsoft.com/office/drawing/2014/main" id="{D198D6E0-FED3-4775-BA9F-08044D1134A9}"/>
                  </a:ext>
                </a:extLst>
              </p:cNvPr>
              <p:cNvSpPr/>
              <p:nvPr/>
            </p:nvSpPr>
            <p:spPr>
              <a:xfrm rot="6960192">
                <a:off x="7101782" y="3665331"/>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5" name="Oval 264">
                <a:extLst>
                  <a:ext uri="{FF2B5EF4-FFF2-40B4-BE49-F238E27FC236}">
                    <a16:creationId xmlns:a16="http://schemas.microsoft.com/office/drawing/2014/main" id="{F9AFF313-EB54-47AD-AE2C-D3B1FA0C9167}"/>
                  </a:ext>
                </a:extLst>
              </p:cNvPr>
              <p:cNvSpPr/>
              <p:nvPr/>
            </p:nvSpPr>
            <p:spPr>
              <a:xfrm rot="6960192">
                <a:off x="7190707" y="3228638"/>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6" name="Oval 265">
                <a:extLst>
                  <a:ext uri="{FF2B5EF4-FFF2-40B4-BE49-F238E27FC236}">
                    <a16:creationId xmlns:a16="http://schemas.microsoft.com/office/drawing/2014/main" id="{994A75AC-02A2-4E5B-B400-731A2B0D43A5}"/>
                  </a:ext>
                </a:extLst>
              </p:cNvPr>
              <p:cNvSpPr/>
              <p:nvPr/>
            </p:nvSpPr>
            <p:spPr>
              <a:xfrm rot="6960192">
                <a:off x="7148482" y="3453645"/>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7" name="Oval 266">
                <a:extLst>
                  <a:ext uri="{FF2B5EF4-FFF2-40B4-BE49-F238E27FC236}">
                    <a16:creationId xmlns:a16="http://schemas.microsoft.com/office/drawing/2014/main" id="{128A23D5-A770-4C39-B8E2-7C84433C4310}"/>
                  </a:ext>
                </a:extLst>
              </p:cNvPr>
              <p:cNvSpPr/>
              <p:nvPr/>
            </p:nvSpPr>
            <p:spPr>
              <a:xfrm rot="6960192">
                <a:off x="7042623" y="3485009"/>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8" name="Oval 267">
                <a:extLst>
                  <a:ext uri="{FF2B5EF4-FFF2-40B4-BE49-F238E27FC236}">
                    <a16:creationId xmlns:a16="http://schemas.microsoft.com/office/drawing/2014/main" id="{67210F5D-E08C-4D7C-871C-A4709FE248B7}"/>
                  </a:ext>
                </a:extLst>
              </p:cNvPr>
              <p:cNvSpPr/>
              <p:nvPr/>
            </p:nvSpPr>
            <p:spPr>
              <a:xfrm rot="6960192">
                <a:off x="6815251" y="3639689"/>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9" name="Freeform 150">
                <a:extLst>
                  <a:ext uri="{FF2B5EF4-FFF2-40B4-BE49-F238E27FC236}">
                    <a16:creationId xmlns:a16="http://schemas.microsoft.com/office/drawing/2014/main" id="{139A79AB-B7FB-4030-B123-50C38282D704}"/>
                  </a:ext>
                </a:extLst>
              </p:cNvPr>
              <p:cNvSpPr/>
              <p:nvPr/>
            </p:nvSpPr>
            <p:spPr>
              <a:xfrm>
                <a:off x="6639549" y="3192690"/>
                <a:ext cx="418539" cy="287751"/>
              </a:xfrm>
              <a:custGeom>
                <a:avLst/>
                <a:gdLst>
                  <a:gd name="connsiteX0" fmla="*/ 591565 w 591565"/>
                  <a:gd name="connsiteY0" fmla="*/ 0 h 397106"/>
                  <a:gd name="connsiteX1" fmla="*/ 467740 w 591565"/>
                  <a:gd name="connsiteY1" fmla="*/ 22225 h 397106"/>
                  <a:gd name="connsiteX2" fmla="*/ 407415 w 591565"/>
                  <a:gd name="connsiteY2" fmla="*/ 47625 h 397106"/>
                  <a:gd name="connsiteX3" fmla="*/ 372490 w 591565"/>
                  <a:gd name="connsiteY3" fmla="*/ 79375 h 397106"/>
                  <a:gd name="connsiteX4" fmla="*/ 353440 w 591565"/>
                  <a:gd name="connsiteY4" fmla="*/ 136525 h 397106"/>
                  <a:gd name="connsiteX5" fmla="*/ 356615 w 591565"/>
                  <a:gd name="connsiteY5" fmla="*/ 212725 h 397106"/>
                  <a:gd name="connsiteX6" fmla="*/ 350265 w 591565"/>
                  <a:gd name="connsiteY6" fmla="*/ 298450 h 397106"/>
                  <a:gd name="connsiteX7" fmla="*/ 296290 w 591565"/>
                  <a:gd name="connsiteY7" fmla="*/ 358775 h 397106"/>
                  <a:gd name="connsiteX8" fmla="*/ 204215 w 591565"/>
                  <a:gd name="connsiteY8" fmla="*/ 396875 h 397106"/>
                  <a:gd name="connsiteX9" fmla="*/ 99440 w 591565"/>
                  <a:gd name="connsiteY9" fmla="*/ 371475 h 397106"/>
                  <a:gd name="connsiteX10" fmla="*/ 35940 w 591565"/>
                  <a:gd name="connsiteY10" fmla="*/ 307975 h 397106"/>
                  <a:gd name="connsiteX11" fmla="*/ 1015 w 591565"/>
                  <a:gd name="connsiteY11" fmla="*/ 180975 h 397106"/>
                  <a:gd name="connsiteX12" fmla="*/ 74040 w 591565"/>
                  <a:gd name="connsiteY12" fmla="*/ 53975 h 39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1565" h="397106">
                    <a:moveTo>
                      <a:pt x="591565" y="0"/>
                    </a:moveTo>
                    <a:cubicBezTo>
                      <a:pt x="544998" y="7144"/>
                      <a:pt x="498432" y="14288"/>
                      <a:pt x="467740" y="22225"/>
                    </a:cubicBezTo>
                    <a:cubicBezTo>
                      <a:pt x="437048" y="30162"/>
                      <a:pt x="423290" y="38100"/>
                      <a:pt x="407415" y="47625"/>
                    </a:cubicBezTo>
                    <a:cubicBezTo>
                      <a:pt x="391540" y="57150"/>
                      <a:pt x="381486" y="64558"/>
                      <a:pt x="372490" y="79375"/>
                    </a:cubicBezTo>
                    <a:cubicBezTo>
                      <a:pt x="363494" y="94192"/>
                      <a:pt x="356086" y="114300"/>
                      <a:pt x="353440" y="136525"/>
                    </a:cubicBezTo>
                    <a:cubicBezTo>
                      <a:pt x="350794" y="158750"/>
                      <a:pt x="357144" y="185738"/>
                      <a:pt x="356615" y="212725"/>
                    </a:cubicBezTo>
                    <a:cubicBezTo>
                      <a:pt x="356086" y="239712"/>
                      <a:pt x="360319" y="274108"/>
                      <a:pt x="350265" y="298450"/>
                    </a:cubicBezTo>
                    <a:cubicBezTo>
                      <a:pt x="340211" y="322792"/>
                      <a:pt x="320632" y="342371"/>
                      <a:pt x="296290" y="358775"/>
                    </a:cubicBezTo>
                    <a:cubicBezTo>
                      <a:pt x="271948" y="375179"/>
                      <a:pt x="237023" y="394758"/>
                      <a:pt x="204215" y="396875"/>
                    </a:cubicBezTo>
                    <a:cubicBezTo>
                      <a:pt x="171407" y="398992"/>
                      <a:pt x="127486" y="386292"/>
                      <a:pt x="99440" y="371475"/>
                    </a:cubicBezTo>
                    <a:cubicBezTo>
                      <a:pt x="71394" y="356658"/>
                      <a:pt x="52344" y="339725"/>
                      <a:pt x="35940" y="307975"/>
                    </a:cubicBezTo>
                    <a:cubicBezTo>
                      <a:pt x="19536" y="276225"/>
                      <a:pt x="-5335" y="223308"/>
                      <a:pt x="1015" y="180975"/>
                    </a:cubicBezTo>
                    <a:cubicBezTo>
                      <a:pt x="7365" y="138642"/>
                      <a:pt x="74040" y="53975"/>
                      <a:pt x="74040" y="53975"/>
                    </a:cubicBezTo>
                  </a:path>
                </a:pathLst>
              </a:custGeom>
              <a:solidFill>
                <a:schemeClr val="accent1"/>
              </a:solidFill>
              <a:ln>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70" name="Oval 269">
                <a:extLst>
                  <a:ext uri="{FF2B5EF4-FFF2-40B4-BE49-F238E27FC236}">
                    <a16:creationId xmlns:a16="http://schemas.microsoft.com/office/drawing/2014/main" id="{99911307-53A3-475A-A883-8B0AAD369BAD}"/>
                  </a:ext>
                </a:extLst>
              </p:cNvPr>
              <p:cNvSpPr/>
              <p:nvPr/>
            </p:nvSpPr>
            <p:spPr>
              <a:xfrm rot="9991266" flipH="1">
                <a:off x="6973468" y="3155033"/>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1" name="Oval 270">
                <a:extLst>
                  <a:ext uri="{FF2B5EF4-FFF2-40B4-BE49-F238E27FC236}">
                    <a16:creationId xmlns:a16="http://schemas.microsoft.com/office/drawing/2014/main" id="{39634AE5-ED5B-4C7B-BB37-50CA415D097E}"/>
                  </a:ext>
                </a:extLst>
              </p:cNvPr>
              <p:cNvSpPr/>
              <p:nvPr/>
            </p:nvSpPr>
            <p:spPr>
              <a:xfrm rot="9991266" flipH="1">
                <a:off x="6590611" y="3319404"/>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2" name="Oval 271">
                <a:extLst>
                  <a:ext uri="{FF2B5EF4-FFF2-40B4-BE49-F238E27FC236}">
                    <a16:creationId xmlns:a16="http://schemas.microsoft.com/office/drawing/2014/main" id="{6CF73C3E-D841-450F-BAF9-C9F62B471C61}"/>
                  </a:ext>
                </a:extLst>
              </p:cNvPr>
              <p:cNvSpPr/>
              <p:nvPr/>
            </p:nvSpPr>
            <p:spPr>
              <a:xfrm rot="9991266" flipH="1">
                <a:off x="6840973" y="3320214"/>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3" name="Oval 272">
                <a:extLst>
                  <a:ext uri="{FF2B5EF4-FFF2-40B4-BE49-F238E27FC236}">
                    <a16:creationId xmlns:a16="http://schemas.microsoft.com/office/drawing/2014/main" id="{D9498279-7F3C-4CF1-85D5-74E5A984E92C}"/>
                  </a:ext>
                </a:extLst>
              </p:cNvPr>
              <p:cNvSpPr/>
              <p:nvPr/>
            </p:nvSpPr>
            <p:spPr>
              <a:xfrm rot="9991266" flipH="1">
                <a:off x="6864472" y="3199019"/>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4" name="Oval 273">
                <a:extLst>
                  <a:ext uri="{FF2B5EF4-FFF2-40B4-BE49-F238E27FC236}">
                    <a16:creationId xmlns:a16="http://schemas.microsoft.com/office/drawing/2014/main" id="{9ACD7733-D725-4A34-AE82-0DCEB6189179}"/>
                  </a:ext>
                </a:extLst>
              </p:cNvPr>
              <p:cNvSpPr/>
              <p:nvPr/>
            </p:nvSpPr>
            <p:spPr>
              <a:xfrm rot="9991266" flipH="1">
                <a:off x="6626048" y="3204309"/>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5" name="Oval 274">
                <a:extLst>
                  <a:ext uri="{FF2B5EF4-FFF2-40B4-BE49-F238E27FC236}">
                    <a16:creationId xmlns:a16="http://schemas.microsoft.com/office/drawing/2014/main" id="{DB36830D-BEDD-4ECD-A99E-C48D97DDB832}"/>
                  </a:ext>
                </a:extLst>
              </p:cNvPr>
              <p:cNvSpPr/>
              <p:nvPr/>
            </p:nvSpPr>
            <p:spPr>
              <a:xfrm rot="9991266" flipH="1">
                <a:off x="6660979" y="341564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6" name="Oval 275">
                <a:extLst>
                  <a:ext uri="{FF2B5EF4-FFF2-40B4-BE49-F238E27FC236}">
                    <a16:creationId xmlns:a16="http://schemas.microsoft.com/office/drawing/2014/main" id="{7A1CB165-1003-42A1-AA56-C1B67A8F11B4}"/>
                  </a:ext>
                </a:extLst>
              </p:cNvPr>
              <p:cNvSpPr/>
              <p:nvPr/>
            </p:nvSpPr>
            <p:spPr>
              <a:xfrm rot="9991266" flipH="1">
                <a:off x="6774481" y="3417839"/>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7" name="Freeform 158">
                <a:extLst>
                  <a:ext uri="{FF2B5EF4-FFF2-40B4-BE49-F238E27FC236}">
                    <a16:creationId xmlns:a16="http://schemas.microsoft.com/office/drawing/2014/main" id="{74358E91-67DD-4ACA-A983-522640070ADC}"/>
                  </a:ext>
                </a:extLst>
              </p:cNvPr>
              <p:cNvSpPr/>
              <p:nvPr/>
            </p:nvSpPr>
            <p:spPr>
              <a:xfrm rot="931101">
                <a:off x="6021109" y="3022744"/>
                <a:ext cx="529142" cy="457833"/>
              </a:xfrm>
              <a:custGeom>
                <a:avLst/>
                <a:gdLst>
                  <a:gd name="connsiteX0" fmla="*/ 249418 w 747893"/>
                  <a:gd name="connsiteY0" fmla="*/ 25847 h 631825"/>
                  <a:gd name="connsiteX1" fmla="*/ 141468 w 747893"/>
                  <a:gd name="connsiteY1" fmla="*/ 447 h 631825"/>
                  <a:gd name="connsiteX2" fmla="*/ 55743 w 747893"/>
                  <a:gd name="connsiteY2" fmla="*/ 44897 h 631825"/>
                  <a:gd name="connsiteX3" fmla="*/ 4943 w 747893"/>
                  <a:gd name="connsiteY3" fmla="*/ 136972 h 631825"/>
                  <a:gd name="connsiteX4" fmla="*/ 11293 w 747893"/>
                  <a:gd name="connsiteY4" fmla="*/ 235397 h 631825"/>
                  <a:gd name="connsiteX5" fmla="*/ 87493 w 747893"/>
                  <a:gd name="connsiteY5" fmla="*/ 327472 h 631825"/>
                  <a:gd name="connsiteX6" fmla="*/ 211318 w 747893"/>
                  <a:gd name="connsiteY6" fmla="*/ 346522 h 631825"/>
                  <a:gd name="connsiteX7" fmla="*/ 325618 w 747893"/>
                  <a:gd name="connsiteY7" fmla="*/ 311597 h 631825"/>
                  <a:gd name="connsiteX8" fmla="*/ 433568 w 747893"/>
                  <a:gd name="connsiteY8" fmla="*/ 235397 h 631825"/>
                  <a:gd name="connsiteX9" fmla="*/ 589143 w 747893"/>
                  <a:gd name="connsiteY9" fmla="*/ 209997 h 631825"/>
                  <a:gd name="connsiteX10" fmla="*/ 709793 w 747893"/>
                  <a:gd name="connsiteY10" fmla="*/ 260797 h 631825"/>
                  <a:gd name="connsiteX11" fmla="*/ 747893 w 747893"/>
                  <a:gd name="connsiteY11" fmla="*/ 349697 h 631825"/>
                  <a:gd name="connsiteX12" fmla="*/ 738368 w 747893"/>
                  <a:gd name="connsiteY12" fmla="*/ 476697 h 631825"/>
                  <a:gd name="connsiteX13" fmla="*/ 681218 w 747893"/>
                  <a:gd name="connsiteY13" fmla="*/ 568772 h 631825"/>
                  <a:gd name="connsiteX14" fmla="*/ 554218 w 747893"/>
                  <a:gd name="connsiteY14" fmla="*/ 629097 h 631825"/>
                  <a:gd name="connsiteX15" fmla="*/ 446268 w 747893"/>
                  <a:gd name="connsiteY15" fmla="*/ 613222 h 631825"/>
                  <a:gd name="connsiteX16" fmla="*/ 373243 w 747893"/>
                  <a:gd name="connsiteY16" fmla="*/ 540197 h 631825"/>
                  <a:gd name="connsiteX17" fmla="*/ 351018 w 747893"/>
                  <a:gd name="connsiteY17" fmla="*/ 438597 h 631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47893" h="631825">
                    <a:moveTo>
                      <a:pt x="249418" y="25847"/>
                    </a:moveTo>
                    <a:cubicBezTo>
                      <a:pt x="211582" y="11559"/>
                      <a:pt x="173747" y="-2728"/>
                      <a:pt x="141468" y="447"/>
                    </a:cubicBezTo>
                    <a:cubicBezTo>
                      <a:pt x="109189" y="3622"/>
                      <a:pt x="78497" y="22143"/>
                      <a:pt x="55743" y="44897"/>
                    </a:cubicBezTo>
                    <a:cubicBezTo>
                      <a:pt x="32989" y="67651"/>
                      <a:pt x="12351" y="105222"/>
                      <a:pt x="4943" y="136972"/>
                    </a:cubicBezTo>
                    <a:cubicBezTo>
                      <a:pt x="-2465" y="168722"/>
                      <a:pt x="-2465" y="203647"/>
                      <a:pt x="11293" y="235397"/>
                    </a:cubicBezTo>
                    <a:cubicBezTo>
                      <a:pt x="25051" y="267147"/>
                      <a:pt x="54155" y="308951"/>
                      <a:pt x="87493" y="327472"/>
                    </a:cubicBezTo>
                    <a:cubicBezTo>
                      <a:pt x="120830" y="345993"/>
                      <a:pt x="171631" y="349168"/>
                      <a:pt x="211318" y="346522"/>
                    </a:cubicBezTo>
                    <a:cubicBezTo>
                      <a:pt x="251005" y="343876"/>
                      <a:pt x="288576" y="330118"/>
                      <a:pt x="325618" y="311597"/>
                    </a:cubicBezTo>
                    <a:cubicBezTo>
                      <a:pt x="362660" y="293076"/>
                      <a:pt x="389647" y="252330"/>
                      <a:pt x="433568" y="235397"/>
                    </a:cubicBezTo>
                    <a:cubicBezTo>
                      <a:pt x="477489" y="218464"/>
                      <a:pt x="543106" y="205764"/>
                      <a:pt x="589143" y="209997"/>
                    </a:cubicBezTo>
                    <a:cubicBezTo>
                      <a:pt x="635181" y="214230"/>
                      <a:pt x="683335" y="237514"/>
                      <a:pt x="709793" y="260797"/>
                    </a:cubicBezTo>
                    <a:cubicBezTo>
                      <a:pt x="736251" y="284080"/>
                      <a:pt x="743131" y="313714"/>
                      <a:pt x="747893" y="349697"/>
                    </a:cubicBezTo>
                    <a:cubicBezTo>
                      <a:pt x="752655" y="385680"/>
                      <a:pt x="749480" y="440185"/>
                      <a:pt x="738368" y="476697"/>
                    </a:cubicBezTo>
                    <a:cubicBezTo>
                      <a:pt x="727256" y="513209"/>
                      <a:pt x="711910" y="543372"/>
                      <a:pt x="681218" y="568772"/>
                    </a:cubicBezTo>
                    <a:cubicBezTo>
                      <a:pt x="650526" y="594172"/>
                      <a:pt x="593376" y="621689"/>
                      <a:pt x="554218" y="629097"/>
                    </a:cubicBezTo>
                    <a:cubicBezTo>
                      <a:pt x="515060" y="636505"/>
                      <a:pt x="476430" y="628039"/>
                      <a:pt x="446268" y="613222"/>
                    </a:cubicBezTo>
                    <a:cubicBezTo>
                      <a:pt x="416106" y="598405"/>
                      <a:pt x="389118" y="569301"/>
                      <a:pt x="373243" y="540197"/>
                    </a:cubicBezTo>
                    <a:cubicBezTo>
                      <a:pt x="357368" y="511093"/>
                      <a:pt x="351018" y="438597"/>
                      <a:pt x="351018" y="438597"/>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78" name="Oval 277">
                <a:extLst>
                  <a:ext uri="{FF2B5EF4-FFF2-40B4-BE49-F238E27FC236}">
                    <a16:creationId xmlns:a16="http://schemas.microsoft.com/office/drawing/2014/main" id="{C2D6A59B-56E3-42FA-96EF-5442B3807114}"/>
                  </a:ext>
                </a:extLst>
              </p:cNvPr>
              <p:cNvSpPr/>
              <p:nvPr/>
            </p:nvSpPr>
            <p:spPr>
              <a:xfrm rot="931101">
                <a:off x="6202135" y="335396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9" name="Oval 278">
                <a:extLst>
                  <a:ext uri="{FF2B5EF4-FFF2-40B4-BE49-F238E27FC236}">
                    <a16:creationId xmlns:a16="http://schemas.microsoft.com/office/drawing/2014/main" id="{556D5D12-57FE-4AE9-ADB7-625DF1FAD6B9}"/>
                  </a:ext>
                </a:extLst>
              </p:cNvPr>
              <p:cNvSpPr/>
              <p:nvPr/>
            </p:nvSpPr>
            <p:spPr>
              <a:xfrm rot="931101">
                <a:off x="6271645" y="3450134"/>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0" name="Oval 279">
                <a:extLst>
                  <a:ext uri="{FF2B5EF4-FFF2-40B4-BE49-F238E27FC236}">
                    <a16:creationId xmlns:a16="http://schemas.microsoft.com/office/drawing/2014/main" id="{43003B04-5598-4FA5-9566-7DEDBECD8C1E}"/>
                  </a:ext>
                </a:extLst>
              </p:cNvPr>
              <p:cNvSpPr/>
              <p:nvPr/>
            </p:nvSpPr>
            <p:spPr>
              <a:xfrm rot="931101">
                <a:off x="6386357" y="3439778"/>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1" name="Oval 280">
                <a:extLst>
                  <a:ext uri="{FF2B5EF4-FFF2-40B4-BE49-F238E27FC236}">
                    <a16:creationId xmlns:a16="http://schemas.microsoft.com/office/drawing/2014/main" id="{4A7D4519-D6E6-4358-9F4D-65E4CBA258E7}"/>
                  </a:ext>
                </a:extLst>
              </p:cNvPr>
              <p:cNvSpPr/>
              <p:nvPr/>
            </p:nvSpPr>
            <p:spPr>
              <a:xfrm rot="931101">
                <a:off x="6462344" y="3365880"/>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2" name="Oval 281">
                <a:extLst>
                  <a:ext uri="{FF2B5EF4-FFF2-40B4-BE49-F238E27FC236}">
                    <a16:creationId xmlns:a16="http://schemas.microsoft.com/office/drawing/2014/main" id="{50BB2240-FEF8-4F5D-828E-AEB6E04EB626}"/>
                  </a:ext>
                </a:extLst>
              </p:cNvPr>
              <p:cNvSpPr/>
              <p:nvPr/>
            </p:nvSpPr>
            <p:spPr>
              <a:xfrm rot="931101">
                <a:off x="6484336" y="325036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3" name="Oval 282">
                <a:extLst>
                  <a:ext uri="{FF2B5EF4-FFF2-40B4-BE49-F238E27FC236}">
                    <a16:creationId xmlns:a16="http://schemas.microsoft.com/office/drawing/2014/main" id="{6181245A-55EA-45A1-940B-E40C9B9BFD28}"/>
                  </a:ext>
                </a:extLst>
              </p:cNvPr>
              <p:cNvSpPr/>
              <p:nvPr/>
            </p:nvSpPr>
            <p:spPr>
              <a:xfrm rot="931101">
                <a:off x="6405088" y="3172906"/>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4" name="Oval 283">
                <a:extLst>
                  <a:ext uri="{FF2B5EF4-FFF2-40B4-BE49-F238E27FC236}">
                    <a16:creationId xmlns:a16="http://schemas.microsoft.com/office/drawing/2014/main" id="{93C7A89A-4FEC-4942-BAF5-ECE22A33BCAD}"/>
                  </a:ext>
                </a:extLst>
              </p:cNvPr>
              <p:cNvSpPr/>
              <p:nvPr/>
            </p:nvSpPr>
            <p:spPr>
              <a:xfrm rot="931101">
                <a:off x="6298552" y="316171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5" name="Oval 284">
                <a:extLst>
                  <a:ext uri="{FF2B5EF4-FFF2-40B4-BE49-F238E27FC236}">
                    <a16:creationId xmlns:a16="http://schemas.microsoft.com/office/drawing/2014/main" id="{8E1C8D26-35F2-4801-9E88-CFD5A9AEFB54}"/>
                  </a:ext>
                </a:extLst>
              </p:cNvPr>
              <p:cNvSpPr/>
              <p:nvPr/>
            </p:nvSpPr>
            <p:spPr>
              <a:xfrm rot="931101">
                <a:off x="6183359" y="3191032"/>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6" name="Oval 285">
                <a:extLst>
                  <a:ext uri="{FF2B5EF4-FFF2-40B4-BE49-F238E27FC236}">
                    <a16:creationId xmlns:a16="http://schemas.microsoft.com/office/drawing/2014/main" id="{4DAC274E-C633-4A07-9748-D92BF6E6EDDD}"/>
                  </a:ext>
                </a:extLst>
              </p:cNvPr>
              <p:cNvSpPr/>
              <p:nvPr/>
            </p:nvSpPr>
            <p:spPr>
              <a:xfrm rot="931101">
                <a:off x="6069968" y="3170723"/>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7" name="Oval 286">
                <a:extLst>
                  <a:ext uri="{FF2B5EF4-FFF2-40B4-BE49-F238E27FC236}">
                    <a16:creationId xmlns:a16="http://schemas.microsoft.com/office/drawing/2014/main" id="{31B87EFE-FB87-4086-838D-5D119E618FB4}"/>
                  </a:ext>
                </a:extLst>
              </p:cNvPr>
              <p:cNvSpPr/>
              <p:nvPr/>
            </p:nvSpPr>
            <p:spPr>
              <a:xfrm rot="931101">
                <a:off x="6004185" y="3077997"/>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8" name="Oval 287">
                <a:extLst>
                  <a:ext uri="{FF2B5EF4-FFF2-40B4-BE49-F238E27FC236}">
                    <a16:creationId xmlns:a16="http://schemas.microsoft.com/office/drawing/2014/main" id="{59E1FA84-03F2-4F6D-9343-C22B941812C4}"/>
                  </a:ext>
                </a:extLst>
              </p:cNvPr>
              <p:cNvSpPr/>
              <p:nvPr/>
            </p:nvSpPr>
            <p:spPr>
              <a:xfrm rot="931101">
                <a:off x="6038926" y="2975654"/>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9" name="Oval 288">
                <a:extLst>
                  <a:ext uri="{FF2B5EF4-FFF2-40B4-BE49-F238E27FC236}">
                    <a16:creationId xmlns:a16="http://schemas.microsoft.com/office/drawing/2014/main" id="{E86A3F2D-CC0E-4EDC-8C63-8D46717130DD}"/>
                  </a:ext>
                </a:extLst>
              </p:cNvPr>
              <p:cNvSpPr/>
              <p:nvPr/>
            </p:nvSpPr>
            <p:spPr>
              <a:xfrm rot="931101">
                <a:off x="6146060" y="2941653"/>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0" name="Freeform 171">
                <a:extLst>
                  <a:ext uri="{FF2B5EF4-FFF2-40B4-BE49-F238E27FC236}">
                    <a16:creationId xmlns:a16="http://schemas.microsoft.com/office/drawing/2014/main" id="{5EDC69F6-C17E-4416-A515-9C1E7098E4FA}"/>
                  </a:ext>
                </a:extLst>
              </p:cNvPr>
              <p:cNvSpPr/>
              <p:nvPr/>
            </p:nvSpPr>
            <p:spPr>
              <a:xfrm>
                <a:off x="5875717" y="3275514"/>
                <a:ext cx="1108241" cy="685176"/>
              </a:xfrm>
              <a:custGeom>
                <a:avLst/>
                <a:gdLst>
                  <a:gd name="connsiteX0" fmla="*/ 191619 w 1566394"/>
                  <a:gd name="connsiteY0" fmla="*/ 0 h 945567"/>
                  <a:gd name="connsiteX1" fmla="*/ 86844 w 1566394"/>
                  <a:gd name="connsiteY1" fmla="*/ 28575 h 945567"/>
                  <a:gd name="connsiteX2" fmla="*/ 29694 w 1566394"/>
                  <a:gd name="connsiteY2" fmla="*/ 79375 h 945567"/>
                  <a:gd name="connsiteX3" fmla="*/ 1119 w 1566394"/>
                  <a:gd name="connsiteY3" fmla="*/ 174625 h 945567"/>
                  <a:gd name="connsiteX4" fmla="*/ 10644 w 1566394"/>
                  <a:gd name="connsiteY4" fmla="*/ 292100 h 945567"/>
                  <a:gd name="connsiteX5" fmla="*/ 55094 w 1566394"/>
                  <a:gd name="connsiteY5" fmla="*/ 377825 h 945567"/>
                  <a:gd name="connsiteX6" fmla="*/ 124944 w 1566394"/>
                  <a:gd name="connsiteY6" fmla="*/ 428625 h 945567"/>
                  <a:gd name="connsiteX7" fmla="*/ 226544 w 1566394"/>
                  <a:gd name="connsiteY7" fmla="*/ 422275 h 945567"/>
                  <a:gd name="connsiteX8" fmla="*/ 328144 w 1566394"/>
                  <a:gd name="connsiteY8" fmla="*/ 374650 h 945567"/>
                  <a:gd name="connsiteX9" fmla="*/ 426569 w 1566394"/>
                  <a:gd name="connsiteY9" fmla="*/ 371475 h 945567"/>
                  <a:gd name="connsiteX10" fmla="*/ 499594 w 1566394"/>
                  <a:gd name="connsiteY10" fmla="*/ 415925 h 945567"/>
                  <a:gd name="connsiteX11" fmla="*/ 540869 w 1566394"/>
                  <a:gd name="connsiteY11" fmla="*/ 511175 h 945567"/>
                  <a:gd name="connsiteX12" fmla="*/ 540869 w 1566394"/>
                  <a:gd name="connsiteY12" fmla="*/ 612775 h 945567"/>
                  <a:gd name="connsiteX13" fmla="*/ 553569 w 1566394"/>
                  <a:gd name="connsiteY13" fmla="*/ 654050 h 945567"/>
                  <a:gd name="connsiteX14" fmla="*/ 617069 w 1566394"/>
                  <a:gd name="connsiteY14" fmla="*/ 711200 h 945567"/>
                  <a:gd name="connsiteX15" fmla="*/ 744069 w 1566394"/>
                  <a:gd name="connsiteY15" fmla="*/ 714375 h 945567"/>
                  <a:gd name="connsiteX16" fmla="*/ 817094 w 1566394"/>
                  <a:gd name="connsiteY16" fmla="*/ 657225 h 945567"/>
                  <a:gd name="connsiteX17" fmla="*/ 858369 w 1566394"/>
                  <a:gd name="connsiteY17" fmla="*/ 539750 h 945567"/>
                  <a:gd name="connsiteX18" fmla="*/ 905994 w 1566394"/>
                  <a:gd name="connsiteY18" fmla="*/ 476250 h 945567"/>
                  <a:gd name="connsiteX19" fmla="*/ 991719 w 1566394"/>
                  <a:gd name="connsiteY19" fmla="*/ 434975 h 945567"/>
                  <a:gd name="connsiteX20" fmla="*/ 1093319 w 1566394"/>
                  <a:gd name="connsiteY20" fmla="*/ 428625 h 945567"/>
                  <a:gd name="connsiteX21" fmla="*/ 1210794 w 1566394"/>
                  <a:gd name="connsiteY21" fmla="*/ 482600 h 945567"/>
                  <a:gd name="connsiteX22" fmla="*/ 1261594 w 1566394"/>
                  <a:gd name="connsiteY22" fmla="*/ 612775 h 945567"/>
                  <a:gd name="connsiteX23" fmla="*/ 1233019 w 1566394"/>
                  <a:gd name="connsiteY23" fmla="*/ 749300 h 945567"/>
                  <a:gd name="connsiteX24" fmla="*/ 1242544 w 1566394"/>
                  <a:gd name="connsiteY24" fmla="*/ 847725 h 945567"/>
                  <a:gd name="connsiteX25" fmla="*/ 1328269 w 1566394"/>
                  <a:gd name="connsiteY25" fmla="*/ 933450 h 945567"/>
                  <a:gd name="connsiteX26" fmla="*/ 1477494 w 1566394"/>
                  <a:gd name="connsiteY26" fmla="*/ 942975 h 945567"/>
                  <a:gd name="connsiteX27" fmla="*/ 1566394 w 1566394"/>
                  <a:gd name="connsiteY27" fmla="*/ 914400 h 94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66394" h="945567">
                    <a:moveTo>
                      <a:pt x="191619" y="0"/>
                    </a:moveTo>
                    <a:cubicBezTo>
                      <a:pt x="152725" y="7673"/>
                      <a:pt x="113831" y="15346"/>
                      <a:pt x="86844" y="28575"/>
                    </a:cubicBezTo>
                    <a:cubicBezTo>
                      <a:pt x="59856" y="41804"/>
                      <a:pt x="43981" y="55033"/>
                      <a:pt x="29694" y="79375"/>
                    </a:cubicBezTo>
                    <a:cubicBezTo>
                      <a:pt x="15407" y="103717"/>
                      <a:pt x="4294" y="139171"/>
                      <a:pt x="1119" y="174625"/>
                    </a:cubicBezTo>
                    <a:cubicBezTo>
                      <a:pt x="-2056" y="210079"/>
                      <a:pt x="1648" y="258233"/>
                      <a:pt x="10644" y="292100"/>
                    </a:cubicBezTo>
                    <a:cubicBezTo>
                      <a:pt x="19640" y="325967"/>
                      <a:pt x="36044" y="355071"/>
                      <a:pt x="55094" y="377825"/>
                    </a:cubicBezTo>
                    <a:cubicBezTo>
                      <a:pt x="74144" y="400579"/>
                      <a:pt x="96369" y="421217"/>
                      <a:pt x="124944" y="428625"/>
                    </a:cubicBezTo>
                    <a:cubicBezTo>
                      <a:pt x="153519" y="436033"/>
                      <a:pt x="192677" y="431271"/>
                      <a:pt x="226544" y="422275"/>
                    </a:cubicBezTo>
                    <a:cubicBezTo>
                      <a:pt x="260411" y="413279"/>
                      <a:pt x="294807" y="383117"/>
                      <a:pt x="328144" y="374650"/>
                    </a:cubicBezTo>
                    <a:cubicBezTo>
                      <a:pt x="361481" y="366183"/>
                      <a:pt x="397994" y="364596"/>
                      <a:pt x="426569" y="371475"/>
                    </a:cubicBezTo>
                    <a:cubicBezTo>
                      <a:pt x="455144" y="378354"/>
                      <a:pt x="480544" y="392642"/>
                      <a:pt x="499594" y="415925"/>
                    </a:cubicBezTo>
                    <a:cubicBezTo>
                      <a:pt x="518644" y="439208"/>
                      <a:pt x="533990" y="478367"/>
                      <a:pt x="540869" y="511175"/>
                    </a:cubicBezTo>
                    <a:cubicBezTo>
                      <a:pt x="547748" y="543983"/>
                      <a:pt x="538752" y="588962"/>
                      <a:pt x="540869" y="612775"/>
                    </a:cubicBezTo>
                    <a:cubicBezTo>
                      <a:pt x="542986" y="636588"/>
                      <a:pt x="540869" y="637646"/>
                      <a:pt x="553569" y="654050"/>
                    </a:cubicBezTo>
                    <a:cubicBezTo>
                      <a:pt x="566269" y="670454"/>
                      <a:pt x="585319" y="701146"/>
                      <a:pt x="617069" y="711200"/>
                    </a:cubicBezTo>
                    <a:cubicBezTo>
                      <a:pt x="648819" y="721254"/>
                      <a:pt x="710732" y="723371"/>
                      <a:pt x="744069" y="714375"/>
                    </a:cubicBezTo>
                    <a:cubicBezTo>
                      <a:pt x="777406" y="705379"/>
                      <a:pt x="798044" y="686329"/>
                      <a:pt x="817094" y="657225"/>
                    </a:cubicBezTo>
                    <a:cubicBezTo>
                      <a:pt x="836144" y="628121"/>
                      <a:pt x="843552" y="569912"/>
                      <a:pt x="858369" y="539750"/>
                    </a:cubicBezTo>
                    <a:cubicBezTo>
                      <a:pt x="873186" y="509588"/>
                      <a:pt x="883769" y="493712"/>
                      <a:pt x="905994" y="476250"/>
                    </a:cubicBezTo>
                    <a:cubicBezTo>
                      <a:pt x="928219" y="458788"/>
                      <a:pt x="960498" y="442912"/>
                      <a:pt x="991719" y="434975"/>
                    </a:cubicBezTo>
                    <a:cubicBezTo>
                      <a:pt x="1022940" y="427038"/>
                      <a:pt x="1056807" y="420688"/>
                      <a:pt x="1093319" y="428625"/>
                    </a:cubicBezTo>
                    <a:cubicBezTo>
                      <a:pt x="1129831" y="436562"/>
                      <a:pt x="1182748" y="451908"/>
                      <a:pt x="1210794" y="482600"/>
                    </a:cubicBezTo>
                    <a:cubicBezTo>
                      <a:pt x="1238840" y="513292"/>
                      <a:pt x="1257890" y="568325"/>
                      <a:pt x="1261594" y="612775"/>
                    </a:cubicBezTo>
                    <a:cubicBezTo>
                      <a:pt x="1265298" y="657225"/>
                      <a:pt x="1236194" y="710142"/>
                      <a:pt x="1233019" y="749300"/>
                    </a:cubicBezTo>
                    <a:cubicBezTo>
                      <a:pt x="1229844" y="788458"/>
                      <a:pt x="1226669" y="817033"/>
                      <a:pt x="1242544" y="847725"/>
                    </a:cubicBezTo>
                    <a:cubicBezTo>
                      <a:pt x="1258419" y="878417"/>
                      <a:pt x="1289111" y="917575"/>
                      <a:pt x="1328269" y="933450"/>
                    </a:cubicBezTo>
                    <a:cubicBezTo>
                      <a:pt x="1367427" y="949325"/>
                      <a:pt x="1437807" y="946150"/>
                      <a:pt x="1477494" y="942975"/>
                    </a:cubicBezTo>
                    <a:cubicBezTo>
                      <a:pt x="1517181" y="939800"/>
                      <a:pt x="1566394" y="914400"/>
                      <a:pt x="1566394" y="914400"/>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91" name="Oval 290">
                <a:extLst>
                  <a:ext uri="{FF2B5EF4-FFF2-40B4-BE49-F238E27FC236}">
                    <a16:creationId xmlns:a16="http://schemas.microsoft.com/office/drawing/2014/main" id="{E4A6F1E3-A723-46AF-AD7C-41D1C458E733}"/>
                  </a:ext>
                </a:extLst>
              </p:cNvPr>
              <p:cNvSpPr/>
              <p:nvPr/>
            </p:nvSpPr>
            <p:spPr>
              <a:xfrm rot="931101">
                <a:off x="5903455" y="3247641"/>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2" name="Oval 291">
                <a:extLst>
                  <a:ext uri="{FF2B5EF4-FFF2-40B4-BE49-F238E27FC236}">
                    <a16:creationId xmlns:a16="http://schemas.microsoft.com/office/drawing/2014/main" id="{83AAC55C-9633-4527-86F7-FAA4941B5306}"/>
                  </a:ext>
                </a:extLst>
              </p:cNvPr>
              <p:cNvSpPr/>
              <p:nvPr/>
            </p:nvSpPr>
            <p:spPr>
              <a:xfrm rot="931101">
                <a:off x="5834103" y="3345574"/>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3" name="Oval 292">
                <a:extLst>
                  <a:ext uri="{FF2B5EF4-FFF2-40B4-BE49-F238E27FC236}">
                    <a16:creationId xmlns:a16="http://schemas.microsoft.com/office/drawing/2014/main" id="{061EAFD6-CB66-46E2-92EE-72648C4C7491}"/>
                  </a:ext>
                </a:extLst>
              </p:cNvPr>
              <p:cNvSpPr/>
              <p:nvPr/>
            </p:nvSpPr>
            <p:spPr>
              <a:xfrm rot="931101">
                <a:off x="5851790" y="3470803"/>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4" name="Oval 293">
                <a:extLst>
                  <a:ext uri="{FF2B5EF4-FFF2-40B4-BE49-F238E27FC236}">
                    <a16:creationId xmlns:a16="http://schemas.microsoft.com/office/drawing/2014/main" id="{6BF9C946-8E21-4721-BD84-8BDD7FBBEC30}"/>
                  </a:ext>
                </a:extLst>
              </p:cNvPr>
              <p:cNvSpPr/>
              <p:nvPr/>
            </p:nvSpPr>
            <p:spPr>
              <a:xfrm rot="931101">
                <a:off x="5948666" y="3543431"/>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5" name="Oval 294">
                <a:extLst>
                  <a:ext uri="{FF2B5EF4-FFF2-40B4-BE49-F238E27FC236}">
                    <a16:creationId xmlns:a16="http://schemas.microsoft.com/office/drawing/2014/main" id="{6B3851B0-A791-410A-8CBE-F38605E9A71D}"/>
                  </a:ext>
                </a:extLst>
              </p:cNvPr>
              <p:cNvSpPr/>
              <p:nvPr/>
            </p:nvSpPr>
            <p:spPr>
              <a:xfrm rot="931101">
                <a:off x="6067438" y="3505317"/>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6" name="Oval 295">
                <a:extLst>
                  <a:ext uri="{FF2B5EF4-FFF2-40B4-BE49-F238E27FC236}">
                    <a16:creationId xmlns:a16="http://schemas.microsoft.com/office/drawing/2014/main" id="{EEB0DB7B-432A-46BA-B276-CF04B0030DAF}"/>
                  </a:ext>
                </a:extLst>
              </p:cNvPr>
              <p:cNvSpPr/>
              <p:nvPr/>
            </p:nvSpPr>
            <p:spPr>
              <a:xfrm rot="931101">
                <a:off x="6180041" y="352732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7" name="Oval 296">
                <a:extLst>
                  <a:ext uri="{FF2B5EF4-FFF2-40B4-BE49-F238E27FC236}">
                    <a16:creationId xmlns:a16="http://schemas.microsoft.com/office/drawing/2014/main" id="{72DA6E97-B36D-4076-9BFE-B4C7D1D26FF1}"/>
                  </a:ext>
                </a:extLst>
              </p:cNvPr>
              <p:cNvSpPr/>
              <p:nvPr/>
            </p:nvSpPr>
            <p:spPr>
              <a:xfrm rot="931101">
                <a:off x="6215697" y="3641055"/>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8" name="Oval 297">
                <a:extLst>
                  <a:ext uri="{FF2B5EF4-FFF2-40B4-BE49-F238E27FC236}">
                    <a16:creationId xmlns:a16="http://schemas.microsoft.com/office/drawing/2014/main" id="{9030175B-63A9-4C69-B164-0D501A0E869A}"/>
                  </a:ext>
                </a:extLst>
              </p:cNvPr>
              <p:cNvSpPr/>
              <p:nvPr/>
            </p:nvSpPr>
            <p:spPr>
              <a:xfrm rot="931101">
                <a:off x="6267650" y="374359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9" name="Oval 298">
                <a:extLst>
                  <a:ext uri="{FF2B5EF4-FFF2-40B4-BE49-F238E27FC236}">
                    <a16:creationId xmlns:a16="http://schemas.microsoft.com/office/drawing/2014/main" id="{93D1ADD4-E81F-484D-A4F2-C4EE74894744}"/>
                  </a:ext>
                </a:extLst>
              </p:cNvPr>
              <p:cNvSpPr/>
              <p:nvPr/>
            </p:nvSpPr>
            <p:spPr>
              <a:xfrm rot="931101">
                <a:off x="6381926" y="3733081"/>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0" name="Oval 299">
                <a:extLst>
                  <a:ext uri="{FF2B5EF4-FFF2-40B4-BE49-F238E27FC236}">
                    <a16:creationId xmlns:a16="http://schemas.microsoft.com/office/drawing/2014/main" id="{96240F9D-6446-43CB-9AF9-1220E1EE3B3D}"/>
                  </a:ext>
                </a:extLst>
              </p:cNvPr>
              <p:cNvSpPr/>
              <p:nvPr/>
            </p:nvSpPr>
            <p:spPr>
              <a:xfrm rot="931101">
                <a:off x="6433879" y="3626255"/>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1" name="Oval 300">
                <a:extLst>
                  <a:ext uri="{FF2B5EF4-FFF2-40B4-BE49-F238E27FC236}">
                    <a16:creationId xmlns:a16="http://schemas.microsoft.com/office/drawing/2014/main" id="{40A88D77-9732-45AE-98F7-3F521ADB8DBC}"/>
                  </a:ext>
                </a:extLst>
              </p:cNvPr>
              <p:cNvSpPr/>
              <p:nvPr/>
            </p:nvSpPr>
            <p:spPr>
              <a:xfrm rot="931101">
                <a:off x="6527940" y="3549029"/>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2" name="Oval 301">
                <a:extLst>
                  <a:ext uri="{FF2B5EF4-FFF2-40B4-BE49-F238E27FC236}">
                    <a16:creationId xmlns:a16="http://schemas.microsoft.com/office/drawing/2014/main" id="{D043763B-96C2-4DBC-A0B5-54EB913A213B}"/>
                  </a:ext>
                </a:extLst>
              </p:cNvPr>
              <p:cNvSpPr/>
              <p:nvPr/>
            </p:nvSpPr>
            <p:spPr>
              <a:xfrm rot="931101">
                <a:off x="6647282" y="3548032"/>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3" name="Oval 302">
                <a:extLst>
                  <a:ext uri="{FF2B5EF4-FFF2-40B4-BE49-F238E27FC236}">
                    <a16:creationId xmlns:a16="http://schemas.microsoft.com/office/drawing/2014/main" id="{6B98A35C-CB02-4263-9044-3E2B718C8F2D}"/>
                  </a:ext>
                </a:extLst>
              </p:cNvPr>
              <p:cNvSpPr/>
              <p:nvPr/>
            </p:nvSpPr>
            <p:spPr>
              <a:xfrm rot="931101">
                <a:off x="6716632" y="3638759"/>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4" name="Oval 303">
                <a:extLst>
                  <a:ext uri="{FF2B5EF4-FFF2-40B4-BE49-F238E27FC236}">
                    <a16:creationId xmlns:a16="http://schemas.microsoft.com/office/drawing/2014/main" id="{8AFFAB3A-04F5-4162-AD7E-30EC68CDC2A8}"/>
                  </a:ext>
                </a:extLst>
              </p:cNvPr>
              <p:cNvSpPr/>
              <p:nvPr/>
            </p:nvSpPr>
            <p:spPr>
              <a:xfrm rot="931101">
                <a:off x="6710180" y="375969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5" name="Oval 304">
                <a:extLst>
                  <a:ext uri="{FF2B5EF4-FFF2-40B4-BE49-F238E27FC236}">
                    <a16:creationId xmlns:a16="http://schemas.microsoft.com/office/drawing/2014/main" id="{8ACF5E9C-A977-4C08-B04E-24302CF45CBC}"/>
                  </a:ext>
                </a:extLst>
              </p:cNvPr>
              <p:cNvSpPr/>
              <p:nvPr/>
            </p:nvSpPr>
            <p:spPr>
              <a:xfrm rot="931101">
                <a:off x="6727864" y="3873426"/>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6" name="Oval 305">
                <a:extLst>
                  <a:ext uri="{FF2B5EF4-FFF2-40B4-BE49-F238E27FC236}">
                    <a16:creationId xmlns:a16="http://schemas.microsoft.com/office/drawing/2014/main" id="{94F69999-0F62-4937-84F2-9AD6C54BAFD8}"/>
                  </a:ext>
                </a:extLst>
              </p:cNvPr>
              <p:cNvSpPr/>
              <p:nvPr/>
            </p:nvSpPr>
            <p:spPr>
              <a:xfrm rot="931101">
                <a:off x="6838221" y="3916142"/>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7" name="Freeform 188">
                <a:extLst>
                  <a:ext uri="{FF2B5EF4-FFF2-40B4-BE49-F238E27FC236}">
                    <a16:creationId xmlns:a16="http://schemas.microsoft.com/office/drawing/2014/main" id="{B9E98A3E-0DAE-47A8-A9EE-7DFE39FA716D}"/>
                  </a:ext>
                </a:extLst>
              </p:cNvPr>
              <p:cNvSpPr/>
              <p:nvPr/>
            </p:nvSpPr>
            <p:spPr>
              <a:xfrm rot="4913409" flipV="1">
                <a:off x="5898657" y="3734301"/>
                <a:ext cx="416260" cy="270088"/>
              </a:xfrm>
              <a:custGeom>
                <a:avLst/>
                <a:gdLst>
                  <a:gd name="connsiteX0" fmla="*/ 59936 w 954945"/>
                  <a:gd name="connsiteY0" fmla="*/ 454025 h 491541"/>
                  <a:gd name="connsiteX1" fmla="*/ 12311 w 954945"/>
                  <a:gd name="connsiteY1" fmla="*/ 396875 h 491541"/>
                  <a:gd name="connsiteX2" fmla="*/ 2786 w 954945"/>
                  <a:gd name="connsiteY2" fmla="*/ 288925 h 491541"/>
                  <a:gd name="connsiteX3" fmla="*/ 53586 w 954945"/>
                  <a:gd name="connsiteY3" fmla="*/ 158750 h 491541"/>
                  <a:gd name="connsiteX4" fmla="*/ 148836 w 954945"/>
                  <a:gd name="connsiteY4" fmla="*/ 76200 h 491541"/>
                  <a:gd name="connsiteX5" fmla="*/ 291711 w 954945"/>
                  <a:gd name="connsiteY5" fmla="*/ 50800 h 491541"/>
                  <a:gd name="connsiteX6" fmla="*/ 421886 w 954945"/>
                  <a:gd name="connsiteY6" fmla="*/ 101600 h 491541"/>
                  <a:gd name="connsiteX7" fmla="*/ 501261 w 954945"/>
                  <a:gd name="connsiteY7" fmla="*/ 219075 h 491541"/>
                  <a:gd name="connsiteX8" fmla="*/ 529836 w 954945"/>
                  <a:gd name="connsiteY8" fmla="*/ 355600 h 491541"/>
                  <a:gd name="connsiteX9" fmla="*/ 567936 w 954945"/>
                  <a:gd name="connsiteY9" fmla="*/ 438150 h 491541"/>
                  <a:gd name="connsiteX10" fmla="*/ 653661 w 954945"/>
                  <a:gd name="connsiteY10" fmla="*/ 485775 h 491541"/>
                  <a:gd name="connsiteX11" fmla="*/ 799711 w 954945"/>
                  <a:gd name="connsiteY11" fmla="*/ 482600 h 491541"/>
                  <a:gd name="connsiteX12" fmla="*/ 914011 w 954945"/>
                  <a:gd name="connsiteY12" fmla="*/ 412750 h 491541"/>
                  <a:gd name="connsiteX13" fmla="*/ 952111 w 954945"/>
                  <a:gd name="connsiteY13" fmla="*/ 288925 h 491541"/>
                  <a:gd name="connsiteX14" fmla="*/ 945761 w 954945"/>
                  <a:gd name="connsiteY14" fmla="*/ 165100 h 491541"/>
                  <a:gd name="connsiteX15" fmla="*/ 894961 w 954945"/>
                  <a:gd name="connsiteY15" fmla="*/ 73025 h 491541"/>
                  <a:gd name="connsiteX16" fmla="*/ 812411 w 954945"/>
                  <a:gd name="connsiteY16" fmla="*/ 19050 h 491541"/>
                  <a:gd name="connsiteX17" fmla="*/ 707636 w 954945"/>
                  <a:gd name="connsiteY17" fmla="*/ 0 h 491541"/>
                  <a:gd name="connsiteX0" fmla="*/ 12311 w 954945"/>
                  <a:gd name="connsiteY0" fmla="*/ 396875 h 491541"/>
                  <a:gd name="connsiteX1" fmla="*/ 2786 w 954945"/>
                  <a:gd name="connsiteY1" fmla="*/ 288925 h 491541"/>
                  <a:gd name="connsiteX2" fmla="*/ 53586 w 954945"/>
                  <a:gd name="connsiteY2" fmla="*/ 158750 h 491541"/>
                  <a:gd name="connsiteX3" fmla="*/ 148836 w 954945"/>
                  <a:gd name="connsiteY3" fmla="*/ 76200 h 491541"/>
                  <a:gd name="connsiteX4" fmla="*/ 291711 w 954945"/>
                  <a:gd name="connsiteY4" fmla="*/ 50800 h 491541"/>
                  <a:gd name="connsiteX5" fmla="*/ 421886 w 954945"/>
                  <a:gd name="connsiteY5" fmla="*/ 101600 h 491541"/>
                  <a:gd name="connsiteX6" fmla="*/ 501261 w 954945"/>
                  <a:gd name="connsiteY6" fmla="*/ 219075 h 491541"/>
                  <a:gd name="connsiteX7" fmla="*/ 529836 w 954945"/>
                  <a:gd name="connsiteY7" fmla="*/ 355600 h 491541"/>
                  <a:gd name="connsiteX8" fmla="*/ 567936 w 954945"/>
                  <a:gd name="connsiteY8" fmla="*/ 438150 h 491541"/>
                  <a:gd name="connsiteX9" fmla="*/ 653661 w 954945"/>
                  <a:gd name="connsiteY9" fmla="*/ 485775 h 491541"/>
                  <a:gd name="connsiteX10" fmla="*/ 799711 w 954945"/>
                  <a:gd name="connsiteY10" fmla="*/ 482600 h 491541"/>
                  <a:gd name="connsiteX11" fmla="*/ 914011 w 954945"/>
                  <a:gd name="connsiteY11" fmla="*/ 412750 h 491541"/>
                  <a:gd name="connsiteX12" fmla="*/ 952111 w 954945"/>
                  <a:gd name="connsiteY12" fmla="*/ 288925 h 491541"/>
                  <a:gd name="connsiteX13" fmla="*/ 945761 w 954945"/>
                  <a:gd name="connsiteY13" fmla="*/ 165100 h 491541"/>
                  <a:gd name="connsiteX14" fmla="*/ 894961 w 954945"/>
                  <a:gd name="connsiteY14" fmla="*/ 73025 h 491541"/>
                  <a:gd name="connsiteX15" fmla="*/ 812411 w 954945"/>
                  <a:gd name="connsiteY15" fmla="*/ 19050 h 491541"/>
                  <a:gd name="connsiteX16" fmla="*/ 707636 w 954945"/>
                  <a:gd name="connsiteY16" fmla="*/ 0 h 491541"/>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52047 w 966106"/>
                  <a:gd name="connsiteY0" fmla="*/ 488950 h 491541"/>
                  <a:gd name="connsiteX1" fmla="*/ 13947 w 966106"/>
                  <a:gd name="connsiteY1" fmla="*/ 288925 h 491541"/>
                  <a:gd name="connsiteX2" fmla="*/ 64747 w 966106"/>
                  <a:gd name="connsiteY2" fmla="*/ 158750 h 491541"/>
                  <a:gd name="connsiteX3" fmla="*/ 159997 w 966106"/>
                  <a:gd name="connsiteY3" fmla="*/ 76200 h 491541"/>
                  <a:gd name="connsiteX4" fmla="*/ 302872 w 966106"/>
                  <a:gd name="connsiteY4" fmla="*/ 50800 h 491541"/>
                  <a:gd name="connsiteX5" fmla="*/ 433047 w 966106"/>
                  <a:gd name="connsiteY5" fmla="*/ 101600 h 491541"/>
                  <a:gd name="connsiteX6" fmla="*/ 512422 w 966106"/>
                  <a:gd name="connsiteY6" fmla="*/ 219075 h 491541"/>
                  <a:gd name="connsiteX7" fmla="*/ 540997 w 966106"/>
                  <a:gd name="connsiteY7" fmla="*/ 355600 h 491541"/>
                  <a:gd name="connsiteX8" fmla="*/ 579097 w 966106"/>
                  <a:gd name="connsiteY8" fmla="*/ 438150 h 491541"/>
                  <a:gd name="connsiteX9" fmla="*/ 664822 w 966106"/>
                  <a:gd name="connsiteY9" fmla="*/ 485775 h 491541"/>
                  <a:gd name="connsiteX10" fmla="*/ 810872 w 966106"/>
                  <a:gd name="connsiteY10" fmla="*/ 482600 h 491541"/>
                  <a:gd name="connsiteX11" fmla="*/ 925172 w 966106"/>
                  <a:gd name="connsiteY11" fmla="*/ 412750 h 491541"/>
                  <a:gd name="connsiteX12" fmla="*/ 963272 w 966106"/>
                  <a:gd name="connsiteY12" fmla="*/ 288925 h 491541"/>
                  <a:gd name="connsiteX13" fmla="*/ 956922 w 966106"/>
                  <a:gd name="connsiteY13" fmla="*/ 165100 h 491541"/>
                  <a:gd name="connsiteX14" fmla="*/ 906122 w 966106"/>
                  <a:gd name="connsiteY14" fmla="*/ 73025 h 491541"/>
                  <a:gd name="connsiteX15" fmla="*/ 823572 w 966106"/>
                  <a:gd name="connsiteY15" fmla="*/ 19050 h 491541"/>
                  <a:gd name="connsiteX16" fmla="*/ 718797 w 96610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1 w 952160"/>
                  <a:gd name="connsiteY0" fmla="*/ 288925 h 491541"/>
                  <a:gd name="connsiteX1" fmla="*/ 50801 w 952160"/>
                  <a:gd name="connsiteY1" fmla="*/ 158750 h 491541"/>
                  <a:gd name="connsiteX2" fmla="*/ 146051 w 952160"/>
                  <a:gd name="connsiteY2" fmla="*/ 76200 h 491541"/>
                  <a:gd name="connsiteX3" fmla="*/ 288926 w 952160"/>
                  <a:gd name="connsiteY3" fmla="*/ 50800 h 491541"/>
                  <a:gd name="connsiteX4" fmla="*/ 419101 w 952160"/>
                  <a:gd name="connsiteY4" fmla="*/ 101600 h 491541"/>
                  <a:gd name="connsiteX5" fmla="*/ 498476 w 952160"/>
                  <a:gd name="connsiteY5" fmla="*/ 219075 h 491541"/>
                  <a:gd name="connsiteX6" fmla="*/ 527051 w 952160"/>
                  <a:gd name="connsiteY6" fmla="*/ 355600 h 491541"/>
                  <a:gd name="connsiteX7" fmla="*/ 565151 w 952160"/>
                  <a:gd name="connsiteY7" fmla="*/ 438150 h 491541"/>
                  <a:gd name="connsiteX8" fmla="*/ 650876 w 952160"/>
                  <a:gd name="connsiteY8" fmla="*/ 485775 h 491541"/>
                  <a:gd name="connsiteX9" fmla="*/ 796926 w 952160"/>
                  <a:gd name="connsiteY9" fmla="*/ 482600 h 491541"/>
                  <a:gd name="connsiteX10" fmla="*/ 911226 w 952160"/>
                  <a:gd name="connsiteY10" fmla="*/ 412750 h 491541"/>
                  <a:gd name="connsiteX11" fmla="*/ 949326 w 952160"/>
                  <a:gd name="connsiteY11" fmla="*/ 288925 h 491541"/>
                  <a:gd name="connsiteX12" fmla="*/ 942976 w 952160"/>
                  <a:gd name="connsiteY12" fmla="*/ 165100 h 491541"/>
                  <a:gd name="connsiteX13" fmla="*/ 892176 w 952160"/>
                  <a:gd name="connsiteY13" fmla="*/ 73025 h 491541"/>
                  <a:gd name="connsiteX14" fmla="*/ 809626 w 952160"/>
                  <a:gd name="connsiteY14" fmla="*/ 19050 h 491541"/>
                  <a:gd name="connsiteX15" fmla="*/ 704851 w 952160"/>
                  <a:gd name="connsiteY15" fmla="*/ 0 h 491541"/>
                  <a:gd name="connsiteX0" fmla="*/ 0 w 901359"/>
                  <a:gd name="connsiteY0" fmla="*/ 158750 h 491541"/>
                  <a:gd name="connsiteX1" fmla="*/ 95250 w 901359"/>
                  <a:gd name="connsiteY1" fmla="*/ 76200 h 491541"/>
                  <a:gd name="connsiteX2" fmla="*/ 238125 w 901359"/>
                  <a:gd name="connsiteY2" fmla="*/ 50800 h 491541"/>
                  <a:gd name="connsiteX3" fmla="*/ 368300 w 901359"/>
                  <a:gd name="connsiteY3" fmla="*/ 101600 h 491541"/>
                  <a:gd name="connsiteX4" fmla="*/ 447675 w 901359"/>
                  <a:gd name="connsiteY4" fmla="*/ 219075 h 491541"/>
                  <a:gd name="connsiteX5" fmla="*/ 476250 w 901359"/>
                  <a:gd name="connsiteY5" fmla="*/ 355600 h 491541"/>
                  <a:gd name="connsiteX6" fmla="*/ 514350 w 901359"/>
                  <a:gd name="connsiteY6" fmla="*/ 438150 h 491541"/>
                  <a:gd name="connsiteX7" fmla="*/ 600075 w 901359"/>
                  <a:gd name="connsiteY7" fmla="*/ 485775 h 491541"/>
                  <a:gd name="connsiteX8" fmla="*/ 746125 w 901359"/>
                  <a:gd name="connsiteY8" fmla="*/ 482600 h 491541"/>
                  <a:gd name="connsiteX9" fmla="*/ 860425 w 901359"/>
                  <a:gd name="connsiteY9" fmla="*/ 412750 h 491541"/>
                  <a:gd name="connsiteX10" fmla="*/ 898525 w 901359"/>
                  <a:gd name="connsiteY10" fmla="*/ 288925 h 491541"/>
                  <a:gd name="connsiteX11" fmla="*/ 892175 w 901359"/>
                  <a:gd name="connsiteY11" fmla="*/ 165100 h 491541"/>
                  <a:gd name="connsiteX12" fmla="*/ 841375 w 901359"/>
                  <a:gd name="connsiteY12" fmla="*/ 73025 h 491541"/>
                  <a:gd name="connsiteX13" fmla="*/ 758825 w 901359"/>
                  <a:gd name="connsiteY13" fmla="*/ 19050 h 491541"/>
                  <a:gd name="connsiteX14" fmla="*/ 654050 w 901359"/>
                  <a:gd name="connsiteY14" fmla="*/ 0 h 491541"/>
                  <a:gd name="connsiteX0" fmla="*/ 0 w 806109"/>
                  <a:gd name="connsiteY0" fmla="*/ 76200 h 491541"/>
                  <a:gd name="connsiteX1" fmla="*/ 142875 w 806109"/>
                  <a:gd name="connsiteY1" fmla="*/ 50800 h 491541"/>
                  <a:gd name="connsiteX2" fmla="*/ 273050 w 806109"/>
                  <a:gd name="connsiteY2" fmla="*/ 101600 h 491541"/>
                  <a:gd name="connsiteX3" fmla="*/ 352425 w 806109"/>
                  <a:gd name="connsiteY3" fmla="*/ 219075 h 491541"/>
                  <a:gd name="connsiteX4" fmla="*/ 381000 w 806109"/>
                  <a:gd name="connsiteY4" fmla="*/ 355600 h 491541"/>
                  <a:gd name="connsiteX5" fmla="*/ 419100 w 806109"/>
                  <a:gd name="connsiteY5" fmla="*/ 438150 h 491541"/>
                  <a:gd name="connsiteX6" fmla="*/ 504825 w 806109"/>
                  <a:gd name="connsiteY6" fmla="*/ 485775 h 491541"/>
                  <a:gd name="connsiteX7" fmla="*/ 650875 w 806109"/>
                  <a:gd name="connsiteY7" fmla="*/ 482600 h 491541"/>
                  <a:gd name="connsiteX8" fmla="*/ 765175 w 806109"/>
                  <a:gd name="connsiteY8" fmla="*/ 412750 h 491541"/>
                  <a:gd name="connsiteX9" fmla="*/ 803275 w 806109"/>
                  <a:gd name="connsiteY9" fmla="*/ 288925 h 491541"/>
                  <a:gd name="connsiteX10" fmla="*/ 796925 w 806109"/>
                  <a:gd name="connsiteY10" fmla="*/ 165100 h 491541"/>
                  <a:gd name="connsiteX11" fmla="*/ 746125 w 806109"/>
                  <a:gd name="connsiteY11" fmla="*/ 73025 h 491541"/>
                  <a:gd name="connsiteX12" fmla="*/ 663575 w 806109"/>
                  <a:gd name="connsiteY12" fmla="*/ 19050 h 491541"/>
                  <a:gd name="connsiteX13" fmla="*/ 558800 w 806109"/>
                  <a:gd name="connsiteY13" fmla="*/ 0 h 491541"/>
                  <a:gd name="connsiteX0" fmla="*/ -1 w 663233"/>
                  <a:gd name="connsiteY0" fmla="*/ 50800 h 491541"/>
                  <a:gd name="connsiteX1" fmla="*/ 130174 w 663233"/>
                  <a:gd name="connsiteY1" fmla="*/ 101600 h 491541"/>
                  <a:gd name="connsiteX2" fmla="*/ 209549 w 663233"/>
                  <a:gd name="connsiteY2" fmla="*/ 219075 h 491541"/>
                  <a:gd name="connsiteX3" fmla="*/ 238124 w 663233"/>
                  <a:gd name="connsiteY3" fmla="*/ 355600 h 491541"/>
                  <a:gd name="connsiteX4" fmla="*/ 276224 w 663233"/>
                  <a:gd name="connsiteY4" fmla="*/ 438150 h 491541"/>
                  <a:gd name="connsiteX5" fmla="*/ 361949 w 663233"/>
                  <a:gd name="connsiteY5" fmla="*/ 485775 h 491541"/>
                  <a:gd name="connsiteX6" fmla="*/ 507999 w 663233"/>
                  <a:gd name="connsiteY6" fmla="*/ 482600 h 491541"/>
                  <a:gd name="connsiteX7" fmla="*/ 622299 w 663233"/>
                  <a:gd name="connsiteY7" fmla="*/ 412750 h 491541"/>
                  <a:gd name="connsiteX8" fmla="*/ 660399 w 663233"/>
                  <a:gd name="connsiteY8" fmla="*/ 288925 h 491541"/>
                  <a:gd name="connsiteX9" fmla="*/ 654049 w 663233"/>
                  <a:gd name="connsiteY9" fmla="*/ 165100 h 491541"/>
                  <a:gd name="connsiteX10" fmla="*/ 603249 w 663233"/>
                  <a:gd name="connsiteY10" fmla="*/ 73025 h 491541"/>
                  <a:gd name="connsiteX11" fmla="*/ 520699 w 663233"/>
                  <a:gd name="connsiteY11" fmla="*/ 19050 h 491541"/>
                  <a:gd name="connsiteX12" fmla="*/ 415924 w 663233"/>
                  <a:gd name="connsiteY12" fmla="*/ 0 h 491541"/>
                  <a:gd name="connsiteX0" fmla="*/ 0 w 663234"/>
                  <a:gd name="connsiteY0" fmla="*/ 31750 h 472491"/>
                  <a:gd name="connsiteX1" fmla="*/ 130175 w 663234"/>
                  <a:gd name="connsiteY1" fmla="*/ 82550 h 472491"/>
                  <a:gd name="connsiteX2" fmla="*/ 209550 w 663234"/>
                  <a:gd name="connsiteY2" fmla="*/ 200025 h 472491"/>
                  <a:gd name="connsiteX3" fmla="*/ 238125 w 663234"/>
                  <a:gd name="connsiteY3" fmla="*/ 336550 h 472491"/>
                  <a:gd name="connsiteX4" fmla="*/ 276225 w 663234"/>
                  <a:gd name="connsiteY4" fmla="*/ 419100 h 472491"/>
                  <a:gd name="connsiteX5" fmla="*/ 361950 w 663234"/>
                  <a:gd name="connsiteY5" fmla="*/ 466725 h 472491"/>
                  <a:gd name="connsiteX6" fmla="*/ 508000 w 663234"/>
                  <a:gd name="connsiteY6" fmla="*/ 463550 h 472491"/>
                  <a:gd name="connsiteX7" fmla="*/ 622300 w 663234"/>
                  <a:gd name="connsiteY7" fmla="*/ 393700 h 472491"/>
                  <a:gd name="connsiteX8" fmla="*/ 660400 w 663234"/>
                  <a:gd name="connsiteY8" fmla="*/ 269875 h 472491"/>
                  <a:gd name="connsiteX9" fmla="*/ 654050 w 663234"/>
                  <a:gd name="connsiteY9" fmla="*/ 146050 h 472491"/>
                  <a:gd name="connsiteX10" fmla="*/ 603250 w 663234"/>
                  <a:gd name="connsiteY10" fmla="*/ 53975 h 472491"/>
                  <a:gd name="connsiteX11" fmla="*/ 520700 w 663234"/>
                  <a:gd name="connsiteY11" fmla="*/ 0 h 472491"/>
                  <a:gd name="connsiteX0" fmla="*/ 0 w 663234"/>
                  <a:gd name="connsiteY0" fmla="*/ 0 h 440741"/>
                  <a:gd name="connsiteX1" fmla="*/ 130175 w 663234"/>
                  <a:gd name="connsiteY1" fmla="*/ 50800 h 440741"/>
                  <a:gd name="connsiteX2" fmla="*/ 209550 w 663234"/>
                  <a:gd name="connsiteY2" fmla="*/ 168275 h 440741"/>
                  <a:gd name="connsiteX3" fmla="*/ 238125 w 663234"/>
                  <a:gd name="connsiteY3" fmla="*/ 304800 h 440741"/>
                  <a:gd name="connsiteX4" fmla="*/ 276225 w 663234"/>
                  <a:gd name="connsiteY4" fmla="*/ 387350 h 440741"/>
                  <a:gd name="connsiteX5" fmla="*/ 361950 w 663234"/>
                  <a:gd name="connsiteY5" fmla="*/ 434975 h 440741"/>
                  <a:gd name="connsiteX6" fmla="*/ 508000 w 663234"/>
                  <a:gd name="connsiteY6" fmla="*/ 431800 h 440741"/>
                  <a:gd name="connsiteX7" fmla="*/ 622300 w 663234"/>
                  <a:gd name="connsiteY7" fmla="*/ 361950 h 440741"/>
                  <a:gd name="connsiteX8" fmla="*/ 660400 w 663234"/>
                  <a:gd name="connsiteY8" fmla="*/ 238125 h 440741"/>
                  <a:gd name="connsiteX9" fmla="*/ 654050 w 663234"/>
                  <a:gd name="connsiteY9" fmla="*/ 114300 h 440741"/>
                  <a:gd name="connsiteX10" fmla="*/ 603250 w 663234"/>
                  <a:gd name="connsiteY10" fmla="*/ 22225 h 440741"/>
                  <a:gd name="connsiteX0" fmla="*/ 0 w 663234"/>
                  <a:gd name="connsiteY0" fmla="*/ 0 h 440741"/>
                  <a:gd name="connsiteX1" fmla="*/ 130175 w 663234"/>
                  <a:gd name="connsiteY1" fmla="*/ 50800 h 440741"/>
                  <a:gd name="connsiteX2" fmla="*/ 209550 w 663234"/>
                  <a:gd name="connsiteY2" fmla="*/ 168275 h 440741"/>
                  <a:gd name="connsiteX3" fmla="*/ 238125 w 663234"/>
                  <a:gd name="connsiteY3" fmla="*/ 304800 h 440741"/>
                  <a:gd name="connsiteX4" fmla="*/ 276225 w 663234"/>
                  <a:gd name="connsiteY4" fmla="*/ 387350 h 440741"/>
                  <a:gd name="connsiteX5" fmla="*/ 361950 w 663234"/>
                  <a:gd name="connsiteY5" fmla="*/ 434975 h 440741"/>
                  <a:gd name="connsiteX6" fmla="*/ 508000 w 663234"/>
                  <a:gd name="connsiteY6" fmla="*/ 431800 h 440741"/>
                  <a:gd name="connsiteX7" fmla="*/ 622300 w 663234"/>
                  <a:gd name="connsiteY7" fmla="*/ 361950 h 440741"/>
                  <a:gd name="connsiteX8" fmla="*/ 660400 w 663234"/>
                  <a:gd name="connsiteY8" fmla="*/ 238125 h 440741"/>
                  <a:gd name="connsiteX9" fmla="*/ 654050 w 663234"/>
                  <a:gd name="connsiteY9" fmla="*/ 114300 h 44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234" h="440741">
                    <a:moveTo>
                      <a:pt x="0" y="0"/>
                    </a:moveTo>
                    <a:cubicBezTo>
                      <a:pt x="45508" y="4233"/>
                      <a:pt x="95250" y="22754"/>
                      <a:pt x="130175" y="50800"/>
                    </a:cubicBezTo>
                    <a:cubicBezTo>
                      <a:pt x="165100" y="78846"/>
                      <a:pt x="191558" y="125942"/>
                      <a:pt x="209550" y="168275"/>
                    </a:cubicBezTo>
                    <a:cubicBezTo>
                      <a:pt x="227542" y="210608"/>
                      <a:pt x="227013" y="268288"/>
                      <a:pt x="238125" y="304800"/>
                    </a:cubicBezTo>
                    <a:cubicBezTo>
                      <a:pt x="249237" y="341312"/>
                      <a:pt x="255588" y="365654"/>
                      <a:pt x="276225" y="387350"/>
                    </a:cubicBezTo>
                    <a:cubicBezTo>
                      <a:pt x="296863" y="409046"/>
                      <a:pt x="323321" y="427567"/>
                      <a:pt x="361950" y="434975"/>
                    </a:cubicBezTo>
                    <a:cubicBezTo>
                      <a:pt x="400579" y="442383"/>
                      <a:pt x="464608" y="443971"/>
                      <a:pt x="508000" y="431800"/>
                    </a:cubicBezTo>
                    <a:cubicBezTo>
                      <a:pt x="551392" y="419629"/>
                      <a:pt x="596900" y="394229"/>
                      <a:pt x="622300" y="361950"/>
                    </a:cubicBezTo>
                    <a:cubicBezTo>
                      <a:pt x="647700" y="329671"/>
                      <a:pt x="655108" y="279400"/>
                      <a:pt x="660400" y="238125"/>
                    </a:cubicBezTo>
                    <a:cubicBezTo>
                      <a:pt x="665692" y="196850"/>
                      <a:pt x="663575" y="150283"/>
                      <a:pt x="654050" y="114300"/>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308" name="Oval 307">
                <a:extLst>
                  <a:ext uri="{FF2B5EF4-FFF2-40B4-BE49-F238E27FC236}">
                    <a16:creationId xmlns:a16="http://schemas.microsoft.com/office/drawing/2014/main" id="{B0644962-42EE-42E3-B2BA-9845F781B525}"/>
                  </a:ext>
                </a:extLst>
              </p:cNvPr>
              <p:cNvSpPr/>
              <p:nvPr/>
            </p:nvSpPr>
            <p:spPr>
              <a:xfrm rot="4913409" flipV="1">
                <a:off x="6128041" y="3760064"/>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9" name="Oval 308">
                <a:extLst>
                  <a:ext uri="{FF2B5EF4-FFF2-40B4-BE49-F238E27FC236}">
                    <a16:creationId xmlns:a16="http://schemas.microsoft.com/office/drawing/2014/main" id="{D6581EAA-E3DC-4B9F-9E8F-141A138F4D72}"/>
                  </a:ext>
                </a:extLst>
              </p:cNvPr>
              <p:cNvSpPr/>
              <p:nvPr/>
            </p:nvSpPr>
            <p:spPr>
              <a:xfrm rot="4913409" flipV="1">
                <a:off x="6195700" y="3850832"/>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10" name="Oval 309">
                <a:extLst>
                  <a:ext uri="{FF2B5EF4-FFF2-40B4-BE49-F238E27FC236}">
                    <a16:creationId xmlns:a16="http://schemas.microsoft.com/office/drawing/2014/main" id="{8F9538C3-B66C-49C2-B6BA-C947F6FB3E19}"/>
                  </a:ext>
                </a:extLst>
              </p:cNvPr>
              <p:cNvSpPr/>
              <p:nvPr/>
            </p:nvSpPr>
            <p:spPr>
              <a:xfrm rot="4913409" flipV="1">
                <a:off x="6083374" y="4032280"/>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11" name="Oval 310">
                <a:extLst>
                  <a:ext uri="{FF2B5EF4-FFF2-40B4-BE49-F238E27FC236}">
                    <a16:creationId xmlns:a16="http://schemas.microsoft.com/office/drawing/2014/main" id="{A2B8CB72-F58A-4B36-BEB9-FA0A6DDC27C4}"/>
                  </a:ext>
                </a:extLst>
              </p:cNvPr>
              <p:cNvSpPr/>
              <p:nvPr/>
            </p:nvSpPr>
            <p:spPr>
              <a:xfrm rot="4913409" flipV="1">
                <a:off x="5923626" y="3689255"/>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12" name="Oval 311">
                <a:extLst>
                  <a:ext uri="{FF2B5EF4-FFF2-40B4-BE49-F238E27FC236}">
                    <a16:creationId xmlns:a16="http://schemas.microsoft.com/office/drawing/2014/main" id="{5FCF3BDB-CAE6-4042-9DC1-8C1675A70FE9}"/>
                  </a:ext>
                </a:extLst>
              </p:cNvPr>
              <p:cNvSpPr/>
              <p:nvPr/>
            </p:nvSpPr>
            <p:spPr>
              <a:xfrm rot="4913409" flipV="1">
                <a:off x="6014954" y="3752414"/>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13" name="Oval 312">
                <a:extLst>
                  <a:ext uri="{FF2B5EF4-FFF2-40B4-BE49-F238E27FC236}">
                    <a16:creationId xmlns:a16="http://schemas.microsoft.com/office/drawing/2014/main" id="{779E764C-4C40-46E2-878A-4D1764D20041}"/>
                  </a:ext>
                </a:extLst>
              </p:cNvPr>
              <p:cNvSpPr/>
              <p:nvPr/>
            </p:nvSpPr>
            <p:spPr>
              <a:xfrm rot="4913409" flipV="1">
                <a:off x="6184936" y="3971160"/>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grpSp>
      </p:grpSp>
      <p:sp>
        <p:nvSpPr>
          <p:cNvPr id="6" name="Footer Placeholder 1">
            <a:extLst>
              <a:ext uri="{FF2B5EF4-FFF2-40B4-BE49-F238E27FC236}">
                <a16:creationId xmlns:a16="http://schemas.microsoft.com/office/drawing/2014/main" id="{767F78FB-1EDC-A18C-2152-178897894162}"/>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380604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A1856FE-6176-4A93-A8A4-1B4C781FF7B4}"/>
              </a:ext>
            </a:extLst>
          </p:cNvPr>
          <p:cNvSpPr>
            <a:spLocks noGrp="1"/>
          </p:cNvSpPr>
          <p:nvPr>
            <p:ph type="sldNum" sz="quarter" idx="16"/>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B54B0F7-55DD-40D6-B7F4-70B586885C0B}" type="slidenum">
              <a:rPr kumimoji="0" lang="en-US" sz="6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 name="Text Placeholder 3">
            <a:extLst>
              <a:ext uri="{FF2B5EF4-FFF2-40B4-BE49-F238E27FC236}">
                <a16:creationId xmlns:a16="http://schemas.microsoft.com/office/drawing/2014/main" id="{376A9A1B-6D35-4EDE-9C86-17D6F44890B2}"/>
              </a:ext>
            </a:extLst>
          </p:cNvPr>
          <p:cNvSpPr>
            <a:spLocks noGrp="1"/>
          </p:cNvSpPr>
          <p:nvPr>
            <p:ph type="body" sz="quarter" idx="18"/>
          </p:nvPr>
        </p:nvSpPr>
        <p:spPr/>
        <p:txBody>
          <a:bodyPr/>
          <a:lstStyle/>
          <a:p>
            <a:r>
              <a:rPr lang="en-US" dirty="0"/>
              <a:t> </a:t>
            </a:r>
          </a:p>
        </p:txBody>
      </p:sp>
      <p:sp>
        <p:nvSpPr>
          <p:cNvPr id="7" name="Title 6">
            <a:extLst>
              <a:ext uri="{FF2B5EF4-FFF2-40B4-BE49-F238E27FC236}">
                <a16:creationId xmlns:a16="http://schemas.microsoft.com/office/drawing/2014/main" id="{7C22C467-D033-4613-BAAA-4949A3BBD1B2}"/>
              </a:ext>
            </a:extLst>
          </p:cNvPr>
          <p:cNvSpPr>
            <a:spLocks noGrp="1"/>
          </p:cNvSpPr>
          <p:nvPr>
            <p:ph type="title"/>
          </p:nvPr>
        </p:nvSpPr>
        <p:spPr>
          <a:xfrm>
            <a:off x="353744" y="356496"/>
            <a:ext cx="8485200" cy="561185"/>
          </a:xfrm>
        </p:spPr>
        <p:txBody>
          <a:bodyPr>
            <a:normAutofit/>
          </a:bodyPr>
          <a:lstStyle/>
          <a:p>
            <a:r>
              <a:rPr lang="en-US" dirty="0"/>
              <a:t>MPS I Spectrum of Disease</a:t>
            </a:r>
          </a:p>
        </p:txBody>
      </p:sp>
      <p:sp>
        <p:nvSpPr>
          <p:cNvPr id="8" name="Text Placeholder 7">
            <a:extLst>
              <a:ext uri="{FF2B5EF4-FFF2-40B4-BE49-F238E27FC236}">
                <a16:creationId xmlns:a16="http://schemas.microsoft.com/office/drawing/2014/main" id="{3D7CB1B0-D5F7-4523-A2B9-C93E553CED1D}"/>
              </a:ext>
            </a:extLst>
          </p:cNvPr>
          <p:cNvSpPr>
            <a:spLocks noGrp="1"/>
          </p:cNvSpPr>
          <p:nvPr>
            <p:ph type="body" sz="quarter" idx="23"/>
          </p:nvPr>
        </p:nvSpPr>
        <p:spPr>
          <a:xfrm>
            <a:off x="561933" y="4501362"/>
            <a:ext cx="6620709" cy="218675"/>
          </a:xfrm>
        </p:spPr>
        <p:txBody>
          <a:bodyPr/>
          <a:lstStyle/>
          <a:p>
            <a:pPr lvl="0">
              <a:defRPr/>
            </a:pPr>
            <a:r>
              <a:rPr lang="en-US" dirty="0">
                <a:solidFill>
                  <a:srgbClr val="000000"/>
                </a:solidFill>
                <a:latin typeface="+mj-lt"/>
                <a:cs typeface="Arial" panose="020B0604020202020204" pitchFamily="34" charset="0"/>
              </a:rPr>
              <a:t>Neufeld EF, Muenzer J.. In:</a:t>
            </a:r>
            <a:r>
              <a:rPr kumimoji="0" lang="en-US"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 David Valle, et al., eds. </a:t>
            </a:r>
            <a:r>
              <a:rPr kumimoji="0" lang="en-US" b="0" i="1" u="none" strike="noStrike" kern="1200" cap="none" spc="0" normalizeH="0" baseline="0" noProof="0" dirty="0">
                <a:ln>
                  <a:noFill/>
                </a:ln>
                <a:solidFill>
                  <a:srgbClr val="000000"/>
                </a:solidFill>
                <a:effectLst/>
                <a:uLnTx/>
                <a:uFillTx/>
                <a:latin typeface="+mj-lt"/>
                <a:ea typeface="+mn-ea"/>
                <a:cs typeface="Arial" panose="020B0604020202020204" pitchFamily="34" charset="0"/>
              </a:rPr>
              <a:t>The Online Metabolic and Molecular Bases of J. IN Inherited Diseases</a:t>
            </a:r>
            <a:r>
              <a:rPr kumimoji="0" lang="en-US"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 New York, NY: McGraw-Hill, 2014; OMMBID. </a:t>
            </a:r>
            <a:r>
              <a:rPr lang="en-US" dirty="0">
                <a:solidFill>
                  <a:srgbClr val="000000"/>
                </a:solidFill>
                <a:latin typeface="+mj-lt"/>
                <a:cs typeface="Arial" panose="020B0604020202020204" pitchFamily="34" charset="0"/>
              </a:rPr>
              <a:t>https://ommbid.mhmedical.com/content.aspx?bookid=2709&amp;sectionid=225544161. </a:t>
            </a:r>
            <a:r>
              <a:rPr kumimoji="0" lang="en-US"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18 Feb. 2015; Beck, et al. </a:t>
            </a:r>
            <a:r>
              <a:rPr kumimoji="0" lang="en-US" b="0" i="1" u="none" strike="noStrike" kern="1200" cap="none" spc="0" normalizeH="0" baseline="0" noProof="0" dirty="0">
                <a:ln>
                  <a:noFill/>
                </a:ln>
                <a:solidFill>
                  <a:srgbClr val="000000"/>
                </a:solidFill>
                <a:effectLst/>
                <a:uLnTx/>
                <a:uFillTx/>
                <a:latin typeface="+mj-lt"/>
                <a:ea typeface="+mn-ea"/>
                <a:cs typeface="Arial" panose="020B0604020202020204" pitchFamily="34" charset="0"/>
              </a:rPr>
              <a:t>Genet Med</a:t>
            </a:r>
            <a:r>
              <a:rPr kumimoji="0" lang="en-US"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 2014;16(10):759–765</a:t>
            </a:r>
          </a:p>
        </p:txBody>
      </p:sp>
      <p:graphicFrame>
        <p:nvGraphicFramePr>
          <p:cNvPr id="96" name="Content Placeholder 4">
            <a:extLst>
              <a:ext uri="{FF2B5EF4-FFF2-40B4-BE49-F238E27FC236}">
                <a16:creationId xmlns:a16="http://schemas.microsoft.com/office/drawing/2014/main" id="{D181A7F4-3737-41DA-AB2C-19B5EEBD0D4F}"/>
              </a:ext>
            </a:extLst>
          </p:cNvPr>
          <p:cNvGraphicFramePr>
            <a:graphicFrameLocks/>
          </p:cNvGraphicFramePr>
          <p:nvPr>
            <p:extLst>
              <p:ext uri="{D42A27DB-BD31-4B8C-83A1-F6EECF244321}">
                <p14:modId xmlns:p14="http://schemas.microsoft.com/office/powerpoint/2010/main" val="3438647197"/>
              </p:ext>
            </p:extLst>
          </p:nvPr>
        </p:nvGraphicFramePr>
        <p:xfrm>
          <a:off x="333756" y="2383114"/>
          <a:ext cx="8476489" cy="1920240"/>
        </p:xfrm>
        <a:graphic>
          <a:graphicData uri="http://schemas.openxmlformats.org/drawingml/2006/table">
            <a:tbl>
              <a:tblPr firstRow="1" bandRow="1">
                <a:tableStyleId>{F800B559-55DF-4324-A70D-7A5FB1BD5379}</a:tableStyleId>
              </a:tblPr>
              <a:tblGrid>
                <a:gridCol w="2230655">
                  <a:extLst>
                    <a:ext uri="{9D8B030D-6E8A-4147-A177-3AD203B41FA5}">
                      <a16:colId xmlns:a16="http://schemas.microsoft.com/office/drawing/2014/main" val="20000"/>
                    </a:ext>
                  </a:extLst>
                </a:gridCol>
                <a:gridCol w="2233598">
                  <a:extLst>
                    <a:ext uri="{9D8B030D-6E8A-4147-A177-3AD203B41FA5}">
                      <a16:colId xmlns:a16="http://schemas.microsoft.com/office/drawing/2014/main" val="20001"/>
                    </a:ext>
                  </a:extLst>
                </a:gridCol>
                <a:gridCol w="2006118">
                  <a:extLst>
                    <a:ext uri="{9D8B030D-6E8A-4147-A177-3AD203B41FA5}">
                      <a16:colId xmlns:a16="http://schemas.microsoft.com/office/drawing/2014/main" val="20002"/>
                    </a:ext>
                  </a:extLst>
                </a:gridCol>
                <a:gridCol w="2006118">
                  <a:extLst>
                    <a:ext uri="{9D8B030D-6E8A-4147-A177-3AD203B41FA5}">
                      <a16:colId xmlns:a16="http://schemas.microsoft.com/office/drawing/2014/main" val="20003"/>
                    </a:ext>
                  </a:extLst>
                </a:gridCol>
              </a:tblGrid>
              <a:tr h="0">
                <a:tc>
                  <a:txBody>
                    <a:bodyPr/>
                    <a:lstStyle/>
                    <a:p>
                      <a:pPr algn="ctr"/>
                      <a:endParaRPr lang="en-US" sz="1200" b="1" dirty="0">
                        <a:latin typeface="+mj-lt"/>
                        <a:cs typeface="Arial" panose="020B0604020202020204" pitchFamily="34" charset="0"/>
                      </a:endParaRPr>
                    </a:p>
                  </a:txBody>
                  <a:tcPr anchor="ctr">
                    <a:solidFill>
                      <a:schemeClr val="bg2"/>
                    </a:solidFill>
                  </a:tcPr>
                </a:tc>
                <a:tc>
                  <a:txBody>
                    <a:bodyPr/>
                    <a:lstStyle/>
                    <a:p>
                      <a:pPr algn="ctr"/>
                      <a:r>
                        <a:rPr lang="en-US" sz="1200" b="1" dirty="0">
                          <a:latin typeface="+mj-lt"/>
                        </a:rPr>
                        <a:t>Hurler</a:t>
                      </a:r>
                      <a:endParaRPr lang="en-US" sz="1200" b="1" dirty="0">
                        <a:latin typeface="+mj-lt"/>
                        <a:cs typeface="Arial" panose="020B0604020202020204" pitchFamily="34" charset="0"/>
                      </a:endParaRPr>
                    </a:p>
                  </a:txBody>
                  <a:tcPr anchor="ctr">
                    <a:solidFill>
                      <a:schemeClr val="accent2"/>
                    </a:solidFill>
                  </a:tcPr>
                </a:tc>
                <a:tc>
                  <a:txBody>
                    <a:bodyPr/>
                    <a:lstStyle/>
                    <a:p>
                      <a:pPr algn="ctr"/>
                      <a:r>
                        <a:rPr lang="en-US" sz="1200" b="1" dirty="0">
                          <a:latin typeface="+mj-lt"/>
                        </a:rPr>
                        <a:t>Hurler–Scheie</a:t>
                      </a:r>
                      <a:endParaRPr lang="en-US" sz="1200" b="1" dirty="0">
                        <a:latin typeface="+mj-lt"/>
                        <a:cs typeface="Arial" panose="020B0604020202020204" pitchFamily="34" charset="0"/>
                      </a:endParaRPr>
                    </a:p>
                  </a:txBody>
                  <a:tcPr anchor="ctr"/>
                </a:tc>
                <a:tc>
                  <a:txBody>
                    <a:bodyPr/>
                    <a:lstStyle/>
                    <a:p>
                      <a:pPr algn="ctr"/>
                      <a:r>
                        <a:rPr lang="en-US" sz="1200" b="1" dirty="0">
                          <a:latin typeface="+mj-lt"/>
                        </a:rPr>
                        <a:t>Scheie</a:t>
                      </a:r>
                      <a:endParaRPr lang="en-US" sz="1200" b="1" dirty="0">
                        <a:latin typeface="+mj-lt"/>
                        <a:cs typeface="Arial" panose="020B0604020202020204" pitchFamily="34" charset="0"/>
                      </a:endParaRPr>
                    </a:p>
                  </a:txBody>
                  <a:tcPr anchor="ctr"/>
                </a:tc>
                <a:extLst>
                  <a:ext uri="{0D108BD9-81ED-4DB2-BD59-A6C34878D82A}">
                    <a16:rowId xmlns:a16="http://schemas.microsoft.com/office/drawing/2014/main" val="10000"/>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Age at diagnosis</a:t>
                      </a:r>
                      <a:endParaRPr lang="en-US" sz="1200" baseline="3000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0.2 – 7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0.2 – 36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2 – 54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extLst>
                  <a:ext uri="{0D108BD9-81ED-4DB2-BD59-A6C34878D82A}">
                    <a16:rowId xmlns:a16="http://schemas.microsoft.com/office/drawing/2014/main" val="10001"/>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Effect on cognition</a:t>
                      </a:r>
                      <a:endParaRPr lang="en-US" sz="120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Pronounced mental delay with loss of acquired skills</a:t>
                      </a:r>
                      <a:endParaRPr lang="en-US" sz="1200" b="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No/mild mental delay; learning disabilities</a:t>
                      </a:r>
                      <a:endParaRPr lang="en-US" sz="120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No </a:t>
                      </a:r>
                      <a:br>
                        <a:rPr lang="en-US" sz="1200" dirty="0">
                          <a:solidFill>
                            <a:schemeClr val="tx1"/>
                          </a:solidFill>
                          <a:latin typeface="+mj-lt"/>
                        </a:rPr>
                      </a:br>
                      <a:r>
                        <a:rPr lang="en-US" sz="1200" dirty="0">
                          <a:solidFill>
                            <a:schemeClr val="tx1"/>
                          </a:solidFill>
                          <a:latin typeface="+mj-lt"/>
                        </a:rPr>
                        <a:t>impairment</a:t>
                      </a:r>
                      <a:endParaRPr lang="en-US" sz="1200" b="0" dirty="0">
                        <a:solidFill>
                          <a:schemeClr val="tx1"/>
                        </a:solidFill>
                        <a:latin typeface="+mj-lt"/>
                        <a:cs typeface="Arial" panose="020B0604020202020204" pitchFamily="34" charset="0"/>
                      </a:endParaRPr>
                    </a:p>
                  </a:txBody>
                  <a:tcPr anchor="ctr">
                    <a:solidFill>
                      <a:schemeClr val="bg1">
                        <a:lumMod val="95000"/>
                      </a:schemeClr>
                    </a:solidFill>
                  </a:tcPr>
                </a:tc>
                <a:extLst>
                  <a:ext uri="{0D108BD9-81ED-4DB2-BD59-A6C34878D82A}">
                    <a16:rowId xmlns:a16="http://schemas.microsoft.com/office/drawing/2014/main" val="10002"/>
                  </a:ext>
                </a:extLst>
              </a:tr>
              <a:tr h="0">
                <a:tc>
                  <a:txBody>
                    <a:bodyPr/>
                    <a:lstStyle/>
                    <a:p>
                      <a:pPr algn="ctr" eaLnBrk="1" hangingPunct="1">
                        <a:spcBef>
                          <a:spcPct val="0"/>
                        </a:spcBef>
                      </a:pPr>
                      <a:r>
                        <a:rPr lang="en-US" sz="1200" dirty="0">
                          <a:solidFill>
                            <a:schemeClr val="tx1"/>
                          </a:solidFill>
                          <a:latin typeface="+mj-lt"/>
                        </a:rPr>
                        <a:t>Mean life expectancy</a:t>
                      </a:r>
                    </a:p>
                    <a:p>
                      <a:pPr algn="ctr" eaLnBrk="1" hangingPunct="1">
                        <a:spcBef>
                          <a:spcPct val="0"/>
                        </a:spcBef>
                      </a:pPr>
                      <a:r>
                        <a:rPr lang="en-US" sz="1200" dirty="0">
                          <a:solidFill>
                            <a:schemeClr val="tx1"/>
                          </a:solidFill>
                          <a:latin typeface="+mj-lt"/>
                        </a:rPr>
                        <a:t>(without disease management)</a:t>
                      </a:r>
                      <a:endParaRPr lang="en-US" sz="120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7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Approximately </a:t>
                      </a:r>
                      <a:br>
                        <a:rPr lang="en-US" sz="1200" dirty="0">
                          <a:solidFill>
                            <a:schemeClr val="tx1"/>
                          </a:solidFill>
                          <a:latin typeface="+mj-lt"/>
                        </a:rPr>
                      </a:br>
                      <a:r>
                        <a:rPr lang="en-US" sz="1200" dirty="0">
                          <a:solidFill>
                            <a:schemeClr val="tx1"/>
                          </a:solidFill>
                          <a:latin typeface="+mj-lt"/>
                        </a:rPr>
                        <a:t>20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Adulthood</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extLst>
                  <a:ext uri="{0D108BD9-81ED-4DB2-BD59-A6C34878D82A}">
                    <a16:rowId xmlns:a16="http://schemas.microsoft.com/office/drawing/2014/main" val="10003"/>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Phenotype distribution</a:t>
                      </a:r>
                      <a:endParaRPr lang="en-US" sz="120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algn="ctr"/>
                      <a:r>
                        <a:rPr lang="en-US" sz="1200" dirty="0">
                          <a:solidFill>
                            <a:schemeClr val="tx1"/>
                          </a:solidFill>
                          <a:latin typeface="+mj-lt"/>
                        </a:rPr>
                        <a:t>~65%</a:t>
                      </a:r>
                      <a:endParaRPr lang="en-US" sz="120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~25%</a:t>
                      </a:r>
                      <a:endParaRPr lang="en-US" sz="1200" b="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~10%</a:t>
                      </a:r>
                      <a:endParaRPr lang="en-US" sz="1200" b="0" dirty="0">
                        <a:solidFill>
                          <a:schemeClr val="tx1"/>
                        </a:solidFill>
                        <a:latin typeface="+mj-lt"/>
                        <a:cs typeface="Arial" panose="020B0604020202020204" pitchFamily="34" charset="0"/>
                      </a:endParaRPr>
                    </a:p>
                  </a:txBody>
                  <a:tcPr anchor="ctr">
                    <a:solidFill>
                      <a:schemeClr val="bg1">
                        <a:lumMod val="95000"/>
                      </a:schemeClr>
                    </a:solidFill>
                  </a:tcPr>
                </a:tc>
                <a:extLst>
                  <a:ext uri="{0D108BD9-81ED-4DB2-BD59-A6C34878D82A}">
                    <a16:rowId xmlns:a16="http://schemas.microsoft.com/office/drawing/2014/main" val="10004"/>
                  </a:ext>
                </a:extLst>
              </a:tr>
            </a:tbl>
          </a:graphicData>
        </a:graphic>
      </p:graphicFrame>
      <p:sp>
        <p:nvSpPr>
          <p:cNvPr id="100" name="Rectangle 99">
            <a:extLst>
              <a:ext uri="{FF2B5EF4-FFF2-40B4-BE49-F238E27FC236}">
                <a16:creationId xmlns:a16="http://schemas.microsoft.com/office/drawing/2014/main" id="{0185A259-2E4C-47EF-85A0-0AD1A4D5D067}"/>
              </a:ext>
            </a:extLst>
          </p:cNvPr>
          <p:cNvSpPr/>
          <p:nvPr/>
        </p:nvSpPr>
        <p:spPr>
          <a:xfrm flipH="1">
            <a:off x="2976133" y="703203"/>
            <a:ext cx="1166614" cy="292920"/>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7A00E6"/>
                </a:solidFill>
                <a:effectLst/>
                <a:uLnTx/>
                <a:uFillTx/>
                <a:latin typeface="Verdana"/>
                <a:ea typeface="ＭＳ Ｐゴシック" pitchFamily="34" charset="-128"/>
                <a:cs typeface="+mn-cs"/>
              </a:rPr>
              <a:t>Severe</a:t>
            </a:r>
          </a:p>
        </p:txBody>
      </p:sp>
      <p:sp>
        <p:nvSpPr>
          <p:cNvPr id="12" name="TextBox 11">
            <a:extLst>
              <a:ext uri="{FF2B5EF4-FFF2-40B4-BE49-F238E27FC236}">
                <a16:creationId xmlns:a16="http://schemas.microsoft.com/office/drawing/2014/main" id="{27A6240D-5810-45BC-A593-8D0893A29063}"/>
              </a:ext>
            </a:extLst>
          </p:cNvPr>
          <p:cNvSpPr txBox="1"/>
          <p:nvPr/>
        </p:nvSpPr>
        <p:spPr>
          <a:xfrm>
            <a:off x="4470013" y="2022227"/>
            <a:ext cx="1473480" cy="369332"/>
          </a:xfrm>
          <a:prstGeom prst="rect">
            <a:avLst/>
          </a:prstGeom>
          <a:noFill/>
        </p:spPr>
        <p:txBody>
          <a:bodyPr wrap="none" lIns="91440" tIns="45720" rIns="91440" bIns="45720" rtlCol="0" anchor="t">
            <a:spAutoFit/>
          </a:bodyPr>
          <a:lstStyle/>
          <a:p>
            <a:pPr defTabSz="914400">
              <a:defRPr/>
            </a:pPr>
            <a:r>
              <a:rPr lang="en-US" sz="900" i="1" dirty="0">
                <a:latin typeface="Arial"/>
                <a:cs typeface="Arial"/>
              </a:rPr>
              <a:t>Individuals with MPS I</a:t>
            </a:r>
            <a:endParaRPr lang="en-US" i="1" dirty="0">
              <a:ea typeface="Verdana"/>
            </a:endParaRPr>
          </a:p>
          <a:p>
            <a:pPr defTabSz="914400">
              <a:defRPr/>
            </a:pPr>
            <a:r>
              <a:rPr lang="en-US" sz="900" i="1" dirty="0">
                <a:latin typeface="Arial"/>
                <a:cs typeface="Arial"/>
              </a:rPr>
              <a:t>Photo</a:t>
            </a:r>
            <a:r>
              <a:rPr kumimoji="0" lang="en-US" sz="900" b="0" i="1" u="none" strike="noStrike" kern="1200" cap="none" spc="0" normalizeH="0" baseline="0" noProof="0" dirty="0">
                <a:ln>
                  <a:noFill/>
                </a:ln>
                <a:effectLst/>
                <a:uLnTx/>
                <a:uFillTx/>
                <a:latin typeface="Arial"/>
                <a:ea typeface="+mn-ea"/>
                <a:cs typeface="Arial"/>
              </a:rPr>
              <a:t> permissions on file</a:t>
            </a:r>
            <a:endParaRPr lang="en-US" i="1" dirty="0">
              <a:ea typeface="+mn-ea"/>
            </a:endParaRPr>
          </a:p>
        </p:txBody>
      </p:sp>
      <p:sp>
        <p:nvSpPr>
          <p:cNvPr id="16" name="Rectangle 15">
            <a:extLst>
              <a:ext uri="{FF2B5EF4-FFF2-40B4-BE49-F238E27FC236}">
                <a16:creationId xmlns:a16="http://schemas.microsoft.com/office/drawing/2014/main" id="{9623F269-8AD2-4AA5-98A5-452DC16CCE38}"/>
              </a:ext>
            </a:extLst>
          </p:cNvPr>
          <p:cNvSpPr/>
          <p:nvPr/>
        </p:nvSpPr>
        <p:spPr>
          <a:xfrm flipH="1">
            <a:off x="5948194" y="703203"/>
            <a:ext cx="1676320" cy="292920"/>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23004C"/>
                </a:solidFill>
                <a:effectLst/>
                <a:uLnTx/>
                <a:uFillTx/>
                <a:latin typeface="Verdana"/>
                <a:ea typeface="ＭＳ Ｐゴシック" pitchFamily="34" charset="-128"/>
                <a:cs typeface="+mn-cs"/>
              </a:rPr>
              <a:t>Attenuated</a:t>
            </a:r>
          </a:p>
        </p:txBody>
      </p:sp>
      <p:pic>
        <p:nvPicPr>
          <p:cNvPr id="1026" name="5B1B87A8-A405-4F7E-A212-D65D66E84F46" descr="Picture 020 (Large).jpg">
            <a:extLst>
              <a:ext uri="{FF2B5EF4-FFF2-40B4-BE49-F238E27FC236}">
                <a16:creationId xmlns:a16="http://schemas.microsoft.com/office/drawing/2014/main" id="{7F0B9D48-95B0-291F-E3A0-0F7A454DEC8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421" t="682" r="17208" b="28"/>
          <a:stretch/>
        </p:blipFill>
        <p:spPr bwMode="auto">
          <a:xfrm>
            <a:off x="2981094" y="1163787"/>
            <a:ext cx="1153214" cy="1153214"/>
          </a:xfrm>
          <a:prstGeom prst="ellipse">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rrow: Left-Right 9">
            <a:extLst>
              <a:ext uri="{FF2B5EF4-FFF2-40B4-BE49-F238E27FC236}">
                <a16:creationId xmlns:a16="http://schemas.microsoft.com/office/drawing/2014/main" id="{13342CED-7FAF-5AD5-2953-690A0A876A0C}"/>
              </a:ext>
            </a:extLst>
          </p:cNvPr>
          <p:cNvSpPr/>
          <p:nvPr/>
        </p:nvSpPr>
        <p:spPr>
          <a:xfrm>
            <a:off x="2584432" y="941684"/>
            <a:ext cx="6225813" cy="292920"/>
          </a:xfrm>
          <a:prstGeom prst="lef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pic>
        <p:nvPicPr>
          <p:cNvPr id="13" name="Picture 12" descr="A picture containing person, clothing, smiling&#10;&#10;Description automatically generated">
            <a:extLst>
              <a:ext uri="{FF2B5EF4-FFF2-40B4-BE49-F238E27FC236}">
                <a16:creationId xmlns:a16="http://schemas.microsoft.com/office/drawing/2014/main" id="{AB4027ED-D1F8-FF8A-94B8-A17312C14492}"/>
              </a:ext>
            </a:extLst>
          </p:cNvPr>
          <p:cNvPicPr>
            <a:picLocks noChangeAspect="1"/>
          </p:cNvPicPr>
          <p:nvPr/>
        </p:nvPicPr>
        <p:blipFill rotWithShape="1">
          <a:blip r:embed="rId4">
            <a:extLst>
              <a:ext uri="{28A0092B-C50C-407E-A947-70E740481C1C}">
                <a14:useLocalDpi xmlns:a14="http://schemas.microsoft.com/office/drawing/2010/main" val="0"/>
              </a:ext>
            </a:extLst>
          </a:blip>
          <a:srcRect l="13207" t="1392" r="20180" b="-1392"/>
          <a:stretch/>
        </p:blipFill>
        <p:spPr>
          <a:xfrm>
            <a:off x="6236865" y="1194131"/>
            <a:ext cx="1153214" cy="1153214"/>
          </a:xfrm>
          <a:prstGeom prst="ellipse">
            <a:avLst/>
          </a:prstGeom>
          <a:effectLst>
            <a:outerShdw blurRad="50800" dist="38100" dir="2700000" algn="tl" rotWithShape="0">
              <a:prstClr val="black">
                <a:alpha val="40000"/>
              </a:prstClr>
            </a:outerShdw>
          </a:effectLst>
        </p:spPr>
      </p:pic>
      <p:sp>
        <p:nvSpPr>
          <p:cNvPr id="11" name="Arrow: Right 10">
            <a:extLst>
              <a:ext uri="{FF2B5EF4-FFF2-40B4-BE49-F238E27FC236}">
                <a16:creationId xmlns:a16="http://schemas.microsoft.com/office/drawing/2014/main" id="{AB14B8BF-D33C-C6C2-DF49-944D8EDBC0F3}"/>
              </a:ext>
            </a:extLst>
          </p:cNvPr>
          <p:cNvSpPr/>
          <p:nvPr/>
        </p:nvSpPr>
        <p:spPr>
          <a:xfrm>
            <a:off x="4816699" y="924507"/>
            <a:ext cx="3993546" cy="32167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2" name="Footer Placeholder 1">
            <a:extLst>
              <a:ext uri="{FF2B5EF4-FFF2-40B4-BE49-F238E27FC236}">
                <a16:creationId xmlns:a16="http://schemas.microsoft.com/office/drawing/2014/main" id="{8F8459FD-5944-81A1-5194-98DE781F4EAF}"/>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34022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DB4635-3C51-40FC-BC60-326D2E0DB2C6}"/>
              </a:ext>
            </a:extLst>
          </p:cNvPr>
          <p:cNvSpPr>
            <a:spLocks noGrp="1"/>
          </p:cNvSpPr>
          <p:nvPr>
            <p:ph type="sldNum" sz="quarter" idx="16"/>
          </p:nvPr>
        </p:nvSpPr>
        <p:spPr/>
        <p:txBody>
          <a:bodyPr/>
          <a:lstStyle/>
          <a:p>
            <a:fld id="{6B54B0F7-55DD-40D6-B7F4-70B586885C0B}" type="slidenum">
              <a:rPr lang="en-US" noProof="0" smtClean="0"/>
              <a:pPr/>
              <a:t>9</a:t>
            </a:fld>
            <a:endParaRPr lang="en-US" noProof="0" dirty="0"/>
          </a:p>
        </p:txBody>
      </p:sp>
      <p:sp>
        <p:nvSpPr>
          <p:cNvPr id="4" name="Text Placeholder 3">
            <a:extLst>
              <a:ext uri="{FF2B5EF4-FFF2-40B4-BE49-F238E27FC236}">
                <a16:creationId xmlns:a16="http://schemas.microsoft.com/office/drawing/2014/main" id="{E95B07C3-5B5F-4212-9CD7-AF593CE1F9CD}"/>
              </a:ext>
            </a:extLst>
          </p:cNvPr>
          <p:cNvSpPr>
            <a:spLocks noGrp="1"/>
          </p:cNvSpPr>
          <p:nvPr>
            <p:ph type="body" sz="quarter" idx="18"/>
          </p:nvPr>
        </p:nvSpPr>
        <p:spPr/>
        <p:txBody>
          <a:bodyPr/>
          <a:lstStyle/>
          <a:p>
            <a:r>
              <a:rPr lang="en-US" dirty="0"/>
              <a:t> </a:t>
            </a:r>
          </a:p>
        </p:txBody>
      </p:sp>
      <p:sp>
        <p:nvSpPr>
          <p:cNvPr id="7" name="Title 6">
            <a:extLst>
              <a:ext uri="{FF2B5EF4-FFF2-40B4-BE49-F238E27FC236}">
                <a16:creationId xmlns:a16="http://schemas.microsoft.com/office/drawing/2014/main" id="{E318C8AE-7E41-4EFB-B3B4-CF2E8CABB07D}"/>
              </a:ext>
            </a:extLst>
          </p:cNvPr>
          <p:cNvSpPr>
            <a:spLocks noGrp="1"/>
          </p:cNvSpPr>
          <p:nvPr>
            <p:ph type="title"/>
          </p:nvPr>
        </p:nvSpPr>
        <p:spPr>
          <a:xfrm>
            <a:off x="331200" y="532800"/>
            <a:ext cx="8485200" cy="561185"/>
          </a:xfrm>
        </p:spPr>
        <p:txBody>
          <a:bodyPr>
            <a:normAutofit/>
          </a:bodyPr>
          <a:lstStyle/>
          <a:p>
            <a:r>
              <a:rPr lang="en-US" dirty="0"/>
              <a:t>The Clinical Manifestations of Attenuated MPS I are Widespread</a:t>
            </a:r>
          </a:p>
        </p:txBody>
      </p:sp>
      <p:sp>
        <p:nvSpPr>
          <p:cNvPr id="8" name="Text Placeholder 7">
            <a:extLst>
              <a:ext uri="{FF2B5EF4-FFF2-40B4-BE49-F238E27FC236}">
                <a16:creationId xmlns:a16="http://schemas.microsoft.com/office/drawing/2014/main" id="{DD3A8617-D771-45DA-AE1F-1FBB0378E5BE}"/>
              </a:ext>
            </a:extLst>
          </p:cNvPr>
          <p:cNvSpPr>
            <a:spLocks noGrp="1"/>
          </p:cNvSpPr>
          <p:nvPr>
            <p:ph type="body" sz="quarter" idx="23"/>
          </p:nvPr>
        </p:nvSpPr>
        <p:spPr>
          <a:xfrm>
            <a:off x="659217" y="4501125"/>
            <a:ext cx="5541451" cy="218675"/>
          </a:xfrm>
        </p:spPr>
        <p:txBody>
          <a:bodyPr/>
          <a:lstStyle/>
          <a:p>
            <a:r>
              <a:rPr lang="en-US" b="0" dirty="0">
                <a:latin typeface="Verdana"/>
                <a:ea typeface="Verdana"/>
              </a:rPr>
              <a:t>Please note that many symptoms have interlinking etiology so could be placed in multiple categories</a:t>
            </a:r>
            <a:r>
              <a:rPr lang="en-US" dirty="0">
                <a:latin typeface="Verdana"/>
                <a:ea typeface="Verdana"/>
              </a:rPr>
              <a:t>. </a:t>
            </a:r>
            <a:endParaRPr lang="en-US" b="0" dirty="0"/>
          </a:p>
          <a:p>
            <a:pPr eaLnBrk="1" hangingPunct="1"/>
            <a:r>
              <a:rPr lang="en-US" b="0" dirty="0"/>
              <a:t>Muenzer J, et al. </a:t>
            </a:r>
            <a:r>
              <a:rPr lang="en-US" b="0" i="1" dirty="0"/>
              <a:t>Pediatrics.</a:t>
            </a:r>
            <a:r>
              <a:rPr lang="en-US" b="0" dirty="0"/>
              <a:t> 2009;23:19–29.</a:t>
            </a:r>
          </a:p>
        </p:txBody>
      </p:sp>
      <p:sp>
        <p:nvSpPr>
          <p:cNvPr id="11" name="TextBox 10">
            <a:extLst>
              <a:ext uri="{FF2B5EF4-FFF2-40B4-BE49-F238E27FC236}">
                <a16:creationId xmlns:a16="http://schemas.microsoft.com/office/drawing/2014/main" id="{DC6FA9B4-8E89-477F-BA1F-57E9EB0DE2C1}"/>
              </a:ext>
            </a:extLst>
          </p:cNvPr>
          <p:cNvSpPr txBox="1"/>
          <p:nvPr/>
        </p:nvSpPr>
        <p:spPr>
          <a:xfrm>
            <a:off x="1085371" y="3856366"/>
            <a:ext cx="6966907" cy="495295"/>
          </a:xfrm>
          <a:prstGeom prst="rect">
            <a:avLst/>
          </a:prstGeom>
          <a:solidFill>
            <a:schemeClr val="tx2"/>
          </a:solidFill>
        </p:spPr>
        <p:txBody>
          <a:bodyPr wrap="square" rtlCol="0" anchor="ctr" anchorCtr="0">
            <a:noAutofit/>
          </a:bodyPr>
          <a:lstStyle/>
          <a:p>
            <a:pPr marL="577850" algn="ctr"/>
            <a:r>
              <a:rPr lang="en-US" sz="1200" b="1" i="1" dirty="0">
                <a:solidFill>
                  <a:schemeClr val="accent1"/>
                </a:solidFill>
              </a:rPr>
              <a:t>Clinical presentation and organ involvement varies with phenotype </a:t>
            </a:r>
          </a:p>
          <a:p>
            <a:pPr marL="577850" algn="ctr"/>
            <a:r>
              <a:rPr lang="en-US" sz="1200" b="1" i="1" dirty="0">
                <a:solidFill>
                  <a:schemeClr val="accent1"/>
                </a:solidFill>
              </a:rPr>
              <a:t>and extent of disease progression </a:t>
            </a:r>
          </a:p>
        </p:txBody>
      </p:sp>
      <p:pic>
        <p:nvPicPr>
          <p:cNvPr id="12" name="Graphic 11">
            <a:extLst>
              <a:ext uri="{FF2B5EF4-FFF2-40B4-BE49-F238E27FC236}">
                <a16:creationId xmlns:a16="http://schemas.microsoft.com/office/drawing/2014/main" id="{A947B52E-C6C6-4EEE-AD8B-223AD0212DE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44738" y="3920398"/>
            <a:ext cx="367230" cy="367230"/>
          </a:xfrm>
          <a:prstGeom prst="rect">
            <a:avLst/>
          </a:prstGeom>
        </p:spPr>
      </p:pic>
      <p:graphicFrame>
        <p:nvGraphicFramePr>
          <p:cNvPr id="13" name="Content Placeholder 32">
            <a:extLst>
              <a:ext uri="{FF2B5EF4-FFF2-40B4-BE49-F238E27FC236}">
                <a16:creationId xmlns:a16="http://schemas.microsoft.com/office/drawing/2014/main" id="{1E980439-6305-4A70-80FF-DECF68BABEB3}"/>
              </a:ext>
            </a:extLst>
          </p:cNvPr>
          <p:cNvGraphicFramePr>
            <a:graphicFrameLocks/>
          </p:cNvGraphicFramePr>
          <p:nvPr>
            <p:extLst>
              <p:ext uri="{D42A27DB-BD31-4B8C-83A1-F6EECF244321}">
                <p14:modId xmlns:p14="http://schemas.microsoft.com/office/powerpoint/2010/main" val="320592668"/>
              </p:ext>
            </p:extLst>
          </p:nvPr>
        </p:nvGraphicFramePr>
        <p:xfrm>
          <a:off x="331200" y="1181100"/>
          <a:ext cx="3383280" cy="1463040"/>
        </p:xfrm>
        <a:graphic>
          <a:graphicData uri="http://schemas.openxmlformats.org/drawingml/2006/table">
            <a:tbl>
              <a:tblPr bandRow="1">
                <a:effectLst>
                  <a:outerShdw blurRad="50800" dist="38100" dir="2700000" algn="tl" rotWithShape="0">
                    <a:prstClr val="black">
                      <a:alpha val="40000"/>
                    </a:prstClr>
                  </a:outerShdw>
                </a:effectLst>
                <a:tableStyleId>{F800B559-55DF-4324-A70D-7A5FB1BD5379}</a:tableStyleId>
              </a:tblPr>
              <a:tblGrid>
                <a:gridCol w="365760">
                  <a:extLst>
                    <a:ext uri="{9D8B030D-6E8A-4147-A177-3AD203B41FA5}">
                      <a16:colId xmlns:a16="http://schemas.microsoft.com/office/drawing/2014/main" val="2460800324"/>
                    </a:ext>
                  </a:extLst>
                </a:gridCol>
                <a:gridCol w="3017520">
                  <a:extLst>
                    <a:ext uri="{9D8B030D-6E8A-4147-A177-3AD203B41FA5}">
                      <a16:colId xmlns:a16="http://schemas.microsoft.com/office/drawing/2014/main" val="1179562479"/>
                    </a:ext>
                  </a:extLst>
                </a:gridCol>
              </a:tblGrid>
              <a:tr h="365760">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Orthopedic</a:t>
                      </a:r>
                      <a:r>
                        <a:rPr lang="en-GB" sz="1200" b="1" kern="0" dirty="0">
                          <a:solidFill>
                            <a:srgbClr val="000000"/>
                          </a:solidFill>
                        </a:rPr>
                        <a:t> </a:t>
                      </a:r>
                      <a:endParaRPr lang="en-GB" sz="1200" b="1" dirty="0">
                        <a:solidFill>
                          <a:srgbClr val="000000"/>
                        </a:solidFill>
                      </a:endParaRPr>
                    </a:p>
                  </a:txBody>
                  <a:tcPr vert="vert270" anchor="ctr">
                    <a:solidFill>
                      <a:schemeClr val="accent1"/>
                    </a:solidFill>
                  </a:tcPr>
                </a:tc>
                <a:tc>
                  <a:txBody>
                    <a:bodyPr/>
                    <a:lstStyle/>
                    <a:p>
                      <a:r>
                        <a:rPr lang="en-GB" sz="1200" b="1" dirty="0">
                          <a:solidFill>
                            <a:srgbClr val="000000"/>
                          </a:solidFill>
                        </a:rPr>
                        <a:t>Subtle facial dysmorphisms</a:t>
                      </a:r>
                    </a:p>
                  </a:txBody>
                  <a:tcPr anchor="ctr">
                    <a:solidFill>
                      <a:schemeClr val="tx2">
                        <a:lumMod val="90000"/>
                      </a:schemeClr>
                    </a:solidFill>
                  </a:tcPr>
                </a:tc>
                <a:extLst>
                  <a:ext uri="{0D108BD9-81ED-4DB2-BD59-A6C34878D82A}">
                    <a16:rowId xmlns:a16="http://schemas.microsoft.com/office/drawing/2014/main" val="2726181281"/>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Short stature</a:t>
                      </a:r>
                    </a:p>
                  </a:txBody>
                  <a:tcPr anchor="ctr">
                    <a:solidFill>
                      <a:schemeClr val="tx2">
                        <a:lumMod val="90000"/>
                      </a:schemeClr>
                    </a:solidFill>
                  </a:tcPr>
                </a:tc>
                <a:extLst>
                  <a:ext uri="{0D108BD9-81ED-4DB2-BD59-A6C34878D82A}">
                    <a16:rowId xmlns:a16="http://schemas.microsoft.com/office/drawing/2014/main" val="3109887746"/>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Joint and bone deformities</a:t>
                      </a:r>
                    </a:p>
                  </a:txBody>
                  <a:tcPr anchor="ctr">
                    <a:solidFill>
                      <a:schemeClr val="tx2">
                        <a:lumMod val="90000"/>
                      </a:schemeClr>
                    </a:solidFill>
                  </a:tcPr>
                </a:tc>
                <a:extLst>
                  <a:ext uri="{0D108BD9-81ED-4DB2-BD59-A6C34878D82A}">
                    <a16:rowId xmlns:a16="http://schemas.microsoft.com/office/drawing/2014/main" val="1898367273"/>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Joint contracture</a:t>
                      </a:r>
                      <a:endParaRPr lang="en-US" sz="1200" b="1" dirty="0">
                        <a:solidFill>
                          <a:srgbClr val="000000"/>
                        </a:solidFill>
                      </a:endParaRPr>
                    </a:p>
                  </a:txBody>
                  <a:tcPr anchor="ctr">
                    <a:solidFill>
                      <a:schemeClr val="tx2">
                        <a:lumMod val="90000"/>
                      </a:schemeClr>
                    </a:solidFill>
                  </a:tcPr>
                </a:tc>
                <a:extLst>
                  <a:ext uri="{0D108BD9-81ED-4DB2-BD59-A6C34878D82A}">
                    <a16:rowId xmlns:a16="http://schemas.microsoft.com/office/drawing/2014/main" val="3187433590"/>
                  </a:ext>
                </a:extLst>
              </a:tr>
            </a:tbl>
          </a:graphicData>
        </a:graphic>
      </p:graphicFrame>
      <p:graphicFrame>
        <p:nvGraphicFramePr>
          <p:cNvPr id="14" name="Content Placeholder 32">
            <a:extLst>
              <a:ext uri="{FF2B5EF4-FFF2-40B4-BE49-F238E27FC236}">
                <a16:creationId xmlns:a16="http://schemas.microsoft.com/office/drawing/2014/main" id="{A4C60C06-74B6-4D89-A9DE-FEDBB3BE4C45}"/>
              </a:ext>
            </a:extLst>
          </p:cNvPr>
          <p:cNvGraphicFramePr>
            <a:graphicFrameLocks/>
          </p:cNvGraphicFramePr>
          <p:nvPr>
            <p:extLst>
              <p:ext uri="{D42A27DB-BD31-4B8C-83A1-F6EECF244321}">
                <p14:modId xmlns:p14="http://schemas.microsoft.com/office/powerpoint/2010/main" val="1740971689"/>
              </p:ext>
            </p:extLst>
          </p:nvPr>
        </p:nvGraphicFramePr>
        <p:xfrm>
          <a:off x="331200" y="2678579"/>
          <a:ext cx="3383280" cy="1097280"/>
        </p:xfrm>
        <a:graphic>
          <a:graphicData uri="http://schemas.openxmlformats.org/drawingml/2006/table">
            <a:tbl>
              <a:tblPr bandRow="1">
                <a:effectLst>
                  <a:outerShdw blurRad="50800" dist="38100" dir="2700000" algn="tl" rotWithShape="0">
                    <a:prstClr val="black">
                      <a:alpha val="40000"/>
                    </a:prstClr>
                  </a:outerShdw>
                </a:effectLst>
                <a:tableStyleId>{F800B559-55DF-4324-A70D-7A5FB1BD5379}</a:tableStyleId>
              </a:tblPr>
              <a:tblGrid>
                <a:gridCol w="365760">
                  <a:extLst>
                    <a:ext uri="{9D8B030D-6E8A-4147-A177-3AD203B41FA5}">
                      <a16:colId xmlns:a16="http://schemas.microsoft.com/office/drawing/2014/main" val="2460800324"/>
                    </a:ext>
                  </a:extLst>
                </a:gridCol>
                <a:gridCol w="3017520">
                  <a:extLst>
                    <a:ext uri="{9D8B030D-6E8A-4147-A177-3AD203B41FA5}">
                      <a16:colId xmlns:a16="http://schemas.microsoft.com/office/drawing/2014/main" val="1179562479"/>
                    </a:ext>
                  </a:extLst>
                </a:gridCol>
              </a:tblGrid>
              <a:tr h="365760">
                <a:tc row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Visceral</a:t>
                      </a:r>
                    </a:p>
                  </a:txBody>
                  <a:tcPr vert="vert270" anchor="ctr">
                    <a:solidFill>
                      <a:schemeClr val="accent3"/>
                    </a:solidFill>
                  </a:tcPr>
                </a:tc>
                <a:tc>
                  <a:txBody>
                    <a:bodyPr/>
                    <a:lstStyle/>
                    <a:p>
                      <a:r>
                        <a:rPr lang="en-GB" sz="1200" b="1" dirty="0">
                          <a:solidFill>
                            <a:srgbClr val="000000"/>
                          </a:solidFill>
                        </a:rPr>
                        <a:t>Airway-related symptoms</a:t>
                      </a:r>
                    </a:p>
                  </a:txBody>
                  <a:tcPr anchor="ctr">
                    <a:solidFill>
                      <a:schemeClr val="accent3">
                        <a:lumMod val="20000"/>
                        <a:lumOff val="80000"/>
                      </a:schemeClr>
                    </a:solidFill>
                  </a:tcPr>
                </a:tc>
                <a:extLst>
                  <a:ext uri="{0D108BD9-81ED-4DB2-BD59-A6C34878D82A}">
                    <a16:rowId xmlns:a16="http://schemas.microsoft.com/office/drawing/2014/main" val="2726181281"/>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chemeClr val="tx1">
                              <a:lumMod val="50000"/>
                            </a:schemeClr>
                          </a:solidFill>
                        </a:rPr>
                        <a:t>Cardiac abnormalities</a:t>
                      </a:r>
                    </a:p>
                  </a:txBody>
                  <a:tcPr anchor="ctr">
                    <a:solidFill>
                      <a:schemeClr val="accent3">
                        <a:lumMod val="20000"/>
                        <a:lumOff val="80000"/>
                      </a:schemeClr>
                    </a:solidFill>
                  </a:tcPr>
                </a:tc>
                <a:extLst>
                  <a:ext uri="{0D108BD9-81ED-4DB2-BD59-A6C34878D82A}">
                    <a16:rowId xmlns:a16="http://schemas.microsoft.com/office/drawing/2014/main" val="3109887746"/>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Abdominal abnormalities</a:t>
                      </a:r>
                    </a:p>
                  </a:txBody>
                  <a:tcPr anchor="ctr">
                    <a:solidFill>
                      <a:schemeClr val="accent3">
                        <a:lumMod val="20000"/>
                        <a:lumOff val="80000"/>
                      </a:schemeClr>
                    </a:solidFill>
                  </a:tcPr>
                </a:tc>
                <a:extLst>
                  <a:ext uri="{0D108BD9-81ED-4DB2-BD59-A6C34878D82A}">
                    <a16:rowId xmlns:a16="http://schemas.microsoft.com/office/drawing/2014/main" val="1898367273"/>
                  </a:ext>
                </a:extLst>
              </a:tr>
            </a:tbl>
          </a:graphicData>
        </a:graphic>
      </p:graphicFrame>
      <p:graphicFrame>
        <p:nvGraphicFramePr>
          <p:cNvPr id="15" name="Content Placeholder 32">
            <a:extLst>
              <a:ext uri="{FF2B5EF4-FFF2-40B4-BE49-F238E27FC236}">
                <a16:creationId xmlns:a16="http://schemas.microsoft.com/office/drawing/2014/main" id="{36380346-0331-4DAB-BC3B-D4B0D9E69D8F}"/>
              </a:ext>
            </a:extLst>
          </p:cNvPr>
          <p:cNvGraphicFramePr>
            <a:graphicFrameLocks/>
          </p:cNvGraphicFramePr>
          <p:nvPr>
            <p:extLst>
              <p:ext uri="{D42A27DB-BD31-4B8C-83A1-F6EECF244321}">
                <p14:modId xmlns:p14="http://schemas.microsoft.com/office/powerpoint/2010/main" val="2229688641"/>
              </p:ext>
            </p:extLst>
          </p:nvPr>
        </p:nvGraphicFramePr>
        <p:xfrm>
          <a:off x="5433120" y="1181100"/>
          <a:ext cx="3383280" cy="1463040"/>
        </p:xfrm>
        <a:graphic>
          <a:graphicData uri="http://schemas.openxmlformats.org/drawingml/2006/table">
            <a:tbl>
              <a:tblPr bandRow="1">
                <a:effectLst>
                  <a:outerShdw blurRad="50800" dist="38100" dir="8100000" algn="tr" rotWithShape="0">
                    <a:prstClr val="black">
                      <a:alpha val="40000"/>
                    </a:prstClr>
                  </a:outerShdw>
                </a:effectLst>
                <a:tableStyleId>{F800B559-55DF-4324-A70D-7A5FB1BD5379}</a:tableStyleId>
              </a:tblPr>
              <a:tblGrid>
                <a:gridCol w="3017520">
                  <a:extLst>
                    <a:ext uri="{9D8B030D-6E8A-4147-A177-3AD203B41FA5}">
                      <a16:colId xmlns:a16="http://schemas.microsoft.com/office/drawing/2014/main" val="1179562479"/>
                    </a:ext>
                  </a:extLst>
                </a:gridCol>
                <a:gridCol w="365760">
                  <a:extLst>
                    <a:ext uri="{9D8B030D-6E8A-4147-A177-3AD203B41FA5}">
                      <a16:colId xmlns:a16="http://schemas.microsoft.com/office/drawing/2014/main" val="1098407010"/>
                    </a:ext>
                  </a:extLst>
                </a:gridCol>
              </a:tblGrid>
              <a:tr h="365760">
                <a:tc>
                  <a:txBody>
                    <a:bodyPr/>
                    <a:lstStyle/>
                    <a:p>
                      <a:pPr algn="l"/>
                      <a:r>
                        <a:rPr lang="en-GB" sz="1200" b="1" dirty="0">
                          <a:solidFill>
                            <a:srgbClr val="000000"/>
                          </a:solidFill>
                        </a:rPr>
                        <a:t>MRI abnormalities</a:t>
                      </a:r>
                    </a:p>
                  </a:txBody>
                  <a:tcPr anchor="ctr">
                    <a:solidFill>
                      <a:schemeClr val="accent6">
                        <a:lumMod val="40000"/>
                        <a:lumOff val="60000"/>
                      </a:schemeClr>
                    </a:solidFill>
                  </a:tcPr>
                </a:tc>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Neurological</a:t>
                      </a:r>
                      <a:endParaRPr lang="en-GB" sz="1200" b="1" dirty="0">
                        <a:solidFill>
                          <a:schemeClr val="bg1"/>
                        </a:solidFill>
                      </a:endParaRPr>
                    </a:p>
                  </a:txBody>
                  <a:tcPr vert="vert" anchor="ctr">
                    <a:solidFill>
                      <a:schemeClr val="accent2"/>
                    </a:solidFill>
                  </a:tcPr>
                </a:tc>
                <a:extLst>
                  <a:ext uri="{0D108BD9-81ED-4DB2-BD59-A6C34878D82A}">
                    <a16:rowId xmlns:a16="http://schemas.microsoft.com/office/drawing/2014/main" val="2726181281"/>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No or mild cognitive dysfunction</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3109887746"/>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Communicating hydrocephalus</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898367273"/>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Carpal tunnel syndrome</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3187433590"/>
                  </a:ext>
                </a:extLst>
              </a:tr>
            </a:tbl>
          </a:graphicData>
        </a:graphic>
      </p:graphicFrame>
      <p:graphicFrame>
        <p:nvGraphicFramePr>
          <p:cNvPr id="16" name="Content Placeholder 32">
            <a:extLst>
              <a:ext uri="{FF2B5EF4-FFF2-40B4-BE49-F238E27FC236}">
                <a16:creationId xmlns:a16="http://schemas.microsoft.com/office/drawing/2014/main" id="{D46994D8-3DF6-438C-B273-E09DCFC5CB89}"/>
              </a:ext>
            </a:extLst>
          </p:cNvPr>
          <p:cNvGraphicFramePr>
            <a:graphicFrameLocks/>
          </p:cNvGraphicFramePr>
          <p:nvPr>
            <p:extLst>
              <p:ext uri="{D42A27DB-BD31-4B8C-83A1-F6EECF244321}">
                <p14:modId xmlns:p14="http://schemas.microsoft.com/office/powerpoint/2010/main" val="3657617605"/>
              </p:ext>
            </p:extLst>
          </p:nvPr>
        </p:nvGraphicFramePr>
        <p:xfrm>
          <a:off x="5433120" y="2678579"/>
          <a:ext cx="3383280" cy="831216"/>
        </p:xfrm>
        <a:graphic>
          <a:graphicData uri="http://schemas.openxmlformats.org/drawingml/2006/table">
            <a:tbl>
              <a:tblPr bandRow="1">
                <a:effectLst>
                  <a:outerShdw blurRad="50800" dist="38100" dir="8100000" algn="tr" rotWithShape="0">
                    <a:prstClr val="black">
                      <a:alpha val="40000"/>
                    </a:prstClr>
                  </a:outerShdw>
                </a:effectLst>
                <a:tableStyleId>{F800B559-55DF-4324-A70D-7A5FB1BD5379}</a:tableStyleId>
              </a:tblPr>
              <a:tblGrid>
                <a:gridCol w="3017520">
                  <a:extLst>
                    <a:ext uri="{9D8B030D-6E8A-4147-A177-3AD203B41FA5}">
                      <a16:colId xmlns:a16="http://schemas.microsoft.com/office/drawing/2014/main" val="1179562479"/>
                    </a:ext>
                  </a:extLst>
                </a:gridCol>
                <a:gridCol w="365760">
                  <a:extLst>
                    <a:ext uri="{9D8B030D-6E8A-4147-A177-3AD203B41FA5}">
                      <a16:colId xmlns:a16="http://schemas.microsoft.com/office/drawing/2014/main" val="1098407010"/>
                    </a:ext>
                  </a:extLst>
                </a:gridCol>
              </a:tblGrid>
              <a:tr h="415608">
                <a:tc>
                  <a:txBody>
                    <a:bodyPr/>
                    <a:lstStyle/>
                    <a:p>
                      <a:pPr algn="l"/>
                      <a:r>
                        <a:rPr lang="en-GB" sz="1200" b="1" dirty="0">
                          <a:solidFill>
                            <a:srgbClr val="000000"/>
                          </a:solidFill>
                        </a:rPr>
                        <a:t>Ocular</a:t>
                      </a:r>
                    </a:p>
                  </a:txBody>
                  <a:tcPr anchor="ctr">
                    <a:solidFill>
                      <a:schemeClr val="accent4">
                        <a:lumMod val="40000"/>
                        <a:lumOff val="60000"/>
                      </a:schemeClr>
                    </a:solidFill>
                  </a:tcPr>
                </a:tc>
                <a:tc row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Sensory</a:t>
                      </a:r>
                      <a:endParaRPr lang="en-GB" sz="1200" b="1" dirty="0">
                        <a:solidFill>
                          <a:schemeClr val="bg1"/>
                        </a:solidFill>
                      </a:endParaRPr>
                    </a:p>
                  </a:txBody>
                  <a:tcPr vert="vert" anchor="ctr">
                    <a:solidFill>
                      <a:schemeClr val="accent4"/>
                    </a:solidFill>
                  </a:tcPr>
                </a:tc>
                <a:extLst>
                  <a:ext uri="{0D108BD9-81ED-4DB2-BD59-A6C34878D82A}">
                    <a16:rowId xmlns:a16="http://schemas.microsoft.com/office/drawing/2014/main" val="2726181281"/>
                  </a:ext>
                </a:extLst>
              </a:tr>
              <a:tr h="41560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Auditory</a:t>
                      </a:r>
                    </a:p>
                  </a:txBody>
                  <a:tcPr anchor="ctr">
                    <a:solidFill>
                      <a:schemeClr val="accent4">
                        <a:lumMod val="40000"/>
                        <a:lumOff val="60000"/>
                      </a:schemeClr>
                    </a:solidFill>
                  </a:tcPr>
                </a:tc>
                <a:tc v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050" b="1">
                        <a:solidFill>
                          <a:schemeClr val="bg1"/>
                        </a:solidFill>
                      </a:endParaRPr>
                    </a:p>
                  </a:txBody>
                  <a:tcPr vert="vert" anchor="ctr">
                    <a:lnL w="19050" cap="flat" cmpd="sng" algn="ctr">
                      <a:solidFill>
                        <a:schemeClr val="bg1"/>
                      </a:solidFill>
                      <a:prstDash val="solid"/>
                      <a:round/>
                      <a:headEnd type="none" w="med" len="med"/>
                      <a:tailEnd type="none" w="med" len="med"/>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09887746"/>
                  </a:ext>
                </a:extLst>
              </a:tr>
            </a:tbl>
          </a:graphicData>
        </a:graphic>
      </p:graphicFrame>
      <p:pic>
        <p:nvPicPr>
          <p:cNvPr id="18" name="Picture 17" descr="A person wearing a red shirt&#10;&#10;Description automatically generated with low confidence">
            <a:extLst>
              <a:ext uri="{FF2B5EF4-FFF2-40B4-BE49-F238E27FC236}">
                <a16:creationId xmlns:a16="http://schemas.microsoft.com/office/drawing/2014/main" id="{A020936B-2581-D55E-DE69-A4C9754DEAD0}"/>
              </a:ext>
            </a:extLst>
          </p:cNvPr>
          <p:cNvPicPr>
            <a:picLocks noChangeAspect="1"/>
          </p:cNvPicPr>
          <p:nvPr/>
        </p:nvPicPr>
        <p:blipFill rotWithShape="1">
          <a:blip r:embed="rId5">
            <a:extLst>
              <a:ext uri="{28A0092B-C50C-407E-A947-70E740481C1C}">
                <a14:useLocalDpi xmlns:a14="http://schemas.microsoft.com/office/drawing/2010/main" val="0"/>
              </a:ext>
            </a:extLst>
          </a:blip>
          <a:srcRect l="32656" t="21269" r="29403" b="10359"/>
          <a:stretch/>
        </p:blipFill>
        <p:spPr>
          <a:xfrm>
            <a:off x="4031561" y="951770"/>
            <a:ext cx="1074528" cy="2904596"/>
          </a:xfrm>
          <a:prstGeom prst="rect">
            <a:avLst/>
          </a:prstGeom>
          <a:effectLst>
            <a:outerShdw blurRad="76200" dist="12700" dir="2700000" sy="-23000" kx="-800400" algn="bl" rotWithShape="0">
              <a:prstClr val="black">
                <a:alpha val="20000"/>
              </a:prstClr>
            </a:outerShdw>
          </a:effectLst>
        </p:spPr>
      </p:pic>
      <p:sp>
        <p:nvSpPr>
          <p:cNvPr id="5" name="Footer Placeholder 1">
            <a:extLst>
              <a:ext uri="{FF2B5EF4-FFF2-40B4-BE49-F238E27FC236}">
                <a16:creationId xmlns:a16="http://schemas.microsoft.com/office/drawing/2014/main" id="{6BA60505-D9F5-C29B-169A-930A3C3E3738}"/>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
        <p:nvSpPr>
          <p:cNvPr id="6" name="TextBox 5">
            <a:extLst>
              <a:ext uri="{FF2B5EF4-FFF2-40B4-BE49-F238E27FC236}">
                <a16:creationId xmlns:a16="http://schemas.microsoft.com/office/drawing/2014/main" id="{F1811795-FFF5-F1A2-667C-E52B6C6B8DAA}"/>
              </a:ext>
            </a:extLst>
          </p:cNvPr>
          <p:cNvSpPr txBox="1"/>
          <p:nvPr/>
        </p:nvSpPr>
        <p:spPr>
          <a:xfrm>
            <a:off x="4724013" y="3546227"/>
            <a:ext cx="1285929" cy="338554"/>
          </a:xfrm>
          <a:prstGeom prst="rect">
            <a:avLst/>
          </a:prstGeom>
          <a:noFill/>
        </p:spPr>
        <p:txBody>
          <a:bodyPr wrap="none" lIns="91440" tIns="45720" rIns="91440" bIns="45720" rtlCol="0" anchor="t">
            <a:spAutoFit/>
          </a:bodyPr>
          <a:lstStyle/>
          <a:p>
            <a:pPr defTabSz="914400">
              <a:defRPr/>
            </a:pPr>
            <a:r>
              <a:rPr lang="en-US" sz="800" i="1" dirty="0">
                <a:latin typeface="Arial"/>
                <a:cs typeface="Arial"/>
              </a:rPr>
              <a:t>Individual with MPS I</a:t>
            </a:r>
            <a:endParaRPr lang="en-US" sz="800" i="1" dirty="0">
              <a:ea typeface="Verdana"/>
            </a:endParaRPr>
          </a:p>
          <a:p>
            <a:pPr defTabSz="914400">
              <a:defRPr/>
            </a:pPr>
            <a:r>
              <a:rPr lang="en-US" sz="800" i="1" dirty="0">
                <a:latin typeface="Arial"/>
                <a:cs typeface="Arial"/>
              </a:rPr>
              <a:t>Photo</a:t>
            </a:r>
            <a:r>
              <a:rPr kumimoji="0" lang="en-US" sz="800" b="0" i="1" u="none" strike="noStrike" kern="1200" cap="none" spc="0" normalizeH="0" baseline="0" noProof="0" dirty="0">
                <a:ln>
                  <a:noFill/>
                </a:ln>
                <a:effectLst/>
                <a:uLnTx/>
                <a:uFillTx/>
                <a:latin typeface="Arial"/>
                <a:ea typeface="+mn-ea"/>
                <a:cs typeface="Arial"/>
              </a:rPr>
              <a:t> </a:t>
            </a:r>
            <a:r>
              <a:rPr lang="en-US" sz="800" i="1" dirty="0">
                <a:latin typeface="Arial"/>
                <a:cs typeface="Arial"/>
              </a:rPr>
              <a:t>permission</a:t>
            </a:r>
            <a:r>
              <a:rPr kumimoji="0" lang="en-US" sz="800" b="0" i="1" u="none" strike="noStrike" kern="1200" cap="none" spc="0" normalizeH="0" baseline="0" noProof="0" dirty="0">
                <a:ln>
                  <a:noFill/>
                </a:ln>
                <a:effectLst/>
                <a:uLnTx/>
                <a:uFillTx/>
                <a:latin typeface="Arial"/>
                <a:ea typeface="+mn-ea"/>
                <a:cs typeface="Arial"/>
              </a:rPr>
              <a:t> on file</a:t>
            </a:r>
            <a:endParaRPr lang="en-US" sz="800" i="1" dirty="0">
              <a:ea typeface="+mn-ea"/>
            </a:endParaRPr>
          </a:p>
        </p:txBody>
      </p:sp>
    </p:spTree>
    <p:extLst>
      <p:ext uri="{BB962C8B-B14F-4D97-AF65-F5344CB8AC3E}">
        <p14:creationId xmlns:p14="http://schemas.microsoft.com/office/powerpoint/2010/main" val="2125935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2.xml><?xml version="1.0" encoding="utf-8"?>
<a:theme xmlns:a="http://schemas.openxmlformats.org/drawingml/2006/main" name="1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3.xml><?xml version="1.0" encoding="utf-8"?>
<a:theme xmlns:a="http://schemas.openxmlformats.org/drawingml/2006/main" name="2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4.xml><?xml version="1.0" encoding="utf-8"?>
<a:theme xmlns:a="http://schemas.openxmlformats.org/drawingml/2006/main" name="3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5.xml><?xml version="1.0" encoding="utf-8"?>
<a:theme xmlns:a="http://schemas.openxmlformats.org/drawingml/2006/main" name="4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2458D69558ABB4A90B81D7E046ED1D8" ma:contentTypeVersion="14" ma:contentTypeDescription="Create a new document." ma:contentTypeScope="" ma:versionID="c318acb4a230178bc6911e1bde72981d">
  <xsd:schema xmlns:xsd="http://www.w3.org/2001/XMLSchema" xmlns:xs="http://www.w3.org/2001/XMLSchema" xmlns:p="http://schemas.microsoft.com/office/2006/metadata/properties" xmlns:ns2="3246fe7f-c9ec-47e0-b070-d91e567f56fb" xmlns:ns3="0d8d956a-da39-40a4-955a-e5a4371bc409" targetNamespace="http://schemas.microsoft.com/office/2006/metadata/properties" ma:root="true" ma:fieldsID="dbd5531119c20331e7bc1a58dba6eb2a" ns2:_="" ns3:_="">
    <xsd:import namespace="3246fe7f-c9ec-47e0-b070-d91e567f56fb"/>
    <xsd:import namespace="0d8d956a-da39-40a4-955a-e5a4371bc409"/>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ObjectDetectorVersions" minOccurs="0"/>
                <xsd:element ref="ns2:MediaServiceGenerationTime" minOccurs="0"/>
                <xsd:element ref="ns2:MediaServiceEventHashCode" minOccurs="0"/>
                <xsd:element ref="ns2:MediaServiceSearchProperties" minOccurs="0"/>
                <xsd:element ref="ns2:lcf76f155ced4ddcb4097134ff3c332f" minOccurs="0"/>
                <xsd:element ref="ns3:TaxCatchAll" minOccurs="0"/>
                <xsd:element ref="ns3:SharedWithUsers" minOccurs="0"/>
                <xsd:element ref="ns3:SharedWithDetail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46fe7f-c9ec-47e0-b070-d91e567f56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d8d956a-da39-40a4-955a-e5a4371bc40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f99b403a-a484-40cf-9f30-ff48226dd835}" ma:internalName="TaxCatchAll" ma:showField="CatchAllData" ma:web="0d8d956a-da39-40a4-955a-e5a4371bc409">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d8d956a-da39-40a4-955a-e5a4371bc409" xsi:nil="true"/>
    <lcf76f155ced4ddcb4097134ff3c332f xmlns="3246fe7f-c9ec-47e0-b070-d91e567f56fb">
      <Terms xmlns="http://schemas.microsoft.com/office/infopath/2007/PartnerControls"/>
    </lcf76f155ced4ddcb4097134ff3c332f>
    <SharedWithUsers xmlns="0d8d956a-da39-40a4-955a-e5a4371bc409">
      <UserInfo>
        <DisplayName>Lucas, Ann /US</DisplayName>
        <AccountId>12</AccountId>
        <AccountType/>
      </UserInfo>
    </SharedWithUsers>
  </documentManagement>
</p:properties>
</file>

<file path=customXml/itemProps1.xml><?xml version="1.0" encoding="utf-8"?>
<ds:datastoreItem xmlns:ds="http://schemas.openxmlformats.org/officeDocument/2006/customXml" ds:itemID="{68D289C8-FCBD-47D6-A28B-8CD4E8BB355D}">
  <ds:schemaRefs>
    <ds:schemaRef ds:uri="http://schemas.microsoft.com/sharepoint/v3/contenttype/forms"/>
  </ds:schemaRefs>
</ds:datastoreItem>
</file>

<file path=customXml/itemProps2.xml><?xml version="1.0" encoding="utf-8"?>
<ds:datastoreItem xmlns:ds="http://schemas.openxmlformats.org/officeDocument/2006/customXml" ds:itemID="{99ABFC72-3909-4135-86D5-88BEC32520D1}"/>
</file>

<file path=customXml/itemProps3.xml><?xml version="1.0" encoding="utf-8"?>
<ds:datastoreItem xmlns:ds="http://schemas.openxmlformats.org/officeDocument/2006/customXml" ds:itemID="{237B58BE-5C3A-4840-A409-4EB32649CC53}">
  <ds:schemaRefs>
    <ds:schemaRef ds:uri="http://purl.org/dc/dcmitype/"/>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schemas.microsoft.com/office/infopath/2007/PartnerControls"/>
    <ds:schemaRef ds:uri="8892cc94-4b80-4dbb-bbf8-fb7f22afec38"/>
    <ds:schemaRef ds:uri="cb296304-137b-47cb-b748-42ae63fdb58d"/>
  </ds:schemaRefs>
</ds:datastoreItem>
</file>

<file path=docProps/app.xml><?xml version="1.0" encoding="utf-8"?>
<Properties xmlns="http://schemas.openxmlformats.org/officeDocument/2006/extended-properties" xmlns:vt="http://schemas.openxmlformats.org/officeDocument/2006/docPropsVTypes">
  <Template>Inspirational presentation</Template>
  <TotalTime>5977</TotalTime>
  <Words>3643</Words>
  <Application>Microsoft Office PowerPoint</Application>
  <PresentationFormat>On-screen Show (16:9)</PresentationFormat>
  <Paragraphs>448</Paragraphs>
  <Slides>23</Slides>
  <Notes>18</Notes>
  <HiddenSlides>0</HiddenSlides>
  <MMClips>0</MMClips>
  <ScaleCrop>false</ScaleCrop>
  <HeadingPairs>
    <vt:vector size="8" baseType="variant">
      <vt:variant>
        <vt:lpstr>Fonts Used</vt:lpstr>
      </vt:variant>
      <vt:variant>
        <vt:i4>5</vt:i4>
      </vt:variant>
      <vt:variant>
        <vt:lpstr>Theme</vt:lpstr>
      </vt:variant>
      <vt:variant>
        <vt:i4>5</vt:i4>
      </vt:variant>
      <vt:variant>
        <vt:lpstr>Embedded OLE Servers</vt:lpstr>
      </vt:variant>
      <vt:variant>
        <vt:i4>1</vt:i4>
      </vt:variant>
      <vt:variant>
        <vt:lpstr>Slide Titles</vt:lpstr>
      </vt:variant>
      <vt:variant>
        <vt:i4>23</vt:i4>
      </vt:variant>
    </vt:vector>
  </HeadingPairs>
  <TitlesOfParts>
    <vt:vector size="34" baseType="lpstr">
      <vt:lpstr>Arial</vt:lpstr>
      <vt:lpstr>Calibri</vt:lpstr>
      <vt:lpstr>Georgia</vt:lpstr>
      <vt:lpstr>Sanofi Sans 3 Regular</vt:lpstr>
      <vt:lpstr>Verdana</vt:lpstr>
      <vt:lpstr>Sanofi</vt:lpstr>
      <vt:lpstr>1_Sanofi</vt:lpstr>
      <vt:lpstr>2_Sanofi</vt:lpstr>
      <vt:lpstr>3_Sanofi</vt:lpstr>
      <vt:lpstr>4_Sanofi</vt:lpstr>
      <vt:lpstr>think-cell Slide</vt:lpstr>
      <vt:lpstr>PowerPoint Presentation</vt:lpstr>
      <vt:lpstr>NOTICE</vt:lpstr>
      <vt:lpstr>Mucopolysaccharidosis Type I (MPS I) is a Lysosomal Storage Disorder (LSD)</vt:lpstr>
      <vt:lpstr>Inheritance of MPS I</vt:lpstr>
      <vt:lpstr>Epidemiology of MPS I</vt:lpstr>
      <vt:lpstr>MPS I Disease Pathophysiology</vt:lpstr>
      <vt:lpstr>Pathophysiology of MPS I</vt:lpstr>
      <vt:lpstr>MPS I Spectrum of Disease</vt:lpstr>
      <vt:lpstr>The Clinical Manifestations of Attenuated MPS I are Widespread</vt:lpstr>
      <vt:lpstr>The Clinical Manifestations of Severe MPS I are Widespread</vt:lpstr>
      <vt:lpstr>Top 5 Presenting Symptoms by Patients in the MPS I Registry</vt:lpstr>
      <vt:lpstr>Life Expectancy </vt:lpstr>
      <vt:lpstr>Management Involves a Multidisciplinary Approach</vt:lpstr>
      <vt:lpstr>Cardiac manifestations are a major source of morbidity and mortality1 </vt:lpstr>
      <vt:lpstr>Airway-Related Symptoms are Often the Earliest Signs of Attenuated MPS I</vt:lpstr>
      <vt:lpstr>Spinal Cord Compression in MPS I</vt:lpstr>
      <vt:lpstr>Skeletal Manifestations</vt:lpstr>
      <vt:lpstr>GAG Build Up Causes Organomegaly and Hernias in MPS I</vt:lpstr>
      <vt:lpstr>Ophthalmological Symptoms May Affect Development and  Quality of Life</vt:lpstr>
      <vt:lpstr>Auditory Signs of MPS I </vt:lpstr>
      <vt:lpstr>Diagnosis</vt:lpstr>
      <vt:lpstr>Summary</vt:lpstr>
      <vt:lpstr>Lysosomal Storage Disorders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Ortins, Lena /US</dc:creator>
  <cp:lastModifiedBy>Ornstein, Rachel /US</cp:lastModifiedBy>
  <cp:revision>67</cp:revision>
  <dcterms:created xsi:type="dcterms:W3CDTF">2022-04-14T12:41:35Z</dcterms:created>
  <dcterms:modified xsi:type="dcterms:W3CDTF">2025-04-10T19:44:08Z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0x010100C2458D69558ABB4A90B81D7E046ED1D8</vt:lpwstr>
  </property>
  <property fmtid="{D5CDD505-2E9C-101B-9397-08002B2CF9AE}" pid="3" name="MediaServiceImageTags">
    <vt:lpwstr/>
  </property>
  <property fmtid="{D5CDD505-2E9C-101B-9397-08002B2CF9AE}" pid="4" name="MSIP_Label_9e3dcb88-8425-4e1d-b1a3-bd5572915bbc_Enabled">
    <vt:lpwstr>true</vt:lpwstr>
  </property>
  <property fmtid="{D5CDD505-2E9C-101B-9397-08002B2CF9AE}" pid="5" name="MSIP_Label_9e3dcb88-8425-4e1d-b1a3-bd5572915bbc_SetDate">
    <vt:lpwstr>2023-03-13T19:15:35Z</vt:lpwstr>
  </property>
  <property fmtid="{D5CDD505-2E9C-101B-9397-08002B2CF9AE}" pid="6" name="MSIP_Label_9e3dcb88-8425-4e1d-b1a3-bd5572915bbc_Method">
    <vt:lpwstr>Standard</vt:lpwstr>
  </property>
  <property fmtid="{D5CDD505-2E9C-101B-9397-08002B2CF9AE}" pid="7" name="MSIP_Label_9e3dcb88-8425-4e1d-b1a3-bd5572915bbc_Name">
    <vt:lpwstr>Internal</vt:lpwstr>
  </property>
  <property fmtid="{D5CDD505-2E9C-101B-9397-08002B2CF9AE}" pid="8" name="MSIP_Label_9e3dcb88-8425-4e1d-b1a3-bd5572915bbc_SiteId">
    <vt:lpwstr>aca3c8d6-aa71-4e1a-a10e-03572fc58c0b</vt:lpwstr>
  </property>
  <property fmtid="{D5CDD505-2E9C-101B-9397-08002B2CF9AE}" pid="9" name="MSIP_Label_9e3dcb88-8425-4e1d-b1a3-bd5572915bbc_ActionId">
    <vt:lpwstr>d398bac3-701c-4d37-bca6-052a30a6de29</vt:lpwstr>
  </property>
  <property fmtid="{D5CDD505-2E9C-101B-9397-08002B2CF9AE}" pid="10" name="MSIP_Label_9e3dcb88-8425-4e1d-b1a3-bd5572915bbc_ContentBits">
    <vt:lpwstr>1</vt:lpwstr>
  </property>
  <property fmtid="{D5CDD505-2E9C-101B-9397-08002B2CF9AE}" pid="11" name="ClassificationContentMarkingHeaderLocations">
    <vt:lpwstr>Sanofi:7</vt:lpwstr>
  </property>
  <property fmtid="{D5CDD505-2E9C-101B-9397-08002B2CF9AE}" pid="12" name="ClassificationContentMarkingHeaderText">
    <vt:lpwstr>Internal</vt:lpwstr>
  </property>
</Properties>
</file>